
<file path=[Content_Types].xml><?xml version="1.0" encoding="utf-8"?>
<Types xmlns="http://schemas.openxmlformats.org/package/2006/content-types">
  <Default ContentType="image/jpeg" Extension="jpeg"/>
  <Default ContentType="image/jpeg" Extension="jp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octet-stream" PartName="/ppt/media/pic-54bdd7945faf4c0b8b863e41591f2c5dnul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presentationml.tags+xml" PartName="/ppt/tags/tag1.xml"/>
  <Override ContentType="application/vnd.openxmlformats-officedocument.presentationml.tags+xml" PartName="/ppt/tags/tag3622.xml"/>
  <Override ContentType="application/vnd.openxmlformats-officedocument.presentationml.tags+xml" PartName="/ppt/tags/tag4523.xml"/>
  <Override ContentType="application/vnd.openxmlformats-officedocument.presentationml.tags+xml" PartName="/ppt/tags/tag7924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d164282ba7c44000"/>
    <p:sldId id="257" r:id="R6d88e3b29467487a"/>
    <p:sldId id="258" r:id="R4e209f1820454f2b"/>
    <p:sldId id="259" r:id="Rb99dd35990684f9e"/>
    <p:sldId id="260" r:id="R5a6e57ce62884ccb"/>
    <p:sldId id="261" r:id="R5372858598b04e82"/>
    <p:sldId id="262" r:id="R53bf9601fe8741c2"/>
    <p:sldId id="263" r:id="R42d4e7dc6caf448d"/>
    <p:sldId id="264" r:id="R7fa06a42de964882"/>
    <p:sldId id="265" r:id="Rab50b243905543d8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21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7" autoAdjust="0"/>
    <p:restoredTop sz="86483" autoAdjust="0"/>
  </p:normalViewPr>
  <p:slideViewPr>
    <p:cSldViewPr snapToGrid="0" showGuides="1">
      <p:cViewPr>
        <p:scale>
          <a:sx n="75" d="100"/>
          <a:sy n="75" d="100"/>
        </p:scale>
        <p:origin x="942" y="6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42d4e7dc6caf448d" Target="slides/slide13.xml" Type="http://schemas.openxmlformats.org/officeDocument/2006/relationships/slide"/><Relationship Id="R4e209f1820454f2b" Target="slides/slide8.xml" Type="http://schemas.openxmlformats.org/officeDocument/2006/relationships/slide"/><Relationship Id="R5372858598b04e82" Target="slides/slide11.xml" Type="http://schemas.openxmlformats.org/officeDocument/2006/relationships/slide"/><Relationship Id="R53bf9601fe8741c2" Target="slides/slide12.xml" Type="http://schemas.openxmlformats.org/officeDocument/2006/relationships/slide"/><Relationship Id="R5a6e57ce62884ccb" Target="slides/slide10.xml" Type="http://schemas.openxmlformats.org/officeDocument/2006/relationships/slide"/><Relationship Id="R6d88e3b29467487a" Target="slides/slide7.xml" Type="http://schemas.openxmlformats.org/officeDocument/2006/relationships/slide"/><Relationship Id="R7fa06a42de964882" Target="slides/slide14.xml" Type="http://schemas.openxmlformats.org/officeDocument/2006/relationships/slide"/><Relationship Id="Rab50b243905543d8" Target="slides/slide15.xml" Type="http://schemas.openxmlformats.org/officeDocument/2006/relationships/slide"/><Relationship Id="Rb99dd35990684f9e" Target="slides/slide9.xml" Type="http://schemas.openxmlformats.org/officeDocument/2006/relationships/slide"/><Relationship Id="Rd164282ba7c44000" Target="slides/slide6.xml" Type="http://schemas.openxmlformats.org/officeDocument/2006/relationships/slide"/><Relationship Id="rId1" Target="slideMasters/slideMaster1.xml" Type="http://schemas.openxmlformats.org/officeDocument/2006/relationships/slideMaster"/><Relationship Id="rId10" Target="theme/theme1.xml" Type="http://schemas.openxmlformats.org/officeDocument/2006/relationships/theme"/><Relationship Id="rId11" Target="tableStyles.xml" Type="http://schemas.openxmlformats.org/officeDocument/2006/relationships/tableStyles"/><Relationship Id="rId7" Target="tags/tag1.xml" Type="http://schemas.openxmlformats.org/officeDocument/2006/relationships/tags"/><Relationship Id="rId8" Target="presProps.xml" Type="http://schemas.openxmlformats.org/officeDocument/2006/relationships/presProps"/><Relationship Id="rId9" Target="viewProps.xml" Type="http://schemas.openxmlformats.org/officeDocument/2006/relationships/viewProps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.jpeg" Type="http://schemas.openxmlformats.org/officeDocument/2006/relationships/image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2.jpeg" Type="http://schemas.openxmlformats.org/officeDocument/2006/relationships/image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3.jpeg" Type="http://schemas.openxmlformats.org/officeDocument/2006/relationships/image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.jpeg" Type="http://schemas.openxmlformats.org/officeDocument/2006/relationships/image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 descr="08ed8b33-db10-4ecb-a1d1-4074e8970cf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 descr="48b527a1-4376-4185-b4dd-512b56856554"/>
          <p:cNvSpPr/>
          <p:nvPr/>
        </p:nvSpPr>
        <p:spPr>
          <a:xfrm>
            <a:off x="0" y="0"/>
            <a:ext cx="534924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 descr="7f02b498-7baf-4b37-8e0e-a0d9a43567c3"/>
          <p:cNvSpPr/>
          <p:nvPr/>
        </p:nvSpPr>
        <p:spPr>
          <a:xfrm>
            <a:off x="3813810" y="838200"/>
            <a:ext cx="7705090" cy="4391025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 descr="3fc175e0-f1f7-4765-b8db-42ae0e5a229c"/>
          <p:cNvSpPr>
            <a:spLocks noGrp="1"/>
          </p:cNvSpPr>
          <p:nvPr>
            <p:ph type="ctrTitle" hasCustomPrompt="1"/>
          </p:nvPr>
        </p:nvSpPr>
        <p:spPr>
          <a:xfrm flipV="false" flipH="false">
            <a:off x="5371464" y="1130301"/>
            <a:ext cx="6147436" cy="204724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64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3" name="副标题 2" descr="828826ba-ed31-4aa7-bb29-528e8bcbb3b9"/>
          <p:cNvSpPr>
            <a:spLocks noGrp="1"/>
          </p:cNvSpPr>
          <p:nvPr>
            <p:ph type="subTitle" idx="1" hasCustomPrompt="1"/>
          </p:nvPr>
        </p:nvSpPr>
        <p:spPr>
          <a:xfrm flipV="false" flipH="false">
            <a:off x="5371464" y="3272596"/>
            <a:ext cx="5349240" cy="983266"/>
          </a:xfrm>
        </p:spPr>
        <p:txBody>
          <a:bodyPr>
            <a:normAutofit/>
          </a:bodyPr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4" name="文本占位符 3" descr="40c1aa2f-ddad-4ac2-b4ce-22ec757dabc4"/>
          <p:cNvSpPr>
            <a:spLocks noGrp="1"/>
          </p:cNvSpPr>
          <p:nvPr>
            <p:ph type="body" sz="quarter" idx="13" hasCustomPrompt="1"/>
          </p:nvPr>
        </p:nvSpPr>
        <p:spPr>
          <a:xfrm flipV="false" flipH="false">
            <a:off x="5371464" y="4318885"/>
            <a:ext cx="1993900" cy="34575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none" anchor="ctr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5" name="文本占位符 4" descr="e90ffbec-3980-45a4-838a-6ac77edc4deb"/>
          <p:cNvSpPr>
            <a:spLocks noGrp="1"/>
          </p:cNvSpPr>
          <p:nvPr>
            <p:ph type="body" sz="quarter" idx="14" hasCustomPrompt="1"/>
          </p:nvPr>
        </p:nvSpPr>
        <p:spPr>
          <a:xfrm flipV="false" flipH="false">
            <a:off x="7590789" y="4318885"/>
            <a:ext cx="1993900" cy="34575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none" anchor="ctr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20XX.XX.XX</a:t>
            </a:r>
          </a:p>
        </p:txBody>
      </p:sp>
      <p:sp>
        <p:nvSpPr>
          <p:cNvPr id="49" name="矩形 48" descr="8510a741-41df-4367-9bb2-c0bc5753b05f"/>
          <p:cNvSpPr/>
          <p:nvPr/>
        </p:nvSpPr>
        <p:spPr>
          <a:xfrm>
            <a:off x="3813809" y="6046787"/>
            <a:ext cx="2132965" cy="3778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spc="0" dirty="0">
                <a:solidFill>
                  <a:schemeClr val="accent1"/>
                </a:solidFill>
              </a:rPr>
              <a:t>HORTICULTURE</a:t>
            </a:r>
            <a:endParaRPr lang="zh-CN" altLang="en-US" sz="1400" spc="0" dirty="0">
              <a:solidFill>
                <a:schemeClr val="accent1"/>
              </a:solidFill>
            </a:endParaRPr>
          </a:p>
        </p:txBody>
      </p:sp>
      <p:cxnSp>
        <p:nvCxnSpPr>
          <p:cNvPr id="51" name="直接连接符 50" descr="8629b27e-b0fe-4c27-a55f-64504f509615"/>
          <p:cNvCxnSpPr>
            <a:cxnSpLocks/>
            <a:stCxn id="49" idx="3"/>
          </p:cNvCxnSpPr>
          <p:nvPr/>
        </p:nvCxnSpPr>
        <p:spPr>
          <a:xfrm flipV="1">
            <a:off x="5946774" y="6235699"/>
            <a:ext cx="624522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 descr="26efeaa5-51a7-4517-8a82-7822bf41af8f"/>
          <p:cNvSpPr/>
          <p:nvPr/>
        </p:nvSpPr>
        <p:spPr>
          <a:xfrm>
            <a:off x="3813810" y="838200"/>
            <a:ext cx="255270" cy="43910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 descr="db351010-82e6-41fd-94aa-8973d7229bff"/>
          <p:cNvSpPr/>
          <p:nvPr/>
        </p:nvSpPr>
        <p:spPr>
          <a:xfrm flipH="1">
            <a:off x="1414527" y="688835"/>
            <a:ext cx="623347" cy="512120"/>
          </a:xfrm>
          <a:custGeom>
            <a:avLst/>
            <a:gdLst>
              <a:gd name="connsiteX0" fmla="*/ 4869195 w 5049158"/>
              <a:gd name="connsiteY0" fmla="*/ 3788286 h 4148212"/>
              <a:gd name="connsiteX1" fmla="*/ 5049158 w 5049158"/>
              <a:gd name="connsiteY1" fmla="*/ 3968249 h 4148212"/>
              <a:gd name="connsiteX2" fmla="*/ 4869195 w 5049158"/>
              <a:gd name="connsiteY2" fmla="*/ 4148212 h 4148212"/>
              <a:gd name="connsiteX3" fmla="*/ 4689232 w 5049158"/>
              <a:gd name="connsiteY3" fmla="*/ 3968249 h 4148212"/>
              <a:gd name="connsiteX4" fmla="*/ 4869195 w 5049158"/>
              <a:gd name="connsiteY4" fmla="*/ 3788286 h 4148212"/>
              <a:gd name="connsiteX5" fmla="*/ 4283041 w 5049158"/>
              <a:gd name="connsiteY5" fmla="*/ 3788286 h 4148212"/>
              <a:gd name="connsiteX6" fmla="*/ 4463004 w 5049158"/>
              <a:gd name="connsiteY6" fmla="*/ 3968249 h 4148212"/>
              <a:gd name="connsiteX7" fmla="*/ 4283041 w 5049158"/>
              <a:gd name="connsiteY7" fmla="*/ 4148212 h 4148212"/>
              <a:gd name="connsiteX8" fmla="*/ 4103078 w 5049158"/>
              <a:gd name="connsiteY8" fmla="*/ 3968249 h 4148212"/>
              <a:gd name="connsiteX9" fmla="*/ 4283041 w 5049158"/>
              <a:gd name="connsiteY9" fmla="*/ 3788286 h 4148212"/>
              <a:gd name="connsiteX10" fmla="*/ 3696887 w 5049158"/>
              <a:gd name="connsiteY10" fmla="*/ 3788286 h 4148212"/>
              <a:gd name="connsiteX11" fmla="*/ 3876850 w 5049158"/>
              <a:gd name="connsiteY11" fmla="*/ 3968249 h 4148212"/>
              <a:gd name="connsiteX12" fmla="*/ 3696887 w 5049158"/>
              <a:gd name="connsiteY12" fmla="*/ 4148212 h 4148212"/>
              <a:gd name="connsiteX13" fmla="*/ 3516924 w 5049158"/>
              <a:gd name="connsiteY13" fmla="*/ 3968249 h 4148212"/>
              <a:gd name="connsiteX14" fmla="*/ 3696887 w 5049158"/>
              <a:gd name="connsiteY14" fmla="*/ 3788286 h 4148212"/>
              <a:gd name="connsiteX15" fmla="*/ 3110733 w 5049158"/>
              <a:gd name="connsiteY15" fmla="*/ 3788286 h 4148212"/>
              <a:gd name="connsiteX16" fmla="*/ 3290696 w 5049158"/>
              <a:gd name="connsiteY16" fmla="*/ 3968249 h 4148212"/>
              <a:gd name="connsiteX17" fmla="*/ 3110733 w 5049158"/>
              <a:gd name="connsiteY17" fmla="*/ 4148212 h 4148212"/>
              <a:gd name="connsiteX18" fmla="*/ 2930770 w 5049158"/>
              <a:gd name="connsiteY18" fmla="*/ 3968249 h 4148212"/>
              <a:gd name="connsiteX19" fmla="*/ 3110733 w 5049158"/>
              <a:gd name="connsiteY19" fmla="*/ 3788286 h 4148212"/>
              <a:gd name="connsiteX20" fmla="*/ 2524579 w 5049158"/>
              <a:gd name="connsiteY20" fmla="*/ 3788286 h 4148212"/>
              <a:gd name="connsiteX21" fmla="*/ 2704542 w 5049158"/>
              <a:gd name="connsiteY21" fmla="*/ 3968249 h 4148212"/>
              <a:gd name="connsiteX22" fmla="*/ 2524579 w 5049158"/>
              <a:gd name="connsiteY22" fmla="*/ 4148212 h 4148212"/>
              <a:gd name="connsiteX23" fmla="*/ 2344616 w 5049158"/>
              <a:gd name="connsiteY23" fmla="*/ 3968249 h 4148212"/>
              <a:gd name="connsiteX24" fmla="*/ 2524579 w 5049158"/>
              <a:gd name="connsiteY24" fmla="*/ 3788286 h 4148212"/>
              <a:gd name="connsiteX25" fmla="*/ 1938425 w 5049158"/>
              <a:gd name="connsiteY25" fmla="*/ 3788286 h 4148212"/>
              <a:gd name="connsiteX26" fmla="*/ 2118388 w 5049158"/>
              <a:gd name="connsiteY26" fmla="*/ 3968249 h 4148212"/>
              <a:gd name="connsiteX27" fmla="*/ 1938425 w 5049158"/>
              <a:gd name="connsiteY27" fmla="*/ 4148212 h 4148212"/>
              <a:gd name="connsiteX28" fmla="*/ 1758462 w 5049158"/>
              <a:gd name="connsiteY28" fmla="*/ 3968249 h 4148212"/>
              <a:gd name="connsiteX29" fmla="*/ 1938425 w 5049158"/>
              <a:gd name="connsiteY29" fmla="*/ 3788286 h 4148212"/>
              <a:gd name="connsiteX30" fmla="*/ 1352271 w 5049158"/>
              <a:gd name="connsiteY30" fmla="*/ 3788286 h 4148212"/>
              <a:gd name="connsiteX31" fmla="*/ 1532234 w 5049158"/>
              <a:gd name="connsiteY31" fmla="*/ 3968249 h 4148212"/>
              <a:gd name="connsiteX32" fmla="*/ 1352271 w 5049158"/>
              <a:gd name="connsiteY32" fmla="*/ 4148212 h 4148212"/>
              <a:gd name="connsiteX33" fmla="*/ 1172308 w 5049158"/>
              <a:gd name="connsiteY33" fmla="*/ 3968249 h 4148212"/>
              <a:gd name="connsiteX34" fmla="*/ 1352271 w 5049158"/>
              <a:gd name="connsiteY34" fmla="*/ 3788286 h 4148212"/>
              <a:gd name="connsiteX35" fmla="*/ 766117 w 5049158"/>
              <a:gd name="connsiteY35" fmla="*/ 3788286 h 4148212"/>
              <a:gd name="connsiteX36" fmla="*/ 946080 w 5049158"/>
              <a:gd name="connsiteY36" fmla="*/ 3968249 h 4148212"/>
              <a:gd name="connsiteX37" fmla="*/ 766117 w 5049158"/>
              <a:gd name="connsiteY37" fmla="*/ 4148212 h 4148212"/>
              <a:gd name="connsiteX38" fmla="*/ 586154 w 5049158"/>
              <a:gd name="connsiteY38" fmla="*/ 3968249 h 4148212"/>
              <a:gd name="connsiteX39" fmla="*/ 766117 w 5049158"/>
              <a:gd name="connsiteY39" fmla="*/ 3788286 h 4148212"/>
              <a:gd name="connsiteX40" fmla="*/ 179963 w 5049158"/>
              <a:gd name="connsiteY40" fmla="*/ 3788286 h 4148212"/>
              <a:gd name="connsiteX41" fmla="*/ 359926 w 5049158"/>
              <a:gd name="connsiteY41" fmla="*/ 3968249 h 4148212"/>
              <a:gd name="connsiteX42" fmla="*/ 179963 w 5049158"/>
              <a:gd name="connsiteY42" fmla="*/ 4148212 h 4148212"/>
              <a:gd name="connsiteX43" fmla="*/ 0 w 5049158"/>
              <a:gd name="connsiteY43" fmla="*/ 3968249 h 4148212"/>
              <a:gd name="connsiteX44" fmla="*/ 179963 w 5049158"/>
              <a:gd name="connsiteY44" fmla="*/ 3788286 h 4148212"/>
              <a:gd name="connsiteX45" fmla="*/ 4869195 w 5049158"/>
              <a:gd name="connsiteY45" fmla="*/ 3156905 h 4148212"/>
              <a:gd name="connsiteX46" fmla="*/ 5049158 w 5049158"/>
              <a:gd name="connsiteY46" fmla="*/ 3336868 h 4148212"/>
              <a:gd name="connsiteX47" fmla="*/ 4869195 w 5049158"/>
              <a:gd name="connsiteY47" fmla="*/ 3516831 h 4148212"/>
              <a:gd name="connsiteX48" fmla="*/ 4689232 w 5049158"/>
              <a:gd name="connsiteY48" fmla="*/ 3336868 h 4148212"/>
              <a:gd name="connsiteX49" fmla="*/ 4869195 w 5049158"/>
              <a:gd name="connsiteY49" fmla="*/ 3156905 h 4148212"/>
              <a:gd name="connsiteX50" fmla="*/ 4283041 w 5049158"/>
              <a:gd name="connsiteY50" fmla="*/ 3156905 h 4148212"/>
              <a:gd name="connsiteX51" fmla="*/ 4463004 w 5049158"/>
              <a:gd name="connsiteY51" fmla="*/ 3336868 h 4148212"/>
              <a:gd name="connsiteX52" fmla="*/ 4283041 w 5049158"/>
              <a:gd name="connsiteY52" fmla="*/ 3516831 h 4148212"/>
              <a:gd name="connsiteX53" fmla="*/ 4103078 w 5049158"/>
              <a:gd name="connsiteY53" fmla="*/ 3336868 h 4148212"/>
              <a:gd name="connsiteX54" fmla="*/ 4283041 w 5049158"/>
              <a:gd name="connsiteY54" fmla="*/ 3156905 h 4148212"/>
              <a:gd name="connsiteX55" fmla="*/ 3696887 w 5049158"/>
              <a:gd name="connsiteY55" fmla="*/ 3156905 h 4148212"/>
              <a:gd name="connsiteX56" fmla="*/ 3876850 w 5049158"/>
              <a:gd name="connsiteY56" fmla="*/ 3336868 h 4148212"/>
              <a:gd name="connsiteX57" fmla="*/ 3696887 w 5049158"/>
              <a:gd name="connsiteY57" fmla="*/ 3516831 h 4148212"/>
              <a:gd name="connsiteX58" fmla="*/ 3516924 w 5049158"/>
              <a:gd name="connsiteY58" fmla="*/ 3336868 h 4148212"/>
              <a:gd name="connsiteX59" fmla="*/ 3696887 w 5049158"/>
              <a:gd name="connsiteY59" fmla="*/ 3156905 h 4148212"/>
              <a:gd name="connsiteX60" fmla="*/ 3110733 w 5049158"/>
              <a:gd name="connsiteY60" fmla="*/ 3156905 h 4148212"/>
              <a:gd name="connsiteX61" fmla="*/ 3290696 w 5049158"/>
              <a:gd name="connsiteY61" fmla="*/ 3336868 h 4148212"/>
              <a:gd name="connsiteX62" fmla="*/ 3110733 w 5049158"/>
              <a:gd name="connsiteY62" fmla="*/ 3516831 h 4148212"/>
              <a:gd name="connsiteX63" fmla="*/ 2930770 w 5049158"/>
              <a:gd name="connsiteY63" fmla="*/ 3336868 h 4148212"/>
              <a:gd name="connsiteX64" fmla="*/ 3110733 w 5049158"/>
              <a:gd name="connsiteY64" fmla="*/ 3156905 h 4148212"/>
              <a:gd name="connsiteX65" fmla="*/ 2524579 w 5049158"/>
              <a:gd name="connsiteY65" fmla="*/ 3156905 h 4148212"/>
              <a:gd name="connsiteX66" fmla="*/ 2704542 w 5049158"/>
              <a:gd name="connsiteY66" fmla="*/ 3336868 h 4148212"/>
              <a:gd name="connsiteX67" fmla="*/ 2524579 w 5049158"/>
              <a:gd name="connsiteY67" fmla="*/ 3516831 h 4148212"/>
              <a:gd name="connsiteX68" fmla="*/ 2344616 w 5049158"/>
              <a:gd name="connsiteY68" fmla="*/ 3336868 h 4148212"/>
              <a:gd name="connsiteX69" fmla="*/ 2524579 w 5049158"/>
              <a:gd name="connsiteY69" fmla="*/ 3156905 h 4148212"/>
              <a:gd name="connsiteX70" fmla="*/ 1938425 w 5049158"/>
              <a:gd name="connsiteY70" fmla="*/ 3156905 h 4148212"/>
              <a:gd name="connsiteX71" fmla="*/ 2118388 w 5049158"/>
              <a:gd name="connsiteY71" fmla="*/ 3336868 h 4148212"/>
              <a:gd name="connsiteX72" fmla="*/ 1938425 w 5049158"/>
              <a:gd name="connsiteY72" fmla="*/ 3516831 h 4148212"/>
              <a:gd name="connsiteX73" fmla="*/ 1758462 w 5049158"/>
              <a:gd name="connsiteY73" fmla="*/ 3336868 h 4148212"/>
              <a:gd name="connsiteX74" fmla="*/ 1938425 w 5049158"/>
              <a:gd name="connsiteY74" fmla="*/ 3156905 h 4148212"/>
              <a:gd name="connsiteX75" fmla="*/ 1352271 w 5049158"/>
              <a:gd name="connsiteY75" fmla="*/ 3156905 h 4148212"/>
              <a:gd name="connsiteX76" fmla="*/ 1532234 w 5049158"/>
              <a:gd name="connsiteY76" fmla="*/ 3336868 h 4148212"/>
              <a:gd name="connsiteX77" fmla="*/ 1352271 w 5049158"/>
              <a:gd name="connsiteY77" fmla="*/ 3516831 h 4148212"/>
              <a:gd name="connsiteX78" fmla="*/ 1172308 w 5049158"/>
              <a:gd name="connsiteY78" fmla="*/ 3336868 h 4148212"/>
              <a:gd name="connsiteX79" fmla="*/ 1352271 w 5049158"/>
              <a:gd name="connsiteY79" fmla="*/ 3156905 h 4148212"/>
              <a:gd name="connsiteX80" fmla="*/ 766117 w 5049158"/>
              <a:gd name="connsiteY80" fmla="*/ 3156905 h 4148212"/>
              <a:gd name="connsiteX81" fmla="*/ 946080 w 5049158"/>
              <a:gd name="connsiteY81" fmla="*/ 3336868 h 4148212"/>
              <a:gd name="connsiteX82" fmla="*/ 766117 w 5049158"/>
              <a:gd name="connsiteY82" fmla="*/ 3516831 h 4148212"/>
              <a:gd name="connsiteX83" fmla="*/ 586154 w 5049158"/>
              <a:gd name="connsiteY83" fmla="*/ 3336868 h 4148212"/>
              <a:gd name="connsiteX84" fmla="*/ 766117 w 5049158"/>
              <a:gd name="connsiteY84" fmla="*/ 3156905 h 4148212"/>
              <a:gd name="connsiteX85" fmla="*/ 179963 w 5049158"/>
              <a:gd name="connsiteY85" fmla="*/ 3156905 h 4148212"/>
              <a:gd name="connsiteX86" fmla="*/ 359926 w 5049158"/>
              <a:gd name="connsiteY86" fmla="*/ 3336868 h 4148212"/>
              <a:gd name="connsiteX87" fmla="*/ 179963 w 5049158"/>
              <a:gd name="connsiteY87" fmla="*/ 3516831 h 4148212"/>
              <a:gd name="connsiteX88" fmla="*/ 0 w 5049158"/>
              <a:gd name="connsiteY88" fmla="*/ 3336868 h 4148212"/>
              <a:gd name="connsiteX89" fmla="*/ 179963 w 5049158"/>
              <a:gd name="connsiteY89" fmla="*/ 3156905 h 4148212"/>
              <a:gd name="connsiteX90" fmla="*/ 4869195 w 5049158"/>
              <a:gd name="connsiteY90" fmla="*/ 2525524 h 4148212"/>
              <a:gd name="connsiteX91" fmla="*/ 5049158 w 5049158"/>
              <a:gd name="connsiteY91" fmla="*/ 2705487 h 4148212"/>
              <a:gd name="connsiteX92" fmla="*/ 4869195 w 5049158"/>
              <a:gd name="connsiteY92" fmla="*/ 2885450 h 4148212"/>
              <a:gd name="connsiteX93" fmla="*/ 4689232 w 5049158"/>
              <a:gd name="connsiteY93" fmla="*/ 2705487 h 4148212"/>
              <a:gd name="connsiteX94" fmla="*/ 4869195 w 5049158"/>
              <a:gd name="connsiteY94" fmla="*/ 2525524 h 4148212"/>
              <a:gd name="connsiteX95" fmla="*/ 4283041 w 5049158"/>
              <a:gd name="connsiteY95" fmla="*/ 2525524 h 4148212"/>
              <a:gd name="connsiteX96" fmla="*/ 4463004 w 5049158"/>
              <a:gd name="connsiteY96" fmla="*/ 2705487 h 4148212"/>
              <a:gd name="connsiteX97" fmla="*/ 4283041 w 5049158"/>
              <a:gd name="connsiteY97" fmla="*/ 2885450 h 4148212"/>
              <a:gd name="connsiteX98" fmla="*/ 4103078 w 5049158"/>
              <a:gd name="connsiteY98" fmla="*/ 2705487 h 4148212"/>
              <a:gd name="connsiteX99" fmla="*/ 4283041 w 5049158"/>
              <a:gd name="connsiteY99" fmla="*/ 2525524 h 4148212"/>
              <a:gd name="connsiteX100" fmla="*/ 3696887 w 5049158"/>
              <a:gd name="connsiteY100" fmla="*/ 2525524 h 4148212"/>
              <a:gd name="connsiteX101" fmla="*/ 3876850 w 5049158"/>
              <a:gd name="connsiteY101" fmla="*/ 2705487 h 4148212"/>
              <a:gd name="connsiteX102" fmla="*/ 3696887 w 5049158"/>
              <a:gd name="connsiteY102" fmla="*/ 2885450 h 4148212"/>
              <a:gd name="connsiteX103" fmla="*/ 3516924 w 5049158"/>
              <a:gd name="connsiteY103" fmla="*/ 2705487 h 4148212"/>
              <a:gd name="connsiteX104" fmla="*/ 3696887 w 5049158"/>
              <a:gd name="connsiteY104" fmla="*/ 2525524 h 4148212"/>
              <a:gd name="connsiteX105" fmla="*/ 3110733 w 5049158"/>
              <a:gd name="connsiteY105" fmla="*/ 2525524 h 4148212"/>
              <a:gd name="connsiteX106" fmla="*/ 3290696 w 5049158"/>
              <a:gd name="connsiteY106" fmla="*/ 2705487 h 4148212"/>
              <a:gd name="connsiteX107" fmla="*/ 3110733 w 5049158"/>
              <a:gd name="connsiteY107" fmla="*/ 2885450 h 4148212"/>
              <a:gd name="connsiteX108" fmla="*/ 2930770 w 5049158"/>
              <a:gd name="connsiteY108" fmla="*/ 2705487 h 4148212"/>
              <a:gd name="connsiteX109" fmla="*/ 3110733 w 5049158"/>
              <a:gd name="connsiteY109" fmla="*/ 2525524 h 4148212"/>
              <a:gd name="connsiteX110" fmla="*/ 2524579 w 5049158"/>
              <a:gd name="connsiteY110" fmla="*/ 2525524 h 4148212"/>
              <a:gd name="connsiteX111" fmla="*/ 2704542 w 5049158"/>
              <a:gd name="connsiteY111" fmla="*/ 2705487 h 4148212"/>
              <a:gd name="connsiteX112" fmla="*/ 2524579 w 5049158"/>
              <a:gd name="connsiteY112" fmla="*/ 2885450 h 4148212"/>
              <a:gd name="connsiteX113" fmla="*/ 2344616 w 5049158"/>
              <a:gd name="connsiteY113" fmla="*/ 2705487 h 4148212"/>
              <a:gd name="connsiteX114" fmla="*/ 2524579 w 5049158"/>
              <a:gd name="connsiteY114" fmla="*/ 2525524 h 4148212"/>
              <a:gd name="connsiteX115" fmla="*/ 1938425 w 5049158"/>
              <a:gd name="connsiteY115" fmla="*/ 2525524 h 4148212"/>
              <a:gd name="connsiteX116" fmla="*/ 2118388 w 5049158"/>
              <a:gd name="connsiteY116" fmla="*/ 2705487 h 4148212"/>
              <a:gd name="connsiteX117" fmla="*/ 1938425 w 5049158"/>
              <a:gd name="connsiteY117" fmla="*/ 2885450 h 4148212"/>
              <a:gd name="connsiteX118" fmla="*/ 1758462 w 5049158"/>
              <a:gd name="connsiteY118" fmla="*/ 2705487 h 4148212"/>
              <a:gd name="connsiteX119" fmla="*/ 1938425 w 5049158"/>
              <a:gd name="connsiteY119" fmla="*/ 2525524 h 4148212"/>
              <a:gd name="connsiteX120" fmla="*/ 1352271 w 5049158"/>
              <a:gd name="connsiteY120" fmla="*/ 2525524 h 4148212"/>
              <a:gd name="connsiteX121" fmla="*/ 1532234 w 5049158"/>
              <a:gd name="connsiteY121" fmla="*/ 2705487 h 4148212"/>
              <a:gd name="connsiteX122" fmla="*/ 1352271 w 5049158"/>
              <a:gd name="connsiteY122" fmla="*/ 2885450 h 4148212"/>
              <a:gd name="connsiteX123" fmla="*/ 1172308 w 5049158"/>
              <a:gd name="connsiteY123" fmla="*/ 2705487 h 4148212"/>
              <a:gd name="connsiteX124" fmla="*/ 1352271 w 5049158"/>
              <a:gd name="connsiteY124" fmla="*/ 2525524 h 4148212"/>
              <a:gd name="connsiteX125" fmla="*/ 766117 w 5049158"/>
              <a:gd name="connsiteY125" fmla="*/ 2525524 h 4148212"/>
              <a:gd name="connsiteX126" fmla="*/ 946080 w 5049158"/>
              <a:gd name="connsiteY126" fmla="*/ 2705487 h 4148212"/>
              <a:gd name="connsiteX127" fmla="*/ 766117 w 5049158"/>
              <a:gd name="connsiteY127" fmla="*/ 2885450 h 4148212"/>
              <a:gd name="connsiteX128" fmla="*/ 586154 w 5049158"/>
              <a:gd name="connsiteY128" fmla="*/ 2705487 h 4148212"/>
              <a:gd name="connsiteX129" fmla="*/ 766117 w 5049158"/>
              <a:gd name="connsiteY129" fmla="*/ 2525524 h 4148212"/>
              <a:gd name="connsiteX130" fmla="*/ 179963 w 5049158"/>
              <a:gd name="connsiteY130" fmla="*/ 2525524 h 4148212"/>
              <a:gd name="connsiteX131" fmla="*/ 359926 w 5049158"/>
              <a:gd name="connsiteY131" fmla="*/ 2705487 h 4148212"/>
              <a:gd name="connsiteX132" fmla="*/ 179963 w 5049158"/>
              <a:gd name="connsiteY132" fmla="*/ 2885450 h 4148212"/>
              <a:gd name="connsiteX133" fmla="*/ 0 w 5049158"/>
              <a:gd name="connsiteY133" fmla="*/ 2705487 h 4148212"/>
              <a:gd name="connsiteX134" fmla="*/ 179963 w 5049158"/>
              <a:gd name="connsiteY134" fmla="*/ 2525524 h 4148212"/>
              <a:gd name="connsiteX135" fmla="*/ 4869195 w 5049158"/>
              <a:gd name="connsiteY135" fmla="*/ 1894143 h 4148212"/>
              <a:gd name="connsiteX136" fmla="*/ 5049158 w 5049158"/>
              <a:gd name="connsiteY136" fmla="*/ 2074106 h 4148212"/>
              <a:gd name="connsiteX137" fmla="*/ 4869195 w 5049158"/>
              <a:gd name="connsiteY137" fmla="*/ 2254069 h 4148212"/>
              <a:gd name="connsiteX138" fmla="*/ 4689232 w 5049158"/>
              <a:gd name="connsiteY138" fmla="*/ 2074106 h 4148212"/>
              <a:gd name="connsiteX139" fmla="*/ 4869195 w 5049158"/>
              <a:gd name="connsiteY139" fmla="*/ 1894143 h 4148212"/>
              <a:gd name="connsiteX140" fmla="*/ 4283041 w 5049158"/>
              <a:gd name="connsiteY140" fmla="*/ 1894143 h 4148212"/>
              <a:gd name="connsiteX141" fmla="*/ 4463004 w 5049158"/>
              <a:gd name="connsiteY141" fmla="*/ 2074106 h 4148212"/>
              <a:gd name="connsiteX142" fmla="*/ 4283041 w 5049158"/>
              <a:gd name="connsiteY142" fmla="*/ 2254069 h 4148212"/>
              <a:gd name="connsiteX143" fmla="*/ 4103078 w 5049158"/>
              <a:gd name="connsiteY143" fmla="*/ 2074106 h 4148212"/>
              <a:gd name="connsiteX144" fmla="*/ 4283041 w 5049158"/>
              <a:gd name="connsiteY144" fmla="*/ 1894143 h 4148212"/>
              <a:gd name="connsiteX145" fmla="*/ 3696887 w 5049158"/>
              <a:gd name="connsiteY145" fmla="*/ 1894143 h 4148212"/>
              <a:gd name="connsiteX146" fmla="*/ 3876850 w 5049158"/>
              <a:gd name="connsiteY146" fmla="*/ 2074106 h 4148212"/>
              <a:gd name="connsiteX147" fmla="*/ 3696887 w 5049158"/>
              <a:gd name="connsiteY147" fmla="*/ 2254069 h 4148212"/>
              <a:gd name="connsiteX148" fmla="*/ 3516924 w 5049158"/>
              <a:gd name="connsiteY148" fmla="*/ 2074106 h 4148212"/>
              <a:gd name="connsiteX149" fmla="*/ 3696887 w 5049158"/>
              <a:gd name="connsiteY149" fmla="*/ 1894143 h 4148212"/>
              <a:gd name="connsiteX150" fmla="*/ 3110733 w 5049158"/>
              <a:gd name="connsiteY150" fmla="*/ 1894143 h 4148212"/>
              <a:gd name="connsiteX151" fmla="*/ 3290696 w 5049158"/>
              <a:gd name="connsiteY151" fmla="*/ 2074106 h 4148212"/>
              <a:gd name="connsiteX152" fmla="*/ 3110733 w 5049158"/>
              <a:gd name="connsiteY152" fmla="*/ 2254069 h 4148212"/>
              <a:gd name="connsiteX153" fmla="*/ 2930770 w 5049158"/>
              <a:gd name="connsiteY153" fmla="*/ 2074106 h 4148212"/>
              <a:gd name="connsiteX154" fmla="*/ 3110733 w 5049158"/>
              <a:gd name="connsiteY154" fmla="*/ 1894143 h 4148212"/>
              <a:gd name="connsiteX155" fmla="*/ 2524579 w 5049158"/>
              <a:gd name="connsiteY155" fmla="*/ 1894143 h 4148212"/>
              <a:gd name="connsiteX156" fmla="*/ 2704542 w 5049158"/>
              <a:gd name="connsiteY156" fmla="*/ 2074106 h 4148212"/>
              <a:gd name="connsiteX157" fmla="*/ 2524579 w 5049158"/>
              <a:gd name="connsiteY157" fmla="*/ 2254069 h 4148212"/>
              <a:gd name="connsiteX158" fmla="*/ 2344616 w 5049158"/>
              <a:gd name="connsiteY158" fmla="*/ 2074106 h 4148212"/>
              <a:gd name="connsiteX159" fmla="*/ 2524579 w 5049158"/>
              <a:gd name="connsiteY159" fmla="*/ 1894143 h 4148212"/>
              <a:gd name="connsiteX160" fmla="*/ 1938425 w 5049158"/>
              <a:gd name="connsiteY160" fmla="*/ 1894143 h 4148212"/>
              <a:gd name="connsiteX161" fmla="*/ 2118388 w 5049158"/>
              <a:gd name="connsiteY161" fmla="*/ 2074106 h 4148212"/>
              <a:gd name="connsiteX162" fmla="*/ 1938425 w 5049158"/>
              <a:gd name="connsiteY162" fmla="*/ 2254069 h 4148212"/>
              <a:gd name="connsiteX163" fmla="*/ 1758462 w 5049158"/>
              <a:gd name="connsiteY163" fmla="*/ 2074106 h 4148212"/>
              <a:gd name="connsiteX164" fmla="*/ 1938425 w 5049158"/>
              <a:gd name="connsiteY164" fmla="*/ 1894143 h 4148212"/>
              <a:gd name="connsiteX165" fmla="*/ 1352271 w 5049158"/>
              <a:gd name="connsiteY165" fmla="*/ 1894143 h 4148212"/>
              <a:gd name="connsiteX166" fmla="*/ 1532234 w 5049158"/>
              <a:gd name="connsiteY166" fmla="*/ 2074106 h 4148212"/>
              <a:gd name="connsiteX167" fmla="*/ 1352271 w 5049158"/>
              <a:gd name="connsiteY167" fmla="*/ 2254069 h 4148212"/>
              <a:gd name="connsiteX168" fmla="*/ 1172308 w 5049158"/>
              <a:gd name="connsiteY168" fmla="*/ 2074106 h 4148212"/>
              <a:gd name="connsiteX169" fmla="*/ 1352271 w 5049158"/>
              <a:gd name="connsiteY169" fmla="*/ 1894143 h 4148212"/>
              <a:gd name="connsiteX170" fmla="*/ 766117 w 5049158"/>
              <a:gd name="connsiteY170" fmla="*/ 1894143 h 4148212"/>
              <a:gd name="connsiteX171" fmla="*/ 946080 w 5049158"/>
              <a:gd name="connsiteY171" fmla="*/ 2074106 h 4148212"/>
              <a:gd name="connsiteX172" fmla="*/ 766117 w 5049158"/>
              <a:gd name="connsiteY172" fmla="*/ 2254069 h 4148212"/>
              <a:gd name="connsiteX173" fmla="*/ 586154 w 5049158"/>
              <a:gd name="connsiteY173" fmla="*/ 2074106 h 4148212"/>
              <a:gd name="connsiteX174" fmla="*/ 766117 w 5049158"/>
              <a:gd name="connsiteY174" fmla="*/ 1894143 h 4148212"/>
              <a:gd name="connsiteX175" fmla="*/ 179963 w 5049158"/>
              <a:gd name="connsiteY175" fmla="*/ 1894143 h 4148212"/>
              <a:gd name="connsiteX176" fmla="*/ 359926 w 5049158"/>
              <a:gd name="connsiteY176" fmla="*/ 2074106 h 4148212"/>
              <a:gd name="connsiteX177" fmla="*/ 179963 w 5049158"/>
              <a:gd name="connsiteY177" fmla="*/ 2254069 h 4148212"/>
              <a:gd name="connsiteX178" fmla="*/ 0 w 5049158"/>
              <a:gd name="connsiteY178" fmla="*/ 2074106 h 4148212"/>
              <a:gd name="connsiteX179" fmla="*/ 179963 w 5049158"/>
              <a:gd name="connsiteY179" fmla="*/ 1894143 h 4148212"/>
              <a:gd name="connsiteX180" fmla="*/ 4869195 w 5049158"/>
              <a:gd name="connsiteY180" fmla="*/ 1262762 h 4148212"/>
              <a:gd name="connsiteX181" fmla="*/ 5049158 w 5049158"/>
              <a:gd name="connsiteY181" fmla="*/ 1442725 h 4148212"/>
              <a:gd name="connsiteX182" fmla="*/ 4869195 w 5049158"/>
              <a:gd name="connsiteY182" fmla="*/ 1622688 h 4148212"/>
              <a:gd name="connsiteX183" fmla="*/ 4689232 w 5049158"/>
              <a:gd name="connsiteY183" fmla="*/ 1442725 h 4148212"/>
              <a:gd name="connsiteX184" fmla="*/ 4869195 w 5049158"/>
              <a:gd name="connsiteY184" fmla="*/ 1262762 h 4148212"/>
              <a:gd name="connsiteX185" fmla="*/ 4283041 w 5049158"/>
              <a:gd name="connsiteY185" fmla="*/ 1262762 h 4148212"/>
              <a:gd name="connsiteX186" fmla="*/ 4463004 w 5049158"/>
              <a:gd name="connsiteY186" fmla="*/ 1442725 h 4148212"/>
              <a:gd name="connsiteX187" fmla="*/ 4283041 w 5049158"/>
              <a:gd name="connsiteY187" fmla="*/ 1622688 h 4148212"/>
              <a:gd name="connsiteX188" fmla="*/ 4103078 w 5049158"/>
              <a:gd name="connsiteY188" fmla="*/ 1442725 h 4148212"/>
              <a:gd name="connsiteX189" fmla="*/ 4283041 w 5049158"/>
              <a:gd name="connsiteY189" fmla="*/ 1262762 h 4148212"/>
              <a:gd name="connsiteX190" fmla="*/ 3696887 w 5049158"/>
              <a:gd name="connsiteY190" fmla="*/ 1262762 h 4148212"/>
              <a:gd name="connsiteX191" fmla="*/ 3876850 w 5049158"/>
              <a:gd name="connsiteY191" fmla="*/ 1442725 h 4148212"/>
              <a:gd name="connsiteX192" fmla="*/ 3696887 w 5049158"/>
              <a:gd name="connsiteY192" fmla="*/ 1622688 h 4148212"/>
              <a:gd name="connsiteX193" fmla="*/ 3516924 w 5049158"/>
              <a:gd name="connsiteY193" fmla="*/ 1442725 h 4148212"/>
              <a:gd name="connsiteX194" fmla="*/ 3696887 w 5049158"/>
              <a:gd name="connsiteY194" fmla="*/ 1262762 h 4148212"/>
              <a:gd name="connsiteX195" fmla="*/ 3110733 w 5049158"/>
              <a:gd name="connsiteY195" fmla="*/ 1262762 h 4148212"/>
              <a:gd name="connsiteX196" fmla="*/ 3290696 w 5049158"/>
              <a:gd name="connsiteY196" fmla="*/ 1442725 h 4148212"/>
              <a:gd name="connsiteX197" fmla="*/ 3110733 w 5049158"/>
              <a:gd name="connsiteY197" fmla="*/ 1622688 h 4148212"/>
              <a:gd name="connsiteX198" fmla="*/ 2930770 w 5049158"/>
              <a:gd name="connsiteY198" fmla="*/ 1442725 h 4148212"/>
              <a:gd name="connsiteX199" fmla="*/ 3110733 w 5049158"/>
              <a:gd name="connsiteY199" fmla="*/ 1262762 h 4148212"/>
              <a:gd name="connsiteX200" fmla="*/ 2524579 w 5049158"/>
              <a:gd name="connsiteY200" fmla="*/ 1262762 h 4148212"/>
              <a:gd name="connsiteX201" fmla="*/ 2704542 w 5049158"/>
              <a:gd name="connsiteY201" fmla="*/ 1442725 h 4148212"/>
              <a:gd name="connsiteX202" fmla="*/ 2524579 w 5049158"/>
              <a:gd name="connsiteY202" fmla="*/ 1622688 h 4148212"/>
              <a:gd name="connsiteX203" fmla="*/ 2344616 w 5049158"/>
              <a:gd name="connsiteY203" fmla="*/ 1442725 h 4148212"/>
              <a:gd name="connsiteX204" fmla="*/ 2524579 w 5049158"/>
              <a:gd name="connsiteY204" fmla="*/ 1262762 h 4148212"/>
              <a:gd name="connsiteX205" fmla="*/ 1938425 w 5049158"/>
              <a:gd name="connsiteY205" fmla="*/ 1262762 h 4148212"/>
              <a:gd name="connsiteX206" fmla="*/ 2118388 w 5049158"/>
              <a:gd name="connsiteY206" fmla="*/ 1442725 h 4148212"/>
              <a:gd name="connsiteX207" fmla="*/ 1938425 w 5049158"/>
              <a:gd name="connsiteY207" fmla="*/ 1622688 h 4148212"/>
              <a:gd name="connsiteX208" fmla="*/ 1758462 w 5049158"/>
              <a:gd name="connsiteY208" fmla="*/ 1442725 h 4148212"/>
              <a:gd name="connsiteX209" fmla="*/ 1938425 w 5049158"/>
              <a:gd name="connsiteY209" fmla="*/ 1262762 h 4148212"/>
              <a:gd name="connsiteX210" fmla="*/ 1352271 w 5049158"/>
              <a:gd name="connsiteY210" fmla="*/ 1262762 h 4148212"/>
              <a:gd name="connsiteX211" fmla="*/ 1532234 w 5049158"/>
              <a:gd name="connsiteY211" fmla="*/ 1442725 h 4148212"/>
              <a:gd name="connsiteX212" fmla="*/ 1352271 w 5049158"/>
              <a:gd name="connsiteY212" fmla="*/ 1622688 h 4148212"/>
              <a:gd name="connsiteX213" fmla="*/ 1172308 w 5049158"/>
              <a:gd name="connsiteY213" fmla="*/ 1442725 h 4148212"/>
              <a:gd name="connsiteX214" fmla="*/ 1352271 w 5049158"/>
              <a:gd name="connsiteY214" fmla="*/ 1262762 h 4148212"/>
              <a:gd name="connsiteX215" fmla="*/ 766117 w 5049158"/>
              <a:gd name="connsiteY215" fmla="*/ 1262762 h 4148212"/>
              <a:gd name="connsiteX216" fmla="*/ 946080 w 5049158"/>
              <a:gd name="connsiteY216" fmla="*/ 1442725 h 4148212"/>
              <a:gd name="connsiteX217" fmla="*/ 766117 w 5049158"/>
              <a:gd name="connsiteY217" fmla="*/ 1622688 h 4148212"/>
              <a:gd name="connsiteX218" fmla="*/ 586154 w 5049158"/>
              <a:gd name="connsiteY218" fmla="*/ 1442725 h 4148212"/>
              <a:gd name="connsiteX219" fmla="*/ 766117 w 5049158"/>
              <a:gd name="connsiteY219" fmla="*/ 1262762 h 4148212"/>
              <a:gd name="connsiteX220" fmla="*/ 179963 w 5049158"/>
              <a:gd name="connsiteY220" fmla="*/ 1262762 h 4148212"/>
              <a:gd name="connsiteX221" fmla="*/ 359926 w 5049158"/>
              <a:gd name="connsiteY221" fmla="*/ 1442725 h 4148212"/>
              <a:gd name="connsiteX222" fmla="*/ 179963 w 5049158"/>
              <a:gd name="connsiteY222" fmla="*/ 1622688 h 4148212"/>
              <a:gd name="connsiteX223" fmla="*/ 0 w 5049158"/>
              <a:gd name="connsiteY223" fmla="*/ 1442725 h 4148212"/>
              <a:gd name="connsiteX224" fmla="*/ 179963 w 5049158"/>
              <a:gd name="connsiteY224" fmla="*/ 1262762 h 4148212"/>
              <a:gd name="connsiteX225" fmla="*/ 4869195 w 5049158"/>
              <a:gd name="connsiteY225" fmla="*/ 631381 h 4148212"/>
              <a:gd name="connsiteX226" fmla="*/ 5049158 w 5049158"/>
              <a:gd name="connsiteY226" fmla="*/ 811344 h 4148212"/>
              <a:gd name="connsiteX227" fmla="*/ 4869195 w 5049158"/>
              <a:gd name="connsiteY227" fmla="*/ 991307 h 4148212"/>
              <a:gd name="connsiteX228" fmla="*/ 4689232 w 5049158"/>
              <a:gd name="connsiteY228" fmla="*/ 811344 h 4148212"/>
              <a:gd name="connsiteX229" fmla="*/ 4869195 w 5049158"/>
              <a:gd name="connsiteY229" fmla="*/ 631381 h 4148212"/>
              <a:gd name="connsiteX230" fmla="*/ 4283041 w 5049158"/>
              <a:gd name="connsiteY230" fmla="*/ 631381 h 4148212"/>
              <a:gd name="connsiteX231" fmla="*/ 4463004 w 5049158"/>
              <a:gd name="connsiteY231" fmla="*/ 811344 h 4148212"/>
              <a:gd name="connsiteX232" fmla="*/ 4283041 w 5049158"/>
              <a:gd name="connsiteY232" fmla="*/ 991307 h 4148212"/>
              <a:gd name="connsiteX233" fmla="*/ 4103078 w 5049158"/>
              <a:gd name="connsiteY233" fmla="*/ 811344 h 4148212"/>
              <a:gd name="connsiteX234" fmla="*/ 4283041 w 5049158"/>
              <a:gd name="connsiteY234" fmla="*/ 631381 h 4148212"/>
              <a:gd name="connsiteX235" fmla="*/ 3696887 w 5049158"/>
              <a:gd name="connsiteY235" fmla="*/ 631381 h 4148212"/>
              <a:gd name="connsiteX236" fmla="*/ 3876850 w 5049158"/>
              <a:gd name="connsiteY236" fmla="*/ 811344 h 4148212"/>
              <a:gd name="connsiteX237" fmla="*/ 3696887 w 5049158"/>
              <a:gd name="connsiteY237" fmla="*/ 991307 h 4148212"/>
              <a:gd name="connsiteX238" fmla="*/ 3516924 w 5049158"/>
              <a:gd name="connsiteY238" fmla="*/ 811344 h 4148212"/>
              <a:gd name="connsiteX239" fmla="*/ 3696887 w 5049158"/>
              <a:gd name="connsiteY239" fmla="*/ 631381 h 4148212"/>
              <a:gd name="connsiteX240" fmla="*/ 3110733 w 5049158"/>
              <a:gd name="connsiteY240" fmla="*/ 631381 h 4148212"/>
              <a:gd name="connsiteX241" fmla="*/ 3290696 w 5049158"/>
              <a:gd name="connsiteY241" fmla="*/ 811344 h 4148212"/>
              <a:gd name="connsiteX242" fmla="*/ 3110733 w 5049158"/>
              <a:gd name="connsiteY242" fmla="*/ 991307 h 4148212"/>
              <a:gd name="connsiteX243" fmla="*/ 2930770 w 5049158"/>
              <a:gd name="connsiteY243" fmla="*/ 811344 h 4148212"/>
              <a:gd name="connsiteX244" fmla="*/ 3110733 w 5049158"/>
              <a:gd name="connsiteY244" fmla="*/ 631381 h 4148212"/>
              <a:gd name="connsiteX245" fmla="*/ 2524579 w 5049158"/>
              <a:gd name="connsiteY245" fmla="*/ 631381 h 4148212"/>
              <a:gd name="connsiteX246" fmla="*/ 2704542 w 5049158"/>
              <a:gd name="connsiteY246" fmla="*/ 811344 h 4148212"/>
              <a:gd name="connsiteX247" fmla="*/ 2524579 w 5049158"/>
              <a:gd name="connsiteY247" fmla="*/ 991307 h 4148212"/>
              <a:gd name="connsiteX248" fmla="*/ 2344616 w 5049158"/>
              <a:gd name="connsiteY248" fmla="*/ 811344 h 4148212"/>
              <a:gd name="connsiteX249" fmla="*/ 2524579 w 5049158"/>
              <a:gd name="connsiteY249" fmla="*/ 631381 h 4148212"/>
              <a:gd name="connsiteX250" fmla="*/ 1938425 w 5049158"/>
              <a:gd name="connsiteY250" fmla="*/ 631381 h 4148212"/>
              <a:gd name="connsiteX251" fmla="*/ 2118388 w 5049158"/>
              <a:gd name="connsiteY251" fmla="*/ 811344 h 4148212"/>
              <a:gd name="connsiteX252" fmla="*/ 1938425 w 5049158"/>
              <a:gd name="connsiteY252" fmla="*/ 991307 h 4148212"/>
              <a:gd name="connsiteX253" fmla="*/ 1758462 w 5049158"/>
              <a:gd name="connsiteY253" fmla="*/ 811344 h 4148212"/>
              <a:gd name="connsiteX254" fmla="*/ 1938425 w 5049158"/>
              <a:gd name="connsiteY254" fmla="*/ 631381 h 4148212"/>
              <a:gd name="connsiteX255" fmla="*/ 1352271 w 5049158"/>
              <a:gd name="connsiteY255" fmla="*/ 631381 h 4148212"/>
              <a:gd name="connsiteX256" fmla="*/ 1532234 w 5049158"/>
              <a:gd name="connsiteY256" fmla="*/ 811344 h 4148212"/>
              <a:gd name="connsiteX257" fmla="*/ 1352271 w 5049158"/>
              <a:gd name="connsiteY257" fmla="*/ 991307 h 4148212"/>
              <a:gd name="connsiteX258" fmla="*/ 1172308 w 5049158"/>
              <a:gd name="connsiteY258" fmla="*/ 811344 h 4148212"/>
              <a:gd name="connsiteX259" fmla="*/ 1352271 w 5049158"/>
              <a:gd name="connsiteY259" fmla="*/ 631381 h 4148212"/>
              <a:gd name="connsiteX260" fmla="*/ 766117 w 5049158"/>
              <a:gd name="connsiteY260" fmla="*/ 631381 h 4148212"/>
              <a:gd name="connsiteX261" fmla="*/ 946080 w 5049158"/>
              <a:gd name="connsiteY261" fmla="*/ 811344 h 4148212"/>
              <a:gd name="connsiteX262" fmla="*/ 766117 w 5049158"/>
              <a:gd name="connsiteY262" fmla="*/ 991307 h 4148212"/>
              <a:gd name="connsiteX263" fmla="*/ 586154 w 5049158"/>
              <a:gd name="connsiteY263" fmla="*/ 811344 h 4148212"/>
              <a:gd name="connsiteX264" fmla="*/ 766117 w 5049158"/>
              <a:gd name="connsiteY264" fmla="*/ 631381 h 4148212"/>
              <a:gd name="connsiteX265" fmla="*/ 179963 w 5049158"/>
              <a:gd name="connsiteY265" fmla="*/ 631381 h 4148212"/>
              <a:gd name="connsiteX266" fmla="*/ 359926 w 5049158"/>
              <a:gd name="connsiteY266" fmla="*/ 811344 h 4148212"/>
              <a:gd name="connsiteX267" fmla="*/ 179963 w 5049158"/>
              <a:gd name="connsiteY267" fmla="*/ 991307 h 4148212"/>
              <a:gd name="connsiteX268" fmla="*/ 0 w 5049158"/>
              <a:gd name="connsiteY268" fmla="*/ 811344 h 4148212"/>
              <a:gd name="connsiteX269" fmla="*/ 179963 w 5049158"/>
              <a:gd name="connsiteY269" fmla="*/ 631381 h 4148212"/>
              <a:gd name="connsiteX270" fmla="*/ 4869195 w 5049158"/>
              <a:gd name="connsiteY270" fmla="*/ 0 h 4148212"/>
              <a:gd name="connsiteX271" fmla="*/ 5049158 w 5049158"/>
              <a:gd name="connsiteY271" fmla="*/ 179963 h 4148212"/>
              <a:gd name="connsiteX272" fmla="*/ 4869195 w 5049158"/>
              <a:gd name="connsiteY272" fmla="*/ 359926 h 4148212"/>
              <a:gd name="connsiteX273" fmla="*/ 4689232 w 5049158"/>
              <a:gd name="connsiteY273" fmla="*/ 179963 h 4148212"/>
              <a:gd name="connsiteX274" fmla="*/ 4869195 w 5049158"/>
              <a:gd name="connsiteY274" fmla="*/ 0 h 4148212"/>
              <a:gd name="connsiteX275" fmla="*/ 4283041 w 5049158"/>
              <a:gd name="connsiteY275" fmla="*/ 0 h 4148212"/>
              <a:gd name="connsiteX276" fmla="*/ 4463004 w 5049158"/>
              <a:gd name="connsiteY276" fmla="*/ 179963 h 4148212"/>
              <a:gd name="connsiteX277" fmla="*/ 4283041 w 5049158"/>
              <a:gd name="connsiteY277" fmla="*/ 359926 h 4148212"/>
              <a:gd name="connsiteX278" fmla="*/ 4103078 w 5049158"/>
              <a:gd name="connsiteY278" fmla="*/ 179963 h 4148212"/>
              <a:gd name="connsiteX279" fmla="*/ 4283041 w 5049158"/>
              <a:gd name="connsiteY279" fmla="*/ 0 h 4148212"/>
              <a:gd name="connsiteX280" fmla="*/ 3696887 w 5049158"/>
              <a:gd name="connsiteY280" fmla="*/ 0 h 4148212"/>
              <a:gd name="connsiteX281" fmla="*/ 3876850 w 5049158"/>
              <a:gd name="connsiteY281" fmla="*/ 179963 h 4148212"/>
              <a:gd name="connsiteX282" fmla="*/ 3696887 w 5049158"/>
              <a:gd name="connsiteY282" fmla="*/ 359926 h 4148212"/>
              <a:gd name="connsiteX283" fmla="*/ 3516924 w 5049158"/>
              <a:gd name="connsiteY283" fmla="*/ 179963 h 4148212"/>
              <a:gd name="connsiteX284" fmla="*/ 3696887 w 5049158"/>
              <a:gd name="connsiteY284" fmla="*/ 0 h 4148212"/>
              <a:gd name="connsiteX285" fmla="*/ 3110733 w 5049158"/>
              <a:gd name="connsiteY285" fmla="*/ 0 h 4148212"/>
              <a:gd name="connsiteX286" fmla="*/ 3290696 w 5049158"/>
              <a:gd name="connsiteY286" fmla="*/ 179963 h 4148212"/>
              <a:gd name="connsiteX287" fmla="*/ 3110733 w 5049158"/>
              <a:gd name="connsiteY287" fmla="*/ 359926 h 4148212"/>
              <a:gd name="connsiteX288" fmla="*/ 2930770 w 5049158"/>
              <a:gd name="connsiteY288" fmla="*/ 179963 h 4148212"/>
              <a:gd name="connsiteX289" fmla="*/ 3110733 w 5049158"/>
              <a:gd name="connsiteY289" fmla="*/ 0 h 4148212"/>
              <a:gd name="connsiteX290" fmla="*/ 2524579 w 5049158"/>
              <a:gd name="connsiteY290" fmla="*/ 0 h 4148212"/>
              <a:gd name="connsiteX291" fmla="*/ 2704542 w 5049158"/>
              <a:gd name="connsiteY291" fmla="*/ 179963 h 4148212"/>
              <a:gd name="connsiteX292" fmla="*/ 2524579 w 5049158"/>
              <a:gd name="connsiteY292" fmla="*/ 359926 h 4148212"/>
              <a:gd name="connsiteX293" fmla="*/ 2344616 w 5049158"/>
              <a:gd name="connsiteY293" fmla="*/ 179963 h 4148212"/>
              <a:gd name="connsiteX294" fmla="*/ 2524579 w 5049158"/>
              <a:gd name="connsiteY294" fmla="*/ 0 h 4148212"/>
              <a:gd name="connsiteX295" fmla="*/ 1938425 w 5049158"/>
              <a:gd name="connsiteY295" fmla="*/ 0 h 4148212"/>
              <a:gd name="connsiteX296" fmla="*/ 2118388 w 5049158"/>
              <a:gd name="connsiteY296" fmla="*/ 179963 h 4148212"/>
              <a:gd name="connsiteX297" fmla="*/ 1938425 w 5049158"/>
              <a:gd name="connsiteY297" fmla="*/ 359926 h 4148212"/>
              <a:gd name="connsiteX298" fmla="*/ 1758462 w 5049158"/>
              <a:gd name="connsiteY298" fmla="*/ 179963 h 4148212"/>
              <a:gd name="connsiteX299" fmla="*/ 1938425 w 5049158"/>
              <a:gd name="connsiteY299" fmla="*/ 0 h 4148212"/>
              <a:gd name="connsiteX300" fmla="*/ 1352271 w 5049158"/>
              <a:gd name="connsiteY300" fmla="*/ 0 h 4148212"/>
              <a:gd name="connsiteX301" fmla="*/ 1532234 w 5049158"/>
              <a:gd name="connsiteY301" fmla="*/ 179963 h 4148212"/>
              <a:gd name="connsiteX302" fmla="*/ 1352271 w 5049158"/>
              <a:gd name="connsiteY302" fmla="*/ 359926 h 4148212"/>
              <a:gd name="connsiteX303" fmla="*/ 1172308 w 5049158"/>
              <a:gd name="connsiteY303" fmla="*/ 179963 h 4148212"/>
              <a:gd name="connsiteX304" fmla="*/ 1352271 w 5049158"/>
              <a:gd name="connsiteY304" fmla="*/ 0 h 4148212"/>
              <a:gd name="connsiteX305" fmla="*/ 766117 w 5049158"/>
              <a:gd name="connsiteY305" fmla="*/ 0 h 4148212"/>
              <a:gd name="connsiteX306" fmla="*/ 946080 w 5049158"/>
              <a:gd name="connsiteY306" fmla="*/ 179963 h 4148212"/>
              <a:gd name="connsiteX307" fmla="*/ 766117 w 5049158"/>
              <a:gd name="connsiteY307" fmla="*/ 359926 h 4148212"/>
              <a:gd name="connsiteX308" fmla="*/ 586154 w 5049158"/>
              <a:gd name="connsiteY308" fmla="*/ 179963 h 4148212"/>
              <a:gd name="connsiteX309" fmla="*/ 766117 w 5049158"/>
              <a:gd name="connsiteY309" fmla="*/ 0 h 4148212"/>
              <a:gd name="connsiteX310" fmla="*/ 179963 w 5049158"/>
              <a:gd name="connsiteY310" fmla="*/ 0 h 4148212"/>
              <a:gd name="connsiteX311" fmla="*/ 359926 w 5049158"/>
              <a:gd name="connsiteY311" fmla="*/ 179963 h 4148212"/>
              <a:gd name="connsiteX312" fmla="*/ 179963 w 5049158"/>
              <a:gd name="connsiteY312" fmla="*/ 359926 h 4148212"/>
              <a:gd name="connsiteX313" fmla="*/ 0 w 5049158"/>
              <a:gd name="connsiteY313" fmla="*/ 179963 h 4148212"/>
              <a:gd name="connsiteX314" fmla="*/ 179963 w 5049158"/>
              <a:gd name="connsiteY314" fmla="*/ 0 h 414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</a:cxnLst>
            <a:rect l="l" t="t" r="r" b="b"/>
            <a:pathLst>
              <a:path w="5049158" h="4148212">
                <a:moveTo>
                  <a:pt x="4869195" y="3788286"/>
                </a:moveTo>
                <a:cubicBezTo>
                  <a:pt x="4968586" y="3788286"/>
                  <a:pt x="5049158" y="3868858"/>
                  <a:pt x="5049158" y="3968249"/>
                </a:cubicBezTo>
                <a:cubicBezTo>
                  <a:pt x="5049158" y="4067640"/>
                  <a:pt x="4968586" y="4148212"/>
                  <a:pt x="4869195" y="4148212"/>
                </a:cubicBezTo>
                <a:cubicBezTo>
                  <a:pt x="4769804" y="4148212"/>
                  <a:pt x="4689232" y="4067640"/>
                  <a:pt x="4689232" y="3968249"/>
                </a:cubicBezTo>
                <a:cubicBezTo>
                  <a:pt x="4689232" y="3868858"/>
                  <a:pt x="4769804" y="3788286"/>
                  <a:pt x="4869195" y="3788286"/>
                </a:cubicBezTo>
                <a:close/>
                <a:moveTo>
                  <a:pt x="4283041" y="3788286"/>
                </a:moveTo>
                <a:cubicBezTo>
                  <a:pt x="4382432" y="3788286"/>
                  <a:pt x="4463004" y="3868858"/>
                  <a:pt x="4463004" y="3968249"/>
                </a:cubicBezTo>
                <a:cubicBezTo>
                  <a:pt x="4463004" y="4067640"/>
                  <a:pt x="4382432" y="4148212"/>
                  <a:pt x="4283041" y="4148212"/>
                </a:cubicBezTo>
                <a:cubicBezTo>
                  <a:pt x="4183650" y="4148212"/>
                  <a:pt x="4103078" y="4067640"/>
                  <a:pt x="4103078" y="3968249"/>
                </a:cubicBezTo>
                <a:cubicBezTo>
                  <a:pt x="4103078" y="3868858"/>
                  <a:pt x="4183650" y="3788286"/>
                  <a:pt x="4283041" y="3788286"/>
                </a:cubicBezTo>
                <a:close/>
                <a:moveTo>
                  <a:pt x="3696887" y="3788286"/>
                </a:moveTo>
                <a:cubicBezTo>
                  <a:pt x="3796278" y="3788286"/>
                  <a:pt x="3876850" y="3868858"/>
                  <a:pt x="3876850" y="3968249"/>
                </a:cubicBezTo>
                <a:cubicBezTo>
                  <a:pt x="3876850" y="4067640"/>
                  <a:pt x="3796278" y="4148212"/>
                  <a:pt x="3696887" y="4148212"/>
                </a:cubicBezTo>
                <a:cubicBezTo>
                  <a:pt x="3597496" y="4148212"/>
                  <a:pt x="3516924" y="4067640"/>
                  <a:pt x="3516924" y="3968249"/>
                </a:cubicBezTo>
                <a:cubicBezTo>
                  <a:pt x="3516924" y="3868858"/>
                  <a:pt x="3597496" y="3788286"/>
                  <a:pt x="3696887" y="3788286"/>
                </a:cubicBezTo>
                <a:close/>
                <a:moveTo>
                  <a:pt x="3110733" y="3788286"/>
                </a:moveTo>
                <a:cubicBezTo>
                  <a:pt x="3210124" y="3788286"/>
                  <a:pt x="3290696" y="3868858"/>
                  <a:pt x="3290696" y="3968249"/>
                </a:cubicBezTo>
                <a:cubicBezTo>
                  <a:pt x="3290696" y="4067640"/>
                  <a:pt x="3210124" y="4148212"/>
                  <a:pt x="3110733" y="4148212"/>
                </a:cubicBezTo>
                <a:cubicBezTo>
                  <a:pt x="3011342" y="4148212"/>
                  <a:pt x="2930770" y="4067640"/>
                  <a:pt x="2930770" y="3968249"/>
                </a:cubicBezTo>
                <a:cubicBezTo>
                  <a:pt x="2930770" y="3868858"/>
                  <a:pt x="3011342" y="3788286"/>
                  <a:pt x="3110733" y="3788286"/>
                </a:cubicBezTo>
                <a:close/>
                <a:moveTo>
                  <a:pt x="2524579" y="3788286"/>
                </a:moveTo>
                <a:cubicBezTo>
                  <a:pt x="2623970" y="3788286"/>
                  <a:pt x="2704542" y="3868858"/>
                  <a:pt x="2704542" y="3968249"/>
                </a:cubicBezTo>
                <a:cubicBezTo>
                  <a:pt x="2704542" y="4067640"/>
                  <a:pt x="2623970" y="4148212"/>
                  <a:pt x="2524579" y="4148212"/>
                </a:cubicBezTo>
                <a:cubicBezTo>
                  <a:pt x="2425188" y="4148212"/>
                  <a:pt x="2344616" y="4067640"/>
                  <a:pt x="2344616" y="3968249"/>
                </a:cubicBezTo>
                <a:cubicBezTo>
                  <a:pt x="2344616" y="3868858"/>
                  <a:pt x="2425188" y="3788286"/>
                  <a:pt x="2524579" y="3788286"/>
                </a:cubicBezTo>
                <a:close/>
                <a:moveTo>
                  <a:pt x="1938425" y="3788286"/>
                </a:moveTo>
                <a:cubicBezTo>
                  <a:pt x="2037816" y="3788286"/>
                  <a:pt x="2118388" y="3868858"/>
                  <a:pt x="2118388" y="3968249"/>
                </a:cubicBezTo>
                <a:cubicBezTo>
                  <a:pt x="2118388" y="4067640"/>
                  <a:pt x="2037816" y="4148212"/>
                  <a:pt x="1938425" y="4148212"/>
                </a:cubicBezTo>
                <a:cubicBezTo>
                  <a:pt x="1839034" y="4148212"/>
                  <a:pt x="1758462" y="4067640"/>
                  <a:pt x="1758462" y="3968249"/>
                </a:cubicBezTo>
                <a:cubicBezTo>
                  <a:pt x="1758462" y="3868858"/>
                  <a:pt x="1839034" y="3788286"/>
                  <a:pt x="1938425" y="3788286"/>
                </a:cubicBezTo>
                <a:close/>
                <a:moveTo>
                  <a:pt x="1352271" y="3788286"/>
                </a:moveTo>
                <a:cubicBezTo>
                  <a:pt x="1451662" y="3788286"/>
                  <a:pt x="1532234" y="3868858"/>
                  <a:pt x="1532234" y="3968249"/>
                </a:cubicBezTo>
                <a:cubicBezTo>
                  <a:pt x="1532234" y="4067640"/>
                  <a:pt x="1451662" y="4148212"/>
                  <a:pt x="1352271" y="4148212"/>
                </a:cubicBezTo>
                <a:cubicBezTo>
                  <a:pt x="1252880" y="4148212"/>
                  <a:pt x="1172308" y="4067640"/>
                  <a:pt x="1172308" y="3968249"/>
                </a:cubicBezTo>
                <a:cubicBezTo>
                  <a:pt x="1172308" y="3868858"/>
                  <a:pt x="1252880" y="3788286"/>
                  <a:pt x="1352271" y="3788286"/>
                </a:cubicBezTo>
                <a:close/>
                <a:moveTo>
                  <a:pt x="766117" y="3788286"/>
                </a:moveTo>
                <a:cubicBezTo>
                  <a:pt x="865508" y="3788286"/>
                  <a:pt x="946080" y="3868858"/>
                  <a:pt x="946080" y="3968249"/>
                </a:cubicBezTo>
                <a:cubicBezTo>
                  <a:pt x="946080" y="4067640"/>
                  <a:pt x="865508" y="4148212"/>
                  <a:pt x="766117" y="4148212"/>
                </a:cubicBezTo>
                <a:cubicBezTo>
                  <a:pt x="666726" y="4148212"/>
                  <a:pt x="586154" y="4067640"/>
                  <a:pt x="586154" y="3968249"/>
                </a:cubicBezTo>
                <a:cubicBezTo>
                  <a:pt x="586154" y="3868858"/>
                  <a:pt x="666726" y="3788286"/>
                  <a:pt x="766117" y="3788286"/>
                </a:cubicBezTo>
                <a:close/>
                <a:moveTo>
                  <a:pt x="179963" y="3788286"/>
                </a:moveTo>
                <a:cubicBezTo>
                  <a:pt x="279354" y="3788286"/>
                  <a:pt x="359926" y="3868858"/>
                  <a:pt x="359926" y="3968249"/>
                </a:cubicBezTo>
                <a:cubicBezTo>
                  <a:pt x="359926" y="4067640"/>
                  <a:pt x="279354" y="4148212"/>
                  <a:pt x="179963" y="4148212"/>
                </a:cubicBezTo>
                <a:cubicBezTo>
                  <a:pt x="80572" y="4148212"/>
                  <a:pt x="0" y="4067640"/>
                  <a:pt x="0" y="3968249"/>
                </a:cubicBezTo>
                <a:cubicBezTo>
                  <a:pt x="0" y="3868858"/>
                  <a:pt x="80572" y="3788286"/>
                  <a:pt x="179963" y="3788286"/>
                </a:cubicBezTo>
                <a:close/>
                <a:moveTo>
                  <a:pt x="4869195" y="3156905"/>
                </a:moveTo>
                <a:cubicBezTo>
                  <a:pt x="4968586" y="3156905"/>
                  <a:pt x="5049158" y="3237477"/>
                  <a:pt x="5049158" y="3336868"/>
                </a:cubicBezTo>
                <a:cubicBezTo>
                  <a:pt x="5049158" y="3436259"/>
                  <a:pt x="4968586" y="3516831"/>
                  <a:pt x="4869195" y="3516831"/>
                </a:cubicBezTo>
                <a:cubicBezTo>
                  <a:pt x="4769804" y="3516831"/>
                  <a:pt x="4689232" y="3436259"/>
                  <a:pt x="4689232" y="3336868"/>
                </a:cubicBezTo>
                <a:cubicBezTo>
                  <a:pt x="4689232" y="3237477"/>
                  <a:pt x="4769804" y="3156905"/>
                  <a:pt x="4869195" y="3156905"/>
                </a:cubicBezTo>
                <a:close/>
                <a:moveTo>
                  <a:pt x="4283041" y="3156905"/>
                </a:moveTo>
                <a:cubicBezTo>
                  <a:pt x="4382432" y="3156905"/>
                  <a:pt x="4463004" y="3237477"/>
                  <a:pt x="4463004" y="3336868"/>
                </a:cubicBezTo>
                <a:cubicBezTo>
                  <a:pt x="4463004" y="3436259"/>
                  <a:pt x="4382432" y="3516831"/>
                  <a:pt x="4283041" y="3516831"/>
                </a:cubicBezTo>
                <a:cubicBezTo>
                  <a:pt x="4183650" y="3516831"/>
                  <a:pt x="4103078" y="3436259"/>
                  <a:pt x="4103078" y="3336868"/>
                </a:cubicBezTo>
                <a:cubicBezTo>
                  <a:pt x="4103078" y="3237477"/>
                  <a:pt x="4183650" y="3156905"/>
                  <a:pt x="4283041" y="3156905"/>
                </a:cubicBezTo>
                <a:close/>
                <a:moveTo>
                  <a:pt x="3696887" y="3156905"/>
                </a:moveTo>
                <a:cubicBezTo>
                  <a:pt x="3796278" y="3156905"/>
                  <a:pt x="3876850" y="3237477"/>
                  <a:pt x="3876850" y="3336868"/>
                </a:cubicBezTo>
                <a:cubicBezTo>
                  <a:pt x="3876850" y="3436259"/>
                  <a:pt x="3796278" y="3516831"/>
                  <a:pt x="3696887" y="3516831"/>
                </a:cubicBezTo>
                <a:cubicBezTo>
                  <a:pt x="3597496" y="3516831"/>
                  <a:pt x="3516924" y="3436259"/>
                  <a:pt x="3516924" y="3336868"/>
                </a:cubicBezTo>
                <a:cubicBezTo>
                  <a:pt x="3516924" y="3237477"/>
                  <a:pt x="3597496" y="3156905"/>
                  <a:pt x="3696887" y="3156905"/>
                </a:cubicBezTo>
                <a:close/>
                <a:moveTo>
                  <a:pt x="3110733" y="3156905"/>
                </a:moveTo>
                <a:cubicBezTo>
                  <a:pt x="3210124" y="3156905"/>
                  <a:pt x="3290696" y="3237477"/>
                  <a:pt x="3290696" y="3336868"/>
                </a:cubicBezTo>
                <a:cubicBezTo>
                  <a:pt x="3290696" y="3436259"/>
                  <a:pt x="3210124" y="3516831"/>
                  <a:pt x="3110733" y="3516831"/>
                </a:cubicBezTo>
                <a:cubicBezTo>
                  <a:pt x="3011342" y="3516831"/>
                  <a:pt x="2930770" y="3436259"/>
                  <a:pt x="2930770" y="3336868"/>
                </a:cubicBezTo>
                <a:cubicBezTo>
                  <a:pt x="2930770" y="3237477"/>
                  <a:pt x="3011342" y="3156905"/>
                  <a:pt x="3110733" y="3156905"/>
                </a:cubicBezTo>
                <a:close/>
                <a:moveTo>
                  <a:pt x="2524579" y="3156905"/>
                </a:moveTo>
                <a:cubicBezTo>
                  <a:pt x="2623970" y="3156905"/>
                  <a:pt x="2704542" y="3237477"/>
                  <a:pt x="2704542" y="3336868"/>
                </a:cubicBezTo>
                <a:cubicBezTo>
                  <a:pt x="2704542" y="3436259"/>
                  <a:pt x="2623970" y="3516831"/>
                  <a:pt x="2524579" y="3516831"/>
                </a:cubicBezTo>
                <a:cubicBezTo>
                  <a:pt x="2425188" y="3516831"/>
                  <a:pt x="2344616" y="3436259"/>
                  <a:pt x="2344616" y="3336868"/>
                </a:cubicBezTo>
                <a:cubicBezTo>
                  <a:pt x="2344616" y="3237477"/>
                  <a:pt x="2425188" y="3156905"/>
                  <a:pt x="2524579" y="3156905"/>
                </a:cubicBezTo>
                <a:close/>
                <a:moveTo>
                  <a:pt x="1938425" y="3156905"/>
                </a:moveTo>
                <a:cubicBezTo>
                  <a:pt x="2037816" y="3156905"/>
                  <a:pt x="2118388" y="3237477"/>
                  <a:pt x="2118388" y="3336868"/>
                </a:cubicBezTo>
                <a:cubicBezTo>
                  <a:pt x="2118388" y="3436259"/>
                  <a:pt x="2037816" y="3516831"/>
                  <a:pt x="1938425" y="3516831"/>
                </a:cubicBezTo>
                <a:cubicBezTo>
                  <a:pt x="1839034" y="3516831"/>
                  <a:pt x="1758462" y="3436259"/>
                  <a:pt x="1758462" y="3336868"/>
                </a:cubicBezTo>
                <a:cubicBezTo>
                  <a:pt x="1758462" y="3237477"/>
                  <a:pt x="1839034" y="3156905"/>
                  <a:pt x="1938425" y="3156905"/>
                </a:cubicBezTo>
                <a:close/>
                <a:moveTo>
                  <a:pt x="1352271" y="3156905"/>
                </a:moveTo>
                <a:cubicBezTo>
                  <a:pt x="1451662" y="3156905"/>
                  <a:pt x="1532234" y="3237477"/>
                  <a:pt x="1532234" y="3336868"/>
                </a:cubicBezTo>
                <a:cubicBezTo>
                  <a:pt x="1532234" y="3436259"/>
                  <a:pt x="1451662" y="3516831"/>
                  <a:pt x="1352271" y="3516831"/>
                </a:cubicBezTo>
                <a:cubicBezTo>
                  <a:pt x="1252880" y="3516831"/>
                  <a:pt x="1172308" y="3436259"/>
                  <a:pt x="1172308" y="3336868"/>
                </a:cubicBezTo>
                <a:cubicBezTo>
                  <a:pt x="1172308" y="3237477"/>
                  <a:pt x="1252880" y="3156905"/>
                  <a:pt x="1352271" y="3156905"/>
                </a:cubicBezTo>
                <a:close/>
                <a:moveTo>
                  <a:pt x="766117" y="3156905"/>
                </a:moveTo>
                <a:cubicBezTo>
                  <a:pt x="865508" y="3156905"/>
                  <a:pt x="946080" y="3237477"/>
                  <a:pt x="946080" y="3336868"/>
                </a:cubicBezTo>
                <a:cubicBezTo>
                  <a:pt x="946080" y="3436259"/>
                  <a:pt x="865508" y="3516831"/>
                  <a:pt x="766117" y="3516831"/>
                </a:cubicBezTo>
                <a:cubicBezTo>
                  <a:pt x="666726" y="3516831"/>
                  <a:pt x="586154" y="3436259"/>
                  <a:pt x="586154" y="3336868"/>
                </a:cubicBezTo>
                <a:cubicBezTo>
                  <a:pt x="586154" y="3237477"/>
                  <a:pt x="666726" y="3156905"/>
                  <a:pt x="766117" y="3156905"/>
                </a:cubicBezTo>
                <a:close/>
                <a:moveTo>
                  <a:pt x="179963" y="3156905"/>
                </a:moveTo>
                <a:cubicBezTo>
                  <a:pt x="279354" y="3156905"/>
                  <a:pt x="359926" y="3237477"/>
                  <a:pt x="359926" y="3336868"/>
                </a:cubicBezTo>
                <a:cubicBezTo>
                  <a:pt x="359926" y="3436259"/>
                  <a:pt x="279354" y="3516831"/>
                  <a:pt x="179963" y="3516831"/>
                </a:cubicBezTo>
                <a:cubicBezTo>
                  <a:pt x="80572" y="3516831"/>
                  <a:pt x="0" y="3436259"/>
                  <a:pt x="0" y="3336868"/>
                </a:cubicBezTo>
                <a:cubicBezTo>
                  <a:pt x="0" y="3237477"/>
                  <a:pt x="80572" y="3156905"/>
                  <a:pt x="179963" y="3156905"/>
                </a:cubicBezTo>
                <a:close/>
                <a:moveTo>
                  <a:pt x="4869195" y="2525524"/>
                </a:moveTo>
                <a:cubicBezTo>
                  <a:pt x="4968586" y="2525524"/>
                  <a:pt x="5049158" y="2606096"/>
                  <a:pt x="5049158" y="2705487"/>
                </a:cubicBezTo>
                <a:cubicBezTo>
                  <a:pt x="5049158" y="2804878"/>
                  <a:pt x="4968586" y="2885450"/>
                  <a:pt x="4869195" y="2885450"/>
                </a:cubicBezTo>
                <a:cubicBezTo>
                  <a:pt x="4769804" y="2885450"/>
                  <a:pt x="4689232" y="2804878"/>
                  <a:pt x="4689232" y="2705487"/>
                </a:cubicBezTo>
                <a:cubicBezTo>
                  <a:pt x="4689232" y="2606096"/>
                  <a:pt x="4769804" y="2525524"/>
                  <a:pt x="4869195" y="2525524"/>
                </a:cubicBezTo>
                <a:close/>
                <a:moveTo>
                  <a:pt x="4283041" y="2525524"/>
                </a:moveTo>
                <a:cubicBezTo>
                  <a:pt x="4382432" y="2525524"/>
                  <a:pt x="4463004" y="2606096"/>
                  <a:pt x="4463004" y="2705487"/>
                </a:cubicBezTo>
                <a:cubicBezTo>
                  <a:pt x="4463004" y="2804878"/>
                  <a:pt x="4382432" y="2885450"/>
                  <a:pt x="4283041" y="2885450"/>
                </a:cubicBezTo>
                <a:cubicBezTo>
                  <a:pt x="4183650" y="2885450"/>
                  <a:pt x="4103078" y="2804878"/>
                  <a:pt x="4103078" y="2705487"/>
                </a:cubicBezTo>
                <a:cubicBezTo>
                  <a:pt x="4103078" y="2606096"/>
                  <a:pt x="4183650" y="2525524"/>
                  <a:pt x="4283041" y="2525524"/>
                </a:cubicBezTo>
                <a:close/>
                <a:moveTo>
                  <a:pt x="3696887" y="2525524"/>
                </a:moveTo>
                <a:cubicBezTo>
                  <a:pt x="3796278" y="2525524"/>
                  <a:pt x="3876850" y="2606096"/>
                  <a:pt x="3876850" y="2705487"/>
                </a:cubicBezTo>
                <a:cubicBezTo>
                  <a:pt x="3876850" y="2804878"/>
                  <a:pt x="3796278" y="2885450"/>
                  <a:pt x="3696887" y="2885450"/>
                </a:cubicBezTo>
                <a:cubicBezTo>
                  <a:pt x="3597496" y="2885450"/>
                  <a:pt x="3516924" y="2804878"/>
                  <a:pt x="3516924" y="2705487"/>
                </a:cubicBezTo>
                <a:cubicBezTo>
                  <a:pt x="3516924" y="2606096"/>
                  <a:pt x="3597496" y="2525524"/>
                  <a:pt x="3696887" y="2525524"/>
                </a:cubicBezTo>
                <a:close/>
                <a:moveTo>
                  <a:pt x="3110733" y="2525524"/>
                </a:moveTo>
                <a:cubicBezTo>
                  <a:pt x="3210124" y="2525524"/>
                  <a:pt x="3290696" y="2606096"/>
                  <a:pt x="3290696" y="2705487"/>
                </a:cubicBezTo>
                <a:cubicBezTo>
                  <a:pt x="3290696" y="2804878"/>
                  <a:pt x="3210124" y="2885450"/>
                  <a:pt x="3110733" y="2885450"/>
                </a:cubicBezTo>
                <a:cubicBezTo>
                  <a:pt x="3011342" y="2885450"/>
                  <a:pt x="2930770" y="2804878"/>
                  <a:pt x="2930770" y="2705487"/>
                </a:cubicBezTo>
                <a:cubicBezTo>
                  <a:pt x="2930770" y="2606096"/>
                  <a:pt x="3011342" y="2525524"/>
                  <a:pt x="3110733" y="2525524"/>
                </a:cubicBezTo>
                <a:close/>
                <a:moveTo>
                  <a:pt x="2524579" y="2525524"/>
                </a:moveTo>
                <a:cubicBezTo>
                  <a:pt x="2623970" y="2525524"/>
                  <a:pt x="2704542" y="2606096"/>
                  <a:pt x="2704542" y="2705487"/>
                </a:cubicBezTo>
                <a:cubicBezTo>
                  <a:pt x="2704542" y="2804878"/>
                  <a:pt x="2623970" y="2885450"/>
                  <a:pt x="2524579" y="2885450"/>
                </a:cubicBezTo>
                <a:cubicBezTo>
                  <a:pt x="2425188" y="2885450"/>
                  <a:pt x="2344616" y="2804878"/>
                  <a:pt x="2344616" y="2705487"/>
                </a:cubicBezTo>
                <a:cubicBezTo>
                  <a:pt x="2344616" y="2606096"/>
                  <a:pt x="2425188" y="2525524"/>
                  <a:pt x="2524579" y="2525524"/>
                </a:cubicBezTo>
                <a:close/>
                <a:moveTo>
                  <a:pt x="1938425" y="2525524"/>
                </a:moveTo>
                <a:cubicBezTo>
                  <a:pt x="2037816" y="2525524"/>
                  <a:pt x="2118388" y="2606096"/>
                  <a:pt x="2118388" y="2705487"/>
                </a:cubicBezTo>
                <a:cubicBezTo>
                  <a:pt x="2118388" y="2804878"/>
                  <a:pt x="2037816" y="2885450"/>
                  <a:pt x="1938425" y="2885450"/>
                </a:cubicBezTo>
                <a:cubicBezTo>
                  <a:pt x="1839034" y="2885450"/>
                  <a:pt x="1758462" y="2804878"/>
                  <a:pt x="1758462" y="2705487"/>
                </a:cubicBezTo>
                <a:cubicBezTo>
                  <a:pt x="1758462" y="2606096"/>
                  <a:pt x="1839034" y="2525524"/>
                  <a:pt x="1938425" y="2525524"/>
                </a:cubicBezTo>
                <a:close/>
                <a:moveTo>
                  <a:pt x="1352271" y="2525524"/>
                </a:moveTo>
                <a:cubicBezTo>
                  <a:pt x="1451662" y="2525524"/>
                  <a:pt x="1532234" y="2606096"/>
                  <a:pt x="1532234" y="2705487"/>
                </a:cubicBezTo>
                <a:cubicBezTo>
                  <a:pt x="1532234" y="2804878"/>
                  <a:pt x="1451662" y="2885450"/>
                  <a:pt x="1352271" y="2885450"/>
                </a:cubicBezTo>
                <a:cubicBezTo>
                  <a:pt x="1252880" y="2885450"/>
                  <a:pt x="1172308" y="2804878"/>
                  <a:pt x="1172308" y="2705487"/>
                </a:cubicBezTo>
                <a:cubicBezTo>
                  <a:pt x="1172308" y="2606096"/>
                  <a:pt x="1252880" y="2525524"/>
                  <a:pt x="1352271" y="2525524"/>
                </a:cubicBezTo>
                <a:close/>
                <a:moveTo>
                  <a:pt x="766117" y="2525524"/>
                </a:moveTo>
                <a:cubicBezTo>
                  <a:pt x="865508" y="2525524"/>
                  <a:pt x="946080" y="2606096"/>
                  <a:pt x="946080" y="2705487"/>
                </a:cubicBezTo>
                <a:cubicBezTo>
                  <a:pt x="946080" y="2804878"/>
                  <a:pt x="865508" y="2885450"/>
                  <a:pt x="766117" y="2885450"/>
                </a:cubicBezTo>
                <a:cubicBezTo>
                  <a:pt x="666726" y="2885450"/>
                  <a:pt x="586154" y="2804878"/>
                  <a:pt x="586154" y="2705487"/>
                </a:cubicBezTo>
                <a:cubicBezTo>
                  <a:pt x="586154" y="2606096"/>
                  <a:pt x="666726" y="2525524"/>
                  <a:pt x="766117" y="2525524"/>
                </a:cubicBezTo>
                <a:close/>
                <a:moveTo>
                  <a:pt x="179963" y="2525524"/>
                </a:moveTo>
                <a:cubicBezTo>
                  <a:pt x="279354" y="2525524"/>
                  <a:pt x="359926" y="2606096"/>
                  <a:pt x="359926" y="2705487"/>
                </a:cubicBezTo>
                <a:cubicBezTo>
                  <a:pt x="359926" y="2804878"/>
                  <a:pt x="279354" y="2885450"/>
                  <a:pt x="179963" y="2885450"/>
                </a:cubicBezTo>
                <a:cubicBezTo>
                  <a:pt x="80572" y="2885450"/>
                  <a:pt x="0" y="2804878"/>
                  <a:pt x="0" y="2705487"/>
                </a:cubicBezTo>
                <a:cubicBezTo>
                  <a:pt x="0" y="2606096"/>
                  <a:pt x="80572" y="2525524"/>
                  <a:pt x="179963" y="2525524"/>
                </a:cubicBezTo>
                <a:close/>
                <a:moveTo>
                  <a:pt x="4869195" y="1894143"/>
                </a:moveTo>
                <a:cubicBezTo>
                  <a:pt x="4968586" y="1894143"/>
                  <a:pt x="5049158" y="1974717"/>
                  <a:pt x="5049158" y="2074106"/>
                </a:cubicBezTo>
                <a:cubicBezTo>
                  <a:pt x="5049158" y="2173497"/>
                  <a:pt x="4968586" y="2254069"/>
                  <a:pt x="4869195" y="2254069"/>
                </a:cubicBezTo>
                <a:cubicBezTo>
                  <a:pt x="4769804" y="2254069"/>
                  <a:pt x="4689232" y="2173497"/>
                  <a:pt x="4689232" y="2074106"/>
                </a:cubicBezTo>
                <a:cubicBezTo>
                  <a:pt x="4689232" y="1974717"/>
                  <a:pt x="4769804" y="1894143"/>
                  <a:pt x="4869195" y="1894143"/>
                </a:cubicBezTo>
                <a:close/>
                <a:moveTo>
                  <a:pt x="4283041" y="1894143"/>
                </a:moveTo>
                <a:cubicBezTo>
                  <a:pt x="4382432" y="1894143"/>
                  <a:pt x="4463004" y="1974717"/>
                  <a:pt x="4463004" y="2074106"/>
                </a:cubicBezTo>
                <a:cubicBezTo>
                  <a:pt x="4463004" y="2173497"/>
                  <a:pt x="4382432" y="2254069"/>
                  <a:pt x="4283041" y="2254069"/>
                </a:cubicBezTo>
                <a:cubicBezTo>
                  <a:pt x="4183650" y="2254069"/>
                  <a:pt x="4103078" y="2173497"/>
                  <a:pt x="4103078" y="2074106"/>
                </a:cubicBezTo>
                <a:cubicBezTo>
                  <a:pt x="4103078" y="1974717"/>
                  <a:pt x="4183650" y="1894143"/>
                  <a:pt x="4283041" y="1894143"/>
                </a:cubicBezTo>
                <a:close/>
                <a:moveTo>
                  <a:pt x="3696887" y="1894143"/>
                </a:moveTo>
                <a:cubicBezTo>
                  <a:pt x="3796278" y="1894143"/>
                  <a:pt x="3876850" y="1974717"/>
                  <a:pt x="3876850" y="2074106"/>
                </a:cubicBezTo>
                <a:cubicBezTo>
                  <a:pt x="3876850" y="2173497"/>
                  <a:pt x="3796278" y="2254069"/>
                  <a:pt x="3696887" y="2254069"/>
                </a:cubicBezTo>
                <a:cubicBezTo>
                  <a:pt x="3597496" y="2254069"/>
                  <a:pt x="3516924" y="2173497"/>
                  <a:pt x="3516924" y="2074106"/>
                </a:cubicBezTo>
                <a:cubicBezTo>
                  <a:pt x="3516924" y="1974717"/>
                  <a:pt x="3597496" y="1894143"/>
                  <a:pt x="3696887" y="1894143"/>
                </a:cubicBezTo>
                <a:close/>
                <a:moveTo>
                  <a:pt x="3110733" y="1894143"/>
                </a:moveTo>
                <a:cubicBezTo>
                  <a:pt x="3210124" y="1894143"/>
                  <a:pt x="3290696" y="1974717"/>
                  <a:pt x="3290696" y="2074106"/>
                </a:cubicBezTo>
                <a:cubicBezTo>
                  <a:pt x="3290696" y="2173497"/>
                  <a:pt x="3210124" y="2254069"/>
                  <a:pt x="3110733" y="2254069"/>
                </a:cubicBezTo>
                <a:cubicBezTo>
                  <a:pt x="3011342" y="2254069"/>
                  <a:pt x="2930770" y="2173497"/>
                  <a:pt x="2930770" y="2074106"/>
                </a:cubicBezTo>
                <a:cubicBezTo>
                  <a:pt x="2930770" y="1974717"/>
                  <a:pt x="3011342" y="1894143"/>
                  <a:pt x="3110733" y="1894143"/>
                </a:cubicBezTo>
                <a:close/>
                <a:moveTo>
                  <a:pt x="2524579" y="1894143"/>
                </a:moveTo>
                <a:cubicBezTo>
                  <a:pt x="2623970" y="1894143"/>
                  <a:pt x="2704542" y="1974717"/>
                  <a:pt x="2704542" y="2074106"/>
                </a:cubicBezTo>
                <a:cubicBezTo>
                  <a:pt x="2704542" y="2173497"/>
                  <a:pt x="2623970" y="2254069"/>
                  <a:pt x="2524579" y="2254069"/>
                </a:cubicBezTo>
                <a:cubicBezTo>
                  <a:pt x="2425188" y="2254069"/>
                  <a:pt x="2344616" y="2173497"/>
                  <a:pt x="2344616" y="2074106"/>
                </a:cubicBezTo>
                <a:cubicBezTo>
                  <a:pt x="2344616" y="1974717"/>
                  <a:pt x="2425188" y="1894143"/>
                  <a:pt x="2524579" y="1894143"/>
                </a:cubicBezTo>
                <a:close/>
                <a:moveTo>
                  <a:pt x="1938425" y="1894143"/>
                </a:moveTo>
                <a:cubicBezTo>
                  <a:pt x="2037816" y="1894143"/>
                  <a:pt x="2118388" y="1974717"/>
                  <a:pt x="2118388" y="2074106"/>
                </a:cubicBezTo>
                <a:cubicBezTo>
                  <a:pt x="2118388" y="2173497"/>
                  <a:pt x="2037816" y="2254069"/>
                  <a:pt x="1938425" y="2254069"/>
                </a:cubicBezTo>
                <a:cubicBezTo>
                  <a:pt x="1839034" y="2254069"/>
                  <a:pt x="1758462" y="2173497"/>
                  <a:pt x="1758462" y="2074106"/>
                </a:cubicBezTo>
                <a:cubicBezTo>
                  <a:pt x="1758462" y="1974717"/>
                  <a:pt x="1839034" y="1894143"/>
                  <a:pt x="1938425" y="1894143"/>
                </a:cubicBezTo>
                <a:close/>
                <a:moveTo>
                  <a:pt x="1352271" y="1894143"/>
                </a:moveTo>
                <a:cubicBezTo>
                  <a:pt x="1451662" y="1894143"/>
                  <a:pt x="1532234" y="1974717"/>
                  <a:pt x="1532234" y="2074106"/>
                </a:cubicBezTo>
                <a:cubicBezTo>
                  <a:pt x="1532234" y="2173497"/>
                  <a:pt x="1451662" y="2254069"/>
                  <a:pt x="1352271" y="2254069"/>
                </a:cubicBezTo>
                <a:cubicBezTo>
                  <a:pt x="1252880" y="2254069"/>
                  <a:pt x="1172308" y="2173497"/>
                  <a:pt x="1172308" y="2074106"/>
                </a:cubicBezTo>
                <a:cubicBezTo>
                  <a:pt x="1172308" y="1974717"/>
                  <a:pt x="1252880" y="1894143"/>
                  <a:pt x="1352271" y="1894143"/>
                </a:cubicBezTo>
                <a:close/>
                <a:moveTo>
                  <a:pt x="766117" y="1894143"/>
                </a:moveTo>
                <a:cubicBezTo>
                  <a:pt x="865508" y="1894143"/>
                  <a:pt x="946080" y="1974717"/>
                  <a:pt x="946080" y="2074106"/>
                </a:cubicBezTo>
                <a:cubicBezTo>
                  <a:pt x="946080" y="2173497"/>
                  <a:pt x="865508" y="2254069"/>
                  <a:pt x="766117" y="2254069"/>
                </a:cubicBezTo>
                <a:cubicBezTo>
                  <a:pt x="666726" y="2254069"/>
                  <a:pt x="586154" y="2173497"/>
                  <a:pt x="586154" y="2074106"/>
                </a:cubicBezTo>
                <a:cubicBezTo>
                  <a:pt x="586154" y="1974717"/>
                  <a:pt x="666726" y="1894143"/>
                  <a:pt x="766117" y="1894143"/>
                </a:cubicBezTo>
                <a:close/>
                <a:moveTo>
                  <a:pt x="179963" y="1894143"/>
                </a:moveTo>
                <a:cubicBezTo>
                  <a:pt x="279354" y="1894143"/>
                  <a:pt x="359926" y="1974717"/>
                  <a:pt x="359926" y="2074106"/>
                </a:cubicBezTo>
                <a:cubicBezTo>
                  <a:pt x="359926" y="2173497"/>
                  <a:pt x="279354" y="2254069"/>
                  <a:pt x="179963" y="2254069"/>
                </a:cubicBezTo>
                <a:cubicBezTo>
                  <a:pt x="80572" y="2254069"/>
                  <a:pt x="0" y="2173497"/>
                  <a:pt x="0" y="2074106"/>
                </a:cubicBezTo>
                <a:cubicBezTo>
                  <a:pt x="0" y="1974717"/>
                  <a:pt x="80572" y="1894143"/>
                  <a:pt x="179963" y="1894143"/>
                </a:cubicBezTo>
                <a:close/>
                <a:moveTo>
                  <a:pt x="4869195" y="1262762"/>
                </a:moveTo>
                <a:cubicBezTo>
                  <a:pt x="4968586" y="1262762"/>
                  <a:pt x="5049158" y="1343334"/>
                  <a:pt x="5049158" y="1442725"/>
                </a:cubicBezTo>
                <a:cubicBezTo>
                  <a:pt x="5049158" y="1542117"/>
                  <a:pt x="4968586" y="1622688"/>
                  <a:pt x="4869195" y="1622688"/>
                </a:cubicBezTo>
                <a:cubicBezTo>
                  <a:pt x="4769804" y="1622688"/>
                  <a:pt x="4689232" y="1542117"/>
                  <a:pt x="4689232" y="1442725"/>
                </a:cubicBezTo>
                <a:cubicBezTo>
                  <a:pt x="4689232" y="1343334"/>
                  <a:pt x="4769804" y="1262762"/>
                  <a:pt x="4869195" y="1262762"/>
                </a:cubicBezTo>
                <a:close/>
                <a:moveTo>
                  <a:pt x="4283041" y="1262762"/>
                </a:moveTo>
                <a:cubicBezTo>
                  <a:pt x="4382432" y="1262762"/>
                  <a:pt x="4463004" y="1343334"/>
                  <a:pt x="4463004" y="1442725"/>
                </a:cubicBezTo>
                <a:cubicBezTo>
                  <a:pt x="4463004" y="1542117"/>
                  <a:pt x="4382432" y="1622688"/>
                  <a:pt x="4283041" y="1622688"/>
                </a:cubicBezTo>
                <a:cubicBezTo>
                  <a:pt x="4183650" y="1622688"/>
                  <a:pt x="4103078" y="1542117"/>
                  <a:pt x="4103078" y="1442725"/>
                </a:cubicBezTo>
                <a:cubicBezTo>
                  <a:pt x="4103078" y="1343334"/>
                  <a:pt x="4183650" y="1262762"/>
                  <a:pt x="4283041" y="1262762"/>
                </a:cubicBezTo>
                <a:close/>
                <a:moveTo>
                  <a:pt x="3696887" y="1262762"/>
                </a:moveTo>
                <a:cubicBezTo>
                  <a:pt x="3796278" y="1262762"/>
                  <a:pt x="3876850" y="1343334"/>
                  <a:pt x="3876850" y="1442725"/>
                </a:cubicBezTo>
                <a:cubicBezTo>
                  <a:pt x="3876850" y="1542117"/>
                  <a:pt x="3796278" y="1622688"/>
                  <a:pt x="3696887" y="1622688"/>
                </a:cubicBezTo>
                <a:cubicBezTo>
                  <a:pt x="3597496" y="1622688"/>
                  <a:pt x="3516924" y="1542117"/>
                  <a:pt x="3516924" y="1442725"/>
                </a:cubicBezTo>
                <a:cubicBezTo>
                  <a:pt x="3516924" y="1343334"/>
                  <a:pt x="3597496" y="1262762"/>
                  <a:pt x="3696887" y="1262762"/>
                </a:cubicBezTo>
                <a:close/>
                <a:moveTo>
                  <a:pt x="3110733" y="1262762"/>
                </a:moveTo>
                <a:cubicBezTo>
                  <a:pt x="3210124" y="1262762"/>
                  <a:pt x="3290696" y="1343334"/>
                  <a:pt x="3290696" y="1442725"/>
                </a:cubicBezTo>
                <a:cubicBezTo>
                  <a:pt x="3290696" y="1542117"/>
                  <a:pt x="3210124" y="1622688"/>
                  <a:pt x="3110733" y="1622688"/>
                </a:cubicBezTo>
                <a:cubicBezTo>
                  <a:pt x="3011342" y="1622688"/>
                  <a:pt x="2930770" y="1542117"/>
                  <a:pt x="2930770" y="1442725"/>
                </a:cubicBezTo>
                <a:cubicBezTo>
                  <a:pt x="2930770" y="1343334"/>
                  <a:pt x="3011342" y="1262762"/>
                  <a:pt x="3110733" y="1262762"/>
                </a:cubicBezTo>
                <a:close/>
                <a:moveTo>
                  <a:pt x="2524579" y="1262762"/>
                </a:moveTo>
                <a:cubicBezTo>
                  <a:pt x="2623970" y="1262762"/>
                  <a:pt x="2704542" y="1343334"/>
                  <a:pt x="2704542" y="1442725"/>
                </a:cubicBezTo>
                <a:cubicBezTo>
                  <a:pt x="2704542" y="1542117"/>
                  <a:pt x="2623970" y="1622688"/>
                  <a:pt x="2524579" y="1622688"/>
                </a:cubicBezTo>
                <a:cubicBezTo>
                  <a:pt x="2425188" y="1622688"/>
                  <a:pt x="2344616" y="1542117"/>
                  <a:pt x="2344616" y="1442725"/>
                </a:cubicBezTo>
                <a:cubicBezTo>
                  <a:pt x="2344616" y="1343334"/>
                  <a:pt x="2425188" y="1262762"/>
                  <a:pt x="2524579" y="1262762"/>
                </a:cubicBezTo>
                <a:close/>
                <a:moveTo>
                  <a:pt x="1938425" y="1262762"/>
                </a:moveTo>
                <a:cubicBezTo>
                  <a:pt x="2037816" y="1262762"/>
                  <a:pt x="2118388" y="1343334"/>
                  <a:pt x="2118388" y="1442725"/>
                </a:cubicBezTo>
                <a:cubicBezTo>
                  <a:pt x="2118388" y="1542117"/>
                  <a:pt x="2037816" y="1622688"/>
                  <a:pt x="1938425" y="1622688"/>
                </a:cubicBezTo>
                <a:cubicBezTo>
                  <a:pt x="1839034" y="1622688"/>
                  <a:pt x="1758462" y="1542117"/>
                  <a:pt x="1758462" y="1442725"/>
                </a:cubicBezTo>
                <a:cubicBezTo>
                  <a:pt x="1758462" y="1343334"/>
                  <a:pt x="1839034" y="1262762"/>
                  <a:pt x="1938425" y="1262762"/>
                </a:cubicBezTo>
                <a:close/>
                <a:moveTo>
                  <a:pt x="1352271" y="1262762"/>
                </a:moveTo>
                <a:cubicBezTo>
                  <a:pt x="1451662" y="1262762"/>
                  <a:pt x="1532234" y="1343334"/>
                  <a:pt x="1532234" y="1442725"/>
                </a:cubicBezTo>
                <a:cubicBezTo>
                  <a:pt x="1532234" y="1542117"/>
                  <a:pt x="1451662" y="1622688"/>
                  <a:pt x="1352271" y="1622688"/>
                </a:cubicBezTo>
                <a:cubicBezTo>
                  <a:pt x="1252880" y="1622688"/>
                  <a:pt x="1172308" y="1542117"/>
                  <a:pt x="1172308" y="1442725"/>
                </a:cubicBezTo>
                <a:cubicBezTo>
                  <a:pt x="1172308" y="1343334"/>
                  <a:pt x="1252880" y="1262762"/>
                  <a:pt x="1352271" y="1262762"/>
                </a:cubicBezTo>
                <a:close/>
                <a:moveTo>
                  <a:pt x="766117" y="1262762"/>
                </a:moveTo>
                <a:cubicBezTo>
                  <a:pt x="865508" y="1262762"/>
                  <a:pt x="946080" y="1343334"/>
                  <a:pt x="946080" y="1442725"/>
                </a:cubicBezTo>
                <a:cubicBezTo>
                  <a:pt x="946080" y="1542117"/>
                  <a:pt x="865508" y="1622688"/>
                  <a:pt x="766117" y="1622688"/>
                </a:cubicBezTo>
                <a:cubicBezTo>
                  <a:pt x="666726" y="1622688"/>
                  <a:pt x="586154" y="1542117"/>
                  <a:pt x="586154" y="1442725"/>
                </a:cubicBezTo>
                <a:cubicBezTo>
                  <a:pt x="586154" y="1343334"/>
                  <a:pt x="666726" y="1262762"/>
                  <a:pt x="766117" y="1262762"/>
                </a:cubicBezTo>
                <a:close/>
                <a:moveTo>
                  <a:pt x="179963" y="1262762"/>
                </a:moveTo>
                <a:cubicBezTo>
                  <a:pt x="279354" y="1262762"/>
                  <a:pt x="359926" y="1343334"/>
                  <a:pt x="359926" y="1442725"/>
                </a:cubicBezTo>
                <a:cubicBezTo>
                  <a:pt x="359926" y="1542117"/>
                  <a:pt x="279354" y="1622688"/>
                  <a:pt x="179963" y="1622688"/>
                </a:cubicBezTo>
                <a:cubicBezTo>
                  <a:pt x="80572" y="1622688"/>
                  <a:pt x="0" y="1542117"/>
                  <a:pt x="0" y="1442725"/>
                </a:cubicBezTo>
                <a:cubicBezTo>
                  <a:pt x="0" y="1343334"/>
                  <a:pt x="80572" y="1262762"/>
                  <a:pt x="179963" y="1262762"/>
                </a:cubicBezTo>
                <a:close/>
                <a:moveTo>
                  <a:pt x="4869195" y="631381"/>
                </a:moveTo>
                <a:cubicBezTo>
                  <a:pt x="4968586" y="631381"/>
                  <a:pt x="5049158" y="711953"/>
                  <a:pt x="5049158" y="811344"/>
                </a:cubicBezTo>
                <a:cubicBezTo>
                  <a:pt x="5049158" y="910735"/>
                  <a:pt x="4968586" y="991307"/>
                  <a:pt x="4869195" y="991307"/>
                </a:cubicBezTo>
                <a:cubicBezTo>
                  <a:pt x="4769804" y="991307"/>
                  <a:pt x="4689232" y="910735"/>
                  <a:pt x="4689232" y="811344"/>
                </a:cubicBezTo>
                <a:cubicBezTo>
                  <a:pt x="4689232" y="711953"/>
                  <a:pt x="4769804" y="631381"/>
                  <a:pt x="4869195" y="631381"/>
                </a:cubicBezTo>
                <a:close/>
                <a:moveTo>
                  <a:pt x="4283041" y="631381"/>
                </a:moveTo>
                <a:cubicBezTo>
                  <a:pt x="4382432" y="631381"/>
                  <a:pt x="4463004" y="711953"/>
                  <a:pt x="4463004" y="811344"/>
                </a:cubicBezTo>
                <a:cubicBezTo>
                  <a:pt x="4463004" y="910735"/>
                  <a:pt x="4382432" y="991307"/>
                  <a:pt x="4283041" y="991307"/>
                </a:cubicBezTo>
                <a:cubicBezTo>
                  <a:pt x="4183650" y="991307"/>
                  <a:pt x="4103078" y="910735"/>
                  <a:pt x="4103078" y="811344"/>
                </a:cubicBezTo>
                <a:cubicBezTo>
                  <a:pt x="4103078" y="711953"/>
                  <a:pt x="4183650" y="631381"/>
                  <a:pt x="4283041" y="631381"/>
                </a:cubicBezTo>
                <a:close/>
                <a:moveTo>
                  <a:pt x="3696887" y="631381"/>
                </a:moveTo>
                <a:cubicBezTo>
                  <a:pt x="3796278" y="631381"/>
                  <a:pt x="3876850" y="711953"/>
                  <a:pt x="3876850" y="811344"/>
                </a:cubicBezTo>
                <a:cubicBezTo>
                  <a:pt x="3876850" y="910735"/>
                  <a:pt x="3796278" y="991307"/>
                  <a:pt x="3696887" y="991307"/>
                </a:cubicBezTo>
                <a:cubicBezTo>
                  <a:pt x="3597496" y="991307"/>
                  <a:pt x="3516924" y="910735"/>
                  <a:pt x="3516924" y="811344"/>
                </a:cubicBezTo>
                <a:cubicBezTo>
                  <a:pt x="3516924" y="711953"/>
                  <a:pt x="3597496" y="631381"/>
                  <a:pt x="3696887" y="631381"/>
                </a:cubicBezTo>
                <a:close/>
                <a:moveTo>
                  <a:pt x="3110733" y="631381"/>
                </a:moveTo>
                <a:cubicBezTo>
                  <a:pt x="3210124" y="631381"/>
                  <a:pt x="3290696" y="711953"/>
                  <a:pt x="3290696" y="811344"/>
                </a:cubicBezTo>
                <a:cubicBezTo>
                  <a:pt x="3290696" y="910735"/>
                  <a:pt x="3210124" y="991307"/>
                  <a:pt x="3110733" y="991307"/>
                </a:cubicBezTo>
                <a:cubicBezTo>
                  <a:pt x="3011342" y="991307"/>
                  <a:pt x="2930770" y="910735"/>
                  <a:pt x="2930770" y="811344"/>
                </a:cubicBezTo>
                <a:cubicBezTo>
                  <a:pt x="2930770" y="711953"/>
                  <a:pt x="3011342" y="631381"/>
                  <a:pt x="3110733" y="631381"/>
                </a:cubicBezTo>
                <a:close/>
                <a:moveTo>
                  <a:pt x="2524579" y="631381"/>
                </a:moveTo>
                <a:cubicBezTo>
                  <a:pt x="2623970" y="631381"/>
                  <a:pt x="2704542" y="711953"/>
                  <a:pt x="2704542" y="811344"/>
                </a:cubicBezTo>
                <a:cubicBezTo>
                  <a:pt x="2704542" y="910735"/>
                  <a:pt x="2623970" y="991307"/>
                  <a:pt x="2524579" y="991307"/>
                </a:cubicBezTo>
                <a:cubicBezTo>
                  <a:pt x="2425188" y="991307"/>
                  <a:pt x="2344616" y="910735"/>
                  <a:pt x="2344616" y="811344"/>
                </a:cubicBezTo>
                <a:cubicBezTo>
                  <a:pt x="2344616" y="711953"/>
                  <a:pt x="2425188" y="631381"/>
                  <a:pt x="2524579" y="631381"/>
                </a:cubicBezTo>
                <a:close/>
                <a:moveTo>
                  <a:pt x="1938425" y="631381"/>
                </a:moveTo>
                <a:cubicBezTo>
                  <a:pt x="2037816" y="631381"/>
                  <a:pt x="2118388" y="711953"/>
                  <a:pt x="2118388" y="811344"/>
                </a:cubicBezTo>
                <a:cubicBezTo>
                  <a:pt x="2118388" y="910735"/>
                  <a:pt x="2037816" y="991307"/>
                  <a:pt x="1938425" y="991307"/>
                </a:cubicBezTo>
                <a:cubicBezTo>
                  <a:pt x="1839034" y="991307"/>
                  <a:pt x="1758462" y="910735"/>
                  <a:pt x="1758462" y="811344"/>
                </a:cubicBezTo>
                <a:cubicBezTo>
                  <a:pt x="1758462" y="711953"/>
                  <a:pt x="1839034" y="631381"/>
                  <a:pt x="1938425" y="631381"/>
                </a:cubicBezTo>
                <a:close/>
                <a:moveTo>
                  <a:pt x="1352271" y="631381"/>
                </a:moveTo>
                <a:cubicBezTo>
                  <a:pt x="1451662" y="631381"/>
                  <a:pt x="1532234" y="711953"/>
                  <a:pt x="1532234" y="811344"/>
                </a:cubicBezTo>
                <a:cubicBezTo>
                  <a:pt x="1532234" y="910735"/>
                  <a:pt x="1451662" y="991307"/>
                  <a:pt x="1352271" y="991307"/>
                </a:cubicBezTo>
                <a:cubicBezTo>
                  <a:pt x="1252880" y="991307"/>
                  <a:pt x="1172308" y="910735"/>
                  <a:pt x="1172308" y="811344"/>
                </a:cubicBezTo>
                <a:cubicBezTo>
                  <a:pt x="1172308" y="711953"/>
                  <a:pt x="1252880" y="631381"/>
                  <a:pt x="1352271" y="631381"/>
                </a:cubicBezTo>
                <a:close/>
                <a:moveTo>
                  <a:pt x="766117" y="631381"/>
                </a:moveTo>
                <a:cubicBezTo>
                  <a:pt x="865508" y="631381"/>
                  <a:pt x="946080" y="711953"/>
                  <a:pt x="946080" y="811344"/>
                </a:cubicBezTo>
                <a:cubicBezTo>
                  <a:pt x="946080" y="910735"/>
                  <a:pt x="865508" y="991307"/>
                  <a:pt x="766117" y="991307"/>
                </a:cubicBezTo>
                <a:cubicBezTo>
                  <a:pt x="666726" y="991307"/>
                  <a:pt x="586154" y="910735"/>
                  <a:pt x="586154" y="811344"/>
                </a:cubicBezTo>
                <a:cubicBezTo>
                  <a:pt x="586154" y="711953"/>
                  <a:pt x="666726" y="631381"/>
                  <a:pt x="766117" y="631381"/>
                </a:cubicBezTo>
                <a:close/>
                <a:moveTo>
                  <a:pt x="179963" y="631381"/>
                </a:moveTo>
                <a:cubicBezTo>
                  <a:pt x="279354" y="631381"/>
                  <a:pt x="359926" y="711953"/>
                  <a:pt x="359926" y="811344"/>
                </a:cubicBezTo>
                <a:cubicBezTo>
                  <a:pt x="359926" y="910735"/>
                  <a:pt x="279354" y="991307"/>
                  <a:pt x="179963" y="991307"/>
                </a:cubicBezTo>
                <a:cubicBezTo>
                  <a:pt x="80572" y="991307"/>
                  <a:pt x="0" y="910735"/>
                  <a:pt x="0" y="811344"/>
                </a:cubicBezTo>
                <a:cubicBezTo>
                  <a:pt x="0" y="711953"/>
                  <a:pt x="80572" y="631381"/>
                  <a:pt x="179963" y="631381"/>
                </a:cubicBezTo>
                <a:close/>
                <a:moveTo>
                  <a:pt x="4869195" y="0"/>
                </a:moveTo>
                <a:cubicBezTo>
                  <a:pt x="4968586" y="0"/>
                  <a:pt x="5049158" y="80572"/>
                  <a:pt x="5049158" y="179963"/>
                </a:cubicBezTo>
                <a:cubicBezTo>
                  <a:pt x="5049158" y="279354"/>
                  <a:pt x="4968586" y="359926"/>
                  <a:pt x="4869195" y="359926"/>
                </a:cubicBezTo>
                <a:cubicBezTo>
                  <a:pt x="4769804" y="359926"/>
                  <a:pt x="4689232" y="279354"/>
                  <a:pt x="4689232" y="179963"/>
                </a:cubicBezTo>
                <a:cubicBezTo>
                  <a:pt x="4689232" y="80572"/>
                  <a:pt x="4769804" y="0"/>
                  <a:pt x="4869195" y="0"/>
                </a:cubicBezTo>
                <a:close/>
                <a:moveTo>
                  <a:pt x="4283041" y="0"/>
                </a:moveTo>
                <a:cubicBezTo>
                  <a:pt x="4382432" y="0"/>
                  <a:pt x="4463004" y="80572"/>
                  <a:pt x="4463004" y="179963"/>
                </a:cubicBezTo>
                <a:cubicBezTo>
                  <a:pt x="4463004" y="279354"/>
                  <a:pt x="4382432" y="359926"/>
                  <a:pt x="4283041" y="359926"/>
                </a:cubicBezTo>
                <a:cubicBezTo>
                  <a:pt x="4183650" y="359926"/>
                  <a:pt x="4103078" y="279354"/>
                  <a:pt x="4103078" y="179963"/>
                </a:cubicBezTo>
                <a:cubicBezTo>
                  <a:pt x="4103078" y="80572"/>
                  <a:pt x="4183650" y="0"/>
                  <a:pt x="4283041" y="0"/>
                </a:cubicBezTo>
                <a:close/>
                <a:moveTo>
                  <a:pt x="3696887" y="0"/>
                </a:moveTo>
                <a:cubicBezTo>
                  <a:pt x="3796278" y="0"/>
                  <a:pt x="3876850" y="80572"/>
                  <a:pt x="3876850" y="179963"/>
                </a:cubicBezTo>
                <a:cubicBezTo>
                  <a:pt x="3876850" y="279354"/>
                  <a:pt x="3796278" y="359926"/>
                  <a:pt x="3696887" y="359926"/>
                </a:cubicBezTo>
                <a:cubicBezTo>
                  <a:pt x="3597496" y="359926"/>
                  <a:pt x="3516924" y="279354"/>
                  <a:pt x="3516924" y="179963"/>
                </a:cubicBezTo>
                <a:cubicBezTo>
                  <a:pt x="3516924" y="80572"/>
                  <a:pt x="3597496" y="0"/>
                  <a:pt x="3696887" y="0"/>
                </a:cubicBezTo>
                <a:close/>
                <a:moveTo>
                  <a:pt x="3110733" y="0"/>
                </a:moveTo>
                <a:cubicBezTo>
                  <a:pt x="3210124" y="0"/>
                  <a:pt x="3290696" y="80572"/>
                  <a:pt x="3290696" y="179963"/>
                </a:cubicBezTo>
                <a:cubicBezTo>
                  <a:pt x="3290696" y="279354"/>
                  <a:pt x="3210124" y="359926"/>
                  <a:pt x="3110733" y="359926"/>
                </a:cubicBezTo>
                <a:cubicBezTo>
                  <a:pt x="3011342" y="359926"/>
                  <a:pt x="2930770" y="279354"/>
                  <a:pt x="2930770" y="179963"/>
                </a:cubicBezTo>
                <a:cubicBezTo>
                  <a:pt x="2930770" y="80572"/>
                  <a:pt x="3011342" y="0"/>
                  <a:pt x="3110733" y="0"/>
                </a:cubicBezTo>
                <a:close/>
                <a:moveTo>
                  <a:pt x="2524579" y="0"/>
                </a:moveTo>
                <a:cubicBezTo>
                  <a:pt x="2623970" y="0"/>
                  <a:pt x="2704542" y="80572"/>
                  <a:pt x="2704542" y="179963"/>
                </a:cubicBezTo>
                <a:cubicBezTo>
                  <a:pt x="2704542" y="279354"/>
                  <a:pt x="2623970" y="359926"/>
                  <a:pt x="2524579" y="359926"/>
                </a:cubicBezTo>
                <a:cubicBezTo>
                  <a:pt x="2425188" y="359926"/>
                  <a:pt x="2344616" y="279354"/>
                  <a:pt x="2344616" y="179963"/>
                </a:cubicBezTo>
                <a:cubicBezTo>
                  <a:pt x="2344616" y="80572"/>
                  <a:pt x="2425188" y="0"/>
                  <a:pt x="2524579" y="0"/>
                </a:cubicBezTo>
                <a:close/>
                <a:moveTo>
                  <a:pt x="1938425" y="0"/>
                </a:moveTo>
                <a:cubicBezTo>
                  <a:pt x="2037816" y="0"/>
                  <a:pt x="2118388" y="80572"/>
                  <a:pt x="2118388" y="179963"/>
                </a:cubicBezTo>
                <a:cubicBezTo>
                  <a:pt x="2118388" y="279354"/>
                  <a:pt x="2037816" y="359926"/>
                  <a:pt x="1938425" y="359926"/>
                </a:cubicBezTo>
                <a:cubicBezTo>
                  <a:pt x="1839034" y="359926"/>
                  <a:pt x="1758462" y="279354"/>
                  <a:pt x="1758462" y="179963"/>
                </a:cubicBezTo>
                <a:cubicBezTo>
                  <a:pt x="1758462" y="80572"/>
                  <a:pt x="1839034" y="0"/>
                  <a:pt x="1938425" y="0"/>
                </a:cubicBezTo>
                <a:close/>
                <a:moveTo>
                  <a:pt x="1352271" y="0"/>
                </a:moveTo>
                <a:cubicBezTo>
                  <a:pt x="1451662" y="0"/>
                  <a:pt x="1532234" y="80572"/>
                  <a:pt x="1532234" y="179963"/>
                </a:cubicBezTo>
                <a:cubicBezTo>
                  <a:pt x="1532234" y="279354"/>
                  <a:pt x="1451662" y="359926"/>
                  <a:pt x="1352271" y="359926"/>
                </a:cubicBezTo>
                <a:cubicBezTo>
                  <a:pt x="1252880" y="359926"/>
                  <a:pt x="1172308" y="279354"/>
                  <a:pt x="1172308" y="179963"/>
                </a:cubicBezTo>
                <a:cubicBezTo>
                  <a:pt x="1172308" y="80572"/>
                  <a:pt x="1252880" y="0"/>
                  <a:pt x="1352271" y="0"/>
                </a:cubicBezTo>
                <a:close/>
                <a:moveTo>
                  <a:pt x="766117" y="0"/>
                </a:moveTo>
                <a:cubicBezTo>
                  <a:pt x="865508" y="0"/>
                  <a:pt x="946080" y="80572"/>
                  <a:pt x="946080" y="179963"/>
                </a:cubicBezTo>
                <a:cubicBezTo>
                  <a:pt x="946080" y="279354"/>
                  <a:pt x="865508" y="359926"/>
                  <a:pt x="766117" y="359926"/>
                </a:cubicBezTo>
                <a:cubicBezTo>
                  <a:pt x="666726" y="359926"/>
                  <a:pt x="586154" y="279354"/>
                  <a:pt x="586154" y="179963"/>
                </a:cubicBezTo>
                <a:cubicBezTo>
                  <a:pt x="586154" y="80572"/>
                  <a:pt x="666726" y="0"/>
                  <a:pt x="766117" y="0"/>
                </a:cubicBezTo>
                <a:close/>
                <a:moveTo>
                  <a:pt x="179963" y="0"/>
                </a:moveTo>
                <a:cubicBezTo>
                  <a:pt x="279354" y="0"/>
                  <a:pt x="359926" y="80572"/>
                  <a:pt x="359926" y="179963"/>
                </a:cubicBezTo>
                <a:cubicBezTo>
                  <a:pt x="359926" y="279354"/>
                  <a:pt x="279354" y="359926"/>
                  <a:pt x="179963" y="359926"/>
                </a:cubicBezTo>
                <a:cubicBezTo>
                  <a:pt x="80572" y="359926"/>
                  <a:pt x="0" y="279354"/>
                  <a:pt x="0" y="179963"/>
                </a:cubicBezTo>
                <a:cubicBezTo>
                  <a:pt x="0" y="80572"/>
                  <a:pt x="80572" y="0"/>
                  <a:pt x="179963" y="0"/>
                </a:cubicBezTo>
                <a:close/>
              </a:path>
            </a:pathLst>
          </a:custGeom>
          <a:gradFill flip="none" rotWithShape="1">
            <a:gsLst>
              <a:gs pos="1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任意多边形: 形状 11" descr="eac66020-7e3e-453d-80da-93b9ef9ffe40"/>
          <p:cNvSpPr/>
          <p:nvPr/>
        </p:nvSpPr>
        <p:spPr>
          <a:xfrm rot="5400000">
            <a:off x="-3023425" y="3169730"/>
            <a:ext cx="6579489" cy="532638"/>
          </a:xfrm>
          <a:custGeom>
            <a:avLst/>
            <a:gdLst>
              <a:gd name="connsiteX0" fmla="*/ 6049137 w 6579489"/>
              <a:gd name="connsiteY0" fmla="*/ 213360 h 532638"/>
              <a:gd name="connsiteX1" fmla="*/ 6051575 w 6579489"/>
              <a:gd name="connsiteY1" fmla="*/ 180442 h 532638"/>
              <a:gd name="connsiteX2" fmla="*/ 6054014 w 6579489"/>
              <a:gd name="connsiteY2" fmla="*/ 149352 h 532638"/>
              <a:gd name="connsiteX3" fmla="*/ 6055233 w 6579489"/>
              <a:gd name="connsiteY3" fmla="*/ 115824 h 532638"/>
              <a:gd name="connsiteX4" fmla="*/ 6054014 w 6579489"/>
              <a:gd name="connsiteY4" fmla="*/ 74981 h 532638"/>
              <a:gd name="connsiteX5" fmla="*/ 6051575 w 6579489"/>
              <a:gd name="connsiteY5" fmla="*/ 43891 h 532638"/>
              <a:gd name="connsiteX6" fmla="*/ 6049137 w 6579489"/>
              <a:gd name="connsiteY6" fmla="*/ 18288 h 532638"/>
              <a:gd name="connsiteX7" fmla="*/ 6579489 w 6579489"/>
              <a:gd name="connsiteY7" fmla="*/ 18288 h 532638"/>
              <a:gd name="connsiteX8" fmla="*/ 6575831 w 6579489"/>
              <a:gd name="connsiteY8" fmla="*/ 43891 h 532638"/>
              <a:gd name="connsiteX9" fmla="*/ 6574002 w 6579489"/>
              <a:gd name="connsiteY9" fmla="*/ 74981 h 532638"/>
              <a:gd name="connsiteX10" fmla="*/ 6573393 w 6579489"/>
              <a:gd name="connsiteY10" fmla="*/ 115824 h 532638"/>
              <a:gd name="connsiteX11" fmla="*/ 6574002 w 6579489"/>
              <a:gd name="connsiteY11" fmla="*/ 149352 h 532638"/>
              <a:gd name="connsiteX12" fmla="*/ 6575831 w 6579489"/>
              <a:gd name="connsiteY12" fmla="*/ 180442 h 532638"/>
              <a:gd name="connsiteX13" fmla="*/ 6579489 w 6579489"/>
              <a:gd name="connsiteY13" fmla="*/ 213360 h 532638"/>
              <a:gd name="connsiteX14" fmla="*/ 6567297 w 6579489"/>
              <a:gd name="connsiteY14" fmla="*/ 213360 h 532638"/>
              <a:gd name="connsiteX15" fmla="*/ 6514872 w 6579489"/>
              <a:gd name="connsiteY15" fmla="*/ 137770 h 532638"/>
              <a:gd name="connsiteX16" fmla="*/ 6494145 w 6579489"/>
              <a:gd name="connsiteY16" fmla="*/ 42672 h 532638"/>
              <a:gd name="connsiteX17" fmla="*/ 6366129 w 6579489"/>
              <a:gd name="connsiteY17" fmla="*/ 42672 h 532638"/>
              <a:gd name="connsiteX18" fmla="*/ 6366129 w 6579489"/>
              <a:gd name="connsiteY18" fmla="*/ 532638 h 532638"/>
              <a:gd name="connsiteX19" fmla="*/ 6262497 w 6579489"/>
              <a:gd name="connsiteY19" fmla="*/ 532638 h 532638"/>
              <a:gd name="connsiteX20" fmla="*/ 6262497 w 6579489"/>
              <a:gd name="connsiteY20" fmla="*/ 42672 h 532638"/>
              <a:gd name="connsiteX21" fmla="*/ 6134481 w 6579489"/>
              <a:gd name="connsiteY21" fmla="*/ 42672 h 532638"/>
              <a:gd name="connsiteX22" fmla="*/ 6113755 w 6579489"/>
              <a:gd name="connsiteY22" fmla="*/ 137770 h 532638"/>
              <a:gd name="connsiteX23" fmla="*/ 6061329 w 6579489"/>
              <a:gd name="connsiteY23" fmla="*/ 213360 h 532638"/>
              <a:gd name="connsiteX24" fmla="*/ 5760720 w 6579489"/>
              <a:gd name="connsiteY24" fmla="*/ 30480 h 532638"/>
              <a:gd name="connsiteX25" fmla="*/ 5760720 w 6579489"/>
              <a:gd name="connsiteY25" fmla="*/ 18288 h 532638"/>
              <a:gd name="connsiteX26" fmla="*/ 5943600 w 6579489"/>
              <a:gd name="connsiteY26" fmla="*/ 18288 h 532638"/>
              <a:gd name="connsiteX27" fmla="*/ 5943600 w 6579489"/>
              <a:gd name="connsiteY27" fmla="*/ 30480 h 532638"/>
              <a:gd name="connsiteX28" fmla="*/ 5864352 w 6579489"/>
              <a:gd name="connsiteY28" fmla="*/ 60960 h 532638"/>
              <a:gd name="connsiteX29" fmla="*/ 5864352 w 6579489"/>
              <a:gd name="connsiteY29" fmla="*/ 532638 h 532638"/>
              <a:gd name="connsiteX30" fmla="*/ 5839968 w 6579489"/>
              <a:gd name="connsiteY30" fmla="*/ 532638 h 532638"/>
              <a:gd name="connsiteX31" fmla="*/ 5839968 w 6579489"/>
              <a:gd name="connsiteY31" fmla="*/ 60960 h 532638"/>
              <a:gd name="connsiteX32" fmla="*/ 5327904 w 6579489"/>
              <a:gd name="connsiteY32" fmla="*/ 30480 h 532638"/>
              <a:gd name="connsiteX33" fmla="*/ 5327904 w 6579489"/>
              <a:gd name="connsiteY33" fmla="*/ 18288 h 532638"/>
              <a:gd name="connsiteX34" fmla="*/ 5492496 w 6579489"/>
              <a:gd name="connsiteY34" fmla="*/ 18288 h 532638"/>
              <a:gd name="connsiteX35" fmla="*/ 5771715 w 6579489"/>
              <a:gd name="connsiteY35" fmla="*/ 532638 h 532638"/>
              <a:gd name="connsiteX36" fmla="*/ 5654967 w 6579489"/>
              <a:gd name="connsiteY36" fmla="*/ 532638 h 532638"/>
              <a:gd name="connsiteX37" fmla="*/ 5431536 w 6579489"/>
              <a:gd name="connsiteY37" fmla="*/ 121920 h 532638"/>
              <a:gd name="connsiteX38" fmla="*/ 5431536 w 6579489"/>
              <a:gd name="connsiteY38" fmla="*/ 532638 h 532638"/>
              <a:gd name="connsiteX39" fmla="*/ 5407152 w 6579489"/>
              <a:gd name="connsiteY39" fmla="*/ 532638 h 532638"/>
              <a:gd name="connsiteX40" fmla="*/ 5407152 w 6579489"/>
              <a:gd name="connsiteY40" fmla="*/ 54864 h 532638"/>
              <a:gd name="connsiteX41" fmla="*/ 4953000 w 6579489"/>
              <a:gd name="connsiteY41" fmla="*/ 30480 h 532638"/>
              <a:gd name="connsiteX42" fmla="*/ 4953000 w 6579489"/>
              <a:gd name="connsiteY42" fmla="*/ 18288 h 532638"/>
              <a:gd name="connsiteX43" fmla="*/ 5202936 w 6579489"/>
              <a:gd name="connsiteY43" fmla="*/ 18288 h 532638"/>
              <a:gd name="connsiteX44" fmla="*/ 5202936 w 6579489"/>
              <a:gd name="connsiteY44" fmla="*/ 30480 h 532638"/>
              <a:gd name="connsiteX45" fmla="*/ 5129784 w 6579489"/>
              <a:gd name="connsiteY45" fmla="*/ 48768 h 532638"/>
              <a:gd name="connsiteX46" fmla="*/ 5129784 w 6579489"/>
              <a:gd name="connsiteY46" fmla="*/ 532638 h 532638"/>
              <a:gd name="connsiteX47" fmla="*/ 5026152 w 6579489"/>
              <a:gd name="connsiteY47" fmla="*/ 532638 h 532638"/>
              <a:gd name="connsiteX48" fmla="*/ 5026152 w 6579489"/>
              <a:gd name="connsiteY48" fmla="*/ 48768 h 532638"/>
              <a:gd name="connsiteX49" fmla="*/ 4261104 w 6579489"/>
              <a:gd name="connsiteY49" fmla="*/ 445008 h 532638"/>
              <a:gd name="connsiteX50" fmla="*/ 4286098 w 6579489"/>
              <a:gd name="connsiteY50" fmla="*/ 249326 h 532638"/>
              <a:gd name="connsiteX51" fmla="*/ 4351935 w 6579489"/>
              <a:gd name="connsiteY51" fmla="*/ 110338 h 532638"/>
              <a:gd name="connsiteX52" fmla="*/ 4443984 w 6579489"/>
              <a:gd name="connsiteY52" fmla="*/ 27432 h 532638"/>
              <a:gd name="connsiteX53" fmla="*/ 4547616 w 6579489"/>
              <a:gd name="connsiteY53" fmla="*/ 0 h 532638"/>
              <a:gd name="connsiteX54" fmla="*/ 4651248 w 6579489"/>
              <a:gd name="connsiteY54" fmla="*/ 27432 h 532638"/>
              <a:gd name="connsiteX55" fmla="*/ 4743298 w 6579489"/>
              <a:gd name="connsiteY55" fmla="*/ 110338 h 532638"/>
              <a:gd name="connsiteX56" fmla="*/ 4809134 w 6579489"/>
              <a:gd name="connsiteY56" fmla="*/ 249326 h 532638"/>
              <a:gd name="connsiteX57" fmla="*/ 4834128 w 6579489"/>
              <a:gd name="connsiteY57" fmla="*/ 445008 h 532638"/>
              <a:gd name="connsiteX58" fmla="*/ 4828914 w 6579489"/>
              <a:gd name="connsiteY58" fmla="*/ 532638 h 532638"/>
              <a:gd name="connsiteX59" fmla="*/ 4715395 w 6579489"/>
              <a:gd name="connsiteY59" fmla="*/ 532638 h 532638"/>
              <a:gd name="connsiteX60" fmla="*/ 4718304 w 6579489"/>
              <a:gd name="connsiteY60" fmla="*/ 445008 h 532638"/>
              <a:gd name="connsiteX61" fmla="*/ 4703064 w 6579489"/>
              <a:gd name="connsiteY61" fmla="*/ 237134 h 532638"/>
              <a:gd name="connsiteX62" fmla="*/ 4662831 w 6579489"/>
              <a:gd name="connsiteY62" fmla="*/ 106070 h 532638"/>
              <a:gd name="connsiteX63" fmla="*/ 4607357 w 6579489"/>
              <a:gd name="connsiteY63" fmla="*/ 37795 h 532638"/>
              <a:gd name="connsiteX64" fmla="*/ 4547616 w 6579489"/>
              <a:gd name="connsiteY64" fmla="*/ 18288 h 532638"/>
              <a:gd name="connsiteX65" fmla="*/ 4487876 w 6579489"/>
              <a:gd name="connsiteY65" fmla="*/ 37795 h 532638"/>
              <a:gd name="connsiteX66" fmla="*/ 4432402 w 6579489"/>
              <a:gd name="connsiteY66" fmla="*/ 106070 h 532638"/>
              <a:gd name="connsiteX67" fmla="*/ 4392168 w 6579489"/>
              <a:gd name="connsiteY67" fmla="*/ 237134 h 532638"/>
              <a:gd name="connsiteX68" fmla="*/ 4376928 w 6579489"/>
              <a:gd name="connsiteY68" fmla="*/ 445008 h 532638"/>
              <a:gd name="connsiteX69" fmla="*/ 4379838 w 6579489"/>
              <a:gd name="connsiteY69" fmla="*/ 532638 h 532638"/>
              <a:gd name="connsiteX70" fmla="*/ 4266319 w 6579489"/>
              <a:gd name="connsiteY70" fmla="*/ 532638 h 532638"/>
              <a:gd name="connsiteX71" fmla="*/ 3629025 w 6579489"/>
              <a:gd name="connsiteY71" fmla="*/ 30480 h 532638"/>
              <a:gd name="connsiteX72" fmla="*/ 3629025 w 6579489"/>
              <a:gd name="connsiteY72" fmla="*/ 18288 h 532638"/>
              <a:gd name="connsiteX73" fmla="*/ 3848481 w 6579489"/>
              <a:gd name="connsiteY73" fmla="*/ 18288 h 532638"/>
              <a:gd name="connsiteX74" fmla="*/ 3983203 w 6579489"/>
              <a:gd name="connsiteY74" fmla="*/ 39014 h 532638"/>
              <a:gd name="connsiteX75" fmla="*/ 4082568 w 6579489"/>
              <a:gd name="connsiteY75" fmla="*/ 96317 h 532638"/>
              <a:gd name="connsiteX76" fmla="*/ 4144137 w 6579489"/>
              <a:gd name="connsiteY76" fmla="*/ 182880 h 532638"/>
              <a:gd name="connsiteX77" fmla="*/ 4165473 w 6579489"/>
              <a:gd name="connsiteY77" fmla="*/ 292608 h 532638"/>
              <a:gd name="connsiteX78" fmla="*/ 4144137 w 6579489"/>
              <a:gd name="connsiteY78" fmla="*/ 402336 h 532638"/>
              <a:gd name="connsiteX79" fmla="*/ 4082568 w 6579489"/>
              <a:gd name="connsiteY79" fmla="*/ 488899 h 532638"/>
              <a:gd name="connsiteX80" fmla="*/ 4037609 w 6579489"/>
              <a:gd name="connsiteY80" fmla="*/ 521513 h 532638"/>
              <a:gd name="connsiteX81" fmla="*/ 4013092 w 6579489"/>
              <a:gd name="connsiteY81" fmla="*/ 532638 h 532638"/>
              <a:gd name="connsiteX82" fmla="*/ 3906263 w 6579489"/>
              <a:gd name="connsiteY82" fmla="*/ 532638 h 532638"/>
              <a:gd name="connsiteX83" fmla="*/ 3933825 w 6579489"/>
              <a:gd name="connsiteY83" fmla="*/ 527913 h 532638"/>
              <a:gd name="connsiteX84" fmla="*/ 3997223 w 6579489"/>
              <a:gd name="connsiteY84" fmla="*/ 484022 h 532638"/>
              <a:gd name="connsiteX85" fmla="*/ 4049649 w 6579489"/>
              <a:gd name="connsiteY85" fmla="*/ 292608 h 532638"/>
              <a:gd name="connsiteX86" fmla="*/ 3997223 w 6579489"/>
              <a:gd name="connsiteY86" fmla="*/ 101194 h 532638"/>
              <a:gd name="connsiteX87" fmla="*/ 3848481 w 6579489"/>
              <a:gd name="connsiteY87" fmla="*/ 42672 h 532638"/>
              <a:gd name="connsiteX88" fmla="*/ 3805809 w 6579489"/>
              <a:gd name="connsiteY88" fmla="*/ 42672 h 532638"/>
              <a:gd name="connsiteX89" fmla="*/ 3805809 w 6579489"/>
              <a:gd name="connsiteY89" fmla="*/ 532638 h 532638"/>
              <a:gd name="connsiteX90" fmla="*/ 3702177 w 6579489"/>
              <a:gd name="connsiteY90" fmla="*/ 532638 h 532638"/>
              <a:gd name="connsiteX91" fmla="*/ 3702177 w 6579489"/>
              <a:gd name="connsiteY91" fmla="*/ 48768 h 532638"/>
              <a:gd name="connsiteX92" fmla="*/ 3120009 w 6579489"/>
              <a:gd name="connsiteY92" fmla="*/ 420624 h 532638"/>
              <a:gd name="connsiteX93" fmla="*/ 3168777 w 6579489"/>
              <a:gd name="connsiteY93" fmla="*/ 420624 h 532638"/>
              <a:gd name="connsiteX94" fmla="*/ 3308985 w 6579489"/>
              <a:gd name="connsiteY94" fmla="*/ 371856 h 532638"/>
              <a:gd name="connsiteX95" fmla="*/ 3357753 w 6579489"/>
              <a:gd name="connsiteY95" fmla="*/ 231648 h 532638"/>
              <a:gd name="connsiteX96" fmla="*/ 3308985 w 6579489"/>
              <a:gd name="connsiteY96" fmla="*/ 91440 h 532638"/>
              <a:gd name="connsiteX97" fmla="*/ 3168777 w 6579489"/>
              <a:gd name="connsiteY97" fmla="*/ 42672 h 532638"/>
              <a:gd name="connsiteX98" fmla="*/ 3120009 w 6579489"/>
              <a:gd name="connsiteY98" fmla="*/ 42672 h 532638"/>
              <a:gd name="connsiteX99" fmla="*/ 2943225 w 6579489"/>
              <a:gd name="connsiteY99" fmla="*/ 30480 h 532638"/>
              <a:gd name="connsiteX100" fmla="*/ 2943225 w 6579489"/>
              <a:gd name="connsiteY100" fmla="*/ 18288 h 532638"/>
              <a:gd name="connsiteX101" fmla="*/ 3168777 w 6579489"/>
              <a:gd name="connsiteY101" fmla="*/ 18288 h 532638"/>
              <a:gd name="connsiteX102" fmla="*/ 3304108 w 6579489"/>
              <a:gd name="connsiteY102" fmla="*/ 35357 h 532638"/>
              <a:gd name="connsiteX103" fmla="*/ 3399206 w 6579489"/>
              <a:gd name="connsiteY103" fmla="*/ 81686 h 532638"/>
              <a:gd name="connsiteX104" fmla="*/ 3455289 w 6579489"/>
              <a:gd name="connsiteY104" fmla="*/ 149352 h 532638"/>
              <a:gd name="connsiteX105" fmla="*/ 3473577 w 6579489"/>
              <a:gd name="connsiteY105" fmla="*/ 231648 h 532638"/>
              <a:gd name="connsiteX106" fmla="*/ 3463214 w 6579489"/>
              <a:gd name="connsiteY106" fmla="*/ 294437 h 532638"/>
              <a:gd name="connsiteX107" fmla="*/ 3436392 w 6579489"/>
              <a:gd name="connsiteY107" fmla="*/ 343205 h 532638"/>
              <a:gd name="connsiteX108" fmla="*/ 3397987 w 6579489"/>
              <a:gd name="connsiteY108" fmla="*/ 379171 h 532638"/>
              <a:gd name="connsiteX109" fmla="*/ 3354096 w 6579489"/>
              <a:gd name="connsiteY109" fmla="*/ 403555 h 532638"/>
              <a:gd name="connsiteX110" fmla="*/ 3235833 w 6579489"/>
              <a:gd name="connsiteY110" fmla="*/ 432816 h 532638"/>
              <a:gd name="connsiteX111" fmla="*/ 3333369 w 6579489"/>
              <a:gd name="connsiteY111" fmla="*/ 458419 h 532638"/>
              <a:gd name="connsiteX112" fmla="*/ 3404083 w 6579489"/>
              <a:gd name="connsiteY112" fmla="*/ 508406 h 532638"/>
              <a:gd name="connsiteX113" fmla="*/ 3420492 w 6579489"/>
              <a:gd name="connsiteY113" fmla="*/ 532638 h 532638"/>
              <a:gd name="connsiteX114" fmla="*/ 3318726 w 6579489"/>
              <a:gd name="connsiteY114" fmla="*/ 532638 h 532638"/>
              <a:gd name="connsiteX115" fmla="*/ 3317520 w 6579489"/>
              <a:gd name="connsiteY115" fmla="*/ 527304 h 532638"/>
              <a:gd name="connsiteX116" fmla="*/ 3287649 w 6579489"/>
              <a:gd name="connsiteY116" fmla="*/ 480365 h 532638"/>
              <a:gd name="connsiteX117" fmla="*/ 3239491 w 6579489"/>
              <a:gd name="connsiteY117" fmla="*/ 453542 h 532638"/>
              <a:gd name="connsiteX118" fmla="*/ 3168777 w 6579489"/>
              <a:gd name="connsiteY118" fmla="*/ 445008 h 532638"/>
              <a:gd name="connsiteX119" fmla="*/ 3120009 w 6579489"/>
              <a:gd name="connsiteY119" fmla="*/ 445008 h 532638"/>
              <a:gd name="connsiteX120" fmla="*/ 3120009 w 6579489"/>
              <a:gd name="connsiteY120" fmla="*/ 532638 h 532638"/>
              <a:gd name="connsiteX121" fmla="*/ 3016377 w 6579489"/>
              <a:gd name="connsiteY121" fmla="*/ 532638 h 532638"/>
              <a:gd name="connsiteX122" fmla="*/ 3016377 w 6579489"/>
              <a:gd name="connsiteY122" fmla="*/ 48768 h 532638"/>
              <a:gd name="connsiteX123" fmla="*/ 2305050 w 6579489"/>
              <a:gd name="connsiteY123" fmla="*/ 30480 h 532638"/>
              <a:gd name="connsiteX124" fmla="*/ 2305050 w 6579489"/>
              <a:gd name="connsiteY124" fmla="*/ 18288 h 532638"/>
              <a:gd name="connsiteX125" fmla="*/ 2798826 w 6579489"/>
              <a:gd name="connsiteY125" fmla="*/ 18288 h 532638"/>
              <a:gd name="connsiteX126" fmla="*/ 2795169 w 6579489"/>
              <a:gd name="connsiteY126" fmla="*/ 43891 h 532638"/>
              <a:gd name="connsiteX127" fmla="*/ 2793340 w 6579489"/>
              <a:gd name="connsiteY127" fmla="*/ 74981 h 532638"/>
              <a:gd name="connsiteX128" fmla="*/ 2792730 w 6579489"/>
              <a:gd name="connsiteY128" fmla="*/ 115824 h 532638"/>
              <a:gd name="connsiteX129" fmla="*/ 2793340 w 6579489"/>
              <a:gd name="connsiteY129" fmla="*/ 149352 h 532638"/>
              <a:gd name="connsiteX130" fmla="*/ 2795169 w 6579489"/>
              <a:gd name="connsiteY130" fmla="*/ 180442 h 532638"/>
              <a:gd name="connsiteX131" fmla="*/ 2798826 w 6579489"/>
              <a:gd name="connsiteY131" fmla="*/ 213360 h 532638"/>
              <a:gd name="connsiteX132" fmla="*/ 2786634 w 6579489"/>
              <a:gd name="connsiteY132" fmla="*/ 213360 h 532638"/>
              <a:gd name="connsiteX133" fmla="*/ 2734209 w 6579489"/>
              <a:gd name="connsiteY133" fmla="*/ 137770 h 532638"/>
              <a:gd name="connsiteX134" fmla="*/ 2713482 w 6579489"/>
              <a:gd name="connsiteY134" fmla="*/ 42672 h 532638"/>
              <a:gd name="connsiteX135" fmla="*/ 2481834 w 6579489"/>
              <a:gd name="connsiteY135" fmla="*/ 42672 h 532638"/>
              <a:gd name="connsiteX136" fmla="*/ 2481834 w 6579489"/>
              <a:gd name="connsiteY136" fmla="*/ 408432 h 532638"/>
              <a:gd name="connsiteX137" fmla="*/ 2597658 w 6579489"/>
              <a:gd name="connsiteY137" fmla="*/ 408432 h 532638"/>
              <a:gd name="connsiteX138" fmla="*/ 2652522 w 6579489"/>
              <a:gd name="connsiteY138" fmla="*/ 298704 h 532638"/>
              <a:gd name="connsiteX139" fmla="*/ 2664714 w 6579489"/>
              <a:gd name="connsiteY139" fmla="*/ 298704 h 532638"/>
              <a:gd name="connsiteX140" fmla="*/ 2664714 w 6579489"/>
              <a:gd name="connsiteY140" fmla="*/ 532638 h 532638"/>
              <a:gd name="connsiteX141" fmla="*/ 2647569 w 6579489"/>
              <a:gd name="connsiteY141" fmla="*/ 532638 h 532638"/>
              <a:gd name="connsiteX142" fmla="*/ 2597658 w 6579489"/>
              <a:gd name="connsiteY142" fmla="*/ 432816 h 532638"/>
              <a:gd name="connsiteX143" fmla="*/ 2481834 w 6579489"/>
              <a:gd name="connsiteY143" fmla="*/ 432816 h 532638"/>
              <a:gd name="connsiteX144" fmla="*/ 2481834 w 6579489"/>
              <a:gd name="connsiteY144" fmla="*/ 532638 h 532638"/>
              <a:gd name="connsiteX145" fmla="*/ 2378202 w 6579489"/>
              <a:gd name="connsiteY145" fmla="*/ 532638 h 532638"/>
              <a:gd name="connsiteX146" fmla="*/ 2378202 w 6579489"/>
              <a:gd name="connsiteY146" fmla="*/ 48768 h 532638"/>
              <a:gd name="connsiteX147" fmla="*/ 2029913 w 6579489"/>
              <a:gd name="connsiteY147" fmla="*/ 532638 h 532638"/>
              <a:gd name="connsiteX148" fmla="*/ 2152269 w 6579489"/>
              <a:gd name="connsiteY148" fmla="*/ 60960 h 532638"/>
              <a:gd name="connsiteX149" fmla="*/ 2073022 w 6579489"/>
              <a:gd name="connsiteY149" fmla="*/ 30480 h 532638"/>
              <a:gd name="connsiteX150" fmla="*/ 2073022 w 6579489"/>
              <a:gd name="connsiteY150" fmla="*/ 18288 h 532638"/>
              <a:gd name="connsiteX151" fmla="*/ 2255901 w 6579489"/>
              <a:gd name="connsiteY151" fmla="*/ 18288 h 532638"/>
              <a:gd name="connsiteX152" fmla="*/ 2255901 w 6579489"/>
              <a:gd name="connsiteY152" fmla="*/ 30480 h 532638"/>
              <a:gd name="connsiteX153" fmla="*/ 2176654 w 6579489"/>
              <a:gd name="connsiteY153" fmla="*/ 60960 h 532638"/>
              <a:gd name="connsiteX154" fmla="*/ 2055266 w 6579489"/>
              <a:gd name="connsiteY154" fmla="*/ 532638 h 532638"/>
              <a:gd name="connsiteX155" fmla="*/ 1635159 w 6579489"/>
              <a:gd name="connsiteY155" fmla="*/ 532638 h 532638"/>
              <a:gd name="connsiteX156" fmla="*/ 1774317 w 6579489"/>
              <a:gd name="connsiteY156" fmla="*/ 0 h 532638"/>
              <a:gd name="connsiteX157" fmla="*/ 1792605 w 6579489"/>
              <a:gd name="connsiteY157" fmla="*/ 0 h 532638"/>
              <a:gd name="connsiteX158" fmla="*/ 1949998 w 6579489"/>
              <a:gd name="connsiteY158" fmla="*/ 532638 h 532638"/>
              <a:gd name="connsiteX159" fmla="*/ 1839706 w 6579489"/>
              <a:gd name="connsiteY159" fmla="*/ 532638 h 532638"/>
              <a:gd name="connsiteX160" fmla="*/ 1743837 w 6579489"/>
              <a:gd name="connsiteY160" fmla="*/ 207264 h 532638"/>
              <a:gd name="connsiteX161" fmla="*/ 1659588 w 6579489"/>
              <a:gd name="connsiteY161" fmla="*/ 532638 h 532638"/>
              <a:gd name="connsiteX162" fmla="*/ 1237869 w 6579489"/>
              <a:gd name="connsiteY162" fmla="*/ 30480 h 532638"/>
              <a:gd name="connsiteX163" fmla="*/ 1237869 w 6579489"/>
              <a:gd name="connsiteY163" fmla="*/ 18288 h 532638"/>
              <a:gd name="connsiteX164" fmla="*/ 1493901 w 6579489"/>
              <a:gd name="connsiteY164" fmla="*/ 18288 h 532638"/>
              <a:gd name="connsiteX165" fmla="*/ 1493901 w 6579489"/>
              <a:gd name="connsiteY165" fmla="*/ 30480 h 532638"/>
              <a:gd name="connsiteX166" fmla="*/ 1420749 w 6579489"/>
              <a:gd name="connsiteY166" fmla="*/ 48768 h 532638"/>
              <a:gd name="connsiteX167" fmla="*/ 1556985 w 6579489"/>
              <a:gd name="connsiteY167" fmla="*/ 532638 h 532638"/>
              <a:gd name="connsiteX168" fmla="*/ 1447767 w 6579489"/>
              <a:gd name="connsiteY168" fmla="*/ 532638 h 532638"/>
              <a:gd name="connsiteX169" fmla="*/ 1311021 w 6579489"/>
              <a:gd name="connsiteY169" fmla="*/ 48768 h 532638"/>
              <a:gd name="connsiteX170" fmla="*/ 632079 w 6579489"/>
              <a:gd name="connsiteY170" fmla="*/ 445008 h 532638"/>
              <a:gd name="connsiteX171" fmla="*/ 657073 w 6579489"/>
              <a:gd name="connsiteY171" fmla="*/ 249326 h 532638"/>
              <a:gd name="connsiteX172" fmla="*/ 722910 w 6579489"/>
              <a:gd name="connsiteY172" fmla="*/ 110338 h 532638"/>
              <a:gd name="connsiteX173" fmla="*/ 814959 w 6579489"/>
              <a:gd name="connsiteY173" fmla="*/ 27432 h 532638"/>
              <a:gd name="connsiteX174" fmla="*/ 918591 w 6579489"/>
              <a:gd name="connsiteY174" fmla="*/ 0 h 532638"/>
              <a:gd name="connsiteX175" fmla="*/ 1022223 w 6579489"/>
              <a:gd name="connsiteY175" fmla="*/ 27432 h 532638"/>
              <a:gd name="connsiteX176" fmla="*/ 1114273 w 6579489"/>
              <a:gd name="connsiteY176" fmla="*/ 110338 h 532638"/>
              <a:gd name="connsiteX177" fmla="*/ 1180110 w 6579489"/>
              <a:gd name="connsiteY177" fmla="*/ 249326 h 532638"/>
              <a:gd name="connsiteX178" fmla="*/ 1205103 w 6579489"/>
              <a:gd name="connsiteY178" fmla="*/ 445008 h 532638"/>
              <a:gd name="connsiteX179" fmla="*/ 1199889 w 6579489"/>
              <a:gd name="connsiteY179" fmla="*/ 532638 h 532638"/>
              <a:gd name="connsiteX180" fmla="*/ 1086370 w 6579489"/>
              <a:gd name="connsiteY180" fmla="*/ 532638 h 532638"/>
              <a:gd name="connsiteX181" fmla="*/ 1089279 w 6579489"/>
              <a:gd name="connsiteY181" fmla="*/ 445008 h 532638"/>
              <a:gd name="connsiteX182" fmla="*/ 1074039 w 6579489"/>
              <a:gd name="connsiteY182" fmla="*/ 237134 h 532638"/>
              <a:gd name="connsiteX183" fmla="*/ 1033806 w 6579489"/>
              <a:gd name="connsiteY183" fmla="*/ 106070 h 532638"/>
              <a:gd name="connsiteX184" fmla="*/ 978332 w 6579489"/>
              <a:gd name="connsiteY184" fmla="*/ 37795 h 532638"/>
              <a:gd name="connsiteX185" fmla="*/ 918591 w 6579489"/>
              <a:gd name="connsiteY185" fmla="*/ 18288 h 532638"/>
              <a:gd name="connsiteX186" fmla="*/ 858850 w 6579489"/>
              <a:gd name="connsiteY186" fmla="*/ 37795 h 532638"/>
              <a:gd name="connsiteX187" fmla="*/ 803377 w 6579489"/>
              <a:gd name="connsiteY187" fmla="*/ 106070 h 532638"/>
              <a:gd name="connsiteX188" fmla="*/ 763143 w 6579489"/>
              <a:gd name="connsiteY188" fmla="*/ 237134 h 532638"/>
              <a:gd name="connsiteX189" fmla="*/ 747903 w 6579489"/>
              <a:gd name="connsiteY189" fmla="*/ 445008 h 532638"/>
              <a:gd name="connsiteX190" fmla="*/ 750813 w 6579489"/>
              <a:gd name="connsiteY190" fmla="*/ 532638 h 532638"/>
              <a:gd name="connsiteX191" fmla="*/ 637294 w 6579489"/>
              <a:gd name="connsiteY191" fmla="*/ 532638 h 532638"/>
              <a:gd name="connsiteX192" fmla="*/ 0 w 6579489"/>
              <a:gd name="connsiteY192" fmla="*/ 30480 h 532638"/>
              <a:gd name="connsiteX193" fmla="*/ 0 w 6579489"/>
              <a:gd name="connsiteY193" fmla="*/ 18288 h 532638"/>
              <a:gd name="connsiteX194" fmla="*/ 219456 w 6579489"/>
              <a:gd name="connsiteY194" fmla="*/ 18288 h 532638"/>
              <a:gd name="connsiteX195" fmla="*/ 354178 w 6579489"/>
              <a:gd name="connsiteY195" fmla="*/ 39014 h 532638"/>
              <a:gd name="connsiteX196" fmla="*/ 453543 w 6579489"/>
              <a:gd name="connsiteY196" fmla="*/ 96317 h 532638"/>
              <a:gd name="connsiteX197" fmla="*/ 515112 w 6579489"/>
              <a:gd name="connsiteY197" fmla="*/ 182880 h 532638"/>
              <a:gd name="connsiteX198" fmla="*/ 536448 w 6579489"/>
              <a:gd name="connsiteY198" fmla="*/ 292608 h 532638"/>
              <a:gd name="connsiteX199" fmla="*/ 515112 w 6579489"/>
              <a:gd name="connsiteY199" fmla="*/ 402336 h 532638"/>
              <a:gd name="connsiteX200" fmla="*/ 453543 w 6579489"/>
              <a:gd name="connsiteY200" fmla="*/ 488899 h 532638"/>
              <a:gd name="connsiteX201" fmla="*/ 408585 w 6579489"/>
              <a:gd name="connsiteY201" fmla="*/ 521513 h 532638"/>
              <a:gd name="connsiteX202" fmla="*/ 384067 w 6579489"/>
              <a:gd name="connsiteY202" fmla="*/ 532638 h 532638"/>
              <a:gd name="connsiteX203" fmla="*/ 277238 w 6579489"/>
              <a:gd name="connsiteY203" fmla="*/ 532638 h 532638"/>
              <a:gd name="connsiteX204" fmla="*/ 304800 w 6579489"/>
              <a:gd name="connsiteY204" fmla="*/ 527913 h 532638"/>
              <a:gd name="connsiteX205" fmla="*/ 368199 w 6579489"/>
              <a:gd name="connsiteY205" fmla="*/ 484022 h 532638"/>
              <a:gd name="connsiteX206" fmla="*/ 420624 w 6579489"/>
              <a:gd name="connsiteY206" fmla="*/ 292608 h 532638"/>
              <a:gd name="connsiteX207" fmla="*/ 368199 w 6579489"/>
              <a:gd name="connsiteY207" fmla="*/ 101194 h 532638"/>
              <a:gd name="connsiteX208" fmla="*/ 219456 w 6579489"/>
              <a:gd name="connsiteY208" fmla="*/ 42672 h 532638"/>
              <a:gd name="connsiteX209" fmla="*/ 176784 w 6579489"/>
              <a:gd name="connsiteY209" fmla="*/ 42672 h 532638"/>
              <a:gd name="connsiteX210" fmla="*/ 176784 w 6579489"/>
              <a:gd name="connsiteY210" fmla="*/ 532638 h 532638"/>
              <a:gd name="connsiteX211" fmla="*/ 73152 w 6579489"/>
              <a:gd name="connsiteY211" fmla="*/ 532638 h 532638"/>
              <a:gd name="connsiteX212" fmla="*/ 73152 w 6579489"/>
              <a:gd name="connsiteY212" fmla="*/ 48768 h 532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</a:cxnLst>
            <a:rect l="l" t="t" r="r" b="b"/>
            <a:pathLst>
              <a:path w="6579489" h="532638">
                <a:moveTo>
                  <a:pt x="6049137" y="213360"/>
                </a:moveTo>
                <a:cubicBezTo>
                  <a:pt x="6049949" y="202794"/>
                  <a:pt x="6050763" y="191821"/>
                  <a:pt x="6051575" y="180442"/>
                </a:cubicBezTo>
                <a:cubicBezTo>
                  <a:pt x="6052388" y="170688"/>
                  <a:pt x="6053201" y="160325"/>
                  <a:pt x="6054014" y="149352"/>
                </a:cubicBezTo>
                <a:cubicBezTo>
                  <a:pt x="6054826" y="138379"/>
                  <a:pt x="6055233" y="127203"/>
                  <a:pt x="6055233" y="115824"/>
                </a:cubicBezTo>
                <a:cubicBezTo>
                  <a:pt x="6055233" y="100381"/>
                  <a:pt x="6054826" y="86766"/>
                  <a:pt x="6054014" y="74981"/>
                </a:cubicBezTo>
                <a:cubicBezTo>
                  <a:pt x="6053201" y="63195"/>
                  <a:pt x="6052388" y="52832"/>
                  <a:pt x="6051575" y="43891"/>
                </a:cubicBezTo>
                <a:cubicBezTo>
                  <a:pt x="6050763" y="34138"/>
                  <a:pt x="6049949" y="25603"/>
                  <a:pt x="6049137" y="18288"/>
                </a:cubicBezTo>
                <a:lnTo>
                  <a:pt x="6579489" y="18288"/>
                </a:lnTo>
                <a:cubicBezTo>
                  <a:pt x="6577863" y="25603"/>
                  <a:pt x="6576644" y="34138"/>
                  <a:pt x="6575831" y="43891"/>
                </a:cubicBezTo>
                <a:cubicBezTo>
                  <a:pt x="6575019" y="52832"/>
                  <a:pt x="6574409" y="63195"/>
                  <a:pt x="6574002" y="74981"/>
                </a:cubicBezTo>
                <a:cubicBezTo>
                  <a:pt x="6573596" y="86766"/>
                  <a:pt x="6573393" y="100381"/>
                  <a:pt x="6573393" y="115824"/>
                </a:cubicBezTo>
                <a:cubicBezTo>
                  <a:pt x="6573393" y="127203"/>
                  <a:pt x="6573596" y="138379"/>
                  <a:pt x="6574002" y="149352"/>
                </a:cubicBezTo>
                <a:cubicBezTo>
                  <a:pt x="6574409" y="160325"/>
                  <a:pt x="6575019" y="170688"/>
                  <a:pt x="6575831" y="180442"/>
                </a:cubicBezTo>
                <a:cubicBezTo>
                  <a:pt x="6576644" y="191821"/>
                  <a:pt x="6577863" y="202794"/>
                  <a:pt x="6579489" y="213360"/>
                </a:cubicBezTo>
                <a:lnTo>
                  <a:pt x="6567297" y="213360"/>
                </a:lnTo>
                <a:cubicBezTo>
                  <a:pt x="6546164" y="192227"/>
                  <a:pt x="6528689" y="167030"/>
                  <a:pt x="6514872" y="137770"/>
                </a:cubicBezTo>
                <a:cubicBezTo>
                  <a:pt x="6501054" y="108509"/>
                  <a:pt x="6494145" y="76810"/>
                  <a:pt x="6494145" y="42672"/>
                </a:cubicBezTo>
                <a:lnTo>
                  <a:pt x="6366129" y="42672"/>
                </a:lnTo>
                <a:lnTo>
                  <a:pt x="6366129" y="532638"/>
                </a:lnTo>
                <a:lnTo>
                  <a:pt x="6262497" y="532638"/>
                </a:lnTo>
                <a:lnTo>
                  <a:pt x="6262497" y="42672"/>
                </a:lnTo>
                <a:lnTo>
                  <a:pt x="6134481" y="42672"/>
                </a:lnTo>
                <a:cubicBezTo>
                  <a:pt x="6134481" y="76810"/>
                  <a:pt x="6127573" y="108509"/>
                  <a:pt x="6113755" y="137770"/>
                </a:cubicBezTo>
                <a:cubicBezTo>
                  <a:pt x="6099937" y="167030"/>
                  <a:pt x="6082462" y="192227"/>
                  <a:pt x="6061329" y="213360"/>
                </a:cubicBezTo>
                <a:close/>
                <a:moveTo>
                  <a:pt x="5760720" y="30480"/>
                </a:moveTo>
                <a:lnTo>
                  <a:pt x="5760720" y="18288"/>
                </a:lnTo>
                <a:lnTo>
                  <a:pt x="5943600" y="18288"/>
                </a:lnTo>
                <a:lnTo>
                  <a:pt x="5943600" y="30480"/>
                </a:lnTo>
                <a:lnTo>
                  <a:pt x="5864352" y="60960"/>
                </a:lnTo>
                <a:lnTo>
                  <a:pt x="5864352" y="532638"/>
                </a:lnTo>
                <a:lnTo>
                  <a:pt x="5839968" y="532638"/>
                </a:lnTo>
                <a:lnTo>
                  <a:pt x="5839968" y="60960"/>
                </a:lnTo>
                <a:close/>
                <a:moveTo>
                  <a:pt x="5327904" y="30480"/>
                </a:moveTo>
                <a:lnTo>
                  <a:pt x="5327904" y="18288"/>
                </a:lnTo>
                <a:lnTo>
                  <a:pt x="5492496" y="18288"/>
                </a:lnTo>
                <a:lnTo>
                  <a:pt x="5771715" y="532638"/>
                </a:lnTo>
                <a:lnTo>
                  <a:pt x="5654967" y="532638"/>
                </a:lnTo>
                <a:lnTo>
                  <a:pt x="5431536" y="121920"/>
                </a:lnTo>
                <a:lnTo>
                  <a:pt x="5431536" y="532638"/>
                </a:lnTo>
                <a:lnTo>
                  <a:pt x="5407152" y="532638"/>
                </a:lnTo>
                <a:lnTo>
                  <a:pt x="5407152" y="54864"/>
                </a:lnTo>
                <a:close/>
                <a:moveTo>
                  <a:pt x="4953000" y="30480"/>
                </a:moveTo>
                <a:lnTo>
                  <a:pt x="4953000" y="18288"/>
                </a:lnTo>
                <a:lnTo>
                  <a:pt x="5202936" y="18288"/>
                </a:lnTo>
                <a:lnTo>
                  <a:pt x="5202936" y="30480"/>
                </a:lnTo>
                <a:lnTo>
                  <a:pt x="5129784" y="48768"/>
                </a:lnTo>
                <a:lnTo>
                  <a:pt x="5129784" y="532638"/>
                </a:lnTo>
                <a:lnTo>
                  <a:pt x="5026152" y="532638"/>
                </a:lnTo>
                <a:lnTo>
                  <a:pt x="5026152" y="48768"/>
                </a:lnTo>
                <a:close/>
                <a:moveTo>
                  <a:pt x="4261104" y="445008"/>
                </a:moveTo>
                <a:cubicBezTo>
                  <a:pt x="4261104" y="370230"/>
                  <a:pt x="4269435" y="305003"/>
                  <a:pt x="4286098" y="249326"/>
                </a:cubicBezTo>
                <a:cubicBezTo>
                  <a:pt x="4302760" y="193650"/>
                  <a:pt x="4324706" y="147320"/>
                  <a:pt x="4351935" y="110338"/>
                </a:cubicBezTo>
                <a:cubicBezTo>
                  <a:pt x="4379163" y="73355"/>
                  <a:pt x="4409847" y="45720"/>
                  <a:pt x="4443984" y="27432"/>
                </a:cubicBezTo>
                <a:cubicBezTo>
                  <a:pt x="4478122" y="9144"/>
                  <a:pt x="4512666" y="0"/>
                  <a:pt x="4547616" y="0"/>
                </a:cubicBezTo>
                <a:cubicBezTo>
                  <a:pt x="4582567" y="0"/>
                  <a:pt x="4617111" y="9144"/>
                  <a:pt x="4651248" y="27432"/>
                </a:cubicBezTo>
                <a:cubicBezTo>
                  <a:pt x="4685386" y="45720"/>
                  <a:pt x="4716069" y="73355"/>
                  <a:pt x="4743298" y="110338"/>
                </a:cubicBezTo>
                <a:cubicBezTo>
                  <a:pt x="4770526" y="147320"/>
                  <a:pt x="4792472" y="193650"/>
                  <a:pt x="4809134" y="249326"/>
                </a:cubicBezTo>
                <a:cubicBezTo>
                  <a:pt x="4825797" y="305003"/>
                  <a:pt x="4834128" y="370230"/>
                  <a:pt x="4834128" y="445008"/>
                </a:cubicBezTo>
                <a:lnTo>
                  <a:pt x="4828914" y="532638"/>
                </a:lnTo>
                <a:lnTo>
                  <a:pt x="4715395" y="532638"/>
                </a:lnTo>
                <a:lnTo>
                  <a:pt x="4718304" y="445008"/>
                </a:lnTo>
                <a:cubicBezTo>
                  <a:pt x="4718304" y="361290"/>
                  <a:pt x="4713224" y="291998"/>
                  <a:pt x="4703064" y="237134"/>
                </a:cubicBezTo>
                <a:cubicBezTo>
                  <a:pt x="4692904" y="182270"/>
                  <a:pt x="4679493" y="138582"/>
                  <a:pt x="4662831" y="106070"/>
                </a:cubicBezTo>
                <a:cubicBezTo>
                  <a:pt x="4646168" y="73558"/>
                  <a:pt x="4627677" y="50800"/>
                  <a:pt x="4607357" y="37795"/>
                </a:cubicBezTo>
                <a:cubicBezTo>
                  <a:pt x="4587037" y="24790"/>
                  <a:pt x="4567123" y="18288"/>
                  <a:pt x="4547616" y="18288"/>
                </a:cubicBezTo>
                <a:cubicBezTo>
                  <a:pt x="4528109" y="18288"/>
                  <a:pt x="4508196" y="24790"/>
                  <a:pt x="4487876" y="37795"/>
                </a:cubicBezTo>
                <a:cubicBezTo>
                  <a:pt x="4467555" y="50800"/>
                  <a:pt x="4449064" y="73558"/>
                  <a:pt x="4432402" y="106070"/>
                </a:cubicBezTo>
                <a:cubicBezTo>
                  <a:pt x="4415739" y="138582"/>
                  <a:pt x="4402328" y="182270"/>
                  <a:pt x="4392168" y="237134"/>
                </a:cubicBezTo>
                <a:cubicBezTo>
                  <a:pt x="4382009" y="291998"/>
                  <a:pt x="4376928" y="361290"/>
                  <a:pt x="4376928" y="445008"/>
                </a:cubicBezTo>
                <a:lnTo>
                  <a:pt x="4379838" y="532638"/>
                </a:lnTo>
                <a:lnTo>
                  <a:pt x="4266319" y="532638"/>
                </a:lnTo>
                <a:close/>
                <a:moveTo>
                  <a:pt x="3629025" y="30480"/>
                </a:moveTo>
                <a:lnTo>
                  <a:pt x="3629025" y="18288"/>
                </a:lnTo>
                <a:lnTo>
                  <a:pt x="3848481" y="18288"/>
                </a:lnTo>
                <a:cubicBezTo>
                  <a:pt x="3898875" y="18288"/>
                  <a:pt x="3943782" y="25197"/>
                  <a:pt x="3983203" y="39014"/>
                </a:cubicBezTo>
                <a:cubicBezTo>
                  <a:pt x="4022623" y="52832"/>
                  <a:pt x="4055745" y="71933"/>
                  <a:pt x="4082568" y="96317"/>
                </a:cubicBezTo>
                <a:cubicBezTo>
                  <a:pt x="4109390" y="120701"/>
                  <a:pt x="4129913" y="149555"/>
                  <a:pt x="4144137" y="182880"/>
                </a:cubicBezTo>
                <a:cubicBezTo>
                  <a:pt x="4158361" y="216205"/>
                  <a:pt x="4165473" y="252781"/>
                  <a:pt x="4165473" y="292608"/>
                </a:cubicBezTo>
                <a:cubicBezTo>
                  <a:pt x="4165473" y="332435"/>
                  <a:pt x="4158361" y="369011"/>
                  <a:pt x="4144137" y="402336"/>
                </a:cubicBezTo>
                <a:cubicBezTo>
                  <a:pt x="4129913" y="435661"/>
                  <a:pt x="4109390" y="464515"/>
                  <a:pt x="4082568" y="488899"/>
                </a:cubicBezTo>
                <a:cubicBezTo>
                  <a:pt x="4069157" y="501091"/>
                  <a:pt x="4054170" y="511962"/>
                  <a:pt x="4037609" y="521513"/>
                </a:cubicBezTo>
                <a:lnTo>
                  <a:pt x="4013092" y="532638"/>
                </a:lnTo>
                <a:lnTo>
                  <a:pt x="3906263" y="532638"/>
                </a:lnTo>
                <a:lnTo>
                  <a:pt x="3933825" y="527913"/>
                </a:lnTo>
                <a:cubicBezTo>
                  <a:pt x="3958616" y="518160"/>
                  <a:pt x="3979748" y="503529"/>
                  <a:pt x="3997223" y="484022"/>
                </a:cubicBezTo>
                <a:cubicBezTo>
                  <a:pt x="4032174" y="445008"/>
                  <a:pt x="4049649" y="381203"/>
                  <a:pt x="4049649" y="292608"/>
                </a:cubicBezTo>
                <a:cubicBezTo>
                  <a:pt x="4049649" y="204013"/>
                  <a:pt x="4032174" y="140208"/>
                  <a:pt x="3997223" y="101194"/>
                </a:cubicBezTo>
                <a:cubicBezTo>
                  <a:pt x="3962273" y="62179"/>
                  <a:pt x="3912693" y="42672"/>
                  <a:pt x="3848481" y="42672"/>
                </a:cubicBezTo>
                <a:lnTo>
                  <a:pt x="3805809" y="42672"/>
                </a:lnTo>
                <a:lnTo>
                  <a:pt x="3805809" y="532638"/>
                </a:lnTo>
                <a:lnTo>
                  <a:pt x="3702177" y="532638"/>
                </a:lnTo>
                <a:lnTo>
                  <a:pt x="3702177" y="48768"/>
                </a:lnTo>
                <a:close/>
                <a:moveTo>
                  <a:pt x="3120009" y="420624"/>
                </a:moveTo>
                <a:lnTo>
                  <a:pt x="3168777" y="420624"/>
                </a:lnTo>
                <a:cubicBezTo>
                  <a:pt x="3229737" y="420624"/>
                  <a:pt x="3276473" y="404368"/>
                  <a:pt x="3308985" y="371856"/>
                </a:cubicBezTo>
                <a:cubicBezTo>
                  <a:pt x="3341497" y="339344"/>
                  <a:pt x="3357753" y="292608"/>
                  <a:pt x="3357753" y="231648"/>
                </a:cubicBezTo>
                <a:cubicBezTo>
                  <a:pt x="3357753" y="170688"/>
                  <a:pt x="3341497" y="123952"/>
                  <a:pt x="3308985" y="91440"/>
                </a:cubicBezTo>
                <a:cubicBezTo>
                  <a:pt x="3276473" y="58928"/>
                  <a:pt x="3229737" y="42672"/>
                  <a:pt x="3168777" y="42672"/>
                </a:cubicBezTo>
                <a:lnTo>
                  <a:pt x="3120009" y="42672"/>
                </a:lnTo>
                <a:close/>
                <a:moveTo>
                  <a:pt x="2943225" y="30480"/>
                </a:moveTo>
                <a:lnTo>
                  <a:pt x="2943225" y="18288"/>
                </a:lnTo>
                <a:lnTo>
                  <a:pt x="3168777" y="18288"/>
                </a:lnTo>
                <a:cubicBezTo>
                  <a:pt x="3220796" y="18288"/>
                  <a:pt x="3265907" y="23978"/>
                  <a:pt x="3304108" y="35357"/>
                </a:cubicBezTo>
                <a:cubicBezTo>
                  <a:pt x="3342310" y="46736"/>
                  <a:pt x="3374009" y="62179"/>
                  <a:pt x="3399206" y="81686"/>
                </a:cubicBezTo>
                <a:cubicBezTo>
                  <a:pt x="3424403" y="101194"/>
                  <a:pt x="3443097" y="123749"/>
                  <a:pt x="3455289" y="149352"/>
                </a:cubicBezTo>
                <a:cubicBezTo>
                  <a:pt x="3467481" y="174955"/>
                  <a:pt x="3473577" y="202387"/>
                  <a:pt x="3473577" y="231648"/>
                </a:cubicBezTo>
                <a:cubicBezTo>
                  <a:pt x="3473577" y="255219"/>
                  <a:pt x="3470123" y="276149"/>
                  <a:pt x="3463214" y="294437"/>
                </a:cubicBezTo>
                <a:cubicBezTo>
                  <a:pt x="3456305" y="312725"/>
                  <a:pt x="3447364" y="328981"/>
                  <a:pt x="3436392" y="343205"/>
                </a:cubicBezTo>
                <a:cubicBezTo>
                  <a:pt x="3425419" y="357429"/>
                  <a:pt x="3412617" y="369418"/>
                  <a:pt x="3397987" y="379171"/>
                </a:cubicBezTo>
                <a:cubicBezTo>
                  <a:pt x="3383356" y="388925"/>
                  <a:pt x="3368726" y="397053"/>
                  <a:pt x="3354096" y="403555"/>
                </a:cubicBezTo>
                <a:cubicBezTo>
                  <a:pt x="3319145" y="418998"/>
                  <a:pt x="3279725" y="428752"/>
                  <a:pt x="3235833" y="432816"/>
                </a:cubicBezTo>
                <a:cubicBezTo>
                  <a:pt x="3271596" y="436880"/>
                  <a:pt x="3304108" y="445414"/>
                  <a:pt x="3333369" y="458419"/>
                </a:cubicBezTo>
                <a:cubicBezTo>
                  <a:pt x="3358566" y="469798"/>
                  <a:pt x="3382137" y="486461"/>
                  <a:pt x="3404083" y="508406"/>
                </a:cubicBezTo>
                <a:lnTo>
                  <a:pt x="3420492" y="532638"/>
                </a:lnTo>
                <a:lnTo>
                  <a:pt x="3318726" y="532638"/>
                </a:lnTo>
                <a:lnTo>
                  <a:pt x="3317520" y="527304"/>
                </a:lnTo>
                <a:cubicBezTo>
                  <a:pt x="3310204" y="508203"/>
                  <a:pt x="3300247" y="492557"/>
                  <a:pt x="3287649" y="480365"/>
                </a:cubicBezTo>
                <a:cubicBezTo>
                  <a:pt x="3275051" y="468173"/>
                  <a:pt x="3258998" y="459232"/>
                  <a:pt x="3239491" y="453542"/>
                </a:cubicBezTo>
                <a:cubicBezTo>
                  <a:pt x="3219984" y="447853"/>
                  <a:pt x="3196412" y="445008"/>
                  <a:pt x="3168777" y="445008"/>
                </a:cubicBezTo>
                <a:lnTo>
                  <a:pt x="3120009" y="445008"/>
                </a:lnTo>
                <a:lnTo>
                  <a:pt x="3120009" y="532638"/>
                </a:lnTo>
                <a:lnTo>
                  <a:pt x="3016377" y="532638"/>
                </a:lnTo>
                <a:lnTo>
                  <a:pt x="3016377" y="48768"/>
                </a:lnTo>
                <a:close/>
                <a:moveTo>
                  <a:pt x="2305050" y="30480"/>
                </a:moveTo>
                <a:lnTo>
                  <a:pt x="2305050" y="18288"/>
                </a:lnTo>
                <a:lnTo>
                  <a:pt x="2798826" y="18288"/>
                </a:lnTo>
                <a:cubicBezTo>
                  <a:pt x="2797201" y="25603"/>
                  <a:pt x="2795981" y="34138"/>
                  <a:pt x="2795169" y="43891"/>
                </a:cubicBezTo>
                <a:cubicBezTo>
                  <a:pt x="2794356" y="52832"/>
                  <a:pt x="2793746" y="63195"/>
                  <a:pt x="2793340" y="74981"/>
                </a:cubicBezTo>
                <a:cubicBezTo>
                  <a:pt x="2792934" y="86766"/>
                  <a:pt x="2792730" y="100381"/>
                  <a:pt x="2792730" y="115824"/>
                </a:cubicBezTo>
                <a:cubicBezTo>
                  <a:pt x="2792730" y="127203"/>
                  <a:pt x="2792934" y="138379"/>
                  <a:pt x="2793340" y="149352"/>
                </a:cubicBezTo>
                <a:cubicBezTo>
                  <a:pt x="2793746" y="160325"/>
                  <a:pt x="2794356" y="170688"/>
                  <a:pt x="2795169" y="180442"/>
                </a:cubicBezTo>
                <a:cubicBezTo>
                  <a:pt x="2795981" y="191821"/>
                  <a:pt x="2797201" y="202794"/>
                  <a:pt x="2798826" y="213360"/>
                </a:cubicBezTo>
                <a:lnTo>
                  <a:pt x="2786634" y="213360"/>
                </a:lnTo>
                <a:cubicBezTo>
                  <a:pt x="2765502" y="192227"/>
                  <a:pt x="2748026" y="167030"/>
                  <a:pt x="2734209" y="137770"/>
                </a:cubicBezTo>
                <a:cubicBezTo>
                  <a:pt x="2720391" y="108509"/>
                  <a:pt x="2713482" y="76810"/>
                  <a:pt x="2713482" y="42672"/>
                </a:cubicBezTo>
                <a:lnTo>
                  <a:pt x="2481834" y="42672"/>
                </a:lnTo>
                <a:lnTo>
                  <a:pt x="2481834" y="408432"/>
                </a:lnTo>
                <a:lnTo>
                  <a:pt x="2597658" y="408432"/>
                </a:lnTo>
                <a:lnTo>
                  <a:pt x="2652522" y="298704"/>
                </a:lnTo>
                <a:lnTo>
                  <a:pt x="2664714" y="298704"/>
                </a:lnTo>
                <a:lnTo>
                  <a:pt x="2664714" y="532638"/>
                </a:lnTo>
                <a:lnTo>
                  <a:pt x="2647569" y="532638"/>
                </a:lnTo>
                <a:lnTo>
                  <a:pt x="2597658" y="432816"/>
                </a:lnTo>
                <a:lnTo>
                  <a:pt x="2481834" y="432816"/>
                </a:lnTo>
                <a:lnTo>
                  <a:pt x="2481834" y="532638"/>
                </a:lnTo>
                <a:lnTo>
                  <a:pt x="2378202" y="532638"/>
                </a:lnTo>
                <a:lnTo>
                  <a:pt x="2378202" y="48768"/>
                </a:lnTo>
                <a:close/>
                <a:moveTo>
                  <a:pt x="2029913" y="532638"/>
                </a:moveTo>
                <a:lnTo>
                  <a:pt x="2152269" y="60960"/>
                </a:lnTo>
                <a:lnTo>
                  <a:pt x="2073022" y="30480"/>
                </a:lnTo>
                <a:lnTo>
                  <a:pt x="2073022" y="18288"/>
                </a:lnTo>
                <a:lnTo>
                  <a:pt x="2255901" y="18288"/>
                </a:lnTo>
                <a:lnTo>
                  <a:pt x="2255901" y="30480"/>
                </a:lnTo>
                <a:lnTo>
                  <a:pt x="2176654" y="60960"/>
                </a:lnTo>
                <a:lnTo>
                  <a:pt x="2055266" y="532638"/>
                </a:lnTo>
                <a:close/>
                <a:moveTo>
                  <a:pt x="1635159" y="532638"/>
                </a:moveTo>
                <a:lnTo>
                  <a:pt x="1774317" y="0"/>
                </a:lnTo>
                <a:lnTo>
                  <a:pt x="1792605" y="0"/>
                </a:lnTo>
                <a:lnTo>
                  <a:pt x="1949998" y="532638"/>
                </a:lnTo>
                <a:lnTo>
                  <a:pt x="1839706" y="532638"/>
                </a:lnTo>
                <a:lnTo>
                  <a:pt x="1743837" y="207264"/>
                </a:lnTo>
                <a:lnTo>
                  <a:pt x="1659588" y="532638"/>
                </a:lnTo>
                <a:close/>
                <a:moveTo>
                  <a:pt x="1237869" y="30480"/>
                </a:moveTo>
                <a:lnTo>
                  <a:pt x="1237869" y="18288"/>
                </a:lnTo>
                <a:lnTo>
                  <a:pt x="1493901" y="18288"/>
                </a:lnTo>
                <a:lnTo>
                  <a:pt x="1493901" y="30480"/>
                </a:lnTo>
                <a:lnTo>
                  <a:pt x="1420749" y="48768"/>
                </a:lnTo>
                <a:lnTo>
                  <a:pt x="1556985" y="532638"/>
                </a:lnTo>
                <a:lnTo>
                  <a:pt x="1447767" y="532638"/>
                </a:lnTo>
                <a:lnTo>
                  <a:pt x="1311021" y="48768"/>
                </a:lnTo>
                <a:close/>
                <a:moveTo>
                  <a:pt x="632079" y="445008"/>
                </a:moveTo>
                <a:cubicBezTo>
                  <a:pt x="632079" y="370230"/>
                  <a:pt x="640410" y="305003"/>
                  <a:pt x="657073" y="249326"/>
                </a:cubicBezTo>
                <a:cubicBezTo>
                  <a:pt x="673735" y="193650"/>
                  <a:pt x="695681" y="147320"/>
                  <a:pt x="722910" y="110338"/>
                </a:cubicBezTo>
                <a:cubicBezTo>
                  <a:pt x="750138" y="73355"/>
                  <a:pt x="780822" y="45720"/>
                  <a:pt x="814959" y="27432"/>
                </a:cubicBezTo>
                <a:cubicBezTo>
                  <a:pt x="849097" y="9144"/>
                  <a:pt x="883641" y="0"/>
                  <a:pt x="918591" y="0"/>
                </a:cubicBezTo>
                <a:cubicBezTo>
                  <a:pt x="953542" y="0"/>
                  <a:pt x="988086" y="9144"/>
                  <a:pt x="1022223" y="27432"/>
                </a:cubicBezTo>
                <a:cubicBezTo>
                  <a:pt x="1056361" y="45720"/>
                  <a:pt x="1087044" y="73355"/>
                  <a:pt x="1114273" y="110338"/>
                </a:cubicBezTo>
                <a:cubicBezTo>
                  <a:pt x="1141502" y="147320"/>
                  <a:pt x="1163447" y="193650"/>
                  <a:pt x="1180110" y="249326"/>
                </a:cubicBezTo>
                <a:cubicBezTo>
                  <a:pt x="1196772" y="305003"/>
                  <a:pt x="1205103" y="370230"/>
                  <a:pt x="1205103" y="445008"/>
                </a:cubicBezTo>
                <a:lnTo>
                  <a:pt x="1199889" y="532638"/>
                </a:lnTo>
                <a:lnTo>
                  <a:pt x="1086370" y="532638"/>
                </a:lnTo>
                <a:lnTo>
                  <a:pt x="1089279" y="445008"/>
                </a:lnTo>
                <a:cubicBezTo>
                  <a:pt x="1089279" y="361290"/>
                  <a:pt x="1084199" y="291998"/>
                  <a:pt x="1074039" y="237134"/>
                </a:cubicBezTo>
                <a:cubicBezTo>
                  <a:pt x="1063879" y="182270"/>
                  <a:pt x="1050468" y="138582"/>
                  <a:pt x="1033806" y="106070"/>
                </a:cubicBezTo>
                <a:cubicBezTo>
                  <a:pt x="1017143" y="73558"/>
                  <a:pt x="998652" y="50800"/>
                  <a:pt x="978332" y="37795"/>
                </a:cubicBezTo>
                <a:cubicBezTo>
                  <a:pt x="958012" y="24790"/>
                  <a:pt x="938098" y="18288"/>
                  <a:pt x="918591" y="18288"/>
                </a:cubicBezTo>
                <a:cubicBezTo>
                  <a:pt x="899084" y="18288"/>
                  <a:pt x="879170" y="24790"/>
                  <a:pt x="858850" y="37795"/>
                </a:cubicBezTo>
                <a:cubicBezTo>
                  <a:pt x="838530" y="50800"/>
                  <a:pt x="820039" y="73558"/>
                  <a:pt x="803377" y="106070"/>
                </a:cubicBezTo>
                <a:cubicBezTo>
                  <a:pt x="786714" y="138582"/>
                  <a:pt x="773303" y="182270"/>
                  <a:pt x="763143" y="237134"/>
                </a:cubicBezTo>
                <a:cubicBezTo>
                  <a:pt x="752983" y="291998"/>
                  <a:pt x="747903" y="361290"/>
                  <a:pt x="747903" y="445008"/>
                </a:cubicBezTo>
                <a:lnTo>
                  <a:pt x="750813" y="532638"/>
                </a:lnTo>
                <a:lnTo>
                  <a:pt x="637294" y="532638"/>
                </a:lnTo>
                <a:close/>
                <a:moveTo>
                  <a:pt x="0" y="30480"/>
                </a:moveTo>
                <a:lnTo>
                  <a:pt x="0" y="18288"/>
                </a:lnTo>
                <a:lnTo>
                  <a:pt x="219456" y="18288"/>
                </a:lnTo>
                <a:cubicBezTo>
                  <a:pt x="269850" y="18288"/>
                  <a:pt x="314757" y="25197"/>
                  <a:pt x="354178" y="39014"/>
                </a:cubicBezTo>
                <a:cubicBezTo>
                  <a:pt x="393599" y="52832"/>
                  <a:pt x="426720" y="71933"/>
                  <a:pt x="453543" y="96317"/>
                </a:cubicBezTo>
                <a:cubicBezTo>
                  <a:pt x="480365" y="120701"/>
                  <a:pt x="500888" y="149555"/>
                  <a:pt x="515112" y="182880"/>
                </a:cubicBezTo>
                <a:cubicBezTo>
                  <a:pt x="529336" y="216205"/>
                  <a:pt x="536448" y="252781"/>
                  <a:pt x="536448" y="292608"/>
                </a:cubicBezTo>
                <a:cubicBezTo>
                  <a:pt x="536448" y="332435"/>
                  <a:pt x="529336" y="369011"/>
                  <a:pt x="515112" y="402336"/>
                </a:cubicBezTo>
                <a:cubicBezTo>
                  <a:pt x="500888" y="435661"/>
                  <a:pt x="480365" y="464515"/>
                  <a:pt x="453543" y="488899"/>
                </a:cubicBezTo>
                <a:cubicBezTo>
                  <a:pt x="440132" y="501091"/>
                  <a:pt x="425146" y="511962"/>
                  <a:pt x="408585" y="521513"/>
                </a:cubicBezTo>
                <a:lnTo>
                  <a:pt x="384067" y="532638"/>
                </a:lnTo>
                <a:lnTo>
                  <a:pt x="277238" y="532638"/>
                </a:lnTo>
                <a:lnTo>
                  <a:pt x="304800" y="527913"/>
                </a:lnTo>
                <a:cubicBezTo>
                  <a:pt x="329591" y="518160"/>
                  <a:pt x="350724" y="503529"/>
                  <a:pt x="368199" y="484022"/>
                </a:cubicBezTo>
                <a:cubicBezTo>
                  <a:pt x="403149" y="445008"/>
                  <a:pt x="420624" y="381203"/>
                  <a:pt x="420624" y="292608"/>
                </a:cubicBezTo>
                <a:cubicBezTo>
                  <a:pt x="420624" y="204013"/>
                  <a:pt x="403149" y="140208"/>
                  <a:pt x="368199" y="101194"/>
                </a:cubicBezTo>
                <a:cubicBezTo>
                  <a:pt x="333248" y="62179"/>
                  <a:pt x="283667" y="42672"/>
                  <a:pt x="219456" y="42672"/>
                </a:cubicBezTo>
                <a:lnTo>
                  <a:pt x="176784" y="42672"/>
                </a:lnTo>
                <a:lnTo>
                  <a:pt x="176784" y="532638"/>
                </a:lnTo>
                <a:lnTo>
                  <a:pt x="73152" y="532638"/>
                </a:lnTo>
                <a:lnTo>
                  <a:pt x="73152" y="487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glow>
              <a:srgbClr val="000000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/>
            <a:endParaRPr lang="zh-CN" altLang="en-US" sz="9600" spc="0" dirty="0">
              <a:solidFill>
                <a:schemeClr val="accent1"/>
              </a:solidFill>
            </a:endParaRPr>
          </a:p>
        </p:txBody>
      </p:sp>
      <p:sp>
        <p:nvSpPr>
          <p:cNvPr id="20" name="文本框 19" descr="65fbf50f-f9ce-4294-b9f6-ad137e75ffb1"/>
          <p:cNvSpPr txBox="1"/>
          <p:nvPr/>
        </p:nvSpPr>
        <p:spPr>
          <a:xfrm>
            <a:off x="4436440" y="1219200"/>
            <a:ext cx="753475" cy="542630"/>
          </a:xfrm>
          <a:custGeom>
            <a:avLst/>
            <a:gdLst/>
            <a:ahLst/>
            <a:cxnLst/>
            <a:rect l="l" t="t" r="r" b="b"/>
            <a:pathLst>
              <a:path w="99671" h="71780">
                <a:moveTo>
                  <a:pt x="89613" y="0"/>
                </a:moveTo>
                <a:lnTo>
                  <a:pt x="93270" y="5486"/>
                </a:lnTo>
                <a:cubicBezTo>
                  <a:pt x="83479" y="13449"/>
                  <a:pt x="78602" y="19926"/>
                  <a:pt x="78640" y="24917"/>
                </a:cubicBezTo>
                <a:cubicBezTo>
                  <a:pt x="78640" y="26327"/>
                  <a:pt x="80469" y="27623"/>
                  <a:pt x="84126" y="28804"/>
                </a:cubicBezTo>
                <a:cubicBezTo>
                  <a:pt x="89274" y="30623"/>
                  <a:pt x="93151" y="33157"/>
                  <a:pt x="95756" y="36405"/>
                </a:cubicBezTo>
                <a:cubicBezTo>
                  <a:pt x="98361" y="39653"/>
                  <a:pt x="99666" y="43672"/>
                  <a:pt x="99671" y="48463"/>
                </a:cubicBezTo>
                <a:cubicBezTo>
                  <a:pt x="99633" y="54864"/>
                  <a:pt x="97423" y="60350"/>
                  <a:pt x="93042" y="64922"/>
                </a:cubicBezTo>
                <a:cubicBezTo>
                  <a:pt x="90765" y="67208"/>
                  <a:pt x="88289" y="68923"/>
                  <a:pt x="85612" y="70066"/>
                </a:cubicBezTo>
                <a:cubicBezTo>
                  <a:pt x="82936" y="71209"/>
                  <a:pt x="80002" y="71780"/>
                  <a:pt x="76811" y="71780"/>
                </a:cubicBezTo>
                <a:cubicBezTo>
                  <a:pt x="69077" y="71780"/>
                  <a:pt x="63057" y="69037"/>
                  <a:pt x="58752" y="63551"/>
                </a:cubicBezTo>
                <a:cubicBezTo>
                  <a:pt x="56475" y="60808"/>
                  <a:pt x="54799" y="57779"/>
                  <a:pt x="53722" y="54464"/>
                </a:cubicBezTo>
                <a:cubicBezTo>
                  <a:pt x="52646" y="51149"/>
                  <a:pt x="52113" y="47549"/>
                  <a:pt x="52122" y="43663"/>
                </a:cubicBezTo>
                <a:cubicBezTo>
                  <a:pt x="52113" y="36000"/>
                  <a:pt x="55218" y="28523"/>
                  <a:pt x="61438" y="21231"/>
                </a:cubicBezTo>
                <a:cubicBezTo>
                  <a:pt x="67658" y="13940"/>
                  <a:pt x="77049" y="6863"/>
                  <a:pt x="89613" y="0"/>
                </a:cubicBezTo>
                <a:close/>
                <a:moveTo>
                  <a:pt x="37492" y="0"/>
                </a:moveTo>
                <a:lnTo>
                  <a:pt x="41149" y="5486"/>
                </a:lnTo>
                <a:cubicBezTo>
                  <a:pt x="31358" y="13449"/>
                  <a:pt x="26481" y="19926"/>
                  <a:pt x="26519" y="24917"/>
                </a:cubicBezTo>
                <a:cubicBezTo>
                  <a:pt x="26519" y="26327"/>
                  <a:pt x="28348" y="27623"/>
                  <a:pt x="32005" y="28804"/>
                </a:cubicBezTo>
                <a:cubicBezTo>
                  <a:pt x="37154" y="30623"/>
                  <a:pt x="41030" y="33157"/>
                  <a:pt x="43635" y="36405"/>
                </a:cubicBezTo>
                <a:cubicBezTo>
                  <a:pt x="46241" y="39653"/>
                  <a:pt x="47545" y="43672"/>
                  <a:pt x="47550" y="48463"/>
                </a:cubicBezTo>
                <a:cubicBezTo>
                  <a:pt x="47512" y="54864"/>
                  <a:pt x="45302" y="60350"/>
                  <a:pt x="40921" y="64922"/>
                </a:cubicBezTo>
                <a:cubicBezTo>
                  <a:pt x="38644" y="67208"/>
                  <a:pt x="36168" y="68923"/>
                  <a:pt x="33491" y="70066"/>
                </a:cubicBezTo>
                <a:cubicBezTo>
                  <a:pt x="30815" y="71209"/>
                  <a:pt x="27881" y="71780"/>
                  <a:pt x="24690" y="71780"/>
                </a:cubicBezTo>
                <a:cubicBezTo>
                  <a:pt x="16956" y="71780"/>
                  <a:pt x="10936" y="69037"/>
                  <a:pt x="6631" y="63551"/>
                </a:cubicBezTo>
                <a:cubicBezTo>
                  <a:pt x="4354" y="60808"/>
                  <a:pt x="2678" y="57779"/>
                  <a:pt x="1602" y="54464"/>
                </a:cubicBezTo>
                <a:cubicBezTo>
                  <a:pt x="525" y="51149"/>
                  <a:pt x="-8" y="47549"/>
                  <a:pt x="1" y="43663"/>
                </a:cubicBezTo>
                <a:cubicBezTo>
                  <a:pt x="-8" y="36000"/>
                  <a:pt x="3097" y="28523"/>
                  <a:pt x="9317" y="21231"/>
                </a:cubicBezTo>
                <a:cubicBezTo>
                  <a:pt x="15537" y="13940"/>
                  <a:pt x="24928" y="6863"/>
                  <a:pt x="37492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glow>
              <a:srgbClr val="000000"/>
            </a:glo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</a:lstStyle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 descr="bada849a-9a37-49ab-8c78-ebc14340088c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 descr="edf77b6e-154a-43f8-9624-24b41d727df8"/>
          <p:cNvSpPr/>
          <p:nvPr/>
        </p:nvSpPr>
        <p:spPr>
          <a:xfrm>
            <a:off x="11531601" y="0"/>
            <a:ext cx="660399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 descr="d2a46906-ad40-4d88-b474-a0d96fcffe96"/>
          <p:cNvSpPr/>
          <p:nvPr/>
        </p:nvSpPr>
        <p:spPr>
          <a:xfrm>
            <a:off x="0" y="0"/>
            <a:ext cx="2836562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 descr="5175246a-febe-4a6e-9ff7-184cefe94e2f"/>
          <p:cNvSpPr/>
          <p:nvPr/>
        </p:nvSpPr>
        <p:spPr>
          <a:xfrm>
            <a:off x="304800" y="342900"/>
            <a:ext cx="11582400" cy="61722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任意多边形: 形状 57" descr="38fec374-0f68-4d63-9a0a-313a2584c30e"/>
          <p:cNvSpPr/>
          <p:nvPr/>
        </p:nvSpPr>
        <p:spPr>
          <a:xfrm flipV="1">
            <a:off x="473625" y="516579"/>
            <a:ext cx="623347" cy="512120"/>
          </a:xfrm>
          <a:custGeom>
            <a:avLst/>
            <a:gdLst>
              <a:gd name="connsiteX0" fmla="*/ 4869195 w 5049158"/>
              <a:gd name="connsiteY0" fmla="*/ 3788286 h 4148212"/>
              <a:gd name="connsiteX1" fmla="*/ 5049158 w 5049158"/>
              <a:gd name="connsiteY1" fmla="*/ 3968249 h 4148212"/>
              <a:gd name="connsiteX2" fmla="*/ 4869195 w 5049158"/>
              <a:gd name="connsiteY2" fmla="*/ 4148212 h 4148212"/>
              <a:gd name="connsiteX3" fmla="*/ 4689232 w 5049158"/>
              <a:gd name="connsiteY3" fmla="*/ 3968249 h 4148212"/>
              <a:gd name="connsiteX4" fmla="*/ 4869195 w 5049158"/>
              <a:gd name="connsiteY4" fmla="*/ 3788286 h 4148212"/>
              <a:gd name="connsiteX5" fmla="*/ 4283041 w 5049158"/>
              <a:gd name="connsiteY5" fmla="*/ 3788286 h 4148212"/>
              <a:gd name="connsiteX6" fmla="*/ 4463004 w 5049158"/>
              <a:gd name="connsiteY6" fmla="*/ 3968249 h 4148212"/>
              <a:gd name="connsiteX7" fmla="*/ 4283041 w 5049158"/>
              <a:gd name="connsiteY7" fmla="*/ 4148212 h 4148212"/>
              <a:gd name="connsiteX8" fmla="*/ 4103078 w 5049158"/>
              <a:gd name="connsiteY8" fmla="*/ 3968249 h 4148212"/>
              <a:gd name="connsiteX9" fmla="*/ 4283041 w 5049158"/>
              <a:gd name="connsiteY9" fmla="*/ 3788286 h 4148212"/>
              <a:gd name="connsiteX10" fmla="*/ 3696887 w 5049158"/>
              <a:gd name="connsiteY10" fmla="*/ 3788286 h 4148212"/>
              <a:gd name="connsiteX11" fmla="*/ 3876850 w 5049158"/>
              <a:gd name="connsiteY11" fmla="*/ 3968249 h 4148212"/>
              <a:gd name="connsiteX12" fmla="*/ 3696887 w 5049158"/>
              <a:gd name="connsiteY12" fmla="*/ 4148212 h 4148212"/>
              <a:gd name="connsiteX13" fmla="*/ 3516924 w 5049158"/>
              <a:gd name="connsiteY13" fmla="*/ 3968249 h 4148212"/>
              <a:gd name="connsiteX14" fmla="*/ 3696887 w 5049158"/>
              <a:gd name="connsiteY14" fmla="*/ 3788286 h 4148212"/>
              <a:gd name="connsiteX15" fmla="*/ 3110733 w 5049158"/>
              <a:gd name="connsiteY15" fmla="*/ 3788286 h 4148212"/>
              <a:gd name="connsiteX16" fmla="*/ 3290696 w 5049158"/>
              <a:gd name="connsiteY16" fmla="*/ 3968249 h 4148212"/>
              <a:gd name="connsiteX17" fmla="*/ 3110733 w 5049158"/>
              <a:gd name="connsiteY17" fmla="*/ 4148212 h 4148212"/>
              <a:gd name="connsiteX18" fmla="*/ 2930770 w 5049158"/>
              <a:gd name="connsiteY18" fmla="*/ 3968249 h 4148212"/>
              <a:gd name="connsiteX19" fmla="*/ 3110733 w 5049158"/>
              <a:gd name="connsiteY19" fmla="*/ 3788286 h 4148212"/>
              <a:gd name="connsiteX20" fmla="*/ 2524579 w 5049158"/>
              <a:gd name="connsiteY20" fmla="*/ 3788286 h 4148212"/>
              <a:gd name="connsiteX21" fmla="*/ 2704542 w 5049158"/>
              <a:gd name="connsiteY21" fmla="*/ 3968249 h 4148212"/>
              <a:gd name="connsiteX22" fmla="*/ 2524579 w 5049158"/>
              <a:gd name="connsiteY22" fmla="*/ 4148212 h 4148212"/>
              <a:gd name="connsiteX23" fmla="*/ 2344616 w 5049158"/>
              <a:gd name="connsiteY23" fmla="*/ 3968249 h 4148212"/>
              <a:gd name="connsiteX24" fmla="*/ 2524579 w 5049158"/>
              <a:gd name="connsiteY24" fmla="*/ 3788286 h 4148212"/>
              <a:gd name="connsiteX25" fmla="*/ 1938425 w 5049158"/>
              <a:gd name="connsiteY25" fmla="*/ 3788286 h 4148212"/>
              <a:gd name="connsiteX26" fmla="*/ 2118388 w 5049158"/>
              <a:gd name="connsiteY26" fmla="*/ 3968249 h 4148212"/>
              <a:gd name="connsiteX27" fmla="*/ 1938425 w 5049158"/>
              <a:gd name="connsiteY27" fmla="*/ 4148212 h 4148212"/>
              <a:gd name="connsiteX28" fmla="*/ 1758462 w 5049158"/>
              <a:gd name="connsiteY28" fmla="*/ 3968249 h 4148212"/>
              <a:gd name="connsiteX29" fmla="*/ 1938425 w 5049158"/>
              <a:gd name="connsiteY29" fmla="*/ 3788286 h 4148212"/>
              <a:gd name="connsiteX30" fmla="*/ 1352271 w 5049158"/>
              <a:gd name="connsiteY30" fmla="*/ 3788286 h 4148212"/>
              <a:gd name="connsiteX31" fmla="*/ 1532234 w 5049158"/>
              <a:gd name="connsiteY31" fmla="*/ 3968249 h 4148212"/>
              <a:gd name="connsiteX32" fmla="*/ 1352271 w 5049158"/>
              <a:gd name="connsiteY32" fmla="*/ 4148212 h 4148212"/>
              <a:gd name="connsiteX33" fmla="*/ 1172308 w 5049158"/>
              <a:gd name="connsiteY33" fmla="*/ 3968249 h 4148212"/>
              <a:gd name="connsiteX34" fmla="*/ 1352271 w 5049158"/>
              <a:gd name="connsiteY34" fmla="*/ 3788286 h 4148212"/>
              <a:gd name="connsiteX35" fmla="*/ 766117 w 5049158"/>
              <a:gd name="connsiteY35" fmla="*/ 3788286 h 4148212"/>
              <a:gd name="connsiteX36" fmla="*/ 946080 w 5049158"/>
              <a:gd name="connsiteY36" fmla="*/ 3968249 h 4148212"/>
              <a:gd name="connsiteX37" fmla="*/ 766117 w 5049158"/>
              <a:gd name="connsiteY37" fmla="*/ 4148212 h 4148212"/>
              <a:gd name="connsiteX38" fmla="*/ 586154 w 5049158"/>
              <a:gd name="connsiteY38" fmla="*/ 3968249 h 4148212"/>
              <a:gd name="connsiteX39" fmla="*/ 766117 w 5049158"/>
              <a:gd name="connsiteY39" fmla="*/ 3788286 h 4148212"/>
              <a:gd name="connsiteX40" fmla="*/ 179963 w 5049158"/>
              <a:gd name="connsiteY40" fmla="*/ 3788286 h 4148212"/>
              <a:gd name="connsiteX41" fmla="*/ 359926 w 5049158"/>
              <a:gd name="connsiteY41" fmla="*/ 3968249 h 4148212"/>
              <a:gd name="connsiteX42" fmla="*/ 179963 w 5049158"/>
              <a:gd name="connsiteY42" fmla="*/ 4148212 h 4148212"/>
              <a:gd name="connsiteX43" fmla="*/ 0 w 5049158"/>
              <a:gd name="connsiteY43" fmla="*/ 3968249 h 4148212"/>
              <a:gd name="connsiteX44" fmla="*/ 179963 w 5049158"/>
              <a:gd name="connsiteY44" fmla="*/ 3788286 h 4148212"/>
              <a:gd name="connsiteX45" fmla="*/ 4869195 w 5049158"/>
              <a:gd name="connsiteY45" fmla="*/ 3156905 h 4148212"/>
              <a:gd name="connsiteX46" fmla="*/ 5049158 w 5049158"/>
              <a:gd name="connsiteY46" fmla="*/ 3336868 h 4148212"/>
              <a:gd name="connsiteX47" fmla="*/ 4869195 w 5049158"/>
              <a:gd name="connsiteY47" fmla="*/ 3516831 h 4148212"/>
              <a:gd name="connsiteX48" fmla="*/ 4689232 w 5049158"/>
              <a:gd name="connsiteY48" fmla="*/ 3336868 h 4148212"/>
              <a:gd name="connsiteX49" fmla="*/ 4869195 w 5049158"/>
              <a:gd name="connsiteY49" fmla="*/ 3156905 h 4148212"/>
              <a:gd name="connsiteX50" fmla="*/ 4283041 w 5049158"/>
              <a:gd name="connsiteY50" fmla="*/ 3156905 h 4148212"/>
              <a:gd name="connsiteX51" fmla="*/ 4463004 w 5049158"/>
              <a:gd name="connsiteY51" fmla="*/ 3336868 h 4148212"/>
              <a:gd name="connsiteX52" fmla="*/ 4283041 w 5049158"/>
              <a:gd name="connsiteY52" fmla="*/ 3516831 h 4148212"/>
              <a:gd name="connsiteX53" fmla="*/ 4103078 w 5049158"/>
              <a:gd name="connsiteY53" fmla="*/ 3336868 h 4148212"/>
              <a:gd name="connsiteX54" fmla="*/ 4283041 w 5049158"/>
              <a:gd name="connsiteY54" fmla="*/ 3156905 h 4148212"/>
              <a:gd name="connsiteX55" fmla="*/ 3696887 w 5049158"/>
              <a:gd name="connsiteY55" fmla="*/ 3156905 h 4148212"/>
              <a:gd name="connsiteX56" fmla="*/ 3876850 w 5049158"/>
              <a:gd name="connsiteY56" fmla="*/ 3336868 h 4148212"/>
              <a:gd name="connsiteX57" fmla="*/ 3696887 w 5049158"/>
              <a:gd name="connsiteY57" fmla="*/ 3516831 h 4148212"/>
              <a:gd name="connsiteX58" fmla="*/ 3516924 w 5049158"/>
              <a:gd name="connsiteY58" fmla="*/ 3336868 h 4148212"/>
              <a:gd name="connsiteX59" fmla="*/ 3696887 w 5049158"/>
              <a:gd name="connsiteY59" fmla="*/ 3156905 h 4148212"/>
              <a:gd name="connsiteX60" fmla="*/ 3110733 w 5049158"/>
              <a:gd name="connsiteY60" fmla="*/ 3156905 h 4148212"/>
              <a:gd name="connsiteX61" fmla="*/ 3290696 w 5049158"/>
              <a:gd name="connsiteY61" fmla="*/ 3336868 h 4148212"/>
              <a:gd name="connsiteX62" fmla="*/ 3110733 w 5049158"/>
              <a:gd name="connsiteY62" fmla="*/ 3516831 h 4148212"/>
              <a:gd name="connsiteX63" fmla="*/ 2930770 w 5049158"/>
              <a:gd name="connsiteY63" fmla="*/ 3336868 h 4148212"/>
              <a:gd name="connsiteX64" fmla="*/ 3110733 w 5049158"/>
              <a:gd name="connsiteY64" fmla="*/ 3156905 h 4148212"/>
              <a:gd name="connsiteX65" fmla="*/ 2524579 w 5049158"/>
              <a:gd name="connsiteY65" fmla="*/ 3156905 h 4148212"/>
              <a:gd name="connsiteX66" fmla="*/ 2704542 w 5049158"/>
              <a:gd name="connsiteY66" fmla="*/ 3336868 h 4148212"/>
              <a:gd name="connsiteX67" fmla="*/ 2524579 w 5049158"/>
              <a:gd name="connsiteY67" fmla="*/ 3516831 h 4148212"/>
              <a:gd name="connsiteX68" fmla="*/ 2344616 w 5049158"/>
              <a:gd name="connsiteY68" fmla="*/ 3336868 h 4148212"/>
              <a:gd name="connsiteX69" fmla="*/ 2524579 w 5049158"/>
              <a:gd name="connsiteY69" fmla="*/ 3156905 h 4148212"/>
              <a:gd name="connsiteX70" fmla="*/ 1938425 w 5049158"/>
              <a:gd name="connsiteY70" fmla="*/ 3156905 h 4148212"/>
              <a:gd name="connsiteX71" fmla="*/ 2118388 w 5049158"/>
              <a:gd name="connsiteY71" fmla="*/ 3336868 h 4148212"/>
              <a:gd name="connsiteX72" fmla="*/ 1938425 w 5049158"/>
              <a:gd name="connsiteY72" fmla="*/ 3516831 h 4148212"/>
              <a:gd name="connsiteX73" fmla="*/ 1758462 w 5049158"/>
              <a:gd name="connsiteY73" fmla="*/ 3336868 h 4148212"/>
              <a:gd name="connsiteX74" fmla="*/ 1938425 w 5049158"/>
              <a:gd name="connsiteY74" fmla="*/ 3156905 h 4148212"/>
              <a:gd name="connsiteX75" fmla="*/ 1352271 w 5049158"/>
              <a:gd name="connsiteY75" fmla="*/ 3156905 h 4148212"/>
              <a:gd name="connsiteX76" fmla="*/ 1532234 w 5049158"/>
              <a:gd name="connsiteY76" fmla="*/ 3336868 h 4148212"/>
              <a:gd name="connsiteX77" fmla="*/ 1352271 w 5049158"/>
              <a:gd name="connsiteY77" fmla="*/ 3516831 h 4148212"/>
              <a:gd name="connsiteX78" fmla="*/ 1172308 w 5049158"/>
              <a:gd name="connsiteY78" fmla="*/ 3336868 h 4148212"/>
              <a:gd name="connsiteX79" fmla="*/ 1352271 w 5049158"/>
              <a:gd name="connsiteY79" fmla="*/ 3156905 h 4148212"/>
              <a:gd name="connsiteX80" fmla="*/ 766117 w 5049158"/>
              <a:gd name="connsiteY80" fmla="*/ 3156905 h 4148212"/>
              <a:gd name="connsiteX81" fmla="*/ 946080 w 5049158"/>
              <a:gd name="connsiteY81" fmla="*/ 3336868 h 4148212"/>
              <a:gd name="connsiteX82" fmla="*/ 766117 w 5049158"/>
              <a:gd name="connsiteY82" fmla="*/ 3516831 h 4148212"/>
              <a:gd name="connsiteX83" fmla="*/ 586154 w 5049158"/>
              <a:gd name="connsiteY83" fmla="*/ 3336868 h 4148212"/>
              <a:gd name="connsiteX84" fmla="*/ 766117 w 5049158"/>
              <a:gd name="connsiteY84" fmla="*/ 3156905 h 4148212"/>
              <a:gd name="connsiteX85" fmla="*/ 179963 w 5049158"/>
              <a:gd name="connsiteY85" fmla="*/ 3156905 h 4148212"/>
              <a:gd name="connsiteX86" fmla="*/ 359926 w 5049158"/>
              <a:gd name="connsiteY86" fmla="*/ 3336868 h 4148212"/>
              <a:gd name="connsiteX87" fmla="*/ 179963 w 5049158"/>
              <a:gd name="connsiteY87" fmla="*/ 3516831 h 4148212"/>
              <a:gd name="connsiteX88" fmla="*/ 0 w 5049158"/>
              <a:gd name="connsiteY88" fmla="*/ 3336868 h 4148212"/>
              <a:gd name="connsiteX89" fmla="*/ 179963 w 5049158"/>
              <a:gd name="connsiteY89" fmla="*/ 3156905 h 4148212"/>
              <a:gd name="connsiteX90" fmla="*/ 4869195 w 5049158"/>
              <a:gd name="connsiteY90" fmla="*/ 2525524 h 4148212"/>
              <a:gd name="connsiteX91" fmla="*/ 5049158 w 5049158"/>
              <a:gd name="connsiteY91" fmla="*/ 2705487 h 4148212"/>
              <a:gd name="connsiteX92" fmla="*/ 4869195 w 5049158"/>
              <a:gd name="connsiteY92" fmla="*/ 2885450 h 4148212"/>
              <a:gd name="connsiteX93" fmla="*/ 4689232 w 5049158"/>
              <a:gd name="connsiteY93" fmla="*/ 2705487 h 4148212"/>
              <a:gd name="connsiteX94" fmla="*/ 4869195 w 5049158"/>
              <a:gd name="connsiteY94" fmla="*/ 2525524 h 4148212"/>
              <a:gd name="connsiteX95" fmla="*/ 4283041 w 5049158"/>
              <a:gd name="connsiteY95" fmla="*/ 2525524 h 4148212"/>
              <a:gd name="connsiteX96" fmla="*/ 4463004 w 5049158"/>
              <a:gd name="connsiteY96" fmla="*/ 2705487 h 4148212"/>
              <a:gd name="connsiteX97" fmla="*/ 4283041 w 5049158"/>
              <a:gd name="connsiteY97" fmla="*/ 2885450 h 4148212"/>
              <a:gd name="connsiteX98" fmla="*/ 4103078 w 5049158"/>
              <a:gd name="connsiteY98" fmla="*/ 2705487 h 4148212"/>
              <a:gd name="connsiteX99" fmla="*/ 4283041 w 5049158"/>
              <a:gd name="connsiteY99" fmla="*/ 2525524 h 4148212"/>
              <a:gd name="connsiteX100" fmla="*/ 3696887 w 5049158"/>
              <a:gd name="connsiteY100" fmla="*/ 2525524 h 4148212"/>
              <a:gd name="connsiteX101" fmla="*/ 3876850 w 5049158"/>
              <a:gd name="connsiteY101" fmla="*/ 2705487 h 4148212"/>
              <a:gd name="connsiteX102" fmla="*/ 3696887 w 5049158"/>
              <a:gd name="connsiteY102" fmla="*/ 2885450 h 4148212"/>
              <a:gd name="connsiteX103" fmla="*/ 3516924 w 5049158"/>
              <a:gd name="connsiteY103" fmla="*/ 2705487 h 4148212"/>
              <a:gd name="connsiteX104" fmla="*/ 3696887 w 5049158"/>
              <a:gd name="connsiteY104" fmla="*/ 2525524 h 4148212"/>
              <a:gd name="connsiteX105" fmla="*/ 3110733 w 5049158"/>
              <a:gd name="connsiteY105" fmla="*/ 2525524 h 4148212"/>
              <a:gd name="connsiteX106" fmla="*/ 3290696 w 5049158"/>
              <a:gd name="connsiteY106" fmla="*/ 2705487 h 4148212"/>
              <a:gd name="connsiteX107" fmla="*/ 3110733 w 5049158"/>
              <a:gd name="connsiteY107" fmla="*/ 2885450 h 4148212"/>
              <a:gd name="connsiteX108" fmla="*/ 2930770 w 5049158"/>
              <a:gd name="connsiteY108" fmla="*/ 2705487 h 4148212"/>
              <a:gd name="connsiteX109" fmla="*/ 3110733 w 5049158"/>
              <a:gd name="connsiteY109" fmla="*/ 2525524 h 4148212"/>
              <a:gd name="connsiteX110" fmla="*/ 2524579 w 5049158"/>
              <a:gd name="connsiteY110" fmla="*/ 2525524 h 4148212"/>
              <a:gd name="connsiteX111" fmla="*/ 2704542 w 5049158"/>
              <a:gd name="connsiteY111" fmla="*/ 2705487 h 4148212"/>
              <a:gd name="connsiteX112" fmla="*/ 2524579 w 5049158"/>
              <a:gd name="connsiteY112" fmla="*/ 2885450 h 4148212"/>
              <a:gd name="connsiteX113" fmla="*/ 2344616 w 5049158"/>
              <a:gd name="connsiteY113" fmla="*/ 2705487 h 4148212"/>
              <a:gd name="connsiteX114" fmla="*/ 2524579 w 5049158"/>
              <a:gd name="connsiteY114" fmla="*/ 2525524 h 4148212"/>
              <a:gd name="connsiteX115" fmla="*/ 1938425 w 5049158"/>
              <a:gd name="connsiteY115" fmla="*/ 2525524 h 4148212"/>
              <a:gd name="connsiteX116" fmla="*/ 2118388 w 5049158"/>
              <a:gd name="connsiteY116" fmla="*/ 2705487 h 4148212"/>
              <a:gd name="connsiteX117" fmla="*/ 1938425 w 5049158"/>
              <a:gd name="connsiteY117" fmla="*/ 2885450 h 4148212"/>
              <a:gd name="connsiteX118" fmla="*/ 1758462 w 5049158"/>
              <a:gd name="connsiteY118" fmla="*/ 2705487 h 4148212"/>
              <a:gd name="connsiteX119" fmla="*/ 1938425 w 5049158"/>
              <a:gd name="connsiteY119" fmla="*/ 2525524 h 4148212"/>
              <a:gd name="connsiteX120" fmla="*/ 1352271 w 5049158"/>
              <a:gd name="connsiteY120" fmla="*/ 2525524 h 4148212"/>
              <a:gd name="connsiteX121" fmla="*/ 1532234 w 5049158"/>
              <a:gd name="connsiteY121" fmla="*/ 2705487 h 4148212"/>
              <a:gd name="connsiteX122" fmla="*/ 1352271 w 5049158"/>
              <a:gd name="connsiteY122" fmla="*/ 2885450 h 4148212"/>
              <a:gd name="connsiteX123" fmla="*/ 1172308 w 5049158"/>
              <a:gd name="connsiteY123" fmla="*/ 2705487 h 4148212"/>
              <a:gd name="connsiteX124" fmla="*/ 1352271 w 5049158"/>
              <a:gd name="connsiteY124" fmla="*/ 2525524 h 4148212"/>
              <a:gd name="connsiteX125" fmla="*/ 766117 w 5049158"/>
              <a:gd name="connsiteY125" fmla="*/ 2525524 h 4148212"/>
              <a:gd name="connsiteX126" fmla="*/ 946080 w 5049158"/>
              <a:gd name="connsiteY126" fmla="*/ 2705487 h 4148212"/>
              <a:gd name="connsiteX127" fmla="*/ 766117 w 5049158"/>
              <a:gd name="connsiteY127" fmla="*/ 2885450 h 4148212"/>
              <a:gd name="connsiteX128" fmla="*/ 586154 w 5049158"/>
              <a:gd name="connsiteY128" fmla="*/ 2705487 h 4148212"/>
              <a:gd name="connsiteX129" fmla="*/ 766117 w 5049158"/>
              <a:gd name="connsiteY129" fmla="*/ 2525524 h 4148212"/>
              <a:gd name="connsiteX130" fmla="*/ 179963 w 5049158"/>
              <a:gd name="connsiteY130" fmla="*/ 2525524 h 4148212"/>
              <a:gd name="connsiteX131" fmla="*/ 359926 w 5049158"/>
              <a:gd name="connsiteY131" fmla="*/ 2705487 h 4148212"/>
              <a:gd name="connsiteX132" fmla="*/ 179963 w 5049158"/>
              <a:gd name="connsiteY132" fmla="*/ 2885450 h 4148212"/>
              <a:gd name="connsiteX133" fmla="*/ 0 w 5049158"/>
              <a:gd name="connsiteY133" fmla="*/ 2705487 h 4148212"/>
              <a:gd name="connsiteX134" fmla="*/ 179963 w 5049158"/>
              <a:gd name="connsiteY134" fmla="*/ 2525524 h 4148212"/>
              <a:gd name="connsiteX135" fmla="*/ 4869195 w 5049158"/>
              <a:gd name="connsiteY135" fmla="*/ 1894143 h 4148212"/>
              <a:gd name="connsiteX136" fmla="*/ 5049158 w 5049158"/>
              <a:gd name="connsiteY136" fmla="*/ 2074106 h 4148212"/>
              <a:gd name="connsiteX137" fmla="*/ 4869195 w 5049158"/>
              <a:gd name="connsiteY137" fmla="*/ 2254069 h 4148212"/>
              <a:gd name="connsiteX138" fmla="*/ 4689232 w 5049158"/>
              <a:gd name="connsiteY138" fmla="*/ 2074106 h 4148212"/>
              <a:gd name="connsiteX139" fmla="*/ 4869195 w 5049158"/>
              <a:gd name="connsiteY139" fmla="*/ 1894143 h 4148212"/>
              <a:gd name="connsiteX140" fmla="*/ 4283041 w 5049158"/>
              <a:gd name="connsiteY140" fmla="*/ 1894143 h 4148212"/>
              <a:gd name="connsiteX141" fmla="*/ 4463004 w 5049158"/>
              <a:gd name="connsiteY141" fmla="*/ 2074106 h 4148212"/>
              <a:gd name="connsiteX142" fmla="*/ 4283041 w 5049158"/>
              <a:gd name="connsiteY142" fmla="*/ 2254069 h 4148212"/>
              <a:gd name="connsiteX143" fmla="*/ 4103078 w 5049158"/>
              <a:gd name="connsiteY143" fmla="*/ 2074106 h 4148212"/>
              <a:gd name="connsiteX144" fmla="*/ 4283041 w 5049158"/>
              <a:gd name="connsiteY144" fmla="*/ 1894143 h 4148212"/>
              <a:gd name="connsiteX145" fmla="*/ 3696887 w 5049158"/>
              <a:gd name="connsiteY145" fmla="*/ 1894143 h 4148212"/>
              <a:gd name="connsiteX146" fmla="*/ 3876850 w 5049158"/>
              <a:gd name="connsiteY146" fmla="*/ 2074106 h 4148212"/>
              <a:gd name="connsiteX147" fmla="*/ 3696887 w 5049158"/>
              <a:gd name="connsiteY147" fmla="*/ 2254069 h 4148212"/>
              <a:gd name="connsiteX148" fmla="*/ 3516924 w 5049158"/>
              <a:gd name="connsiteY148" fmla="*/ 2074106 h 4148212"/>
              <a:gd name="connsiteX149" fmla="*/ 3696887 w 5049158"/>
              <a:gd name="connsiteY149" fmla="*/ 1894143 h 4148212"/>
              <a:gd name="connsiteX150" fmla="*/ 3110733 w 5049158"/>
              <a:gd name="connsiteY150" fmla="*/ 1894143 h 4148212"/>
              <a:gd name="connsiteX151" fmla="*/ 3290696 w 5049158"/>
              <a:gd name="connsiteY151" fmla="*/ 2074106 h 4148212"/>
              <a:gd name="connsiteX152" fmla="*/ 3110733 w 5049158"/>
              <a:gd name="connsiteY152" fmla="*/ 2254069 h 4148212"/>
              <a:gd name="connsiteX153" fmla="*/ 2930770 w 5049158"/>
              <a:gd name="connsiteY153" fmla="*/ 2074106 h 4148212"/>
              <a:gd name="connsiteX154" fmla="*/ 3110733 w 5049158"/>
              <a:gd name="connsiteY154" fmla="*/ 1894143 h 4148212"/>
              <a:gd name="connsiteX155" fmla="*/ 2524579 w 5049158"/>
              <a:gd name="connsiteY155" fmla="*/ 1894143 h 4148212"/>
              <a:gd name="connsiteX156" fmla="*/ 2704542 w 5049158"/>
              <a:gd name="connsiteY156" fmla="*/ 2074106 h 4148212"/>
              <a:gd name="connsiteX157" fmla="*/ 2524579 w 5049158"/>
              <a:gd name="connsiteY157" fmla="*/ 2254069 h 4148212"/>
              <a:gd name="connsiteX158" fmla="*/ 2344616 w 5049158"/>
              <a:gd name="connsiteY158" fmla="*/ 2074106 h 4148212"/>
              <a:gd name="connsiteX159" fmla="*/ 2524579 w 5049158"/>
              <a:gd name="connsiteY159" fmla="*/ 1894143 h 4148212"/>
              <a:gd name="connsiteX160" fmla="*/ 1938425 w 5049158"/>
              <a:gd name="connsiteY160" fmla="*/ 1894143 h 4148212"/>
              <a:gd name="connsiteX161" fmla="*/ 2118388 w 5049158"/>
              <a:gd name="connsiteY161" fmla="*/ 2074106 h 4148212"/>
              <a:gd name="connsiteX162" fmla="*/ 1938425 w 5049158"/>
              <a:gd name="connsiteY162" fmla="*/ 2254069 h 4148212"/>
              <a:gd name="connsiteX163" fmla="*/ 1758462 w 5049158"/>
              <a:gd name="connsiteY163" fmla="*/ 2074106 h 4148212"/>
              <a:gd name="connsiteX164" fmla="*/ 1938425 w 5049158"/>
              <a:gd name="connsiteY164" fmla="*/ 1894143 h 4148212"/>
              <a:gd name="connsiteX165" fmla="*/ 1352271 w 5049158"/>
              <a:gd name="connsiteY165" fmla="*/ 1894143 h 4148212"/>
              <a:gd name="connsiteX166" fmla="*/ 1532234 w 5049158"/>
              <a:gd name="connsiteY166" fmla="*/ 2074106 h 4148212"/>
              <a:gd name="connsiteX167" fmla="*/ 1352271 w 5049158"/>
              <a:gd name="connsiteY167" fmla="*/ 2254069 h 4148212"/>
              <a:gd name="connsiteX168" fmla="*/ 1172308 w 5049158"/>
              <a:gd name="connsiteY168" fmla="*/ 2074106 h 4148212"/>
              <a:gd name="connsiteX169" fmla="*/ 1352271 w 5049158"/>
              <a:gd name="connsiteY169" fmla="*/ 1894143 h 4148212"/>
              <a:gd name="connsiteX170" fmla="*/ 766117 w 5049158"/>
              <a:gd name="connsiteY170" fmla="*/ 1894143 h 4148212"/>
              <a:gd name="connsiteX171" fmla="*/ 946080 w 5049158"/>
              <a:gd name="connsiteY171" fmla="*/ 2074106 h 4148212"/>
              <a:gd name="connsiteX172" fmla="*/ 766117 w 5049158"/>
              <a:gd name="connsiteY172" fmla="*/ 2254069 h 4148212"/>
              <a:gd name="connsiteX173" fmla="*/ 586154 w 5049158"/>
              <a:gd name="connsiteY173" fmla="*/ 2074106 h 4148212"/>
              <a:gd name="connsiteX174" fmla="*/ 766117 w 5049158"/>
              <a:gd name="connsiteY174" fmla="*/ 1894143 h 4148212"/>
              <a:gd name="connsiteX175" fmla="*/ 179963 w 5049158"/>
              <a:gd name="connsiteY175" fmla="*/ 1894143 h 4148212"/>
              <a:gd name="connsiteX176" fmla="*/ 359926 w 5049158"/>
              <a:gd name="connsiteY176" fmla="*/ 2074106 h 4148212"/>
              <a:gd name="connsiteX177" fmla="*/ 179963 w 5049158"/>
              <a:gd name="connsiteY177" fmla="*/ 2254069 h 4148212"/>
              <a:gd name="connsiteX178" fmla="*/ 0 w 5049158"/>
              <a:gd name="connsiteY178" fmla="*/ 2074106 h 4148212"/>
              <a:gd name="connsiteX179" fmla="*/ 179963 w 5049158"/>
              <a:gd name="connsiteY179" fmla="*/ 1894143 h 4148212"/>
              <a:gd name="connsiteX180" fmla="*/ 4869195 w 5049158"/>
              <a:gd name="connsiteY180" fmla="*/ 1262762 h 4148212"/>
              <a:gd name="connsiteX181" fmla="*/ 5049158 w 5049158"/>
              <a:gd name="connsiteY181" fmla="*/ 1442725 h 4148212"/>
              <a:gd name="connsiteX182" fmla="*/ 4869195 w 5049158"/>
              <a:gd name="connsiteY182" fmla="*/ 1622688 h 4148212"/>
              <a:gd name="connsiteX183" fmla="*/ 4689232 w 5049158"/>
              <a:gd name="connsiteY183" fmla="*/ 1442725 h 4148212"/>
              <a:gd name="connsiteX184" fmla="*/ 4869195 w 5049158"/>
              <a:gd name="connsiteY184" fmla="*/ 1262762 h 4148212"/>
              <a:gd name="connsiteX185" fmla="*/ 4283041 w 5049158"/>
              <a:gd name="connsiteY185" fmla="*/ 1262762 h 4148212"/>
              <a:gd name="connsiteX186" fmla="*/ 4463004 w 5049158"/>
              <a:gd name="connsiteY186" fmla="*/ 1442725 h 4148212"/>
              <a:gd name="connsiteX187" fmla="*/ 4283041 w 5049158"/>
              <a:gd name="connsiteY187" fmla="*/ 1622688 h 4148212"/>
              <a:gd name="connsiteX188" fmla="*/ 4103078 w 5049158"/>
              <a:gd name="connsiteY188" fmla="*/ 1442725 h 4148212"/>
              <a:gd name="connsiteX189" fmla="*/ 4283041 w 5049158"/>
              <a:gd name="connsiteY189" fmla="*/ 1262762 h 4148212"/>
              <a:gd name="connsiteX190" fmla="*/ 3696887 w 5049158"/>
              <a:gd name="connsiteY190" fmla="*/ 1262762 h 4148212"/>
              <a:gd name="connsiteX191" fmla="*/ 3876850 w 5049158"/>
              <a:gd name="connsiteY191" fmla="*/ 1442725 h 4148212"/>
              <a:gd name="connsiteX192" fmla="*/ 3696887 w 5049158"/>
              <a:gd name="connsiteY192" fmla="*/ 1622688 h 4148212"/>
              <a:gd name="connsiteX193" fmla="*/ 3516924 w 5049158"/>
              <a:gd name="connsiteY193" fmla="*/ 1442725 h 4148212"/>
              <a:gd name="connsiteX194" fmla="*/ 3696887 w 5049158"/>
              <a:gd name="connsiteY194" fmla="*/ 1262762 h 4148212"/>
              <a:gd name="connsiteX195" fmla="*/ 3110733 w 5049158"/>
              <a:gd name="connsiteY195" fmla="*/ 1262762 h 4148212"/>
              <a:gd name="connsiteX196" fmla="*/ 3290696 w 5049158"/>
              <a:gd name="connsiteY196" fmla="*/ 1442725 h 4148212"/>
              <a:gd name="connsiteX197" fmla="*/ 3110733 w 5049158"/>
              <a:gd name="connsiteY197" fmla="*/ 1622688 h 4148212"/>
              <a:gd name="connsiteX198" fmla="*/ 2930770 w 5049158"/>
              <a:gd name="connsiteY198" fmla="*/ 1442725 h 4148212"/>
              <a:gd name="connsiteX199" fmla="*/ 3110733 w 5049158"/>
              <a:gd name="connsiteY199" fmla="*/ 1262762 h 4148212"/>
              <a:gd name="connsiteX200" fmla="*/ 2524579 w 5049158"/>
              <a:gd name="connsiteY200" fmla="*/ 1262762 h 4148212"/>
              <a:gd name="connsiteX201" fmla="*/ 2704542 w 5049158"/>
              <a:gd name="connsiteY201" fmla="*/ 1442725 h 4148212"/>
              <a:gd name="connsiteX202" fmla="*/ 2524579 w 5049158"/>
              <a:gd name="connsiteY202" fmla="*/ 1622688 h 4148212"/>
              <a:gd name="connsiteX203" fmla="*/ 2344616 w 5049158"/>
              <a:gd name="connsiteY203" fmla="*/ 1442725 h 4148212"/>
              <a:gd name="connsiteX204" fmla="*/ 2524579 w 5049158"/>
              <a:gd name="connsiteY204" fmla="*/ 1262762 h 4148212"/>
              <a:gd name="connsiteX205" fmla="*/ 1938425 w 5049158"/>
              <a:gd name="connsiteY205" fmla="*/ 1262762 h 4148212"/>
              <a:gd name="connsiteX206" fmla="*/ 2118388 w 5049158"/>
              <a:gd name="connsiteY206" fmla="*/ 1442725 h 4148212"/>
              <a:gd name="connsiteX207" fmla="*/ 1938425 w 5049158"/>
              <a:gd name="connsiteY207" fmla="*/ 1622688 h 4148212"/>
              <a:gd name="connsiteX208" fmla="*/ 1758462 w 5049158"/>
              <a:gd name="connsiteY208" fmla="*/ 1442725 h 4148212"/>
              <a:gd name="connsiteX209" fmla="*/ 1938425 w 5049158"/>
              <a:gd name="connsiteY209" fmla="*/ 1262762 h 4148212"/>
              <a:gd name="connsiteX210" fmla="*/ 1352271 w 5049158"/>
              <a:gd name="connsiteY210" fmla="*/ 1262762 h 4148212"/>
              <a:gd name="connsiteX211" fmla="*/ 1532234 w 5049158"/>
              <a:gd name="connsiteY211" fmla="*/ 1442725 h 4148212"/>
              <a:gd name="connsiteX212" fmla="*/ 1352271 w 5049158"/>
              <a:gd name="connsiteY212" fmla="*/ 1622688 h 4148212"/>
              <a:gd name="connsiteX213" fmla="*/ 1172308 w 5049158"/>
              <a:gd name="connsiteY213" fmla="*/ 1442725 h 4148212"/>
              <a:gd name="connsiteX214" fmla="*/ 1352271 w 5049158"/>
              <a:gd name="connsiteY214" fmla="*/ 1262762 h 4148212"/>
              <a:gd name="connsiteX215" fmla="*/ 766117 w 5049158"/>
              <a:gd name="connsiteY215" fmla="*/ 1262762 h 4148212"/>
              <a:gd name="connsiteX216" fmla="*/ 946080 w 5049158"/>
              <a:gd name="connsiteY216" fmla="*/ 1442725 h 4148212"/>
              <a:gd name="connsiteX217" fmla="*/ 766117 w 5049158"/>
              <a:gd name="connsiteY217" fmla="*/ 1622688 h 4148212"/>
              <a:gd name="connsiteX218" fmla="*/ 586154 w 5049158"/>
              <a:gd name="connsiteY218" fmla="*/ 1442725 h 4148212"/>
              <a:gd name="connsiteX219" fmla="*/ 766117 w 5049158"/>
              <a:gd name="connsiteY219" fmla="*/ 1262762 h 4148212"/>
              <a:gd name="connsiteX220" fmla="*/ 179963 w 5049158"/>
              <a:gd name="connsiteY220" fmla="*/ 1262762 h 4148212"/>
              <a:gd name="connsiteX221" fmla="*/ 359926 w 5049158"/>
              <a:gd name="connsiteY221" fmla="*/ 1442725 h 4148212"/>
              <a:gd name="connsiteX222" fmla="*/ 179963 w 5049158"/>
              <a:gd name="connsiteY222" fmla="*/ 1622688 h 4148212"/>
              <a:gd name="connsiteX223" fmla="*/ 0 w 5049158"/>
              <a:gd name="connsiteY223" fmla="*/ 1442725 h 4148212"/>
              <a:gd name="connsiteX224" fmla="*/ 179963 w 5049158"/>
              <a:gd name="connsiteY224" fmla="*/ 1262762 h 4148212"/>
              <a:gd name="connsiteX225" fmla="*/ 4869195 w 5049158"/>
              <a:gd name="connsiteY225" fmla="*/ 631381 h 4148212"/>
              <a:gd name="connsiteX226" fmla="*/ 5049158 w 5049158"/>
              <a:gd name="connsiteY226" fmla="*/ 811344 h 4148212"/>
              <a:gd name="connsiteX227" fmla="*/ 4869195 w 5049158"/>
              <a:gd name="connsiteY227" fmla="*/ 991307 h 4148212"/>
              <a:gd name="connsiteX228" fmla="*/ 4689232 w 5049158"/>
              <a:gd name="connsiteY228" fmla="*/ 811344 h 4148212"/>
              <a:gd name="connsiteX229" fmla="*/ 4869195 w 5049158"/>
              <a:gd name="connsiteY229" fmla="*/ 631381 h 4148212"/>
              <a:gd name="connsiteX230" fmla="*/ 4283041 w 5049158"/>
              <a:gd name="connsiteY230" fmla="*/ 631381 h 4148212"/>
              <a:gd name="connsiteX231" fmla="*/ 4463004 w 5049158"/>
              <a:gd name="connsiteY231" fmla="*/ 811344 h 4148212"/>
              <a:gd name="connsiteX232" fmla="*/ 4283041 w 5049158"/>
              <a:gd name="connsiteY232" fmla="*/ 991307 h 4148212"/>
              <a:gd name="connsiteX233" fmla="*/ 4103078 w 5049158"/>
              <a:gd name="connsiteY233" fmla="*/ 811344 h 4148212"/>
              <a:gd name="connsiteX234" fmla="*/ 4283041 w 5049158"/>
              <a:gd name="connsiteY234" fmla="*/ 631381 h 4148212"/>
              <a:gd name="connsiteX235" fmla="*/ 3696887 w 5049158"/>
              <a:gd name="connsiteY235" fmla="*/ 631381 h 4148212"/>
              <a:gd name="connsiteX236" fmla="*/ 3876850 w 5049158"/>
              <a:gd name="connsiteY236" fmla="*/ 811344 h 4148212"/>
              <a:gd name="connsiteX237" fmla="*/ 3696887 w 5049158"/>
              <a:gd name="connsiteY237" fmla="*/ 991307 h 4148212"/>
              <a:gd name="connsiteX238" fmla="*/ 3516924 w 5049158"/>
              <a:gd name="connsiteY238" fmla="*/ 811344 h 4148212"/>
              <a:gd name="connsiteX239" fmla="*/ 3696887 w 5049158"/>
              <a:gd name="connsiteY239" fmla="*/ 631381 h 4148212"/>
              <a:gd name="connsiteX240" fmla="*/ 3110733 w 5049158"/>
              <a:gd name="connsiteY240" fmla="*/ 631381 h 4148212"/>
              <a:gd name="connsiteX241" fmla="*/ 3290696 w 5049158"/>
              <a:gd name="connsiteY241" fmla="*/ 811344 h 4148212"/>
              <a:gd name="connsiteX242" fmla="*/ 3110733 w 5049158"/>
              <a:gd name="connsiteY242" fmla="*/ 991307 h 4148212"/>
              <a:gd name="connsiteX243" fmla="*/ 2930770 w 5049158"/>
              <a:gd name="connsiteY243" fmla="*/ 811344 h 4148212"/>
              <a:gd name="connsiteX244" fmla="*/ 3110733 w 5049158"/>
              <a:gd name="connsiteY244" fmla="*/ 631381 h 4148212"/>
              <a:gd name="connsiteX245" fmla="*/ 2524579 w 5049158"/>
              <a:gd name="connsiteY245" fmla="*/ 631381 h 4148212"/>
              <a:gd name="connsiteX246" fmla="*/ 2704542 w 5049158"/>
              <a:gd name="connsiteY246" fmla="*/ 811344 h 4148212"/>
              <a:gd name="connsiteX247" fmla="*/ 2524579 w 5049158"/>
              <a:gd name="connsiteY247" fmla="*/ 991307 h 4148212"/>
              <a:gd name="connsiteX248" fmla="*/ 2344616 w 5049158"/>
              <a:gd name="connsiteY248" fmla="*/ 811344 h 4148212"/>
              <a:gd name="connsiteX249" fmla="*/ 2524579 w 5049158"/>
              <a:gd name="connsiteY249" fmla="*/ 631381 h 4148212"/>
              <a:gd name="connsiteX250" fmla="*/ 1938425 w 5049158"/>
              <a:gd name="connsiteY250" fmla="*/ 631381 h 4148212"/>
              <a:gd name="connsiteX251" fmla="*/ 2118388 w 5049158"/>
              <a:gd name="connsiteY251" fmla="*/ 811344 h 4148212"/>
              <a:gd name="connsiteX252" fmla="*/ 1938425 w 5049158"/>
              <a:gd name="connsiteY252" fmla="*/ 991307 h 4148212"/>
              <a:gd name="connsiteX253" fmla="*/ 1758462 w 5049158"/>
              <a:gd name="connsiteY253" fmla="*/ 811344 h 4148212"/>
              <a:gd name="connsiteX254" fmla="*/ 1938425 w 5049158"/>
              <a:gd name="connsiteY254" fmla="*/ 631381 h 4148212"/>
              <a:gd name="connsiteX255" fmla="*/ 1352271 w 5049158"/>
              <a:gd name="connsiteY255" fmla="*/ 631381 h 4148212"/>
              <a:gd name="connsiteX256" fmla="*/ 1532234 w 5049158"/>
              <a:gd name="connsiteY256" fmla="*/ 811344 h 4148212"/>
              <a:gd name="connsiteX257" fmla="*/ 1352271 w 5049158"/>
              <a:gd name="connsiteY257" fmla="*/ 991307 h 4148212"/>
              <a:gd name="connsiteX258" fmla="*/ 1172308 w 5049158"/>
              <a:gd name="connsiteY258" fmla="*/ 811344 h 4148212"/>
              <a:gd name="connsiteX259" fmla="*/ 1352271 w 5049158"/>
              <a:gd name="connsiteY259" fmla="*/ 631381 h 4148212"/>
              <a:gd name="connsiteX260" fmla="*/ 766117 w 5049158"/>
              <a:gd name="connsiteY260" fmla="*/ 631381 h 4148212"/>
              <a:gd name="connsiteX261" fmla="*/ 946080 w 5049158"/>
              <a:gd name="connsiteY261" fmla="*/ 811344 h 4148212"/>
              <a:gd name="connsiteX262" fmla="*/ 766117 w 5049158"/>
              <a:gd name="connsiteY262" fmla="*/ 991307 h 4148212"/>
              <a:gd name="connsiteX263" fmla="*/ 586154 w 5049158"/>
              <a:gd name="connsiteY263" fmla="*/ 811344 h 4148212"/>
              <a:gd name="connsiteX264" fmla="*/ 766117 w 5049158"/>
              <a:gd name="connsiteY264" fmla="*/ 631381 h 4148212"/>
              <a:gd name="connsiteX265" fmla="*/ 179963 w 5049158"/>
              <a:gd name="connsiteY265" fmla="*/ 631381 h 4148212"/>
              <a:gd name="connsiteX266" fmla="*/ 359926 w 5049158"/>
              <a:gd name="connsiteY266" fmla="*/ 811344 h 4148212"/>
              <a:gd name="connsiteX267" fmla="*/ 179963 w 5049158"/>
              <a:gd name="connsiteY267" fmla="*/ 991307 h 4148212"/>
              <a:gd name="connsiteX268" fmla="*/ 0 w 5049158"/>
              <a:gd name="connsiteY268" fmla="*/ 811344 h 4148212"/>
              <a:gd name="connsiteX269" fmla="*/ 179963 w 5049158"/>
              <a:gd name="connsiteY269" fmla="*/ 631381 h 4148212"/>
              <a:gd name="connsiteX270" fmla="*/ 4869195 w 5049158"/>
              <a:gd name="connsiteY270" fmla="*/ 0 h 4148212"/>
              <a:gd name="connsiteX271" fmla="*/ 5049158 w 5049158"/>
              <a:gd name="connsiteY271" fmla="*/ 179963 h 4148212"/>
              <a:gd name="connsiteX272" fmla="*/ 4869195 w 5049158"/>
              <a:gd name="connsiteY272" fmla="*/ 359926 h 4148212"/>
              <a:gd name="connsiteX273" fmla="*/ 4689232 w 5049158"/>
              <a:gd name="connsiteY273" fmla="*/ 179963 h 4148212"/>
              <a:gd name="connsiteX274" fmla="*/ 4869195 w 5049158"/>
              <a:gd name="connsiteY274" fmla="*/ 0 h 4148212"/>
              <a:gd name="connsiteX275" fmla="*/ 4283041 w 5049158"/>
              <a:gd name="connsiteY275" fmla="*/ 0 h 4148212"/>
              <a:gd name="connsiteX276" fmla="*/ 4463004 w 5049158"/>
              <a:gd name="connsiteY276" fmla="*/ 179963 h 4148212"/>
              <a:gd name="connsiteX277" fmla="*/ 4283041 w 5049158"/>
              <a:gd name="connsiteY277" fmla="*/ 359926 h 4148212"/>
              <a:gd name="connsiteX278" fmla="*/ 4103078 w 5049158"/>
              <a:gd name="connsiteY278" fmla="*/ 179963 h 4148212"/>
              <a:gd name="connsiteX279" fmla="*/ 4283041 w 5049158"/>
              <a:gd name="connsiteY279" fmla="*/ 0 h 4148212"/>
              <a:gd name="connsiteX280" fmla="*/ 3696887 w 5049158"/>
              <a:gd name="connsiteY280" fmla="*/ 0 h 4148212"/>
              <a:gd name="connsiteX281" fmla="*/ 3876850 w 5049158"/>
              <a:gd name="connsiteY281" fmla="*/ 179963 h 4148212"/>
              <a:gd name="connsiteX282" fmla="*/ 3696887 w 5049158"/>
              <a:gd name="connsiteY282" fmla="*/ 359926 h 4148212"/>
              <a:gd name="connsiteX283" fmla="*/ 3516924 w 5049158"/>
              <a:gd name="connsiteY283" fmla="*/ 179963 h 4148212"/>
              <a:gd name="connsiteX284" fmla="*/ 3696887 w 5049158"/>
              <a:gd name="connsiteY284" fmla="*/ 0 h 4148212"/>
              <a:gd name="connsiteX285" fmla="*/ 3110733 w 5049158"/>
              <a:gd name="connsiteY285" fmla="*/ 0 h 4148212"/>
              <a:gd name="connsiteX286" fmla="*/ 3290696 w 5049158"/>
              <a:gd name="connsiteY286" fmla="*/ 179963 h 4148212"/>
              <a:gd name="connsiteX287" fmla="*/ 3110733 w 5049158"/>
              <a:gd name="connsiteY287" fmla="*/ 359926 h 4148212"/>
              <a:gd name="connsiteX288" fmla="*/ 2930770 w 5049158"/>
              <a:gd name="connsiteY288" fmla="*/ 179963 h 4148212"/>
              <a:gd name="connsiteX289" fmla="*/ 3110733 w 5049158"/>
              <a:gd name="connsiteY289" fmla="*/ 0 h 4148212"/>
              <a:gd name="connsiteX290" fmla="*/ 2524579 w 5049158"/>
              <a:gd name="connsiteY290" fmla="*/ 0 h 4148212"/>
              <a:gd name="connsiteX291" fmla="*/ 2704542 w 5049158"/>
              <a:gd name="connsiteY291" fmla="*/ 179963 h 4148212"/>
              <a:gd name="connsiteX292" fmla="*/ 2524579 w 5049158"/>
              <a:gd name="connsiteY292" fmla="*/ 359926 h 4148212"/>
              <a:gd name="connsiteX293" fmla="*/ 2344616 w 5049158"/>
              <a:gd name="connsiteY293" fmla="*/ 179963 h 4148212"/>
              <a:gd name="connsiteX294" fmla="*/ 2524579 w 5049158"/>
              <a:gd name="connsiteY294" fmla="*/ 0 h 4148212"/>
              <a:gd name="connsiteX295" fmla="*/ 1938425 w 5049158"/>
              <a:gd name="connsiteY295" fmla="*/ 0 h 4148212"/>
              <a:gd name="connsiteX296" fmla="*/ 2118388 w 5049158"/>
              <a:gd name="connsiteY296" fmla="*/ 179963 h 4148212"/>
              <a:gd name="connsiteX297" fmla="*/ 1938425 w 5049158"/>
              <a:gd name="connsiteY297" fmla="*/ 359926 h 4148212"/>
              <a:gd name="connsiteX298" fmla="*/ 1758462 w 5049158"/>
              <a:gd name="connsiteY298" fmla="*/ 179963 h 4148212"/>
              <a:gd name="connsiteX299" fmla="*/ 1938425 w 5049158"/>
              <a:gd name="connsiteY299" fmla="*/ 0 h 4148212"/>
              <a:gd name="connsiteX300" fmla="*/ 1352271 w 5049158"/>
              <a:gd name="connsiteY300" fmla="*/ 0 h 4148212"/>
              <a:gd name="connsiteX301" fmla="*/ 1532234 w 5049158"/>
              <a:gd name="connsiteY301" fmla="*/ 179963 h 4148212"/>
              <a:gd name="connsiteX302" fmla="*/ 1352271 w 5049158"/>
              <a:gd name="connsiteY302" fmla="*/ 359926 h 4148212"/>
              <a:gd name="connsiteX303" fmla="*/ 1172308 w 5049158"/>
              <a:gd name="connsiteY303" fmla="*/ 179963 h 4148212"/>
              <a:gd name="connsiteX304" fmla="*/ 1352271 w 5049158"/>
              <a:gd name="connsiteY304" fmla="*/ 0 h 4148212"/>
              <a:gd name="connsiteX305" fmla="*/ 766117 w 5049158"/>
              <a:gd name="connsiteY305" fmla="*/ 0 h 4148212"/>
              <a:gd name="connsiteX306" fmla="*/ 946080 w 5049158"/>
              <a:gd name="connsiteY306" fmla="*/ 179963 h 4148212"/>
              <a:gd name="connsiteX307" fmla="*/ 766117 w 5049158"/>
              <a:gd name="connsiteY307" fmla="*/ 359926 h 4148212"/>
              <a:gd name="connsiteX308" fmla="*/ 586154 w 5049158"/>
              <a:gd name="connsiteY308" fmla="*/ 179963 h 4148212"/>
              <a:gd name="connsiteX309" fmla="*/ 766117 w 5049158"/>
              <a:gd name="connsiteY309" fmla="*/ 0 h 4148212"/>
              <a:gd name="connsiteX310" fmla="*/ 179963 w 5049158"/>
              <a:gd name="connsiteY310" fmla="*/ 0 h 4148212"/>
              <a:gd name="connsiteX311" fmla="*/ 359926 w 5049158"/>
              <a:gd name="connsiteY311" fmla="*/ 179963 h 4148212"/>
              <a:gd name="connsiteX312" fmla="*/ 179963 w 5049158"/>
              <a:gd name="connsiteY312" fmla="*/ 359926 h 4148212"/>
              <a:gd name="connsiteX313" fmla="*/ 0 w 5049158"/>
              <a:gd name="connsiteY313" fmla="*/ 179963 h 4148212"/>
              <a:gd name="connsiteX314" fmla="*/ 179963 w 5049158"/>
              <a:gd name="connsiteY314" fmla="*/ 0 h 414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</a:cxnLst>
            <a:rect l="l" t="t" r="r" b="b"/>
            <a:pathLst>
              <a:path w="5049158" h="4148212">
                <a:moveTo>
                  <a:pt x="4869195" y="3788286"/>
                </a:moveTo>
                <a:cubicBezTo>
                  <a:pt x="4968586" y="3788286"/>
                  <a:pt x="5049158" y="3868858"/>
                  <a:pt x="5049158" y="3968249"/>
                </a:cubicBezTo>
                <a:cubicBezTo>
                  <a:pt x="5049158" y="4067640"/>
                  <a:pt x="4968586" y="4148212"/>
                  <a:pt x="4869195" y="4148212"/>
                </a:cubicBezTo>
                <a:cubicBezTo>
                  <a:pt x="4769804" y="4148212"/>
                  <a:pt x="4689232" y="4067640"/>
                  <a:pt x="4689232" y="3968249"/>
                </a:cubicBezTo>
                <a:cubicBezTo>
                  <a:pt x="4689232" y="3868858"/>
                  <a:pt x="4769804" y="3788286"/>
                  <a:pt x="4869195" y="3788286"/>
                </a:cubicBezTo>
                <a:close/>
                <a:moveTo>
                  <a:pt x="4283041" y="3788286"/>
                </a:moveTo>
                <a:cubicBezTo>
                  <a:pt x="4382432" y="3788286"/>
                  <a:pt x="4463004" y="3868858"/>
                  <a:pt x="4463004" y="3968249"/>
                </a:cubicBezTo>
                <a:cubicBezTo>
                  <a:pt x="4463004" y="4067640"/>
                  <a:pt x="4382432" y="4148212"/>
                  <a:pt x="4283041" y="4148212"/>
                </a:cubicBezTo>
                <a:cubicBezTo>
                  <a:pt x="4183650" y="4148212"/>
                  <a:pt x="4103078" y="4067640"/>
                  <a:pt x="4103078" y="3968249"/>
                </a:cubicBezTo>
                <a:cubicBezTo>
                  <a:pt x="4103078" y="3868858"/>
                  <a:pt x="4183650" y="3788286"/>
                  <a:pt x="4283041" y="3788286"/>
                </a:cubicBezTo>
                <a:close/>
                <a:moveTo>
                  <a:pt x="3696887" y="3788286"/>
                </a:moveTo>
                <a:cubicBezTo>
                  <a:pt x="3796278" y="3788286"/>
                  <a:pt x="3876850" y="3868858"/>
                  <a:pt x="3876850" y="3968249"/>
                </a:cubicBezTo>
                <a:cubicBezTo>
                  <a:pt x="3876850" y="4067640"/>
                  <a:pt x="3796278" y="4148212"/>
                  <a:pt x="3696887" y="4148212"/>
                </a:cubicBezTo>
                <a:cubicBezTo>
                  <a:pt x="3597496" y="4148212"/>
                  <a:pt x="3516924" y="4067640"/>
                  <a:pt x="3516924" y="3968249"/>
                </a:cubicBezTo>
                <a:cubicBezTo>
                  <a:pt x="3516924" y="3868858"/>
                  <a:pt x="3597496" y="3788286"/>
                  <a:pt x="3696887" y="3788286"/>
                </a:cubicBezTo>
                <a:close/>
                <a:moveTo>
                  <a:pt x="3110733" y="3788286"/>
                </a:moveTo>
                <a:cubicBezTo>
                  <a:pt x="3210124" y="3788286"/>
                  <a:pt x="3290696" y="3868858"/>
                  <a:pt x="3290696" y="3968249"/>
                </a:cubicBezTo>
                <a:cubicBezTo>
                  <a:pt x="3290696" y="4067640"/>
                  <a:pt x="3210124" y="4148212"/>
                  <a:pt x="3110733" y="4148212"/>
                </a:cubicBezTo>
                <a:cubicBezTo>
                  <a:pt x="3011342" y="4148212"/>
                  <a:pt x="2930770" y="4067640"/>
                  <a:pt x="2930770" y="3968249"/>
                </a:cubicBezTo>
                <a:cubicBezTo>
                  <a:pt x="2930770" y="3868858"/>
                  <a:pt x="3011342" y="3788286"/>
                  <a:pt x="3110733" y="3788286"/>
                </a:cubicBezTo>
                <a:close/>
                <a:moveTo>
                  <a:pt x="2524579" y="3788286"/>
                </a:moveTo>
                <a:cubicBezTo>
                  <a:pt x="2623970" y="3788286"/>
                  <a:pt x="2704542" y="3868858"/>
                  <a:pt x="2704542" y="3968249"/>
                </a:cubicBezTo>
                <a:cubicBezTo>
                  <a:pt x="2704542" y="4067640"/>
                  <a:pt x="2623970" y="4148212"/>
                  <a:pt x="2524579" y="4148212"/>
                </a:cubicBezTo>
                <a:cubicBezTo>
                  <a:pt x="2425188" y="4148212"/>
                  <a:pt x="2344616" y="4067640"/>
                  <a:pt x="2344616" y="3968249"/>
                </a:cubicBezTo>
                <a:cubicBezTo>
                  <a:pt x="2344616" y="3868858"/>
                  <a:pt x="2425188" y="3788286"/>
                  <a:pt x="2524579" y="3788286"/>
                </a:cubicBezTo>
                <a:close/>
                <a:moveTo>
                  <a:pt x="1938425" y="3788286"/>
                </a:moveTo>
                <a:cubicBezTo>
                  <a:pt x="2037816" y="3788286"/>
                  <a:pt x="2118388" y="3868858"/>
                  <a:pt x="2118388" y="3968249"/>
                </a:cubicBezTo>
                <a:cubicBezTo>
                  <a:pt x="2118388" y="4067640"/>
                  <a:pt x="2037816" y="4148212"/>
                  <a:pt x="1938425" y="4148212"/>
                </a:cubicBezTo>
                <a:cubicBezTo>
                  <a:pt x="1839034" y="4148212"/>
                  <a:pt x="1758462" y="4067640"/>
                  <a:pt x="1758462" y="3968249"/>
                </a:cubicBezTo>
                <a:cubicBezTo>
                  <a:pt x="1758462" y="3868858"/>
                  <a:pt x="1839034" y="3788286"/>
                  <a:pt x="1938425" y="3788286"/>
                </a:cubicBezTo>
                <a:close/>
                <a:moveTo>
                  <a:pt x="1352271" y="3788286"/>
                </a:moveTo>
                <a:cubicBezTo>
                  <a:pt x="1451662" y="3788286"/>
                  <a:pt x="1532234" y="3868858"/>
                  <a:pt x="1532234" y="3968249"/>
                </a:cubicBezTo>
                <a:cubicBezTo>
                  <a:pt x="1532234" y="4067640"/>
                  <a:pt x="1451662" y="4148212"/>
                  <a:pt x="1352271" y="4148212"/>
                </a:cubicBezTo>
                <a:cubicBezTo>
                  <a:pt x="1252880" y="4148212"/>
                  <a:pt x="1172308" y="4067640"/>
                  <a:pt x="1172308" y="3968249"/>
                </a:cubicBezTo>
                <a:cubicBezTo>
                  <a:pt x="1172308" y="3868858"/>
                  <a:pt x="1252880" y="3788286"/>
                  <a:pt x="1352271" y="3788286"/>
                </a:cubicBezTo>
                <a:close/>
                <a:moveTo>
                  <a:pt x="766117" y="3788286"/>
                </a:moveTo>
                <a:cubicBezTo>
                  <a:pt x="865508" y="3788286"/>
                  <a:pt x="946080" y="3868858"/>
                  <a:pt x="946080" y="3968249"/>
                </a:cubicBezTo>
                <a:cubicBezTo>
                  <a:pt x="946080" y="4067640"/>
                  <a:pt x="865508" y="4148212"/>
                  <a:pt x="766117" y="4148212"/>
                </a:cubicBezTo>
                <a:cubicBezTo>
                  <a:pt x="666726" y="4148212"/>
                  <a:pt x="586154" y="4067640"/>
                  <a:pt x="586154" y="3968249"/>
                </a:cubicBezTo>
                <a:cubicBezTo>
                  <a:pt x="586154" y="3868858"/>
                  <a:pt x="666726" y="3788286"/>
                  <a:pt x="766117" y="3788286"/>
                </a:cubicBezTo>
                <a:close/>
                <a:moveTo>
                  <a:pt x="179963" y="3788286"/>
                </a:moveTo>
                <a:cubicBezTo>
                  <a:pt x="279354" y="3788286"/>
                  <a:pt x="359926" y="3868858"/>
                  <a:pt x="359926" y="3968249"/>
                </a:cubicBezTo>
                <a:cubicBezTo>
                  <a:pt x="359926" y="4067640"/>
                  <a:pt x="279354" y="4148212"/>
                  <a:pt x="179963" y="4148212"/>
                </a:cubicBezTo>
                <a:cubicBezTo>
                  <a:pt x="80572" y="4148212"/>
                  <a:pt x="0" y="4067640"/>
                  <a:pt x="0" y="3968249"/>
                </a:cubicBezTo>
                <a:cubicBezTo>
                  <a:pt x="0" y="3868858"/>
                  <a:pt x="80572" y="3788286"/>
                  <a:pt x="179963" y="3788286"/>
                </a:cubicBezTo>
                <a:close/>
                <a:moveTo>
                  <a:pt x="4869195" y="3156905"/>
                </a:moveTo>
                <a:cubicBezTo>
                  <a:pt x="4968586" y="3156905"/>
                  <a:pt x="5049158" y="3237477"/>
                  <a:pt x="5049158" y="3336868"/>
                </a:cubicBezTo>
                <a:cubicBezTo>
                  <a:pt x="5049158" y="3436259"/>
                  <a:pt x="4968586" y="3516831"/>
                  <a:pt x="4869195" y="3516831"/>
                </a:cubicBezTo>
                <a:cubicBezTo>
                  <a:pt x="4769804" y="3516831"/>
                  <a:pt x="4689232" y="3436259"/>
                  <a:pt x="4689232" y="3336868"/>
                </a:cubicBezTo>
                <a:cubicBezTo>
                  <a:pt x="4689232" y="3237477"/>
                  <a:pt x="4769804" y="3156905"/>
                  <a:pt x="4869195" y="3156905"/>
                </a:cubicBezTo>
                <a:close/>
                <a:moveTo>
                  <a:pt x="4283041" y="3156905"/>
                </a:moveTo>
                <a:cubicBezTo>
                  <a:pt x="4382432" y="3156905"/>
                  <a:pt x="4463004" y="3237477"/>
                  <a:pt x="4463004" y="3336868"/>
                </a:cubicBezTo>
                <a:cubicBezTo>
                  <a:pt x="4463004" y="3436259"/>
                  <a:pt x="4382432" y="3516831"/>
                  <a:pt x="4283041" y="3516831"/>
                </a:cubicBezTo>
                <a:cubicBezTo>
                  <a:pt x="4183650" y="3516831"/>
                  <a:pt x="4103078" y="3436259"/>
                  <a:pt x="4103078" y="3336868"/>
                </a:cubicBezTo>
                <a:cubicBezTo>
                  <a:pt x="4103078" y="3237477"/>
                  <a:pt x="4183650" y="3156905"/>
                  <a:pt x="4283041" y="3156905"/>
                </a:cubicBezTo>
                <a:close/>
                <a:moveTo>
                  <a:pt x="3696887" y="3156905"/>
                </a:moveTo>
                <a:cubicBezTo>
                  <a:pt x="3796278" y="3156905"/>
                  <a:pt x="3876850" y="3237477"/>
                  <a:pt x="3876850" y="3336868"/>
                </a:cubicBezTo>
                <a:cubicBezTo>
                  <a:pt x="3876850" y="3436259"/>
                  <a:pt x="3796278" y="3516831"/>
                  <a:pt x="3696887" y="3516831"/>
                </a:cubicBezTo>
                <a:cubicBezTo>
                  <a:pt x="3597496" y="3516831"/>
                  <a:pt x="3516924" y="3436259"/>
                  <a:pt x="3516924" y="3336868"/>
                </a:cubicBezTo>
                <a:cubicBezTo>
                  <a:pt x="3516924" y="3237477"/>
                  <a:pt x="3597496" y="3156905"/>
                  <a:pt x="3696887" y="3156905"/>
                </a:cubicBezTo>
                <a:close/>
                <a:moveTo>
                  <a:pt x="3110733" y="3156905"/>
                </a:moveTo>
                <a:cubicBezTo>
                  <a:pt x="3210124" y="3156905"/>
                  <a:pt x="3290696" y="3237477"/>
                  <a:pt x="3290696" y="3336868"/>
                </a:cubicBezTo>
                <a:cubicBezTo>
                  <a:pt x="3290696" y="3436259"/>
                  <a:pt x="3210124" y="3516831"/>
                  <a:pt x="3110733" y="3516831"/>
                </a:cubicBezTo>
                <a:cubicBezTo>
                  <a:pt x="3011342" y="3516831"/>
                  <a:pt x="2930770" y="3436259"/>
                  <a:pt x="2930770" y="3336868"/>
                </a:cubicBezTo>
                <a:cubicBezTo>
                  <a:pt x="2930770" y="3237477"/>
                  <a:pt x="3011342" y="3156905"/>
                  <a:pt x="3110733" y="3156905"/>
                </a:cubicBezTo>
                <a:close/>
                <a:moveTo>
                  <a:pt x="2524579" y="3156905"/>
                </a:moveTo>
                <a:cubicBezTo>
                  <a:pt x="2623970" y="3156905"/>
                  <a:pt x="2704542" y="3237477"/>
                  <a:pt x="2704542" y="3336868"/>
                </a:cubicBezTo>
                <a:cubicBezTo>
                  <a:pt x="2704542" y="3436259"/>
                  <a:pt x="2623970" y="3516831"/>
                  <a:pt x="2524579" y="3516831"/>
                </a:cubicBezTo>
                <a:cubicBezTo>
                  <a:pt x="2425188" y="3516831"/>
                  <a:pt x="2344616" y="3436259"/>
                  <a:pt x="2344616" y="3336868"/>
                </a:cubicBezTo>
                <a:cubicBezTo>
                  <a:pt x="2344616" y="3237477"/>
                  <a:pt x="2425188" y="3156905"/>
                  <a:pt x="2524579" y="3156905"/>
                </a:cubicBezTo>
                <a:close/>
                <a:moveTo>
                  <a:pt x="1938425" y="3156905"/>
                </a:moveTo>
                <a:cubicBezTo>
                  <a:pt x="2037816" y="3156905"/>
                  <a:pt x="2118388" y="3237477"/>
                  <a:pt x="2118388" y="3336868"/>
                </a:cubicBezTo>
                <a:cubicBezTo>
                  <a:pt x="2118388" y="3436259"/>
                  <a:pt x="2037816" y="3516831"/>
                  <a:pt x="1938425" y="3516831"/>
                </a:cubicBezTo>
                <a:cubicBezTo>
                  <a:pt x="1839034" y="3516831"/>
                  <a:pt x="1758462" y="3436259"/>
                  <a:pt x="1758462" y="3336868"/>
                </a:cubicBezTo>
                <a:cubicBezTo>
                  <a:pt x="1758462" y="3237477"/>
                  <a:pt x="1839034" y="3156905"/>
                  <a:pt x="1938425" y="3156905"/>
                </a:cubicBezTo>
                <a:close/>
                <a:moveTo>
                  <a:pt x="1352271" y="3156905"/>
                </a:moveTo>
                <a:cubicBezTo>
                  <a:pt x="1451662" y="3156905"/>
                  <a:pt x="1532234" y="3237477"/>
                  <a:pt x="1532234" y="3336868"/>
                </a:cubicBezTo>
                <a:cubicBezTo>
                  <a:pt x="1532234" y="3436259"/>
                  <a:pt x="1451662" y="3516831"/>
                  <a:pt x="1352271" y="3516831"/>
                </a:cubicBezTo>
                <a:cubicBezTo>
                  <a:pt x="1252880" y="3516831"/>
                  <a:pt x="1172308" y="3436259"/>
                  <a:pt x="1172308" y="3336868"/>
                </a:cubicBezTo>
                <a:cubicBezTo>
                  <a:pt x="1172308" y="3237477"/>
                  <a:pt x="1252880" y="3156905"/>
                  <a:pt x="1352271" y="3156905"/>
                </a:cubicBezTo>
                <a:close/>
                <a:moveTo>
                  <a:pt x="766117" y="3156905"/>
                </a:moveTo>
                <a:cubicBezTo>
                  <a:pt x="865508" y="3156905"/>
                  <a:pt x="946080" y="3237477"/>
                  <a:pt x="946080" y="3336868"/>
                </a:cubicBezTo>
                <a:cubicBezTo>
                  <a:pt x="946080" y="3436259"/>
                  <a:pt x="865508" y="3516831"/>
                  <a:pt x="766117" y="3516831"/>
                </a:cubicBezTo>
                <a:cubicBezTo>
                  <a:pt x="666726" y="3516831"/>
                  <a:pt x="586154" y="3436259"/>
                  <a:pt x="586154" y="3336868"/>
                </a:cubicBezTo>
                <a:cubicBezTo>
                  <a:pt x="586154" y="3237477"/>
                  <a:pt x="666726" y="3156905"/>
                  <a:pt x="766117" y="3156905"/>
                </a:cubicBezTo>
                <a:close/>
                <a:moveTo>
                  <a:pt x="179963" y="3156905"/>
                </a:moveTo>
                <a:cubicBezTo>
                  <a:pt x="279354" y="3156905"/>
                  <a:pt x="359926" y="3237477"/>
                  <a:pt x="359926" y="3336868"/>
                </a:cubicBezTo>
                <a:cubicBezTo>
                  <a:pt x="359926" y="3436259"/>
                  <a:pt x="279354" y="3516831"/>
                  <a:pt x="179963" y="3516831"/>
                </a:cubicBezTo>
                <a:cubicBezTo>
                  <a:pt x="80572" y="3516831"/>
                  <a:pt x="0" y="3436259"/>
                  <a:pt x="0" y="3336868"/>
                </a:cubicBezTo>
                <a:cubicBezTo>
                  <a:pt x="0" y="3237477"/>
                  <a:pt x="80572" y="3156905"/>
                  <a:pt x="179963" y="3156905"/>
                </a:cubicBezTo>
                <a:close/>
                <a:moveTo>
                  <a:pt x="4869195" y="2525524"/>
                </a:moveTo>
                <a:cubicBezTo>
                  <a:pt x="4968586" y="2525524"/>
                  <a:pt x="5049158" y="2606096"/>
                  <a:pt x="5049158" y="2705487"/>
                </a:cubicBezTo>
                <a:cubicBezTo>
                  <a:pt x="5049158" y="2804878"/>
                  <a:pt x="4968586" y="2885450"/>
                  <a:pt x="4869195" y="2885450"/>
                </a:cubicBezTo>
                <a:cubicBezTo>
                  <a:pt x="4769804" y="2885450"/>
                  <a:pt x="4689232" y="2804878"/>
                  <a:pt x="4689232" y="2705487"/>
                </a:cubicBezTo>
                <a:cubicBezTo>
                  <a:pt x="4689232" y="2606096"/>
                  <a:pt x="4769804" y="2525524"/>
                  <a:pt x="4869195" y="2525524"/>
                </a:cubicBezTo>
                <a:close/>
                <a:moveTo>
                  <a:pt x="4283041" y="2525524"/>
                </a:moveTo>
                <a:cubicBezTo>
                  <a:pt x="4382432" y="2525524"/>
                  <a:pt x="4463004" y="2606096"/>
                  <a:pt x="4463004" y="2705487"/>
                </a:cubicBezTo>
                <a:cubicBezTo>
                  <a:pt x="4463004" y="2804878"/>
                  <a:pt x="4382432" y="2885450"/>
                  <a:pt x="4283041" y="2885450"/>
                </a:cubicBezTo>
                <a:cubicBezTo>
                  <a:pt x="4183650" y="2885450"/>
                  <a:pt x="4103078" y="2804878"/>
                  <a:pt x="4103078" y="2705487"/>
                </a:cubicBezTo>
                <a:cubicBezTo>
                  <a:pt x="4103078" y="2606096"/>
                  <a:pt x="4183650" y="2525524"/>
                  <a:pt x="4283041" y="2525524"/>
                </a:cubicBezTo>
                <a:close/>
                <a:moveTo>
                  <a:pt x="3696887" y="2525524"/>
                </a:moveTo>
                <a:cubicBezTo>
                  <a:pt x="3796278" y="2525524"/>
                  <a:pt x="3876850" y="2606096"/>
                  <a:pt x="3876850" y="2705487"/>
                </a:cubicBezTo>
                <a:cubicBezTo>
                  <a:pt x="3876850" y="2804878"/>
                  <a:pt x="3796278" y="2885450"/>
                  <a:pt x="3696887" y="2885450"/>
                </a:cubicBezTo>
                <a:cubicBezTo>
                  <a:pt x="3597496" y="2885450"/>
                  <a:pt x="3516924" y="2804878"/>
                  <a:pt x="3516924" y="2705487"/>
                </a:cubicBezTo>
                <a:cubicBezTo>
                  <a:pt x="3516924" y="2606096"/>
                  <a:pt x="3597496" y="2525524"/>
                  <a:pt x="3696887" y="2525524"/>
                </a:cubicBezTo>
                <a:close/>
                <a:moveTo>
                  <a:pt x="3110733" y="2525524"/>
                </a:moveTo>
                <a:cubicBezTo>
                  <a:pt x="3210124" y="2525524"/>
                  <a:pt x="3290696" y="2606096"/>
                  <a:pt x="3290696" y="2705487"/>
                </a:cubicBezTo>
                <a:cubicBezTo>
                  <a:pt x="3290696" y="2804878"/>
                  <a:pt x="3210124" y="2885450"/>
                  <a:pt x="3110733" y="2885450"/>
                </a:cubicBezTo>
                <a:cubicBezTo>
                  <a:pt x="3011342" y="2885450"/>
                  <a:pt x="2930770" y="2804878"/>
                  <a:pt x="2930770" y="2705487"/>
                </a:cubicBezTo>
                <a:cubicBezTo>
                  <a:pt x="2930770" y="2606096"/>
                  <a:pt x="3011342" y="2525524"/>
                  <a:pt x="3110733" y="2525524"/>
                </a:cubicBezTo>
                <a:close/>
                <a:moveTo>
                  <a:pt x="2524579" y="2525524"/>
                </a:moveTo>
                <a:cubicBezTo>
                  <a:pt x="2623970" y="2525524"/>
                  <a:pt x="2704542" y="2606096"/>
                  <a:pt x="2704542" y="2705487"/>
                </a:cubicBezTo>
                <a:cubicBezTo>
                  <a:pt x="2704542" y="2804878"/>
                  <a:pt x="2623970" y="2885450"/>
                  <a:pt x="2524579" y="2885450"/>
                </a:cubicBezTo>
                <a:cubicBezTo>
                  <a:pt x="2425188" y="2885450"/>
                  <a:pt x="2344616" y="2804878"/>
                  <a:pt x="2344616" y="2705487"/>
                </a:cubicBezTo>
                <a:cubicBezTo>
                  <a:pt x="2344616" y="2606096"/>
                  <a:pt x="2425188" y="2525524"/>
                  <a:pt x="2524579" y="2525524"/>
                </a:cubicBezTo>
                <a:close/>
                <a:moveTo>
                  <a:pt x="1938425" y="2525524"/>
                </a:moveTo>
                <a:cubicBezTo>
                  <a:pt x="2037816" y="2525524"/>
                  <a:pt x="2118388" y="2606096"/>
                  <a:pt x="2118388" y="2705487"/>
                </a:cubicBezTo>
                <a:cubicBezTo>
                  <a:pt x="2118388" y="2804878"/>
                  <a:pt x="2037816" y="2885450"/>
                  <a:pt x="1938425" y="2885450"/>
                </a:cubicBezTo>
                <a:cubicBezTo>
                  <a:pt x="1839034" y="2885450"/>
                  <a:pt x="1758462" y="2804878"/>
                  <a:pt x="1758462" y="2705487"/>
                </a:cubicBezTo>
                <a:cubicBezTo>
                  <a:pt x="1758462" y="2606096"/>
                  <a:pt x="1839034" y="2525524"/>
                  <a:pt x="1938425" y="2525524"/>
                </a:cubicBezTo>
                <a:close/>
                <a:moveTo>
                  <a:pt x="1352271" y="2525524"/>
                </a:moveTo>
                <a:cubicBezTo>
                  <a:pt x="1451662" y="2525524"/>
                  <a:pt x="1532234" y="2606096"/>
                  <a:pt x="1532234" y="2705487"/>
                </a:cubicBezTo>
                <a:cubicBezTo>
                  <a:pt x="1532234" y="2804878"/>
                  <a:pt x="1451662" y="2885450"/>
                  <a:pt x="1352271" y="2885450"/>
                </a:cubicBezTo>
                <a:cubicBezTo>
                  <a:pt x="1252880" y="2885450"/>
                  <a:pt x="1172308" y="2804878"/>
                  <a:pt x="1172308" y="2705487"/>
                </a:cubicBezTo>
                <a:cubicBezTo>
                  <a:pt x="1172308" y="2606096"/>
                  <a:pt x="1252880" y="2525524"/>
                  <a:pt x="1352271" y="2525524"/>
                </a:cubicBezTo>
                <a:close/>
                <a:moveTo>
                  <a:pt x="766117" y="2525524"/>
                </a:moveTo>
                <a:cubicBezTo>
                  <a:pt x="865508" y="2525524"/>
                  <a:pt x="946080" y="2606096"/>
                  <a:pt x="946080" y="2705487"/>
                </a:cubicBezTo>
                <a:cubicBezTo>
                  <a:pt x="946080" y="2804878"/>
                  <a:pt x="865508" y="2885450"/>
                  <a:pt x="766117" y="2885450"/>
                </a:cubicBezTo>
                <a:cubicBezTo>
                  <a:pt x="666726" y="2885450"/>
                  <a:pt x="586154" y="2804878"/>
                  <a:pt x="586154" y="2705487"/>
                </a:cubicBezTo>
                <a:cubicBezTo>
                  <a:pt x="586154" y="2606096"/>
                  <a:pt x="666726" y="2525524"/>
                  <a:pt x="766117" y="2525524"/>
                </a:cubicBezTo>
                <a:close/>
                <a:moveTo>
                  <a:pt x="179963" y="2525524"/>
                </a:moveTo>
                <a:cubicBezTo>
                  <a:pt x="279354" y="2525524"/>
                  <a:pt x="359926" y="2606096"/>
                  <a:pt x="359926" y="2705487"/>
                </a:cubicBezTo>
                <a:cubicBezTo>
                  <a:pt x="359926" y="2804878"/>
                  <a:pt x="279354" y="2885450"/>
                  <a:pt x="179963" y="2885450"/>
                </a:cubicBezTo>
                <a:cubicBezTo>
                  <a:pt x="80572" y="2885450"/>
                  <a:pt x="0" y="2804878"/>
                  <a:pt x="0" y="2705487"/>
                </a:cubicBezTo>
                <a:cubicBezTo>
                  <a:pt x="0" y="2606096"/>
                  <a:pt x="80572" y="2525524"/>
                  <a:pt x="179963" y="2525524"/>
                </a:cubicBezTo>
                <a:close/>
                <a:moveTo>
                  <a:pt x="4869195" y="1894143"/>
                </a:moveTo>
                <a:cubicBezTo>
                  <a:pt x="4968586" y="1894143"/>
                  <a:pt x="5049158" y="1974717"/>
                  <a:pt x="5049158" y="2074106"/>
                </a:cubicBezTo>
                <a:cubicBezTo>
                  <a:pt x="5049158" y="2173497"/>
                  <a:pt x="4968586" y="2254069"/>
                  <a:pt x="4869195" y="2254069"/>
                </a:cubicBezTo>
                <a:cubicBezTo>
                  <a:pt x="4769804" y="2254069"/>
                  <a:pt x="4689232" y="2173497"/>
                  <a:pt x="4689232" y="2074106"/>
                </a:cubicBezTo>
                <a:cubicBezTo>
                  <a:pt x="4689232" y="1974717"/>
                  <a:pt x="4769804" y="1894143"/>
                  <a:pt x="4869195" y="1894143"/>
                </a:cubicBezTo>
                <a:close/>
                <a:moveTo>
                  <a:pt x="4283041" y="1894143"/>
                </a:moveTo>
                <a:cubicBezTo>
                  <a:pt x="4382432" y="1894143"/>
                  <a:pt x="4463004" y="1974717"/>
                  <a:pt x="4463004" y="2074106"/>
                </a:cubicBezTo>
                <a:cubicBezTo>
                  <a:pt x="4463004" y="2173497"/>
                  <a:pt x="4382432" y="2254069"/>
                  <a:pt x="4283041" y="2254069"/>
                </a:cubicBezTo>
                <a:cubicBezTo>
                  <a:pt x="4183650" y="2254069"/>
                  <a:pt x="4103078" y="2173497"/>
                  <a:pt x="4103078" y="2074106"/>
                </a:cubicBezTo>
                <a:cubicBezTo>
                  <a:pt x="4103078" y="1974717"/>
                  <a:pt x="4183650" y="1894143"/>
                  <a:pt x="4283041" y="1894143"/>
                </a:cubicBezTo>
                <a:close/>
                <a:moveTo>
                  <a:pt x="3696887" y="1894143"/>
                </a:moveTo>
                <a:cubicBezTo>
                  <a:pt x="3796278" y="1894143"/>
                  <a:pt x="3876850" y="1974717"/>
                  <a:pt x="3876850" y="2074106"/>
                </a:cubicBezTo>
                <a:cubicBezTo>
                  <a:pt x="3876850" y="2173497"/>
                  <a:pt x="3796278" y="2254069"/>
                  <a:pt x="3696887" y="2254069"/>
                </a:cubicBezTo>
                <a:cubicBezTo>
                  <a:pt x="3597496" y="2254069"/>
                  <a:pt x="3516924" y="2173497"/>
                  <a:pt x="3516924" y="2074106"/>
                </a:cubicBezTo>
                <a:cubicBezTo>
                  <a:pt x="3516924" y="1974717"/>
                  <a:pt x="3597496" y="1894143"/>
                  <a:pt x="3696887" y="1894143"/>
                </a:cubicBezTo>
                <a:close/>
                <a:moveTo>
                  <a:pt x="3110733" y="1894143"/>
                </a:moveTo>
                <a:cubicBezTo>
                  <a:pt x="3210124" y="1894143"/>
                  <a:pt x="3290696" y="1974717"/>
                  <a:pt x="3290696" y="2074106"/>
                </a:cubicBezTo>
                <a:cubicBezTo>
                  <a:pt x="3290696" y="2173497"/>
                  <a:pt x="3210124" y="2254069"/>
                  <a:pt x="3110733" y="2254069"/>
                </a:cubicBezTo>
                <a:cubicBezTo>
                  <a:pt x="3011342" y="2254069"/>
                  <a:pt x="2930770" y="2173497"/>
                  <a:pt x="2930770" y="2074106"/>
                </a:cubicBezTo>
                <a:cubicBezTo>
                  <a:pt x="2930770" y="1974717"/>
                  <a:pt x="3011342" y="1894143"/>
                  <a:pt x="3110733" y="1894143"/>
                </a:cubicBezTo>
                <a:close/>
                <a:moveTo>
                  <a:pt x="2524579" y="1894143"/>
                </a:moveTo>
                <a:cubicBezTo>
                  <a:pt x="2623970" y="1894143"/>
                  <a:pt x="2704542" y="1974717"/>
                  <a:pt x="2704542" y="2074106"/>
                </a:cubicBezTo>
                <a:cubicBezTo>
                  <a:pt x="2704542" y="2173497"/>
                  <a:pt x="2623970" y="2254069"/>
                  <a:pt x="2524579" y="2254069"/>
                </a:cubicBezTo>
                <a:cubicBezTo>
                  <a:pt x="2425188" y="2254069"/>
                  <a:pt x="2344616" y="2173497"/>
                  <a:pt x="2344616" y="2074106"/>
                </a:cubicBezTo>
                <a:cubicBezTo>
                  <a:pt x="2344616" y="1974717"/>
                  <a:pt x="2425188" y="1894143"/>
                  <a:pt x="2524579" y="1894143"/>
                </a:cubicBezTo>
                <a:close/>
                <a:moveTo>
                  <a:pt x="1938425" y="1894143"/>
                </a:moveTo>
                <a:cubicBezTo>
                  <a:pt x="2037816" y="1894143"/>
                  <a:pt x="2118388" y="1974717"/>
                  <a:pt x="2118388" y="2074106"/>
                </a:cubicBezTo>
                <a:cubicBezTo>
                  <a:pt x="2118388" y="2173497"/>
                  <a:pt x="2037816" y="2254069"/>
                  <a:pt x="1938425" y="2254069"/>
                </a:cubicBezTo>
                <a:cubicBezTo>
                  <a:pt x="1839034" y="2254069"/>
                  <a:pt x="1758462" y="2173497"/>
                  <a:pt x="1758462" y="2074106"/>
                </a:cubicBezTo>
                <a:cubicBezTo>
                  <a:pt x="1758462" y="1974717"/>
                  <a:pt x="1839034" y="1894143"/>
                  <a:pt x="1938425" y="1894143"/>
                </a:cubicBezTo>
                <a:close/>
                <a:moveTo>
                  <a:pt x="1352271" y="1894143"/>
                </a:moveTo>
                <a:cubicBezTo>
                  <a:pt x="1451662" y="1894143"/>
                  <a:pt x="1532234" y="1974717"/>
                  <a:pt x="1532234" y="2074106"/>
                </a:cubicBezTo>
                <a:cubicBezTo>
                  <a:pt x="1532234" y="2173497"/>
                  <a:pt x="1451662" y="2254069"/>
                  <a:pt x="1352271" y="2254069"/>
                </a:cubicBezTo>
                <a:cubicBezTo>
                  <a:pt x="1252880" y="2254069"/>
                  <a:pt x="1172308" y="2173497"/>
                  <a:pt x="1172308" y="2074106"/>
                </a:cubicBezTo>
                <a:cubicBezTo>
                  <a:pt x="1172308" y="1974717"/>
                  <a:pt x="1252880" y="1894143"/>
                  <a:pt x="1352271" y="1894143"/>
                </a:cubicBezTo>
                <a:close/>
                <a:moveTo>
                  <a:pt x="766117" y="1894143"/>
                </a:moveTo>
                <a:cubicBezTo>
                  <a:pt x="865508" y="1894143"/>
                  <a:pt x="946080" y="1974717"/>
                  <a:pt x="946080" y="2074106"/>
                </a:cubicBezTo>
                <a:cubicBezTo>
                  <a:pt x="946080" y="2173497"/>
                  <a:pt x="865508" y="2254069"/>
                  <a:pt x="766117" y="2254069"/>
                </a:cubicBezTo>
                <a:cubicBezTo>
                  <a:pt x="666726" y="2254069"/>
                  <a:pt x="586154" y="2173497"/>
                  <a:pt x="586154" y="2074106"/>
                </a:cubicBezTo>
                <a:cubicBezTo>
                  <a:pt x="586154" y="1974717"/>
                  <a:pt x="666726" y="1894143"/>
                  <a:pt x="766117" y="1894143"/>
                </a:cubicBezTo>
                <a:close/>
                <a:moveTo>
                  <a:pt x="179963" y="1894143"/>
                </a:moveTo>
                <a:cubicBezTo>
                  <a:pt x="279354" y="1894143"/>
                  <a:pt x="359926" y="1974717"/>
                  <a:pt x="359926" y="2074106"/>
                </a:cubicBezTo>
                <a:cubicBezTo>
                  <a:pt x="359926" y="2173497"/>
                  <a:pt x="279354" y="2254069"/>
                  <a:pt x="179963" y="2254069"/>
                </a:cubicBezTo>
                <a:cubicBezTo>
                  <a:pt x="80572" y="2254069"/>
                  <a:pt x="0" y="2173497"/>
                  <a:pt x="0" y="2074106"/>
                </a:cubicBezTo>
                <a:cubicBezTo>
                  <a:pt x="0" y="1974717"/>
                  <a:pt x="80572" y="1894143"/>
                  <a:pt x="179963" y="1894143"/>
                </a:cubicBezTo>
                <a:close/>
                <a:moveTo>
                  <a:pt x="4869195" y="1262762"/>
                </a:moveTo>
                <a:cubicBezTo>
                  <a:pt x="4968586" y="1262762"/>
                  <a:pt x="5049158" y="1343334"/>
                  <a:pt x="5049158" y="1442725"/>
                </a:cubicBezTo>
                <a:cubicBezTo>
                  <a:pt x="5049158" y="1542117"/>
                  <a:pt x="4968586" y="1622688"/>
                  <a:pt x="4869195" y="1622688"/>
                </a:cubicBezTo>
                <a:cubicBezTo>
                  <a:pt x="4769804" y="1622688"/>
                  <a:pt x="4689232" y="1542117"/>
                  <a:pt x="4689232" y="1442725"/>
                </a:cubicBezTo>
                <a:cubicBezTo>
                  <a:pt x="4689232" y="1343334"/>
                  <a:pt x="4769804" y="1262762"/>
                  <a:pt x="4869195" y="1262762"/>
                </a:cubicBezTo>
                <a:close/>
                <a:moveTo>
                  <a:pt x="4283041" y="1262762"/>
                </a:moveTo>
                <a:cubicBezTo>
                  <a:pt x="4382432" y="1262762"/>
                  <a:pt x="4463004" y="1343334"/>
                  <a:pt x="4463004" y="1442725"/>
                </a:cubicBezTo>
                <a:cubicBezTo>
                  <a:pt x="4463004" y="1542117"/>
                  <a:pt x="4382432" y="1622688"/>
                  <a:pt x="4283041" y="1622688"/>
                </a:cubicBezTo>
                <a:cubicBezTo>
                  <a:pt x="4183650" y="1622688"/>
                  <a:pt x="4103078" y="1542117"/>
                  <a:pt x="4103078" y="1442725"/>
                </a:cubicBezTo>
                <a:cubicBezTo>
                  <a:pt x="4103078" y="1343334"/>
                  <a:pt x="4183650" y="1262762"/>
                  <a:pt x="4283041" y="1262762"/>
                </a:cubicBezTo>
                <a:close/>
                <a:moveTo>
                  <a:pt x="3696887" y="1262762"/>
                </a:moveTo>
                <a:cubicBezTo>
                  <a:pt x="3796278" y="1262762"/>
                  <a:pt x="3876850" y="1343334"/>
                  <a:pt x="3876850" y="1442725"/>
                </a:cubicBezTo>
                <a:cubicBezTo>
                  <a:pt x="3876850" y="1542117"/>
                  <a:pt x="3796278" y="1622688"/>
                  <a:pt x="3696887" y="1622688"/>
                </a:cubicBezTo>
                <a:cubicBezTo>
                  <a:pt x="3597496" y="1622688"/>
                  <a:pt x="3516924" y="1542117"/>
                  <a:pt x="3516924" y="1442725"/>
                </a:cubicBezTo>
                <a:cubicBezTo>
                  <a:pt x="3516924" y="1343334"/>
                  <a:pt x="3597496" y="1262762"/>
                  <a:pt x="3696887" y="1262762"/>
                </a:cubicBezTo>
                <a:close/>
                <a:moveTo>
                  <a:pt x="3110733" y="1262762"/>
                </a:moveTo>
                <a:cubicBezTo>
                  <a:pt x="3210124" y="1262762"/>
                  <a:pt x="3290696" y="1343334"/>
                  <a:pt x="3290696" y="1442725"/>
                </a:cubicBezTo>
                <a:cubicBezTo>
                  <a:pt x="3290696" y="1542117"/>
                  <a:pt x="3210124" y="1622688"/>
                  <a:pt x="3110733" y="1622688"/>
                </a:cubicBezTo>
                <a:cubicBezTo>
                  <a:pt x="3011342" y="1622688"/>
                  <a:pt x="2930770" y="1542117"/>
                  <a:pt x="2930770" y="1442725"/>
                </a:cubicBezTo>
                <a:cubicBezTo>
                  <a:pt x="2930770" y="1343334"/>
                  <a:pt x="3011342" y="1262762"/>
                  <a:pt x="3110733" y="1262762"/>
                </a:cubicBezTo>
                <a:close/>
                <a:moveTo>
                  <a:pt x="2524579" y="1262762"/>
                </a:moveTo>
                <a:cubicBezTo>
                  <a:pt x="2623970" y="1262762"/>
                  <a:pt x="2704542" y="1343334"/>
                  <a:pt x="2704542" y="1442725"/>
                </a:cubicBezTo>
                <a:cubicBezTo>
                  <a:pt x="2704542" y="1542117"/>
                  <a:pt x="2623970" y="1622688"/>
                  <a:pt x="2524579" y="1622688"/>
                </a:cubicBezTo>
                <a:cubicBezTo>
                  <a:pt x="2425188" y="1622688"/>
                  <a:pt x="2344616" y="1542117"/>
                  <a:pt x="2344616" y="1442725"/>
                </a:cubicBezTo>
                <a:cubicBezTo>
                  <a:pt x="2344616" y="1343334"/>
                  <a:pt x="2425188" y="1262762"/>
                  <a:pt x="2524579" y="1262762"/>
                </a:cubicBezTo>
                <a:close/>
                <a:moveTo>
                  <a:pt x="1938425" y="1262762"/>
                </a:moveTo>
                <a:cubicBezTo>
                  <a:pt x="2037816" y="1262762"/>
                  <a:pt x="2118388" y="1343334"/>
                  <a:pt x="2118388" y="1442725"/>
                </a:cubicBezTo>
                <a:cubicBezTo>
                  <a:pt x="2118388" y="1542117"/>
                  <a:pt x="2037816" y="1622688"/>
                  <a:pt x="1938425" y="1622688"/>
                </a:cubicBezTo>
                <a:cubicBezTo>
                  <a:pt x="1839034" y="1622688"/>
                  <a:pt x="1758462" y="1542117"/>
                  <a:pt x="1758462" y="1442725"/>
                </a:cubicBezTo>
                <a:cubicBezTo>
                  <a:pt x="1758462" y="1343334"/>
                  <a:pt x="1839034" y="1262762"/>
                  <a:pt x="1938425" y="1262762"/>
                </a:cubicBezTo>
                <a:close/>
                <a:moveTo>
                  <a:pt x="1352271" y="1262762"/>
                </a:moveTo>
                <a:cubicBezTo>
                  <a:pt x="1451662" y="1262762"/>
                  <a:pt x="1532234" y="1343334"/>
                  <a:pt x="1532234" y="1442725"/>
                </a:cubicBezTo>
                <a:cubicBezTo>
                  <a:pt x="1532234" y="1542117"/>
                  <a:pt x="1451662" y="1622688"/>
                  <a:pt x="1352271" y="1622688"/>
                </a:cubicBezTo>
                <a:cubicBezTo>
                  <a:pt x="1252880" y="1622688"/>
                  <a:pt x="1172308" y="1542117"/>
                  <a:pt x="1172308" y="1442725"/>
                </a:cubicBezTo>
                <a:cubicBezTo>
                  <a:pt x="1172308" y="1343334"/>
                  <a:pt x="1252880" y="1262762"/>
                  <a:pt x="1352271" y="1262762"/>
                </a:cubicBezTo>
                <a:close/>
                <a:moveTo>
                  <a:pt x="766117" y="1262762"/>
                </a:moveTo>
                <a:cubicBezTo>
                  <a:pt x="865508" y="1262762"/>
                  <a:pt x="946080" y="1343334"/>
                  <a:pt x="946080" y="1442725"/>
                </a:cubicBezTo>
                <a:cubicBezTo>
                  <a:pt x="946080" y="1542117"/>
                  <a:pt x="865508" y="1622688"/>
                  <a:pt x="766117" y="1622688"/>
                </a:cubicBezTo>
                <a:cubicBezTo>
                  <a:pt x="666726" y="1622688"/>
                  <a:pt x="586154" y="1542117"/>
                  <a:pt x="586154" y="1442725"/>
                </a:cubicBezTo>
                <a:cubicBezTo>
                  <a:pt x="586154" y="1343334"/>
                  <a:pt x="666726" y="1262762"/>
                  <a:pt x="766117" y="1262762"/>
                </a:cubicBezTo>
                <a:close/>
                <a:moveTo>
                  <a:pt x="179963" y="1262762"/>
                </a:moveTo>
                <a:cubicBezTo>
                  <a:pt x="279354" y="1262762"/>
                  <a:pt x="359926" y="1343334"/>
                  <a:pt x="359926" y="1442725"/>
                </a:cubicBezTo>
                <a:cubicBezTo>
                  <a:pt x="359926" y="1542117"/>
                  <a:pt x="279354" y="1622688"/>
                  <a:pt x="179963" y="1622688"/>
                </a:cubicBezTo>
                <a:cubicBezTo>
                  <a:pt x="80572" y="1622688"/>
                  <a:pt x="0" y="1542117"/>
                  <a:pt x="0" y="1442725"/>
                </a:cubicBezTo>
                <a:cubicBezTo>
                  <a:pt x="0" y="1343334"/>
                  <a:pt x="80572" y="1262762"/>
                  <a:pt x="179963" y="1262762"/>
                </a:cubicBezTo>
                <a:close/>
                <a:moveTo>
                  <a:pt x="4869195" y="631381"/>
                </a:moveTo>
                <a:cubicBezTo>
                  <a:pt x="4968586" y="631381"/>
                  <a:pt x="5049158" y="711953"/>
                  <a:pt x="5049158" y="811344"/>
                </a:cubicBezTo>
                <a:cubicBezTo>
                  <a:pt x="5049158" y="910735"/>
                  <a:pt x="4968586" y="991307"/>
                  <a:pt x="4869195" y="991307"/>
                </a:cubicBezTo>
                <a:cubicBezTo>
                  <a:pt x="4769804" y="991307"/>
                  <a:pt x="4689232" y="910735"/>
                  <a:pt x="4689232" y="811344"/>
                </a:cubicBezTo>
                <a:cubicBezTo>
                  <a:pt x="4689232" y="711953"/>
                  <a:pt x="4769804" y="631381"/>
                  <a:pt x="4869195" y="631381"/>
                </a:cubicBezTo>
                <a:close/>
                <a:moveTo>
                  <a:pt x="4283041" y="631381"/>
                </a:moveTo>
                <a:cubicBezTo>
                  <a:pt x="4382432" y="631381"/>
                  <a:pt x="4463004" y="711953"/>
                  <a:pt x="4463004" y="811344"/>
                </a:cubicBezTo>
                <a:cubicBezTo>
                  <a:pt x="4463004" y="910735"/>
                  <a:pt x="4382432" y="991307"/>
                  <a:pt x="4283041" y="991307"/>
                </a:cubicBezTo>
                <a:cubicBezTo>
                  <a:pt x="4183650" y="991307"/>
                  <a:pt x="4103078" y="910735"/>
                  <a:pt x="4103078" y="811344"/>
                </a:cubicBezTo>
                <a:cubicBezTo>
                  <a:pt x="4103078" y="711953"/>
                  <a:pt x="4183650" y="631381"/>
                  <a:pt x="4283041" y="631381"/>
                </a:cubicBezTo>
                <a:close/>
                <a:moveTo>
                  <a:pt x="3696887" y="631381"/>
                </a:moveTo>
                <a:cubicBezTo>
                  <a:pt x="3796278" y="631381"/>
                  <a:pt x="3876850" y="711953"/>
                  <a:pt x="3876850" y="811344"/>
                </a:cubicBezTo>
                <a:cubicBezTo>
                  <a:pt x="3876850" y="910735"/>
                  <a:pt x="3796278" y="991307"/>
                  <a:pt x="3696887" y="991307"/>
                </a:cubicBezTo>
                <a:cubicBezTo>
                  <a:pt x="3597496" y="991307"/>
                  <a:pt x="3516924" y="910735"/>
                  <a:pt x="3516924" y="811344"/>
                </a:cubicBezTo>
                <a:cubicBezTo>
                  <a:pt x="3516924" y="711953"/>
                  <a:pt x="3597496" y="631381"/>
                  <a:pt x="3696887" y="631381"/>
                </a:cubicBezTo>
                <a:close/>
                <a:moveTo>
                  <a:pt x="3110733" y="631381"/>
                </a:moveTo>
                <a:cubicBezTo>
                  <a:pt x="3210124" y="631381"/>
                  <a:pt x="3290696" y="711953"/>
                  <a:pt x="3290696" y="811344"/>
                </a:cubicBezTo>
                <a:cubicBezTo>
                  <a:pt x="3290696" y="910735"/>
                  <a:pt x="3210124" y="991307"/>
                  <a:pt x="3110733" y="991307"/>
                </a:cubicBezTo>
                <a:cubicBezTo>
                  <a:pt x="3011342" y="991307"/>
                  <a:pt x="2930770" y="910735"/>
                  <a:pt x="2930770" y="811344"/>
                </a:cubicBezTo>
                <a:cubicBezTo>
                  <a:pt x="2930770" y="711953"/>
                  <a:pt x="3011342" y="631381"/>
                  <a:pt x="3110733" y="631381"/>
                </a:cubicBezTo>
                <a:close/>
                <a:moveTo>
                  <a:pt x="2524579" y="631381"/>
                </a:moveTo>
                <a:cubicBezTo>
                  <a:pt x="2623970" y="631381"/>
                  <a:pt x="2704542" y="711953"/>
                  <a:pt x="2704542" y="811344"/>
                </a:cubicBezTo>
                <a:cubicBezTo>
                  <a:pt x="2704542" y="910735"/>
                  <a:pt x="2623970" y="991307"/>
                  <a:pt x="2524579" y="991307"/>
                </a:cubicBezTo>
                <a:cubicBezTo>
                  <a:pt x="2425188" y="991307"/>
                  <a:pt x="2344616" y="910735"/>
                  <a:pt x="2344616" y="811344"/>
                </a:cubicBezTo>
                <a:cubicBezTo>
                  <a:pt x="2344616" y="711953"/>
                  <a:pt x="2425188" y="631381"/>
                  <a:pt x="2524579" y="631381"/>
                </a:cubicBezTo>
                <a:close/>
                <a:moveTo>
                  <a:pt x="1938425" y="631381"/>
                </a:moveTo>
                <a:cubicBezTo>
                  <a:pt x="2037816" y="631381"/>
                  <a:pt x="2118388" y="711953"/>
                  <a:pt x="2118388" y="811344"/>
                </a:cubicBezTo>
                <a:cubicBezTo>
                  <a:pt x="2118388" y="910735"/>
                  <a:pt x="2037816" y="991307"/>
                  <a:pt x="1938425" y="991307"/>
                </a:cubicBezTo>
                <a:cubicBezTo>
                  <a:pt x="1839034" y="991307"/>
                  <a:pt x="1758462" y="910735"/>
                  <a:pt x="1758462" y="811344"/>
                </a:cubicBezTo>
                <a:cubicBezTo>
                  <a:pt x="1758462" y="711953"/>
                  <a:pt x="1839034" y="631381"/>
                  <a:pt x="1938425" y="631381"/>
                </a:cubicBezTo>
                <a:close/>
                <a:moveTo>
                  <a:pt x="1352271" y="631381"/>
                </a:moveTo>
                <a:cubicBezTo>
                  <a:pt x="1451662" y="631381"/>
                  <a:pt x="1532234" y="711953"/>
                  <a:pt x="1532234" y="811344"/>
                </a:cubicBezTo>
                <a:cubicBezTo>
                  <a:pt x="1532234" y="910735"/>
                  <a:pt x="1451662" y="991307"/>
                  <a:pt x="1352271" y="991307"/>
                </a:cubicBezTo>
                <a:cubicBezTo>
                  <a:pt x="1252880" y="991307"/>
                  <a:pt x="1172308" y="910735"/>
                  <a:pt x="1172308" y="811344"/>
                </a:cubicBezTo>
                <a:cubicBezTo>
                  <a:pt x="1172308" y="711953"/>
                  <a:pt x="1252880" y="631381"/>
                  <a:pt x="1352271" y="631381"/>
                </a:cubicBezTo>
                <a:close/>
                <a:moveTo>
                  <a:pt x="766117" y="631381"/>
                </a:moveTo>
                <a:cubicBezTo>
                  <a:pt x="865508" y="631381"/>
                  <a:pt x="946080" y="711953"/>
                  <a:pt x="946080" y="811344"/>
                </a:cubicBezTo>
                <a:cubicBezTo>
                  <a:pt x="946080" y="910735"/>
                  <a:pt x="865508" y="991307"/>
                  <a:pt x="766117" y="991307"/>
                </a:cubicBezTo>
                <a:cubicBezTo>
                  <a:pt x="666726" y="991307"/>
                  <a:pt x="586154" y="910735"/>
                  <a:pt x="586154" y="811344"/>
                </a:cubicBezTo>
                <a:cubicBezTo>
                  <a:pt x="586154" y="711953"/>
                  <a:pt x="666726" y="631381"/>
                  <a:pt x="766117" y="631381"/>
                </a:cubicBezTo>
                <a:close/>
                <a:moveTo>
                  <a:pt x="179963" y="631381"/>
                </a:moveTo>
                <a:cubicBezTo>
                  <a:pt x="279354" y="631381"/>
                  <a:pt x="359926" y="711953"/>
                  <a:pt x="359926" y="811344"/>
                </a:cubicBezTo>
                <a:cubicBezTo>
                  <a:pt x="359926" y="910735"/>
                  <a:pt x="279354" y="991307"/>
                  <a:pt x="179963" y="991307"/>
                </a:cubicBezTo>
                <a:cubicBezTo>
                  <a:pt x="80572" y="991307"/>
                  <a:pt x="0" y="910735"/>
                  <a:pt x="0" y="811344"/>
                </a:cubicBezTo>
                <a:cubicBezTo>
                  <a:pt x="0" y="711953"/>
                  <a:pt x="80572" y="631381"/>
                  <a:pt x="179963" y="631381"/>
                </a:cubicBezTo>
                <a:close/>
                <a:moveTo>
                  <a:pt x="4869195" y="0"/>
                </a:moveTo>
                <a:cubicBezTo>
                  <a:pt x="4968586" y="0"/>
                  <a:pt x="5049158" y="80572"/>
                  <a:pt x="5049158" y="179963"/>
                </a:cubicBezTo>
                <a:cubicBezTo>
                  <a:pt x="5049158" y="279354"/>
                  <a:pt x="4968586" y="359926"/>
                  <a:pt x="4869195" y="359926"/>
                </a:cubicBezTo>
                <a:cubicBezTo>
                  <a:pt x="4769804" y="359926"/>
                  <a:pt x="4689232" y="279354"/>
                  <a:pt x="4689232" y="179963"/>
                </a:cubicBezTo>
                <a:cubicBezTo>
                  <a:pt x="4689232" y="80572"/>
                  <a:pt x="4769804" y="0"/>
                  <a:pt x="4869195" y="0"/>
                </a:cubicBezTo>
                <a:close/>
                <a:moveTo>
                  <a:pt x="4283041" y="0"/>
                </a:moveTo>
                <a:cubicBezTo>
                  <a:pt x="4382432" y="0"/>
                  <a:pt x="4463004" y="80572"/>
                  <a:pt x="4463004" y="179963"/>
                </a:cubicBezTo>
                <a:cubicBezTo>
                  <a:pt x="4463004" y="279354"/>
                  <a:pt x="4382432" y="359926"/>
                  <a:pt x="4283041" y="359926"/>
                </a:cubicBezTo>
                <a:cubicBezTo>
                  <a:pt x="4183650" y="359926"/>
                  <a:pt x="4103078" y="279354"/>
                  <a:pt x="4103078" y="179963"/>
                </a:cubicBezTo>
                <a:cubicBezTo>
                  <a:pt x="4103078" y="80572"/>
                  <a:pt x="4183650" y="0"/>
                  <a:pt x="4283041" y="0"/>
                </a:cubicBezTo>
                <a:close/>
                <a:moveTo>
                  <a:pt x="3696887" y="0"/>
                </a:moveTo>
                <a:cubicBezTo>
                  <a:pt x="3796278" y="0"/>
                  <a:pt x="3876850" y="80572"/>
                  <a:pt x="3876850" y="179963"/>
                </a:cubicBezTo>
                <a:cubicBezTo>
                  <a:pt x="3876850" y="279354"/>
                  <a:pt x="3796278" y="359926"/>
                  <a:pt x="3696887" y="359926"/>
                </a:cubicBezTo>
                <a:cubicBezTo>
                  <a:pt x="3597496" y="359926"/>
                  <a:pt x="3516924" y="279354"/>
                  <a:pt x="3516924" y="179963"/>
                </a:cubicBezTo>
                <a:cubicBezTo>
                  <a:pt x="3516924" y="80572"/>
                  <a:pt x="3597496" y="0"/>
                  <a:pt x="3696887" y="0"/>
                </a:cubicBezTo>
                <a:close/>
                <a:moveTo>
                  <a:pt x="3110733" y="0"/>
                </a:moveTo>
                <a:cubicBezTo>
                  <a:pt x="3210124" y="0"/>
                  <a:pt x="3290696" y="80572"/>
                  <a:pt x="3290696" y="179963"/>
                </a:cubicBezTo>
                <a:cubicBezTo>
                  <a:pt x="3290696" y="279354"/>
                  <a:pt x="3210124" y="359926"/>
                  <a:pt x="3110733" y="359926"/>
                </a:cubicBezTo>
                <a:cubicBezTo>
                  <a:pt x="3011342" y="359926"/>
                  <a:pt x="2930770" y="279354"/>
                  <a:pt x="2930770" y="179963"/>
                </a:cubicBezTo>
                <a:cubicBezTo>
                  <a:pt x="2930770" y="80572"/>
                  <a:pt x="3011342" y="0"/>
                  <a:pt x="3110733" y="0"/>
                </a:cubicBezTo>
                <a:close/>
                <a:moveTo>
                  <a:pt x="2524579" y="0"/>
                </a:moveTo>
                <a:cubicBezTo>
                  <a:pt x="2623970" y="0"/>
                  <a:pt x="2704542" y="80572"/>
                  <a:pt x="2704542" y="179963"/>
                </a:cubicBezTo>
                <a:cubicBezTo>
                  <a:pt x="2704542" y="279354"/>
                  <a:pt x="2623970" y="359926"/>
                  <a:pt x="2524579" y="359926"/>
                </a:cubicBezTo>
                <a:cubicBezTo>
                  <a:pt x="2425188" y="359926"/>
                  <a:pt x="2344616" y="279354"/>
                  <a:pt x="2344616" y="179963"/>
                </a:cubicBezTo>
                <a:cubicBezTo>
                  <a:pt x="2344616" y="80572"/>
                  <a:pt x="2425188" y="0"/>
                  <a:pt x="2524579" y="0"/>
                </a:cubicBezTo>
                <a:close/>
                <a:moveTo>
                  <a:pt x="1938425" y="0"/>
                </a:moveTo>
                <a:cubicBezTo>
                  <a:pt x="2037816" y="0"/>
                  <a:pt x="2118388" y="80572"/>
                  <a:pt x="2118388" y="179963"/>
                </a:cubicBezTo>
                <a:cubicBezTo>
                  <a:pt x="2118388" y="279354"/>
                  <a:pt x="2037816" y="359926"/>
                  <a:pt x="1938425" y="359926"/>
                </a:cubicBezTo>
                <a:cubicBezTo>
                  <a:pt x="1839034" y="359926"/>
                  <a:pt x="1758462" y="279354"/>
                  <a:pt x="1758462" y="179963"/>
                </a:cubicBezTo>
                <a:cubicBezTo>
                  <a:pt x="1758462" y="80572"/>
                  <a:pt x="1839034" y="0"/>
                  <a:pt x="1938425" y="0"/>
                </a:cubicBezTo>
                <a:close/>
                <a:moveTo>
                  <a:pt x="1352271" y="0"/>
                </a:moveTo>
                <a:cubicBezTo>
                  <a:pt x="1451662" y="0"/>
                  <a:pt x="1532234" y="80572"/>
                  <a:pt x="1532234" y="179963"/>
                </a:cubicBezTo>
                <a:cubicBezTo>
                  <a:pt x="1532234" y="279354"/>
                  <a:pt x="1451662" y="359926"/>
                  <a:pt x="1352271" y="359926"/>
                </a:cubicBezTo>
                <a:cubicBezTo>
                  <a:pt x="1252880" y="359926"/>
                  <a:pt x="1172308" y="279354"/>
                  <a:pt x="1172308" y="179963"/>
                </a:cubicBezTo>
                <a:cubicBezTo>
                  <a:pt x="1172308" y="80572"/>
                  <a:pt x="1252880" y="0"/>
                  <a:pt x="1352271" y="0"/>
                </a:cubicBezTo>
                <a:close/>
                <a:moveTo>
                  <a:pt x="766117" y="0"/>
                </a:moveTo>
                <a:cubicBezTo>
                  <a:pt x="865508" y="0"/>
                  <a:pt x="946080" y="80572"/>
                  <a:pt x="946080" y="179963"/>
                </a:cubicBezTo>
                <a:cubicBezTo>
                  <a:pt x="946080" y="279354"/>
                  <a:pt x="865508" y="359926"/>
                  <a:pt x="766117" y="359926"/>
                </a:cubicBezTo>
                <a:cubicBezTo>
                  <a:pt x="666726" y="359926"/>
                  <a:pt x="586154" y="279354"/>
                  <a:pt x="586154" y="179963"/>
                </a:cubicBezTo>
                <a:cubicBezTo>
                  <a:pt x="586154" y="80572"/>
                  <a:pt x="666726" y="0"/>
                  <a:pt x="766117" y="0"/>
                </a:cubicBezTo>
                <a:close/>
                <a:moveTo>
                  <a:pt x="179963" y="0"/>
                </a:moveTo>
                <a:cubicBezTo>
                  <a:pt x="279354" y="0"/>
                  <a:pt x="359926" y="80572"/>
                  <a:pt x="359926" y="179963"/>
                </a:cubicBezTo>
                <a:cubicBezTo>
                  <a:pt x="359926" y="279354"/>
                  <a:pt x="279354" y="359926"/>
                  <a:pt x="179963" y="359926"/>
                </a:cubicBezTo>
                <a:cubicBezTo>
                  <a:pt x="80572" y="359926"/>
                  <a:pt x="0" y="279354"/>
                  <a:pt x="0" y="179963"/>
                </a:cubicBezTo>
                <a:cubicBezTo>
                  <a:pt x="0" y="80572"/>
                  <a:pt x="80572" y="0"/>
                  <a:pt x="179963" y="0"/>
                </a:cubicBezTo>
                <a:close/>
              </a:path>
            </a:pathLst>
          </a:custGeom>
          <a:gradFill flip="none" rotWithShape="1">
            <a:gsLst>
              <a:gs pos="1000">
                <a:schemeClr val="accent1"/>
              </a:gs>
              <a:gs pos="100000">
                <a:schemeClr val="bg1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标题 52" descr="dcc1240d-de03-4539-b8eb-fa4036ade087"/>
          <p:cNvSpPr>
            <a:spLocks noGrp="1"/>
          </p:cNvSpPr>
          <p:nvPr>
            <p:ph type="title" hasCustomPrompt="1"/>
          </p:nvPr>
        </p:nvSpPr>
        <p:spPr>
          <a:xfrm>
            <a:off x="1249372" y="128587"/>
            <a:ext cx="10269528" cy="900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请输入您的内容页标题</a:t>
            </a:r>
            <a:endParaRPr lang="en-US" dirty="0"/>
          </a:p>
        </p:txBody>
      </p:sp>
      <p:sp>
        <p:nvSpPr>
          <p:cNvPr id="3" name="内容占位符 2" descr="e3ffd4ff-24e1-46f2-bb11-b6fe0efa2678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日期占位符 3" descr="3f69acb0-762c-4f2d-9de5-45e7b761f89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页脚占位符 4" descr="69cad78b-3964-4123-9798-5c3dc68c1f6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 descr="96771c9b-5561-4a71-9415-3bf8357d0d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 descr="ac745d61-307c-4e84-bc1e-a98be1236c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4" name="矩形 183" descr="6c79417a-153b-4fb0-806d-4f4fd0f78370"/>
          <p:cNvSpPr/>
          <p:nvPr/>
        </p:nvSpPr>
        <p:spPr>
          <a:xfrm>
            <a:off x="0" y="5476874"/>
            <a:ext cx="12192000" cy="1381125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2" name="任意多边形: 形状 201" descr="b9886968-a638-43ac-b17d-c4427cf9ce02"/>
          <p:cNvSpPr/>
          <p:nvPr/>
        </p:nvSpPr>
        <p:spPr>
          <a:xfrm flipV="1">
            <a:off x="10895553" y="6060603"/>
            <a:ext cx="623347" cy="512120"/>
          </a:xfrm>
          <a:custGeom>
            <a:avLst/>
            <a:gdLst>
              <a:gd name="connsiteX0" fmla="*/ 4869195 w 5049158"/>
              <a:gd name="connsiteY0" fmla="*/ 3788286 h 4148212"/>
              <a:gd name="connsiteX1" fmla="*/ 5049158 w 5049158"/>
              <a:gd name="connsiteY1" fmla="*/ 3968249 h 4148212"/>
              <a:gd name="connsiteX2" fmla="*/ 4869195 w 5049158"/>
              <a:gd name="connsiteY2" fmla="*/ 4148212 h 4148212"/>
              <a:gd name="connsiteX3" fmla="*/ 4689232 w 5049158"/>
              <a:gd name="connsiteY3" fmla="*/ 3968249 h 4148212"/>
              <a:gd name="connsiteX4" fmla="*/ 4869195 w 5049158"/>
              <a:gd name="connsiteY4" fmla="*/ 3788286 h 4148212"/>
              <a:gd name="connsiteX5" fmla="*/ 4283041 w 5049158"/>
              <a:gd name="connsiteY5" fmla="*/ 3788286 h 4148212"/>
              <a:gd name="connsiteX6" fmla="*/ 4463004 w 5049158"/>
              <a:gd name="connsiteY6" fmla="*/ 3968249 h 4148212"/>
              <a:gd name="connsiteX7" fmla="*/ 4283041 w 5049158"/>
              <a:gd name="connsiteY7" fmla="*/ 4148212 h 4148212"/>
              <a:gd name="connsiteX8" fmla="*/ 4103078 w 5049158"/>
              <a:gd name="connsiteY8" fmla="*/ 3968249 h 4148212"/>
              <a:gd name="connsiteX9" fmla="*/ 4283041 w 5049158"/>
              <a:gd name="connsiteY9" fmla="*/ 3788286 h 4148212"/>
              <a:gd name="connsiteX10" fmla="*/ 3696887 w 5049158"/>
              <a:gd name="connsiteY10" fmla="*/ 3788286 h 4148212"/>
              <a:gd name="connsiteX11" fmla="*/ 3876850 w 5049158"/>
              <a:gd name="connsiteY11" fmla="*/ 3968249 h 4148212"/>
              <a:gd name="connsiteX12" fmla="*/ 3696887 w 5049158"/>
              <a:gd name="connsiteY12" fmla="*/ 4148212 h 4148212"/>
              <a:gd name="connsiteX13" fmla="*/ 3516924 w 5049158"/>
              <a:gd name="connsiteY13" fmla="*/ 3968249 h 4148212"/>
              <a:gd name="connsiteX14" fmla="*/ 3696887 w 5049158"/>
              <a:gd name="connsiteY14" fmla="*/ 3788286 h 4148212"/>
              <a:gd name="connsiteX15" fmla="*/ 3110733 w 5049158"/>
              <a:gd name="connsiteY15" fmla="*/ 3788286 h 4148212"/>
              <a:gd name="connsiteX16" fmla="*/ 3290696 w 5049158"/>
              <a:gd name="connsiteY16" fmla="*/ 3968249 h 4148212"/>
              <a:gd name="connsiteX17" fmla="*/ 3110733 w 5049158"/>
              <a:gd name="connsiteY17" fmla="*/ 4148212 h 4148212"/>
              <a:gd name="connsiteX18" fmla="*/ 2930770 w 5049158"/>
              <a:gd name="connsiteY18" fmla="*/ 3968249 h 4148212"/>
              <a:gd name="connsiteX19" fmla="*/ 3110733 w 5049158"/>
              <a:gd name="connsiteY19" fmla="*/ 3788286 h 4148212"/>
              <a:gd name="connsiteX20" fmla="*/ 2524579 w 5049158"/>
              <a:gd name="connsiteY20" fmla="*/ 3788286 h 4148212"/>
              <a:gd name="connsiteX21" fmla="*/ 2704542 w 5049158"/>
              <a:gd name="connsiteY21" fmla="*/ 3968249 h 4148212"/>
              <a:gd name="connsiteX22" fmla="*/ 2524579 w 5049158"/>
              <a:gd name="connsiteY22" fmla="*/ 4148212 h 4148212"/>
              <a:gd name="connsiteX23" fmla="*/ 2344616 w 5049158"/>
              <a:gd name="connsiteY23" fmla="*/ 3968249 h 4148212"/>
              <a:gd name="connsiteX24" fmla="*/ 2524579 w 5049158"/>
              <a:gd name="connsiteY24" fmla="*/ 3788286 h 4148212"/>
              <a:gd name="connsiteX25" fmla="*/ 1938425 w 5049158"/>
              <a:gd name="connsiteY25" fmla="*/ 3788286 h 4148212"/>
              <a:gd name="connsiteX26" fmla="*/ 2118388 w 5049158"/>
              <a:gd name="connsiteY26" fmla="*/ 3968249 h 4148212"/>
              <a:gd name="connsiteX27" fmla="*/ 1938425 w 5049158"/>
              <a:gd name="connsiteY27" fmla="*/ 4148212 h 4148212"/>
              <a:gd name="connsiteX28" fmla="*/ 1758462 w 5049158"/>
              <a:gd name="connsiteY28" fmla="*/ 3968249 h 4148212"/>
              <a:gd name="connsiteX29" fmla="*/ 1938425 w 5049158"/>
              <a:gd name="connsiteY29" fmla="*/ 3788286 h 4148212"/>
              <a:gd name="connsiteX30" fmla="*/ 1352271 w 5049158"/>
              <a:gd name="connsiteY30" fmla="*/ 3788286 h 4148212"/>
              <a:gd name="connsiteX31" fmla="*/ 1532234 w 5049158"/>
              <a:gd name="connsiteY31" fmla="*/ 3968249 h 4148212"/>
              <a:gd name="connsiteX32" fmla="*/ 1352271 w 5049158"/>
              <a:gd name="connsiteY32" fmla="*/ 4148212 h 4148212"/>
              <a:gd name="connsiteX33" fmla="*/ 1172308 w 5049158"/>
              <a:gd name="connsiteY33" fmla="*/ 3968249 h 4148212"/>
              <a:gd name="connsiteX34" fmla="*/ 1352271 w 5049158"/>
              <a:gd name="connsiteY34" fmla="*/ 3788286 h 4148212"/>
              <a:gd name="connsiteX35" fmla="*/ 766117 w 5049158"/>
              <a:gd name="connsiteY35" fmla="*/ 3788286 h 4148212"/>
              <a:gd name="connsiteX36" fmla="*/ 946080 w 5049158"/>
              <a:gd name="connsiteY36" fmla="*/ 3968249 h 4148212"/>
              <a:gd name="connsiteX37" fmla="*/ 766117 w 5049158"/>
              <a:gd name="connsiteY37" fmla="*/ 4148212 h 4148212"/>
              <a:gd name="connsiteX38" fmla="*/ 586154 w 5049158"/>
              <a:gd name="connsiteY38" fmla="*/ 3968249 h 4148212"/>
              <a:gd name="connsiteX39" fmla="*/ 766117 w 5049158"/>
              <a:gd name="connsiteY39" fmla="*/ 3788286 h 4148212"/>
              <a:gd name="connsiteX40" fmla="*/ 179963 w 5049158"/>
              <a:gd name="connsiteY40" fmla="*/ 3788286 h 4148212"/>
              <a:gd name="connsiteX41" fmla="*/ 359926 w 5049158"/>
              <a:gd name="connsiteY41" fmla="*/ 3968249 h 4148212"/>
              <a:gd name="connsiteX42" fmla="*/ 179963 w 5049158"/>
              <a:gd name="connsiteY42" fmla="*/ 4148212 h 4148212"/>
              <a:gd name="connsiteX43" fmla="*/ 0 w 5049158"/>
              <a:gd name="connsiteY43" fmla="*/ 3968249 h 4148212"/>
              <a:gd name="connsiteX44" fmla="*/ 179963 w 5049158"/>
              <a:gd name="connsiteY44" fmla="*/ 3788286 h 4148212"/>
              <a:gd name="connsiteX45" fmla="*/ 4869195 w 5049158"/>
              <a:gd name="connsiteY45" fmla="*/ 3156905 h 4148212"/>
              <a:gd name="connsiteX46" fmla="*/ 5049158 w 5049158"/>
              <a:gd name="connsiteY46" fmla="*/ 3336868 h 4148212"/>
              <a:gd name="connsiteX47" fmla="*/ 4869195 w 5049158"/>
              <a:gd name="connsiteY47" fmla="*/ 3516831 h 4148212"/>
              <a:gd name="connsiteX48" fmla="*/ 4689232 w 5049158"/>
              <a:gd name="connsiteY48" fmla="*/ 3336868 h 4148212"/>
              <a:gd name="connsiteX49" fmla="*/ 4869195 w 5049158"/>
              <a:gd name="connsiteY49" fmla="*/ 3156905 h 4148212"/>
              <a:gd name="connsiteX50" fmla="*/ 4283041 w 5049158"/>
              <a:gd name="connsiteY50" fmla="*/ 3156905 h 4148212"/>
              <a:gd name="connsiteX51" fmla="*/ 4463004 w 5049158"/>
              <a:gd name="connsiteY51" fmla="*/ 3336868 h 4148212"/>
              <a:gd name="connsiteX52" fmla="*/ 4283041 w 5049158"/>
              <a:gd name="connsiteY52" fmla="*/ 3516831 h 4148212"/>
              <a:gd name="connsiteX53" fmla="*/ 4103078 w 5049158"/>
              <a:gd name="connsiteY53" fmla="*/ 3336868 h 4148212"/>
              <a:gd name="connsiteX54" fmla="*/ 4283041 w 5049158"/>
              <a:gd name="connsiteY54" fmla="*/ 3156905 h 4148212"/>
              <a:gd name="connsiteX55" fmla="*/ 3696887 w 5049158"/>
              <a:gd name="connsiteY55" fmla="*/ 3156905 h 4148212"/>
              <a:gd name="connsiteX56" fmla="*/ 3876850 w 5049158"/>
              <a:gd name="connsiteY56" fmla="*/ 3336868 h 4148212"/>
              <a:gd name="connsiteX57" fmla="*/ 3696887 w 5049158"/>
              <a:gd name="connsiteY57" fmla="*/ 3516831 h 4148212"/>
              <a:gd name="connsiteX58" fmla="*/ 3516924 w 5049158"/>
              <a:gd name="connsiteY58" fmla="*/ 3336868 h 4148212"/>
              <a:gd name="connsiteX59" fmla="*/ 3696887 w 5049158"/>
              <a:gd name="connsiteY59" fmla="*/ 3156905 h 4148212"/>
              <a:gd name="connsiteX60" fmla="*/ 3110733 w 5049158"/>
              <a:gd name="connsiteY60" fmla="*/ 3156905 h 4148212"/>
              <a:gd name="connsiteX61" fmla="*/ 3290696 w 5049158"/>
              <a:gd name="connsiteY61" fmla="*/ 3336868 h 4148212"/>
              <a:gd name="connsiteX62" fmla="*/ 3110733 w 5049158"/>
              <a:gd name="connsiteY62" fmla="*/ 3516831 h 4148212"/>
              <a:gd name="connsiteX63" fmla="*/ 2930770 w 5049158"/>
              <a:gd name="connsiteY63" fmla="*/ 3336868 h 4148212"/>
              <a:gd name="connsiteX64" fmla="*/ 3110733 w 5049158"/>
              <a:gd name="connsiteY64" fmla="*/ 3156905 h 4148212"/>
              <a:gd name="connsiteX65" fmla="*/ 2524579 w 5049158"/>
              <a:gd name="connsiteY65" fmla="*/ 3156905 h 4148212"/>
              <a:gd name="connsiteX66" fmla="*/ 2704542 w 5049158"/>
              <a:gd name="connsiteY66" fmla="*/ 3336868 h 4148212"/>
              <a:gd name="connsiteX67" fmla="*/ 2524579 w 5049158"/>
              <a:gd name="connsiteY67" fmla="*/ 3516831 h 4148212"/>
              <a:gd name="connsiteX68" fmla="*/ 2344616 w 5049158"/>
              <a:gd name="connsiteY68" fmla="*/ 3336868 h 4148212"/>
              <a:gd name="connsiteX69" fmla="*/ 2524579 w 5049158"/>
              <a:gd name="connsiteY69" fmla="*/ 3156905 h 4148212"/>
              <a:gd name="connsiteX70" fmla="*/ 1938425 w 5049158"/>
              <a:gd name="connsiteY70" fmla="*/ 3156905 h 4148212"/>
              <a:gd name="connsiteX71" fmla="*/ 2118388 w 5049158"/>
              <a:gd name="connsiteY71" fmla="*/ 3336868 h 4148212"/>
              <a:gd name="connsiteX72" fmla="*/ 1938425 w 5049158"/>
              <a:gd name="connsiteY72" fmla="*/ 3516831 h 4148212"/>
              <a:gd name="connsiteX73" fmla="*/ 1758462 w 5049158"/>
              <a:gd name="connsiteY73" fmla="*/ 3336868 h 4148212"/>
              <a:gd name="connsiteX74" fmla="*/ 1938425 w 5049158"/>
              <a:gd name="connsiteY74" fmla="*/ 3156905 h 4148212"/>
              <a:gd name="connsiteX75" fmla="*/ 1352271 w 5049158"/>
              <a:gd name="connsiteY75" fmla="*/ 3156905 h 4148212"/>
              <a:gd name="connsiteX76" fmla="*/ 1532234 w 5049158"/>
              <a:gd name="connsiteY76" fmla="*/ 3336868 h 4148212"/>
              <a:gd name="connsiteX77" fmla="*/ 1352271 w 5049158"/>
              <a:gd name="connsiteY77" fmla="*/ 3516831 h 4148212"/>
              <a:gd name="connsiteX78" fmla="*/ 1172308 w 5049158"/>
              <a:gd name="connsiteY78" fmla="*/ 3336868 h 4148212"/>
              <a:gd name="connsiteX79" fmla="*/ 1352271 w 5049158"/>
              <a:gd name="connsiteY79" fmla="*/ 3156905 h 4148212"/>
              <a:gd name="connsiteX80" fmla="*/ 766117 w 5049158"/>
              <a:gd name="connsiteY80" fmla="*/ 3156905 h 4148212"/>
              <a:gd name="connsiteX81" fmla="*/ 946080 w 5049158"/>
              <a:gd name="connsiteY81" fmla="*/ 3336868 h 4148212"/>
              <a:gd name="connsiteX82" fmla="*/ 766117 w 5049158"/>
              <a:gd name="connsiteY82" fmla="*/ 3516831 h 4148212"/>
              <a:gd name="connsiteX83" fmla="*/ 586154 w 5049158"/>
              <a:gd name="connsiteY83" fmla="*/ 3336868 h 4148212"/>
              <a:gd name="connsiteX84" fmla="*/ 766117 w 5049158"/>
              <a:gd name="connsiteY84" fmla="*/ 3156905 h 4148212"/>
              <a:gd name="connsiteX85" fmla="*/ 179963 w 5049158"/>
              <a:gd name="connsiteY85" fmla="*/ 3156905 h 4148212"/>
              <a:gd name="connsiteX86" fmla="*/ 359926 w 5049158"/>
              <a:gd name="connsiteY86" fmla="*/ 3336868 h 4148212"/>
              <a:gd name="connsiteX87" fmla="*/ 179963 w 5049158"/>
              <a:gd name="connsiteY87" fmla="*/ 3516831 h 4148212"/>
              <a:gd name="connsiteX88" fmla="*/ 0 w 5049158"/>
              <a:gd name="connsiteY88" fmla="*/ 3336868 h 4148212"/>
              <a:gd name="connsiteX89" fmla="*/ 179963 w 5049158"/>
              <a:gd name="connsiteY89" fmla="*/ 3156905 h 4148212"/>
              <a:gd name="connsiteX90" fmla="*/ 4869195 w 5049158"/>
              <a:gd name="connsiteY90" fmla="*/ 2525524 h 4148212"/>
              <a:gd name="connsiteX91" fmla="*/ 5049158 w 5049158"/>
              <a:gd name="connsiteY91" fmla="*/ 2705487 h 4148212"/>
              <a:gd name="connsiteX92" fmla="*/ 4869195 w 5049158"/>
              <a:gd name="connsiteY92" fmla="*/ 2885450 h 4148212"/>
              <a:gd name="connsiteX93" fmla="*/ 4689232 w 5049158"/>
              <a:gd name="connsiteY93" fmla="*/ 2705487 h 4148212"/>
              <a:gd name="connsiteX94" fmla="*/ 4869195 w 5049158"/>
              <a:gd name="connsiteY94" fmla="*/ 2525524 h 4148212"/>
              <a:gd name="connsiteX95" fmla="*/ 4283041 w 5049158"/>
              <a:gd name="connsiteY95" fmla="*/ 2525524 h 4148212"/>
              <a:gd name="connsiteX96" fmla="*/ 4463004 w 5049158"/>
              <a:gd name="connsiteY96" fmla="*/ 2705487 h 4148212"/>
              <a:gd name="connsiteX97" fmla="*/ 4283041 w 5049158"/>
              <a:gd name="connsiteY97" fmla="*/ 2885450 h 4148212"/>
              <a:gd name="connsiteX98" fmla="*/ 4103078 w 5049158"/>
              <a:gd name="connsiteY98" fmla="*/ 2705487 h 4148212"/>
              <a:gd name="connsiteX99" fmla="*/ 4283041 w 5049158"/>
              <a:gd name="connsiteY99" fmla="*/ 2525524 h 4148212"/>
              <a:gd name="connsiteX100" fmla="*/ 3696887 w 5049158"/>
              <a:gd name="connsiteY100" fmla="*/ 2525524 h 4148212"/>
              <a:gd name="connsiteX101" fmla="*/ 3876850 w 5049158"/>
              <a:gd name="connsiteY101" fmla="*/ 2705487 h 4148212"/>
              <a:gd name="connsiteX102" fmla="*/ 3696887 w 5049158"/>
              <a:gd name="connsiteY102" fmla="*/ 2885450 h 4148212"/>
              <a:gd name="connsiteX103" fmla="*/ 3516924 w 5049158"/>
              <a:gd name="connsiteY103" fmla="*/ 2705487 h 4148212"/>
              <a:gd name="connsiteX104" fmla="*/ 3696887 w 5049158"/>
              <a:gd name="connsiteY104" fmla="*/ 2525524 h 4148212"/>
              <a:gd name="connsiteX105" fmla="*/ 3110733 w 5049158"/>
              <a:gd name="connsiteY105" fmla="*/ 2525524 h 4148212"/>
              <a:gd name="connsiteX106" fmla="*/ 3290696 w 5049158"/>
              <a:gd name="connsiteY106" fmla="*/ 2705487 h 4148212"/>
              <a:gd name="connsiteX107" fmla="*/ 3110733 w 5049158"/>
              <a:gd name="connsiteY107" fmla="*/ 2885450 h 4148212"/>
              <a:gd name="connsiteX108" fmla="*/ 2930770 w 5049158"/>
              <a:gd name="connsiteY108" fmla="*/ 2705487 h 4148212"/>
              <a:gd name="connsiteX109" fmla="*/ 3110733 w 5049158"/>
              <a:gd name="connsiteY109" fmla="*/ 2525524 h 4148212"/>
              <a:gd name="connsiteX110" fmla="*/ 2524579 w 5049158"/>
              <a:gd name="connsiteY110" fmla="*/ 2525524 h 4148212"/>
              <a:gd name="connsiteX111" fmla="*/ 2704542 w 5049158"/>
              <a:gd name="connsiteY111" fmla="*/ 2705487 h 4148212"/>
              <a:gd name="connsiteX112" fmla="*/ 2524579 w 5049158"/>
              <a:gd name="connsiteY112" fmla="*/ 2885450 h 4148212"/>
              <a:gd name="connsiteX113" fmla="*/ 2344616 w 5049158"/>
              <a:gd name="connsiteY113" fmla="*/ 2705487 h 4148212"/>
              <a:gd name="connsiteX114" fmla="*/ 2524579 w 5049158"/>
              <a:gd name="connsiteY114" fmla="*/ 2525524 h 4148212"/>
              <a:gd name="connsiteX115" fmla="*/ 1938425 w 5049158"/>
              <a:gd name="connsiteY115" fmla="*/ 2525524 h 4148212"/>
              <a:gd name="connsiteX116" fmla="*/ 2118388 w 5049158"/>
              <a:gd name="connsiteY116" fmla="*/ 2705487 h 4148212"/>
              <a:gd name="connsiteX117" fmla="*/ 1938425 w 5049158"/>
              <a:gd name="connsiteY117" fmla="*/ 2885450 h 4148212"/>
              <a:gd name="connsiteX118" fmla="*/ 1758462 w 5049158"/>
              <a:gd name="connsiteY118" fmla="*/ 2705487 h 4148212"/>
              <a:gd name="connsiteX119" fmla="*/ 1938425 w 5049158"/>
              <a:gd name="connsiteY119" fmla="*/ 2525524 h 4148212"/>
              <a:gd name="connsiteX120" fmla="*/ 1352271 w 5049158"/>
              <a:gd name="connsiteY120" fmla="*/ 2525524 h 4148212"/>
              <a:gd name="connsiteX121" fmla="*/ 1532234 w 5049158"/>
              <a:gd name="connsiteY121" fmla="*/ 2705487 h 4148212"/>
              <a:gd name="connsiteX122" fmla="*/ 1352271 w 5049158"/>
              <a:gd name="connsiteY122" fmla="*/ 2885450 h 4148212"/>
              <a:gd name="connsiteX123" fmla="*/ 1172308 w 5049158"/>
              <a:gd name="connsiteY123" fmla="*/ 2705487 h 4148212"/>
              <a:gd name="connsiteX124" fmla="*/ 1352271 w 5049158"/>
              <a:gd name="connsiteY124" fmla="*/ 2525524 h 4148212"/>
              <a:gd name="connsiteX125" fmla="*/ 766117 w 5049158"/>
              <a:gd name="connsiteY125" fmla="*/ 2525524 h 4148212"/>
              <a:gd name="connsiteX126" fmla="*/ 946080 w 5049158"/>
              <a:gd name="connsiteY126" fmla="*/ 2705487 h 4148212"/>
              <a:gd name="connsiteX127" fmla="*/ 766117 w 5049158"/>
              <a:gd name="connsiteY127" fmla="*/ 2885450 h 4148212"/>
              <a:gd name="connsiteX128" fmla="*/ 586154 w 5049158"/>
              <a:gd name="connsiteY128" fmla="*/ 2705487 h 4148212"/>
              <a:gd name="connsiteX129" fmla="*/ 766117 w 5049158"/>
              <a:gd name="connsiteY129" fmla="*/ 2525524 h 4148212"/>
              <a:gd name="connsiteX130" fmla="*/ 179963 w 5049158"/>
              <a:gd name="connsiteY130" fmla="*/ 2525524 h 4148212"/>
              <a:gd name="connsiteX131" fmla="*/ 359926 w 5049158"/>
              <a:gd name="connsiteY131" fmla="*/ 2705487 h 4148212"/>
              <a:gd name="connsiteX132" fmla="*/ 179963 w 5049158"/>
              <a:gd name="connsiteY132" fmla="*/ 2885450 h 4148212"/>
              <a:gd name="connsiteX133" fmla="*/ 0 w 5049158"/>
              <a:gd name="connsiteY133" fmla="*/ 2705487 h 4148212"/>
              <a:gd name="connsiteX134" fmla="*/ 179963 w 5049158"/>
              <a:gd name="connsiteY134" fmla="*/ 2525524 h 4148212"/>
              <a:gd name="connsiteX135" fmla="*/ 4869195 w 5049158"/>
              <a:gd name="connsiteY135" fmla="*/ 1894143 h 4148212"/>
              <a:gd name="connsiteX136" fmla="*/ 5049158 w 5049158"/>
              <a:gd name="connsiteY136" fmla="*/ 2074106 h 4148212"/>
              <a:gd name="connsiteX137" fmla="*/ 4869195 w 5049158"/>
              <a:gd name="connsiteY137" fmla="*/ 2254069 h 4148212"/>
              <a:gd name="connsiteX138" fmla="*/ 4689232 w 5049158"/>
              <a:gd name="connsiteY138" fmla="*/ 2074106 h 4148212"/>
              <a:gd name="connsiteX139" fmla="*/ 4869195 w 5049158"/>
              <a:gd name="connsiteY139" fmla="*/ 1894143 h 4148212"/>
              <a:gd name="connsiteX140" fmla="*/ 4283041 w 5049158"/>
              <a:gd name="connsiteY140" fmla="*/ 1894143 h 4148212"/>
              <a:gd name="connsiteX141" fmla="*/ 4463004 w 5049158"/>
              <a:gd name="connsiteY141" fmla="*/ 2074106 h 4148212"/>
              <a:gd name="connsiteX142" fmla="*/ 4283041 w 5049158"/>
              <a:gd name="connsiteY142" fmla="*/ 2254069 h 4148212"/>
              <a:gd name="connsiteX143" fmla="*/ 4103078 w 5049158"/>
              <a:gd name="connsiteY143" fmla="*/ 2074106 h 4148212"/>
              <a:gd name="connsiteX144" fmla="*/ 4283041 w 5049158"/>
              <a:gd name="connsiteY144" fmla="*/ 1894143 h 4148212"/>
              <a:gd name="connsiteX145" fmla="*/ 3696887 w 5049158"/>
              <a:gd name="connsiteY145" fmla="*/ 1894143 h 4148212"/>
              <a:gd name="connsiteX146" fmla="*/ 3876850 w 5049158"/>
              <a:gd name="connsiteY146" fmla="*/ 2074106 h 4148212"/>
              <a:gd name="connsiteX147" fmla="*/ 3696887 w 5049158"/>
              <a:gd name="connsiteY147" fmla="*/ 2254069 h 4148212"/>
              <a:gd name="connsiteX148" fmla="*/ 3516924 w 5049158"/>
              <a:gd name="connsiteY148" fmla="*/ 2074106 h 4148212"/>
              <a:gd name="connsiteX149" fmla="*/ 3696887 w 5049158"/>
              <a:gd name="connsiteY149" fmla="*/ 1894143 h 4148212"/>
              <a:gd name="connsiteX150" fmla="*/ 3110733 w 5049158"/>
              <a:gd name="connsiteY150" fmla="*/ 1894143 h 4148212"/>
              <a:gd name="connsiteX151" fmla="*/ 3290696 w 5049158"/>
              <a:gd name="connsiteY151" fmla="*/ 2074106 h 4148212"/>
              <a:gd name="connsiteX152" fmla="*/ 3110733 w 5049158"/>
              <a:gd name="connsiteY152" fmla="*/ 2254069 h 4148212"/>
              <a:gd name="connsiteX153" fmla="*/ 2930770 w 5049158"/>
              <a:gd name="connsiteY153" fmla="*/ 2074106 h 4148212"/>
              <a:gd name="connsiteX154" fmla="*/ 3110733 w 5049158"/>
              <a:gd name="connsiteY154" fmla="*/ 1894143 h 4148212"/>
              <a:gd name="connsiteX155" fmla="*/ 2524579 w 5049158"/>
              <a:gd name="connsiteY155" fmla="*/ 1894143 h 4148212"/>
              <a:gd name="connsiteX156" fmla="*/ 2704542 w 5049158"/>
              <a:gd name="connsiteY156" fmla="*/ 2074106 h 4148212"/>
              <a:gd name="connsiteX157" fmla="*/ 2524579 w 5049158"/>
              <a:gd name="connsiteY157" fmla="*/ 2254069 h 4148212"/>
              <a:gd name="connsiteX158" fmla="*/ 2344616 w 5049158"/>
              <a:gd name="connsiteY158" fmla="*/ 2074106 h 4148212"/>
              <a:gd name="connsiteX159" fmla="*/ 2524579 w 5049158"/>
              <a:gd name="connsiteY159" fmla="*/ 1894143 h 4148212"/>
              <a:gd name="connsiteX160" fmla="*/ 1938425 w 5049158"/>
              <a:gd name="connsiteY160" fmla="*/ 1894143 h 4148212"/>
              <a:gd name="connsiteX161" fmla="*/ 2118388 w 5049158"/>
              <a:gd name="connsiteY161" fmla="*/ 2074106 h 4148212"/>
              <a:gd name="connsiteX162" fmla="*/ 1938425 w 5049158"/>
              <a:gd name="connsiteY162" fmla="*/ 2254069 h 4148212"/>
              <a:gd name="connsiteX163" fmla="*/ 1758462 w 5049158"/>
              <a:gd name="connsiteY163" fmla="*/ 2074106 h 4148212"/>
              <a:gd name="connsiteX164" fmla="*/ 1938425 w 5049158"/>
              <a:gd name="connsiteY164" fmla="*/ 1894143 h 4148212"/>
              <a:gd name="connsiteX165" fmla="*/ 1352271 w 5049158"/>
              <a:gd name="connsiteY165" fmla="*/ 1894143 h 4148212"/>
              <a:gd name="connsiteX166" fmla="*/ 1532234 w 5049158"/>
              <a:gd name="connsiteY166" fmla="*/ 2074106 h 4148212"/>
              <a:gd name="connsiteX167" fmla="*/ 1352271 w 5049158"/>
              <a:gd name="connsiteY167" fmla="*/ 2254069 h 4148212"/>
              <a:gd name="connsiteX168" fmla="*/ 1172308 w 5049158"/>
              <a:gd name="connsiteY168" fmla="*/ 2074106 h 4148212"/>
              <a:gd name="connsiteX169" fmla="*/ 1352271 w 5049158"/>
              <a:gd name="connsiteY169" fmla="*/ 1894143 h 4148212"/>
              <a:gd name="connsiteX170" fmla="*/ 766117 w 5049158"/>
              <a:gd name="connsiteY170" fmla="*/ 1894143 h 4148212"/>
              <a:gd name="connsiteX171" fmla="*/ 946080 w 5049158"/>
              <a:gd name="connsiteY171" fmla="*/ 2074106 h 4148212"/>
              <a:gd name="connsiteX172" fmla="*/ 766117 w 5049158"/>
              <a:gd name="connsiteY172" fmla="*/ 2254069 h 4148212"/>
              <a:gd name="connsiteX173" fmla="*/ 586154 w 5049158"/>
              <a:gd name="connsiteY173" fmla="*/ 2074106 h 4148212"/>
              <a:gd name="connsiteX174" fmla="*/ 766117 w 5049158"/>
              <a:gd name="connsiteY174" fmla="*/ 1894143 h 4148212"/>
              <a:gd name="connsiteX175" fmla="*/ 179963 w 5049158"/>
              <a:gd name="connsiteY175" fmla="*/ 1894143 h 4148212"/>
              <a:gd name="connsiteX176" fmla="*/ 359926 w 5049158"/>
              <a:gd name="connsiteY176" fmla="*/ 2074106 h 4148212"/>
              <a:gd name="connsiteX177" fmla="*/ 179963 w 5049158"/>
              <a:gd name="connsiteY177" fmla="*/ 2254069 h 4148212"/>
              <a:gd name="connsiteX178" fmla="*/ 0 w 5049158"/>
              <a:gd name="connsiteY178" fmla="*/ 2074106 h 4148212"/>
              <a:gd name="connsiteX179" fmla="*/ 179963 w 5049158"/>
              <a:gd name="connsiteY179" fmla="*/ 1894143 h 4148212"/>
              <a:gd name="connsiteX180" fmla="*/ 4869195 w 5049158"/>
              <a:gd name="connsiteY180" fmla="*/ 1262762 h 4148212"/>
              <a:gd name="connsiteX181" fmla="*/ 5049158 w 5049158"/>
              <a:gd name="connsiteY181" fmla="*/ 1442725 h 4148212"/>
              <a:gd name="connsiteX182" fmla="*/ 4869195 w 5049158"/>
              <a:gd name="connsiteY182" fmla="*/ 1622688 h 4148212"/>
              <a:gd name="connsiteX183" fmla="*/ 4689232 w 5049158"/>
              <a:gd name="connsiteY183" fmla="*/ 1442725 h 4148212"/>
              <a:gd name="connsiteX184" fmla="*/ 4869195 w 5049158"/>
              <a:gd name="connsiteY184" fmla="*/ 1262762 h 4148212"/>
              <a:gd name="connsiteX185" fmla="*/ 4283041 w 5049158"/>
              <a:gd name="connsiteY185" fmla="*/ 1262762 h 4148212"/>
              <a:gd name="connsiteX186" fmla="*/ 4463004 w 5049158"/>
              <a:gd name="connsiteY186" fmla="*/ 1442725 h 4148212"/>
              <a:gd name="connsiteX187" fmla="*/ 4283041 w 5049158"/>
              <a:gd name="connsiteY187" fmla="*/ 1622688 h 4148212"/>
              <a:gd name="connsiteX188" fmla="*/ 4103078 w 5049158"/>
              <a:gd name="connsiteY188" fmla="*/ 1442725 h 4148212"/>
              <a:gd name="connsiteX189" fmla="*/ 4283041 w 5049158"/>
              <a:gd name="connsiteY189" fmla="*/ 1262762 h 4148212"/>
              <a:gd name="connsiteX190" fmla="*/ 3696887 w 5049158"/>
              <a:gd name="connsiteY190" fmla="*/ 1262762 h 4148212"/>
              <a:gd name="connsiteX191" fmla="*/ 3876850 w 5049158"/>
              <a:gd name="connsiteY191" fmla="*/ 1442725 h 4148212"/>
              <a:gd name="connsiteX192" fmla="*/ 3696887 w 5049158"/>
              <a:gd name="connsiteY192" fmla="*/ 1622688 h 4148212"/>
              <a:gd name="connsiteX193" fmla="*/ 3516924 w 5049158"/>
              <a:gd name="connsiteY193" fmla="*/ 1442725 h 4148212"/>
              <a:gd name="connsiteX194" fmla="*/ 3696887 w 5049158"/>
              <a:gd name="connsiteY194" fmla="*/ 1262762 h 4148212"/>
              <a:gd name="connsiteX195" fmla="*/ 3110733 w 5049158"/>
              <a:gd name="connsiteY195" fmla="*/ 1262762 h 4148212"/>
              <a:gd name="connsiteX196" fmla="*/ 3290696 w 5049158"/>
              <a:gd name="connsiteY196" fmla="*/ 1442725 h 4148212"/>
              <a:gd name="connsiteX197" fmla="*/ 3110733 w 5049158"/>
              <a:gd name="connsiteY197" fmla="*/ 1622688 h 4148212"/>
              <a:gd name="connsiteX198" fmla="*/ 2930770 w 5049158"/>
              <a:gd name="connsiteY198" fmla="*/ 1442725 h 4148212"/>
              <a:gd name="connsiteX199" fmla="*/ 3110733 w 5049158"/>
              <a:gd name="connsiteY199" fmla="*/ 1262762 h 4148212"/>
              <a:gd name="connsiteX200" fmla="*/ 2524579 w 5049158"/>
              <a:gd name="connsiteY200" fmla="*/ 1262762 h 4148212"/>
              <a:gd name="connsiteX201" fmla="*/ 2704542 w 5049158"/>
              <a:gd name="connsiteY201" fmla="*/ 1442725 h 4148212"/>
              <a:gd name="connsiteX202" fmla="*/ 2524579 w 5049158"/>
              <a:gd name="connsiteY202" fmla="*/ 1622688 h 4148212"/>
              <a:gd name="connsiteX203" fmla="*/ 2344616 w 5049158"/>
              <a:gd name="connsiteY203" fmla="*/ 1442725 h 4148212"/>
              <a:gd name="connsiteX204" fmla="*/ 2524579 w 5049158"/>
              <a:gd name="connsiteY204" fmla="*/ 1262762 h 4148212"/>
              <a:gd name="connsiteX205" fmla="*/ 1938425 w 5049158"/>
              <a:gd name="connsiteY205" fmla="*/ 1262762 h 4148212"/>
              <a:gd name="connsiteX206" fmla="*/ 2118388 w 5049158"/>
              <a:gd name="connsiteY206" fmla="*/ 1442725 h 4148212"/>
              <a:gd name="connsiteX207" fmla="*/ 1938425 w 5049158"/>
              <a:gd name="connsiteY207" fmla="*/ 1622688 h 4148212"/>
              <a:gd name="connsiteX208" fmla="*/ 1758462 w 5049158"/>
              <a:gd name="connsiteY208" fmla="*/ 1442725 h 4148212"/>
              <a:gd name="connsiteX209" fmla="*/ 1938425 w 5049158"/>
              <a:gd name="connsiteY209" fmla="*/ 1262762 h 4148212"/>
              <a:gd name="connsiteX210" fmla="*/ 1352271 w 5049158"/>
              <a:gd name="connsiteY210" fmla="*/ 1262762 h 4148212"/>
              <a:gd name="connsiteX211" fmla="*/ 1532234 w 5049158"/>
              <a:gd name="connsiteY211" fmla="*/ 1442725 h 4148212"/>
              <a:gd name="connsiteX212" fmla="*/ 1352271 w 5049158"/>
              <a:gd name="connsiteY212" fmla="*/ 1622688 h 4148212"/>
              <a:gd name="connsiteX213" fmla="*/ 1172308 w 5049158"/>
              <a:gd name="connsiteY213" fmla="*/ 1442725 h 4148212"/>
              <a:gd name="connsiteX214" fmla="*/ 1352271 w 5049158"/>
              <a:gd name="connsiteY214" fmla="*/ 1262762 h 4148212"/>
              <a:gd name="connsiteX215" fmla="*/ 766117 w 5049158"/>
              <a:gd name="connsiteY215" fmla="*/ 1262762 h 4148212"/>
              <a:gd name="connsiteX216" fmla="*/ 946080 w 5049158"/>
              <a:gd name="connsiteY216" fmla="*/ 1442725 h 4148212"/>
              <a:gd name="connsiteX217" fmla="*/ 766117 w 5049158"/>
              <a:gd name="connsiteY217" fmla="*/ 1622688 h 4148212"/>
              <a:gd name="connsiteX218" fmla="*/ 586154 w 5049158"/>
              <a:gd name="connsiteY218" fmla="*/ 1442725 h 4148212"/>
              <a:gd name="connsiteX219" fmla="*/ 766117 w 5049158"/>
              <a:gd name="connsiteY219" fmla="*/ 1262762 h 4148212"/>
              <a:gd name="connsiteX220" fmla="*/ 179963 w 5049158"/>
              <a:gd name="connsiteY220" fmla="*/ 1262762 h 4148212"/>
              <a:gd name="connsiteX221" fmla="*/ 359926 w 5049158"/>
              <a:gd name="connsiteY221" fmla="*/ 1442725 h 4148212"/>
              <a:gd name="connsiteX222" fmla="*/ 179963 w 5049158"/>
              <a:gd name="connsiteY222" fmla="*/ 1622688 h 4148212"/>
              <a:gd name="connsiteX223" fmla="*/ 0 w 5049158"/>
              <a:gd name="connsiteY223" fmla="*/ 1442725 h 4148212"/>
              <a:gd name="connsiteX224" fmla="*/ 179963 w 5049158"/>
              <a:gd name="connsiteY224" fmla="*/ 1262762 h 4148212"/>
              <a:gd name="connsiteX225" fmla="*/ 4869195 w 5049158"/>
              <a:gd name="connsiteY225" fmla="*/ 631381 h 4148212"/>
              <a:gd name="connsiteX226" fmla="*/ 5049158 w 5049158"/>
              <a:gd name="connsiteY226" fmla="*/ 811344 h 4148212"/>
              <a:gd name="connsiteX227" fmla="*/ 4869195 w 5049158"/>
              <a:gd name="connsiteY227" fmla="*/ 991307 h 4148212"/>
              <a:gd name="connsiteX228" fmla="*/ 4689232 w 5049158"/>
              <a:gd name="connsiteY228" fmla="*/ 811344 h 4148212"/>
              <a:gd name="connsiteX229" fmla="*/ 4869195 w 5049158"/>
              <a:gd name="connsiteY229" fmla="*/ 631381 h 4148212"/>
              <a:gd name="connsiteX230" fmla="*/ 4283041 w 5049158"/>
              <a:gd name="connsiteY230" fmla="*/ 631381 h 4148212"/>
              <a:gd name="connsiteX231" fmla="*/ 4463004 w 5049158"/>
              <a:gd name="connsiteY231" fmla="*/ 811344 h 4148212"/>
              <a:gd name="connsiteX232" fmla="*/ 4283041 w 5049158"/>
              <a:gd name="connsiteY232" fmla="*/ 991307 h 4148212"/>
              <a:gd name="connsiteX233" fmla="*/ 4103078 w 5049158"/>
              <a:gd name="connsiteY233" fmla="*/ 811344 h 4148212"/>
              <a:gd name="connsiteX234" fmla="*/ 4283041 w 5049158"/>
              <a:gd name="connsiteY234" fmla="*/ 631381 h 4148212"/>
              <a:gd name="connsiteX235" fmla="*/ 3696887 w 5049158"/>
              <a:gd name="connsiteY235" fmla="*/ 631381 h 4148212"/>
              <a:gd name="connsiteX236" fmla="*/ 3876850 w 5049158"/>
              <a:gd name="connsiteY236" fmla="*/ 811344 h 4148212"/>
              <a:gd name="connsiteX237" fmla="*/ 3696887 w 5049158"/>
              <a:gd name="connsiteY237" fmla="*/ 991307 h 4148212"/>
              <a:gd name="connsiteX238" fmla="*/ 3516924 w 5049158"/>
              <a:gd name="connsiteY238" fmla="*/ 811344 h 4148212"/>
              <a:gd name="connsiteX239" fmla="*/ 3696887 w 5049158"/>
              <a:gd name="connsiteY239" fmla="*/ 631381 h 4148212"/>
              <a:gd name="connsiteX240" fmla="*/ 3110733 w 5049158"/>
              <a:gd name="connsiteY240" fmla="*/ 631381 h 4148212"/>
              <a:gd name="connsiteX241" fmla="*/ 3290696 w 5049158"/>
              <a:gd name="connsiteY241" fmla="*/ 811344 h 4148212"/>
              <a:gd name="connsiteX242" fmla="*/ 3110733 w 5049158"/>
              <a:gd name="connsiteY242" fmla="*/ 991307 h 4148212"/>
              <a:gd name="connsiteX243" fmla="*/ 2930770 w 5049158"/>
              <a:gd name="connsiteY243" fmla="*/ 811344 h 4148212"/>
              <a:gd name="connsiteX244" fmla="*/ 3110733 w 5049158"/>
              <a:gd name="connsiteY244" fmla="*/ 631381 h 4148212"/>
              <a:gd name="connsiteX245" fmla="*/ 2524579 w 5049158"/>
              <a:gd name="connsiteY245" fmla="*/ 631381 h 4148212"/>
              <a:gd name="connsiteX246" fmla="*/ 2704542 w 5049158"/>
              <a:gd name="connsiteY246" fmla="*/ 811344 h 4148212"/>
              <a:gd name="connsiteX247" fmla="*/ 2524579 w 5049158"/>
              <a:gd name="connsiteY247" fmla="*/ 991307 h 4148212"/>
              <a:gd name="connsiteX248" fmla="*/ 2344616 w 5049158"/>
              <a:gd name="connsiteY248" fmla="*/ 811344 h 4148212"/>
              <a:gd name="connsiteX249" fmla="*/ 2524579 w 5049158"/>
              <a:gd name="connsiteY249" fmla="*/ 631381 h 4148212"/>
              <a:gd name="connsiteX250" fmla="*/ 1938425 w 5049158"/>
              <a:gd name="connsiteY250" fmla="*/ 631381 h 4148212"/>
              <a:gd name="connsiteX251" fmla="*/ 2118388 w 5049158"/>
              <a:gd name="connsiteY251" fmla="*/ 811344 h 4148212"/>
              <a:gd name="connsiteX252" fmla="*/ 1938425 w 5049158"/>
              <a:gd name="connsiteY252" fmla="*/ 991307 h 4148212"/>
              <a:gd name="connsiteX253" fmla="*/ 1758462 w 5049158"/>
              <a:gd name="connsiteY253" fmla="*/ 811344 h 4148212"/>
              <a:gd name="connsiteX254" fmla="*/ 1938425 w 5049158"/>
              <a:gd name="connsiteY254" fmla="*/ 631381 h 4148212"/>
              <a:gd name="connsiteX255" fmla="*/ 1352271 w 5049158"/>
              <a:gd name="connsiteY255" fmla="*/ 631381 h 4148212"/>
              <a:gd name="connsiteX256" fmla="*/ 1532234 w 5049158"/>
              <a:gd name="connsiteY256" fmla="*/ 811344 h 4148212"/>
              <a:gd name="connsiteX257" fmla="*/ 1352271 w 5049158"/>
              <a:gd name="connsiteY257" fmla="*/ 991307 h 4148212"/>
              <a:gd name="connsiteX258" fmla="*/ 1172308 w 5049158"/>
              <a:gd name="connsiteY258" fmla="*/ 811344 h 4148212"/>
              <a:gd name="connsiteX259" fmla="*/ 1352271 w 5049158"/>
              <a:gd name="connsiteY259" fmla="*/ 631381 h 4148212"/>
              <a:gd name="connsiteX260" fmla="*/ 766117 w 5049158"/>
              <a:gd name="connsiteY260" fmla="*/ 631381 h 4148212"/>
              <a:gd name="connsiteX261" fmla="*/ 946080 w 5049158"/>
              <a:gd name="connsiteY261" fmla="*/ 811344 h 4148212"/>
              <a:gd name="connsiteX262" fmla="*/ 766117 w 5049158"/>
              <a:gd name="connsiteY262" fmla="*/ 991307 h 4148212"/>
              <a:gd name="connsiteX263" fmla="*/ 586154 w 5049158"/>
              <a:gd name="connsiteY263" fmla="*/ 811344 h 4148212"/>
              <a:gd name="connsiteX264" fmla="*/ 766117 w 5049158"/>
              <a:gd name="connsiteY264" fmla="*/ 631381 h 4148212"/>
              <a:gd name="connsiteX265" fmla="*/ 179963 w 5049158"/>
              <a:gd name="connsiteY265" fmla="*/ 631381 h 4148212"/>
              <a:gd name="connsiteX266" fmla="*/ 359926 w 5049158"/>
              <a:gd name="connsiteY266" fmla="*/ 811344 h 4148212"/>
              <a:gd name="connsiteX267" fmla="*/ 179963 w 5049158"/>
              <a:gd name="connsiteY267" fmla="*/ 991307 h 4148212"/>
              <a:gd name="connsiteX268" fmla="*/ 0 w 5049158"/>
              <a:gd name="connsiteY268" fmla="*/ 811344 h 4148212"/>
              <a:gd name="connsiteX269" fmla="*/ 179963 w 5049158"/>
              <a:gd name="connsiteY269" fmla="*/ 631381 h 4148212"/>
              <a:gd name="connsiteX270" fmla="*/ 4869195 w 5049158"/>
              <a:gd name="connsiteY270" fmla="*/ 0 h 4148212"/>
              <a:gd name="connsiteX271" fmla="*/ 5049158 w 5049158"/>
              <a:gd name="connsiteY271" fmla="*/ 179963 h 4148212"/>
              <a:gd name="connsiteX272" fmla="*/ 4869195 w 5049158"/>
              <a:gd name="connsiteY272" fmla="*/ 359926 h 4148212"/>
              <a:gd name="connsiteX273" fmla="*/ 4689232 w 5049158"/>
              <a:gd name="connsiteY273" fmla="*/ 179963 h 4148212"/>
              <a:gd name="connsiteX274" fmla="*/ 4869195 w 5049158"/>
              <a:gd name="connsiteY274" fmla="*/ 0 h 4148212"/>
              <a:gd name="connsiteX275" fmla="*/ 4283041 w 5049158"/>
              <a:gd name="connsiteY275" fmla="*/ 0 h 4148212"/>
              <a:gd name="connsiteX276" fmla="*/ 4463004 w 5049158"/>
              <a:gd name="connsiteY276" fmla="*/ 179963 h 4148212"/>
              <a:gd name="connsiteX277" fmla="*/ 4283041 w 5049158"/>
              <a:gd name="connsiteY277" fmla="*/ 359926 h 4148212"/>
              <a:gd name="connsiteX278" fmla="*/ 4103078 w 5049158"/>
              <a:gd name="connsiteY278" fmla="*/ 179963 h 4148212"/>
              <a:gd name="connsiteX279" fmla="*/ 4283041 w 5049158"/>
              <a:gd name="connsiteY279" fmla="*/ 0 h 4148212"/>
              <a:gd name="connsiteX280" fmla="*/ 3696887 w 5049158"/>
              <a:gd name="connsiteY280" fmla="*/ 0 h 4148212"/>
              <a:gd name="connsiteX281" fmla="*/ 3876850 w 5049158"/>
              <a:gd name="connsiteY281" fmla="*/ 179963 h 4148212"/>
              <a:gd name="connsiteX282" fmla="*/ 3696887 w 5049158"/>
              <a:gd name="connsiteY282" fmla="*/ 359926 h 4148212"/>
              <a:gd name="connsiteX283" fmla="*/ 3516924 w 5049158"/>
              <a:gd name="connsiteY283" fmla="*/ 179963 h 4148212"/>
              <a:gd name="connsiteX284" fmla="*/ 3696887 w 5049158"/>
              <a:gd name="connsiteY284" fmla="*/ 0 h 4148212"/>
              <a:gd name="connsiteX285" fmla="*/ 3110733 w 5049158"/>
              <a:gd name="connsiteY285" fmla="*/ 0 h 4148212"/>
              <a:gd name="connsiteX286" fmla="*/ 3290696 w 5049158"/>
              <a:gd name="connsiteY286" fmla="*/ 179963 h 4148212"/>
              <a:gd name="connsiteX287" fmla="*/ 3110733 w 5049158"/>
              <a:gd name="connsiteY287" fmla="*/ 359926 h 4148212"/>
              <a:gd name="connsiteX288" fmla="*/ 2930770 w 5049158"/>
              <a:gd name="connsiteY288" fmla="*/ 179963 h 4148212"/>
              <a:gd name="connsiteX289" fmla="*/ 3110733 w 5049158"/>
              <a:gd name="connsiteY289" fmla="*/ 0 h 4148212"/>
              <a:gd name="connsiteX290" fmla="*/ 2524579 w 5049158"/>
              <a:gd name="connsiteY290" fmla="*/ 0 h 4148212"/>
              <a:gd name="connsiteX291" fmla="*/ 2704542 w 5049158"/>
              <a:gd name="connsiteY291" fmla="*/ 179963 h 4148212"/>
              <a:gd name="connsiteX292" fmla="*/ 2524579 w 5049158"/>
              <a:gd name="connsiteY292" fmla="*/ 359926 h 4148212"/>
              <a:gd name="connsiteX293" fmla="*/ 2344616 w 5049158"/>
              <a:gd name="connsiteY293" fmla="*/ 179963 h 4148212"/>
              <a:gd name="connsiteX294" fmla="*/ 2524579 w 5049158"/>
              <a:gd name="connsiteY294" fmla="*/ 0 h 4148212"/>
              <a:gd name="connsiteX295" fmla="*/ 1938425 w 5049158"/>
              <a:gd name="connsiteY295" fmla="*/ 0 h 4148212"/>
              <a:gd name="connsiteX296" fmla="*/ 2118388 w 5049158"/>
              <a:gd name="connsiteY296" fmla="*/ 179963 h 4148212"/>
              <a:gd name="connsiteX297" fmla="*/ 1938425 w 5049158"/>
              <a:gd name="connsiteY297" fmla="*/ 359926 h 4148212"/>
              <a:gd name="connsiteX298" fmla="*/ 1758462 w 5049158"/>
              <a:gd name="connsiteY298" fmla="*/ 179963 h 4148212"/>
              <a:gd name="connsiteX299" fmla="*/ 1938425 w 5049158"/>
              <a:gd name="connsiteY299" fmla="*/ 0 h 4148212"/>
              <a:gd name="connsiteX300" fmla="*/ 1352271 w 5049158"/>
              <a:gd name="connsiteY300" fmla="*/ 0 h 4148212"/>
              <a:gd name="connsiteX301" fmla="*/ 1532234 w 5049158"/>
              <a:gd name="connsiteY301" fmla="*/ 179963 h 4148212"/>
              <a:gd name="connsiteX302" fmla="*/ 1352271 w 5049158"/>
              <a:gd name="connsiteY302" fmla="*/ 359926 h 4148212"/>
              <a:gd name="connsiteX303" fmla="*/ 1172308 w 5049158"/>
              <a:gd name="connsiteY303" fmla="*/ 179963 h 4148212"/>
              <a:gd name="connsiteX304" fmla="*/ 1352271 w 5049158"/>
              <a:gd name="connsiteY304" fmla="*/ 0 h 4148212"/>
              <a:gd name="connsiteX305" fmla="*/ 766117 w 5049158"/>
              <a:gd name="connsiteY305" fmla="*/ 0 h 4148212"/>
              <a:gd name="connsiteX306" fmla="*/ 946080 w 5049158"/>
              <a:gd name="connsiteY306" fmla="*/ 179963 h 4148212"/>
              <a:gd name="connsiteX307" fmla="*/ 766117 w 5049158"/>
              <a:gd name="connsiteY307" fmla="*/ 359926 h 4148212"/>
              <a:gd name="connsiteX308" fmla="*/ 586154 w 5049158"/>
              <a:gd name="connsiteY308" fmla="*/ 179963 h 4148212"/>
              <a:gd name="connsiteX309" fmla="*/ 766117 w 5049158"/>
              <a:gd name="connsiteY309" fmla="*/ 0 h 4148212"/>
              <a:gd name="connsiteX310" fmla="*/ 179963 w 5049158"/>
              <a:gd name="connsiteY310" fmla="*/ 0 h 4148212"/>
              <a:gd name="connsiteX311" fmla="*/ 359926 w 5049158"/>
              <a:gd name="connsiteY311" fmla="*/ 179963 h 4148212"/>
              <a:gd name="connsiteX312" fmla="*/ 179963 w 5049158"/>
              <a:gd name="connsiteY312" fmla="*/ 359926 h 4148212"/>
              <a:gd name="connsiteX313" fmla="*/ 0 w 5049158"/>
              <a:gd name="connsiteY313" fmla="*/ 179963 h 4148212"/>
              <a:gd name="connsiteX314" fmla="*/ 179963 w 5049158"/>
              <a:gd name="connsiteY314" fmla="*/ 0 h 414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</a:cxnLst>
            <a:rect l="l" t="t" r="r" b="b"/>
            <a:pathLst>
              <a:path w="5049158" h="4148212">
                <a:moveTo>
                  <a:pt x="4869195" y="3788286"/>
                </a:moveTo>
                <a:cubicBezTo>
                  <a:pt x="4968586" y="3788286"/>
                  <a:pt x="5049158" y="3868858"/>
                  <a:pt x="5049158" y="3968249"/>
                </a:cubicBezTo>
                <a:cubicBezTo>
                  <a:pt x="5049158" y="4067640"/>
                  <a:pt x="4968586" y="4148212"/>
                  <a:pt x="4869195" y="4148212"/>
                </a:cubicBezTo>
                <a:cubicBezTo>
                  <a:pt x="4769804" y="4148212"/>
                  <a:pt x="4689232" y="4067640"/>
                  <a:pt x="4689232" y="3968249"/>
                </a:cubicBezTo>
                <a:cubicBezTo>
                  <a:pt x="4689232" y="3868858"/>
                  <a:pt x="4769804" y="3788286"/>
                  <a:pt x="4869195" y="3788286"/>
                </a:cubicBezTo>
                <a:close/>
                <a:moveTo>
                  <a:pt x="4283041" y="3788286"/>
                </a:moveTo>
                <a:cubicBezTo>
                  <a:pt x="4382432" y="3788286"/>
                  <a:pt x="4463004" y="3868858"/>
                  <a:pt x="4463004" y="3968249"/>
                </a:cubicBezTo>
                <a:cubicBezTo>
                  <a:pt x="4463004" y="4067640"/>
                  <a:pt x="4382432" y="4148212"/>
                  <a:pt x="4283041" y="4148212"/>
                </a:cubicBezTo>
                <a:cubicBezTo>
                  <a:pt x="4183650" y="4148212"/>
                  <a:pt x="4103078" y="4067640"/>
                  <a:pt x="4103078" y="3968249"/>
                </a:cubicBezTo>
                <a:cubicBezTo>
                  <a:pt x="4103078" y="3868858"/>
                  <a:pt x="4183650" y="3788286"/>
                  <a:pt x="4283041" y="3788286"/>
                </a:cubicBezTo>
                <a:close/>
                <a:moveTo>
                  <a:pt x="3696887" y="3788286"/>
                </a:moveTo>
                <a:cubicBezTo>
                  <a:pt x="3796278" y="3788286"/>
                  <a:pt x="3876850" y="3868858"/>
                  <a:pt x="3876850" y="3968249"/>
                </a:cubicBezTo>
                <a:cubicBezTo>
                  <a:pt x="3876850" y="4067640"/>
                  <a:pt x="3796278" y="4148212"/>
                  <a:pt x="3696887" y="4148212"/>
                </a:cubicBezTo>
                <a:cubicBezTo>
                  <a:pt x="3597496" y="4148212"/>
                  <a:pt x="3516924" y="4067640"/>
                  <a:pt x="3516924" y="3968249"/>
                </a:cubicBezTo>
                <a:cubicBezTo>
                  <a:pt x="3516924" y="3868858"/>
                  <a:pt x="3597496" y="3788286"/>
                  <a:pt x="3696887" y="3788286"/>
                </a:cubicBezTo>
                <a:close/>
                <a:moveTo>
                  <a:pt x="3110733" y="3788286"/>
                </a:moveTo>
                <a:cubicBezTo>
                  <a:pt x="3210124" y="3788286"/>
                  <a:pt x="3290696" y="3868858"/>
                  <a:pt x="3290696" y="3968249"/>
                </a:cubicBezTo>
                <a:cubicBezTo>
                  <a:pt x="3290696" y="4067640"/>
                  <a:pt x="3210124" y="4148212"/>
                  <a:pt x="3110733" y="4148212"/>
                </a:cubicBezTo>
                <a:cubicBezTo>
                  <a:pt x="3011342" y="4148212"/>
                  <a:pt x="2930770" y="4067640"/>
                  <a:pt x="2930770" y="3968249"/>
                </a:cubicBezTo>
                <a:cubicBezTo>
                  <a:pt x="2930770" y="3868858"/>
                  <a:pt x="3011342" y="3788286"/>
                  <a:pt x="3110733" y="3788286"/>
                </a:cubicBezTo>
                <a:close/>
                <a:moveTo>
                  <a:pt x="2524579" y="3788286"/>
                </a:moveTo>
                <a:cubicBezTo>
                  <a:pt x="2623970" y="3788286"/>
                  <a:pt x="2704542" y="3868858"/>
                  <a:pt x="2704542" y="3968249"/>
                </a:cubicBezTo>
                <a:cubicBezTo>
                  <a:pt x="2704542" y="4067640"/>
                  <a:pt x="2623970" y="4148212"/>
                  <a:pt x="2524579" y="4148212"/>
                </a:cubicBezTo>
                <a:cubicBezTo>
                  <a:pt x="2425188" y="4148212"/>
                  <a:pt x="2344616" y="4067640"/>
                  <a:pt x="2344616" y="3968249"/>
                </a:cubicBezTo>
                <a:cubicBezTo>
                  <a:pt x="2344616" y="3868858"/>
                  <a:pt x="2425188" y="3788286"/>
                  <a:pt x="2524579" y="3788286"/>
                </a:cubicBezTo>
                <a:close/>
                <a:moveTo>
                  <a:pt x="1938425" y="3788286"/>
                </a:moveTo>
                <a:cubicBezTo>
                  <a:pt x="2037816" y="3788286"/>
                  <a:pt x="2118388" y="3868858"/>
                  <a:pt x="2118388" y="3968249"/>
                </a:cubicBezTo>
                <a:cubicBezTo>
                  <a:pt x="2118388" y="4067640"/>
                  <a:pt x="2037816" y="4148212"/>
                  <a:pt x="1938425" y="4148212"/>
                </a:cubicBezTo>
                <a:cubicBezTo>
                  <a:pt x="1839034" y="4148212"/>
                  <a:pt x="1758462" y="4067640"/>
                  <a:pt x="1758462" y="3968249"/>
                </a:cubicBezTo>
                <a:cubicBezTo>
                  <a:pt x="1758462" y="3868858"/>
                  <a:pt x="1839034" y="3788286"/>
                  <a:pt x="1938425" y="3788286"/>
                </a:cubicBezTo>
                <a:close/>
                <a:moveTo>
                  <a:pt x="1352271" y="3788286"/>
                </a:moveTo>
                <a:cubicBezTo>
                  <a:pt x="1451662" y="3788286"/>
                  <a:pt x="1532234" y="3868858"/>
                  <a:pt x="1532234" y="3968249"/>
                </a:cubicBezTo>
                <a:cubicBezTo>
                  <a:pt x="1532234" y="4067640"/>
                  <a:pt x="1451662" y="4148212"/>
                  <a:pt x="1352271" y="4148212"/>
                </a:cubicBezTo>
                <a:cubicBezTo>
                  <a:pt x="1252880" y="4148212"/>
                  <a:pt x="1172308" y="4067640"/>
                  <a:pt x="1172308" y="3968249"/>
                </a:cubicBezTo>
                <a:cubicBezTo>
                  <a:pt x="1172308" y="3868858"/>
                  <a:pt x="1252880" y="3788286"/>
                  <a:pt x="1352271" y="3788286"/>
                </a:cubicBezTo>
                <a:close/>
                <a:moveTo>
                  <a:pt x="766117" y="3788286"/>
                </a:moveTo>
                <a:cubicBezTo>
                  <a:pt x="865508" y="3788286"/>
                  <a:pt x="946080" y="3868858"/>
                  <a:pt x="946080" y="3968249"/>
                </a:cubicBezTo>
                <a:cubicBezTo>
                  <a:pt x="946080" y="4067640"/>
                  <a:pt x="865508" y="4148212"/>
                  <a:pt x="766117" y="4148212"/>
                </a:cubicBezTo>
                <a:cubicBezTo>
                  <a:pt x="666726" y="4148212"/>
                  <a:pt x="586154" y="4067640"/>
                  <a:pt x="586154" y="3968249"/>
                </a:cubicBezTo>
                <a:cubicBezTo>
                  <a:pt x="586154" y="3868858"/>
                  <a:pt x="666726" y="3788286"/>
                  <a:pt x="766117" y="3788286"/>
                </a:cubicBezTo>
                <a:close/>
                <a:moveTo>
                  <a:pt x="179963" y="3788286"/>
                </a:moveTo>
                <a:cubicBezTo>
                  <a:pt x="279354" y="3788286"/>
                  <a:pt x="359926" y="3868858"/>
                  <a:pt x="359926" y="3968249"/>
                </a:cubicBezTo>
                <a:cubicBezTo>
                  <a:pt x="359926" y="4067640"/>
                  <a:pt x="279354" y="4148212"/>
                  <a:pt x="179963" y="4148212"/>
                </a:cubicBezTo>
                <a:cubicBezTo>
                  <a:pt x="80572" y="4148212"/>
                  <a:pt x="0" y="4067640"/>
                  <a:pt x="0" y="3968249"/>
                </a:cubicBezTo>
                <a:cubicBezTo>
                  <a:pt x="0" y="3868858"/>
                  <a:pt x="80572" y="3788286"/>
                  <a:pt x="179963" y="3788286"/>
                </a:cubicBezTo>
                <a:close/>
                <a:moveTo>
                  <a:pt x="4869195" y="3156905"/>
                </a:moveTo>
                <a:cubicBezTo>
                  <a:pt x="4968586" y="3156905"/>
                  <a:pt x="5049158" y="3237477"/>
                  <a:pt x="5049158" y="3336868"/>
                </a:cubicBezTo>
                <a:cubicBezTo>
                  <a:pt x="5049158" y="3436259"/>
                  <a:pt x="4968586" y="3516831"/>
                  <a:pt x="4869195" y="3516831"/>
                </a:cubicBezTo>
                <a:cubicBezTo>
                  <a:pt x="4769804" y="3516831"/>
                  <a:pt x="4689232" y="3436259"/>
                  <a:pt x="4689232" y="3336868"/>
                </a:cubicBezTo>
                <a:cubicBezTo>
                  <a:pt x="4689232" y="3237477"/>
                  <a:pt x="4769804" y="3156905"/>
                  <a:pt x="4869195" y="3156905"/>
                </a:cubicBezTo>
                <a:close/>
                <a:moveTo>
                  <a:pt x="4283041" y="3156905"/>
                </a:moveTo>
                <a:cubicBezTo>
                  <a:pt x="4382432" y="3156905"/>
                  <a:pt x="4463004" y="3237477"/>
                  <a:pt x="4463004" y="3336868"/>
                </a:cubicBezTo>
                <a:cubicBezTo>
                  <a:pt x="4463004" y="3436259"/>
                  <a:pt x="4382432" y="3516831"/>
                  <a:pt x="4283041" y="3516831"/>
                </a:cubicBezTo>
                <a:cubicBezTo>
                  <a:pt x="4183650" y="3516831"/>
                  <a:pt x="4103078" y="3436259"/>
                  <a:pt x="4103078" y="3336868"/>
                </a:cubicBezTo>
                <a:cubicBezTo>
                  <a:pt x="4103078" y="3237477"/>
                  <a:pt x="4183650" y="3156905"/>
                  <a:pt x="4283041" y="3156905"/>
                </a:cubicBezTo>
                <a:close/>
                <a:moveTo>
                  <a:pt x="3696887" y="3156905"/>
                </a:moveTo>
                <a:cubicBezTo>
                  <a:pt x="3796278" y="3156905"/>
                  <a:pt x="3876850" y="3237477"/>
                  <a:pt x="3876850" y="3336868"/>
                </a:cubicBezTo>
                <a:cubicBezTo>
                  <a:pt x="3876850" y="3436259"/>
                  <a:pt x="3796278" y="3516831"/>
                  <a:pt x="3696887" y="3516831"/>
                </a:cubicBezTo>
                <a:cubicBezTo>
                  <a:pt x="3597496" y="3516831"/>
                  <a:pt x="3516924" y="3436259"/>
                  <a:pt x="3516924" y="3336868"/>
                </a:cubicBezTo>
                <a:cubicBezTo>
                  <a:pt x="3516924" y="3237477"/>
                  <a:pt x="3597496" y="3156905"/>
                  <a:pt x="3696887" y="3156905"/>
                </a:cubicBezTo>
                <a:close/>
                <a:moveTo>
                  <a:pt x="3110733" y="3156905"/>
                </a:moveTo>
                <a:cubicBezTo>
                  <a:pt x="3210124" y="3156905"/>
                  <a:pt x="3290696" y="3237477"/>
                  <a:pt x="3290696" y="3336868"/>
                </a:cubicBezTo>
                <a:cubicBezTo>
                  <a:pt x="3290696" y="3436259"/>
                  <a:pt x="3210124" y="3516831"/>
                  <a:pt x="3110733" y="3516831"/>
                </a:cubicBezTo>
                <a:cubicBezTo>
                  <a:pt x="3011342" y="3516831"/>
                  <a:pt x="2930770" y="3436259"/>
                  <a:pt x="2930770" y="3336868"/>
                </a:cubicBezTo>
                <a:cubicBezTo>
                  <a:pt x="2930770" y="3237477"/>
                  <a:pt x="3011342" y="3156905"/>
                  <a:pt x="3110733" y="3156905"/>
                </a:cubicBezTo>
                <a:close/>
                <a:moveTo>
                  <a:pt x="2524579" y="3156905"/>
                </a:moveTo>
                <a:cubicBezTo>
                  <a:pt x="2623970" y="3156905"/>
                  <a:pt x="2704542" y="3237477"/>
                  <a:pt x="2704542" y="3336868"/>
                </a:cubicBezTo>
                <a:cubicBezTo>
                  <a:pt x="2704542" y="3436259"/>
                  <a:pt x="2623970" y="3516831"/>
                  <a:pt x="2524579" y="3516831"/>
                </a:cubicBezTo>
                <a:cubicBezTo>
                  <a:pt x="2425188" y="3516831"/>
                  <a:pt x="2344616" y="3436259"/>
                  <a:pt x="2344616" y="3336868"/>
                </a:cubicBezTo>
                <a:cubicBezTo>
                  <a:pt x="2344616" y="3237477"/>
                  <a:pt x="2425188" y="3156905"/>
                  <a:pt x="2524579" y="3156905"/>
                </a:cubicBezTo>
                <a:close/>
                <a:moveTo>
                  <a:pt x="1938425" y="3156905"/>
                </a:moveTo>
                <a:cubicBezTo>
                  <a:pt x="2037816" y="3156905"/>
                  <a:pt x="2118388" y="3237477"/>
                  <a:pt x="2118388" y="3336868"/>
                </a:cubicBezTo>
                <a:cubicBezTo>
                  <a:pt x="2118388" y="3436259"/>
                  <a:pt x="2037816" y="3516831"/>
                  <a:pt x="1938425" y="3516831"/>
                </a:cubicBezTo>
                <a:cubicBezTo>
                  <a:pt x="1839034" y="3516831"/>
                  <a:pt x="1758462" y="3436259"/>
                  <a:pt x="1758462" y="3336868"/>
                </a:cubicBezTo>
                <a:cubicBezTo>
                  <a:pt x="1758462" y="3237477"/>
                  <a:pt x="1839034" y="3156905"/>
                  <a:pt x="1938425" y="3156905"/>
                </a:cubicBezTo>
                <a:close/>
                <a:moveTo>
                  <a:pt x="1352271" y="3156905"/>
                </a:moveTo>
                <a:cubicBezTo>
                  <a:pt x="1451662" y="3156905"/>
                  <a:pt x="1532234" y="3237477"/>
                  <a:pt x="1532234" y="3336868"/>
                </a:cubicBezTo>
                <a:cubicBezTo>
                  <a:pt x="1532234" y="3436259"/>
                  <a:pt x="1451662" y="3516831"/>
                  <a:pt x="1352271" y="3516831"/>
                </a:cubicBezTo>
                <a:cubicBezTo>
                  <a:pt x="1252880" y="3516831"/>
                  <a:pt x="1172308" y="3436259"/>
                  <a:pt x="1172308" y="3336868"/>
                </a:cubicBezTo>
                <a:cubicBezTo>
                  <a:pt x="1172308" y="3237477"/>
                  <a:pt x="1252880" y="3156905"/>
                  <a:pt x="1352271" y="3156905"/>
                </a:cubicBezTo>
                <a:close/>
                <a:moveTo>
                  <a:pt x="766117" y="3156905"/>
                </a:moveTo>
                <a:cubicBezTo>
                  <a:pt x="865508" y="3156905"/>
                  <a:pt x="946080" y="3237477"/>
                  <a:pt x="946080" y="3336868"/>
                </a:cubicBezTo>
                <a:cubicBezTo>
                  <a:pt x="946080" y="3436259"/>
                  <a:pt x="865508" y="3516831"/>
                  <a:pt x="766117" y="3516831"/>
                </a:cubicBezTo>
                <a:cubicBezTo>
                  <a:pt x="666726" y="3516831"/>
                  <a:pt x="586154" y="3436259"/>
                  <a:pt x="586154" y="3336868"/>
                </a:cubicBezTo>
                <a:cubicBezTo>
                  <a:pt x="586154" y="3237477"/>
                  <a:pt x="666726" y="3156905"/>
                  <a:pt x="766117" y="3156905"/>
                </a:cubicBezTo>
                <a:close/>
                <a:moveTo>
                  <a:pt x="179963" y="3156905"/>
                </a:moveTo>
                <a:cubicBezTo>
                  <a:pt x="279354" y="3156905"/>
                  <a:pt x="359926" y="3237477"/>
                  <a:pt x="359926" y="3336868"/>
                </a:cubicBezTo>
                <a:cubicBezTo>
                  <a:pt x="359926" y="3436259"/>
                  <a:pt x="279354" y="3516831"/>
                  <a:pt x="179963" y="3516831"/>
                </a:cubicBezTo>
                <a:cubicBezTo>
                  <a:pt x="80572" y="3516831"/>
                  <a:pt x="0" y="3436259"/>
                  <a:pt x="0" y="3336868"/>
                </a:cubicBezTo>
                <a:cubicBezTo>
                  <a:pt x="0" y="3237477"/>
                  <a:pt x="80572" y="3156905"/>
                  <a:pt x="179963" y="3156905"/>
                </a:cubicBezTo>
                <a:close/>
                <a:moveTo>
                  <a:pt x="4869195" y="2525524"/>
                </a:moveTo>
                <a:cubicBezTo>
                  <a:pt x="4968586" y="2525524"/>
                  <a:pt x="5049158" y="2606096"/>
                  <a:pt x="5049158" y="2705487"/>
                </a:cubicBezTo>
                <a:cubicBezTo>
                  <a:pt x="5049158" y="2804878"/>
                  <a:pt x="4968586" y="2885450"/>
                  <a:pt x="4869195" y="2885450"/>
                </a:cubicBezTo>
                <a:cubicBezTo>
                  <a:pt x="4769804" y="2885450"/>
                  <a:pt x="4689232" y="2804878"/>
                  <a:pt x="4689232" y="2705487"/>
                </a:cubicBezTo>
                <a:cubicBezTo>
                  <a:pt x="4689232" y="2606096"/>
                  <a:pt x="4769804" y="2525524"/>
                  <a:pt x="4869195" y="2525524"/>
                </a:cubicBezTo>
                <a:close/>
                <a:moveTo>
                  <a:pt x="4283041" y="2525524"/>
                </a:moveTo>
                <a:cubicBezTo>
                  <a:pt x="4382432" y="2525524"/>
                  <a:pt x="4463004" y="2606096"/>
                  <a:pt x="4463004" y="2705487"/>
                </a:cubicBezTo>
                <a:cubicBezTo>
                  <a:pt x="4463004" y="2804878"/>
                  <a:pt x="4382432" y="2885450"/>
                  <a:pt x="4283041" y="2885450"/>
                </a:cubicBezTo>
                <a:cubicBezTo>
                  <a:pt x="4183650" y="2885450"/>
                  <a:pt x="4103078" y="2804878"/>
                  <a:pt x="4103078" y="2705487"/>
                </a:cubicBezTo>
                <a:cubicBezTo>
                  <a:pt x="4103078" y="2606096"/>
                  <a:pt x="4183650" y="2525524"/>
                  <a:pt x="4283041" y="2525524"/>
                </a:cubicBezTo>
                <a:close/>
                <a:moveTo>
                  <a:pt x="3696887" y="2525524"/>
                </a:moveTo>
                <a:cubicBezTo>
                  <a:pt x="3796278" y="2525524"/>
                  <a:pt x="3876850" y="2606096"/>
                  <a:pt x="3876850" y="2705487"/>
                </a:cubicBezTo>
                <a:cubicBezTo>
                  <a:pt x="3876850" y="2804878"/>
                  <a:pt x="3796278" y="2885450"/>
                  <a:pt x="3696887" y="2885450"/>
                </a:cubicBezTo>
                <a:cubicBezTo>
                  <a:pt x="3597496" y="2885450"/>
                  <a:pt x="3516924" y="2804878"/>
                  <a:pt x="3516924" y="2705487"/>
                </a:cubicBezTo>
                <a:cubicBezTo>
                  <a:pt x="3516924" y="2606096"/>
                  <a:pt x="3597496" y="2525524"/>
                  <a:pt x="3696887" y="2525524"/>
                </a:cubicBezTo>
                <a:close/>
                <a:moveTo>
                  <a:pt x="3110733" y="2525524"/>
                </a:moveTo>
                <a:cubicBezTo>
                  <a:pt x="3210124" y="2525524"/>
                  <a:pt x="3290696" y="2606096"/>
                  <a:pt x="3290696" y="2705487"/>
                </a:cubicBezTo>
                <a:cubicBezTo>
                  <a:pt x="3290696" y="2804878"/>
                  <a:pt x="3210124" y="2885450"/>
                  <a:pt x="3110733" y="2885450"/>
                </a:cubicBezTo>
                <a:cubicBezTo>
                  <a:pt x="3011342" y="2885450"/>
                  <a:pt x="2930770" y="2804878"/>
                  <a:pt x="2930770" y="2705487"/>
                </a:cubicBezTo>
                <a:cubicBezTo>
                  <a:pt x="2930770" y="2606096"/>
                  <a:pt x="3011342" y="2525524"/>
                  <a:pt x="3110733" y="2525524"/>
                </a:cubicBezTo>
                <a:close/>
                <a:moveTo>
                  <a:pt x="2524579" y="2525524"/>
                </a:moveTo>
                <a:cubicBezTo>
                  <a:pt x="2623970" y="2525524"/>
                  <a:pt x="2704542" y="2606096"/>
                  <a:pt x="2704542" y="2705487"/>
                </a:cubicBezTo>
                <a:cubicBezTo>
                  <a:pt x="2704542" y="2804878"/>
                  <a:pt x="2623970" y="2885450"/>
                  <a:pt x="2524579" y="2885450"/>
                </a:cubicBezTo>
                <a:cubicBezTo>
                  <a:pt x="2425188" y="2885450"/>
                  <a:pt x="2344616" y="2804878"/>
                  <a:pt x="2344616" y="2705487"/>
                </a:cubicBezTo>
                <a:cubicBezTo>
                  <a:pt x="2344616" y="2606096"/>
                  <a:pt x="2425188" y="2525524"/>
                  <a:pt x="2524579" y="2525524"/>
                </a:cubicBezTo>
                <a:close/>
                <a:moveTo>
                  <a:pt x="1938425" y="2525524"/>
                </a:moveTo>
                <a:cubicBezTo>
                  <a:pt x="2037816" y="2525524"/>
                  <a:pt x="2118388" y="2606096"/>
                  <a:pt x="2118388" y="2705487"/>
                </a:cubicBezTo>
                <a:cubicBezTo>
                  <a:pt x="2118388" y="2804878"/>
                  <a:pt x="2037816" y="2885450"/>
                  <a:pt x="1938425" y="2885450"/>
                </a:cubicBezTo>
                <a:cubicBezTo>
                  <a:pt x="1839034" y="2885450"/>
                  <a:pt x="1758462" y="2804878"/>
                  <a:pt x="1758462" y="2705487"/>
                </a:cubicBezTo>
                <a:cubicBezTo>
                  <a:pt x="1758462" y="2606096"/>
                  <a:pt x="1839034" y="2525524"/>
                  <a:pt x="1938425" y="2525524"/>
                </a:cubicBezTo>
                <a:close/>
                <a:moveTo>
                  <a:pt x="1352271" y="2525524"/>
                </a:moveTo>
                <a:cubicBezTo>
                  <a:pt x="1451662" y="2525524"/>
                  <a:pt x="1532234" y="2606096"/>
                  <a:pt x="1532234" y="2705487"/>
                </a:cubicBezTo>
                <a:cubicBezTo>
                  <a:pt x="1532234" y="2804878"/>
                  <a:pt x="1451662" y="2885450"/>
                  <a:pt x="1352271" y="2885450"/>
                </a:cubicBezTo>
                <a:cubicBezTo>
                  <a:pt x="1252880" y="2885450"/>
                  <a:pt x="1172308" y="2804878"/>
                  <a:pt x="1172308" y="2705487"/>
                </a:cubicBezTo>
                <a:cubicBezTo>
                  <a:pt x="1172308" y="2606096"/>
                  <a:pt x="1252880" y="2525524"/>
                  <a:pt x="1352271" y="2525524"/>
                </a:cubicBezTo>
                <a:close/>
                <a:moveTo>
                  <a:pt x="766117" y="2525524"/>
                </a:moveTo>
                <a:cubicBezTo>
                  <a:pt x="865508" y="2525524"/>
                  <a:pt x="946080" y="2606096"/>
                  <a:pt x="946080" y="2705487"/>
                </a:cubicBezTo>
                <a:cubicBezTo>
                  <a:pt x="946080" y="2804878"/>
                  <a:pt x="865508" y="2885450"/>
                  <a:pt x="766117" y="2885450"/>
                </a:cubicBezTo>
                <a:cubicBezTo>
                  <a:pt x="666726" y="2885450"/>
                  <a:pt x="586154" y="2804878"/>
                  <a:pt x="586154" y="2705487"/>
                </a:cubicBezTo>
                <a:cubicBezTo>
                  <a:pt x="586154" y="2606096"/>
                  <a:pt x="666726" y="2525524"/>
                  <a:pt x="766117" y="2525524"/>
                </a:cubicBezTo>
                <a:close/>
                <a:moveTo>
                  <a:pt x="179963" y="2525524"/>
                </a:moveTo>
                <a:cubicBezTo>
                  <a:pt x="279354" y="2525524"/>
                  <a:pt x="359926" y="2606096"/>
                  <a:pt x="359926" y="2705487"/>
                </a:cubicBezTo>
                <a:cubicBezTo>
                  <a:pt x="359926" y="2804878"/>
                  <a:pt x="279354" y="2885450"/>
                  <a:pt x="179963" y="2885450"/>
                </a:cubicBezTo>
                <a:cubicBezTo>
                  <a:pt x="80572" y="2885450"/>
                  <a:pt x="0" y="2804878"/>
                  <a:pt x="0" y="2705487"/>
                </a:cubicBezTo>
                <a:cubicBezTo>
                  <a:pt x="0" y="2606096"/>
                  <a:pt x="80572" y="2525524"/>
                  <a:pt x="179963" y="2525524"/>
                </a:cubicBezTo>
                <a:close/>
                <a:moveTo>
                  <a:pt x="4869195" y="1894143"/>
                </a:moveTo>
                <a:cubicBezTo>
                  <a:pt x="4968586" y="1894143"/>
                  <a:pt x="5049158" y="1974717"/>
                  <a:pt x="5049158" y="2074106"/>
                </a:cubicBezTo>
                <a:cubicBezTo>
                  <a:pt x="5049158" y="2173497"/>
                  <a:pt x="4968586" y="2254069"/>
                  <a:pt x="4869195" y="2254069"/>
                </a:cubicBezTo>
                <a:cubicBezTo>
                  <a:pt x="4769804" y="2254069"/>
                  <a:pt x="4689232" y="2173497"/>
                  <a:pt x="4689232" y="2074106"/>
                </a:cubicBezTo>
                <a:cubicBezTo>
                  <a:pt x="4689232" y="1974717"/>
                  <a:pt x="4769804" y="1894143"/>
                  <a:pt x="4869195" y="1894143"/>
                </a:cubicBezTo>
                <a:close/>
                <a:moveTo>
                  <a:pt x="4283041" y="1894143"/>
                </a:moveTo>
                <a:cubicBezTo>
                  <a:pt x="4382432" y="1894143"/>
                  <a:pt x="4463004" y="1974717"/>
                  <a:pt x="4463004" y="2074106"/>
                </a:cubicBezTo>
                <a:cubicBezTo>
                  <a:pt x="4463004" y="2173497"/>
                  <a:pt x="4382432" y="2254069"/>
                  <a:pt x="4283041" y="2254069"/>
                </a:cubicBezTo>
                <a:cubicBezTo>
                  <a:pt x="4183650" y="2254069"/>
                  <a:pt x="4103078" y="2173497"/>
                  <a:pt x="4103078" y="2074106"/>
                </a:cubicBezTo>
                <a:cubicBezTo>
                  <a:pt x="4103078" y="1974717"/>
                  <a:pt x="4183650" y="1894143"/>
                  <a:pt x="4283041" y="1894143"/>
                </a:cubicBezTo>
                <a:close/>
                <a:moveTo>
                  <a:pt x="3696887" y="1894143"/>
                </a:moveTo>
                <a:cubicBezTo>
                  <a:pt x="3796278" y="1894143"/>
                  <a:pt x="3876850" y="1974717"/>
                  <a:pt x="3876850" y="2074106"/>
                </a:cubicBezTo>
                <a:cubicBezTo>
                  <a:pt x="3876850" y="2173497"/>
                  <a:pt x="3796278" y="2254069"/>
                  <a:pt x="3696887" y="2254069"/>
                </a:cubicBezTo>
                <a:cubicBezTo>
                  <a:pt x="3597496" y="2254069"/>
                  <a:pt x="3516924" y="2173497"/>
                  <a:pt x="3516924" y="2074106"/>
                </a:cubicBezTo>
                <a:cubicBezTo>
                  <a:pt x="3516924" y="1974717"/>
                  <a:pt x="3597496" y="1894143"/>
                  <a:pt x="3696887" y="1894143"/>
                </a:cubicBezTo>
                <a:close/>
                <a:moveTo>
                  <a:pt x="3110733" y="1894143"/>
                </a:moveTo>
                <a:cubicBezTo>
                  <a:pt x="3210124" y="1894143"/>
                  <a:pt x="3290696" y="1974717"/>
                  <a:pt x="3290696" y="2074106"/>
                </a:cubicBezTo>
                <a:cubicBezTo>
                  <a:pt x="3290696" y="2173497"/>
                  <a:pt x="3210124" y="2254069"/>
                  <a:pt x="3110733" y="2254069"/>
                </a:cubicBezTo>
                <a:cubicBezTo>
                  <a:pt x="3011342" y="2254069"/>
                  <a:pt x="2930770" y="2173497"/>
                  <a:pt x="2930770" y="2074106"/>
                </a:cubicBezTo>
                <a:cubicBezTo>
                  <a:pt x="2930770" y="1974717"/>
                  <a:pt x="3011342" y="1894143"/>
                  <a:pt x="3110733" y="1894143"/>
                </a:cubicBezTo>
                <a:close/>
                <a:moveTo>
                  <a:pt x="2524579" y="1894143"/>
                </a:moveTo>
                <a:cubicBezTo>
                  <a:pt x="2623970" y="1894143"/>
                  <a:pt x="2704542" y="1974717"/>
                  <a:pt x="2704542" y="2074106"/>
                </a:cubicBezTo>
                <a:cubicBezTo>
                  <a:pt x="2704542" y="2173497"/>
                  <a:pt x="2623970" y="2254069"/>
                  <a:pt x="2524579" y="2254069"/>
                </a:cubicBezTo>
                <a:cubicBezTo>
                  <a:pt x="2425188" y="2254069"/>
                  <a:pt x="2344616" y="2173497"/>
                  <a:pt x="2344616" y="2074106"/>
                </a:cubicBezTo>
                <a:cubicBezTo>
                  <a:pt x="2344616" y="1974717"/>
                  <a:pt x="2425188" y="1894143"/>
                  <a:pt x="2524579" y="1894143"/>
                </a:cubicBezTo>
                <a:close/>
                <a:moveTo>
                  <a:pt x="1938425" y="1894143"/>
                </a:moveTo>
                <a:cubicBezTo>
                  <a:pt x="2037816" y="1894143"/>
                  <a:pt x="2118388" y="1974717"/>
                  <a:pt x="2118388" y="2074106"/>
                </a:cubicBezTo>
                <a:cubicBezTo>
                  <a:pt x="2118388" y="2173497"/>
                  <a:pt x="2037816" y="2254069"/>
                  <a:pt x="1938425" y="2254069"/>
                </a:cubicBezTo>
                <a:cubicBezTo>
                  <a:pt x="1839034" y="2254069"/>
                  <a:pt x="1758462" y="2173497"/>
                  <a:pt x="1758462" y="2074106"/>
                </a:cubicBezTo>
                <a:cubicBezTo>
                  <a:pt x="1758462" y="1974717"/>
                  <a:pt x="1839034" y="1894143"/>
                  <a:pt x="1938425" y="1894143"/>
                </a:cubicBezTo>
                <a:close/>
                <a:moveTo>
                  <a:pt x="1352271" y="1894143"/>
                </a:moveTo>
                <a:cubicBezTo>
                  <a:pt x="1451662" y="1894143"/>
                  <a:pt x="1532234" y="1974717"/>
                  <a:pt x="1532234" y="2074106"/>
                </a:cubicBezTo>
                <a:cubicBezTo>
                  <a:pt x="1532234" y="2173497"/>
                  <a:pt x="1451662" y="2254069"/>
                  <a:pt x="1352271" y="2254069"/>
                </a:cubicBezTo>
                <a:cubicBezTo>
                  <a:pt x="1252880" y="2254069"/>
                  <a:pt x="1172308" y="2173497"/>
                  <a:pt x="1172308" y="2074106"/>
                </a:cubicBezTo>
                <a:cubicBezTo>
                  <a:pt x="1172308" y="1974717"/>
                  <a:pt x="1252880" y="1894143"/>
                  <a:pt x="1352271" y="1894143"/>
                </a:cubicBezTo>
                <a:close/>
                <a:moveTo>
                  <a:pt x="766117" y="1894143"/>
                </a:moveTo>
                <a:cubicBezTo>
                  <a:pt x="865508" y="1894143"/>
                  <a:pt x="946080" y="1974717"/>
                  <a:pt x="946080" y="2074106"/>
                </a:cubicBezTo>
                <a:cubicBezTo>
                  <a:pt x="946080" y="2173497"/>
                  <a:pt x="865508" y="2254069"/>
                  <a:pt x="766117" y="2254069"/>
                </a:cubicBezTo>
                <a:cubicBezTo>
                  <a:pt x="666726" y="2254069"/>
                  <a:pt x="586154" y="2173497"/>
                  <a:pt x="586154" y="2074106"/>
                </a:cubicBezTo>
                <a:cubicBezTo>
                  <a:pt x="586154" y="1974717"/>
                  <a:pt x="666726" y="1894143"/>
                  <a:pt x="766117" y="1894143"/>
                </a:cubicBezTo>
                <a:close/>
                <a:moveTo>
                  <a:pt x="179963" y="1894143"/>
                </a:moveTo>
                <a:cubicBezTo>
                  <a:pt x="279354" y="1894143"/>
                  <a:pt x="359926" y="1974717"/>
                  <a:pt x="359926" y="2074106"/>
                </a:cubicBezTo>
                <a:cubicBezTo>
                  <a:pt x="359926" y="2173497"/>
                  <a:pt x="279354" y="2254069"/>
                  <a:pt x="179963" y="2254069"/>
                </a:cubicBezTo>
                <a:cubicBezTo>
                  <a:pt x="80572" y="2254069"/>
                  <a:pt x="0" y="2173497"/>
                  <a:pt x="0" y="2074106"/>
                </a:cubicBezTo>
                <a:cubicBezTo>
                  <a:pt x="0" y="1974717"/>
                  <a:pt x="80572" y="1894143"/>
                  <a:pt x="179963" y="1894143"/>
                </a:cubicBezTo>
                <a:close/>
                <a:moveTo>
                  <a:pt x="4869195" y="1262762"/>
                </a:moveTo>
                <a:cubicBezTo>
                  <a:pt x="4968586" y="1262762"/>
                  <a:pt x="5049158" y="1343334"/>
                  <a:pt x="5049158" y="1442725"/>
                </a:cubicBezTo>
                <a:cubicBezTo>
                  <a:pt x="5049158" y="1542117"/>
                  <a:pt x="4968586" y="1622688"/>
                  <a:pt x="4869195" y="1622688"/>
                </a:cubicBezTo>
                <a:cubicBezTo>
                  <a:pt x="4769804" y="1622688"/>
                  <a:pt x="4689232" y="1542117"/>
                  <a:pt x="4689232" y="1442725"/>
                </a:cubicBezTo>
                <a:cubicBezTo>
                  <a:pt x="4689232" y="1343334"/>
                  <a:pt x="4769804" y="1262762"/>
                  <a:pt x="4869195" y="1262762"/>
                </a:cubicBezTo>
                <a:close/>
                <a:moveTo>
                  <a:pt x="4283041" y="1262762"/>
                </a:moveTo>
                <a:cubicBezTo>
                  <a:pt x="4382432" y="1262762"/>
                  <a:pt x="4463004" y="1343334"/>
                  <a:pt x="4463004" y="1442725"/>
                </a:cubicBezTo>
                <a:cubicBezTo>
                  <a:pt x="4463004" y="1542117"/>
                  <a:pt x="4382432" y="1622688"/>
                  <a:pt x="4283041" y="1622688"/>
                </a:cubicBezTo>
                <a:cubicBezTo>
                  <a:pt x="4183650" y="1622688"/>
                  <a:pt x="4103078" y="1542117"/>
                  <a:pt x="4103078" y="1442725"/>
                </a:cubicBezTo>
                <a:cubicBezTo>
                  <a:pt x="4103078" y="1343334"/>
                  <a:pt x="4183650" y="1262762"/>
                  <a:pt x="4283041" y="1262762"/>
                </a:cubicBezTo>
                <a:close/>
                <a:moveTo>
                  <a:pt x="3696887" y="1262762"/>
                </a:moveTo>
                <a:cubicBezTo>
                  <a:pt x="3796278" y="1262762"/>
                  <a:pt x="3876850" y="1343334"/>
                  <a:pt x="3876850" y="1442725"/>
                </a:cubicBezTo>
                <a:cubicBezTo>
                  <a:pt x="3876850" y="1542117"/>
                  <a:pt x="3796278" y="1622688"/>
                  <a:pt x="3696887" y="1622688"/>
                </a:cubicBezTo>
                <a:cubicBezTo>
                  <a:pt x="3597496" y="1622688"/>
                  <a:pt x="3516924" y="1542117"/>
                  <a:pt x="3516924" y="1442725"/>
                </a:cubicBezTo>
                <a:cubicBezTo>
                  <a:pt x="3516924" y="1343334"/>
                  <a:pt x="3597496" y="1262762"/>
                  <a:pt x="3696887" y="1262762"/>
                </a:cubicBezTo>
                <a:close/>
                <a:moveTo>
                  <a:pt x="3110733" y="1262762"/>
                </a:moveTo>
                <a:cubicBezTo>
                  <a:pt x="3210124" y="1262762"/>
                  <a:pt x="3290696" y="1343334"/>
                  <a:pt x="3290696" y="1442725"/>
                </a:cubicBezTo>
                <a:cubicBezTo>
                  <a:pt x="3290696" y="1542117"/>
                  <a:pt x="3210124" y="1622688"/>
                  <a:pt x="3110733" y="1622688"/>
                </a:cubicBezTo>
                <a:cubicBezTo>
                  <a:pt x="3011342" y="1622688"/>
                  <a:pt x="2930770" y="1542117"/>
                  <a:pt x="2930770" y="1442725"/>
                </a:cubicBezTo>
                <a:cubicBezTo>
                  <a:pt x="2930770" y="1343334"/>
                  <a:pt x="3011342" y="1262762"/>
                  <a:pt x="3110733" y="1262762"/>
                </a:cubicBezTo>
                <a:close/>
                <a:moveTo>
                  <a:pt x="2524579" y="1262762"/>
                </a:moveTo>
                <a:cubicBezTo>
                  <a:pt x="2623970" y="1262762"/>
                  <a:pt x="2704542" y="1343334"/>
                  <a:pt x="2704542" y="1442725"/>
                </a:cubicBezTo>
                <a:cubicBezTo>
                  <a:pt x="2704542" y="1542117"/>
                  <a:pt x="2623970" y="1622688"/>
                  <a:pt x="2524579" y="1622688"/>
                </a:cubicBezTo>
                <a:cubicBezTo>
                  <a:pt x="2425188" y="1622688"/>
                  <a:pt x="2344616" y="1542117"/>
                  <a:pt x="2344616" y="1442725"/>
                </a:cubicBezTo>
                <a:cubicBezTo>
                  <a:pt x="2344616" y="1343334"/>
                  <a:pt x="2425188" y="1262762"/>
                  <a:pt x="2524579" y="1262762"/>
                </a:cubicBezTo>
                <a:close/>
                <a:moveTo>
                  <a:pt x="1938425" y="1262762"/>
                </a:moveTo>
                <a:cubicBezTo>
                  <a:pt x="2037816" y="1262762"/>
                  <a:pt x="2118388" y="1343334"/>
                  <a:pt x="2118388" y="1442725"/>
                </a:cubicBezTo>
                <a:cubicBezTo>
                  <a:pt x="2118388" y="1542117"/>
                  <a:pt x="2037816" y="1622688"/>
                  <a:pt x="1938425" y="1622688"/>
                </a:cubicBezTo>
                <a:cubicBezTo>
                  <a:pt x="1839034" y="1622688"/>
                  <a:pt x="1758462" y="1542117"/>
                  <a:pt x="1758462" y="1442725"/>
                </a:cubicBezTo>
                <a:cubicBezTo>
                  <a:pt x="1758462" y="1343334"/>
                  <a:pt x="1839034" y="1262762"/>
                  <a:pt x="1938425" y="1262762"/>
                </a:cubicBezTo>
                <a:close/>
                <a:moveTo>
                  <a:pt x="1352271" y="1262762"/>
                </a:moveTo>
                <a:cubicBezTo>
                  <a:pt x="1451662" y="1262762"/>
                  <a:pt x="1532234" y="1343334"/>
                  <a:pt x="1532234" y="1442725"/>
                </a:cubicBezTo>
                <a:cubicBezTo>
                  <a:pt x="1532234" y="1542117"/>
                  <a:pt x="1451662" y="1622688"/>
                  <a:pt x="1352271" y="1622688"/>
                </a:cubicBezTo>
                <a:cubicBezTo>
                  <a:pt x="1252880" y="1622688"/>
                  <a:pt x="1172308" y="1542117"/>
                  <a:pt x="1172308" y="1442725"/>
                </a:cubicBezTo>
                <a:cubicBezTo>
                  <a:pt x="1172308" y="1343334"/>
                  <a:pt x="1252880" y="1262762"/>
                  <a:pt x="1352271" y="1262762"/>
                </a:cubicBezTo>
                <a:close/>
                <a:moveTo>
                  <a:pt x="766117" y="1262762"/>
                </a:moveTo>
                <a:cubicBezTo>
                  <a:pt x="865508" y="1262762"/>
                  <a:pt x="946080" y="1343334"/>
                  <a:pt x="946080" y="1442725"/>
                </a:cubicBezTo>
                <a:cubicBezTo>
                  <a:pt x="946080" y="1542117"/>
                  <a:pt x="865508" y="1622688"/>
                  <a:pt x="766117" y="1622688"/>
                </a:cubicBezTo>
                <a:cubicBezTo>
                  <a:pt x="666726" y="1622688"/>
                  <a:pt x="586154" y="1542117"/>
                  <a:pt x="586154" y="1442725"/>
                </a:cubicBezTo>
                <a:cubicBezTo>
                  <a:pt x="586154" y="1343334"/>
                  <a:pt x="666726" y="1262762"/>
                  <a:pt x="766117" y="1262762"/>
                </a:cubicBezTo>
                <a:close/>
                <a:moveTo>
                  <a:pt x="179963" y="1262762"/>
                </a:moveTo>
                <a:cubicBezTo>
                  <a:pt x="279354" y="1262762"/>
                  <a:pt x="359926" y="1343334"/>
                  <a:pt x="359926" y="1442725"/>
                </a:cubicBezTo>
                <a:cubicBezTo>
                  <a:pt x="359926" y="1542117"/>
                  <a:pt x="279354" y="1622688"/>
                  <a:pt x="179963" y="1622688"/>
                </a:cubicBezTo>
                <a:cubicBezTo>
                  <a:pt x="80572" y="1622688"/>
                  <a:pt x="0" y="1542117"/>
                  <a:pt x="0" y="1442725"/>
                </a:cubicBezTo>
                <a:cubicBezTo>
                  <a:pt x="0" y="1343334"/>
                  <a:pt x="80572" y="1262762"/>
                  <a:pt x="179963" y="1262762"/>
                </a:cubicBezTo>
                <a:close/>
                <a:moveTo>
                  <a:pt x="4869195" y="631381"/>
                </a:moveTo>
                <a:cubicBezTo>
                  <a:pt x="4968586" y="631381"/>
                  <a:pt x="5049158" y="711953"/>
                  <a:pt x="5049158" y="811344"/>
                </a:cubicBezTo>
                <a:cubicBezTo>
                  <a:pt x="5049158" y="910735"/>
                  <a:pt x="4968586" y="991307"/>
                  <a:pt x="4869195" y="991307"/>
                </a:cubicBezTo>
                <a:cubicBezTo>
                  <a:pt x="4769804" y="991307"/>
                  <a:pt x="4689232" y="910735"/>
                  <a:pt x="4689232" y="811344"/>
                </a:cubicBezTo>
                <a:cubicBezTo>
                  <a:pt x="4689232" y="711953"/>
                  <a:pt x="4769804" y="631381"/>
                  <a:pt x="4869195" y="631381"/>
                </a:cubicBezTo>
                <a:close/>
                <a:moveTo>
                  <a:pt x="4283041" y="631381"/>
                </a:moveTo>
                <a:cubicBezTo>
                  <a:pt x="4382432" y="631381"/>
                  <a:pt x="4463004" y="711953"/>
                  <a:pt x="4463004" y="811344"/>
                </a:cubicBezTo>
                <a:cubicBezTo>
                  <a:pt x="4463004" y="910735"/>
                  <a:pt x="4382432" y="991307"/>
                  <a:pt x="4283041" y="991307"/>
                </a:cubicBezTo>
                <a:cubicBezTo>
                  <a:pt x="4183650" y="991307"/>
                  <a:pt x="4103078" y="910735"/>
                  <a:pt x="4103078" y="811344"/>
                </a:cubicBezTo>
                <a:cubicBezTo>
                  <a:pt x="4103078" y="711953"/>
                  <a:pt x="4183650" y="631381"/>
                  <a:pt x="4283041" y="631381"/>
                </a:cubicBezTo>
                <a:close/>
                <a:moveTo>
                  <a:pt x="3696887" y="631381"/>
                </a:moveTo>
                <a:cubicBezTo>
                  <a:pt x="3796278" y="631381"/>
                  <a:pt x="3876850" y="711953"/>
                  <a:pt x="3876850" y="811344"/>
                </a:cubicBezTo>
                <a:cubicBezTo>
                  <a:pt x="3876850" y="910735"/>
                  <a:pt x="3796278" y="991307"/>
                  <a:pt x="3696887" y="991307"/>
                </a:cubicBezTo>
                <a:cubicBezTo>
                  <a:pt x="3597496" y="991307"/>
                  <a:pt x="3516924" y="910735"/>
                  <a:pt x="3516924" y="811344"/>
                </a:cubicBezTo>
                <a:cubicBezTo>
                  <a:pt x="3516924" y="711953"/>
                  <a:pt x="3597496" y="631381"/>
                  <a:pt x="3696887" y="631381"/>
                </a:cubicBezTo>
                <a:close/>
                <a:moveTo>
                  <a:pt x="3110733" y="631381"/>
                </a:moveTo>
                <a:cubicBezTo>
                  <a:pt x="3210124" y="631381"/>
                  <a:pt x="3290696" y="711953"/>
                  <a:pt x="3290696" y="811344"/>
                </a:cubicBezTo>
                <a:cubicBezTo>
                  <a:pt x="3290696" y="910735"/>
                  <a:pt x="3210124" y="991307"/>
                  <a:pt x="3110733" y="991307"/>
                </a:cubicBezTo>
                <a:cubicBezTo>
                  <a:pt x="3011342" y="991307"/>
                  <a:pt x="2930770" y="910735"/>
                  <a:pt x="2930770" y="811344"/>
                </a:cubicBezTo>
                <a:cubicBezTo>
                  <a:pt x="2930770" y="711953"/>
                  <a:pt x="3011342" y="631381"/>
                  <a:pt x="3110733" y="631381"/>
                </a:cubicBezTo>
                <a:close/>
                <a:moveTo>
                  <a:pt x="2524579" y="631381"/>
                </a:moveTo>
                <a:cubicBezTo>
                  <a:pt x="2623970" y="631381"/>
                  <a:pt x="2704542" y="711953"/>
                  <a:pt x="2704542" y="811344"/>
                </a:cubicBezTo>
                <a:cubicBezTo>
                  <a:pt x="2704542" y="910735"/>
                  <a:pt x="2623970" y="991307"/>
                  <a:pt x="2524579" y="991307"/>
                </a:cubicBezTo>
                <a:cubicBezTo>
                  <a:pt x="2425188" y="991307"/>
                  <a:pt x="2344616" y="910735"/>
                  <a:pt x="2344616" y="811344"/>
                </a:cubicBezTo>
                <a:cubicBezTo>
                  <a:pt x="2344616" y="711953"/>
                  <a:pt x="2425188" y="631381"/>
                  <a:pt x="2524579" y="631381"/>
                </a:cubicBezTo>
                <a:close/>
                <a:moveTo>
                  <a:pt x="1938425" y="631381"/>
                </a:moveTo>
                <a:cubicBezTo>
                  <a:pt x="2037816" y="631381"/>
                  <a:pt x="2118388" y="711953"/>
                  <a:pt x="2118388" y="811344"/>
                </a:cubicBezTo>
                <a:cubicBezTo>
                  <a:pt x="2118388" y="910735"/>
                  <a:pt x="2037816" y="991307"/>
                  <a:pt x="1938425" y="991307"/>
                </a:cubicBezTo>
                <a:cubicBezTo>
                  <a:pt x="1839034" y="991307"/>
                  <a:pt x="1758462" y="910735"/>
                  <a:pt x="1758462" y="811344"/>
                </a:cubicBezTo>
                <a:cubicBezTo>
                  <a:pt x="1758462" y="711953"/>
                  <a:pt x="1839034" y="631381"/>
                  <a:pt x="1938425" y="631381"/>
                </a:cubicBezTo>
                <a:close/>
                <a:moveTo>
                  <a:pt x="1352271" y="631381"/>
                </a:moveTo>
                <a:cubicBezTo>
                  <a:pt x="1451662" y="631381"/>
                  <a:pt x="1532234" y="711953"/>
                  <a:pt x="1532234" y="811344"/>
                </a:cubicBezTo>
                <a:cubicBezTo>
                  <a:pt x="1532234" y="910735"/>
                  <a:pt x="1451662" y="991307"/>
                  <a:pt x="1352271" y="991307"/>
                </a:cubicBezTo>
                <a:cubicBezTo>
                  <a:pt x="1252880" y="991307"/>
                  <a:pt x="1172308" y="910735"/>
                  <a:pt x="1172308" y="811344"/>
                </a:cubicBezTo>
                <a:cubicBezTo>
                  <a:pt x="1172308" y="711953"/>
                  <a:pt x="1252880" y="631381"/>
                  <a:pt x="1352271" y="631381"/>
                </a:cubicBezTo>
                <a:close/>
                <a:moveTo>
                  <a:pt x="766117" y="631381"/>
                </a:moveTo>
                <a:cubicBezTo>
                  <a:pt x="865508" y="631381"/>
                  <a:pt x="946080" y="711953"/>
                  <a:pt x="946080" y="811344"/>
                </a:cubicBezTo>
                <a:cubicBezTo>
                  <a:pt x="946080" y="910735"/>
                  <a:pt x="865508" y="991307"/>
                  <a:pt x="766117" y="991307"/>
                </a:cubicBezTo>
                <a:cubicBezTo>
                  <a:pt x="666726" y="991307"/>
                  <a:pt x="586154" y="910735"/>
                  <a:pt x="586154" y="811344"/>
                </a:cubicBezTo>
                <a:cubicBezTo>
                  <a:pt x="586154" y="711953"/>
                  <a:pt x="666726" y="631381"/>
                  <a:pt x="766117" y="631381"/>
                </a:cubicBezTo>
                <a:close/>
                <a:moveTo>
                  <a:pt x="179963" y="631381"/>
                </a:moveTo>
                <a:cubicBezTo>
                  <a:pt x="279354" y="631381"/>
                  <a:pt x="359926" y="711953"/>
                  <a:pt x="359926" y="811344"/>
                </a:cubicBezTo>
                <a:cubicBezTo>
                  <a:pt x="359926" y="910735"/>
                  <a:pt x="279354" y="991307"/>
                  <a:pt x="179963" y="991307"/>
                </a:cubicBezTo>
                <a:cubicBezTo>
                  <a:pt x="80572" y="991307"/>
                  <a:pt x="0" y="910735"/>
                  <a:pt x="0" y="811344"/>
                </a:cubicBezTo>
                <a:cubicBezTo>
                  <a:pt x="0" y="711953"/>
                  <a:pt x="80572" y="631381"/>
                  <a:pt x="179963" y="631381"/>
                </a:cubicBezTo>
                <a:close/>
                <a:moveTo>
                  <a:pt x="4869195" y="0"/>
                </a:moveTo>
                <a:cubicBezTo>
                  <a:pt x="4968586" y="0"/>
                  <a:pt x="5049158" y="80572"/>
                  <a:pt x="5049158" y="179963"/>
                </a:cubicBezTo>
                <a:cubicBezTo>
                  <a:pt x="5049158" y="279354"/>
                  <a:pt x="4968586" y="359926"/>
                  <a:pt x="4869195" y="359926"/>
                </a:cubicBezTo>
                <a:cubicBezTo>
                  <a:pt x="4769804" y="359926"/>
                  <a:pt x="4689232" y="279354"/>
                  <a:pt x="4689232" y="179963"/>
                </a:cubicBezTo>
                <a:cubicBezTo>
                  <a:pt x="4689232" y="80572"/>
                  <a:pt x="4769804" y="0"/>
                  <a:pt x="4869195" y="0"/>
                </a:cubicBezTo>
                <a:close/>
                <a:moveTo>
                  <a:pt x="4283041" y="0"/>
                </a:moveTo>
                <a:cubicBezTo>
                  <a:pt x="4382432" y="0"/>
                  <a:pt x="4463004" y="80572"/>
                  <a:pt x="4463004" y="179963"/>
                </a:cubicBezTo>
                <a:cubicBezTo>
                  <a:pt x="4463004" y="279354"/>
                  <a:pt x="4382432" y="359926"/>
                  <a:pt x="4283041" y="359926"/>
                </a:cubicBezTo>
                <a:cubicBezTo>
                  <a:pt x="4183650" y="359926"/>
                  <a:pt x="4103078" y="279354"/>
                  <a:pt x="4103078" y="179963"/>
                </a:cubicBezTo>
                <a:cubicBezTo>
                  <a:pt x="4103078" y="80572"/>
                  <a:pt x="4183650" y="0"/>
                  <a:pt x="4283041" y="0"/>
                </a:cubicBezTo>
                <a:close/>
                <a:moveTo>
                  <a:pt x="3696887" y="0"/>
                </a:moveTo>
                <a:cubicBezTo>
                  <a:pt x="3796278" y="0"/>
                  <a:pt x="3876850" y="80572"/>
                  <a:pt x="3876850" y="179963"/>
                </a:cubicBezTo>
                <a:cubicBezTo>
                  <a:pt x="3876850" y="279354"/>
                  <a:pt x="3796278" y="359926"/>
                  <a:pt x="3696887" y="359926"/>
                </a:cubicBezTo>
                <a:cubicBezTo>
                  <a:pt x="3597496" y="359926"/>
                  <a:pt x="3516924" y="279354"/>
                  <a:pt x="3516924" y="179963"/>
                </a:cubicBezTo>
                <a:cubicBezTo>
                  <a:pt x="3516924" y="80572"/>
                  <a:pt x="3597496" y="0"/>
                  <a:pt x="3696887" y="0"/>
                </a:cubicBezTo>
                <a:close/>
                <a:moveTo>
                  <a:pt x="3110733" y="0"/>
                </a:moveTo>
                <a:cubicBezTo>
                  <a:pt x="3210124" y="0"/>
                  <a:pt x="3290696" y="80572"/>
                  <a:pt x="3290696" y="179963"/>
                </a:cubicBezTo>
                <a:cubicBezTo>
                  <a:pt x="3290696" y="279354"/>
                  <a:pt x="3210124" y="359926"/>
                  <a:pt x="3110733" y="359926"/>
                </a:cubicBezTo>
                <a:cubicBezTo>
                  <a:pt x="3011342" y="359926"/>
                  <a:pt x="2930770" y="279354"/>
                  <a:pt x="2930770" y="179963"/>
                </a:cubicBezTo>
                <a:cubicBezTo>
                  <a:pt x="2930770" y="80572"/>
                  <a:pt x="3011342" y="0"/>
                  <a:pt x="3110733" y="0"/>
                </a:cubicBezTo>
                <a:close/>
                <a:moveTo>
                  <a:pt x="2524579" y="0"/>
                </a:moveTo>
                <a:cubicBezTo>
                  <a:pt x="2623970" y="0"/>
                  <a:pt x="2704542" y="80572"/>
                  <a:pt x="2704542" y="179963"/>
                </a:cubicBezTo>
                <a:cubicBezTo>
                  <a:pt x="2704542" y="279354"/>
                  <a:pt x="2623970" y="359926"/>
                  <a:pt x="2524579" y="359926"/>
                </a:cubicBezTo>
                <a:cubicBezTo>
                  <a:pt x="2425188" y="359926"/>
                  <a:pt x="2344616" y="279354"/>
                  <a:pt x="2344616" y="179963"/>
                </a:cubicBezTo>
                <a:cubicBezTo>
                  <a:pt x="2344616" y="80572"/>
                  <a:pt x="2425188" y="0"/>
                  <a:pt x="2524579" y="0"/>
                </a:cubicBezTo>
                <a:close/>
                <a:moveTo>
                  <a:pt x="1938425" y="0"/>
                </a:moveTo>
                <a:cubicBezTo>
                  <a:pt x="2037816" y="0"/>
                  <a:pt x="2118388" y="80572"/>
                  <a:pt x="2118388" y="179963"/>
                </a:cubicBezTo>
                <a:cubicBezTo>
                  <a:pt x="2118388" y="279354"/>
                  <a:pt x="2037816" y="359926"/>
                  <a:pt x="1938425" y="359926"/>
                </a:cubicBezTo>
                <a:cubicBezTo>
                  <a:pt x="1839034" y="359926"/>
                  <a:pt x="1758462" y="279354"/>
                  <a:pt x="1758462" y="179963"/>
                </a:cubicBezTo>
                <a:cubicBezTo>
                  <a:pt x="1758462" y="80572"/>
                  <a:pt x="1839034" y="0"/>
                  <a:pt x="1938425" y="0"/>
                </a:cubicBezTo>
                <a:close/>
                <a:moveTo>
                  <a:pt x="1352271" y="0"/>
                </a:moveTo>
                <a:cubicBezTo>
                  <a:pt x="1451662" y="0"/>
                  <a:pt x="1532234" y="80572"/>
                  <a:pt x="1532234" y="179963"/>
                </a:cubicBezTo>
                <a:cubicBezTo>
                  <a:pt x="1532234" y="279354"/>
                  <a:pt x="1451662" y="359926"/>
                  <a:pt x="1352271" y="359926"/>
                </a:cubicBezTo>
                <a:cubicBezTo>
                  <a:pt x="1252880" y="359926"/>
                  <a:pt x="1172308" y="279354"/>
                  <a:pt x="1172308" y="179963"/>
                </a:cubicBezTo>
                <a:cubicBezTo>
                  <a:pt x="1172308" y="80572"/>
                  <a:pt x="1252880" y="0"/>
                  <a:pt x="1352271" y="0"/>
                </a:cubicBezTo>
                <a:close/>
                <a:moveTo>
                  <a:pt x="766117" y="0"/>
                </a:moveTo>
                <a:cubicBezTo>
                  <a:pt x="865508" y="0"/>
                  <a:pt x="946080" y="80572"/>
                  <a:pt x="946080" y="179963"/>
                </a:cubicBezTo>
                <a:cubicBezTo>
                  <a:pt x="946080" y="279354"/>
                  <a:pt x="865508" y="359926"/>
                  <a:pt x="766117" y="359926"/>
                </a:cubicBezTo>
                <a:cubicBezTo>
                  <a:pt x="666726" y="359926"/>
                  <a:pt x="586154" y="279354"/>
                  <a:pt x="586154" y="179963"/>
                </a:cubicBezTo>
                <a:cubicBezTo>
                  <a:pt x="586154" y="80572"/>
                  <a:pt x="666726" y="0"/>
                  <a:pt x="766117" y="0"/>
                </a:cubicBezTo>
                <a:close/>
                <a:moveTo>
                  <a:pt x="179963" y="0"/>
                </a:moveTo>
                <a:cubicBezTo>
                  <a:pt x="279354" y="0"/>
                  <a:pt x="359926" y="80572"/>
                  <a:pt x="359926" y="179963"/>
                </a:cubicBezTo>
                <a:cubicBezTo>
                  <a:pt x="359926" y="279354"/>
                  <a:pt x="279354" y="359926"/>
                  <a:pt x="179963" y="359926"/>
                </a:cubicBezTo>
                <a:cubicBezTo>
                  <a:pt x="80572" y="359926"/>
                  <a:pt x="0" y="279354"/>
                  <a:pt x="0" y="179963"/>
                </a:cubicBezTo>
                <a:cubicBezTo>
                  <a:pt x="0" y="80572"/>
                  <a:pt x="80572" y="0"/>
                  <a:pt x="179963" y="0"/>
                </a:cubicBezTo>
                <a:close/>
              </a:path>
            </a:pathLst>
          </a:custGeom>
          <a:gradFill flip="none" rotWithShape="1">
            <a:gsLst>
              <a:gs pos="1000">
                <a:schemeClr val="accent1"/>
              </a:gs>
              <a:gs pos="100000">
                <a:schemeClr val="bg1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标题 1" descr="0abc11a8-311d-4f15-8b9f-fd7e39897b22"/>
          <p:cNvSpPr>
            <a:spLocks noGrp="1"/>
          </p:cNvSpPr>
          <p:nvPr>
            <p:ph type="title" hasCustomPrompt="1"/>
          </p:nvPr>
        </p:nvSpPr>
        <p:spPr>
          <a:xfrm>
            <a:off x="3286759" y="1500187"/>
            <a:ext cx="2836562" cy="915667"/>
          </a:xfrm>
          <a:prstGeom prst="rect">
            <a:avLst/>
          </a:prstGeom>
        </p:spPr>
        <p:txBody>
          <a:bodyPr anchor="t">
            <a:noAutofit/>
          </a:bodyPr>
          <a:lstStyle>
            <a:lvl1pPr algn="r"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3" name="内容占位符 2" descr="6a230a7b-61f5-4e1b-9c6d-db4527151cc8"/>
          <p:cNvSpPr>
            <a:spLocks noGrp="1"/>
          </p:cNvSpPr>
          <p:nvPr>
            <p:ph sz="quarter" idx="1" hasCustomPrompt="1"/>
          </p:nvPr>
        </p:nvSpPr>
        <p:spPr>
          <a:xfrm>
            <a:off x="6371438" y="1500188"/>
            <a:ext cx="5147462" cy="4633912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+mj-lt"/>
              <a:buAutoNum type="arabicPeriod"/>
              <a:defRPr sz="2800"/>
            </a:lvl1pPr>
            <a:lvl2pPr marL="800100" indent="-342900">
              <a:lnSpc>
                <a:spcPct val="100000"/>
              </a:lnSpc>
              <a:buFont typeface="+mj-ea"/>
              <a:buAutoNum type="circleNumDbPlain"/>
              <a:defRPr sz="2400"/>
            </a:lvl2pPr>
            <a:lvl3pPr marL="1257300" indent="-342900">
              <a:lnSpc>
                <a:spcPct val="100000"/>
              </a:lnSpc>
              <a:buFont typeface="+mj-lt"/>
              <a:buAutoNum type="alphaLcParenR"/>
              <a:defRPr sz="2000"/>
            </a:lvl3pPr>
            <a:lvl4pPr>
              <a:lnSpc>
                <a:spcPct val="100000"/>
              </a:lnSpc>
              <a:defRPr sz="1800"/>
            </a:lvl4pPr>
            <a:lvl5pPr>
              <a:lnSpc>
                <a:spcPct val="100000"/>
              </a:lnSpc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日期占位符 3" descr="b681df73-13ea-4146-9855-32edfddbabe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页脚占位符 4" descr="610273dc-0aba-421b-b26b-d793cb2dc7af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 descr="81954381-933b-475b-a329-623cd880386b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3" name="矩形 42" descr="91c187eb-0c49-42e3-91b9-34b1ae60ca48"/>
          <p:cNvSpPr/>
          <p:nvPr/>
        </p:nvSpPr>
        <p:spPr>
          <a:xfrm>
            <a:off x="0" y="0"/>
            <a:ext cx="2836562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: 形状 43" descr="152bdba1-2f78-424e-974a-25044657b2ea"/>
          <p:cNvSpPr/>
          <p:nvPr/>
        </p:nvSpPr>
        <p:spPr>
          <a:xfrm rot="5400000">
            <a:off x="-3023425" y="3169730"/>
            <a:ext cx="6579489" cy="532638"/>
          </a:xfrm>
          <a:custGeom>
            <a:avLst/>
            <a:gdLst>
              <a:gd name="connsiteX0" fmla="*/ 6049137 w 6579489"/>
              <a:gd name="connsiteY0" fmla="*/ 213360 h 532638"/>
              <a:gd name="connsiteX1" fmla="*/ 6051575 w 6579489"/>
              <a:gd name="connsiteY1" fmla="*/ 180442 h 532638"/>
              <a:gd name="connsiteX2" fmla="*/ 6054014 w 6579489"/>
              <a:gd name="connsiteY2" fmla="*/ 149352 h 532638"/>
              <a:gd name="connsiteX3" fmla="*/ 6055233 w 6579489"/>
              <a:gd name="connsiteY3" fmla="*/ 115824 h 532638"/>
              <a:gd name="connsiteX4" fmla="*/ 6054014 w 6579489"/>
              <a:gd name="connsiteY4" fmla="*/ 74981 h 532638"/>
              <a:gd name="connsiteX5" fmla="*/ 6051575 w 6579489"/>
              <a:gd name="connsiteY5" fmla="*/ 43891 h 532638"/>
              <a:gd name="connsiteX6" fmla="*/ 6049137 w 6579489"/>
              <a:gd name="connsiteY6" fmla="*/ 18288 h 532638"/>
              <a:gd name="connsiteX7" fmla="*/ 6579489 w 6579489"/>
              <a:gd name="connsiteY7" fmla="*/ 18288 h 532638"/>
              <a:gd name="connsiteX8" fmla="*/ 6575831 w 6579489"/>
              <a:gd name="connsiteY8" fmla="*/ 43891 h 532638"/>
              <a:gd name="connsiteX9" fmla="*/ 6574002 w 6579489"/>
              <a:gd name="connsiteY9" fmla="*/ 74981 h 532638"/>
              <a:gd name="connsiteX10" fmla="*/ 6573393 w 6579489"/>
              <a:gd name="connsiteY10" fmla="*/ 115824 h 532638"/>
              <a:gd name="connsiteX11" fmla="*/ 6574002 w 6579489"/>
              <a:gd name="connsiteY11" fmla="*/ 149352 h 532638"/>
              <a:gd name="connsiteX12" fmla="*/ 6575831 w 6579489"/>
              <a:gd name="connsiteY12" fmla="*/ 180442 h 532638"/>
              <a:gd name="connsiteX13" fmla="*/ 6579489 w 6579489"/>
              <a:gd name="connsiteY13" fmla="*/ 213360 h 532638"/>
              <a:gd name="connsiteX14" fmla="*/ 6567297 w 6579489"/>
              <a:gd name="connsiteY14" fmla="*/ 213360 h 532638"/>
              <a:gd name="connsiteX15" fmla="*/ 6514872 w 6579489"/>
              <a:gd name="connsiteY15" fmla="*/ 137770 h 532638"/>
              <a:gd name="connsiteX16" fmla="*/ 6494145 w 6579489"/>
              <a:gd name="connsiteY16" fmla="*/ 42672 h 532638"/>
              <a:gd name="connsiteX17" fmla="*/ 6366129 w 6579489"/>
              <a:gd name="connsiteY17" fmla="*/ 42672 h 532638"/>
              <a:gd name="connsiteX18" fmla="*/ 6366129 w 6579489"/>
              <a:gd name="connsiteY18" fmla="*/ 532638 h 532638"/>
              <a:gd name="connsiteX19" fmla="*/ 6262497 w 6579489"/>
              <a:gd name="connsiteY19" fmla="*/ 532638 h 532638"/>
              <a:gd name="connsiteX20" fmla="*/ 6262497 w 6579489"/>
              <a:gd name="connsiteY20" fmla="*/ 42672 h 532638"/>
              <a:gd name="connsiteX21" fmla="*/ 6134481 w 6579489"/>
              <a:gd name="connsiteY21" fmla="*/ 42672 h 532638"/>
              <a:gd name="connsiteX22" fmla="*/ 6113755 w 6579489"/>
              <a:gd name="connsiteY22" fmla="*/ 137770 h 532638"/>
              <a:gd name="connsiteX23" fmla="*/ 6061329 w 6579489"/>
              <a:gd name="connsiteY23" fmla="*/ 213360 h 532638"/>
              <a:gd name="connsiteX24" fmla="*/ 5760720 w 6579489"/>
              <a:gd name="connsiteY24" fmla="*/ 30480 h 532638"/>
              <a:gd name="connsiteX25" fmla="*/ 5760720 w 6579489"/>
              <a:gd name="connsiteY25" fmla="*/ 18288 h 532638"/>
              <a:gd name="connsiteX26" fmla="*/ 5943600 w 6579489"/>
              <a:gd name="connsiteY26" fmla="*/ 18288 h 532638"/>
              <a:gd name="connsiteX27" fmla="*/ 5943600 w 6579489"/>
              <a:gd name="connsiteY27" fmla="*/ 30480 h 532638"/>
              <a:gd name="connsiteX28" fmla="*/ 5864352 w 6579489"/>
              <a:gd name="connsiteY28" fmla="*/ 60960 h 532638"/>
              <a:gd name="connsiteX29" fmla="*/ 5864352 w 6579489"/>
              <a:gd name="connsiteY29" fmla="*/ 532638 h 532638"/>
              <a:gd name="connsiteX30" fmla="*/ 5839968 w 6579489"/>
              <a:gd name="connsiteY30" fmla="*/ 532638 h 532638"/>
              <a:gd name="connsiteX31" fmla="*/ 5839968 w 6579489"/>
              <a:gd name="connsiteY31" fmla="*/ 60960 h 532638"/>
              <a:gd name="connsiteX32" fmla="*/ 5327904 w 6579489"/>
              <a:gd name="connsiteY32" fmla="*/ 30480 h 532638"/>
              <a:gd name="connsiteX33" fmla="*/ 5327904 w 6579489"/>
              <a:gd name="connsiteY33" fmla="*/ 18288 h 532638"/>
              <a:gd name="connsiteX34" fmla="*/ 5492496 w 6579489"/>
              <a:gd name="connsiteY34" fmla="*/ 18288 h 532638"/>
              <a:gd name="connsiteX35" fmla="*/ 5771715 w 6579489"/>
              <a:gd name="connsiteY35" fmla="*/ 532638 h 532638"/>
              <a:gd name="connsiteX36" fmla="*/ 5654967 w 6579489"/>
              <a:gd name="connsiteY36" fmla="*/ 532638 h 532638"/>
              <a:gd name="connsiteX37" fmla="*/ 5431536 w 6579489"/>
              <a:gd name="connsiteY37" fmla="*/ 121920 h 532638"/>
              <a:gd name="connsiteX38" fmla="*/ 5431536 w 6579489"/>
              <a:gd name="connsiteY38" fmla="*/ 532638 h 532638"/>
              <a:gd name="connsiteX39" fmla="*/ 5407152 w 6579489"/>
              <a:gd name="connsiteY39" fmla="*/ 532638 h 532638"/>
              <a:gd name="connsiteX40" fmla="*/ 5407152 w 6579489"/>
              <a:gd name="connsiteY40" fmla="*/ 54864 h 532638"/>
              <a:gd name="connsiteX41" fmla="*/ 4953000 w 6579489"/>
              <a:gd name="connsiteY41" fmla="*/ 30480 h 532638"/>
              <a:gd name="connsiteX42" fmla="*/ 4953000 w 6579489"/>
              <a:gd name="connsiteY42" fmla="*/ 18288 h 532638"/>
              <a:gd name="connsiteX43" fmla="*/ 5202936 w 6579489"/>
              <a:gd name="connsiteY43" fmla="*/ 18288 h 532638"/>
              <a:gd name="connsiteX44" fmla="*/ 5202936 w 6579489"/>
              <a:gd name="connsiteY44" fmla="*/ 30480 h 532638"/>
              <a:gd name="connsiteX45" fmla="*/ 5129784 w 6579489"/>
              <a:gd name="connsiteY45" fmla="*/ 48768 h 532638"/>
              <a:gd name="connsiteX46" fmla="*/ 5129784 w 6579489"/>
              <a:gd name="connsiteY46" fmla="*/ 532638 h 532638"/>
              <a:gd name="connsiteX47" fmla="*/ 5026152 w 6579489"/>
              <a:gd name="connsiteY47" fmla="*/ 532638 h 532638"/>
              <a:gd name="connsiteX48" fmla="*/ 5026152 w 6579489"/>
              <a:gd name="connsiteY48" fmla="*/ 48768 h 532638"/>
              <a:gd name="connsiteX49" fmla="*/ 4261104 w 6579489"/>
              <a:gd name="connsiteY49" fmla="*/ 445008 h 532638"/>
              <a:gd name="connsiteX50" fmla="*/ 4286098 w 6579489"/>
              <a:gd name="connsiteY50" fmla="*/ 249326 h 532638"/>
              <a:gd name="connsiteX51" fmla="*/ 4351935 w 6579489"/>
              <a:gd name="connsiteY51" fmla="*/ 110338 h 532638"/>
              <a:gd name="connsiteX52" fmla="*/ 4443984 w 6579489"/>
              <a:gd name="connsiteY52" fmla="*/ 27432 h 532638"/>
              <a:gd name="connsiteX53" fmla="*/ 4547616 w 6579489"/>
              <a:gd name="connsiteY53" fmla="*/ 0 h 532638"/>
              <a:gd name="connsiteX54" fmla="*/ 4651248 w 6579489"/>
              <a:gd name="connsiteY54" fmla="*/ 27432 h 532638"/>
              <a:gd name="connsiteX55" fmla="*/ 4743298 w 6579489"/>
              <a:gd name="connsiteY55" fmla="*/ 110338 h 532638"/>
              <a:gd name="connsiteX56" fmla="*/ 4809134 w 6579489"/>
              <a:gd name="connsiteY56" fmla="*/ 249326 h 532638"/>
              <a:gd name="connsiteX57" fmla="*/ 4834128 w 6579489"/>
              <a:gd name="connsiteY57" fmla="*/ 445008 h 532638"/>
              <a:gd name="connsiteX58" fmla="*/ 4828914 w 6579489"/>
              <a:gd name="connsiteY58" fmla="*/ 532638 h 532638"/>
              <a:gd name="connsiteX59" fmla="*/ 4715395 w 6579489"/>
              <a:gd name="connsiteY59" fmla="*/ 532638 h 532638"/>
              <a:gd name="connsiteX60" fmla="*/ 4718304 w 6579489"/>
              <a:gd name="connsiteY60" fmla="*/ 445008 h 532638"/>
              <a:gd name="connsiteX61" fmla="*/ 4703064 w 6579489"/>
              <a:gd name="connsiteY61" fmla="*/ 237134 h 532638"/>
              <a:gd name="connsiteX62" fmla="*/ 4662831 w 6579489"/>
              <a:gd name="connsiteY62" fmla="*/ 106070 h 532638"/>
              <a:gd name="connsiteX63" fmla="*/ 4607357 w 6579489"/>
              <a:gd name="connsiteY63" fmla="*/ 37795 h 532638"/>
              <a:gd name="connsiteX64" fmla="*/ 4547616 w 6579489"/>
              <a:gd name="connsiteY64" fmla="*/ 18288 h 532638"/>
              <a:gd name="connsiteX65" fmla="*/ 4487876 w 6579489"/>
              <a:gd name="connsiteY65" fmla="*/ 37795 h 532638"/>
              <a:gd name="connsiteX66" fmla="*/ 4432402 w 6579489"/>
              <a:gd name="connsiteY66" fmla="*/ 106070 h 532638"/>
              <a:gd name="connsiteX67" fmla="*/ 4392168 w 6579489"/>
              <a:gd name="connsiteY67" fmla="*/ 237134 h 532638"/>
              <a:gd name="connsiteX68" fmla="*/ 4376928 w 6579489"/>
              <a:gd name="connsiteY68" fmla="*/ 445008 h 532638"/>
              <a:gd name="connsiteX69" fmla="*/ 4379838 w 6579489"/>
              <a:gd name="connsiteY69" fmla="*/ 532638 h 532638"/>
              <a:gd name="connsiteX70" fmla="*/ 4266319 w 6579489"/>
              <a:gd name="connsiteY70" fmla="*/ 532638 h 532638"/>
              <a:gd name="connsiteX71" fmla="*/ 3629025 w 6579489"/>
              <a:gd name="connsiteY71" fmla="*/ 30480 h 532638"/>
              <a:gd name="connsiteX72" fmla="*/ 3629025 w 6579489"/>
              <a:gd name="connsiteY72" fmla="*/ 18288 h 532638"/>
              <a:gd name="connsiteX73" fmla="*/ 3848481 w 6579489"/>
              <a:gd name="connsiteY73" fmla="*/ 18288 h 532638"/>
              <a:gd name="connsiteX74" fmla="*/ 3983203 w 6579489"/>
              <a:gd name="connsiteY74" fmla="*/ 39014 h 532638"/>
              <a:gd name="connsiteX75" fmla="*/ 4082568 w 6579489"/>
              <a:gd name="connsiteY75" fmla="*/ 96317 h 532638"/>
              <a:gd name="connsiteX76" fmla="*/ 4144137 w 6579489"/>
              <a:gd name="connsiteY76" fmla="*/ 182880 h 532638"/>
              <a:gd name="connsiteX77" fmla="*/ 4165473 w 6579489"/>
              <a:gd name="connsiteY77" fmla="*/ 292608 h 532638"/>
              <a:gd name="connsiteX78" fmla="*/ 4144137 w 6579489"/>
              <a:gd name="connsiteY78" fmla="*/ 402336 h 532638"/>
              <a:gd name="connsiteX79" fmla="*/ 4082568 w 6579489"/>
              <a:gd name="connsiteY79" fmla="*/ 488899 h 532638"/>
              <a:gd name="connsiteX80" fmla="*/ 4037609 w 6579489"/>
              <a:gd name="connsiteY80" fmla="*/ 521513 h 532638"/>
              <a:gd name="connsiteX81" fmla="*/ 4013092 w 6579489"/>
              <a:gd name="connsiteY81" fmla="*/ 532638 h 532638"/>
              <a:gd name="connsiteX82" fmla="*/ 3906263 w 6579489"/>
              <a:gd name="connsiteY82" fmla="*/ 532638 h 532638"/>
              <a:gd name="connsiteX83" fmla="*/ 3933825 w 6579489"/>
              <a:gd name="connsiteY83" fmla="*/ 527913 h 532638"/>
              <a:gd name="connsiteX84" fmla="*/ 3997223 w 6579489"/>
              <a:gd name="connsiteY84" fmla="*/ 484022 h 532638"/>
              <a:gd name="connsiteX85" fmla="*/ 4049649 w 6579489"/>
              <a:gd name="connsiteY85" fmla="*/ 292608 h 532638"/>
              <a:gd name="connsiteX86" fmla="*/ 3997223 w 6579489"/>
              <a:gd name="connsiteY86" fmla="*/ 101194 h 532638"/>
              <a:gd name="connsiteX87" fmla="*/ 3848481 w 6579489"/>
              <a:gd name="connsiteY87" fmla="*/ 42672 h 532638"/>
              <a:gd name="connsiteX88" fmla="*/ 3805809 w 6579489"/>
              <a:gd name="connsiteY88" fmla="*/ 42672 h 532638"/>
              <a:gd name="connsiteX89" fmla="*/ 3805809 w 6579489"/>
              <a:gd name="connsiteY89" fmla="*/ 532638 h 532638"/>
              <a:gd name="connsiteX90" fmla="*/ 3702177 w 6579489"/>
              <a:gd name="connsiteY90" fmla="*/ 532638 h 532638"/>
              <a:gd name="connsiteX91" fmla="*/ 3702177 w 6579489"/>
              <a:gd name="connsiteY91" fmla="*/ 48768 h 532638"/>
              <a:gd name="connsiteX92" fmla="*/ 3120009 w 6579489"/>
              <a:gd name="connsiteY92" fmla="*/ 420624 h 532638"/>
              <a:gd name="connsiteX93" fmla="*/ 3168777 w 6579489"/>
              <a:gd name="connsiteY93" fmla="*/ 420624 h 532638"/>
              <a:gd name="connsiteX94" fmla="*/ 3308985 w 6579489"/>
              <a:gd name="connsiteY94" fmla="*/ 371856 h 532638"/>
              <a:gd name="connsiteX95" fmla="*/ 3357753 w 6579489"/>
              <a:gd name="connsiteY95" fmla="*/ 231648 h 532638"/>
              <a:gd name="connsiteX96" fmla="*/ 3308985 w 6579489"/>
              <a:gd name="connsiteY96" fmla="*/ 91440 h 532638"/>
              <a:gd name="connsiteX97" fmla="*/ 3168777 w 6579489"/>
              <a:gd name="connsiteY97" fmla="*/ 42672 h 532638"/>
              <a:gd name="connsiteX98" fmla="*/ 3120009 w 6579489"/>
              <a:gd name="connsiteY98" fmla="*/ 42672 h 532638"/>
              <a:gd name="connsiteX99" fmla="*/ 2943225 w 6579489"/>
              <a:gd name="connsiteY99" fmla="*/ 30480 h 532638"/>
              <a:gd name="connsiteX100" fmla="*/ 2943225 w 6579489"/>
              <a:gd name="connsiteY100" fmla="*/ 18288 h 532638"/>
              <a:gd name="connsiteX101" fmla="*/ 3168777 w 6579489"/>
              <a:gd name="connsiteY101" fmla="*/ 18288 h 532638"/>
              <a:gd name="connsiteX102" fmla="*/ 3304108 w 6579489"/>
              <a:gd name="connsiteY102" fmla="*/ 35357 h 532638"/>
              <a:gd name="connsiteX103" fmla="*/ 3399206 w 6579489"/>
              <a:gd name="connsiteY103" fmla="*/ 81686 h 532638"/>
              <a:gd name="connsiteX104" fmla="*/ 3455289 w 6579489"/>
              <a:gd name="connsiteY104" fmla="*/ 149352 h 532638"/>
              <a:gd name="connsiteX105" fmla="*/ 3473577 w 6579489"/>
              <a:gd name="connsiteY105" fmla="*/ 231648 h 532638"/>
              <a:gd name="connsiteX106" fmla="*/ 3463214 w 6579489"/>
              <a:gd name="connsiteY106" fmla="*/ 294437 h 532638"/>
              <a:gd name="connsiteX107" fmla="*/ 3436392 w 6579489"/>
              <a:gd name="connsiteY107" fmla="*/ 343205 h 532638"/>
              <a:gd name="connsiteX108" fmla="*/ 3397987 w 6579489"/>
              <a:gd name="connsiteY108" fmla="*/ 379171 h 532638"/>
              <a:gd name="connsiteX109" fmla="*/ 3354096 w 6579489"/>
              <a:gd name="connsiteY109" fmla="*/ 403555 h 532638"/>
              <a:gd name="connsiteX110" fmla="*/ 3235833 w 6579489"/>
              <a:gd name="connsiteY110" fmla="*/ 432816 h 532638"/>
              <a:gd name="connsiteX111" fmla="*/ 3333369 w 6579489"/>
              <a:gd name="connsiteY111" fmla="*/ 458419 h 532638"/>
              <a:gd name="connsiteX112" fmla="*/ 3404083 w 6579489"/>
              <a:gd name="connsiteY112" fmla="*/ 508406 h 532638"/>
              <a:gd name="connsiteX113" fmla="*/ 3420492 w 6579489"/>
              <a:gd name="connsiteY113" fmla="*/ 532638 h 532638"/>
              <a:gd name="connsiteX114" fmla="*/ 3318726 w 6579489"/>
              <a:gd name="connsiteY114" fmla="*/ 532638 h 532638"/>
              <a:gd name="connsiteX115" fmla="*/ 3317520 w 6579489"/>
              <a:gd name="connsiteY115" fmla="*/ 527304 h 532638"/>
              <a:gd name="connsiteX116" fmla="*/ 3287649 w 6579489"/>
              <a:gd name="connsiteY116" fmla="*/ 480365 h 532638"/>
              <a:gd name="connsiteX117" fmla="*/ 3239491 w 6579489"/>
              <a:gd name="connsiteY117" fmla="*/ 453542 h 532638"/>
              <a:gd name="connsiteX118" fmla="*/ 3168777 w 6579489"/>
              <a:gd name="connsiteY118" fmla="*/ 445008 h 532638"/>
              <a:gd name="connsiteX119" fmla="*/ 3120009 w 6579489"/>
              <a:gd name="connsiteY119" fmla="*/ 445008 h 532638"/>
              <a:gd name="connsiteX120" fmla="*/ 3120009 w 6579489"/>
              <a:gd name="connsiteY120" fmla="*/ 532638 h 532638"/>
              <a:gd name="connsiteX121" fmla="*/ 3016377 w 6579489"/>
              <a:gd name="connsiteY121" fmla="*/ 532638 h 532638"/>
              <a:gd name="connsiteX122" fmla="*/ 3016377 w 6579489"/>
              <a:gd name="connsiteY122" fmla="*/ 48768 h 532638"/>
              <a:gd name="connsiteX123" fmla="*/ 2305050 w 6579489"/>
              <a:gd name="connsiteY123" fmla="*/ 30480 h 532638"/>
              <a:gd name="connsiteX124" fmla="*/ 2305050 w 6579489"/>
              <a:gd name="connsiteY124" fmla="*/ 18288 h 532638"/>
              <a:gd name="connsiteX125" fmla="*/ 2798826 w 6579489"/>
              <a:gd name="connsiteY125" fmla="*/ 18288 h 532638"/>
              <a:gd name="connsiteX126" fmla="*/ 2795169 w 6579489"/>
              <a:gd name="connsiteY126" fmla="*/ 43891 h 532638"/>
              <a:gd name="connsiteX127" fmla="*/ 2793340 w 6579489"/>
              <a:gd name="connsiteY127" fmla="*/ 74981 h 532638"/>
              <a:gd name="connsiteX128" fmla="*/ 2792730 w 6579489"/>
              <a:gd name="connsiteY128" fmla="*/ 115824 h 532638"/>
              <a:gd name="connsiteX129" fmla="*/ 2793340 w 6579489"/>
              <a:gd name="connsiteY129" fmla="*/ 149352 h 532638"/>
              <a:gd name="connsiteX130" fmla="*/ 2795169 w 6579489"/>
              <a:gd name="connsiteY130" fmla="*/ 180442 h 532638"/>
              <a:gd name="connsiteX131" fmla="*/ 2798826 w 6579489"/>
              <a:gd name="connsiteY131" fmla="*/ 213360 h 532638"/>
              <a:gd name="connsiteX132" fmla="*/ 2786634 w 6579489"/>
              <a:gd name="connsiteY132" fmla="*/ 213360 h 532638"/>
              <a:gd name="connsiteX133" fmla="*/ 2734209 w 6579489"/>
              <a:gd name="connsiteY133" fmla="*/ 137770 h 532638"/>
              <a:gd name="connsiteX134" fmla="*/ 2713482 w 6579489"/>
              <a:gd name="connsiteY134" fmla="*/ 42672 h 532638"/>
              <a:gd name="connsiteX135" fmla="*/ 2481834 w 6579489"/>
              <a:gd name="connsiteY135" fmla="*/ 42672 h 532638"/>
              <a:gd name="connsiteX136" fmla="*/ 2481834 w 6579489"/>
              <a:gd name="connsiteY136" fmla="*/ 408432 h 532638"/>
              <a:gd name="connsiteX137" fmla="*/ 2597658 w 6579489"/>
              <a:gd name="connsiteY137" fmla="*/ 408432 h 532638"/>
              <a:gd name="connsiteX138" fmla="*/ 2652522 w 6579489"/>
              <a:gd name="connsiteY138" fmla="*/ 298704 h 532638"/>
              <a:gd name="connsiteX139" fmla="*/ 2664714 w 6579489"/>
              <a:gd name="connsiteY139" fmla="*/ 298704 h 532638"/>
              <a:gd name="connsiteX140" fmla="*/ 2664714 w 6579489"/>
              <a:gd name="connsiteY140" fmla="*/ 532638 h 532638"/>
              <a:gd name="connsiteX141" fmla="*/ 2647569 w 6579489"/>
              <a:gd name="connsiteY141" fmla="*/ 532638 h 532638"/>
              <a:gd name="connsiteX142" fmla="*/ 2597658 w 6579489"/>
              <a:gd name="connsiteY142" fmla="*/ 432816 h 532638"/>
              <a:gd name="connsiteX143" fmla="*/ 2481834 w 6579489"/>
              <a:gd name="connsiteY143" fmla="*/ 432816 h 532638"/>
              <a:gd name="connsiteX144" fmla="*/ 2481834 w 6579489"/>
              <a:gd name="connsiteY144" fmla="*/ 532638 h 532638"/>
              <a:gd name="connsiteX145" fmla="*/ 2378202 w 6579489"/>
              <a:gd name="connsiteY145" fmla="*/ 532638 h 532638"/>
              <a:gd name="connsiteX146" fmla="*/ 2378202 w 6579489"/>
              <a:gd name="connsiteY146" fmla="*/ 48768 h 532638"/>
              <a:gd name="connsiteX147" fmla="*/ 2029913 w 6579489"/>
              <a:gd name="connsiteY147" fmla="*/ 532638 h 532638"/>
              <a:gd name="connsiteX148" fmla="*/ 2152269 w 6579489"/>
              <a:gd name="connsiteY148" fmla="*/ 60960 h 532638"/>
              <a:gd name="connsiteX149" fmla="*/ 2073022 w 6579489"/>
              <a:gd name="connsiteY149" fmla="*/ 30480 h 532638"/>
              <a:gd name="connsiteX150" fmla="*/ 2073022 w 6579489"/>
              <a:gd name="connsiteY150" fmla="*/ 18288 h 532638"/>
              <a:gd name="connsiteX151" fmla="*/ 2255901 w 6579489"/>
              <a:gd name="connsiteY151" fmla="*/ 18288 h 532638"/>
              <a:gd name="connsiteX152" fmla="*/ 2255901 w 6579489"/>
              <a:gd name="connsiteY152" fmla="*/ 30480 h 532638"/>
              <a:gd name="connsiteX153" fmla="*/ 2176654 w 6579489"/>
              <a:gd name="connsiteY153" fmla="*/ 60960 h 532638"/>
              <a:gd name="connsiteX154" fmla="*/ 2055266 w 6579489"/>
              <a:gd name="connsiteY154" fmla="*/ 532638 h 532638"/>
              <a:gd name="connsiteX155" fmla="*/ 1635159 w 6579489"/>
              <a:gd name="connsiteY155" fmla="*/ 532638 h 532638"/>
              <a:gd name="connsiteX156" fmla="*/ 1774317 w 6579489"/>
              <a:gd name="connsiteY156" fmla="*/ 0 h 532638"/>
              <a:gd name="connsiteX157" fmla="*/ 1792605 w 6579489"/>
              <a:gd name="connsiteY157" fmla="*/ 0 h 532638"/>
              <a:gd name="connsiteX158" fmla="*/ 1949998 w 6579489"/>
              <a:gd name="connsiteY158" fmla="*/ 532638 h 532638"/>
              <a:gd name="connsiteX159" fmla="*/ 1839706 w 6579489"/>
              <a:gd name="connsiteY159" fmla="*/ 532638 h 532638"/>
              <a:gd name="connsiteX160" fmla="*/ 1743837 w 6579489"/>
              <a:gd name="connsiteY160" fmla="*/ 207264 h 532638"/>
              <a:gd name="connsiteX161" fmla="*/ 1659588 w 6579489"/>
              <a:gd name="connsiteY161" fmla="*/ 532638 h 532638"/>
              <a:gd name="connsiteX162" fmla="*/ 1237869 w 6579489"/>
              <a:gd name="connsiteY162" fmla="*/ 30480 h 532638"/>
              <a:gd name="connsiteX163" fmla="*/ 1237869 w 6579489"/>
              <a:gd name="connsiteY163" fmla="*/ 18288 h 532638"/>
              <a:gd name="connsiteX164" fmla="*/ 1493901 w 6579489"/>
              <a:gd name="connsiteY164" fmla="*/ 18288 h 532638"/>
              <a:gd name="connsiteX165" fmla="*/ 1493901 w 6579489"/>
              <a:gd name="connsiteY165" fmla="*/ 30480 h 532638"/>
              <a:gd name="connsiteX166" fmla="*/ 1420749 w 6579489"/>
              <a:gd name="connsiteY166" fmla="*/ 48768 h 532638"/>
              <a:gd name="connsiteX167" fmla="*/ 1556985 w 6579489"/>
              <a:gd name="connsiteY167" fmla="*/ 532638 h 532638"/>
              <a:gd name="connsiteX168" fmla="*/ 1447767 w 6579489"/>
              <a:gd name="connsiteY168" fmla="*/ 532638 h 532638"/>
              <a:gd name="connsiteX169" fmla="*/ 1311021 w 6579489"/>
              <a:gd name="connsiteY169" fmla="*/ 48768 h 532638"/>
              <a:gd name="connsiteX170" fmla="*/ 632079 w 6579489"/>
              <a:gd name="connsiteY170" fmla="*/ 445008 h 532638"/>
              <a:gd name="connsiteX171" fmla="*/ 657073 w 6579489"/>
              <a:gd name="connsiteY171" fmla="*/ 249326 h 532638"/>
              <a:gd name="connsiteX172" fmla="*/ 722910 w 6579489"/>
              <a:gd name="connsiteY172" fmla="*/ 110338 h 532638"/>
              <a:gd name="connsiteX173" fmla="*/ 814959 w 6579489"/>
              <a:gd name="connsiteY173" fmla="*/ 27432 h 532638"/>
              <a:gd name="connsiteX174" fmla="*/ 918591 w 6579489"/>
              <a:gd name="connsiteY174" fmla="*/ 0 h 532638"/>
              <a:gd name="connsiteX175" fmla="*/ 1022223 w 6579489"/>
              <a:gd name="connsiteY175" fmla="*/ 27432 h 532638"/>
              <a:gd name="connsiteX176" fmla="*/ 1114273 w 6579489"/>
              <a:gd name="connsiteY176" fmla="*/ 110338 h 532638"/>
              <a:gd name="connsiteX177" fmla="*/ 1180110 w 6579489"/>
              <a:gd name="connsiteY177" fmla="*/ 249326 h 532638"/>
              <a:gd name="connsiteX178" fmla="*/ 1205103 w 6579489"/>
              <a:gd name="connsiteY178" fmla="*/ 445008 h 532638"/>
              <a:gd name="connsiteX179" fmla="*/ 1199889 w 6579489"/>
              <a:gd name="connsiteY179" fmla="*/ 532638 h 532638"/>
              <a:gd name="connsiteX180" fmla="*/ 1086370 w 6579489"/>
              <a:gd name="connsiteY180" fmla="*/ 532638 h 532638"/>
              <a:gd name="connsiteX181" fmla="*/ 1089279 w 6579489"/>
              <a:gd name="connsiteY181" fmla="*/ 445008 h 532638"/>
              <a:gd name="connsiteX182" fmla="*/ 1074039 w 6579489"/>
              <a:gd name="connsiteY182" fmla="*/ 237134 h 532638"/>
              <a:gd name="connsiteX183" fmla="*/ 1033806 w 6579489"/>
              <a:gd name="connsiteY183" fmla="*/ 106070 h 532638"/>
              <a:gd name="connsiteX184" fmla="*/ 978332 w 6579489"/>
              <a:gd name="connsiteY184" fmla="*/ 37795 h 532638"/>
              <a:gd name="connsiteX185" fmla="*/ 918591 w 6579489"/>
              <a:gd name="connsiteY185" fmla="*/ 18288 h 532638"/>
              <a:gd name="connsiteX186" fmla="*/ 858850 w 6579489"/>
              <a:gd name="connsiteY186" fmla="*/ 37795 h 532638"/>
              <a:gd name="connsiteX187" fmla="*/ 803377 w 6579489"/>
              <a:gd name="connsiteY187" fmla="*/ 106070 h 532638"/>
              <a:gd name="connsiteX188" fmla="*/ 763143 w 6579489"/>
              <a:gd name="connsiteY188" fmla="*/ 237134 h 532638"/>
              <a:gd name="connsiteX189" fmla="*/ 747903 w 6579489"/>
              <a:gd name="connsiteY189" fmla="*/ 445008 h 532638"/>
              <a:gd name="connsiteX190" fmla="*/ 750813 w 6579489"/>
              <a:gd name="connsiteY190" fmla="*/ 532638 h 532638"/>
              <a:gd name="connsiteX191" fmla="*/ 637294 w 6579489"/>
              <a:gd name="connsiteY191" fmla="*/ 532638 h 532638"/>
              <a:gd name="connsiteX192" fmla="*/ 0 w 6579489"/>
              <a:gd name="connsiteY192" fmla="*/ 30480 h 532638"/>
              <a:gd name="connsiteX193" fmla="*/ 0 w 6579489"/>
              <a:gd name="connsiteY193" fmla="*/ 18288 h 532638"/>
              <a:gd name="connsiteX194" fmla="*/ 219456 w 6579489"/>
              <a:gd name="connsiteY194" fmla="*/ 18288 h 532638"/>
              <a:gd name="connsiteX195" fmla="*/ 354178 w 6579489"/>
              <a:gd name="connsiteY195" fmla="*/ 39014 h 532638"/>
              <a:gd name="connsiteX196" fmla="*/ 453543 w 6579489"/>
              <a:gd name="connsiteY196" fmla="*/ 96317 h 532638"/>
              <a:gd name="connsiteX197" fmla="*/ 515112 w 6579489"/>
              <a:gd name="connsiteY197" fmla="*/ 182880 h 532638"/>
              <a:gd name="connsiteX198" fmla="*/ 536448 w 6579489"/>
              <a:gd name="connsiteY198" fmla="*/ 292608 h 532638"/>
              <a:gd name="connsiteX199" fmla="*/ 515112 w 6579489"/>
              <a:gd name="connsiteY199" fmla="*/ 402336 h 532638"/>
              <a:gd name="connsiteX200" fmla="*/ 453543 w 6579489"/>
              <a:gd name="connsiteY200" fmla="*/ 488899 h 532638"/>
              <a:gd name="connsiteX201" fmla="*/ 408585 w 6579489"/>
              <a:gd name="connsiteY201" fmla="*/ 521513 h 532638"/>
              <a:gd name="connsiteX202" fmla="*/ 384067 w 6579489"/>
              <a:gd name="connsiteY202" fmla="*/ 532638 h 532638"/>
              <a:gd name="connsiteX203" fmla="*/ 277238 w 6579489"/>
              <a:gd name="connsiteY203" fmla="*/ 532638 h 532638"/>
              <a:gd name="connsiteX204" fmla="*/ 304800 w 6579489"/>
              <a:gd name="connsiteY204" fmla="*/ 527913 h 532638"/>
              <a:gd name="connsiteX205" fmla="*/ 368199 w 6579489"/>
              <a:gd name="connsiteY205" fmla="*/ 484022 h 532638"/>
              <a:gd name="connsiteX206" fmla="*/ 420624 w 6579489"/>
              <a:gd name="connsiteY206" fmla="*/ 292608 h 532638"/>
              <a:gd name="connsiteX207" fmla="*/ 368199 w 6579489"/>
              <a:gd name="connsiteY207" fmla="*/ 101194 h 532638"/>
              <a:gd name="connsiteX208" fmla="*/ 219456 w 6579489"/>
              <a:gd name="connsiteY208" fmla="*/ 42672 h 532638"/>
              <a:gd name="connsiteX209" fmla="*/ 176784 w 6579489"/>
              <a:gd name="connsiteY209" fmla="*/ 42672 h 532638"/>
              <a:gd name="connsiteX210" fmla="*/ 176784 w 6579489"/>
              <a:gd name="connsiteY210" fmla="*/ 532638 h 532638"/>
              <a:gd name="connsiteX211" fmla="*/ 73152 w 6579489"/>
              <a:gd name="connsiteY211" fmla="*/ 532638 h 532638"/>
              <a:gd name="connsiteX212" fmla="*/ 73152 w 6579489"/>
              <a:gd name="connsiteY212" fmla="*/ 48768 h 532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</a:cxnLst>
            <a:rect l="l" t="t" r="r" b="b"/>
            <a:pathLst>
              <a:path w="6579489" h="532638">
                <a:moveTo>
                  <a:pt x="6049137" y="213360"/>
                </a:moveTo>
                <a:cubicBezTo>
                  <a:pt x="6049949" y="202794"/>
                  <a:pt x="6050763" y="191821"/>
                  <a:pt x="6051575" y="180442"/>
                </a:cubicBezTo>
                <a:cubicBezTo>
                  <a:pt x="6052388" y="170688"/>
                  <a:pt x="6053201" y="160325"/>
                  <a:pt x="6054014" y="149352"/>
                </a:cubicBezTo>
                <a:cubicBezTo>
                  <a:pt x="6054826" y="138379"/>
                  <a:pt x="6055233" y="127203"/>
                  <a:pt x="6055233" y="115824"/>
                </a:cubicBezTo>
                <a:cubicBezTo>
                  <a:pt x="6055233" y="100381"/>
                  <a:pt x="6054826" y="86766"/>
                  <a:pt x="6054014" y="74981"/>
                </a:cubicBezTo>
                <a:cubicBezTo>
                  <a:pt x="6053201" y="63195"/>
                  <a:pt x="6052388" y="52832"/>
                  <a:pt x="6051575" y="43891"/>
                </a:cubicBezTo>
                <a:cubicBezTo>
                  <a:pt x="6050763" y="34138"/>
                  <a:pt x="6049949" y="25603"/>
                  <a:pt x="6049137" y="18288"/>
                </a:cubicBezTo>
                <a:lnTo>
                  <a:pt x="6579489" y="18288"/>
                </a:lnTo>
                <a:cubicBezTo>
                  <a:pt x="6577863" y="25603"/>
                  <a:pt x="6576644" y="34138"/>
                  <a:pt x="6575831" y="43891"/>
                </a:cubicBezTo>
                <a:cubicBezTo>
                  <a:pt x="6575019" y="52832"/>
                  <a:pt x="6574409" y="63195"/>
                  <a:pt x="6574002" y="74981"/>
                </a:cubicBezTo>
                <a:cubicBezTo>
                  <a:pt x="6573596" y="86766"/>
                  <a:pt x="6573393" y="100381"/>
                  <a:pt x="6573393" y="115824"/>
                </a:cubicBezTo>
                <a:cubicBezTo>
                  <a:pt x="6573393" y="127203"/>
                  <a:pt x="6573596" y="138379"/>
                  <a:pt x="6574002" y="149352"/>
                </a:cubicBezTo>
                <a:cubicBezTo>
                  <a:pt x="6574409" y="160325"/>
                  <a:pt x="6575019" y="170688"/>
                  <a:pt x="6575831" y="180442"/>
                </a:cubicBezTo>
                <a:cubicBezTo>
                  <a:pt x="6576644" y="191821"/>
                  <a:pt x="6577863" y="202794"/>
                  <a:pt x="6579489" y="213360"/>
                </a:cubicBezTo>
                <a:lnTo>
                  <a:pt x="6567297" y="213360"/>
                </a:lnTo>
                <a:cubicBezTo>
                  <a:pt x="6546164" y="192227"/>
                  <a:pt x="6528689" y="167030"/>
                  <a:pt x="6514872" y="137770"/>
                </a:cubicBezTo>
                <a:cubicBezTo>
                  <a:pt x="6501054" y="108509"/>
                  <a:pt x="6494145" y="76810"/>
                  <a:pt x="6494145" y="42672"/>
                </a:cubicBezTo>
                <a:lnTo>
                  <a:pt x="6366129" y="42672"/>
                </a:lnTo>
                <a:lnTo>
                  <a:pt x="6366129" y="532638"/>
                </a:lnTo>
                <a:lnTo>
                  <a:pt x="6262497" y="532638"/>
                </a:lnTo>
                <a:lnTo>
                  <a:pt x="6262497" y="42672"/>
                </a:lnTo>
                <a:lnTo>
                  <a:pt x="6134481" y="42672"/>
                </a:lnTo>
                <a:cubicBezTo>
                  <a:pt x="6134481" y="76810"/>
                  <a:pt x="6127573" y="108509"/>
                  <a:pt x="6113755" y="137770"/>
                </a:cubicBezTo>
                <a:cubicBezTo>
                  <a:pt x="6099937" y="167030"/>
                  <a:pt x="6082462" y="192227"/>
                  <a:pt x="6061329" y="213360"/>
                </a:cubicBezTo>
                <a:close/>
                <a:moveTo>
                  <a:pt x="5760720" y="30480"/>
                </a:moveTo>
                <a:lnTo>
                  <a:pt x="5760720" y="18288"/>
                </a:lnTo>
                <a:lnTo>
                  <a:pt x="5943600" y="18288"/>
                </a:lnTo>
                <a:lnTo>
                  <a:pt x="5943600" y="30480"/>
                </a:lnTo>
                <a:lnTo>
                  <a:pt x="5864352" y="60960"/>
                </a:lnTo>
                <a:lnTo>
                  <a:pt x="5864352" y="532638"/>
                </a:lnTo>
                <a:lnTo>
                  <a:pt x="5839968" y="532638"/>
                </a:lnTo>
                <a:lnTo>
                  <a:pt x="5839968" y="60960"/>
                </a:lnTo>
                <a:close/>
                <a:moveTo>
                  <a:pt x="5327904" y="30480"/>
                </a:moveTo>
                <a:lnTo>
                  <a:pt x="5327904" y="18288"/>
                </a:lnTo>
                <a:lnTo>
                  <a:pt x="5492496" y="18288"/>
                </a:lnTo>
                <a:lnTo>
                  <a:pt x="5771715" y="532638"/>
                </a:lnTo>
                <a:lnTo>
                  <a:pt x="5654967" y="532638"/>
                </a:lnTo>
                <a:lnTo>
                  <a:pt x="5431536" y="121920"/>
                </a:lnTo>
                <a:lnTo>
                  <a:pt x="5431536" y="532638"/>
                </a:lnTo>
                <a:lnTo>
                  <a:pt x="5407152" y="532638"/>
                </a:lnTo>
                <a:lnTo>
                  <a:pt x="5407152" y="54864"/>
                </a:lnTo>
                <a:close/>
                <a:moveTo>
                  <a:pt x="4953000" y="30480"/>
                </a:moveTo>
                <a:lnTo>
                  <a:pt x="4953000" y="18288"/>
                </a:lnTo>
                <a:lnTo>
                  <a:pt x="5202936" y="18288"/>
                </a:lnTo>
                <a:lnTo>
                  <a:pt x="5202936" y="30480"/>
                </a:lnTo>
                <a:lnTo>
                  <a:pt x="5129784" y="48768"/>
                </a:lnTo>
                <a:lnTo>
                  <a:pt x="5129784" y="532638"/>
                </a:lnTo>
                <a:lnTo>
                  <a:pt x="5026152" y="532638"/>
                </a:lnTo>
                <a:lnTo>
                  <a:pt x="5026152" y="48768"/>
                </a:lnTo>
                <a:close/>
                <a:moveTo>
                  <a:pt x="4261104" y="445008"/>
                </a:moveTo>
                <a:cubicBezTo>
                  <a:pt x="4261104" y="370230"/>
                  <a:pt x="4269435" y="305003"/>
                  <a:pt x="4286098" y="249326"/>
                </a:cubicBezTo>
                <a:cubicBezTo>
                  <a:pt x="4302760" y="193650"/>
                  <a:pt x="4324706" y="147320"/>
                  <a:pt x="4351935" y="110338"/>
                </a:cubicBezTo>
                <a:cubicBezTo>
                  <a:pt x="4379163" y="73355"/>
                  <a:pt x="4409847" y="45720"/>
                  <a:pt x="4443984" y="27432"/>
                </a:cubicBezTo>
                <a:cubicBezTo>
                  <a:pt x="4478122" y="9144"/>
                  <a:pt x="4512666" y="0"/>
                  <a:pt x="4547616" y="0"/>
                </a:cubicBezTo>
                <a:cubicBezTo>
                  <a:pt x="4582567" y="0"/>
                  <a:pt x="4617111" y="9144"/>
                  <a:pt x="4651248" y="27432"/>
                </a:cubicBezTo>
                <a:cubicBezTo>
                  <a:pt x="4685386" y="45720"/>
                  <a:pt x="4716069" y="73355"/>
                  <a:pt x="4743298" y="110338"/>
                </a:cubicBezTo>
                <a:cubicBezTo>
                  <a:pt x="4770526" y="147320"/>
                  <a:pt x="4792472" y="193650"/>
                  <a:pt x="4809134" y="249326"/>
                </a:cubicBezTo>
                <a:cubicBezTo>
                  <a:pt x="4825797" y="305003"/>
                  <a:pt x="4834128" y="370230"/>
                  <a:pt x="4834128" y="445008"/>
                </a:cubicBezTo>
                <a:lnTo>
                  <a:pt x="4828914" y="532638"/>
                </a:lnTo>
                <a:lnTo>
                  <a:pt x="4715395" y="532638"/>
                </a:lnTo>
                <a:lnTo>
                  <a:pt x="4718304" y="445008"/>
                </a:lnTo>
                <a:cubicBezTo>
                  <a:pt x="4718304" y="361290"/>
                  <a:pt x="4713224" y="291998"/>
                  <a:pt x="4703064" y="237134"/>
                </a:cubicBezTo>
                <a:cubicBezTo>
                  <a:pt x="4692904" y="182270"/>
                  <a:pt x="4679493" y="138582"/>
                  <a:pt x="4662831" y="106070"/>
                </a:cubicBezTo>
                <a:cubicBezTo>
                  <a:pt x="4646168" y="73558"/>
                  <a:pt x="4627677" y="50800"/>
                  <a:pt x="4607357" y="37795"/>
                </a:cubicBezTo>
                <a:cubicBezTo>
                  <a:pt x="4587037" y="24790"/>
                  <a:pt x="4567123" y="18288"/>
                  <a:pt x="4547616" y="18288"/>
                </a:cubicBezTo>
                <a:cubicBezTo>
                  <a:pt x="4528109" y="18288"/>
                  <a:pt x="4508196" y="24790"/>
                  <a:pt x="4487876" y="37795"/>
                </a:cubicBezTo>
                <a:cubicBezTo>
                  <a:pt x="4467555" y="50800"/>
                  <a:pt x="4449064" y="73558"/>
                  <a:pt x="4432402" y="106070"/>
                </a:cubicBezTo>
                <a:cubicBezTo>
                  <a:pt x="4415739" y="138582"/>
                  <a:pt x="4402328" y="182270"/>
                  <a:pt x="4392168" y="237134"/>
                </a:cubicBezTo>
                <a:cubicBezTo>
                  <a:pt x="4382009" y="291998"/>
                  <a:pt x="4376928" y="361290"/>
                  <a:pt x="4376928" y="445008"/>
                </a:cubicBezTo>
                <a:lnTo>
                  <a:pt x="4379838" y="532638"/>
                </a:lnTo>
                <a:lnTo>
                  <a:pt x="4266319" y="532638"/>
                </a:lnTo>
                <a:close/>
                <a:moveTo>
                  <a:pt x="3629025" y="30480"/>
                </a:moveTo>
                <a:lnTo>
                  <a:pt x="3629025" y="18288"/>
                </a:lnTo>
                <a:lnTo>
                  <a:pt x="3848481" y="18288"/>
                </a:lnTo>
                <a:cubicBezTo>
                  <a:pt x="3898875" y="18288"/>
                  <a:pt x="3943782" y="25197"/>
                  <a:pt x="3983203" y="39014"/>
                </a:cubicBezTo>
                <a:cubicBezTo>
                  <a:pt x="4022623" y="52832"/>
                  <a:pt x="4055745" y="71933"/>
                  <a:pt x="4082568" y="96317"/>
                </a:cubicBezTo>
                <a:cubicBezTo>
                  <a:pt x="4109390" y="120701"/>
                  <a:pt x="4129913" y="149555"/>
                  <a:pt x="4144137" y="182880"/>
                </a:cubicBezTo>
                <a:cubicBezTo>
                  <a:pt x="4158361" y="216205"/>
                  <a:pt x="4165473" y="252781"/>
                  <a:pt x="4165473" y="292608"/>
                </a:cubicBezTo>
                <a:cubicBezTo>
                  <a:pt x="4165473" y="332435"/>
                  <a:pt x="4158361" y="369011"/>
                  <a:pt x="4144137" y="402336"/>
                </a:cubicBezTo>
                <a:cubicBezTo>
                  <a:pt x="4129913" y="435661"/>
                  <a:pt x="4109390" y="464515"/>
                  <a:pt x="4082568" y="488899"/>
                </a:cubicBezTo>
                <a:cubicBezTo>
                  <a:pt x="4069157" y="501091"/>
                  <a:pt x="4054170" y="511962"/>
                  <a:pt x="4037609" y="521513"/>
                </a:cubicBezTo>
                <a:lnTo>
                  <a:pt x="4013092" y="532638"/>
                </a:lnTo>
                <a:lnTo>
                  <a:pt x="3906263" y="532638"/>
                </a:lnTo>
                <a:lnTo>
                  <a:pt x="3933825" y="527913"/>
                </a:lnTo>
                <a:cubicBezTo>
                  <a:pt x="3958616" y="518160"/>
                  <a:pt x="3979748" y="503529"/>
                  <a:pt x="3997223" y="484022"/>
                </a:cubicBezTo>
                <a:cubicBezTo>
                  <a:pt x="4032174" y="445008"/>
                  <a:pt x="4049649" y="381203"/>
                  <a:pt x="4049649" y="292608"/>
                </a:cubicBezTo>
                <a:cubicBezTo>
                  <a:pt x="4049649" y="204013"/>
                  <a:pt x="4032174" y="140208"/>
                  <a:pt x="3997223" y="101194"/>
                </a:cubicBezTo>
                <a:cubicBezTo>
                  <a:pt x="3962273" y="62179"/>
                  <a:pt x="3912693" y="42672"/>
                  <a:pt x="3848481" y="42672"/>
                </a:cubicBezTo>
                <a:lnTo>
                  <a:pt x="3805809" y="42672"/>
                </a:lnTo>
                <a:lnTo>
                  <a:pt x="3805809" y="532638"/>
                </a:lnTo>
                <a:lnTo>
                  <a:pt x="3702177" y="532638"/>
                </a:lnTo>
                <a:lnTo>
                  <a:pt x="3702177" y="48768"/>
                </a:lnTo>
                <a:close/>
                <a:moveTo>
                  <a:pt x="3120009" y="420624"/>
                </a:moveTo>
                <a:lnTo>
                  <a:pt x="3168777" y="420624"/>
                </a:lnTo>
                <a:cubicBezTo>
                  <a:pt x="3229737" y="420624"/>
                  <a:pt x="3276473" y="404368"/>
                  <a:pt x="3308985" y="371856"/>
                </a:cubicBezTo>
                <a:cubicBezTo>
                  <a:pt x="3341497" y="339344"/>
                  <a:pt x="3357753" y="292608"/>
                  <a:pt x="3357753" y="231648"/>
                </a:cubicBezTo>
                <a:cubicBezTo>
                  <a:pt x="3357753" y="170688"/>
                  <a:pt x="3341497" y="123952"/>
                  <a:pt x="3308985" y="91440"/>
                </a:cubicBezTo>
                <a:cubicBezTo>
                  <a:pt x="3276473" y="58928"/>
                  <a:pt x="3229737" y="42672"/>
                  <a:pt x="3168777" y="42672"/>
                </a:cubicBezTo>
                <a:lnTo>
                  <a:pt x="3120009" y="42672"/>
                </a:lnTo>
                <a:close/>
                <a:moveTo>
                  <a:pt x="2943225" y="30480"/>
                </a:moveTo>
                <a:lnTo>
                  <a:pt x="2943225" y="18288"/>
                </a:lnTo>
                <a:lnTo>
                  <a:pt x="3168777" y="18288"/>
                </a:lnTo>
                <a:cubicBezTo>
                  <a:pt x="3220796" y="18288"/>
                  <a:pt x="3265907" y="23978"/>
                  <a:pt x="3304108" y="35357"/>
                </a:cubicBezTo>
                <a:cubicBezTo>
                  <a:pt x="3342310" y="46736"/>
                  <a:pt x="3374009" y="62179"/>
                  <a:pt x="3399206" y="81686"/>
                </a:cubicBezTo>
                <a:cubicBezTo>
                  <a:pt x="3424403" y="101194"/>
                  <a:pt x="3443097" y="123749"/>
                  <a:pt x="3455289" y="149352"/>
                </a:cubicBezTo>
                <a:cubicBezTo>
                  <a:pt x="3467481" y="174955"/>
                  <a:pt x="3473577" y="202387"/>
                  <a:pt x="3473577" y="231648"/>
                </a:cubicBezTo>
                <a:cubicBezTo>
                  <a:pt x="3473577" y="255219"/>
                  <a:pt x="3470123" y="276149"/>
                  <a:pt x="3463214" y="294437"/>
                </a:cubicBezTo>
                <a:cubicBezTo>
                  <a:pt x="3456305" y="312725"/>
                  <a:pt x="3447364" y="328981"/>
                  <a:pt x="3436392" y="343205"/>
                </a:cubicBezTo>
                <a:cubicBezTo>
                  <a:pt x="3425419" y="357429"/>
                  <a:pt x="3412617" y="369418"/>
                  <a:pt x="3397987" y="379171"/>
                </a:cubicBezTo>
                <a:cubicBezTo>
                  <a:pt x="3383356" y="388925"/>
                  <a:pt x="3368726" y="397053"/>
                  <a:pt x="3354096" y="403555"/>
                </a:cubicBezTo>
                <a:cubicBezTo>
                  <a:pt x="3319145" y="418998"/>
                  <a:pt x="3279725" y="428752"/>
                  <a:pt x="3235833" y="432816"/>
                </a:cubicBezTo>
                <a:cubicBezTo>
                  <a:pt x="3271596" y="436880"/>
                  <a:pt x="3304108" y="445414"/>
                  <a:pt x="3333369" y="458419"/>
                </a:cubicBezTo>
                <a:cubicBezTo>
                  <a:pt x="3358566" y="469798"/>
                  <a:pt x="3382137" y="486461"/>
                  <a:pt x="3404083" y="508406"/>
                </a:cubicBezTo>
                <a:lnTo>
                  <a:pt x="3420492" y="532638"/>
                </a:lnTo>
                <a:lnTo>
                  <a:pt x="3318726" y="532638"/>
                </a:lnTo>
                <a:lnTo>
                  <a:pt x="3317520" y="527304"/>
                </a:lnTo>
                <a:cubicBezTo>
                  <a:pt x="3310204" y="508203"/>
                  <a:pt x="3300247" y="492557"/>
                  <a:pt x="3287649" y="480365"/>
                </a:cubicBezTo>
                <a:cubicBezTo>
                  <a:pt x="3275051" y="468173"/>
                  <a:pt x="3258998" y="459232"/>
                  <a:pt x="3239491" y="453542"/>
                </a:cubicBezTo>
                <a:cubicBezTo>
                  <a:pt x="3219984" y="447853"/>
                  <a:pt x="3196412" y="445008"/>
                  <a:pt x="3168777" y="445008"/>
                </a:cubicBezTo>
                <a:lnTo>
                  <a:pt x="3120009" y="445008"/>
                </a:lnTo>
                <a:lnTo>
                  <a:pt x="3120009" y="532638"/>
                </a:lnTo>
                <a:lnTo>
                  <a:pt x="3016377" y="532638"/>
                </a:lnTo>
                <a:lnTo>
                  <a:pt x="3016377" y="48768"/>
                </a:lnTo>
                <a:close/>
                <a:moveTo>
                  <a:pt x="2305050" y="30480"/>
                </a:moveTo>
                <a:lnTo>
                  <a:pt x="2305050" y="18288"/>
                </a:lnTo>
                <a:lnTo>
                  <a:pt x="2798826" y="18288"/>
                </a:lnTo>
                <a:cubicBezTo>
                  <a:pt x="2797201" y="25603"/>
                  <a:pt x="2795981" y="34138"/>
                  <a:pt x="2795169" y="43891"/>
                </a:cubicBezTo>
                <a:cubicBezTo>
                  <a:pt x="2794356" y="52832"/>
                  <a:pt x="2793746" y="63195"/>
                  <a:pt x="2793340" y="74981"/>
                </a:cubicBezTo>
                <a:cubicBezTo>
                  <a:pt x="2792934" y="86766"/>
                  <a:pt x="2792730" y="100381"/>
                  <a:pt x="2792730" y="115824"/>
                </a:cubicBezTo>
                <a:cubicBezTo>
                  <a:pt x="2792730" y="127203"/>
                  <a:pt x="2792934" y="138379"/>
                  <a:pt x="2793340" y="149352"/>
                </a:cubicBezTo>
                <a:cubicBezTo>
                  <a:pt x="2793746" y="160325"/>
                  <a:pt x="2794356" y="170688"/>
                  <a:pt x="2795169" y="180442"/>
                </a:cubicBezTo>
                <a:cubicBezTo>
                  <a:pt x="2795981" y="191821"/>
                  <a:pt x="2797201" y="202794"/>
                  <a:pt x="2798826" y="213360"/>
                </a:cubicBezTo>
                <a:lnTo>
                  <a:pt x="2786634" y="213360"/>
                </a:lnTo>
                <a:cubicBezTo>
                  <a:pt x="2765502" y="192227"/>
                  <a:pt x="2748026" y="167030"/>
                  <a:pt x="2734209" y="137770"/>
                </a:cubicBezTo>
                <a:cubicBezTo>
                  <a:pt x="2720391" y="108509"/>
                  <a:pt x="2713482" y="76810"/>
                  <a:pt x="2713482" y="42672"/>
                </a:cubicBezTo>
                <a:lnTo>
                  <a:pt x="2481834" y="42672"/>
                </a:lnTo>
                <a:lnTo>
                  <a:pt x="2481834" y="408432"/>
                </a:lnTo>
                <a:lnTo>
                  <a:pt x="2597658" y="408432"/>
                </a:lnTo>
                <a:lnTo>
                  <a:pt x="2652522" y="298704"/>
                </a:lnTo>
                <a:lnTo>
                  <a:pt x="2664714" y="298704"/>
                </a:lnTo>
                <a:lnTo>
                  <a:pt x="2664714" y="532638"/>
                </a:lnTo>
                <a:lnTo>
                  <a:pt x="2647569" y="532638"/>
                </a:lnTo>
                <a:lnTo>
                  <a:pt x="2597658" y="432816"/>
                </a:lnTo>
                <a:lnTo>
                  <a:pt x="2481834" y="432816"/>
                </a:lnTo>
                <a:lnTo>
                  <a:pt x="2481834" y="532638"/>
                </a:lnTo>
                <a:lnTo>
                  <a:pt x="2378202" y="532638"/>
                </a:lnTo>
                <a:lnTo>
                  <a:pt x="2378202" y="48768"/>
                </a:lnTo>
                <a:close/>
                <a:moveTo>
                  <a:pt x="2029913" y="532638"/>
                </a:moveTo>
                <a:lnTo>
                  <a:pt x="2152269" y="60960"/>
                </a:lnTo>
                <a:lnTo>
                  <a:pt x="2073022" y="30480"/>
                </a:lnTo>
                <a:lnTo>
                  <a:pt x="2073022" y="18288"/>
                </a:lnTo>
                <a:lnTo>
                  <a:pt x="2255901" y="18288"/>
                </a:lnTo>
                <a:lnTo>
                  <a:pt x="2255901" y="30480"/>
                </a:lnTo>
                <a:lnTo>
                  <a:pt x="2176654" y="60960"/>
                </a:lnTo>
                <a:lnTo>
                  <a:pt x="2055266" y="532638"/>
                </a:lnTo>
                <a:close/>
                <a:moveTo>
                  <a:pt x="1635159" y="532638"/>
                </a:moveTo>
                <a:lnTo>
                  <a:pt x="1774317" y="0"/>
                </a:lnTo>
                <a:lnTo>
                  <a:pt x="1792605" y="0"/>
                </a:lnTo>
                <a:lnTo>
                  <a:pt x="1949998" y="532638"/>
                </a:lnTo>
                <a:lnTo>
                  <a:pt x="1839706" y="532638"/>
                </a:lnTo>
                <a:lnTo>
                  <a:pt x="1743837" y="207264"/>
                </a:lnTo>
                <a:lnTo>
                  <a:pt x="1659588" y="532638"/>
                </a:lnTo>
                <a:close/>
                <a:moveTo>
                  <a:pt x="1237869" y="30480"/>
                </a:moveTo>
                <a:lnTo>
                  <a:pt x="1237869" y="18288"/>
                </a:lnTo>
                <a:lnTo>
                  <a:pt x="1493901" y="18288"/>
                </a:lnTo>
                <a:lnTo>
                  <a:pt x="1493901" y="30480"/>
                </a:lnTo>
                <a:lnTo>
                  <a:pt x="1420749" y="48768"/>
                </a:lnTo>
                <a:lnTo>
                  <a:pt x="1556985" y="532638"/>
                </a:lnTo>
                <a:lnTo>
                  <a:pt x="1447767" y="532638"/>
                </a:lnTo>
                <a:lnTo>
                  <a:pt x="1311021" y="48768"/>
                </a:lnTo>
                <a:close/>
                <a:moveTo>
                  <a:pt x="632079" y="445008"/>
                </a:moveTo>
                <a:cubicBezTo>
                  <a:pt x="632079" y="370230"/>
                  <a:pt x="640410" y="305003"/>
                  <a:pt x="657073" y="249326"/>
                </a:cubicBezTo>
                <a:cubicBezTo>
                  <a:pt x="673735" y="193650"/>
                  <a:pt x="695681" y="147320"/>
                  <a:pt x="722910" y="110338"/>
                </a:cubicBezTo>
                <a:cubicBezTo>
                  <a:pt x="750138" y="73355"/>
                  <a:pt x="780822" y="45720"/>
                  <a:pt x="814959" y="27432"/>
                </a:cubicBezTo>
                <a:cubicBezTo>
                  <a:pt x="849097" y="9144"/>
                  <a:pt x="883641" y="0"/>
                  <a:pt x="918591" y="0"/>
                </a:cubicBezTo>
                <a:cubicBezTo>
                  <a:pt x="953542" y="0"/>
                  <a:pt x="988086" y="9144"/>
                  <a:pt x="1022223" y="27432"/>
                </a:cubicBezTo>
                <a:cubicBezTo>
                  <a:pt x="1056361" y="45720"/>
                  <a:pt x="1087044" y="73355"/>
                  <a:pt x="1114273" y="110338"/>
                </a:cubicBezTo>
                <a:cubicBezTo>
                  <a:pt x="1141502" y="147320"/>
                  <a:pt x="1163447" y="193650"/>
                  <a:pt x="1180110" y="249326"/>
                </a:cubicBezTo>
                <a:cubicBezTo>
                  <a:pt x="1196772" y="305003"/>
                  <a:pt x="1205103" y="370230"/>
                  <a:pt x="1205103" y="445008"/>
                </a:cubicBezTo>
                <a:lnTo>
                  <a:pt x="1199889" y="532638"/>
                </a:lnTo>
                <a:lnTo>
                  <a:pt x="1086370" y="532638"/>
                </a:lnTo>
                <a:lnTo>
                  <a:pt x="1089279" y="445008"/>
                </a:lnTo>
                <a:cubicBezTo>
                  <a:pt x="1089279" y="361290"/>
                  <a:pt x="1084199" y="291998"/>
                  <a:pt x="1074039" y="237134"/>
                </a:cubicBezTo>
                <a:cubicBezTo>
                  <a:pt x="1063879" y="182270"/>
                  <a:pt x="1050468" y="138582"/>
                  <a:pt x="1033806" y="106070"/>
                </a:cubicBezTo>
                <a:cubicBezTo>
                  <a:pt x="1017143" y="73558"/>
                  <a:pt x="998652" y="50800"/>
                  <a:pt x="978332" y="37795"/>
                </a:cubicBezTo>
                <a:cubicBezTo>
                  <a:pt x="958012" y="24790"/>
                  <a:pt x="938098" y="18288"/>
                  <a:pt x="918591" y="18288"/>
                </a:cubicBezTo>
                <a:cubicBezTo>
                  <a:pt x="899084" y="18288"/>
                  <a:pt x="879170" y="24790"/>
                  <a:pt x="858850" y="37795"/>
                </a:cubicBezTo>
                <a:cubicBezTo>
                  <a:pt x="838530" y="50800"/>
                  <a:pt x="820039" y="73558"/>
                  <a:pt x="803377" y="106070"/>
                </a:cubicBezTo>
                <a:cubicBezTo>
                  <a:pt x="786714" y="138582"/>
                  <a:pt x="773303" y="182270"/>
                  <a:pt x="763143" y="237134"/>
                </a:cubicBezTo>
                <a:cubicBezTo>
                  <a:pt x="752983" y="291998"/>
                  <a:pt x="747903" y="361290"/>
                  <a:pt x="747903" y="445008"/>
                </a:cubicBezTo>
                <a:lnTo>
                  <a:pt x="750813" y="532638"/>
                </a:lnTo>
                <a:lnTo>
                  <a:pt x="637294" y="532638"/>
                </a:lnTo>
                <a:close/>
                <a:moveTo>
                  <a:pt x="0" y="30480"/>
                </a:moveTo>
                <a:lnTo>
                  <a:pt x="0" y="18288"/>
                </a:lnTo>
                <a:lnTo>
                  <a:pt x="219456" y="18288"/>
                </a:lnTo>
                <a:cubicBezTo>
                  <a:pt x="269850" y="18288"/>
                  <a:pt x="314757" y="25197"/>
                  <a:pt x="354178" y="39014"/>
                </a:cubicBezTo>
                <a:cubicBezTo>
                  <a:pt x="393599" y="52832"/>
                  <a:pt x="426720" y="71933"/>
                  <a:pt x="453543" y="96317"/>
                </a:cubicBezTo>
                <a:cubicBezTo>
                  <a:pt x="480365" y="120701"/>
                  <a:pt x="500888" y="149555"/>
                  <a:pt x="515112" y="182880"/>
                </a:cubicBezTo>
                <a:cubicBezTo>
                  <a:pt x="529336" y="216205"/>
                  <a:pt x="536448" y="252781"/>
                  <a:pt x="536448" y="292608"/>
                </a:cubicBezTo>
                <a:cubicBezTo>
                  <a:pt x="536448" y="332435"/>
                  <a:pt x="529336" y="369011"/>
                  <a:pt x="515112" y="402336"/>
                </a:cubicBezTo>
                <a:cubicBezTo>
                  <a:pt x="500888" y="435661"/>
                  <a:pt x="480365" y="464515"/>
                  <a:pt x="453543" y="488899"/>
                </a:cubicBezTo>
                <a:cubicBezTo>
                  <a:pt x="440132" y="501091"/>
                  <a:pt x="425146" y="511962"/>
                  <a:pt x="408585" y="521513"/>
                </a:cubicBezTo>
                <a:lnTo>
                  <a:pt x="384067" y="532638"/>
                </a:lnTo>
                <a:lnTo>
                  <a:pt x="277238" y="532638"/>
                </a:lnTo>
                <a:lnTo>
                  <a:pt x="304800" y="527913"/>
                </a:lnTo>
                <a:cubicBezTo>
                  <a:pt x="329591" y="518160"/>
                  <a:pt x="350724" y="503529"/>
                  <a:pt x="368199" y="484022"/>
                </a:cubicBezTo>
                <a:cubicBezTo>
                  <a:pt x="403149" y="445008"/>
                  <a:pt x="420624" y="381203"/>
                  <a:pt x="420624" y="292608"/>
                </a:cubicBezTo>
                <a:cubicBezTo>
                  <a:pt x="420624" y="204013"/>
                  <a:pt x="403149" y="140208"/>
                  <a:pt x="368199" y="101194"/>
                </a:cubicBezTo>
                <a:cubicBezTo>
                  <a:pt x="333248" y="62179"/>
                  <a:pt x="283667" y="42672"/>
                  <a:pt x="219456" y="42672"/>
                </a:cubicBezTo>
                <a:lnTo>
                  <a:pt x="176784" y="42672"/>
                </a:lnTo>
                <a:lnTo>
                  <a:pt x="176784" y="532638"/>
                </a:lnTo>
                <a:lnTo>
                  <a:pt x="73152" y="532638"/>
                </a:lnTo>
                <a:lnTo>
                  <a:pt x="73152" y="487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glow>
              <a:srgbClr val="000000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/>
            <a:endParaRPr lang="zh-CN" altLang="en-US" sz="9600" spc="0" dirty="0">
              <a:solidFill>
                <a:schemeClr val="accent1"/>
              </a:solidFill>
            </a:endParaRPr>
          </a:p>
        </p:txBody>
      </p:sp>
      <p:sp>
        <p:nvSpPr>
          <p:cNvPr id="7" name="矩形 6" descr="c3f69ec6-5003-48e7-bdfe-570f69653e60"/>
          <p:cNvSpPr/>
          <p:nvPr/>
        </p:nvSpPr>
        <p:spPr>
          <a:xfrm>
            <a:off x="1116324" y="3076574"/>
            <a:ext cx="2378988" cy="315912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 descr="f55ad169-4f63-4d70-9bfd-195b9ecc41f8"/>
          <p:cNvSpPr/>
          <p:nvPr/>
        </p:nvSpPr>
        <p:spPr>
          <a:xfrm>
            <a:off x="1116324" y="650875"/>
            <a:ext cx="2378988" cy="3778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spc="0" dirty="0">
                <a:solidFill>
                  <a:schemeClr val="accent1"/>
                </a:solidFill>
              </a:rPr>
              <a:t>CONTENTS</a:t>
            </a:r>
            <a:endParaRPr lang="zh-CN" altLang="en-US" sz="2400" spc="0" dirty="0">
              <a:solidFill>
                <a:schemeClr val="accent1"/>
              </a:solidFill>
            </a:endParaRPr>
          </a:p>
        </p:txBody>
      </p:sp>
      <p:cxnSp>
        <p:nvCxnSpPr>
          <p:cNvPr id="164" name="直接连接符 163" descr="d487152a-226b-4a28-ad8b-90ba5bdf9c57"/>
          <p:cNvCxnSpPr>
            <a:cxnSpLocks/>
            <a:stCxn id="51" idx="3"/>
          </p:cNvCxnSpPr>
          <p:nvPr/>
        </p:nvCxnSpPr>
        <p:spPr>
          <a:xfrm>
            <a:off x="3495312" y="839788"/>
            <a:ext cx="86966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矩形 202" descr="d5886c71-759f-4999-8405-1281d7acd9f8"/>
          <p:cNvSpPr/>
          <p:nvPr/>
        </p:nvSpPr>
        <p:spPr>
          <a:xfrm>
            <a:off x="11918950" y="0"/>
            <a:ext cx="273050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 descr="cee8ca2b-1aef-4e40-9829-cb5af1104d3f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 descr="52188e13-da5e-4867-965a-54ff4ad44243"/>
          <p:cNvSpPr/>
          <p:nvPr/>
        </p:nvSpPr>
        <p:spPr>
          <a:xfrm>
            <a:off x="7600949" y="0"/>
            <a:ext cx="4599651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 descr="125eb225-cafd-4eb1-a816-f4a100be767c"/>
          <p:cNvSpPr/>
          <p:nvPr/>
        </p:nvSpPr>
        <p:spPr>
          <a:xfrm>
            <a:off x="7213458" y="0"/>
            <a:ext cx="378891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 descr="172fcaaf-e995-415b-bca3-a03ecb53d7f9"/>
          <p:cNvSpPr/>
          <p:nvPr/>
        </p:nvSpPr>
        <p:spPr>
          <a:xfrm>
            <a:off x="660400" y="1130300"/>
            <a:ext cx="7705090" cy="4391025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 descr="daaa9f2c-ba7b-4887-8716-27946d382362"/>
          <p:cNvSpPr/>
          <p:nvPr/>
        </p:nvSpPr>
        <p:spPr>
          <a:xfrm>
            <a:off x="660400" y="1130300"/>
            <a:ext cx="255270" cy="43910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 descr="37e76620-29a4-42dd-8fd6-8928e33d068b"/>
          <p:cNvSpPr txBox="1"/>
          <p:nvPr/>
        </p:nvSpPr>
        <p:spPr>
          <a:xfrm>
            <a:off x="1283030" y="1511300"/>
            <a:ext cx="753475" cy="542630"/>
          </a:xfrm>
          <a:custGeom>
            <a:avLst/>
            <a:gdLst/>
            <a:ahLst/>
            <a:cxnLst/>
            <a:rect l="l" t="t" r="r" b="b"/>
            <a:pathLst>
              <a:path w="99671" h="71780">
                <a:moveTo>
                  <a:pt x="89613" y="0"/>
                </a:moveTo>
                <a:lnTo>
                  <a:pt x="93270" y="5486"/>
                </a:lnTo>
                <a:cubicBezTo>
                  <a:pt x="83479" y="13449"/>
                  <a:pt x="78602" y="19926"/>
                  <a:pt x="78640" y="24917"/>
                </a:cubicBezTo>
                <a:cubicBezTo>
                  <a:pt x="78640" y="26327"/>
                  <a:pt x="80469" y="27623"/>
                  <a:pt x="84126" y="28804"/>
                </a:cubicBezTo>
                <a:cubicBezTo>
                  <a:pt x="89274" y="30623"/>
                  <a:pt x="93151" y="33157"/>
                  <a:pt x="95756" y="36405"/>
                </a:cubicBezTo>
                <a:cubicBezTo>
                  <a:pt x="98361" y="39653"/>
                  <a:pt x="99666" y="43672"/>
                  <a:pt x="99671" y="48463"/>
                </a:cubicBezTo>
                <a:cubicBezTo>
                  <a:pt x="99633" y="54864"/>
                  <a:pt x="97423" y="60350"/>
                  <a:pt x="93042" y="64922"/>
                </a:cubicBezTo>
                <a:cubicBezTo>
                  <a:pt x="90765" y="67208"/>
                  <a:pt x="88289" y="68923"/>
                  <a:pt x="85612" y="70066"/>
                </a:cubicBezTo>
                <a:cubicBezTo>
                  <a:pt x="82936" y="71209"/>
                  <a:pt x="80002" y="71780"/>
                  <a:pt x="76811" y="71780"/>
                </a:cubicBezTo>
                <a:cubicBezTo>
                  <a:pt x="69077" y="71780"/>
                  <a:pt x="63057" y="69037"/>
                  <a:pt x="58752" y="63551"/>
                </a:cubicBezTo>
                <a:cubicBezTo>
                  <a:pt x="56475" y="60808"/>
                  <a:pt x="54799" y="57779"/>
                  <a:pt x="53722" y="54464"/>
                </a:cubicBezTo>
                <a:cubicBezTo>
                  <a:pt x="52646" y="51149"/>
                  <a:pt x="52113" y="47549"/>
                  <a:pt x="52122" y="43663"/>
                </a:cubicBezTo>
                <a:cubicBezTo>
                  <a:pt x="52113" y="36000"/>
                  <a:pt x="55218" y="28523"/>
                  <a:pt x="61438" y="21231"/>
                </a:cubicBezTo>
                <a:cubicBezTo>
                  <a:pt x="67658" y="13940"/>
                  <a:pt x="77049" y="6863"/>
                  <a:pt x="89613" y="0"/>
                </a:cubicBezTo>
                <a:close/>
                <a:moveTo>
                  <a:pt x="37492" y="0"/>
                </a:moveTo>
                <a:lnTo>
                  <a:pt x="41149" y="5486"/>
                </a:lnTo>
                <a:cubicBezTo>
                  <a:pt x="31358" y="13449"/>
                  <a:pt x="26481" y="19926"/>
                  <a:pt x="26519" y="24917"/>
                </a:cubicBezTo>
                <a:cubicBezTo>
                  <a:pt x="26519" y="26327"/>
                  <a:pt x="28348" y="27623"/>
                  <a:pt x="32005" y="28804"/>
                </a:cubicBezTo>
                <a:cubicBezTo>
                  <a:pt x="37154" y="30623"/>
                  <a:pt x="41030" y="33157"/>
                  <a:pt x="43635" y="36405"/>
                </a:cubicBezTo>
                <a:cubicBezTo>
                  <a:pt x="46241" y="39653"/>
                  <a:pt x="47545" y="43672"/>
                  <a:pt x="47550" y="48463"/>
                </a:cubicBezTo>
                <a:cubicBezTo>
                  <a:pt x="47512" y="54864"/>
                  <a:pt x="45302" y="60350"/>
                  <a:pt x="40921" y="64922"/>
                </a:cubicBezTo>
                <a:cubicBezTo>
                  <a:pt x="38644" y="67208"/>
                  <a:pt x="36168" y="68923"/>
                  <a:pt x="33491" y="70066"/>
                </a:cubicBezTo>
                <a:cubicBezTo>
                  <a:pt x="30815" y="71209"/>
                  <a:pt x="27881" y="71780"/>
                  <a:pt x="24690" y="71780"/>
                </a:cubicBezTo>
                <a:cubicBezTo>
                  <a:pt x="16956" y="71780"/>
                  <a:pt x="10936" y="69037"/>
                  <a:pt x="6631" y="63551"/>
                </a:cubicBezTo>
                <a:cubicBezTo>
                  <a:pt x="4354" y="60808"/>
                  <a:pt x="2678" y="57779"/>
                  <a:pt x="1602" y="54464"/>
                </a:cubicBezTo>
                <a:cubicBezTo>
                  <a:pt x="525" y="51149"/>
                  <a:pt x="-8" y="47549"/>
                  <a:pt x="1" y="43663"/>
                </a:cubicBezTo>
                <a:cubicBezTo>
                  <a:pt x="-8" y="36000"/>
                  <a:pt x="3097" y="28523"/>
                  <a:pt x="9317" y="21231"/>
                </a:cubicBezTo>
                <a:cubicBezTo>
                  <a:pt x="15537" y="13940"/>
                  <a:pt x="24928" y="6863"/>
                  <a:pt x="37492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glow>
              <a:srgbClr val="000000"/>
            </a:glo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</a:lstStyle>
          <a:p>
            <a:endParaRPr lang="zh-CN" altLang="en-US" dirty="0"/>
          </a:p>
        </p:txBody>
      </p:sp>
      <p:sp>
        <p:nvSpPr>
          <p:cNvPr id="2" name="标题 1" descr="0d4a4f16-4b58-4705-97c3-dbe5b8e7d515"/>
          <p:cNvSpPr>
            <a:spLocks noGrp="1"/>
          </p:cNvSpPr>
          <p:nvPr>
            <p:ph type="title" hasCustomPrompt="1"/>
          </p:nvPr>
        </p:nvSpPr>
        <p:spPr>
          <a:xfrm flipV="false" flipH="false">
            <a:off x="2036505" y="2218872"/>
            <a:ext cx="5435600" cy="1450556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3" name="文本占位符 2" descr="78367baf-2d76-48de-80ab-176d7a896fb8"/>
          <p:cNvSpPr>
            <a:spLocks noGrp="1"/>
          </p:cNvSpPr>
          <p:nvPr>
            <p:ph type="body" idx="1" hasCustomPrompt="1"/>
          </p:nvPr>
        </p:nvSpPr>
        <p:spPr>
          <a:xfrm flipV="false" flipH="false">
            <a:off x="2036505" y="3866689"/>
            <a:ext cx="5435600" cy="111801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" name="日期占位符 3" descr="159f308b-1f5b-452c-b9f0-9d013683518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页脚占位符 4" descr="a6f64fe2-badd-4ff2-9c5f-a5b82efd313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 descr="85e6d8ff-0211-4d37-8a4c-1181f5bb4ca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3" name="文本框 62" descr="012c5050-ba58-4743-892f-d58cd5cd9001"/>
          <p:cNvSpPr txBox="1"/>
          <p:nvPr/>
        </p:nvSpPr>
        <p:spPr>
          <a:xfrm>
            <a:off x="191538" y="6486002"/>
            <a:ext cx="6857429" cy="371999"/>
          </a:xfrm>
          <a:custGeom>
            <a:avLst/>
            <a:gdLst>
              <a:gd name="connsiteX0" fmla="*/ 3205305 w 6857429"/>
              <a:gd name="connsiteY0" fmla="*/ 35671 h 371999"/>
              <a:gd name="connsiteX1" fmla="*/ 3205305 w 6857429"/>
              <a:gd name="connsiteY1" fmla="*/ 351615 h 371999"/>
              <a:gd name="connsiteX2" fmla="*/ 3246072 w 6857429"/>
              <a:gd name="connsiteY2" fmla="*/ 351615 h 371999"/>
              <a:gd name="connsiteX3" fmla="*/ 3363278 w 6857429"/>
              <a:gd name="connsiteY3" fmla="*/ 310848 h 371999"/>
              <a:gd name="connsiteX4" fmla="*/ 3404045 w 6857429"/>
              <a:gd name="connsiteY4" fmla="*/ 193643 h 371999"/>
              <a:gd name="connsiteX5" fmla="*/ 3363278 w 6857429"/>
              <a:gd name="connsiteY5" fmla="*/ 76438 h 371999"/>
              <a:gd name="connsiteX6" fmla="*/ 3246072 w 6857429"/>
              <a:gd name="connsiteY6" fmla="*/ 35671 h 371999"/>
              <a:gd name="connsiteX7" fmla="*/ 6414087 w 6857429"/>
              <a:gd name="connsiteY7" fmla="*/ 15288 h 371999"/>
              <a:gd name="connsiteX8" fmla="*/ 6857429 w 6857429"/>
              <a:gd name="connsiteY8" fmla="*/ 15288 h 371999"/>
              <a:gd name="connsiteX9" fmla="*/ 6854371 w 6857429"/>
              <a:gd name="connsiteY9" fmla="*/ 36690 h 371999"/>
              <a:gd name="connsiteX10" fmla="*/ 6852842 w 6857429"/>
              <a:gd name="connsiteY10" fmla="*/ 62679 h 371999"/>
              <a:gd name="connsiteX11" fmla="*/ 6852332 w 6857429"/>
              <a:gd name="connsiteY11" fmla="*/ 96822 h 371999"/>
              <a:gd name="connsiteX12" fmla="*/ 6852842 w 6857429"/>
              <a:gd name="connsiteY12" fmla="*/ 124849 h 371999"/>
              <a:gd name="connsiteX13" fmla="*/ 6854371 w 6857429"/>
              <a:gd name="connsiteY13" fmla="*/ 150838 h 371999"/>
              <a:gd name="connsiteX14" fmla="*/ 6857429 w 6857429"/>
              <a:gd name="connsiteY14" fmla="*/ 178356 h 371999"/>
              <a:gd name="connsiteX15" fmla="*/ 6847237 w 6857429"/>
              <a:gd name="connsiteY15" fmla="*/ 178356 h 371999"/>
              <a:gd name="connsiteX16" fmla="*/ 6803412 w 6857429"/>
              <a:gd name="connsiteY16" fmla="*/ 115167 h 371999"/>
              <a:gd name="connsiteX17" fmla="*/ 6786087 w 6857429"/>
              <a:gd name="connsiteY17" fmla="*/ 35671 h 371999"/>
              <a:gd name="connsiteX18" fmla="*/ 6679073 w 6857429"/>
              <a:gd name="connsiteY18" fmla="*/ 35671 h 371999"/>
              <a:gd name="connsiteX19" fmla="*/ 6679073 w 6857429"/>
              <a:gd name="connsiteY19" fmla="*/ 371999 h 371999"/>
              <a:gd name="connsiteX20" fmla="*/ 6592443 w 6857429"/>
              <a:gd name="connsiteY20" fmla="*/ 371999 h 371999"/>
              <a:gd name="connsiteX21" fmla="*/ 6592443 w 6857429"/>
              <a:gd name="connsiteY21" fmla="*/ 35671 h 371999"/>
              <a:gd name="connsiteX22" fmla="*/ 6485430 w 6857429"/>
              <a:gd name="connsiteY22" fmla="*/ 35671 h 371999"/>
              <a:gd name="connsiteX23" fmla="*/ 6468104 w 6857429"/>
              <a:gd name="connsiteY23" fmla="*/ 115167 h 371999"/>
              <a:gd name="connsiteX24" fmla="*/ 6424279 w 6857429"/>
              <a:gd name="connsiteY24" fmla="*/ 178356 h 371999"/>
              <a:gd name="connsiteX25" fmla="*/ 6414087 w 6857429"/>
              <a:gd name="connsiteY25" fmla="*/ 178356 h 371999"/>
              <a:gd name="connsiteX26" fmla="*/ 6416126 w 6857429"/>
              <a:gd name="connsiteY26" fmla="*/ 150838 h 371999"/>
              <a:gd name="connsiteX27" fmla="*/ 6418164 w 6857429"/>
              <a:gd name="connsiteY27" fmla="*/ 124849 h 371999"/>
              <a:gd name="connsiteX28" fmla="*/ 6419183 w 6857429"/>
              <a:gd name="connsiteY28" fmla="*/ 96822 h 371999"/>
              <a:gd name="connsiteX29" fmla="*/ 6418164 w 6857429"/>
              <a:gd name="connsiteY29" fmla="*/ 62679 h 371999"/>
              <a:gd name="connsiteX30" fmla="*/ 6416126 w 6857429"/>
              <a:gd name="connsiteY30" fmla="*/ 36690 h 371999"/>
              <a:gd name="connsiteX31" fmla="*/ 6414087 w 6857429"/>
              <a:gd name="connsiteY31" fmla="*/ 15288 h 371999"/>
              <a:gd name="connsiteX32" fmla="*/ 6014562 w 6857429"/>
              <a:gd name="connsiteY32" fmla="*/ 15288 h 371999"/>
              <a:gd name="connsiteX33" fmla="*/ 6167438 w 6857429"/>
              <a:gd name="connsiteY33" fmla="*/ 15288 h 371999"/>
              <a:gd name="connsiteX34" fmla="*/ 6167438 w 6857429"/>
              <a:gd name="connsiteY34" fmla="*/ 25479 h 371999"/>
              <a:gd name="connsiteX35" fmla="*/ 6101191 w 6857429"/>
              <a:gd name="connsiteY35" fmla="*/ 50959 h 371999"/>
              <a:gd name="connsiteX36" fmla="*/ 6101191 w 6857429"/>
              <a:gd name="connsiteY36" fmla="*/ 371999 h 371999"/>
              <a:gd name="connsiteX37" fmla="*/ 6080807 w 6857429"/>
              <a:gd name="connsiteY37" fmla="*/ 371999 h 371999"/>
              <a:gd name="connsiteX38" fmla="*/ 6080807 w 6857429"/>
              <a:gd name="connsiteY38" fmla="*/ 50959 h 371999"/>
              <a:gd name="connsiteX39" fmla="*/ 6014562 w 6857429"/>
              <a:gd name="connsiteY39" fmla="*/ 25479 h 371999"/>
              <a:gd name="connsiteX40" fmla="*/ 5652755 w 6857429"/>
              <a:gd name="connsiteY40" fmla="*/ 15288 h 371999"/>
              <a:gd name="connsiteX41" fmla="*/ 5790343 w 6857429"/>
              <a:gd name="connsiteY41" fmla="*/ 15288 h 371999"/>
              <a:gd name="connsiteX42" fmla="*/ 5983986 w 6857429"/>
              <a:gd name="connsiteY42" fmla="*/ 371999 h 371999"/>
              <a:gd name="connsiteX43" fmla="*/ 5886309 w 6857429"/>
              <a:gd name="connsiteY43" fmla="*/ 371999 h 371999"/>
              <a:gd name="connsiteX44" fmla="*/ 5739384 w 6857429"/>
              <a:gd name="connsiteY44" fmla="*/ 101917 h 371999"/>
              <a:gd name="connsiteX45" fmla="*/ 5739384 w 6857429"/>
              <a:gd name="connsiteY45" fmla="*/ 371999 h 371999"/>
              <a:gd name="connsiteX46" fmla="*/ 5719000 w 6857429"/>
              <a:gd name="connsiteY46" fmla="*/ 371999 h 371999"/>
              <a:gd name="connsiteX47" fmla="*/ 5719000 w 6857429"/>
              <a:gd name="connsiteY47" fmla="*/ 45863 h 371999"/>
              <a:gd name="connsiteX48" fmla="*/ 5652755 w 6857429"/>
              <a:gd name="connsiteY48" fmla="*/ 25479 h 371999"/>
              <a:gd name="connsiteX49" fmla="*/ 5191126 w 6857429"/>
              <a:gd name="connsiteY49" fmla="*/ 15288 h 371999"/>
              <a:gd name="connsiteX50" fmla="*/ 5400056 w 6857429"/>
              <a:gd name="connsiteY50" fmla="*/ 15288 h 371999"/>
              <a:gd name="connsiteX51" fmla="*/ 5400056 w 6857429"/>
              <a:gd name="connsiteY51" fmla="*/ 25479 h 371999"/>
              <a:gd name="connsiteX52" fmla="*/ 5338906 w 6857429"/>
              <a:gd name="connsiteY52" fmla="*/ 40767 h 371999"/>
              <a:gd name="connsiteX53" fmla="*/ 5338906 w 6857429"/>
              <a:gd name="connsiteY53" fmla="*/ 371999 h 371999"/>
              <a:gd name="connsiteX54" fmla="*/ 5252275 w 6857429"/>
              <a:gd name="connsiteY54" fmla="*/ 371999 h 371999"/>
              <a:gd name="connsiteX55" fmla="*/ 5252275 w 6857429"/>
              <a:gd name="connsiteY55" fmla="*/ 40767 h 371999"/>
              <a:gd name="connsiteX56" fmla="*/ 5191126 w 6857429"/>
              <a:gd name="connsiteY56" fmla="*/ 25479 h 371999"/>
              <a:gd name="connsiteX57" fmla="*/ 3790950 w 6857429"/>
              <a:gd name="connsiteY57" fmla="*/ 15288 h 371999"/>
              <a:gd name="connsiteX58" fmla="*/ 3974402 w 6857429"/>
              <a:gd name="connsiteY58" fmla="*/ 15288 h 371999"/>
              <a:gd name="connsiteX59" fmla="*/ 4087020 w 6857429"/>
              <a:gd name="connsiteY59" fmla="*/ 32613 h 371999"/>
              <a:gd name="connsiteX60" fmla="*/ 4170083 w 6857429"/>
              <a:gd name="connsiteY60" fmla="*/ 80515 h 371999"/>
              <a:gd name="connsiteX61" fmla="*/ 4221551 w 6857429"/>
              <a:gd name="connsiteY61" fmla="*/ 152876 h 371999"/>
              <a:gd name="connsiteX62" fmla="*/ 4239387 w 6857429"/>
              <a:gd name="connsiteY62" fmla="*/ 244602 h 371999"/>
              <a:gd name="connsiteX63" fmla="*/ 4221551 w 6857429"/>
              <a:gd name="connsiteY63" fmla="*/ 336328 h 371999"/>
              <a:gd name="connsiteX64" fmla="*/ 4196180 w 6857429"/>
              <a:gd name="connsiteY64" fmla="*/ 371999 h 371999"/>
              <a:gd name="connsiteX65" fmla="*/ 4119533 w 6857429"/>
              <a:gd name="connsiteY65" fmla="*/ 371999 h 371999"/>
              <a:gd name="connsiteX66" fmla="*/ 4131610 w 6857429"/>
              <a:gd name="connsiteY66" fmla="*/ 340150 h 371999"/>
              <a:gd name="connsiteX67" fmla="*/ 4142565 w 6857429"/>
              <a:gd name="connsiteY67" fmla="*/ 244602 h 371999"/>
              <a:gd name="connsiteX68" fmla="*/ 4098741 w 6857429"/>
              <a:gd name="connsiteY68" fmla="*/ 84591 h 371999"/>
              <a:gd name="connsiteX69" fmla="*/ 3974402 w 6857429"/>
              <a:gd name="connsiteY69" fmla="*/ 35671 h 371999"/>
              <a:gd name="connsiteX70" fmla="*/ 3938731 w 6857429"/>
              <a:gd name="connsiteY70" fmla="*/ 35671 h 371999"/>
              <a:gd name="connsiteX71" fmla="*/ 3938731 w 6857429"/>
              <a:gd name="connsiteY71" fmla="*/ 371999 h 371999"/>
              <a:gd name="connsiteX72" fmla="*/ 3852101 w 6857429"/>
              <a:gd name="connsiteY72" fmla="*/ 371999 h 371999"/>
              <a:gd name="connsiteX73" fmla="*/ 3852101 w 6857429"/>
              <a:gd name="connsiteY73" fmla="*/ 40767 h 371999"/>
              <a:gd name="connsiteX74" fmla="*/ 3790950 w 6857429"/>
              <a:gd name="connsiteY74" fmla="*/ 25479 h 371999"/>
              <a:gd name="connsiteX75" fmla="*/ 3057525 w 6857429"/>
              <a:gd name="connsiteY75" fmla="*/ 15288 h 371999"/>
              <a:gd name="connsiteX76" fmla="*/ 3246072 w 6857429"/>
              <a:gd name="connsiteY76" fmla="*/ 15288 h 371999"/>
              <a:gd name="connsiteX77" fmla="*/ 3359201 w 6857429"/>
              <a:gd name="connsiteY77" fmla="*/ 29556 h 371999"/>
              <a:gd name="connsiteX78" fmla="*/ 3438697 w 6857429"/>
              <a:gd name="connsiteY78" fmla="*/ 68285 h 371999"/>
              <a:gd name="connsiteX79" fmla="*/ 3485579 w 6857429"/>
              <a:gd name="connsiteY79" fmla="*/ 124849 h 371999"/>
              <a:gd name="connsiteX80" fmla="*/ 3500866 w 6857429"/>
              <a:gd name="connsiteY80" fmla="*/ 193643 h 371999"/>
              <a:gd name="connsiteX81" fmla="*/ 3492203 w 6857429"/>
              <a:gd name="connsiteY81" fmla="*/ 246131 h 371999"/>
              <a:gd name="connsiteX82" fmla="*/ 3469781 w 6857429"/>
              <a:gd name="connsiteY82" fmla="*/ 286898 h 371999"/>
              <a:gd name="connsiteX83" fmla="*/ 3437677 w 6857429"/>
              <a:gd name="connsiteY83" fmla="*/ 316963 h 371999"/>
              <a:gd name="connsiteX84" fmla="*/ 3400987 w 6857429"/>
              <a:gd name="connsiteY84" fmla="*/ 337347 h 371999"/>
              <a:gd name="connsiteX85" fmla="*/ 3302127 w 6857429"/>
              <a:gd name="connsiteY85" fmla="*/ 361807 h 371999"/>
              <a:gd name="connsiteX86" fmla="*/ 3340954 w 6857429"/>
              <a:gd name="connsiteY86" fmla="*/ 371999 h 371999"/>
              <a:gd name="connsiteX87" fmla="*/ 3246072 w 6857429"/>
              <a:gd name="connsiteY87" fmla="*/ 371999 h 371999"/>
              <a:gd name="connsiteX88" fmla="*/ 3205305 w 6857429"/>
              <a:gd name="connsiteY88" fmla="*/ 371999 h 371999"/>
              <a:gd name="connsiteX89" fmla="*/ 3118675 w 6857429"/>
              <a:gd name="connsiteY89" fmla="*/ 371999 h 371999"/>
              <a:gd name="connsiteX90" fmla="*/ 3118675 w 6857429"/>
              <a:gd name="connsiteY90" fmla="*/ 40767 h 371999"/>
              <a:gd name="connsiteX91" fmla="*/ 3057525 w 6857429"/>
              <a:gd name="connsiteY91" fmla="*/ 25479 h 371999"/>
              <a:gd name="connsiteX92" fmla="*/ 2381250 w 6857429"/>
              <a:gd name="connsiteY92" fmla="*/ 15288 h 371999"/>
              <a:gd name="connsiteX93" fmla="*/ 2794016 w 6857429"/>
              <a:gd name="connsiteY93" fmla="*/ 15288 h 371999"/>
              <a:gd name="connsiteX94" fmla="*/ 2790958 w 6857429"/>
              <a:gd name="connsiteY94" fmla="*/ 36690 h 371999"/>
              <a:gd name="connsiteX95" fmla="*/ 2789429 w 6857429"/>
              <a:gd name="connsiteY95" fmla="*/ 62679 h 371999"/>
              <a:gd name="connsiteX96" fmla="*/ 2788920 w 6857429"/>
              <a:gd name="connsiteY96" fmla="*/ 96822 h 371999"/>
              <a:gd name="connsiteX97" fmla="*/ 2789429 w 6857429"/>
              <a:gd name="connsiteY97" fmla="*/ 124849 h 371999"/>
              <a:gd name="connsiteX98" fmla="*/ 2790958 w 6857429"/>
              <a:gd name="connsiteY98" fmla="*/ 150838 h 371999"/>
              <a:gd name="connsiteX99" fmla="*/ 2794016 w 6857429"/>
              <a:gd name="connsiteY99" fmla="*/ 178356 h 371999"/>
              <a:gd name="connsiteX100" fmla="*/ 2783824 w 6857429"/>
              <a:gd name="connsiteY100" fmla="*/ 178356 h 371999"/>
              <a:gd name="connsiteX101" fmla="*/ 2739999 w 6857429"/>
              <a:gd name="connsiteY101" fmla="*/ 115167 h 371999"/>
              <a:gd name="connsiteX102" fmla="*/ 2722673 w 6857429"/>
              <a:gd name="connsiteY102" fmla="*/ 35671 h 371999"/>
              <a:gd name="connsiteX103" fmla="*/ 2529030 w 6857429"/>
              <a:gd name="connsiteY103" fmla="*/ 35671 h 371999"/>
              <a:gd name="connsiteX104" fmla="*/ 2529030 w 6857429"/>
              <a:gd name="connsiteY104" fmla="*/ 341423 h 371999"/>
              <a:gd name="connsiteX105" fmla="*/ 2625852 w 6857429"/>
              <a:gd name="connsiteY105" fmla="*/ 341423 h 371999"/>
              <a:gd name="connsiteX106" fmla="*/ 2671715 w 6857429"/>
              <a:gd name="connsiteY106" fmla="*/ 249698 h 371999"/>
              <a:gd name="connsiteX107" fmla="*/ 2681906 w 6857429"/>
              <a:gd name="connsiteY107" fmla="*/ 249698 h 371999"/>
              <a:gd name="connsiteX108" fmla="*/ 2681906 w 6857429"/>
              <a:gd name="connsiteY108" fmla="*/ 371999 h 371999"/>
              <a:gd name="connsiteX109" fmla="*/ 2630948 w 6857429"/>
              <a:gd name="connsiteY109" fmla="*/ 371999 h 371999"/>
              <a:gd name="connsiteX110" fmla="*/ 2625852 w 6857429"/>
              <a:gd name="connsiteY110" fmla="*/ 361807 h 371999"/>
              <a:gd name="connsiteX111" fmla="*/ 2529030 w 6857429"/>
              <a:gd name="connsiteY111" fmla="*/ 361807 h 371999"/>
              <a:gd name="connsiteX112" fmla="*/ 2529030 w 6857429"/>
              <a:gd name="connsiteY112" fmla="*/ 371999 h 371999"/>
              <a:gd name="connsiteX113" fmla="*/ 2442401 w 6857429"/>
              <a:gd name="connsiteY113" fmla="*/ 371999 h 371999"/>
              <a:gd name="connsiteX114" fmla="*/ 2442401 w 6857429"/>
              <a:gd name="connsiteY114" fmla="*/ 40767 h 371999"/>
              <a:gd name="connsiteX115" fmla="*/ 2381250 w 6857429"/>
              <a:gd name="connsiteY115" fmla="*/ 25479 h 371999"/>
              <a:gd name="connsiteX116" fmla="*/ 2032730 w 6857429"/>
              <a:gd name="connsiteY116" fmla="*/ 15288 h 371999"/>
              <a:gd name="connsiteX117" fmla="*/ 2185607 w 6857429"/>
              <a:gd name="connsiteY117" fmla="*/ 15288 h 371999"/>
              <a:gd name="connsiteX118" fmla="*/ 2185607 w 6857429"/>
              <a:gd name="connsiteY118" fmla="*/ 25479 h 371999"/>
              <a:gd name="connsiteX119" fmla="*/ 2119360 w 6857429"/>
              <a:gd name="connsiteY119" fmla="*/ 50959 h 371999"/>
              <a:gd name="connsiteX120" fmla="*/ 2036740 w 6857429"/>
              <a:gd name="connsiteY120" fmla="*/ 371999 h 371999"/>
              <a:gd name="connsiteX121" fmla="*/ 2015697 w 6857429"/>
              <a:gd name="connsiteY121" fmla="*/ 371999 h 371999"/>
              <a:gd name="connsiteX122" fmla="*/ 2098977 w 6857429"/>
              <a:gd name="connsiteY122" fmla="*/ 50959 h 371999"/>
              <a:gd name="connsiteX123" fmla="*/ 2032730 w 6857429"/>
              <a:gd name="connsiteY123" fmla="*/ 25479 h 371999"/>
              <a:gd name="connsiteX124" fmla="*/ 1334596 w 6857429"/>
              <a:gd name="connsiteY124" fmla="*/ 15288 h 371999"/>
              <a:gd name="connsiteX125" fmla="*/ 1548622 w 6857429"/>
              <a:gd name="connsiteY125" fmla="*/ 15288 h 371999"/>
              <a:gd name="connsiteX126" fmla="*/ 1548622 w 6857429"/>
              <a:gd name="connsiteY126" fmla="*/ 25479 h 371999"/>
              <a:gd name="connsiteX127" fmla="*/ 1487472 w 6857429"/>
              <a:gd name="connsiteY127" fmla="*/ 40767 h 371999"/>
              <a:gd name="connsiteX128" fmla="*/ 1580732 w 6857429"/>
              <a:gd name="connsiteY128" fmla="*/ 371999 h 371999"/>
              <a:gd name="connsiteX129" fmla="*/ 1489355 w 6857429"/>
              <a:gd name="connsiteY129" fmla="*/ 371999 h 371999"/>
              <a:gd name="connsiteX130" fmla="*/ 1395746 w 6857429"/>
              <a:gd name="connsiteY130" fmla="*/ 40767 h 371999"/>
              <a:gd name="connsiteX131" fmla="*/ 1334596 w 6857429"/>
              <a:gd name="connsiteY131" fmla="*/ 25479 h 371999"/>
              <a:gd name="connsiteX132" fmla="*/ 0 w 6857429"/>
              <a:gd name="connsiteY132" fmla="*/ 15288 h 371999"/>
              <a:gd name="connsiteX133" fmla="*/ 183452 w 6857429"/>
              <a:gd name="connsiteY133" fmla="*/ 15288 h 371999"/>
              <a:gd name="connsiteX134" fmla="*/ 296070 w 6857429"/>
              <a:gd name="connsiteY134" fmla="*/ 32613 h 371999"/>
              <a:gd name="connsiteX135" fmla="*/ 379133 w 6857429"/>
              <a:gd name="connsiteY135" fmla="*/ 80515 h 371999"/>
              <a:gd name="connsiteX136" fmla="*/ 430602 w 6857429"/>
              <a:gd name="connsiteY136" fmla="*/ 152876 h 371999"/>
              <a:gd name="connsiteX137" fmla="*/ 448437 w 6857429"/>
              <a:gd name="connsiteY137" fmla="*/ 244602 h 371999"/>
              <a:gd name="connsiteX138" fmla="*/ 430602 w 6857429"/>
              <a:gd name="connsiteY138" fmla="*/ 336328 h 371999"/>
              <a:gd name="connsiteX139" fmla="*/ 405230 w 6857429"/>
              <a:gd name="connsiteY139" fmla="*/ 371999 h 371999"/>
              <a:gd name="connsiteX140" fmla="*/ 328583 w 6857429"/>
              <a:gd name="connsiteY140" fmla="*/ 371999 h 371999"/>
              <a:gd name="connsiteX141" fmla="*/ 340660 w 6857429"/>
              <a:gd name="connsiteY141" fmla="*/ 340150 h 371999"/>
              <a:gd name="connsiteX142" fmla="*/ 351616 w 6857429"/>
              <a:gd name="connsiteY142" fmla="*/ 244602 h 371999"/>
              <a:gd name="connsiteX143" fmla="*/ 307791 w 6857429"/>
              <a:gd name="connsiteY143" fmla="*/ 84591 h 371999"/>
              <a:gd name="connsiteX144" fmla="*/ 183452 w 6857429"/>
              <a:gd name="connsiteY144" fmla="*/ 35671 h 371999"/>
              <a:gd name="connsiteX145" fmla="*/ 147780 w 6857429"/>
              <a:gd name="connsiteY145" fmla="*/ 35671 h 371999"/>
              <a:gd name="connsiteX146" fmla="*/ 147780 w 6857429"/>
              <a:gd name="connsiteY146" fmla="*/ 371999 h 371999"/>
              <a:gd name="connsiteX147" fmla="*/ 61151 w 6857429"/>
              <a:gd name="connsiteY147" fmla="*/ 371999 h 371999"/>
              <a:gd name="connsiteX148" fmla="*/ 61151 w 6857429"/>
              <a:gd name="connsiteY148" fmla="*/ 40767 h 371999"/>
              <a:gd name="connsiteX149" fmla="*/ 0 w 6857429"/>
              <a:gd name="connsiteY149" fmla="*/ 25479 h 371999"/>
              <a:gd name="connsiteX150" fmla="*/ 4701637 w 6857429"/>
              <a:gd name="connsiteY150" fmla="*/ 0 h 371999"/>
              <a:gd name="connsiteX151" fmla="*/ 4788265 w 6857429"/>
              <a:gd name="connsiteY151" fmla="*/ 22931 h 371999"/>
              <a:gd name="connsiteX152" fmla="*/ 4865213 w 6857429"/>
              <a:gd name="connsiteY152" fmla="*/ 92235 h 371999"/>
              <a:gd name="connsiteX153" fmla="*/ 4920249 w 6857429"/>
              <a:gd name="connsiteY153" fmla="*/ 208421 h 371999"/>
              <a:gd name="connsiteX154" fmla="*/ 4941142 w 6857429"/>
              <a:gd name="connsiteY154" fmla="*/ 371999 h 371999"/>
              <a:gd name="connsiteX155" fmla="*/ 4844320 w 6857429"/>
              <a:gd name="connsiteY155" fmla="*/ 371999 h 371999"/>
              <a:gd name="connsiteX156" fmla="*/ 4831580 w 6857429"/>
              <a:gd name="connsiteY156" fmla="*/ 198229 h 371999"/>
              <a:gd name="connsiteX157" fmla="*/ 4797948 w 6857429"/>
              <a:gd name="connsiteY157" fmla="*/ 88668 h 371999"/>
              <a:gd name="connsiteX158" fmla="*/ 4751575 w 6857429"/>
              <a:gd name="connsiteY158" fmla="*/ 31594 h 371999"/>
              <a:gd name="connsiteX159" fmla="*/ 4701637 w 6857429"/>
              <a:gd name="connsiteY159" fmla="*/ 15288 h 371999"/>
              <a:gd name="connsiteX160" fmla="*/ 4651696 w 6857429"/>
              <a:gd name="connsiteY160" fmla="*/ 31594 h 371999"/>
              <a:gd name="connsiteX161" fmla="*/ 4605323 w 6857429"/>
              <a:gd name="connsiteY161" fmla="*/ 88668 h 371999"/>
              <a:gd name="connsiteX162" fmla="*/ 4571691 w 6857429"/>
              <a:gd name="connsiteY162" fmla="*/ 198229 h 371999"/>
              <a:gd name="connsiteX163" fmla="*/ 4558951 w 6857429"/>
              <a:gd name="connsiteY163" fmla="*/ 371999 h 371999"/>
              <a:gd name="connsiteX164" fmla="*/ 4462130 w 6857429"/>
              <a:gd name="connsiteY164" fmla="*/ 371999 h 371999"/>
              <a:gd name="connsiteX165" fmla="*/ 4483022 w 6857429"/>
              <a:gd name="connsiteY165" fmla="*/ 208421 h 371999"/>
              <a:gd name="connsiteX166" fmla="*/ 4538058 w 6857429"/>
              <a:gd name="connsiteY166" fmla="*/ 92235 h 371999"/>
              <a:gd name="connsiteX167" fmla="*/ 4615006 w 6857429"/>
              <a:gd name="connsiteY167" fmla="*/ 22931 h 371999"/>
              <a:gd name="connsiteX168" fmla="*/ 4701637 w 6857429"/>
              <a:gd name="connsiteY168" fmla="*/ 0 h 371999"/>
              <a:gd name="connsiteX169" fmla="*/ 1783033 w 6857429"/>
              <a:gd name="connsiteY169" fmla="*/ 0 h 371999"/>
              <a:gd name="connsiteX170" fmla="*/ 1798320 w 6857429"/>
              <a:gd name="connsiteY170" fmla="*/ 0 h 371999"/>
              <a:gd name="connsiteX171" fmla="*/ 1908245 w 6857429"/>
              <a:gd name="connsiteY171" fmla="*/ 371999 h 371999"/>
              <a:gd name="connsiteX172" fmla="*/ 1816110 w 6857429"/>
              <a:gd name="connsiteY172" fmla="*/ 371999 h 371999"/>
              <a:gd name="connsiteX173" fmla="*/ 1757553 w 6857429"/>
              <a:gd name="connsiteY173" fmla="*/ 173260 h 371999"/>
              <a:gd name="connsiteX174" fmla="*/ 1706094 w 6857429"/>
              <a:gd name="connsiteY174" fmla="*/ 371999 h 371999"/>
              <a:gd name="connsiteX175" fmla="*/ 1685844 w 6857429"/>
              <a:gd name="connsiteY175" fmla="*/ 371999 h 371999"/>
              <a:gd name="connsiteX176" fmla="*/ 920210 w 6857429"/>
              <a:gd name="connsiteY176" fmla="*/ 0 h 371999"/>
              <a:gd name="connsiteX177" fmla="*/ 1006840 w 6857429"/>
              <a:gd name="connsiteY177" fmla="*/ 22931 h 371999"/>
              <a:gd name="connsiteX178" fmla="*/ 1083788 w 6857429"/>
              <a:gd name="connsiteY178" fmla="*/ 92235 h 371999"/>
              <a:gd name="connsiteX179" fmla="*/ 1138823 w 6857429"/>
              <a:gd name="connsiteY179" fmla="*/ 208421 h 371999"/>
              <a:gd name="connsiteX180" fmla="*/ 1159717 w 6857429"/>
              <a:gd name="connsiteY180" fmla="*/ 371999 h 371999"/>
              <a:gd name="connsiteX181" fmla="*/ 1062895 w 6857429"/>
              <a:gd name="connsiteY181" fmla="*/ 371999 h 371999"/>
              <a:gd name="connsiteX182" fmla="*/ 1050155 w 6857429"/>
              <a:gd name="connsiteY182" fmla="*/ 198229 h 371999"/>
              <a:gd name="connsiteX183" fmla="*/ 1016522 w 6857429"/>
              <a:gd name="connsiteY183" fmla="*/ 88668 h 371999"/>
              <a:gd name="connsiteX184" fmla="*/ 970150 w 6857429"/>
              <a:gd name="connsiteY184" fmla="*/ 31594 h 371999"/>
              <a:gd name="connsiteX185" fmla="*/ 920210 w 6857429"/>
              <a:gd name="connsiteY185" fmla="*/ 15288 h 371999"/>
              <a:gd name="connsiteX186" fmla="*/ 870271 w 6857429"/>
              <a:gd name="connsiteY186" fmla="*/ 31594 h 371999"/>
              <a:gd name="connsiteX187" fmla="*/ 823898 w 6857429"/>
              <a:gd name="connsiteY187" fmla="*/ 88668 h 371999"/>
              <a:gd name="connsiteX188" fmla="*/ 790266 w 6857429"/>
              <a:gd name="connsiteY188" fmla="*/ 198229 h 371999"/>
              <a:gd name="connsiteX189" fmla="*/ 777526 w 6857429"/>
              <a:gd name="connsiteY189" fmla="*/ 371999 h 371999"/>
              <a:gd name="connsiteX190" fmla="*/ 680704 w 6857429"/>
              <a:gd name="connsiteY190" fmla="*/ 371999 h 371999"/>
              <a:gd name="connsiteX191" fmla="*/ 701597 w 6857429"/>
              <a:gd name="connsiteY191" fmla="*/ 208421 h 371999"/>
              <a:gd name="connsiteX192" fmla="*/ 756633 w 6857429"/>
              <a:gd name="connsiteY192" fmla="*/ 92235 h 371999"/>
              <a:gd name="connsiteX193" fmla="*/ 833580 w 6857429"/>
              <a:gd name="connsiteY193" fmla="*/ 22931 h 371999"/>
              <a:gd name="connsiteX194" fmla="*/ 920210 w 6857429"/>
              <a:gd name="connsiteY194" fmla="*/ 0 h 37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6857429" h="371999">
                <a:moveTo>
                  <a:pt x="3205305" y="35671"/>
                </a:moveTo>
                <a:lnTo>
                  <a:pt x="3205305" y="351615"/>
                </a:lnTo>
                <a:lnTo>
                  <a:pt x="3246072" y="351615"/>
                </a:lnTo>
                <a:cubicBezTo>
                  <a:pt x="3297031" y="351615"/>
                  <a:pt x="3336099" y="338026"/>
                  <a:pt x="3363278" y="310848"/>
                </a:cubicBezTo>
                <a:cubicBezTo>
                  <a:pt x="3390456" y="283670"/>
                  <a:pt x="3404045" y="244602"/>
                  <a:pt x="3404045" y="193643"/>
                </a:cubicBezTo>
                <a:cubicBezTo>
                  <a:pt x="3404045" y="142684"/>
                  <a:pt x="3390456" y="103616"/>
                  <a:pt x="3363278" y="76438"/>
                </a:cubicBezTo>
                <a:cubicBezTo>
                  <a:pt x="3336099" y="49260"/>
                  <a:pt x="3297031" y="35671"/>
                  <a:pt x="3246072" y="35671"/>
                </a:cubicBezTo>
                <a:close/>
                <a:moveTo>
                  <a:pt x="6414087" y="15288"/>
                </a:moveTo>
                <a:lnTo>
                  <a:pt x="6857429" y="15288"/>
                </a:lnTo>
                <a:cubicBezTo>
                  <a:pt x="6856069" y="21403"/>
                  <a:pt x="6855051" y="28537"/>
                  <a:pt x="6854371" y="36690"/>
                </a:cubicBezTo>
                <a:cubicBezTo>
                  <a:pt x="6853692" y="44164"/>
                  <a:pt x="6853182" y="52827"/>
                  <a:pt x="6852842" y="62679"/>
                </a:cubicBezTo>
                <a:cubicBezTo>
                  <a:pt x="6852502" y="72531"/>
                  <a:pt x="6852332" y="83912"/>
                  <a:pt x="6852332" y="96822"/>
                </a:cubicBezTo>
                <a:cubicBezTo>
                  <a:pt x="6852332" y="106334"/>
                  <a:pt x="6852503" y="115676"/>
                  <a:pt x="6852842" y="124849"/>
                </a:cubicBezTo>
                <a:cubicBezTo>
                  <a:pt x="6853182" y="134021"/>
                  <a:pt x="6853692" y="142684"/>
                  <a:pt x="6854371" y="150838"/>
                </a:cubicBezTo>
                <a:cubicBezTo>
                  <a:pt x="6855050" y="160350"/>
                  <a:pt x="6856070" y="169523"/>
                  <a:pt x="6857429" y="178356"/>
                </a:cubicBezTo>
                <a:lnTo>
                  <a:pt x="6847237" y="178356"/>
                </a:lnTo>
                <a:cubicBezTo>
                  <a:pt x="6829571" y="160690"/>
                  <a:pt x="6814963" y="139627"/>
                  <a:pt x="6803412" y="115167"/>
                </a:cubicBezTo>
                <a:cubicBezTo>
                  <a:pt x="6791861" y="90706"/>
                  <a:pt x="6786087" y="64208"/>
                  <a:pt x="6786087" y="35671"/>
                </a:cubicBezTo>
                <a:lnTo>
                  <a:pt x="6679073" y="35671"/>
                </a:lnTo>
                <a:lnTo>
                  <a:pt x="6679073" y="371999"/>
                </a:lnTo>
                <a:lnTo>
                  <a:pt x="6592443" y="371999"/>
                </a:lnTo>
                <a:lnTo>
                  <a:pt x="6592443" y="35671"/>
                </a:lnTo>
                <a:lnTo>
                  <a:pt x="6485430" y="35671"/>
                </a:lnTo>
                <a:cubicBezTo>
                  <a:pt x="6485430" y="64208"/>
                  <a:pt x="6479655" y="90706"/>
                  <a:pt x="6468104" y="115167"/>
                </a:cubicBezTo>
                <a:cubicBezTo>
                  <a:pt x="6456553" y="139627"/>
                  <a:pt x="6441945" y="160690"/>
                  <a:pt x="6424279" y="178356"/>
                </a:cubicBezTo>
                <a:lnTo>
                  <a:pt x="6414087" y="178356"/>
                </a:lnTo>
                <a:cubicBezTo>
                  <a:pt x="6414767" y="169523"/>
                  <a:pt x="6415446" y="160350"/>
                  <a:pt x="6416126" y="150838"/>
                </a:cubicBezTo>
                <a:cubicBezTo>
                  <a:pt x="6416805" y="142684"/>
                  <a:pt x="6417485" y="134021"/>
                  <a:pt x="6418164" y="124849"/>
                </a:cubicBezTo>
                <a:cubicBezTo>
                  <a:pt x="6418843" y="115676"/>
                  <a:pt x="6419183" y="106334"/>
                  <a:pt x="6419183" y="96822"/>
                </a:cubicBezTo>
                <a:cubicBezTo>
                  <a:pt x="6419183" y="83912"/>
                  <a:pt x="6418844" y="72531"/>
                  <a:pt x="6418164" y="62679"/>
                </a:cubicBezTo>
                <a:cubicBezTo>
                  <a:pt x="6417485" y="52827"/>
                  <a:pt x="6416806" y="44164"/>
                  <a:pt x="6416126" y="36690"/>
                </a:cubicBezTo>
                <a:cubicBezTo>
                  <a:pt x="6415446" y="28537"/>
                  <a:pt x="6414767" y="21403"/>
                  <a:pt x="6414087" y="15288"/>
                </a:cubicBezTo>
                <a:close/>
                <a:moveTo>
                  <a:pt x="6014562" y="15288"/>
                </a:moveTo>
                <a:lnTo>
                  <a:pt x="6167438" y="15288"/>
                </a:lnTo>
                <a:lnTo>
                  <a:pt x="6167438" y="25479"/>
                </a:lnTo>
                <a:lnTo>
                  <a:pt x="6101191" y="50959"/>
                </a:lnTo>
                <a:lnTo>
                  <a:pt x="6101191" y="371999"/>
                </a:lnTo>
                <a:lnTo>
                  <a:pt x="6080807" y="371999"/>
                </a:lnTo>
                <a:lnTo>
                  <a:pt x="6080807" y="50959"/>
                </a:lnTo>
                <a:lnTo>
                  <a:pt x="6014562" y="25479"/>
                </a:lnTo>
                <a:close/>
                <a:moveTo>
                  <a:pt x="5652755" y="15288"/>
                </a:moveTo>
                <a:lnTo>
                  <a:pt x="5790343" y="15288"/>
                </a:lnTo>
                <a:lnTo>
                  <a:pt x="5983986" y="371999"/>
                </a:lnTo>
                <a:lnTo>
                  <a:pt x="5886309" y="371999"/>
                </a:lnTo>
                <a:lnTo>
                  <a:pt x="5739384" y="101917"/>
                </a:lnTo>
                <a:lnTo>
                  <a:pt x="5739384" y="371999"/>
                </a:lnTo>
                <a:lnTo>
                  <a:pt x="5719000" y="371999"/>
                </a:lnTo>
                <a:lnTo>
                  <a:pt x="5719000" y="45863"/>
                </a:lnTo>
                <a:lnTo>
                  <a:pt x="5652755" y="25479"/>
                </a:lnTo>
                <a:close/>
                <a:moveTo>
                  <a:pt x="5191126" y="15288"/>
                </a:moveTo>
                <a:lnTo>
                  <a:pt x="5400056" y="15288"/>
                </a:lnTo>
                <a:lnTo>
                  <a:pt x="5400056" y="25479"/>
                </a:lnTo>
                <a:lnTo>
                  <a:pt x="5338906" y="40767"/>
                </a:lnTo>
                <a:lnTo>
                  <a:pt x="5338906" y="371999"/>
                </a:lnTo>
                <a:lnTo>
                  <a:pt x="5252275" y="371999"/>
                </a:lnTo>
                <a:lnTo>
                  <a:pt x="5252275" y="40767"/>
                </a:lnTo>
                <a:lnTo>
                  <a:pt x="5191126" y="25479"/>
                </a:lnTo>
                <a:close/>
                <a:moveTo>
                  <a:pt x="3790950" y="15288"/>
                </a:moveTo>
                <a:lnTo>
                  <a:pt x="3974402" y="15288"/>
                </a:lnTo>
                <a:cubicBezTo>
                  <a:pt x="4016527" y="15288"/>
                  <a:pt x="4054067" y="21063"/>
                  <a:pt x="4087020" y="32613"/>
                </a:cubicBezTo>
                <a:cubicBezTo>
                  <a:pt x="4119975" y="44164"/>
                  <a:pt x="4147661" y="60131"/>
                  <a:pt x="4170083" y="80515"/>
                </a:cubicBezTo>
                <a:cubicBezTo>
                  <a:pt x="4192506" y="100898"/>
                  <a:pt x="4209661" y="125019"/>
                  <a:pt x="4221551" y="152876"/>
                </a:cubicBezTo>
                <a:cubicBezTo>
                  <a:pt x="4233443" y="180734"/>
                  <a:pt x="4239387" y="211309"/>
                  <a:pt x="4239387" y="244602"/>
                </a:cubicBezTo>
                <a:cubicBezTo>
                  <a:pt x="4239387" y="277895"/>
                  <a:pt x="4233443" y="308470"/>
                  <a:pt x="4221551" y="336328"/>
                </a:cubicBezTo>
                <a:lnTo>
                  <a:pt x="4196180" y="371999"/>
                </a:lnTo>
                <a:lnTo>
                  <a:pt x="4119533" y="371999"/>
                </a:lnTo>
                <a:lnTo>
                  <a:pt x="4131610" y="340150"/>
                </a:lnTo>
                <a:cubicBezTo>
                  <a:pt x="4138913" y="313481"/>
                  <a:pt x="4142565" y="281632"/>
                  <a:pt x="4142565" y="244602"/>
                </a:cubicBezTo>
                <a:cubicBezTo>
                  <a:pt x="4142565" y="170542"/>
                  <a:pt x="4127957" y="117205"/>
                  <a:pt x="4098741" y="84591"/>
                </a:cubicBezTo>
                <a:cubicBezTo>
                  <a:pt x="4069525" y="51978"/>
                  <a:pt x="4028078" y="35671"/>
                  <a:pt x="3974402" y="35671"/>
                </a:cubicBezTo>
                <a:lnTo>
                  <a:pt x="3938731" y="35671"/>
                </a:lnTo>
                <a:lnTo>
                  <a:pt x="3938731" y="371999"/>
                </a:lnTo>
                <a:lnTo>
                  <a:pt x="3852101" y="371999"/>
                </a:lnTo>
                <a:lnTo>
                  <a:pt x="3852101" y="40767"/>
                </a:lnTo>
                <a:lnTo>
                  <a:pt x="3790950" y="25479"/>
                </a:lnTo>
                <a:close/>
                <a:moveTo>
                  <a:pt x="3057525" y="15288"/>
                </a:moveTo>
                <a:lnTo>
                  <a:pt x="3246072" y="15288"/>
                </a:lnTo>
                <a:cubicBezTo>
                  <a:pt x="3289558" y="15288"/>
                  <a:pt x="3327267" y="20044"/>
                  <a:pt x="3359201" y="29556"/>
                </a:cubicBezTo>
                <a:cubicBezTo>
                  <a:pt x="3391135" y="39068"/>
                  <a:pt x="3417633" y="51978"/>
                  <a:pt x="3438697" y="68285"/>
                </a:cubicBezTo>
                <a:cubicBezTo>
                  <a:pt x="3459759" y="84591"/>
                  <a:pt x="3475387" y="103446"/>
                  <a:pt x="3485579" y="124849"/>
                </a:cubicBezTo>
                <a:cubicBezTo>
                  <a:pt x="3495770" y="146251"/>
                  <a:pt x="3500866" y="169183"/>
                  <a:pt x="3500866" y="193643"/>
                </a:cubicBezTo>
                <a:cubicBezTo>
                  <a:pt x="3500866" y="213347"/>
                  <a:pt x="3497979" y="230843"/>
                  <a:pt x="3492203" y="246131"/>
                </a:cubicBezTo>
                <a:cubicBezTo>
                  <a:pt x="3486428" y="261418"/>
                  <a:pt x="3478954" y="275007"/>
                  <a:pt x="3469781" y="286898"/>
                </a:cubicBezTo>
                <a:cubicBezTo>
                  <a:pt x="3460609" y="298788"/>
                  <a:pt x="3449907" y="308810"/>
                  <a:pt x="3437677" y="316963"/>
                </a:cubicBezTo>
                <a:cubicBezTo>
                  <a:pt x="3425447" y="325117"/>
                  <a:pt x="3413217" y="331911"/>
                  <a:pt x="3400987" y="337347"/>
                </a:cubicBezTo>
                <a:cubicBezTo>
                  <a:pt x="3371771" y="350256"/>
                  <a:pt x="3338817" y="358410"/>
                  <a:pt x="3302127" y="361807"/>
                </a:cubicBezTo>
                <a:lnTo>
                  <a:pt x="3340954" y="371999"/>
                </a:lnTo>
                <a:lnTo>
                  <a:pt x="3246072" y="371999"/>
                </a:lnTo>
                <a:lnTo>
                  <a:pt x="3205305" y="371999"/>
                </a:lnTo>
                <a:lnTo>
                  <a:pt x="3118675" y="371999"/>
                </a:lnTo>
                <a:lnTo>
                  <a:pt x="3118675" y="40767"/>
                </a:lnTo>
                <a:lnTo>
                  <a:pt x="3057525" y="25479"/>
                </a:lnTo>
                <a:close/>
                <a:moveTo>
                  <a:pt x="2381250" y="15288"/>
                </a:moveTo>
                <a:lnTo>
                  <a:pt x="2794016" y="15288"/>
                </a:lnTo>
                <a:cubicBezTo>
                  <a:pt x="2792657" y="21403"/>
                  <a:pt x="2791638" y="28537"/>
                  <a:pt x="2790958" y="36690"/>
                </a:cubicBezTo>
                <a:cubicBezTo>
                  <a:pt x="2790279" y="44164"/>
                  <a:pt x="2789769" y="52827"/>
                  <a:pt x="2789429" y="62679"/>
                </a:cubicBezTo>
                <a:cubicBezTo>
                  <a:pt x="2789090" y="72531"/>
                  <a:pt x="2788920" y="83912"/>
                  <a:pt x="2788920" y="96822"/>
                </a:cubicBezTo>
                <a:cubicBezTo>
                  <a:pt x="2788920" y="106334"/>
                  <a:pt x="2789090" y="115676"/>
                  <a:pt x="2789429" y="124849"/>
                </a:cubicBezTo>
                <a:cubicBezTo>
                  <a:pt x="2789769" y="134021"/>
                  <a:pt x="2790279" y="142684"/>
                  <a:pt x="2790958" y="150838"/>
                </a:cubicBezTo>
                <a:cubicBezTo>
                  <a:pt x="2791638" y="160350"/>
                  <a:pt x="2792657" y="169523"/>
                  <a:pt x="2794016" y="178356"/>
                </a:cubicBezTo>
                <a:lnTo>
                  <a:pt x="2783824" y="178356"/>
                </a:lnTo>
                <a:cubicBezTo>
                  <a:pt x="2766159" y="160690"/>
                  <a:pt x="2751550" y="139627"/>
                  <a:pt x="2739999" y="115167"/>
                </a:cubicBezTo>
                <a:cubicBezTo>
                  <a:pt x="2728449" y="90706"/>
                  <a:pt x="2722673" y="64208"/>
                  <a:pt x="2722673" y="35671"/>
                </a:cubicBezTo>
                <a:lnTo>
                  <a:pt x="2529030" y="35671"/>
                </a:lnTo>
                <a:lnTo>
                  <a:pt x="2529030" y="341423"/>
                </a:lnTo>
                <a:lnTo>
                  <a:pt x="2625852" y="341423"/>
                </a:lnTo>
                <a:lnTo>
                  <a:pt x="2671715" y="249698"/>
                </a:lnTo>
                <a:lnTo>
                  <a:pt x="2681906" y="249698"/>
                </a:lnTo>
                <a:lnTo>
                  <a:pt x="2681906" y="371999"/>
                </a:lnTo>
                <a:lnTo>
                  <a:pt x="2630948" y="371999"/>
                </a:lnTo>
                <a:lnTo>
                  <a:pt x="2625852" y="361807"/>
                </a:lnTo>
                <a:lnTo>
                  <a:pt x="2529030" y="361807"/>
                </a:lnTo>
                <a:lnTo>
                  <a:pt x="2529030" y="371999"/>
                </a:lnTo>
                <a:lnTo>
                  <a:pt x="2442401" y="371999"/>
                </a:lnTo>
                <a:lnTo>
                  <a:pt x="2442401" y="40767"/>
                </a:lnTo>
                <a:lnTo>
                  <a:pt x="2381250" y="25479"/>
                </a:lnTo>
                <a:close/>
                <a:moveTo>
                  <a:pt x="2032730" y="15288"/>
                </a:moveTo>
                <a:lnTo>
                  <a:pt x="2185607" y="15288"/>
                </a:lnTo>
                <a:lnTo>
                  <a:pt x="2185607" y="25479"/>
                </a:lnTo>
                <a:lnTo>
                  <a:pt x="2119360" y="50959"/>
                </a:lnTo>
                <a:lnTo>
                  <a:pt x="2036740" y="371999"/>
                </a:lnTo>
                <a:lnTo>
                  <a:pt x="2015697" y="371999"/>
                </a:lnTo>
                <a:lnTo>
                  <a:pt x="2098977" y="50959"/>
                </a:lnTo>
                <a:lnTo>
                  <a:pt x="2032730" y="25479"/>
                </a:lnTo>
                <a:close/>
                <a:moveTo>
                  <a:pt x="1334596" y="15288"/>
                </a:moveTo>
                <a:lnTo>
                  <a:pt x="1548622" y="15288"/>
                </a:lnTo>
                <a:lnTo>
                  <a:pt x="1548622" y="25479"/>
                </a:lnTo>
                <a:lnTo>
                  <a:pt x="1487472" y="40767"/>
                </a:lnTo>
                <a:lnTo>
                  <a:pt x="1580732" y="371999"/>
                </a:lnTo>
                <a:lnTo>
                  <a:pt x="1489355" y="371999"/>
                </a:lnTo>
                <a:lnTo>
                  <a:pt x="1395746" y="40767"/>
                </a:lnTo>
                <a:lnTo>
                  <a:pt x="1334596" y="25479"/>
                </a:lnTo>
                <a:close/>
                <a:moveTo>
                  <a:pt x="0" y="15288"/>
                </a:moveTo>
                <a:lnTo>
                  <a:pt x="183452" y="15288"/>
                </a:lnTo>
                <a:cubicBezTo>
                  <a:pt x="225578" y="15288"/>
                  <a:pt x="263117" y="21063"/>
                  <a:pt x="296070" y="32613"/>
                </a:cubicBezTo>
                <a:cubicBezTo>
                  <a:pt x="329024" y="44164"/>
                  <a:pt x="356711" y="60131"/>
                  <a:pt x="379133" y="80515"/>
                </a:cubicBezTo>
                <a:cubicBezTo>
                  <a:pt x="401555" y="100898"/>
                  <a:pt x="418711" y="125019"/>
                  <a:pt x="430602" y="152876"/>
                </a:cubicBezTo>
                <a:cubicBezTo>
                  <a:pt x="442492" y="180734"/>
                  <a:pt x="448437" y="211309"/>
                  <a:pt x="448437" y="244602"/>
                </a:cubicBezTo>
                <a:cubicBezTo>
                  <a:pt x="448437" y="277895"/>
                  <a:pt x="442492" y="308470"/>
                  <a:pt x="430602" y="336328"/>
                </a:cubicBezTo>
                <a:lnTo>
                  <a:pt x="405230" y="371999"/>
                </a:lnTo>
                <a:lnTo>
                  <a:pt x="328583" y="371999"/>
                </a:lnTo>
                <a:lnTo>
                  <a:pt x="340660" y="340150"/>
                </a:lnTo>
                <a:cubicBezTo>
                  <a:pt x="347964" y="313481"/>
                  <a:pt x="351616" y="281632"/>
                  <a:pt x="351616" y="244602"/>
                </a:cubicBezTo>
                <a:cubicBezTo>
                  <a:pt x="351616" y="170542"/>
                  <a:pt x="337007" y="117205"/>
                  <a:pt x="307791" y="84591"/>
                </a:cubicBezTo>
                <a:cubicBezTo>
                  <a:pt x="278575" y="51978"/>
                  <a:pt x="237128" y="35671"/>
                  <a:pt x="183452" y="35671"/>
                </a:cubicBezTo>
                <a:lnTo>
                  <a:pt x="147780" y="35671"/>
                </a:lnTo>
                <a:lnTo>
                  <a:pt x="147780" y="371999"/>
                </a:lnTo>
                <a:lnTo>
                  <a:pt x="61151" y="371999"/>
                </a:lnTo>
                <a:lnTo>
                  <a:pt x="61151" y="40767"/>
                </a:lnTo>
                <a:lnTo>
                  <a:pt x="0" y="25479"/>
                </a:lnTo>
                <a:close/>
                <a:moveTo>
                  <a:pt x="4701637" y="0"/>
                </a:moveTo>
                <a:cubicBezTo>
                  <a:pt x="4730852" y="0"/>
                  <a:pt x="4759729" y="7644"/>
                  <a:pt x="4788265" y="22931"/>
                </a:cubicBezTo>
                <a:cubicBezTo>
                  <a:pt x="4816802" y="38219"/>
                  <a:pt x="4842452" y="61320"/>
                  <a:pt x="4865213" y="92235"/>
                </a:cubicBezTo>
                <a:cubicBezTo>
                  <a:pt x="4887975" y="123150"/>
                  <a:pt x="4906320" y="161879"/>
                  <a:pt x="4920249" y="208421"/>
                </a:cubicBezTo>
                <a:cubicBezTo>
                  <a:pt x="4934177" y="254963"/>
                  <a:pt x="4941142" y="309489"/>
                  <a:pt x="4941142" y="371999"/>
                </a:cubicBezTo>
                <a:lnTo>
                  <a:pt x="4844320" y="371999"/>
                </a:lnTo>
                <a:cubicBezTo>
                  <a:pt x="4844320" y="302015"/>
                  <a:pt x="4840073" y="244092"/>
                  <a:pt x="4831580" y="198229"/>
                </a:cubicBezTo>
                <a:cubicBezTo>
                  <a:pt x="4823087" y="152367"/>
                  <a:pt x="4811877" y="115846"/>
                  <a:pt x="4797948" y="88668"/>
                </a:cubicBezTo>
                <a:cubicBezTo>
                  <a:pt x="4784019" y="61490"/>
                  <a:pt x="4768561" y="42466"/>
                  <a:pt x="4751575" y="31594"/>
                </a:cubicBezTo>
                <a:cubicBezTo>
                  <a:pt x="4734588" y="20723"/>
                  <a:pt x="4717942" y="15288"/>
                  <a:pt x="4701637" y="15288"/>
                </a:cubicBezTo>
                <a:cubicBezTo>
                  <a:pt x="4685329" y="15288"/>
                  <a:pt x="4668682" y="20723"/>
                  <a:pt x="4651696" y="31594"/>
                </a:cubicBezTo>
                <a:cubicBezTo>
                  <a:pt x="4634709" y="42466"/>
                  <a:pt x="4619252" y="61490"/>
                  <a:pt x="4605323" y="88668"/>
                </a:cubicBezTo>
                <a:cubicBezTo>
                  <a:pt x="4591395" y="115846"/>
                  <a:pt x="4580184" y="152367"/>
                  <a:pt x="4571691" y="198229"/>
                </a:cubicBezTo>
                <a:cubicBezTo>
                  <a:pt x="4563197" y="244092"/>
                  <a:pt x="4558951" y="302015"/>
                  <a:pt x="4558951" y="371999"/>
                </a:cubicBezTo>
                <a:lnTo>
                  <a:pt x="4462130" y="371999"/>
                </a:lnTo>
                <a:cubicBezTo>
                  <a:pt x="4462130" y="309489"/>
                  <a:pt x="4469093" y="254963"/>
                  <a:pt x="4483022" y="208421"/>
                </a:cubicBezTo>
                <a:cubicBezTo>
                  <a:pt x="4496952" y="161879"/>
                  <a:pt x="4515296" y="123150"/>
                  <a:pt x="4538058" y="92235"/>
                </a:cubicBezTo>
                <a:cubicBezTo>
                  <a:pt x="4560820" y="61320"/>
                  <a:pt x="4586469" y="38219"/>
                  <a:pt x="4615006" y="22931"/>
                </a:cubicBezTo>
                <a:cubicBezTo>
                  <a:pt x="4643543" y="7644"/>
                  <a:pt x="4672419" y="0"/>
                  <a:pt x="4701637" y="0"/>
                </a:cubicBezTo>
                <a:close/>
                <a:moveTo>
                  <a:pt x="1783033" y="0"/>
                </a:moveTo>
                <a:lnTo>
                  <a:pt x="1798320" y="0"/>
                </a:lnTo>
                <a:lnTo>
                  <a:pt x="1908245" y="371999"/>
                </a:lnTo>
                <a:lnTo>
                  <a:pt x="1816110" y="371999"/>
                </a:lnTo>
                <a:lnTo>
                  <a:pt x="1757553" y="173260"/>
                </a:lnTo>
                <a:lnTo>
                  <a:pt x="1706094" y="371999"/>
                </a:lnTo>
                <a:lnTo>
                  <a:pt x="1685844" y="371999"/>
                </a:lnTo>
                <a:close/>
                <a:moveTo>
                  <a:pt x="920210" y="0"/>
                </a:moveTo>
                <a:cubicBezTo>
                  <a:pt x="949427" y="0"/>
                  <a:pt x="978303" y="7644"/>
                  <a:pt x="1006840" y="22931"/>
                </a:cubicBezTo>
                <a:cubicBezTo>
                  <a:pt x="1035377" y="38219"/>
                  <a:pt x="1061026" y="61320"/>
                  <a:pt x="1083788" y="92235"/>
                </a:cubicBezTo>
                <a:cubicBezTo>
                  <a:pt x="1106550" y="123150"/>
                  <a:pt x="1124895" y="161879"/>
                  <a:pt x="1138823" y="208421"/>
                </a:cubicBezTo>
                <a:cubicBezTo>
                  <a:pt x="1152752" y="254963"/>
                  <a:pt x="1159717" y="309489"/>
                  <a:pt x="1159717" y="371999"/>
                </a:cubicBezTo>
                <a:lnTo>
                  <a:pt x="1062895" y="371999"/>
                </a:lnTo>
                <a:cubicBezTo>
                  <a:pt x="1062895" y="302015"/>
                  <a:pt x="1058648" y="244092"/>
                  <a:pt x="1050155" y="198229"/>
                </a:cubicBezTo>
                <a:cubicBezTo>
                  <a:pt x="1041662" y="152367"/>
                  <a:pt x="1030451" y="115846"/>
                  <a:pt x="1016522" y="88668"/>
                </a:cubicBezTo>
                <a:cubicBezTo>
                  <a:pt x="1002594" y="61490"/>
                  <a:pt x="987136" y="42466"/>
                  <a:pt x="970150" y="31594"/>
                </a:cubicBezTo>
                <a:cubicBezTo>
                  <a:pt x="953164" y="20723"/>
                  <a:pt x="936517" y="15288"/>
                  <a:pt x="920210" y="15288"/>
                </a:cubicBezTo>
                <a:cubicBezTo>
                  <a:pt x="903904" y="15288"/>
                  <a:pt x="887257" y="20723"/>
                  <a:pt x="870271" y="31594"/>
                </a:cubicBezTo>
                <a:cubicBezTo>
                  <a:pt x="853285" y="42466"/>
                  <a:pt x="837827" y="61490"/>
                  <a:pt x="823898" y="88668"/>
                </a:cubicBezTo>
                <a:cubicBezTo>
                  <a:pt x="809970" y="115846"/>
                  <a:pt x="798759" y="152367"/>
                  <a:pt x="790266" y="198229"/>
                </a:cubicBezTo>
                <a:cubicBezTo>
                  <a:pt x="781772" y="244092"/>
                  <a:pt x="777526" y="302015"/>
                  <a:pt x="777526" y="371999"/>
                </a:cubicBezTo>
                <a:lnTo>
                  <a:pt x="680704" y="371999"/>
                </a:lnTo>
                <a:cubicBezTo>
                  <a:pt x="680704" y="309489"/>
                  <a:pt x="687669" y="254963"/>
                  <a:pt x="701597" y="208421"/>
                </a:cubicBezTo>
                <a:cubicBezTo>
                  <a:pt x="715526" y="161879"/>
                  <a:pt x="733871" y="123150"/>
                  <a:pt x="756633" y="92235"/>
                </a:cubicBezTo>
                <a:cubicBezTo>
                  <a:pt x="779394" y="61320"/>
                  <a:pt x="805044" y="38219"/>
                  <a:pt x="833580" y="22931"/>
                </a:cubicBezTo>
                <a:cubicBezTo>
                  <a:pt x="862117" y="7644"/>
                  <a:pt x="890994" y="0"/>
                  <a:pt x="920210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glow>
              <a:srgbClr val="000000"/>
            </a:glo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/>
            <a:endParaRPr lang="zh-CN" altLang="en-US" sz="8000" dirty="0"/>
          </a:p>
        </p:txBody>
      </p:sp>
      <p:sp>
        <p:nvSpPr>
          <p:cNvPr id="64" name="文本框 63" descr="8de64256-8ee7-4d79-8414-7a4f2bb40cd9"/>
          <p:cNvSpPr txBox="1"/>
          <p:nvPr/>
        </p:nvSpPr>
        <p:spPr>
          <a:xfrm>
            <a:off x="191538" y="0"/>
            <a:ext cx="6740224" cy="342710"/>
          </a:xfrm>
          <a:custGeom>
            <a:avLst/>
            <a:gdLst>
              <a:gd name="connsiteX0" fmla="*/ 6592443 w 6740224"/>
              <a:gd name="connsiteY0" fmla="*/ 0 h 342710"/>
              <a:gd name="connsiteX1" fmla="*/ 6679073 w 6740224"/>
              <a:gd name="connsiteY1" fmla="*/ 0 h 342710"/>
              <a:gd name="connsiteX2" fmla="*/ 6679073 w 6740224"/>
              <a:gd name="connsiteY2" fmla="*/ 301943 h 342710"/>
              <a:gd name="connsiteX3" fmla="*/ 6740224 w 6740224"/>
              <a:gd name="connsiteY3" fmla="*/ 317230 h 342710"/>
              <a:gd name="connsiteX4" fmla="*/ 6740224 w 6740224"/>
              <a:gd name="connsiteY4" fmla="*/ 327422 h 342710"/>
              <a:gd name="connsiteX5" fmla="*/ 6531293 w 6740224"/>
              <a:gd name="connsiteY5" fmla="*/ 327422 h 342710"/>
              <a:gd name="connsiteX6" fmla="*/ 6531293 w 6740224"/>
              <a:gd name="connsiteY6" fmla="*/ 317230 h 342710"/>
              <a:gd name="connsiteX7" fmla="*/ 6592443 w 6740224"/>
              <a:gd name="connsiteY7" fmla="*/ 301943 h 342710"/>
              <a:gd name="connsiteX8" fmla="*/ 5902242 w 6740224"/>
              <a:gd name="connsiteY8" fmla="*/ 0 h 342710"/>
              <a:gd name="connsiteX9" fmla="*/ 5999886 w 6740224"/>
              <a:gd name="connsiteY9" fmla="*/ 0 h 342710"/>
              <a:gd name="connsiteX10" fmla="*/ 6080807 w 6740224"/>
              <a:gd name="connsiteY10" fmla="*/ 149066 h 342710"/>
              <a:gd name="connsiteX11" fmla="*/ 6080807 w 6740224"/>
              <a:gd name="connsiteY11" fmla="*/ 0 h 342710"/>
              <a:gd name="connsiteX12" fmla="*/ 6101191 w 6740224"/>
              <a:gd name="connsiteY12" fmla="*/ 0 h 342710"/>
              <a:gd name="connsiteX13" fmla="*/ 6101191 w 6740224"/>
              <a:gd name="connsiteY13" fmla="*/ 337614 h 342710"/>
              <a:gd name="connsiteX14" fmla="*/ 6085904 w 6740224"/>
              <a:gd name="connsiteY14" fmla="*/ 337614 h 342710"/>
              <a:gd name="connsiteX15" fmla="*/ 5719000 w 6740224"/>
              <a:gd name="connsiteY15" fmla="*/ 0 h 342710"/>
              <a:gd name="connsiteX16" fmla="*/ 5739384 w 6740224"/>
              <a:gd name="connsiteY16" fmla="*/ 0 h 342710"/>
              <a:gd name="connsiteX17" fmla="*/ 5739384 w 6740224"/>
              <a:gd name="connsiteY17" fmla="*/ 291751 h 342710"/>
              <a:gd name="connsiteX18" fmla="*/ 5805631 w 6740224"/>
              <a:gd name="connsiteY18" fmla="*/ 317230 h 342710"/>
              <a:gd name="connsiteX19" fmla="*/ 5805631 w 6740224"/>
              <a:gd name="connsiteY19" fmla="*/ 327422 h 342710"/>
              <a:gd name="connsiteX20" fmla="*/ 5652755 w 6740224"/>
              <a:gd name="connsiteY20" fmla="*/ 327422 h 342710"/>
              <a:gd name="connsiteX21" fmla="*/ 5652755 w 6740224"/>
              <a:gd name="connsiteY21" fmla="*/ 317230 h 342710"/>
              <a:gd name="connsiteX22" fmla="*/ 5719000 w 6740224"/>
              <a:gd name="connsiteY22" fmla="*/ 291751 h 342710"/>
              <a:gd name="connsiteX23" fmla="*/ 5252275 w 6740224"/>
              <a:gd name="connsiteY23" fmla="*/ 0 h 342710"/>
              <a:gd name="connsiteX24" fmla="*/ 5338906 w 6740224"/>
              <a:gd name="connsiteY24" fmla="*/ 0 h 342710"/>
              <a:gd name="connsiteX25" fmla="*/ 5338906 w 6740224"/>
              <a:gd name="connsiteY25" fmla="*/ 301943 h 342710"/>
              <a:gd name="connsiteX26" fmla="*/ 5400056 w 6740224"/>
              <a:gd name="connsiteY26" fmla="*/ 317230 h 342710"/>
              <a:gd name="connsiteX27" fmla="*/ 5400056 w 6740224"/>
              <a:gd name="connsiteY27" fmla="*/ 327422 h 342710"/>
              <a:gd name="connsiteX28" fmla="*/ 5191126 w 6740224"/>
              <a:gd name="connsiteY28" fmla="*/ 327422 h 342710"/>
              <a:gd name="connsiteX29" fmla="*/ 5191126 w 6740224"/>
              <a:gd name="connsiteY29" fmla="*/ 317230 h 342710"/>
              <a:gd name="connsiteX30" fmla="*/ 5252275 w 6740224"/>
              <a:gd name="connsiteY30" fmla="*/ 301943 h 342710"/>
              <a:gd name="connsiteX31" fmla="*/ 4463873 w 6740224"/>
              <a:gd name="connsiteY31" fmla="*/ 0 h 342710"/>
              <a:gd name="connsiteX32" fmla="*/ 4559924 w 6740224"/>
              <a:gd name="connsiteY32" fmla="*/ 0 h 342710"/>
              <a:gd name="connsiteX33" fmla="*/ 4562136 w 6740224"/>
              <a:gd name="connsiteY33" fmla="*/ 66641 h 342710"/>
              <a:gd name="connsiteX34" fmla="*/ 4571691 w 6740224"/>
              <a:gd name="connsiteY34" fmla="*/ 144480 h 342710"/>
              <a:gd name="connsiteX35" fmla="*/ 4605323 w 6740224"/>
              <a:gd name="connsiteY35" fmla="*/ 254041 h 342710"/>
              <a:gd name="connsiteX36" fmla="*/ 4651696 w 6740224"/>
              <a:gd name="connsiteY36" fmla="*/ 311115 h 342710"/>
              <a:gd name="connsiteX37" fmla="*/ 4701637 w 6740224"/>
              <a:gd name="connsiteY37" fmla="*/ 327422 h 342710"/>
              <a:gd name="connsiteX38" fmla="*/ 4751575 w 6740224"/>
              <a:gd name="connsiteY38" fmla="*/ 311115 h 342710"/>
              <a:gd name="connsiteX39" fmla="*/ 4797948 w 6740224"/>
              <a:gd name="connsiteY39" fmla="*/ 254041 h 342710"/>
              <a:gd name="connsiteX40" fmla="*/ 4831580 w 6740224"/>
              <a:gd name="connsiteY40" fmla="*/ 144480 h 342710"/>
              <a:gd name="connsiteX41" fmla="*/ 4841135 w 6740224"/>
              <a:gd name="connsiteY41" fmla="*/ 66641 h 342710"/>
              <a:gd name="connsiteX42" fmla="*/ 4843348 w 6740224"/>
              <a:gd name="connsiteY42" fmla="*/ 0 h 342710"/>
              <a:gd name="connsiteX43" fmla="*/ 4939399 w 6740224"/>
              <a:gd name="connsiteY43" fmla="*/ 0 h 342710"/>
              <a:gd name="connsiteX44" fmla="*/ 4935919 w 6740224"/>
              <a:gd name="connsiteY44" fmla="*/ 58487 h 342710"/>
              <a:gd name="connsiteX45" fmla="*/ 4920249 w 6740224"/>
              <a:gd name="connsiteY45" fmla="*/ 134288 h 342710"/>
              <a:gd name="connsiteX46" fmla="*/ 4865213 w 6740224"/>
              <a:gd name="connsiteY46" fmla="*/ 250474 h 342710"/>
              <a:gd name="connsiteX47" fmla="*/ 4788265 w 6740224"/>
              <a:gd name="connsiteY47" fmla="*/ 319778 h 342710"/>
              <a:gd name="connsiteX48" fmla="*/ 4701637 w 6740224"/>
              <a:gd name="connsiteY48" fmla="*/ 342710 h 342710"/>
              <a:gd name="connsiteX49" fmla="*/ 4615006 w 6740224"/>
              <a:gd name="connsiteY49" fmla="*/ 319778 h 342710"/>
              <a:gd name="connsiteX50" fmla="*/ 4538058 w 6740224"/>
              <a:gd name="connsiteY50" fmla="*/ 250474 h 342710"/>
              <a:gd name="connsiteX51" fmla="*/ 4483022 w 6740224"/>
              <a:gd name="connsiteY51" fmla="*/ 134288 h 342710"/>
              <a:gd name="connsiteX52" fmla="*/ 4467353 w 6740224"/>
              <a:gd name="connsiteY52" fmla="*/ 58487 h 342710"/>
              <a:gd name="connsiteX53" fmla="*/ 3852101 w 6740224"/>
              <a:gd name="connsiteY53" fmla="*/ 0 h 342710"/>
              <a:gd name="connsiteX54" fmla="*/ 3938731 w 6740224"/>
              <a:gd name="connsiteY54" fmla="*/ 0 h 342710"/>
              <a:gd name="connsiteX55" fmla="*/ 3938731 w 6740224"/>
              <a:gd name="connsiteY55" fmla="*/ 52245 h 342710"/>
              <a:gd name="connsiteX56" fmla="*/ 3974402 w 6740224"/>
              <a:gd name="connsiteY56" fmla="*/ 52245 h 342710"/>
              <a:gd name="connsiteX57" fmla="*/ 4098741 w 6740224"/>
              <a:gd name="connsiteY57" fmla="*/ 3324 h 342710"/>
              <a:gd name="connsiteX58" fmla="*/ 4100990 w 6740224"/>
              <a:gd name="connsiteY58" fmla="*/ 0 h 342710"/>
              <a:gd name="connsiteX59" fmla="*/ 4175347 w 6740224"/>
              <a:gd name="connsiteY59" fmla="*/ 0 h 342710"/>
              <a:gd name="connsiteX60" fmla="*/ 4170083 w 6740224"/>
              <a:gd name="connsiteY60" fmla="*/ 7401 h 342710"/>
              <a:gd name="connsiteX61" fmla="*/ 4087020 w 6740224"/>
              <a:gd name="connsiteY61" fmla="*/ 55302 h 342710"/>
              <a:gd name="connsiteX62" fmla="*/ 3974402 w 6740224"/>
              <a:gd name="connsiteY62" fmla="*/ 72628 h 342710"/>
              <a:gd name="connsiteX63" fmla="*/ 3938731 w 6740224"/>
              <a:gd name="connsiteY63" fmla="*/ 72628 h 342710"/>
              <a:gd name="connsiteX64" fmla="*/ 3938731 w 6740224"/>
              <a:gd name="connsiteY64" fmla="*/ 301943 h 342710"/>
              <a:gd name="connsiteX65" fmla="*/ 3999881 w 6740224"/>
              <a:gd name="connsiteY65" fmla="*/ 317230 h 342710"/>
              <a:gd name="connsiteX66" fmla="*/ 3999881 w 6740224"/>
              <a:gd name="connsiteY66" fmla="*/ 327422 h 342710"/>
              <a:gd name="connsiteX67" fmla="*/ 3790950 w 6740224"/>
              <a:gd name="connsiteY67" fmla="*/ 327422 h 342710"/>
              <a:gd name="connsiteX68" fmla="*/ 3790950 w 6740224"/>
              <a:gd name="connsiteY68" fmla="*/ 317230 h 342710"/>
              <a:gd name="connsiteX69" fmla="*/ 3852101 w 6740224"/>
              <a:gd name="connsiteY69" fmla="*/ 301943 h 342710"/>
              <a:gd name="connsiteX70" fmla="*/ 3344963 w 6740224"/>
              <a:gd name="connsiteY70" fmla="*/ 0 h 342710"/>
              <a:gd name="connsiteX71" fmla="*/ 3409235 w 6740224"/>
              <a:gd name="connsiteY71" fmla="*/ 0 h 342710"/>
              <a:gd name="connsiteX72" fmla="*/ 3442773 w 6740224"/>
              <a:gd name="connsiteY72" fmla="*/ 23708 h 342710"/>
              <a:gd name="connsiteX73" fmla="*/ 3475387 w 6740224"/>
              <a:gd name="connsiteY73" fmla="*/ 98108 h 342710"/>
              <a:gd name="connsiteX74" fmla="*/ 3495770 w 6740224"/>
              <a:gd name="connsiteY74" fmla="*/ 276463 h 342710"/>
              <a:gd name="connsiteX75" fmla="*/ 3504943 w 6740224"/>
              <a:gd name="connsiteY75" fmla="*/ 303981 h 342710"/>
              <a:gd name="connsiteX76" fmla="*/ 3521250 w 6740224"/>
              <a:gd name="connsiteY76" fmla="*/ 312134 h 342710"/>
              <a:gd name="connsiteX77" fmla="*/ 3531951 w 6740224"/>
              <a:gd name="connsiteY77" fmla="*/ 308567 h 342710"/>
              <a:gd name="connsiteX78" fmla="*/ 3542652 w 6740224"/>
              <a:gd name="connsiteY78" fmla="*/ 299904 h 342710"/>
              <a:gd name="connsiteX79" fmla="*/ 3551825 w 6740224"/>
              <a:gd name="connsiteY79" fmla="*/ 286655 h 342710"/>
              <a:gd name="connsiteX80" fmla="*/ 3562017 w 6740224"/>
              <a:gd name="connsiteY80" fmla="*/ 296847 h 342710"/>
              <a:gd name="connsiteX81" fmla="*/ 3544691 w 6740224"/>
              <a:gd name="connsiteY81" fmla="*/ 320288 h 342710"/>
              <a:gd name="connsiteX82" fmla="*/ 3520740 w 6740224"/>
              <a:gd name="connsiteY82" fmla="*/ 335575 h 342710"/>
              <a:gd name="connsiteX83" fmla="*/ 3485579 w 6740224"/>
              <a:gd name="connsiteY83" fmla="*/ 342710 h 342710"/>
              <a:gd name="connsiteX84" fmla="*/ 3429014 w 6740224"/>
              <a:gd name="connsiteY84" fmla="*/ 322836 h 342710"/>
              <a:gd name="connsiteX85" fmla="*/ 3404045 w 6740224"/>
              <a:gd name="connsiteY85" fmla="*/ 276463 h 342710"/>
              <a:gd name="connsiteX86" fmla="*/ 3383661 w 6740224"/>
              <a:gd name="connsiteY86" fmla="*/ 98108 h 342710"/>
              <a:gd name="connsiteX87" fmla="*/ 3370412 w 6740224"/>
              <a:gd name="connsiteY87" fmla="*/ 39505 h 342710"/>
              <a:gd name="connsiteX88" fmla="*/ 3345442 w 6740224"/>
              <a:gd name="connsiteY88" fmla="*/ 267 h 342710"/>
              <a:gd name="connsiteX89" fmla="*/ 3118675 w 6740224"/>
              <a:gd name="connsiteY89" fmla="*/ 0 h 342710"/>
              <a:gd name="connsiteX90" fmla="*/ 3205305 w 6740224"/>
              <a:gd name="connsiteY90" fmla="*/ 0 h 342710"/>
              <a:gd name="connsiteX91" fmla="*/ 3205305 w 6740224"/>
              <a:gd name="connsiteY91" fmla="*/ 301943 h 342710"/>
              <a:gd name="connsiteX92" fmla="*/ 3266456 w 6740224"/>
              <a:gd name="connsiteY92" fmla="*/ 317230 h 342710"/>
              <a:gd name="connsiteX93" fmla="*/ 3266456 w 6740224"/>
              <a:gd name="connsiteY93" fmla="*/ 327422 h 342710"/>
              <a:gd name="connsiteX94" fmla="*/ 3057525 w 6740224"/>
              <a:gd name="connsiteY94" fmla="*/ 327422 h 342710"/>
              <a:gd name="connsiteX95" fmla="*/ 3057525 w 6740224"/>
              <a:gd name="connsiteY95" fmla="*/ 317230 h 342710"/>
              <a:gd name="connsiteX96" fmla="*/ 3118675 w 6740224"/>
              <a:gd name="connsiteY96" fmla="*/ 301943 h 342710"/>
              <a:gd name="connsiteX97" fmla="*/ 2645593 w 6740224"/>
              <a:gd name="connsiteY97" fmla="*/ 0 h 342710"/>
              <a:gd name="connsiteX98" fmla="*/ 2681906 w 6740224"/>
              <a:gd name="connsiteY98" fmla="*/ 0 h 342710"/>
              <a:gd name="connsiteX99" fmla="*/ 2681906 w 6740224"/>
              <a:gd name="connsiteY99" fmla="*/ 52245 h 342710"/>
              <a:gd name="connsiteX100" fmla="*/ 2671715 w 6740224"/>
              <a:gd name="connsiteY100" fmla="*/ 52245 h 342710"/>
              <a:gd name="connsiteX101" fmla="*/ 2442401 w 6740224"/>
              <a:gd name="connsiteY101" fmla="*/ 0 h 342710"/>
              <a:gd name="connsiteX102" fmla="*/ 2529030 w 6740224"/>
              <a:gd name="connsiteY102" fmla="*/ 0 h 342710"/>
              <a:gd name="connsiteX103" fmla="*/ 2529030 w 6740224"/>
              <a:gd name="connsiteY103" fmla="*/ 307039 h 342710"/>
              <a:gd name="connsiteX104" fmla="*/ 2732865 w 6740224"/>
              <a:gd name="connsiteY104" fmla="*/ 307039 h 342710"/>
              <a:gd name="connsiteX105" fmla="*/ 2750191 w 6740224"/>
              <a:gd name="connsiteY105" fmla="*/ 227543 h 342710"/>
              <a:gd name="connsiteX106" fmla="*/ 2794016 w 6740224"/>
              <a:gd name="connsiteY106" fmla="*/ 164354 h 342710"/>
              <a:gd name="connsiteX107" fmla="*/ 2804208 w 6740224"/>
              <a:gd name="connsiteY107" fmla="*/ 164354 h 342710"/>
              <a:gd name="connsiteX108" fmla="*/ 2801150 w 6740224"/>
              <a:gd name="connsiteY108" fmla="*/ 191872 h 342710"/>
              <a:gd name="connsiteX109" fmla="*/ 2799621 w 6740224"/>
              <a:gd name="connsiteY109" fmla="*/ 218370 h 342710"/>
              <a:gd name="connsiteX110" fmla="*/ 2799112 w 6740224"/>
              <a:gd name="connsiteY110" fmla="*/ 245888 h 342710"/>
              <a:gd name="connsiteX111" fmla="*/ 2799621 w 6740224"/>
              <a:gd name="connsiteY111" fmla="*/ 280030 h 342710"/>
              <a:gd name="connsiteX112" fmla="*/ 2801150 w 6740224"/>
              <a:gd name="connsiteY112" fmla="*/ 306019 h 342710"/>
              <a:gd name="connsiteX113" fmla="*/ 2804208 w 6740224"/>
              <a:gd name="connsiteY113" fmla="*/ 327422 h 342710"/>
              <a:gd name="connsiteX114" fmla="*/ 2381250 w 6740224"/>
              <a:gd name="connsiteY114" fmla="*/ 327422 h 342710"/>
              <a:gd name="connsiteX115" fmla="*/ 2381250 w 6740224"/>
              <a:gd name="connsiteY115" fmla="*/ 317230 h 342710"/>
              <a:gd name="connsiteX116" fmla="*/ 2442401 w 6740224"/>
              <a:gd name="connsiteY116" fmla="*/ 301943 h 342710"/>
              <a:gd name="connsiteX117" fmla="*/ 1824740 w 6740224"/>
              <a:gd name="connsiteY117" fmla="*/ 0 h 342710"/>
              <a:gd name="connsiteX118" fmla="*/ 1916899 w 6740224"/>
              <a:gd name="connsiteY118" fmla="*/ 0 h 342710"/>
              <a:gd name="connsiteX119" fmla="*/ 1965465 w 6740224"/>
              <a:gd name="connsiteY119" fmla="*/ 164354 h 342710"/>
              <a:gd name="connsiteX120" fmla="*/ 2008100 w 6740224"/>
              <a:gd name="connsiteY120" fmla="*/ 0 h 342710"/>
              <a:gd name="connsiteX121" fmla="*/ 2029202 w 6740224"/>
              <a:gd name="connsiteY121" fmla="*/ 0 h 342710"/>
              <a:gd name="connsiteX122" fmla="*/ 1941005 w 6740224"/>
              <a:gd name="connsiteY122" fmla="*/ 342710 h 342710"/>
              <a:gd name="connsiteX123" fmla="*/ 1925717 w 6740224"/>
              <a:gd name="connsiteY123" fmla="*/ 342710 h 342710"/>
              <a:gd name="connsiteX124" fmla="*/ 1497633 w 6740224"/>
              <a:gd name="connsiteY124" fmla="*/ 0 h 342710"/>
              <a:gd name="connsiteX125" fmla="*/ 1588978 w 6740224"/>
              <a:gd name="connsiteY125" fmla="*/ 0 h 342710"/>
              <a:gd name="connsiteX126" fmla="*/ 1635252 w 6740224"/>
              <a:gd name="connsiteY126" fmla="*/ 164354 h 342710"/>
              <a:gd name="connsiteX127" fmla="*/ 1678192 w 6740224"/>
              <a:gd name="connsiteY127" fmla="*/ 0 h 342710"/>
              <a:gd name="connsiteX128" fmla="*/ 1698510 w 6740224"/>
              <a:gd name="connsiteY128" fmla="*/ 0 h 342710"/>
              <a:gd name="connsiteX129" fmla="*/ 1609773 w 6740224"/>
              <a:gd name="connsiteY129" fmla="*/ 342710 h 342710"/>
              <a:gd name="connsiteX130" fmla="*/ 1594485 w 6740224"/>
              <a:gd name="connsiteY130" fmla="*/ 342710 h 342710"/>
              <a:gd name="connsiteX131" fmla="*/ 682447 w 6740224"/>
              <a:gd name="connsiteY131" fmla="*/ 0 h 342710"/>
              <a:gd name="connsiteX132" fmla="*/ 778499 w 6740224"/>
              <a:gd name="connsiteY132" fmla="*/ 0 h 342710"/>
              <a:gd name="connsiteX133" fmla="*/ 780711 w 6740224"/>
              <a:gd name="connsiteY133" fmla="*/ 66641 h 342710"/>
              <a:gd name="connsiteX134" fmla="*/ 790266 w 6740224"/>
              <a:gd name="connsiteY134" fmla="*/ 144480 h 342710"/>
              <a:gd name="connsiteX135" fmla="*/ 823898 w 6740224"/>
              <a:gd name="connsiteY135" fmla="*/ 254041 h 342710"/>
              <a:gd name="connsiteX136" fmla="*/ 870271 w 6740224"/>
              <a:gd name="connsiteY136" fmla="*/ 311115 h 342710"/>
              <a:gd name="connsiteX137" fmla="*/ 920210 w 6740224"/>
              <a:gd name="connsiteY137" fmla="*/ 327422 h 342710"/>
              <a:gd name="connsiteX138" fmla="*/ 970150 w 6740224"/>
              <a:gd name="connsiteY138" fmla="*/ 311115 h 342710"/>
              <a:gd name="connsiteX139" fmla="*/ 1016522 w 6740224"/>
              <a:gd name="connsiteY139" fmla="*/ 254041 h 342710"/>
              <a:gd name="connsiteX140" fmla="*/ 1050155 w 6740224"/>
              <a:gd name="connsiteY140" fmla="*/ 144480 h 342710"/>
              <a:gd name="connsiteX141" fmla="*/ 1059710 w 6740224"/>
              <a:gd name="connsiteY141" fmla="*/ 66641 h 342710"/>
              <a:gd name="connsiteX142" fmla="*/ 1061923 w 6740224"/>
              <a:gd name="connsiteY142" fmla="*/ 0 h 342710"/>
              <a:gd name="connsiteX143" fmla="*/ 1157974 w 6740224"/>
              <a:gd name="connsiteY143" fmla="*/ 0 h 342710"/>
              <a:gd name="connsiteX144" fmla="*/ 1154494 w 6740224"/>
              <a:gd name="connsiteY144" fmla="*/ 58487 h 342710"/>
              <a:gd name="connsiteX145" fmla="*/ 1138823 w 6740224"/>
              <a:gd name="connsiteY145" fmla="*/ 134288 h 342710"/>
              <a:gd name="connsiteX146" fmla="*/ 1083788 w 6740224"/>
              <a:gd name="connsiteY146" fmla="*/ 250474 h 342710"/>
              <a:gd name="connsiteX147" fmla="*/ 1006840 w 6740224"/>
              <a:gd name="connsiteY147" fmla="*/ 319778 h 342710"/>
              <a:gd name="connsiteX148" fmla="*/ 920210 w 6740224"/>
              <a:gd name="connsiteY148" fmla="*/ 342710 h 342710"/>
              <a:gd name="connsiteX149" fmla="*/ 833580 w 6740224"/>
              <a:gd name="connsiteY149" fmla="*/ 319778 h 342710"/>
              <a:gd name="connsiteX150" fmla="*/ 756633 w 6740224"/>
              <a:gd name="connsiteY150" fmla="*/ 250474 h 342710"/>
              <a:gd name="connsiteX151" fmla="*/ 701597 w 6740224"/>
              <a:gd name="connsiteY151" fmla="*/ 134288 h 342710"/>
              <a:gd name="connsiteX152" fmla="*/ 685928 w 6740224"/>
              <a:gd name="connsiteY152" fmla="*/ 58487 h 342710"/>
              <a:gd name="connsiteX153" fmla="*/ 61151 w 6740224"/>
              <a:gd name="connsiteY153" fmla="*/ 0 h 342710"/>
              <a:gd name="connsiteX154" fmla="*/ 147780 w 6740224"/>
              <a:gd name="connsiteY154" fmla="*/ 0 h 342710"/>
              <a:gd name="connsiteX155" fmla="*/ 147780 w 6740224"/>
              <a:gd name="connsiteY155" fmla="*/ 52245 h 342710"/>
              <a:gd name="connsiteX156" fmla="*/ 183452 w 6740224"/>
              <a:gd name="connsiteY156" fmla="*/ 52245 h 342710"/>
              <a:gd name="connsiteX157" fmla="*/ 307791 w 6740224"/>
              <a:gd name="connsiteY157" fmla="*/ 3324 h 342710"/>
              <a:gd name="connsiteX158" fmla="*/ 310040 w 6740224"/>
              <a:gd name="connsiteY158" fmla="*/ 0 h 342710"/>
              <a:gd name="connsiteX159" fmla="*/ 384397 w 6740224"/>
              <a:gd name="connsiteY159" fmla="*/ 0 h 342710"/>
              <a:gd name="connsiteX160" fmla="*/ 379133 w 6740224"/>
              <a:gd name="connsiteY160" fmla="*/ 7401 h 342710"/>
              <a:gd name="connsiteX161" fmla="*/ 296070 w 6740224"/>
              <a:gd name="connsiteY161" fmla="*/ 55302 h 342710"/>
              <a:gd name="connsiteX162" fmla="*/ 183452 w 6740224"/>
              <a:gd name="connsiteY162" fmla="*/ 72628 h 342710"/>
              <a:gd name="connsiteX163" fmla="*/ 147780 w 6740224"/>
              <a:gd name="connsiteY163" fmla="*/ 72628 h 342710"/>
              <a:gd name="connsiteX164" fmla="*/ 147780 w 6740224"/>
              <a:gd name="connsiteY164" fmla="*/ 301943 h 342710"/>
              <a:gd name="connsiteX165" fmla="*/ 208931 w 6740224"/>
              <a:gd name="connsiteY165" fmla="*/ 317230 h 342710"/>
              <a:gd name="connsiteX166" fmla="*/ 208931 w 6740224"/>
              <a:gd name="connsiteY166" fmla="*/ 327422 h 342710"/>
              <a:gd name="connsiteX167" fmla="*/ 0 w 6740224"/>
              <a:gd name="connsiteY167" fmla="*/ 327422 h 342710"/>
              <a:gd name="connsiteX168" fmla="*/ 0 w 6740224"/>
              <a:gd name="connsiteY168" fmla="*/ 317230 h 342710"/>
              <a:gd name="connsiteX169" fmla="*/ 61151 w 6740224"/>
              <a:gd name="connsiteY169" fmla="*/ 301943 h 342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6740224" h="342710">
                <a:moveTo>
                  <a:pt x="6592443" y="0"/>
                </a:moveTo>
                <a:lnTo>
                  <a:pt x="6679073" y="0"/>
                </a:lnTo>
                <a:lnTo>
                  <a:pt x="6679073" y="301943"/>
                </a:lnTo>
                <a:lnTo>
                  <a:pt x="6740224" y="317230"/>
                </a:lnTo>
                <a:lnTo>
                  <a:pt x="6740224" y="327422"/>
                </a:lnTo>
                <a:lnTo>
                  <a:pt x="6531293" y="327422"/>
                </a:lnTo>
                <a:lnTo>
                  <a:pt x="6531293" y="317230"/>
                </a:lnTo>
                <a:lnTo>
                  <a:pt x="6592443" y="301943"/>
                </a:lnTo>
                <a:close/>
                <a:moveTo>
                  <a:pt x="5902242" y="0"/>
                </a:moveTo>
                <a:lnTo>
                  <a:pt x="5999886" y="0"/>
                </a:lnTo>
                <a:lnTo>
                  <a:pt x="6080807" y="149066"/>
                </a:lnTo>
                <a:lnTo>
                  <a:pt x="6080807" y="0"/>
                </a:lnTo>
                <a:lnTo>
                  <a:pt x="6101191" y="0"/>
                </a:lnTo>
                <a:lnTo>
                  <a:pt x="6101191" y="337614"/>
                </a:lnTo>
                <a:lnTo>
                  <a:pt x="6085904" y="337614"/>
                </a:lnTo>
                <a:close/>
                <a:moveTo>
                  <a:pt x="5719000" y="0"/>
                </a:moveTo>
                <a:lnTo>
                  <a:pt x="5739384" y="0"/>
                </a:lnTo>
                <a:lnTo>
                  <a:pt x="5739384" y="291751"/>
                </a:lnTo>
                <a:lnTo>
                  <a:pt x="5805631" y="317230"/>
                </a:lnTo>
                <a:lnTo>
                  <a:pt x="5805631" y="327422"/>
                </a:lnTo>
                <a:lnTo>
                  <a:pt x="5652755" y="327422"/>
                </a:lnTo>
                <a:lnTo>
                  <a:pt x="5652755" y="317230"/>
                </a:lnTo>
                <a:lnTo>
                  <a:pt x="5719000" y="291751"/>
                </a:lnTo>
                <a:close/>
                <a:moveTo>
                  <a:pt x="5252275" y="0"/>
                </a:moveTo>
                <a:lnTo>
                  <a:pt x="5338906" y="0"/>
                </a:lnTo>
                <a:lnTo>
                  <a:pt x="5338906" y="301943"/>
                </a:lnTo>
                <a:lnTo>
                  <a:pt x="5400056" y="317230"/>
                </a:lnTo>
                <a:lnTo>
                  <a:pt x="5400056" y="327422"/>
                </a:lnTo>
                <a:lnTo>
                  <a:pt x="5191126" y="327422"/>
                </a:lnTo>
                <a:lnTo>
                  <a:pt x="5191126" y="317230"/>
                </a:lnTo>
                <a:lnTo>
                  <a:pt x="5252275" y="301943"/>
                </a:lnTo>
                <a:close/>
                <a:moveTo>
                  <a:pt x="4463873" y="0"/>
                </a:moveTo>
                <a:lnTo>
                  <a:pt x="4559924" y="0"/>
                </a:lnTo>
                <a:lnTo>
                  <a:pt x="4562136" y="66641"/>
                </a:lnTo>
                <a:cubicBezTo>
                  <a:pt x="4564259" y="95602"/>
                  <a:pt x="4567444" y="121549"/>
                  <a:pt x="4571691" y="144480"/>
                </a:cubicBezTo>
                <a:cubicBezTo>
                  <a:pt x="4580184" y="190343"/>
                  <a:pt x="4591395" y="226863"/>
                  <a:pt x="4605323" y="254041"/>
                </a:cubicBezTo>
                <a:cubicBezTo>
                  <a:pt x="4619252" y="281219"/>
                  <a:pt x="4634709" y="300244"/>
                  <a:pt x="4651696" y="311115"/>
                </a:cubicBezTo>
                <a:cubicBezTo>
                  <a:pt x="4668682" y="321986"/>
                  <a:pt x="4685329" y="327422"/>
                  <a:pt x="4701637" y="327422"/>
                </a:cubicBezTo>
                <a:cubicBezTo>
                  <a:pt x="4717942" y="327422"/>
                  <a:pt x="4734588" y="321986"/>
                  <a:pt x="4751575" y="311115"/>
                </a:cubicBezTo>
                <a:cubicBezTo>
                  <a:pt x="4768561" y="300244"/>
                  <a:pt x="4784019" y="281219"/>
                  <a:pt x="4797948" y="254041"/>
                </a:cubicBezTo>
                <a:cubicBezTo>
                  <a:pt x="4811877" y="226863"/>
                  <a:pt x="4823087" y="190343"/>
                  <a:pt x="4831580" y="144480"/>
                </a:cubicBezTo>
                <a:cubicBezTo>
                  <a:pt x="4835827" y="121549"/>
                  <a:pt x="4839012" y="95602"/>
                  <a:pt x="4841135" y="66641"/>
                </a:cubicBezTo>
                <a:lnTo>
                  <a:pt x="4843348" y="0"/>
                </a:lnTo>
                <a:lnTo>
                  <a:pt x="4939399" y="0"/>
                </a:lnTo>
                <a:lnTo>
                  <a:pt x="4935919" y="58487"/>
                </a:lnTo>
                <a:cubicBezTo>
                  <a:pt x="4932437" y="85750"/>
                  <a:pt x="4927213" y="111017"/>
                  <a:pt x="4920249" y="134288"/>
                </a:cubicBezTo>
                <a:cubicBezTo>
                  <a:pt x="4906320" y="180831"/>
                  <a:pt x="4887975" y="219559"/>
                  <a:pt x="4865213" y="250474"/>
                </a:cubicBezTo>
                <a:cubicBezTo>
                  <a:pt x="4842452" y="281389"/>
                  <a:pt x="4816802" y="304491"/>
                  <a:pt x="4788265" y="319778"/>
                </a:cubicBezTo>
                <a:cubicBezTo>
                  <a:pt x="4759729" y="335066"/>
                  <a:pt x="4730852" y="342710"/>
                  <a:pt x="4701637" y="342710"/>
                </a:cubicBezTo>
                <a:cubicBezTo>
                  <a:pt x="4672419" y="342710"/>
                  <a:pt x="4643543" y="335066"/>
                  <a:pt x="4615006" y="319778"/>
                </a:cubicBezTo>
                <a:cubicBezTo>
                  <a:pt x="4586469" y="304491"/>
                  <a:pt x="4560820" y="281389"/>
                  <a:pt x="4538058" y="250474"/>
                </a:cubicBezTo>
                <a:cubicBezTo>
                  <a:pt x="4515296" y="219559"/>
                  <a:pt x="4496952" y="180831"/>
                  <a:pt x="4483022" y="134288"/>
                </a:cubicBezTo>
                <a:cubicBezTo>
                  <a:pt x="4476058" y="111017"/>
                  <a:pt x="4470835" y="85750"/>
                  <a:pt x="4467353" y="58487"/>
                </a:cubicBezTo>
                <a:close/>
                <a:moveTo>
                  <a:pt x="3852101" y="0"/>
                </a:moveTo>
                <a:lnTo>
                  <a:pt x="3938731" y="0"/>
                </a:lnTo>
                <a:lnTo>
                  <a:pt x="3938731" y="52245"/>
                </a:lnTo>
                <a:lnTo>
                  <a:pt x="3974402" y="52245"/>
                </a:lnTo>
                <a:cubicBezTo>
                  <a:pt x="4028078" y="52245"/>
                  <a:pt x="4069525" y="35938"/>
                  <a:pt x="4098741" y="3324"/>
                </a:cubicBezTo>
                <a:lnTo>
                  <a:pt x="4100990" y="0"/>
                </a:lnTo>
                <a:lnTo>
                  <a:pt x="4175347" y="0"/>
                </a:lnTo>
                <a:lnTo>
                  <a:pt x="4170083" y="7401"/>
                </a:lnTo>
                <a:cubicBezTo>
                  <a:pt x="4147661" y="27785"/>
                  <a:pt x="4119975" y="43752"/>
                  <a:pt x="4087020" y="55302"/>
                </a:cubicBezTo>
                <a:cubicBezTo>
                  <a:pt x="4054067" y="66853"/>
                  <a:pt x="4016527" y="72628"/>
                  <a:pt x="3974402" y="72628"/>
                </a:cubicBezTo>
                <a:lnTo>
                  <a:pt x="3938731" y="72628"/>
                </a:lnTo>
                <a:lnTo>
                  <a:pt x="3938731" y="301943"/>
                </a:lnTo>
                <a:lnTo>
                  <a:pt x="3999881" y="317230"/>
                </a:lnTo>
                <a:lnTo>
                  <a:pt x="3999881" y="327422"/>
                </a:lnTo>
                <a:lnTo>
                  <a:pt x="3790950" y="327422"/>
                </a:lnTo>
                <a:lnTo>
                  <a:pt x="3790950" y="317230"/>
                </a:lnTo>
                <a:lnTo>
                  <a:pt x="3852101" y="301943"/>
                </a:lnTo>
                <a:close/>
                <a:moveTo>
                  <a:pt x="3344963" y="0"/>
                </a:moveTo>
                <a:lnTo>
                  <a:pt x="3409235" y="0"/>
                </a:lnTo>
                <a:lnTo>
                  <a:pt x="3442773" y="23708"/>
                </a:lnTo>
                <a:cubicBezTo>
                  <a:pt x="3461118" y="42053"/>
                  <a:pt x="3471990" y="66853"/>
                  <a:pt x="3475387" y="98108"/>
                </a:cubicBezTo>
                <a:lnTo>
                  <a:pt x="3495770" y="276463"/>
                </a:lnTo>
                <a:cubicBezTo>
                  <a:pt x="3497129" y="289373"/>
                  <a:pt x="3500187" y="298545"/>
                  <a:pt x="3504943" y="303981"/>
                </a:cubicBezTo>
                <a:cubicBezTo>
                  <a:pt x="3509699" y="309417"/>
                  <a:pt x="3515135" y="312134"/>
                  <a:pt x="3521250" y="312134"/>
                </a:cubicBezTo>
                <a:cubicBezTo>
                  <a:pt x="3524647" y="312134"/>
                  <a:pt x="3528214" y="310945"/>
                  <a:pt x="3531951" y="308567"/>
                </a:cubicBezTo>
                <a:cubicBezTo>
                  <a:pt x="3535688" y="306189"/>
                  <a:pt x="3539255" y="303302"/>
                  <a:pt x="3542652" y="299904"/>
                </a:cubicBezTo>
                <a:cubicBezTo>
                  <a:pt x="3546050" y="296507"/>
                  <a:pt x="3549107" y="292091"/>
                  <a:pt x="3551825" y="286655"/>
                </a:cubicBezTo>
                <a:lnTo>
                  <a:pt x="3562017" y="296847"/>
                </a:lnTo>
                <a:cubicBezTo>
                  <a:pt x="3557940" y="305680"/>
                  <a:pt x="3552165" y="313493"/>
                  <a:pt x="3544691" y="320288"/>
                </a:cubicBezTo>
                <a:cubicBezTo>
                  <a:pt x="3538576" y="325723"/>
                  <a:pt x="3530592" y="330819"/>
                  <a:pt x="3520740" y="335575"/>
                </a:cubicBezTo>
                <a:cubicBezTo>
                  <a:pt x="3510888" y="340332"/>
                  <a:pt x="3499168" y="342710"/>
                  <a:pt x="3485579" y="342710"/>
                </a:cubicBezTo>
                <a:cubicBezTo>
                  <a:pt x="3462477" y="342710"/>
                  <a:pt x="3443622" y="336085"/>
                  <a:pt x="3429014" y="322836"/>
                </a:cubicBezTo>
                <a:cubicBezTo>
                  <a:pt x="3414406" y="309586"/>
                  <a:pt x="3406083" y="294129"/>
                  <a:pt x="3404045" y="276463"/>
                </a:cubicBezTo>
                <a:lnTo>
                  <a:pt x="3383661" y="98108"/>
                </a:lnTo>
                <a:cubicBezTo>
                  <a:pt x="3380943" y="75006"/>
                  <a:pt x="3376527" y="55472"/>
                  <a:pt x="3370412" y="39505"/>
                </a:cubicBezTo>
                <a:cubicBezTo>
                  <a:pt x="3364297" y="23538"/>
                  <a:pt x="3355974" y="10459"/>
                  <a:pt x="3345442" y="267"/>
                </a:cubicBezTo>
                <a:close/>
                <a:moveTo>
                  <a:pt x="3118675" y="0"/>
                </a:moveTo>
                <a:lnTo>
                  <a:pt x="3205305" y="0"/>
                </a:lnTo>
                <a:lnTo>
                  <a:pt x="3205305" y="301943"/>
                </a:lnTo>
                <a:lnTo>
                  <a:pt x="3266456" y="317230"/>
                </a:lnTo>
                <a:lnTo>
                  <a:pt x="3266456" y="327422"/>
                </a:lnTo>
                <a:lnTo>
                  <a:pt x="3057525" y="327422"/>
                </a:lnTo>
                <a:lnTo>
                  <a:pt x="3057525" y="317230"/>
                </a:lnTo>
                <a:lnTo>
                  <a:pt x="3118675" y="301943"/>
                </a:lnTo>
                <a:close/>
                <a:moveTo>
                  <a:pt x="2645593" y="0"/>
                </a:moveTo>
                <a:lnTo>
                  <a:pt x="2681906" y="0"/>
                </a:lnTo>
                <a:lnTo>
                  <a:pt x="2681906" y="52245"/>
                </a:lnTo>
                <a:lnTo>
                  <a:pt x="2671715" y="52245"/>
                </a:lnTo>
                <a:close/>
                <a:moveTo>
                  <a:pt x="2442401" y="0"/>
                </a:moveTo>
                <a:lnTo>
                  <a:pt x="2529030" y="0"/>
                </a:lnTo>
                <a:lnTo>
                  <a:pt x="2529030" y="307039"/>
                </a:lnTo>
                <a:lnTo>
                  <a:pt x="2732865" y="307039"/>
                </a:lnTo>
                <a:cubicBezTo>
                  <a:pt x="2732865" y="278502"/>
                  <a:pt x="2738641" y="252003"/>
                  <a:pt x="2750191" y="227543"/>
                </a:cubicBezTo>
                <a:cubicBezTo>
                  <a:pt x="2761742" y="203083"/>
                  <a:pt x="2776350" y="182020"/>
                  <a:pt x="2794016" y="164354"/>
                </a:cubicBezTo>
                <a:lnTo>
                  <a:pt x="2804208" y="164354"/>
                </a:lnTo>
                <a:cubicBezTo>
                  <a:pt x="2802849" y="173187"/>
                  <a:pt x="2801830" y="182359"/>
                  <a:pt x="2801150" y="191872"/>
                </a:cubicBezTo>
                <a:cubicBezTo>
                  <a:pt x="2800471" y="200025"/>
                  <a:pt x="2799961" y="208858"/>
                  <a:pt x="2799621" y="218370"/>
                </a:cubicBezTo>
                <a:cubicBezTo>
                  <a:pt x="2799281" y="227883"/>
                  <a:pt x="2799112" y="237055"/>
                  <a:pt x="2799112" y="245888"/>
                </a:cubicBezTo>
                <a:cubicBezTo>
                  <a:pt x="2799112" y="258798"/>
                  <a:pt x="2799281" y="270178"/>
                  <a:pt x="2799621" y="280030"/>
                </a:cubicBezTo>
                <a:cubicBezTo>
                  <a:pt x="2799961" y="289882"/>
                  <a:pt x="2800471" y="298545"/>
                  <a:pt x="2801150" y="306019"/>
                </a:cubicBezTo>
                <a:cubicBezTo>
                  <a:pt x="2801830" y="314173"/>
                  <a:pt x="2802849" y="321307"/>
                  <a:pt x="2804208" y="327422"/>
                </a:cubicBezTo>
                <a:lnTo>
                  <a:pt x="2381250" y="327422"/>
                </a:lnTo>
                <a:lnTo>
                  <a:pt x="2381250" y="317230"/>
                </a:lnTo>
                <a:lnTo>
                  <a:pt x="2442401" y="301943"/>
                </a:lnTo>
                <a:close/>
                <a:moveTo>
                  <a:pt x="1824740" y="0"/>
                </a:moveTo>
                <a:lnTo>
                  <a:pt x="1916899" y="0"/>
                </a:lnTo>
                <a:lnTo>
                  <a:pt x="1965465" y="164354"/>
                </a:lnTo>
                <a:lnTo>
                  <a:pt x="2008100" y="0"/>
                </a:lnTo>
                <a:lnTo>
                  <a:pt x="2029202" y="0"/>
                </a:lnTo>
                <a:lnTo>
                  <a:pt x="1941005" y="342710"/>
                </a:lnTo>
                <a:lnTo>
                  <a:pt x="1925717" y="342710"/>
                </a:lnTo>
                <a:close/>
                <a:moveTo>
                  <a:pt x="1497633" y="0"/>
                </a:moveTo>
                <a:lnTo>
                  <a:pt x="1588978" y="0"/>
                </a:lnTo>
                <a:lnTo>
                  <a:pt x="1635252" y="164354"/>
                </a:lnTo>
                <a:lnTo>
                  <a:pt x="1678192" y="0"/>
                </a:lnTo>
                <a:lnTo>
                  <a:pt x="1698510" y="0"/>
                </a:lnTo>
                <a:lnTo>
                  <a:pt x="1609773" y="342710"/>
                </a:lnTo>
                <a:lnTo>
                  <a:pt x="1594485" y="342710"/>
                </a:lnTo>
                <a:close/>
                <a:moveTo>
                  <a:pt x="682447" y="0"/>
                </a:moveTo>
                <a:lnTo>
                  <a:pt x="778499" y="0"/>
                </a:lnTo>
                <a:lnTo>
                  <a:pt x="780711" y="66641"/>
                </a:lnTo>
                <a:cubicBezTo>
                  <a:pt x="782834" y="95602"/>
                  <a:pt x="786019" y="121549"/>
                  <a:pt x="790266" y="144480"/>
                </a:cubicBezTo>
                <a:cubicBezTo>
                  <a:pt x="798759" y="190343"/>
                  <a:pt x="809970" y="226863"/>
                  <a:pt x="823898" y="254041"/>
                </a:cubicBezTo>
                <a:cubicBezTo>
                  <a:pt x="837827" y="281219"/>
                  <a:pt x="853285" y="300244"/>
                  <a:pt x="870271" y="311115"/>
                </a:cubicBezTo>
                <a:cubicBezTo>
                  <a:pt x="887257" y="321986"/>
                  <a:pt x="903904" y="327422"/>
                  <a:pt x="920210" y="327422"/>
                </a:cubicBezTo>
                <a:cubicBezTo>
                  <a:pt x="936517" y="327422"/>
                  <a:pt x="953164" y="321986"/>
                  <a:pt x="970150" y="311115"/>
                </a:cubicBezTo>
                <a:cubicBezTo>
                  <a:pt x="987136" y="300244"/>
                  <a:pt x="1002594" y="281219"/>
                  <a:pt x="1016522" y="254041"/>
                </a:cubicBezTo>
                <a:cubicBezTo>
                  <a:pt x="1030451" y="226863"/>
                  <a:pt x="1041662" y="190343"/>
                  <a:pt x="1050155" y="144480"/>
                </a:cubicBezTo>
                <a:cubicBezTo>
                  <a:pt x="1054402" y="121549"/>
                  <a:pt x="1057587" y="95602"/>
                  <a:pt x="1059710" y="66641"/>
                </a:cubicBezTo>
                <a:lnTo>
                  <a:pt x="1061923" y="0"/>
                </a:lnTo>
                <a:lnTo>
                  <a:pt x="1157974" y="0"/>
                </a:lnTo>
                <a:lnTo>
                  <a:pt x="1154494" y="58487"/>
                </a:lnTo>
                <a:cubicBezTo>
                  <a:pt x="1151011" y="85750"/>
                  <a:pt x="1145788" y="111017"/>
                  <a:pt x="1138823" y="134288"/>
                </a:cubicBezTo>
                <a:cubicBezTo>
                  <a:pt x="1124895" y="180831"/>
                  <a:pt x="1106550" y="219559"/>
                  <a:pt x="1083788" y="250474"/>
                </a:cubicBezTo>
                <a:cubicBezTo>
                  <a:pt x="1061026" y="281389"/>
                  <a:pt x="1035377" y="304491"/>
                  <a:pt x="1006840" y="319778"/>
                </a:cubicBezTo>
                <a:cubicBezTo>
                  <a:pt x="978303" y="335066"/>
                  <a:pt x="949427" y="342710"/>
                  <a:pt x="920210" y="342710"/>
                </a:cubicBezTo>
                <a:cubicBezTo>
                  <a:pt x="890994" y="342710"/>
                  <a:pt x="862117" y="335066"/>
                  <a:pt x="833580" y="319778"/>
                </a:cubicBezTo>
                <a:cubicBezTo>
                  <a:pt x="805044" y="304491"/>
                  <a:pt x="779394" y="281389"/>
                  <a:pt x="756633" y="250474"/>
                </a:cubicBezTo>
                <a:cubicBezTo>
                  <a:pt x="733871" y="219559"/>
                  <a:pt x="715526" y="180831"/>
                  <a:pt x="701597" y="134288"/>
                </a:cubicBezTo>
                <a:cubicBezTo>
                  <a:pt x="694633" y="111017"/>
                  <a:pt x="689410" y="85750"/>
                  <a:pt x="685928" y="58487"/>
                </a:cubicBezTo>
                <a:close/>
                <a:moveTo>
                  <a:pt x="61151" y="0"/>
                </a:moveTo>
                <a:lnTo>
                  <a:pt x="147780" y="0"/>
                </a:lnTo>
                <a:lnTo>
                  <a:pt x="147780" y="52245"/>
                </a:lnTo>
                <a:lnTo>
                  <a:pt x="183452" y="52245"/>
                </a:lnTo>
                <a:cubicBezTo>
                  <a:pt x="237128" y="52245"/>
                  <a:pt x="278575" y="35938"/>
                  <a:pt x="307791" y="3324"/>
                </a:cubicBezTo>
                <a:lnTo>
                  <a:pt x="310040" y="0"/>
                </a:lnTo>
                <a:lnTo>
                  <a:pt x="384397" y="0"/>
                </a:lnTo>
                <a:lnTo>
                  <a:pt x="379133" y="7401"/>
                </a:lnTo>
                <a:cubicBezTo>
                  <a:pt x="356711" y="27785"/>
                  <a:pt x="329024" y="43752"/>
                  <a:pt x="296070" y="55302"/>
                </a:cubicBezTo>
                <a:cubicBezTo>
                  <a:pt x="263117" y="66853"/>
                  <a:pt x="225578" y="72628"/>
                  <a:pt x="183452" y="72628"/>
                </a:cubicBezTo>
                <a:lnTo>
                  <a:pt x="147780" y="72628"/>
                </a:lnTo>
                <a:lnTo>
                  <a:pt x="147780" y="301943"/>
                </a:lnTo>
                <a:lnTo>
                  <a:pt x="208931" y="317230"/>
                </a:lnTo>
                <a:lnTo>
                  <a:pt x="208931" y="327422"/>
                </a:lnTo>
                <a:lnTo>
                  <a:pt x="0" y="327422"/>
                </a:lnTo>
                <a:lnTo>
                  <a:pt x="0" y="317230"/>
                </a:lnTo>
                <a:lnTo>
                  <a:pt x="61151" y="301943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glow>
              <a:srgbClr val="000000"/>
            </a:glo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/>
            <a:endParaRPr lang="zh-CN" altLang="en-US" sz="80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 descr="aba88c26-95f3-4aa4-8ad1-7843e68d67b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 descr="46cf997b-dc0e-4c3f-9e59-f81e7f3cbf12"/>
          <p:cNvSpPr/>
          <p:nvPr/>
        </p:nvSpPr>
        <p:spPr>
          <a:xfrm>
            <a:off x="11531601" y="0"/>
            <a:ext cx="660399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 descr="a51a23a4-abfa-436f-909c-3521f407aa40"/>
          <p:cNvSpPr/>
          <p:nvPr/>
        </p:nvSpPr>
        <p:spPr>
          <a:xfrm>
            <a:off x="0" y="0"/>
            <a:ext cx="2836562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 descr="a67daf3d-f6e1-408e-9db9-cef80287ccb4"/>
          <p:cNvSpPr/>
          <p:nvPr/>
        </p:nvSpPr>
        <p:spPr>
          <a:xfrm>
            <a:off x="304800" y="342900"/>
            <a:ext cx="11582400" cy="61722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标题 46" descr="e8df6c20-2efd-41c4-a9d0-6218cf7c4a69"/>
          <p:cNvSpPr>
            <a:spLocks noGrp="1"/>
          </p:cNvSpPr>
          <p:nvPr>
            <p:ph type="title" hasCustomPrompt="1"/>
          </p:nvPr>
        </p:nvSpPr>
        <p:spPr>
          <a:xfrm flipV="false" flipH="false">
            <a:off x="1249372" y="128587"/>
            <a:ext cx="10269528" cy="900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altLang="zh-CN" dirty="0"/>
              <a:t>Click to add title</a:t>
            </a:r>
            <a:endParaRPr lang="en-US" dirty="0"/>
          </a:p>
        </p:txBody>
      </p:sp>
      <p:sp>
        <p:nvSpPr>
          <p:cNvPr id="3" name="日期占位符 2" descr="cb512886-5491-459c-b8f0-31ae26b41b7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页脚占位符 3" descr="409bb620-47e9-41fd-9257-5e8c834c94f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灯片编号占位符 4" descr="29f81673-d4f6-4914-bc8d-8b32b1f76e5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3" name="任意多边形: 形状 52" descr="ee84eb28-9bc5-4a59-9cea-7a0acf7263b8"/>
          <p:cNvSpPr/>
          <p:nvPr/>
        </p:nvSpPr>
        <p:spPr>
          <a:xfrm flipV="1">
            <a:off x="473625" y="516579"/>
            <a:ext cx="623347" cy="512120"/>
          </a:xfrm>
          <a:custGeom>
            <a:avLst/>
            <a:gdLst>
              <a:gd name="connsiteX0" fmla="*/ 4869195 w 5049158"/>
              <a:gd name="connsiteY0" fmla="*/ 3788286 h 4148212"/>
              <a:gd name="connsiteX1" fmla="*/ 5049158 w 5049158"/>
              <a:gd name="connsiteY1" fmla="*/ 3968249 h 4148212"/>
              <a:gd name="connsiteX2" fmla="*/ 4869195 w 5049158"/>
              <a:gd name="connsiteY2" fmla="*/ 4148212 h 4148212"/>
              <a:gd name="connsiteX3" fmla="*/ 4689232 w 5049158"/>
              <a:gd name="connsiteY3" fmla="*/ 3968249 h 4148212"/>
              <a:gd name="connsiteX4" fmla="*/ 4869195 w 5049158"/>
              <a:gd name="connsiteY4" fmla="*/ 3788286 h 4148212"/>
              <a:gd name="connsiteX5" fmla="*/ 4283041 w 5049158"/>
              <a:gd name="connsiteY5" fmla="*/ 3788286 h 4148212"/>
              <a:gd name="connsiteX6" fmla="*/ 4463004 w 5049158"/>
              <a:gd name="connsiteY6" fmla="*/ 3968249 h 4148212"/>
              <a:gd name="connsiteX7" fmla="*/ 4283041 w 5049158"/>
              <a:gd name="connsiteY7" fmla="*/ 4148212 h 4148212"/>
              <a:gd name="connsiteX8" fmla="*/ 4103078 w 5049158"/>
              <a:gd name="connsiteY8" fmla="*/ 3968249 h 4148212"/>
              <a:gd name="connsiteX9" fmla="*/ 4283041 w 5049158"/>
              <a:gd name="connsiteY9" fmla="*/ 3788286 h 4148212"/>
              <a:gd name="connsiteX10" fmla="*/ 3696887 w 5049158"/>
              <a:gd name="connsiteY10" fmla="*/ 3788286 h 4148212"/>
              <a:gd name="connsiteX11" fmla="*/ 3876850 w 5049158"/>
              <a:gd name="connsiteY11" fmla="*/ 3968249 h 4148212"/>
              <a:gd name="connsiteX12" fmla="*/ 3696887 w 5049158"/>
              <a:gd name="connsiteY12" fmla="*/ 4148212 h 4148212"/>
              <a:gd name="connsiteX13" fmla="*/ 3516924 w 5049158"/>
              <a:gd name="connsiteY13" fmla="*/ 3968249 h 4148212"/>
              <a:gd name="connsiteX14" fmla="*/ 3696887 w 5049158"/>
              <a:gd name="connsiteY14" fmla="*/ 3788286 h 4148212"/>
              <a:gd name="connsiteX15" fmla="*/ 3110733 w 5049158"/>
              <a:gd name="connsiteY15" fmla="*/ 3788286 h 4148212"/>
              <a:gd name="connsiteX16" fmla="*/ 3290696 w 5049158"/>
              <a:gd name="connsiteY16" fmla="*/ 3968249 h 4148212"/>
              <a:gd name="connsiteX17" fmla="*/ 3110733 w 5049158"/>
              <a:gd name="connsiteY17" fmla="*/ 4148212 h 4148212"/>
              <a:gd name="connsiteX18" fmla="*/ 2930770 w 5049158"/>
              <a:gd name="connsiteY18" fmla="*/ 3968249 h 4148212"/>
              <a:gd name="connsiteX19" fmla="*/ 3110733 w 5049158"/>
              <a:gd name="connsiteY19" fmla="*/ 3788286 h 4148212"/>
              <a:gd name="connsiteX20" fmla="*/ 2524579 w 5049158"/>
              <a:gd name="connsiteY20" fmla="*/ 3788286 h 4148212"/>
              <a:gd name="connsiteX21" fmla="*/ 2704542 w 5049158"/>
              <a:gd name="connsiteY21" fmla="*/ 3968249 h 4148212"/>
              <a:gd name="connsiteX22" fmla="*/ 2524579 w 5049158"/>
              <a:gd name="connsiteY22" fmla="*/ 4148212 h 4148212"/>
              <a:gd name="connsiteX23" fmla="*/ 2344616 w 5049158"/>
              <a:gd name="connsiteY23" fmla="*/ 3968249 h 4148212"/>
              <a:gd name="connsiteX24" fmla="*/ 2524579 w 5049158"/>
              <a:gd name="connsiteY24" fmla="*/ 3788286 h 4148212"/>
              <a:gd name="connsiteX25" fmla="*/ 1938425 w 5049158"/>
              <a:gd name="connsiteY25" fmla="*/ 3788286 h 4148212"/>
              <a:gd name="connsiteX26" fmla="*/ 2118388 w 5049158"/>
              <a:gd name="connsiteY26" fmla="*/ 3968249 h 4148212"/>
              <a:gd name="connsiteX27" fmla="*/ 1938425 w 5049158"/>
              <a:gd name="connsiteY27" fmla="*/ 4148212 h 4148212"/>
              <a:gd name="connsiteX28" fmla="*/ 1758462 w 5049158"/>
              <a:gd name="connsiteY28" fmla="*/ 3968249 h 4148212"/>
              <a:gd name="connsiteX29" fmla="*/ 1938425 w 5049158"/>
              <a:gd name="connsiteY29" fmla="*/ 3788286 h 4148212"/>
              <a:gd name="connsiteX30" fmla="*/ 1352271 w 5049158"/>
              <a:gd name="connsiteY30" fmla="*/ 3788286 h 4148212"/>
              <a:gd name="connsiteX31" fmla="*/ 1532234 w 5049158"/>
              <a:gd name="connsiteY31" fmla="*/ 3968249 h 4148212"/>
              <a:gd name="connsiteX32" fmla="*/ 1352271 w 5049158"/>
              <a:gd name="connsiteY32" fmla="*/ 4148212 h 4148212"/>
              <a:gd name="connsiteX33" fmla="*/ 1172308 w 5049158"/>
              <a:gd name="connsiteY33" fmla="*/ 3968249 h 4148212"/>
              <a:gd name="connsiteX34" fmla="*/ 1352271 w 5049158"/>
              <a:gd name="connsiteY34" fmla="*/ 3788286 h 4148212"/>
              <a:gd name="connsiteX35" fmla="*/ 766117 w 5049158"/>
              <a:gd name="connsiteY35" fmla="*/ 3788286 h 4148212"/>
              <a:gd name="connsiteX36" fmla="*/ 946080 w 5049158"/>
              <a:gd name="connsiteY36" fmla="*/ 3968249 h 4148212"/>
              <a:gd name="connsiteX37" fmla="*/ 766117 w 5049158"/>
              <a:gd name="connsiteY37" fmla="*/ 4148212 h 4148212"/>
              <a:gd name="connsiteX38" fmla="*/ 586154 w 5049158"/>
              <a:gd name="connsiteY38" fmla="*/ 3968249 h 4148212"/>
              <a:gd name="connsiteX39" fmla="*/ 766117 w 5049158"/>
              <a:gd name="connsiteY39" fmla="*/ 3788286 h 4148212"/>
              <a:gd name="connsiteX40" fmla="*/ 179963 w 5049158"/>
              <a:gd name="connsiteY40" fmla="*/ 3788286 h 4148212"/>
              <a:gd name="connsiteX41" fmla="*/ 359926 w 5049158"/>
              <a:gd name="connsiteY41" fmla="*/ 3968249 h 4148212"/>
              <a:gd name="connsiteX42" fmla="*/ 179963 w 5049158"/>
              <a:gd name="connsiteY42" fmla="*/ 4148212 h 4148212"/>
              <a:gd name="connsiteX43" fmla="*/ 0 w 5049158"/>
              <a:gd name="connsiteY43" fmla="*/ 3968249 h 4148212"/>
              <a:gd name="connsiteX44" fmla="*/ 179963 w 5049158"/>
              <a:gd name="connsiteY44" fmla="*/ 3788286 h 4148212"/>
              <a:gd name="connsiteX45" fmla="*/ 4869195 w 5049158"/>
              <a:gd name="connsiteY45" fmla="*/ 3156905 h 4148212"/>
              <a:gd name="connsiteX46" fmla="*/ 5049158 w 5049158"/>
              <a:gd name="connsiteY46" fmla="*/ 3336868 h 4148212"/>
              <a:gd name="connsiteX47" fmla="*/ 4869195 w 5049158"/>
              <a:gd name="connsiteY47" fmla="*/ 3516831 h 4148212"/>
              <a:gd name="connsiteX48" fmla="*/ 4689232 w 5049158"/>
              <a:gd name="connsiteY48" fmla="*/ 3336868 h 4148212"/>
              <a:gd name="connsiteX49" fmla="*/ 4869195 w 5049158"/>
              <a:gd name="connsiteY49" fmla="*/ 3156905 h 4148212"/>
              <a:gd name="connsiteX50" fmla="*/ 4283041 w 5049158"/>
              <a:gd name="connsiteY50" fmla="*/ 3156905 h 4148212"/>
              <a:gd name="connsiteX51" fmla="*/ 4463004 w 5049158"/>
              <a:gd name="connsiteY51" fmla="*/ 3336868 h 4148212"/>
              <a:gd name="connsiteX52" fmla="*/ 4283041 w 5049158"/>
              <a:gd name="connsiteY52" fmla="*/ 3516831 h 4148212"/>
              <a:gd name="connsiteX53" fmla="*/ 4103078 w 5049158"/>
              <a:gd name="connsiteY53" fmla="*/ 3336868 h 4148212"/>
              <a:gd name="connsiteX54" fmla="*/ 4283041 w 5049158"/>
              <a:gd name="connsiteY54" fmla="*/ 3156905 h 4148212"/>
              <a:gd name="connsiteX55" fmla="*/ 3696887 w 5049158"/>
              <a:gd name="connsiteY55" fmla="*/ 3156905 h 4148212"/>
              <a:gd name="connsiteX56" fmla="*/ 3876850 w 5049158"/>
              <a:gd name="connsiteY56" fmla="*/ 3336868 h 4148212"/>
              <a:gd name="connsiteX57" fmla="*/ 3696887 w 5049158"/>
              <a:gd name="connsiteY57" fmla="*/ 3516831 h 4148212"/>
              <a:gd name="connsiteX58" fmla="*/ 3516924 w 5049158"/>
              <a:gd name="connsiteY58" fmla="*/ 3336868 h 4148212"/>
              <a:gd name="connsiteX59" fmla="*/ 3696887 w 5049158"/>
              <a:gd name="connsiteY59" fmla="*/ 3156905 h 4148212"/>
              <a:gd name="connsiteX60" fmla="*/ 3110733 w 5049158"/>
              <a:gd name="connsiteY60" fmla="*/ 3156905 h 4148212"/>
              <a:gd name="connsiteX61" fmla="*/ 3290696 w 5049158"/>
              <a:gd name="connsiteY61" fmla="*/ 3336868 h 4148212"/>
              <a:gd name="connsiteX62" fmla="*/ 3110733 w 5049158"/>
              <a:gd name="connsiteY62" fmla="*/ 3516831 h 4148212"/>
              <a:gd name="connsiteX63" fmla="*/ 2930770 w 5049158"/>
              <a:gd name="connsiteY63" fmla="*/ 3336868 h 4148212"/>
              <a:gd name="connsiteX64" fmla="*/ 3110733 w 5049158"/>
              <a:gd name="connsiteY64" fmla="*/ 3156905 h 4148212"/>
              <a:gd name="connsiteX65" fmla="*/ 2524579 w 5049158"/>
              <a:gd name="connsiteY65" fmla="*/ 3156905 h 4148212"/>
              <a:gd name="connsiteX66" fmla="*/ 2704542 w 5049158"/>
              <a:gd name="connsiteY66" fmla="*/ 3336868 h 4148212"/>
              <a:gd name="connsiteX67" fmla="*/ 2524579 w 5049158"/>
              <a:gd name="connsiteY67" fmla="*/ 3516831 h 4148212"/>
              <a:gd name="connsiteX68" fmla="*/ 2344616 w 5049158"/>
              <a:gd name="connsiteY68" fmla="*/ 3336868 h 4148212"/>
              <a:gd name="connsiteX69" fmla="*/ 2524579 w 5049158"/>
              <a:gd name="connsiteY69" fmla="*/ 3156905 h 4148212"/>
              <a:gd name="connsiteX70" fmla="*/ 1938425 w 5049158"/>
              <a:gd name="connsiteY70" fmla="*/ 3156905 h 4148212"/>
              <a:gd name="connsiteX71" fmla="*/ 2118388 w 5049158"/>
              <a:gd name="connsiteY71" fmla="*/ 3336868 h 4148212"/>
              <a:gd name="connsiteX72" fmla="*/ 1938425 w 5049158"/>
              <a:gd name="connsiteY72" fmla="*/ 3516831 h 4148212"/>
              <a:gd name="connsiteX73" fmla="*/ 1758462 w 5049158"/>
              <a:gd name="connsiteY73" fmla="*/ 3336868 h 4148212"/>
              <a:gd name="connsiteX74" fmla="*/ 1938425 w 5049158"/>
              <a:gd name="connsiteY74" fmla="*/ 3156905 h 4148212"/>
              <a:gd name="connsiteX75" fmla="*/ 1352271 w 5049158"/>
              <a:gd name="connsiteY75" fmla="*/ 3156905 h 4148212"/>
              <a:gd name="connsiteX76" fmla="*/ 1532234 w 5049158"/>
              <a:gd name="connsiteY76" fmla="*/ 3336868 h 4148212"/>
              <a:gd name="connsiteX77" fmla="*/ 1352271 w 5049158"/>
              <a:gd name="connsiteY77" fmla="*/ 3516831 h 4148212"/>
              <a:gd name="connsiteX78" fmla="*/ 1172308 w 5049158"/>
              <a:gd name="connsiteY78" fmla="*/ 3336868 h 4148212"/>
              <a:gd name="connsiteX79" fmla="*/ 1352271 w 5049158"/>
              <a:gd name="connsiteY79" fmla="*/ 3156905 h 4148212"/>
              <a:gd name="connsiteX80" fmla="*/ 766117 w 5049158"/>
              <a:gd name="connsiteY80" fmla="*/ 3156905 h 4148212"/>
              <a:gd name="connsiteX81" fmla="*/ 946080 w 5049158"/>
              <a:gd name="connsiteY81" fmla="*/ 3336868 h 4148212"/>
              <a:gd name="connsiteX82" fmla="*/ 766117 w 5049158"/>
              <a:gd name="connsiteY82" fmla="*/ 3516831 h 4148212"/>
              <a:gd name="connsiteX83" fmla="*/ 586154 w 5049158"/>
              <a:gd name="connsiteY83" fmla="*/ 3336868 h 4148212"/>
              <a:gd name="connsiteX84" fmla="*/ 766117 w 5049158"/>
              <a:gd name="connsiteY84" fmla="*/ 3156905 h 4148212"/>
              <a:gd name="connsiteX85" fmla="*/ 179963 w 5049158"/>
              <a:gd name="connsiteY85" fmla="*/ 3156905 h 4148212"/>
              <a:gd name="connsiteX86" fmla="*/ 359926 w 5049158"/>
              <a:gd name="connsiteY86" fmla="*/ 3336868 h 4148212"/>
              <a:gd name="connsiteX87" fmla="*/ 179963 w 5049158"/>
              <a:gd name="connsiteY87" fmla="*/ 3516831 h 4148212"/>
              <a:gd name="connsiteX88" fmla="*/ 0 w 5049158"/>
              <a:gd name="connsiteY88" fmla="*/ 3336868 h 4148212"/>
              <a:gd name="connsiteX89" fmla="*/ 179963 w 5049158"/>
              <a:gd name="connsiteY89" fmla="*/ 3156905 h 4148212"/>
              <a:gd name="connsiteX90" fmla="*/ 4869195 w 5049158"/>
              <a:gd name="connsiteY90" fmla="*/ 2525524 h 4148212"/>
              <a:gd name="connsiteX91" fmla="*/ 5049158 w 5049158"/>
              <a:gd name="connsiteY91" fmla="*/ 2705487 h 4148212"/>
              <a:gd name="connsiteX92" fmla="*/ 4869195 w 5049158"/>
              <a:gd name="connsiteY92" fmla="*/ 2885450 h 4148212"/>
              <a:gd name="connsiteX93" fmla="*/ 4689232 w 5049158"/>
              <a:gd name="connsiteY93" fmla="*/ 2705487 h 4148212"/>
              <a:gd name="connsiteX94" fmla="*/ 4869195 w 5049158"/>
              <a:gd name="connsiteY94" fmla="*/ 2525524 h 4148212"/>
              <a:gd name="connsiteX95" fmla="*/ 4283041 w 5049158"/>
              <a:gd name="connsiteY95" fmla="*/ 2525524 h 4148212"/>
              <a:gd name="connsiteX96" fmla="*/ 4463004 w 5049158"/>
              <a:gd name="connsiteY96" fmla="*/ 2705487 h 4148212"/>
              <a:gd name="connsiteX97" fmla="*/ 4283041 w 5049158"/>
              <a:gd name="connsiteY97" fmla="*/ 2885450 h 4148212"/>
              <a:gd name="connsiteX98" fmla="*/ 4103078 w 5049158"/>
              <a:gd name="connsiteY98" fmla="*/ 2705487 h 4148212"/>
              <a:gd name="connsiteX99" fmla="*/ 4283041 w 5049158"/>
              <a:gd name="connsiteY99" fmla="*/ 2525524 h 4148212"/>
              <a:gd name="connsiteX100" fmla="*/ 3696887 w 5049158"/>
              <a:gd name="connsiteY100" fmla="*/ 2525524 h 4148212"/>
              <a:gd name="connsiteX101" fmla="*/ 3876850 w 5049158"/>
              <a:gd name="connsiteY101" fmla="*/ 2705487 h 4148212"/>
              <a:gd name="connsiteX102" fmla="*/ 3696887 w 5049158"/>
              <a:gd name="connsiteY102" fmla="*/ 2885450 h 4148212"/>
              <a:gd name="connsiteX103" fmla="*/ 3516924 w 5049158"/>
              <a:gd name="connsiteY103" fmla="*/ 2705487 h 4148212"/>
              <a:gd name="connsiteX104" fmla="*/ 3696887 w 5049158"/>
              <a:gd name="connsiteY104" fmla="*/ 2525524 h 4148212"/>
              <a:gd name="connsiteX105" fmla="*/ 3110733 w 5049158"/>
              <a:gd name="connsiteY105" fmla="*/ 2525524 h 4148212"/>
              <a:gd name="connsiteX106" fmla="*/ 3290696 w 5049158"/>
              <a:gd name="connsiteY106" fmla="*/ 2705487 h 4148212"/>
              <a:gd name="connsiteX107" fmla="*/ 3110733 w 5049158"/>
              <a:gd name="connsiteY107" fmla="*/ 2885450 h 4148212"/>
              <a:gd name="connsiteX108" fmla="*/ 2930770 w 5049158"/>
              <a:gd name="connsiteY108" fmla="*/ 2705487 h 4148212"/>
              <a:gd name="connsiteX109" fmla="*/ 3110733 w 5049158"/>
              <a:gd name="connsiteY109" fmla="*/ 2525524 h 4148212"/>
              <a:gd name="connsiteX110" fmla="*/ 2524579 w 5049158"/>
              <a:gd name="connsiteY110" fmla="*/ 2525524 h 4148212"/>
              <a:gd name="connsiteX111" fmla="*/ 2704542 w 5049158"/>
              <a:gd name="connsiteY111" fmla="*/ 2705487 h 4148212"/>
              <a:gd name="connsiteX112" fmla="*/ 2524579 w 5049158"/>
              <a:gd name="connsiteY112" fmla="*/ 2885450 h 4148212"/>
              <a:gd name="connsiteX113" fmla="*/ 2344616 w 5049158"/>
              <a:gd name="connsiteY113" fmla="*/ 2705487 h 4148212"/>
              <a:gd name="connsiteX114" fmla="*/ 2524579 w 5049158"/>
              <a:gd name="connsiteY114" fmla="*/ 2525524 h 4148212"/>
              <a:gd name="connsiteX115" fmla="*/ 1938425 w 5049158"/>
              <a:gd name="connsiteY115" fmla="*/ 2525524 h 4148212"/>
              <a:gd name="connsiteX116" fmla="*/ 2118388 w 5049158"/>
              <a:gd name="connsiteY116" fmla="*/ 2705487 h 4148212"/>
              <a:gd name="connsiteX117" fmla="*/ 1938425 w 5049158"/>
              <a:gd name="connsiteY117" fmla="*/ 2885450 h 4148212"/>
              <a:gd name="connsiteX118" fmla="*/ 1758462 w 5049158"/>
              <a:gd name="connsiteY118" fmla="*/ 2705487 h 4148212"/>
              <a:gd name="connsiteX119" fmla="*/ 1938425 w 5049158"/>
              <a:gd name="connsiteY119" fmla="*/ 2525524 h 4148212"/>
              <a:gd name="connsiteX120" fmla="*/ 1352271 w 5049158"/>
              <a:gd name="connsiteY120" fmla="*/ 2525524 h 4148212"/>
              <a:gd name="connsiteX121" fmla="*/ 1532234 w 5049158"/>
              <a:gd name="connsiteY121" fmla="*/ 2705487 h 4148212"/>
              <a:gd name="connsiteX122" fmla="*/ 1352271 w 5049158"/>
              <a:gd name="connsiteY122" fmla="*/ 2885450 h 4148212"/>
              <a:gd name="connsiteX123" fmla="*/ 1172308 w 5049158"/>
              <a:gd name="connsiteY123" fmla="*/ 2705487 h 4148212"/>
              <a:gd name="connsiteX124" fmla="*/ 1352271 w 5049158"/>
              <a:gd name="connsiteY124" fmla="*/ 2525524 h 4148212"/>
              <a:gd name="connsiteX125" fmla="*/ 766117 w 5049158"/>
              <a:gd name="connsiteY125" fmla="*/ 2525524 h 4148212"/>
              <a:gd name="connsiteX126" fmla="*/ 946080 w 5049158"/>
              <a:gd name="connsiteY126" fmla="*/ 2705487 h 4148212"/>
              <a:gd name="connsiteX127" fmla="*/ 766117 w 5049158"/>
              <a:gd name="connsiteY127" fmla="*/ 2885450 h 4148212"/>
              <a:gd name="connsiteX128" fmla="*/ 586154 w 5049158"/>
              <a:gd name="connsiteY128" fmla="*/ 2705487 h 4148212"/>
              <a:gd name="connsiteX129" fmla="*/ 766117 w 5049158"/>
              <a:gd name="connsiteY129" fmla="*/ 2525524 h 4148212"/>
              <a:gd name="connsiteX130" fmla="*/ 179963 w 5049158"/>
              <a:gd name="connsiteY130" fmla="*/ 2525524 h 4148212"/>
              <a:gd name="connsiteX131" fmla="*/ 359926 w 5049158"/>
              <a:gd name="connsiteY131" fmla="*/ 2705487 h 4148212"/>
              <a:gd name="connsiteX132" fmla="*/ 179963 w 5049158"/>
              <a:gd name="connsiteY132" fmla="*/ 2885450 h 4148212"/>
              <a:gd name="connsiteX133" fmla="*/ 0 w 5049158"/>
              <a:gd name="connsiteY133" fmla="*/ 2705487 h 4148212"/>
              <a:gd name="connsiteX134" fmla="*/ 179963 w 5049158"/>
              <a:gd name="connsiteY134" fmla="*/ 2525524 h 4148212"/>
              <a:gd name="connsiteX135" fmla="*/ 4869195 w 5049158"/>
              <a:gd name="connsiteY135" fmla="*/ 1894143 h 4148212"/>
              <a:gd name="connsiteX136" fmla="*/ 5049158 w 5049158"/>
              <a:gd name="connsiteY136" fmla="*/ 2074106 h 4148212"/>
              <a:gd name="connsiteX137" fmla="*/ 4869195 w 5049158"/>
              <a:gd name="connsiteY137" fmla="*/ 2254069 h 4148212"/>
              <a:gd name="connsiteX138" fmla="*/ 4689232 w 5049158"/>
              <a:gd name="connsiteY138" fmla="*/ 2074106 h 4148212"/>
              <a:gd name="connsiteX139" fmla="*/ 4869195 w 5049158"/>
              <a:gd name="connsiteY139" fmla="*/ 1894143 h 4148212"/>
              <a:gd name="connsiteX140" fmla="*/ 4283041 w 5049158"/>
              <a:gd name="connsiteY140" fmla="*/ 1894143 h 4148212"/>
              <a:gd name="connsiteX141" fmla="*/ 4463004 w 5049158"/>
              <a:gd name="connsiteY141" fmla="*/ 2074106 h 4148212"/>
              <a:gd name="connsiteX142" fmla="*/ 4283041 w 5049158"/>
              <a:gd name="connsiteY142" fmla="*/ 2254069 h 4148212"/>
              <a:gd name="connsiteX143" fmla="*/ 4103078 w 5049158"/>
              <a:gd name="connsiteY143" fmla="*/ 2074106 h 4148212"/>
              <a:gd name="connsiteX144" fmla="*/ 4283041 w 5049158"/>
              <a:gd name="connsiteY144" fmla="*/ 1894143 h 4148212"/>
              <a:gd name="connsiteX145" fmla="*/ 3696887 w 5049158"/>
              <a:gd name="connsiteY145" fmla="*/ 1894143 h 4148212"/>
              <a:gd name="connsiteX146" fmla="*/ 3876850 w 5049158"/>
              <a:gd name="connsiteY146" fmla="*/ 2074106 h 4148212"/>
              <a:gd name="connsiteX147" fmla="*/ 3696887 w 5049158"/>
              <a:gd name="connsiteY147" fmla="*/ 2254069 h 4148212"/>
              <a:gd name="connsiteX148" fmla="*/ 3516924 w 5049158"/>
              <a:gd name="connsiteY148" fmla="*/ 2074106 h 4148212"/>
              <a:gd name="connsiteX149" fmla="*/ 3696887 w 5049158"/>
              <a:gd name="connsiteY149" fmla="*/ 1894143 h 4148212"/>
              <a:gd name="connsiteX150" fmla="*/ 3110733 w 5049158"/>
              <a:gd name="connsiteY150" fmla="*/ 1894143 h 4148212"/>
              <a:gd name="connsiteX151" fmla="*/ 3290696 w 5049158"/>
              <a:gd name="connsiteY151" fmla="*/ 2074106 h 4148212"/>
              <a:gd name="connsiteX152" fmla="*/ 3110733 w 5049158"/>
              <a:gd name="connsiteY152" fmla="*/ 2254069 h 4148212"/>
              <a:gd name="connsiteX153" fmla="*/ 2930770 w 5049158"/>
              <a:gd name="connsiteY153" fmla="*/ 2074106 h 4148212"/>
              <a:gd name="connsiteX154" fmla="*/ 3110733 w 5049158"/>
              <a:gd name="connsiteY154" fmla="*/ 1894143 h 4148212"/>
              <a:gd name="connsiteX155" fmla="*/ 2524579 w 5049158"/>
              <a:gd name="connsiteY155" fmla="*/ 1894143 h 4148212"/>
              <a:gd name="connsiteX156" fmla="*/ 2704542 w 5049158"/>
              <a:gd name="connsiteY156" fmla="*/ 2074106 h 4148212"/>
              <a:gd name="connsiteX157" fmla="*/ 2524579 w 5049158"/>
              <a:gd name="connsiteY157" fmla="*/ 2254069 h 4148212"/>
              <a:gd name="connsiteX158" fmla="*/ 2344616 w 5049158"/>
              <a:gd name="connsiteY158" fmla="*/ 2074106 h 4148212"/>
              <a:gd name="connsiteX159" fmla="*/ 2524579 w 5049158"/>
              <a:gd name="connsiteY159" fmla="*/ 1894143 h 4148212"/>
              <a:gd name="connsiteX160" fmla="*/ 1938425 w 5049158"/>
              <a:gd name="connsiteY160" fmla="*/ 1894143 h 4148212"/>
              <a:gd name="connsiteX161" fmla="*/ 2118388 w 5049158"/>
              <a:gd name="connsiteY161" fmla="*/ 2074106 h 4148212"/>
              <a:gd name="connsiteX162" fmla="*/ 1938425 w 5049158"/>
              <a:gd name="connsiteY162" fmla="*/ 2254069 h 4148212"/>
              <a:gd name="connsiteX163" fmla="*/ 1758462 w 5049158"/>
              <a:gd name="connsiteY163" fmla="*/ 2074106 h 4148212"/>
              <a:gd name="connsiteX164" fmla="*/ 1938425 w 5049158"/>
              <a:gd name="connsiteY164" fmla="*/ 1894143 h 4148212"/>
              <a:gd name="connsiteX165" fmla="*/ 1352271 w 5049158"/>
              <a:gd name="connsiteY165" fmla="*/ 1894143 h 4148212"/>
              <a:gd name="connsiteX166" fmla="*/ 1532234 w 5049158"/>
              <a:gd name="connsiteY166" fmla="*/ 2074106 h 4148212"/>
              <a:gd name="connsiteX167" fmla="*/ 1352271 w 5049158"/>
              <a:gd name="connsiteY167" fmla="*/ 2254069 h 4148212"/>
              <a:gd name="connsiteX168" fmla="*/ 1172308 w 5049158"/>
              <a:gd name="connsiteY168" fmla="*/ 2074106 h 4148212"/>
              <a:gd name="connsiteX169" fmla="*/ 1352271 w 5049158"/>
              <a:gd name="connsiteY169" fmla="*/ 1894143 h 4148212"/>
              <a:gd name="connsiteX170" fmla="*/ 766117 w 5049158"/>
              <a:gd name="connsiteY170" fmla="*/ 1894143 h 4148212"/>
              <a:gd name="connsiteX171" fmla="*/ 946080 w 5049158"/>
              <a:gd name="connsiteY171" fmla="*/ 2074106 h 4148212"/>
              <a:gd name="connsiteX172" fmla="*/ 766117 w 5049158"/>
              <a:gd name="connsiteY172" fmla="*/ 2254069 h 4148212"/>
              <a:gd name="connsiteX173" fmla="*/ 586154 w 5049158"/>
              <a:gd name="connsiteY173" fmla="*/ 2074106 h 4148212"/>
              <a:gd name="connsiteX174" fmla="*/ 766117 w 5049158"/>
              <a:gd name="connsiteY174" fmla="*/ 1894143 h 4148212"/>
              <a:gd name="connsiteX175" fmla="*/ 179963 w 5049158"/>
              <a:gd name="connsiteY175" fmla="*/ 1894143 h 4148212"/>
              <a:gd name="connsiteX176" fmla="*/ 359926 w 5049158"/>
              <a:gd name="connsiteY176" fmla="*/ 2074106 h 4148212"/>
              <a:gd name="connsiteX177" fmla="*/ 179963 w 5049158"/>
              <a:gd name="connsiteY177" fmla="*/ 2254069 h 4148212"/>
              <a:gd name="connsiteX178" fmla="*/ 0 w 5049158"/>
              <a:gd name="connsiteY178" fmla="*/ 2074106 h 4148212"/>
              <a:gd name="connsiteX179" fmla="*/ 179963 w 5049158"/>
              <a:gd name="connsiteY179" fmla="*/ 1894143 h 4148212"/>
              <a:gd name="connsiteX180" fmla="*/ 4869195 w 5049158"/>
              <a:gd name="connsiteY180" fmla="*/ 1262762 h 4148212"/>
              <a:gd name="connsiteX181" fmla="*/ 5049158 w 5049158"/>
              <a:gd name="connsiteY181" fmla="*/ 1442725 h 4148212"/>
              <a:gd name="connsiteX182" fmla="*/ 4869195 w 5049158"/>
              <a:gd name="connsiteY182" fmla="*/ 1622688 h 4148212"/>
              <a:gd name="connsiteX183" fmla="*/ 4689232 w 5049158"/>
              <a:gd name="connsiteY183" fmla="*/ 1442725 h 4148212"/>
              <a:gd name="connsiteX184" fmla="*/ 4869195 w 5049158"/>
              <a:gd name="connsiteY184" fmla="*/ 1262762 h 4148212"/>
              <a:gd name="connsiteX185" fmla="*/ 4283041 w 5049158"/>
              <a:gd name="connsiteY185" fmla="*/ 1262762 h 4148212"/>
              <a:gd name="connsiteX186" fmla="*/ 4463004 w 5049158"/>
              <a:gd name="connsiteY186" fmla="*/ 1442725 h 4148212"/>
              <a:gd name="connsiteX187" fmla="*/ 4283041 w 5049158"/>
              <a:gd name="connsiteY187" fmla="*/ 1622688 h 4148212"/>
              <a:gd name="connsiteX188" fmla="*/ 4103078 w 5049158"/>
              <a:gd name="connsiteY188" fmla="*/ 1442725 h 4148212"/>
              <a:gd name="connsiteX189" fmla="*/ 4283041 w 5049158"/>
              <a:gd name="connsiteY189" fmla="*/ 1262762 h 4148212"/>
              <a:gd name="connsiteX190" fmla="*/ 3696887 w 5049158"/>
              <a:gd name="connsiteY190" fmla="*/ 1262762 h 4148212"/>
              <a:gd name="connsiteX191" fmla="*/ 3876850 w 5049158"/>
              <a:gd name="connsiteY191" fmla="*/ 1442725 h 4148212"/>
              <a:gd name="connsiteX192" fmla="*/ 3696887 w 5049158"/>
              <a:gd name="connsiteY192" fmla="*/ 1622688 h 4148212"/>
              <a:gd name="connsiteX193" fmla="*/ 3516924 w 5049158"/>
              <a:gd name="connsiteY193" fmla="*/ 1442725 h 4148212"/>
              <a:gd name="connsiteX194" fmla="*/ 3696887 w 5049158"/>
              <a:gd name="connsiteY194" fmla="*/ 1262762 h 4148212"/>
              <a:gd name="connsiteX195" fmla="*/ 3110733 w 5049158"/>
              <a:gd name="connsiteY195" fmla="*/ 1262762 h 4148212"/>
              <a:gd name="connsiteX196" fmla="*/ 3290696 w 5049158"/>
              <a:gd name="connsiteY196" fmla="*/ 1442725 h 4148212"/>
              <a:gd name="connsiteX197" fmla="*/ 3110733 w 5049158"/>
              <a:gd name="connsiteY197" fmla="*/ 1622688 h 4148212"/>
              <a:gd name="connsiteX198" fmla="*/ 2930770 w 5049158"/>
              <a:gd name="connsiteY198" fmla="*/ 1442725 h 4148212"/>
              <a:gd name="connsiteX199" fmla="*/ 3110733 w 5049158"/>
              <a:gd name="connsiteY199" fmla="*/ 1262762 h 4148212"/>
              <a:gd name="connsiteX200" fmla="*/ 2524579 w 5049158"/>
              <a:gd name="connsiteY200" fmla="*/ 1262762 h 4148212"/>
              <a:gd name="connsiteX201" fmla="*/ 2704542 w 5049158"/>
              <a:gd name="connsiteY201" fmla="*/ 1442725 h 4148212"/>
              <a:gd name="connsiteX202" fmla="*/ 2524579 w 5049158"/>
              <a:gd name="connsiteY202" fmla="*/ 1622688 h 4148212"/>
              <a:gd name="connsiteX203" fmla="*/ 2344616 w 5049158"/>
              <a:gd name="connsiteY203" fmla="*/ 1442725 h 4148212"/>
              <a:gd name="connsiteX204" fmla="*/ 2524579 w 5049158"/>
              <a:gd name="connsiteY204" fmla="*/ 1262762 h 4148212"/>
              <a:gd name="connsiteX205" fmla="*/ 1938425 w 5049158"/>
              <a:gd name="connsiteY205" fmla="*/ 1262762 h 4148212"/>
              <a:gd name="connsiteX206" fmla="*/ 2118388 w 5049158"/>
              <a:gd name="connsiteY206" fmla="*/ 1442725 h 4148212"/>
              <a:gd name="connsiteX207" fmla="*/ 1938425 w 5049158"/>
              <a:gd name="connsiteY207" fmla="*/ 1622688 h 4148212"/>
              <a:gd name="connsiteX208" fmla="*/ 1758462 w 5049158"/>
              <a:gd name="connsiteY208" fmla="*/ 1442725 h 4148212"/>
              <a:gd name="connsiteX209" fmla="*/ 1938425 w 5049158"/>
              <a:gd name="connsiteY209" fmla="*/ 1262762 h 4148212"/>
              <a:gd name="connsiteX210" fmla="*/ 1352271 w 5049158"/>
              <a:gd name="connsiteY210" fmla="*/ 1262762 h 4148212"/>
              <a:gd name="connsiteX211" fmla="*/ 1532234 w 5049158"/>
              <a:gd name="connsiteY211" fmla="*/ 1442725 h 4148212"/>
              <a:gd name="connsiteX212" fmla="*/ 1352271 w 5049158"/>
              <a:gd name="connsiteY212" fmla="*/ 1622688 h 4148212"/>
              <a:gd name="connsiteX213" fmla="*/ 1172308 w 5049158"/>
              <a:gd name="connsiteY213" fmla="*/ 1442725 h 4148212"/>
              <a:gd name="connsiteX214" fmla="*/ 1352271 w 5049158"/>
              <a:gd name="connsiteY214" fmla="*/ 1262762 h 4148212"/>
              <a:gd name="connsiteX215" fmla="*/ 766117 w 5049158"/>
              <a:gd name="connsiteY215" fmla="*/ 1262762 h 4148212"/>
              <a:gd name="connsiteX216" fmla="*/ 946080 w 5049158"/>
              <a:gd name="connsiteY216" fmla="*/ 1442725 h 4148212"/>
              <a:gd name="connsiteX217" fmla="*/ 766117 w 5049158"/>
              <a:gd name="connsiteY217" fmla="*/ 1622688 h 4148212"/>
              <a:gd name="connsiteX218" fmla="*/ 586154 w 5049158"/>
              <a:gd name="connsiteY218" fmla="*/ 1442725 h 4148212"/>
              <a:gd name="connsiteX219" fmla="*/ 766117 w 5049158"/>
              <a:gd name="connsiteY219" fmla="*/ 1262762 h 4148212"/>
              <a:gd name="connsiteX220" fmla="*/ 179963 w 5049158"/>
              <a:gd name="connsiteY220" fmla="*/ 1262762 h 4148212"/>
              <a:gd name="connsiteX221" fmla="*/ 359926 w 5049158"/>
              <a:gd name="connsiteY221" fmla="*/ 1442725 h 4148212"/>
              <a:gd name="connsiteX222" fmla="*/ 179963 w 5049158"/>
              <a:gd name="connsiteY222" fmla="*/ 1622688 h 4148212"/>
              <a:gd name="connsiteX223" fmla="*/ 0 w 5049158"/>
              <a:gd name="connsiteY223" fmla="*/ 1442725 h 4148212"/>
              <a:gd name="connsiteX224" fmla="*/ 179963 w 5049158"/>
              <a:gd name="connsiteY224" fmla="*/ 1262762 h 4148212"/>
              <a:gd name="connsiteX225" fmla="*/ 4869195 w 5049158"/>
              <a:gd name="connsiteY225" fmla="*/ 631381 h 4148212"/>
              <a:gd name="connsiteX226" fmla="*/ 5049158 w 5049158"/>
              <a:gd name="connsiteY226" fmla="*/ 811344 h 4148212"/>
              <a:gd name="connsiteX227" fmla="*/ 4869195 w 5049158"/>
              <a:gd name="connsiteY227" fmla="*/ 991307 h 4148212"/>
              <a:gd name="connsiteX228" fmla="*/ 4689232 w 5049158"/>
              <a:gd name="connsiteY228" fmla="*/ 811344 h 4148212"/>
              <a:gd name="connsiteX229" fmla="*/ 4869195 w 5049158"/>
              <a:gd name="connsiteY229" fmla="*/ 631381 h 4148212"/>
              <a:gd name="connsiteX230" fmla="*/ 4283041 w 5049158"/>
              <a:gd name="connsiteY230" fmla="*/ 631381 h 4148212"/>
              <a:gd name="connsiteX231" fmla="*/ 4463004 w 5049158"/>
              <a:gd name="connsiteY231" fmla="*/ 811344 h 4148212"/>
              <a:gd name="connsiteX232" fmla="*/ 4283041 w 5049158"/>
              <a:gd name="connsiteY232" fmla="*/ 991307 h 4148212"/>
              <a:gd name="connsiteX233" fmla="*/ 4103078 w 5049158"/>
              <a:gd name="connsiteY233" fmla="*/ 811344 h 4148212"/>
              <a:gd name="connsiteX234" fmla="*/ 4283041 w 5049158"/>
              <a:gd name="connsiteY234" fmla="*/ 631381 h 4148212"/>
              <a:gd name="connsiteX235" fmla="*/ 3696887 w 5049158"/>
              <a:gd name="connsiteY235" fmla="*/ 631381 h 4148212"/>
              <a:gd name="connsiteX236" fmla="*/ 3876850 w 5049158"/>
              <a:gd name="connsiteY236" fmla="*/ 811344 h 4148212"/>
              <a:gd name="connsiteX237" fmla="*/ 3696887 w 5049158"/>
              <a:gd name="connsiteY237" fmla="*/ 991307 h 4148212"/>
              <a:gd name="connsiteX238" fmla="*/ 3516924 w 5049158"/>
              <a:gd name="connsiteY238" fmla="*/ 811344 h 4148212"/>
              <a:gd name="connsiteX239" fmla="*/ 3696887 w 5049158"/>
              <a:gd name="connsiteY239" fmla="*/ 631381 h 4148212"/>
              <a:gd name="connsiteX240" fmla="*/ 3110733 w 5049158"/>
              <a:gd name="connsiteY240" fmla="*/ 631381 h 4148212"/>
              <a:gd name="connsiteX241" fmla="*/ 3290696 w 5049158"/>
              <a:gd name="connsiteY241" fmla="*/ 811344 h 4148212"/>
              <a:gd name="connsiteX242" fmla="*/ 3110733 w 5049158"/>
              <a:gd name="connsiteY242" fmla="*/ 991307 h 4148212"/>
              <a:gd name="connsiteX243" fmla="*/ 2930770 w 5049158"/>
              <a:gd name="connsiteY243" fmla="*/ 811344 h 4148212"/>
              <a:gd name="connsiteX244" fmla="*/ 3110733 w 5049158"/>
              <a:gd name="connsiteY244" fmla="*/ 631381 h 4148212"/>
              <a:gd name="connsiteX245" fmla="*/ 2524579 w 5049158"/>
              <a:gd name="connsiteY245" fmla="*/ 631381 h 4148212"/>
              <a:gd name="connsiteX246" fmla="*/ 2704542 w 5049158"/>
              <a:gd name="connsiteY246" fmla="*/ 811344 h 4148212"/>
              <a:gd name="connsiteX247" fmla="*/ 2524579 w 5049158"/>
              <a:gd name="connsiteY247" fmla="*/ 991307 h 4148212"/>
              <a:gd name="connsiteX248" fmla="*/ 2344616 w 5049158"/>
              <a:gd name="connsiteY248" fmla="*/ 811344 h 4148212"/>
              <a:gd name="connsiteX249" fmla="*/ 2524579 w 5049158"/>
              <a:gd name="connsiteY249" fmla="*/ 631381 h 4148212"/>
              <a:gd name="connsiteX250" fmla="*/ 1938425 w 5049158"/>
              <a:gd name="connsiteY250" fmla="*/ 631381 h 4148212"/>
              <a:gd name="connsiteX251" fmla="*/ 2118388 w 5049158"/>
              <a:gd name="connsiteY251" fmla="*/ 811344 h 4148212"/>
              <a:gd name="connsiteX252" fmla="*/ 1938425 w 5049158"/>
              <a:gd name="connsiteY252" fmla="*/ 991307 h 4148212"/>
              <a:gd name="connsiteX253" fmla="*/ 1758462 w 5049158"/>
              <a:gd name="connsiteY253" fmla="*/ 811344 h 4148212"/>
              <a:gd name="connsiteX254" fmla="*/ 1938425 w 5049158"/>
              <a:gd name="connsiteY254" fmla="*/ 631381 h 4148212"/>
              <a:gd name="connsiteX255" fmla="*/ 1352271 w 5049158"/>
              <a:gd name="connsiteY255" fmla="*/ 631381 h 4148212"/>
              <a:gd name="connsiteX256" fmla="*/ 1532234 w 5049158"/>
              <a:gd name="connsiteY256" fmla="*/ 811344 h 4148212"/>
              <a:gd name="connsiteX257" fmla="*/ 1352271 w 5049158"/>
              <a:gd name="connsiteY257" fmla="*/ 991307 h 4148212"/>
              <a:gd name="connsiteX258" fmla="*/ 1172308 w 5049158"/>
              <a:gd name="connsiteY258" fmla="*/ 811344 h 4148212"/>
              <a:gd name="connsiteX259" fmla="*/ 1352271 w 5049158"/>
              <a:gd name="connsiteY259" fmla="*/ 631381 h 4148212"/>
              <a:gd name="connsiteX260" fmla="*/ 766117 w 5049158"/>
              <a:gd name="connsiteY260" fmla="*/ 631381 h 4148212"/>
              <a:gd name="connsiteX261" fmla="*/ 946080 w 5049158"/>
              <a:gd name="connsiteY261" fmla="*/ 811344 h 4148212"/>
              <a:gd name="connsiteX262" fmla="*/ 766117 w 5049158"/>
              <a:gd name="connsiteY262" fmla="*/ 991307 h 4148212"/>
              <a:gd name="connsiteX263" fmla="*/ 586154 w 5049158"/>
              <a:gd name="connsiteY263" fmla="*/ 811344 h 4148212"/>
              <a:gd name="connsiteX264" fmla="*/ 766117 w 5049158"/>
              <a:gd name="connsiteY264" fmla="*/ 631381 h 4148212"/>
              <a:gd name="connsiteX265" fmla="*/ 179963 w 5049158"/>
              <a:gd name="connsiteY265" fmla="*/ 631381 h 4148212"/>
              <a:gd name="connsiteX266" fmla="*/ 359926 w 5049158"/>
              <a:gd name="connsiteY266" fmla="*/ 811344 h 4148212"/>
              <a:gd name="connsiteX267" fmla="*/ 179963 w 5049158"/>
              <a:gd name="connsiteY267" fmla="*/ 991307 h 4148212"/>
              <a:gd name="connsiteX268" fmla="*/ 0 w 5049158"/>
              <a:gd name="connsiteY268" fmla="*/ 811344 h 4148212"/>
              <a:gd name="connsiteX269" fmla="*/ 179963 w 5049158"/>
              <a:gd name="connsiteY269" fmla="*/ 631381 h 4148212"/>
              <a:gd name="connsiteX270" fmla="*/ 4869195 w 5049158"/>
              <a:gd name="connsiteY270" fmla="*/ 0 h 4148212"/>
              <a:gd name="connsiteX271" fmla="*/ 5049158 w 5049158"/>
              <a:gd name="connsiteY271" fmla="*/ 179963 h 4148212"/>
              <a:gd name="connsiteX272" fmla="*/ 4869195 w 5049158"/>
              <a:gd name="connsiteY272" fmla="*/ 359926 h 4148212"/>
              <a:gd name="connsiteX273" fmla="*/ 4689232 w 5049158"/>
              <a:gd name="connsiteY273" fmla="*/ 179963 h 4148212"/>
              <a:gd name="connsiteX274" fmla="*/ 4869195 w 5049158"/>
              <a:gd name="connsiteY274" fmla="*/ 0 h 4148212"/>
              <a:gd name="connsiteX275" fmla="*/ 4283041 w 5049158"/>
              <a:gd name="connsiteY275" fmla="*/ 0 h 4148212"/>
              <a:gd name="connsiteX276" fmla="*/ 4463004 w 5049158"/>
              <a:gd name="connsiteY276" fmla="*/ 179963 h 4148212"/>
              <a:gd name="connsiteX277" fmla="*/ 4283041 w 5049158"/>
              <a:gd name="connsiteY277" fmla="*/ 359926 h 4148212"/>
              <a:gd name="connsiteX278" fmla="*/ 4103078 w 5049158"/>
              <a:gd name="connsiteY278" fmla="*/ 179963 h 4148212"/>
              <a:gd name="connsiteX279" fmla="*/ 4283041 w 5049158"/>
              <a:gd name="connsiteY279" fmla="*/ 0 h 4148212"/>
              <a:gd name="connsiteX280" fmla="*/ 3696887 w 5049158"/>
              <a:gd name="connsiteY280" fmla="*/ 0 h 4148212"/>
              <a:gd name="connsiteX281" fmla="*/ 3876850 w 5049158"/>
              <a:gd name="connsiteY281" fmla="*/ 179963 h 4148212"/>
              <a:gd name="connsiteX282" fmla="*/ 3696887 w 5049158"/>
              <a:gd name="connsiteY282" fmla="*/ 359926 h 4148212"/>
              <a:gd name="connsiteX283" fmla="*/ 3516924 w 5049158"/>
              <a:gd name="connsiteY283" fmla="*/ 179963 h 4148212"/>
              <a:gd name="connsiteX284" fmla="*/ 3696887 w 5049158"/>
              <a:gd name="connsiteY284" fmla="*/ 0 h 4148212"/>
              <a:gd name="connsiteX285" fmla="*/ 3110733 w 5049158"/>
              <a:gd name="connsiteY285" fmla="*/ 0 h 4148212"/>
              <a:gd name="connsiteX286" fmla="*/ 3290696 w 5049158"/>
              <a:gd name="connsiteY286" fmla="*/ 179963 h 4148212"/>
              <a:gd name="connsiteX287" fmla="*/ 3110733 w 5049158"/>
              <a:gd name="connsiteY287" fmla="*/ 359926 h 4148212"/>
              <a:gd name="connsiteX288" fmla="*/ 2930770 w 5049158"/>
              <a:gd name="connsiteY288" fmla="*/ 179963 h 4148212"/>
              <a:gd name="connsiteX289" fmla="*/ 3110733 w 5049158"/>
              <a:gd name="connsiteY289" fmla="*/ 0 h 4148212"/>
              <a:gd name="connsiteX290" fmla="*/ 2524579 w 5049158"/>
              <a:gd name="connsiteY290" fmla="*/ 0 h 4148212"/>
              <a:gd name="connsiteX291" fmla="*/ 2704542 w 5049158"/>
              <a:gd name="connsiteY291" fmla="*/ 179963 h 4148212"/>
              <a:gd name="connsiteX292" fmla="*/ 2524579 w 5049158"/>
              <a:gd name="connsiteY292" fmla="*/ 359926 h 4148212"/>
              <a:gd name="connsiteX293" fmla="*/ 2344616 w 5049158"/>
              <a:gd name="connsiteY293" fmla="*/ 179963 h 4148212"/>
              <a:gd name="connsiteX294" fmla="*/ 2524579 w 5049158"/>
              <a:gd name="connsiteY294" fmla="*/ 0 h 4148212"/>
              <a:gd name="connsiteX295" fmla="*/ 1938425 w 5049158"/>
              <a:gd name="connsiteY295" fmla="*/ 0 h 4148212"/>
              <a:gd name="connsiteX296" fmla="*/ 2118388 w 5049158"/>
              <a:gd name="connsiteY296" fmla="*/ 179963 h 4148212"/>
              <a:gd name="connsiteX297" fmla="*/ 1938425 w 5049158"/>
              <a:gd name="connsiteY297" fmla="*/ 359926 h 4148212"/>
              <a:gd name="connsiteX298" fmla="*/ 1758462 w 5049158"/>
              <a:gd name="connsiteY298" fmla="*/ 179963 h 4148212"/>
              <a:gd name="connsiteX299" fmla="*/ 1938425 w 5049158"/>
              <a:gd name="connsiteY299" fmla="*/ 0 h 4148212"/>
              <a:gd name="connsiteX300" fmla="*/ 1352271 w 5049158"/>
              <a:gd name="connsiteY300" fmla="*/ 0 h 4148212"/>
              <a:gd name="connsiteX301" fmla="*/ 1532234 w 5049158"/>
              <a:gd name="connsiteY301" fmla="*/ 179963 h 4148212"/>
              <a:gd name="connsiteX302" fmla="*/ 1352271 w 5049158"/>
              <a:gd name="connsiteY302" fmla="*/ 359926 h 4148212"/>
              <a:gd name="connsiteX303" fmla="*/ 1172308 w 5049158"/>
              <a:gd name="connsiteY303" fmla="*/ 179963 h 4148212"/>
              <a:gd name="connsiteX304" fmla="*/ 1352271 w 5049158"/>
              <a:gd name="connsiteY304" fmla="*/ 0 h 4148212"/>
              <a:gd name="connsiteX305" fmla="*/ 766117 w 5049158"/>
              <a:gd name="connsiteY305" fmla="*/ 0 h 4148212"/>
              <a:gd name="connsiteX306" fmla="*/ 946080 w 5049158"/>
              <a:gd name="connsiteY306" fmla="*/ 179963 h 4148212"/>
              <a:gd name="connsiteX307" fmla="*/ 766117 w 5049158"/>
              <a:gd name="connsiteY307" fmla="*/ 359926 h 4148212"/>
              <a:gd name="connsiteX308" fmla="*/ 586154 w 5049158"/>
              <a:gd name="connsiteY308" fmla="*/ 179963 h 4148212"/>
              <a:gd name="connsiteX309" fmla="*/ 766117 w 5049158"/>
              <a:gd name="connsiteY309" fmla="*/ 0 h 4148212"/>
              <a:gd name="connsiteX310" fmla="*/ 179963 w 5049158"/>
              <a:gd name="connsiteY310" fmla="*/ 0 h 4148212"/>
              <a:gd name="connsiteX311" fmla="*/ 359926 w 5049158"/>
              <a:gd name="connsiteY311" fmla="*/ 179963 h 4148212"/>
              <a:gd name="connsiteX312" fmla="*/ 179963 w 5049158"/>
              <a:gd name="connsiteY312" fmla="*/ 359926 h 4148212"/>
              <a:gd name="connsiteX313" fmla="*/ 0 w 5049158"/>
              <a:gd name="connsiteY313" fmla="*/ 179963 h 4148212"/>
              <a:gd name="connsiteX314" fmla="*/ 179963 w 5049158"/>
              <a:gd name="connsiteY314" fmla="*/ 0 h 414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</a:cxnLst>
            <a:rect l="l" t="t" r="r" b="b"/>
            <a:pathLst>
              <a:path w="5049158" h="4148212">
                <a:moveTo>
                  <a:pt x="4869195" y="3788286"/>
                </a:moveTo>
                <a:cubicBezTo>
                  <a:pt x="4968586" y="3788286"/>
                  <a:pt x="5049158" y="3868858"/>
                  <a:pt x="5049158" y="3968249"/>
                </a:cubicBezTo>
                <a:cubicBezTo>
                  <a:pt x="5049158" y="4067640"/>
                  <a:pt x="4968586" y="4148212"/>
                  <a:pt x="4869195" y="4148212"/>
                </a:cubicBezTo>
                <a:cubicBezTo>
                  <a:pt x="4769804" y="4148212"/>
                  <a:pt x="4689232" y="4067640"/>
                  <a:pt x="4689232" y="3968249"/>
                </a:cubicBezTo>
                <a:cubicBezTo>
                  <a:pt x="4689232" y="3868858"/>
                  <a:pt x="4769804" y="3788286"/>
                  <a:pt x="4869195" y="3788286"/>
                </a:cubicBezTo>
                <a:close/>
                <a:moveTo>
                  <a:pt x="4283041" y="3788286"/>
                </a:moveTo>
                <a:cubicBezTo>
                  <a:pt x="4382432" y="3788286"/>
                  <a:pt x="4463004" y="3868858"/>
                  <a:pt x="4463004" y="3968249"/>
                </a:cubicBezTo>
                <a:cubicBezTo>
                  <a:pt x="4463004" y="4067640"/>
                  <a:pt x="4382432" y="4148212"/>
                  <a:pt x="4283041" y="4148212"/>
                </a:cubicBezTo>
                <a:cubicBezTo>
                  <a:pt x="4183650" y="4148212"/>
                  <a:pt x="4103078" y="4067640"/>
                  <a:pt x="4103078" y="3968249"/>
                </a:cubicBezTo>
                <a:cubicBezTo>
                  <a:pt x="4103078" y="3868858"/>
                  <a:pt x="4183650" y="3788286"/>
                  <a:pt x="4283041" y="3788286"/>
                </a:cubicBezTo>
                <a:close/>
                <a:moveTo>
                  <a:pt x="3696887" y="3788286"/>
                </a:moveTo>
                <a:cubicBezTo>
                  <a:pt x="3796278" y="3788286"/>
                  <a:pt x="3876850" y="3868858"/>
                  <a:pt x="3876850" y="3968249"/>
                </a:cubicBezTo>
                <a:cubicBezTo>
                  <a:pt x="3876850" y="4067640"/>
                  <a:pt x="3796278" y="4148212"/>
                  <a:pt x="3696887" y="4148212"/>
                </a:cubicBezTo>
                <a:cubicBezTo>
                  <a:pt x="3597496" y="4148212"/>
                  <a:pt x="3516924" y="4067640"/>
                  <a:pt x="3516924" y="3968249"/>
                </a:cubicBezTo>
                <a:cubicBezTo>
                  <a:pt x="3516924" y="3868858"/>
                  <a:pt x="3597496" y="3788286"/>
                  <a:pt x="3696887" y="3788286"/>
                </a:cubicBezTo>
                <a:close/>
                <a:moveTo>
                  <a:pt x="3110733" y="3788286"/>
                </a:moveTo>
                <a:cubicBezTo>
                  <a:pt x="3210124" y="3788286"/>
                  <a:pt x="3290696" y="3868858"/>
                  <a:pt x="3290696" y="3968249"/>
                </a:cubicBezTo>
                <a:cubicBezTo>
                  <a:pt x="3290696" y="4067640"/>
                  <a:pt x="3210124" y="4148212"/>
                  <a:pt x="3110733" y="4148212"/>
                </a:cubicBezTo>
                <a:cubicBezTo>
                  <a:pt x="3011342" y="4148212"/>
                  <a:pt x="2930770" y="4067640"/>
                  <a:pt x="2930770" y="3968249"/>
                </a:cubicBezTo>
                <a:cubicBezTo>
                  <a:pt x="2930770" y="3868858"/>
                  <a:pt x="3011342" y="3788286"/>
                  <a:pt x="3110733" y="3788286"/>
                </a:cubicBezTo>
                <a:close/>
                <a:moveTo>
                  <a:pt x="2524579" y="3788286"/>
                </a:moveTo>
                <a:cubicBezTo>
                  <a:pt x="2623970" y="3788286"/>
                  <a:pt x="2704542" y="3868858"/>
                  <a:pt x="2704542" y="3968249"/>
                </a:cubicBezTo>
                <a:cubicBezTo>
                  <a:pt x="2704542" y="4067640"/>
                  <a:pt x="2623970" y="4148212"/>
                  <a:pt x="2524579" y="4148212"/>
                </a:cubicBezTo>
                <a:cubicBezTo>
                  <a:pt x="2425188" y="4148212"/>
                  <a:pt x="2344616" y="4067640"/>
                  <a:pt x="2344616" y="3968249"/>
                </a:cubicBezTo>
                <a:cubicBezTo>
                  <a:pt x="2344616" y="3868858"/>
                  <a:pt x="2425188" y="3788286"/>
                  <a:pt x="2524579" y="3788286"/>
                </a:cubicBezTo>
                <a:close/>
                <a:moveTo>
                  <a:pt x="1938425" y="3788286"/>
                </a:moveTo>
                <a:cubicBezTo>
                  <a:pt x="2037816" y="3788286"/>
                  <a:pt x="2118388" y="3868858"/>
                  <a:pt x="2118388" y="3968249"/>
                </a:cubicBezTo>
                <a:cubicBezTo>
                  <a:pt x="2118388" y="4067640"/>
                  <a:pt x="2037816" y="4148212"/>
                  <a:pt x="1938425" y="4148212"/>
                </a:cubicBezTo>
                <a:cubicBezTo>
                  <a:pt x="1839034" y="4148212"/>
                  <a:pt x="1758462" y="4067640"/>
                  <a:pt x="1758462" y="3968249"/>
                </a:cubicBezTo>
                <a:cubicBezTo>
                  <a:pt x="1758462" y="3868858"/>
                  <a:pt x="1839034" y="3788286"/>
                  <a:pt x="1938425" y="3788286"/>
                </a:cubicBezTo>
                <a:close/>
                <a:moveTo>
                  <a:pt x="1352271" y="3788286"/>
                </a:moveTo>
                <a:cubicBezTo>
                  <a:pt x="1451662" y="3788286"/>
                  <a:pt x="1532234" y="3868858"/>
                  <a:pt x="1532234" y="3968249"/>
                </a:cubicBezTo>
                <a:cubicBezTo>
                  <a:pt x="1532234" y="4067640"/>
                  <a:pt x="1451662" y="4148212"/>
                  <a:pt x="1352271" y="4148212"/>
                </a:cubicBezTo>
                <a:cubicBezTo>
                  <a:pt x="1252880" y="4148212"/>
                  <a:pt x="1172308" y="4067640"/>
                  <a:pt x="1172308" y="3968249"/>
                </a:cubicBezTo>
                <a:cubicBezTo>
                  <a:pt x="1172308" y="3868858"/>
                  <a:pt x="1252880" y="3788286"/>
                  <a:pt x="1352271" y="3788286"/>
                </a:cubicBezTo>
                <a:close/>
                <a:moveTo>
                  <a:pt x="766117" y="3788286"/>
                </a:moveTo>
                <a:cubicBezTo>
                  <a:pt x="865508" y="3788286"/>
                  <a:pt x="946080" y="3868858"/>
                  <a:pt x="946080" y="3968249"/>
                </a:cubicBezTo>
                <a:cubicBezTo>
                  <a:pt x="946080" y="4067640"/>
                  <a:pt x="865508" y="4148212"/>
                  <a:pt x="766117" y="4148212"/>
                </a:cubicBezTo>
                <a:cubicBezTo>
                  <a:pt x="666726" y="4148212"/>
                  <a:pt x="586154" y="4067640"/>
                  <a:pt x="586154" y="3968249"/>
                </a:cubicBezTo>
                <a:cubicBezTo>
                  <a:pt x="586154" y="3868858"/>
                  <a:pt x="666726" y="3788286"/>
                  <a:pt x="766117" y="3788286"/>
                </a:cubicBezTo>
                <a:close/>
                <a:moveTo>
                  <a:pt x="179963" y="3788286"/>
                </a:moveTo>
                <a:cubicBezTo>
                  <a:pt x="279354" y="3788286"/>
                  <a:pt x="359926" y="3868858"/>
                  <a:pt x="359926" y="3968249"/>
                </a:cubicBezTo>
                <a:cubicBezTo>
                  <a:pt x="359926" y="4067640"/>
                  <a:pt x="279354" y="4148212"/>
                  <a:pt x="179963" y="4148212"/>
                </a:cubicBezTo>
                <a:cubicBezTo>
                  <a:pt x="80572" y="4148212"/>
                  <a:pt x="0" y="4067640"/>
                  <a:pt x="0" y="3968249"/>
                </a:cubicBezTo>
                <a:cubicBezTo>
                  <a:pt x="0" y="3868858"/>
                  <a:pt x="80572" y="3788286"/>
                  <a:pt x="179963" y="3788286"/>
                </a:cubicBezTo>
                <a:close/>
                <a:moveTo>
                  <a:pt x="4869195" y="3156905"/>
                </a:moveTo>
                <a:cubicBezTo>
                  <a:pt x="4968586" y="3156905"/>
                  <a:pt x="5049158" y="3237477"/>
                  <a:pt x="5049158" y="3336868"/>
                </a:cubicBezTo>
                <a:cubicBezTo>
                  <a:pt x="5049158" y="3436259"/>
                  <a:pt x="4968586" y="3516831"/>
                  <a:pt x="4869195" y="3516831"/>
                </a:cubicBezTo>
                <a:cubicBezTo>
                  <a:pt x="4769804" y="3516831"/>
                  <a:pt x="4689232" y="3436259"/>
                  <a:pt x="4689232" y="3336868"/>
                </a:cubicBezTo>
                <a:cubicBezTo>
                  <a:pt x="4689232" y="3237477"/>
                  <a:pt x="4769804" y="3156905"/>
                  <a:pt x="4869195" y="3156905"/>
                </a:cubicBezTo>
                <a:close/>
                <a:moveTo>
                  <a:pt x="4283041" y="3156905"/>
                </a:moveTo>
                <a:cubicBezTo>
                  <a:pt x="4382432" y="3156905"/>
                  <a:pt x="4463004" y="3237477"/>
                  <a:pt x="4463004" y="3336868"/>
                </a:cubicBezTo>
                <a:cubicBezTo>
                  <a:pt x="4463004" y="3436259"/>
                  <a:pt x="4382432" y="3516831"/>
                  <a:pt x="4283041" y="3516831"/>
                </a:cubicBezTo>
                <a:cubicBezTo>
                  <a:pt x="4183650" y="3516831"/>
                  <a:pt x="4103078" y="3436259"/>
                  <a:pt x="4103078" y="3336868"/>
                </a:cubicBezTo>
                <a:cubicBezTo>
                  <a:pt x="4103078" y="3237477"/>
                  <a:pt x="4183650" y="3156905"/>
                  <a:pt x="4283041" y="3156905"/>
                </a:cubicBezTo>
                <a:close/>
                <a:moveTo>
                  <a:pt x="3696887" y="3156905"/>
                </a:moveTo>
                <a:cubicBezTo>
                  <a:pt x="3796278" y="3156905"/>
                  <a:pt x="3876850" y="3237477"/>
                  <a:pt x="3876850" y="3336868"/>
                </a:cubicBezTo>
                <a:cubicBezTo>
                  <a:pt x="3876850" y="3436259"/>
                  <a:pt x="3796278" y="3516831"/>
                  <a:pt x="3696887" y="3516831"/>
                </a:cubicBezTo>
                <a:cubicBezTo>
                  <a:pt x="3597496" y="3516831"/>
                  <a:pt x="3516924" y="3436259"/>
                  <a:pt x="3516924" y="3336868"/>
                </a:cubicBezTo>
                <a:cubicBezTo>
                  <a:pt x="3516924" y="3237477"/>
                  <a:pt x="3597496" y="3156905"/>
                  <a:pt x="3696887" y="3156905"/>
                </a:cubicBezTo>
                <a:close/>
                <a:moveTo>
                  <a:pt x="3110733" y="3156905"/>
                </a:moveTo>
                <a:cubicBezTo>
                  <a:pt x="3210124" y="3156905"/>
                  <a:pt x="3290696" y="3237477"/>
                  <a:pt x="3290696" y="3336868"/>
                </a:cubicBezTo>
                <a:cubicBezTo>
                  <a:pt x="3290696" y="3436259"/>
                  <a:pt x="3210124" y="3516831"/>
                  <a:pt x="3110733" y="3516831"/>
                </a:cubicBezTo>
                <a:cubicBezTo>
                  <a:pt x="3011342" y="3516831"/>
                  <a:pt x="2930770" y="3436259"/>
                  <a:pt x="2930770" y="3336868"/>
                </a:cubicBezTo>
                <a:cubicBezTo>
                  <a:pt x="2930770" y="3237477"/>
                  <a:pt x="3011342" y="3156905"/>
                  <a:pt x="3110733" y="3156905"/>
                </a:cubicBezTo>
                <a:close/>
                <a:moveTo>
                  <a:pt x="2524579" y="3156905"/>
                </a:moveTo>
                <a:cubicBezTo>
                  <a:pt x="2623970" y="3156905"/>
                  <a:pt x="2704542" y="3237477"/>
                  <a:pt x="2704542" y="3336868"/>
                </a:cubicBezTo>
                <a:cubicBezTo>
                  <a:pt x="2704542" y="3436259"/>
                  <a:pt x="2623970" y="3516831"/>
                  <a:pt x="2524579" y="3516831"/>
                </a:cubicBezTo>
                <a:cubicBezTo>
                  <a:pt x="2425188" y="3516831"/>
                  <a:pt x="2344616" y="3436259"/>
                  <a:pt x="2344616" y="3336868"/>
                </a:cubicBezTo>
                <a:cubicBezTo>
                  <a:pt x="2344616" y="3237477"/>
                  <a:pt x="2425188" y="3156905"/>
                  <a:pt x="2524579" y="3156905"/>
                </a:cubicBezTo>
                <a:close/>
                <a:moveTo>
                  <a:pt x="1938425" y="3156905"/>
                </a:moveTo>
                <a:cubicBezTo>
                  <a:pt x="2037816" y="3156905"/>
                  <a:pt x="2118388" y="3237477"/>
                  <a:pt x="2118388" y="3336868"/>
                </a:cubicBezTo>
                <a:cubicBezTo>
                  <a:pt x="2118388" y="3436259"/>
                  <a:pt x="2037816" y="3516831"/>
                  <a:pt x="1938425" y="3516831"/>
                </a:cubicBezTo>
                <a:cubicBezTo>
                  <a:pt x="1839034" y="3516831"/>
                  <a:pt x="1758462" y="3436259"/>
                  <a:pt x="1758462" y="3336868"/>
                </a:cubicBezTo>
                <a:cubicBezTo>
                  <a:pt x="1758462" y="3237477"/>
                  <a:pt x="1839034" y="3156905"/>
                  <a:pt x="1938425" y="3156905"/>
                </a:cubicBezTo>
                <a:close/>
                <a:moveTo>
                  <a:pt x="1352271" y="3156905"/>
                </a:moveTo>
                <a:cubicBezTo>
                  <a:pt x="1451662" y="3156905"/>
                  <a:pt x="1532234" y="3237477"/>
                  <a:pt x="1532234" y="3336868"/>
                </a:cubicBezTo>
                <a:cubicBezTo>
                  <a:pt x="1532234" y="3436259"/>
                  <a:pt x="1451662" y="3516831"/>
                  <a:pt x="1352271" y="3516831"/>
                </a:cubicBezTo>
                <a:cubicBezTo>
                  <a:pt x="1252880" y="3516831"/>
                  <a:pt x="1172308" y="3436259"/>
                  <a:pt x="1172308" y="3336868"/>
                </a:cubicBezTo>
                <a:cubicBezTo>
                  <a:pt x="1172308" y="3237477"/>
                  <a:pt x="1252880" y="3156905"/>
                  <a:pt x="1352271" y="3156905"/>
                </a:cubicBezTo>
                <a:close/>
                <a:moveTo>
                  <a:pt x="766117" y="3156905"/>
                </a:moveTo>
                <a:cubicBezTo>
                  <a:pt x="865508" y="3156905"/>
                  <a:pt x="946080" y="3237477"/>
                  <a:pt x="946080" y="3336868"/>
                </a:cubicBezTo>
                <a:cubicBezTo>
                  <a:pt x="946080" y="3436259"/>
                  <a:pt x="865508" y="3516831"/>
                  <a:pt x="766117" y="3516831"/>
                </a:cubicBezTo>
                <a:cubicBezTo>
                  <a:pt x="666726" y="3516831"/>
                  <a:pt x="586154" y="3436259"/>
                  <a:pt x="586154" y="3336868"/>
                </a:cubicBezTo>
                <a:cubicBezTo>
                  <a:pt x="586154" y="3237477"/>
                  <a:pt x="666726" y="3156905"/>
                  <a:pt x="766117" y="3156905"/>
                </a:cubicBezTo>
                <a:close/>
                <a:moveTo>
                  <a:pt x="179963" y="3156905"/>
                </a:moveTo>
                <a:cubicBezTo>
                  <a:pt x="279354" y="3156905"/>
                  <a:pt x="359926" y="3237477"/>
                  <a:pt x="359926" y="3336868"/>
                </a:cubicBezTo>
                <a:cubicBezTo>
                  <a:pt x="359926" y="3436259"/>
                  <a:pt x="279354" y="3516831"/>
                  <a:pt x="179963" y="3516831"/>
                </a:cubicBezTo>
                <a:cubicBezTo>
                  <a:pt x="80572" y="3516831"/>
                  <a:pt x="0" y="3436259"/>
                  <a:pt x="0" y="3336868"/>
                </a:cubicBezTo>
                <a:cubicBezTo>
                  <a:pt x="0" y="3237477"/>
                  <a:pt x="80572" y="3156905"/>
                  <a:pt x="179963" y="3156905"/>
                </a:cubicBezTo>
                <a:close/>
                <a:moveTo>
                  <a:pt x="4869195" y="2525524"/>
                </a:moveTo>
                <a:cubicBezTo>
                  <a:pt x="4968586" y="2525524"/>
                  <a:pt x="5049158" y="2606096"/>
                  <a:pt x="5049158" y="2705487"/>
                </a:cubicBezTo>
                <a:cubicBezTo>
                  <a:pt x="5049158" y="2804878"/>
                  <a:pt x="4968586" y="2885450"/>
                  <a:pt x="4869195" y="2885450"/>
                </a:cubicBezTo>
                <a:cubicBezTo>
                  <a:pt x="4769804" y="2885450"/>
                  <a:pt x="4689232" y="2804878"/>
                  <a:pt x="4689232" y="2705487"/>
                </a:cubicBezTo>
                <a:cubicBezTo>
                  <a:pt x="4689232" y="2606096"/>
                  <a:pt x="4769804" y="2525524"/>
                  <a:pt x="4869195" y="2525524"/>
                </a:cubicBezTo>
                <a:close/>
                <a:moveTo>
                  <a:pt x="4283041" y="2525524"/>
                </a:moveTo>
                <a:cubicBezTo>
                  <a:pt x="4382432" y="2525524"/>
                  <a:pt x="4463004" y="2606096"/>
                  <a:pt x="4463004" y="2705487"/>
                </a:cubicBezTo>
                <a:cubicBezTo>
                  <a:pt x="4463004" y="2804878"/>
                  <a:pt x="4382432" y="2885450"/>
                  <a:pt x="4283041" y="2885450"/>
                </a:cubicBezTo>
                <a:cubicBezTo>
                  <a:pt x="4183650" y="2885450"/>
                  <a:pt x="4103078" y="2804878"/>
                  <a:pt x="4103078" y="2705487"/>
                </a:cubicBezTo>
                <a:cubicBezTo>
                  <a:pt x="4103078" y="2606096"/>
                  <a:pt x="4183650" y="2525524"/>
                  <a:pt x="4283041" y="2525524"/>
                </a:cubicBezTo>
                <a:close/>
                <a:moveTo>
                  <a:pt x="3696887" y="2525524"/>
                </a:moveTo>
                <a:cubicBezTo>
                  <a:pt x="3796278" y="2525524"/>
                  <a:pt x="3876850" y="2606096"/>
                  <a:pt x="3876850" y="2705487"/>
                </a:cubicBezTo>
                <a:cubicBezTo>
                  <a:pt x="3876850" y="2804878"/>
                  <a:pt x="3796278" y="2885450"/>
                  <a:pt x="3696887" y="2885450"/>
                </a:cubicBezTo>
                <a:cubicBezTo>
                  <a:pt x="3597496" y="2885450"/>
                  <a:pt x="3516924" y="2804878"/>
                  <a:pt x="3516924" y="2705487"/>
                </a:cubicBezTo>
                <a:cubicBezTo>
                  <a:pt x="3516924" y="2606096"/>
                  <a:pt x="3597496" y="2525524"/>
                  <a:pt x="3696887" y="2525524"/>
                </a:cubicBezTo>
                <a:close/>
                <a:moveTo>
                  <a:pt x="3110733" y="2525524"/>
                </a:moveTo>
                <a:cubicBezTo>
                  <a:pt x="3210124" y="2525524"/>
                  <a:pt x="3290696" y="2606096"/>
                  <a:pt x="3290696" y="2705487"/>
                </a:cubicBezTo>
                <a:cubicBezTo>
                  <a:pt x="3290696" y="2804878"/>
                  <a:pt x="3210124" y="2885450"/>
                  <a:pt x="3110733" y="2885450"/>
                </a:cubicBezTo>
                <a:cubicBezTo>
                  <a:pt x="3011342" y="2885450"/>
                  <a:pt x="2930770" y="2804878"/>
                  <a:pt x="2930770" y="2705487"/>
                </a:cubicBezTo>
                <a:cubicBezTo>
                  <a:pt x="2930770" y="2606096"/>
                  <a:pt x="3011342" y="2525524"/>
                  <a:pt x="3110733" y="2525524"/>
                </a:cubicBezTo>
                <a:close/>
                <a:moveTo>
                  <a:pt x="2524579" y="2525524"/>
                </a:moveTo>
                <a:cubicBezTo>
                  <a:pt x="2623970" y="2525524"/>
                  <a:pt x="2704542" y="2606096"/>
                  <a:pt x="2704542" y="2705487"/>
                </a:cubicBezTo>
                <a:cubicBezTo>
                  <a:pt x="2704542" y="2804878"/>
                  <a:pt x="2623970" y="2885450"/>
                  <a:pt x="2524579" y="2885450"/>
                </a:cubicBezTo>
                <a:cubicBezTo>
                  <a:pt x="2425188" y="2885450"/>
                  <a:pt x="2344616" y="2804878"/>
                  <a:pt x="2344616" y="2705487"/>
                </a:cubicBezTo>
                <a:cubicBezTo>
                  <a:pt x="2344616" y="2606096"/>
                  <a:pt x="2425188" y="2525524"/>
                  <a:pt x="2524579" y="2525524"/>
                </a:cubicBezTo>
                <a:close/>
                <a:moveTo>
                  <a:pt x="1938425" y="2525524"/>
                </a:moveTo>
                <a:cubicBezTo>
                  <a:pt x="2037816" y="2525524"/>
                  <a:pt x="2118388" y="2606096"/>
                  <a:pt x="2118388" y="2705487"/>
                </a:cubicBezTo>
                <a:cubicBezTo>
                  <a:pt x="2118388" y="2804878"/>
                  <a:pt x="2037816" y="2885450"/>
                  <a:pt x="1938425" y="2885450"/>
                </a:cubicBezTo>
                <a:cubicBezTo>
                  <a:pt x="1839034" y="2885450"/>
                  <a:pt x="1758462" y="2804878"/>
                  <a:pt x="1758462" y="2705487"/>
                </a:cubicBezTo>
                <a:cubicBezTo>
                  <a:pt x="1758462" y="2606096"/>
                  <a:pt x="1839034" y="2525524"/>
                  <a:pt x="1938425" y="2525524"/>
                </a:cubicBezTo>
                <a:close/>
                <a:moveTo>
                  <a:pt x="1352271" y="2525524"/>
                </a:moveTo>
                <a:cubicBezTo>
                  <a:pt x="1451662" y="2525524"/>
                  <a:pt x="1532234" y="2606096"/>
                  <a:pt x="1532234" y="2705487"/>
                </a:cubicBezTo>
                <a:cubicBezTo>
                  <a:pt x="1532234" y="2804878"/>
                  <a:pt x="1451662" y="2885450"/>
                  <a:pt x="1352271" y="2885450"/>
                </a:cubicBezTo>
                <a:cubicBezTo>
                  <a:pt x="1252880" y="2885450"/>
                  <a:pt x="1172308" y="2804878"/>
                  <a:pt x="1172308" y="2705487"/>
                </a:cubicBezTo>
                <a:cubicBezTo>
                  <a:pt x="1172308" y="2606096"/>
                  <a:pt x="1252880" y="2525524"/>
                  <a:pt x="1352271" y="2525524"/>
                </a:cubicBezTo>
                <a:close/>
                <a:moveTo>
                  <a:pt x="766117" y="2525524"/>
                </a:moveTo>
                <a:cubicBezTo>
                  <a:pt x="865508" y="2525524"/>
                  <a:pt x="946080" y="2606096"/>
                  <a:pt x="946080" y="2705487"/>
                </a:cubicBezTo>
                <a:cubicBezTo>
                  <a:pt x="946080" y="2804878"/>
                  <a:pt x="865508" y="2885450"/>
                  <a:pt x="766117" y="2885450"/>
                </a:cubicBezTo>
                <a:cubicBezTo>
                  <a:pt x="666726" y="2885450"/>
                  <a:pt x="586154" y="2804878"/>
                  <a:pt x="586154" y="2705487"/>
                </a:cubicBezTo>
                <a:cubicBezTo>
                  <a:pt x="586154" y="2606096"/>
                  <a:pt x="666726" y="2525524"/>
                  <a:pt x="766117" y="2525524"/>
                </a:cubicBezTo>
                <a:close/>
                <a:moveTo>
                  <a:pt x="179963" y="2525524"/>
                </a:moveTo>
                <a:cubicBezTo>
                  <a:pt x="279354" y="2525524"/>
                  <a:pt x="359926" y="2606096"/>
                  <a:pt x="359926" y="2705487"/>
                </a:cubicBezTo>
                <a:cubicBezTo>
                  <a:pt x="359926" y="2804878"/>
                  <a:pt x="279354" y="2885450"/>
                  <a:pt x="179963" y="2885450"/>
                </a:cubicBezTo>
                <a:cubicBezTo>
                  <a:pt x="80572" y="2885450"/>
                  <a:pt x="0" y="2804878"/>
                  <a:pt x="0" y="2705487"/>
                </a:cubicBezTo>
                <a:cubicBezTo>
                  <a:pt x="0" y="2606096"/>
                  <a:pt x="80572" y="2525524"/>
                  <a:pt x="179963" y="2525524"/>
                </a:cubicBezTo>
                <a:close/>
                <a:moveTo>
                  <a:pt x="4869195" y="1894143"/>
                </a:moveTo>
                <a:cubicBezTo>
                  <a:pt x="4968586" y="1894143"/>
                  <a:pt x="5049158" y="1974717"/>
                  <a:pt x="5049158" y="2074106"/>
                </a:cubicBezTo>
                <a:cubicBezTo>
                  <a:pt x="5049158" y="2173497"/>
                  <a:pt x="4968586" y="2254069"/>
                  <a:pt x="4869195" y="2254069"/>
                </a:cubicBezTo>
                <a:cubicBezTo>
                  <a:pt x="4769804" y="2254069"/>
                  <a:pt x="4689232" y="2173497"/>
                  <a:pt x="4689232" y="2074106"/>
                </a:cubicBezTo>
                <a:cubicBezTo>
                  <a:pt x="4689232" y="1974717"/>
                  <a:pt x="4769804" y="1894143"/>
                  <a:pt x="4869195" y="1894143"/>
                </a:cubicBezTo>
                <a:close/>
                <a:moveTo>
                  <a:pt x="4283041" y="1894143"/>
                </a:moveTo>
                <a:cubicBezTo>
                  <a:pt x="4382432" y="1894143"/>
                  <a:pt x="4463004" y="1974717"/>
                  <a:pt x="4463004" y="2074106"/>
                </a:cubicBezTo>
                <a:cubicBezTo>
                  <a:pt x="4463004" y="2173497"/>
                  <a:pt x="4382432" y="2254069"/>
                  <a:pt x="4283041" y="2254069"/>
                </a:cubicBezTo>
                <a:cubicBezTo>
                  <a:pt x="4183650" y="2254069"/>
                  <a:pt x="4103078" y="2173497"/>
                  <a:pt x="4103078" y="2074106"/>
                </a:cubicBezTo>
                <a:cubicBezTo>
                  <a:pt x="4103078" y="1974717"/>
                  <a:pt x="4183650" y="1894143"/>
                  <a:pt x="4283041" y="1894143"/>
                </a:cubicBezTo>
                <a:close/>
                <a:moveTo>
                  <a:pt x="3696887" y="1894143"/>
                </a:moveTo>
                <a:cubicBezTo>
                  <a:pt x="3796278" y="1894143"/>
                  <a:pt x="3876850" y="1974717"/>
                  <a:pt x="3876850" y="2074106"/>
                </a:cubicBezTo>
                <a:cubicBezTo>
                  <a:pt x="3876850" y="2173497"/>
                  <a:pt x="3796278" y="2254069"/>
                  <a:pt x="3696887" y="2254069"/>
                </a:cubicBezTo>
                <a:cubicBezTo>
                  <a:pt x="3597496" y="2254069"/>
                  <a:pt x="3516924" y="2173497"/>
                  <a:pt x="3516924" y="2074106"/>
                </a:cubicBezTo>
                <a:cubicBezTo>
                  <a:pt x="3516924" y="1974717"/>
                  <a:pt x="3597496" y="1894143"/>
                  <a:pt x="3696887" y="1894143"/>
                </a:cubicBezTo>
                <a:close/>
                <a:moveTo>
                  <a:pt x="3110733" y="1894143"/>
                </a:moveTo>
                <a:cubicBezTo>
                  <a:pt x="3210124" y="1894143"/>
                  <a:pt x="3290696" y="1974717"/>
                  <a:pt x="3290696" y="2074106"/>
                </a:cubicBezTo>
                <a:cubicBezTo>
                  <a:pt x="3290696" y="2173497"/>
                  <a:pt x="3210124" y="2254069"/>
                  <a:pt x="3110733" y="2254069"/>
                </a:cubicBezTo>
                <a:cubicBezTo>
                  <a:pt x="3011342" y="2254069"/>
                  <a:pt x="2930770" y="2173497"/>
                  <a:pt x="2930770" y="2074106"/>
                </a:cubicBezTo>
                <a:cubicBezTo>
                  <a:pt x="2930770" y="1974717"/>
                  <a:pt x="3011342" y="1894143"/>
                  <a:pt x="3110733" y="1894143"/>
                </a:cubicBezTo>
                <a:close/>
                <a:moveTo>
                  <a:pt x="2524579" y="1894143"/>
                </a:moveTo>
                <a:cubicBezTo>
                  <a:pt x="2623970" y="1894143"/>
                  <a:pt x="2704542" y="1974717"/>
                  <a:pt x="2704542" y="2074106"/>
                </a:cubicBezTo>
                <a:cubicBezTo>
                  <a:pt x="2704542" y="2173497"/>
                  <a:pt x="2623970" y="2254069"/>
                  <a:pt x="2524579" y="2254069"/>
                </a:cubicBezTo>
                <a:cubicBezTo>
                  <a:pt x="2425188" y="2254069"/>
                  <a:pt x="2344616" y="2173497"/>
                  <a:pt x="2344616" y="2074106"/>
                </a:cubicBezTo>
                <a:cubicBezTo>
                  <a:pt x="2344616" y="1974717"/>
                  <a:pt x="2425188" y="1894143"/>
                  <a:pt x="2524579" y="1894143"/>
                </a:cubicBezTo>
                <a:close/>
                <a:moveTo>
                  <a:pt x="1938425" y="1894143"/>
                </a:moveTo>
                <a:cubicBezTo>
                  <a:pt x="2037816" y="1894143"/>
                  <a:pt x="2118388" y="1974717"/>
                  <a:pt x="2118388" y="2074106"/>
                </a:cubicBezTo>
                <a:cubicBezTo>
                  <a:pt x="2118388" y="2173497"/>
                  <a:pt x="2037816" y="2254069"/>
                  <a:pt x="1938425" y="2254069"/>
                </a:cubicBezTo>
                <a:cubicBezTo>
                  <a:pt x="1839034" y="2254069"/>
                  <a:pt x="1758462" y="2173497"/>
                  <a:pt x="1758462" y="2074106"/>
                </a:cubicBezTo>
                <a:cubicBezTo>
                  <a:pt x="1758462" y="1974717"/>
                  <a:pt x="1839034" y="1894143"/>
                  <a:pt x="1938425" y="1894143"/>
                </a:cubicBezTo>
                <a:close/>
                <a:moveTo>
                  <a:pt x="1352271" y="1894143"/>
                </a:moveTo>
                <a:cubicBezTo>
                  <a:pt x="1451662" y="1894143"/>
                  <a:pt x="1532234" y="1974717"/>
                  <a:pt x="1532234" y="2074106"/>
                </a:cubicBezTo>
                <a:cubicBezTo>
                  <a:pt x="1532234" y="2173497"/>
                  <a:pt x="1451662" y="2254069"/>
                  <a:pt x="1352271" y="2254069"/>
                </a:cubicBezTo>
                <a:cubicBezTo>
                  <a:pt x="1252880" y="2254069"/>
                  <a:pt x="1172308" y="2173497"/>
                  <a:pt x="1172308" y="2074106"/>
                </a:cubicBezTo>
                <a:cubicBezTo>
                  <a:pt x="1172308" y="1974717"/>
                  <a:pt x="1252880" y="1894143"/>
                  <a:pt x="1352271" y="1894143"/>
                </a:cubicBezTo>
                <a:close/>
                <a:moveTo>
                  <a:pt x="766117" y="1894143"/>
                </a:moveTo>
                <a:cubicBezTo>
                  <a:pt x="865508" y="1894143"/>
                  <a:pt x="946080" y="1974717"/>
                  <a:pt x="946080" y="2074106"/>
                </a:cubicBezTo>
                <a:cubicBezTo>
                  <a:pt x="946080" y="2173497"/>
                  <a:pt x="865508" y="2254069"/>
                  <a:pt x="766117" y="2254069"/>
                </a:cubicBezTo>
                <a:cubicBezTo>
                  <a:pt x="666726" y="2254069"/>
                  <a:pt x="586154" y="2173497"/>
                  <a:pt x="586154" y="2074106"/>
                </a:cubicBezTo>
                <a:cubicBezTo>
                  <a:pt x="586154" y="1974717"/>
                  <a:pt x="666726" y="1894143"/>
                  <a:pt x="766117" y="1894143"/>
                </a:cubicBezTo>
                <a:close/>
                <a:moveTo>
                  <a:pt x="179963" y="1894143"/>
                </a:moveTo>
                <a:cubicBezTo>
                  <a:pt x="279354" y="1894143"/>
                  <a:pt x="359926" y="1974717"/>
                  <a:pt x="359926" y="2074106"/>
                </a:cubicBezTo>
                <a:cubicBezTo>
                  <a:pt x="359926" y="2173497"/>
                  <a:pt x="279354" y="2254069"/>
                  <a:pt x="179963" y="2254069"/>
                </a:cubicBezTo>
                <a:cubicBezTo>
                  <a:pt x="80572" y="2254069"/>
                  <a:pt x="0" y="2173497"/>
                  <a:pt x="0" y="2074106"/>
                </a:cubicBezTo>
                <a:cubicBezTo>
                  <a:pt x="0" y="1974717"/>
                  <a:pt x="80572" y="1894143"/>
                  <a:pt x="179963" y="1894143"/>
                </a:cubicBezTo>
                <a:close/>
                <a:moveTo>
                  <a:pt x="4869195" y="1262762"/>
                </a:moveTo>
                <a:cubicBezTo>
                  <a:pt x="4968586" y="1262762"/>
                  <a:pt x="5049158" y="1343334"/>
                  <a:pt x="5049158" y="1442725"/>
                </a:cubicBezTo>
                <a:cubicBezTo>
                  <a:pt x="5049158" y="1542117"/>
                  <a:pt x="4968586" y="1622688"/>
                  <a:pt x="4869195" y="1622688"/>
                </a:cubicBezTo>
                <a:cubicBezTo>
                  <a:pt x="4769804" y="1622688"/>
                  <a:pt x="4689232" y="1542117"/>
                  <a:pt x="4689232" y="1442725"/>
                </a:cubicBezTo>
                <a:cubicBezTo>
                  <a:pt x="4689232" y="1343334"/>
                  <a:pt x="4769804" y="1262762"/>
                  <a:pt x="4869195" y="1262762"/>
                </a:cubicBezTo>
                <a:close/>
                <a:moveTo>
                  <a:pt x="4283041" y="1262762"/>
                </a:moveTo>
                <a:cubicBezTo>
                  <a:pt x="4382432" y="1262762"/>
                  <a:pt x="4463004" y="1343334"/>
                  <a:pt x="4463004" y="1442725"/>
                </a:cubicBezTo>
                <a:cubicBezTo>
                  <a:pt x="4463004" y="1542117"/>
                  <a:pt x="4382432" y="1622688"/>
                  <a:pt x="4283041" y="1622688"/>
                </a:cubicBezTo>
                <a:cubicBezTo>
                  <a:pt x="4183650" y="1622688"/>
                  <a:pt x="4103078" y="1542117"/>
                  <a:pt x="4103078" y="1442725"/>
                </a:cubicBezTo>
                <a:cubicBezTo>
                  <a:pt x="4103078" y="1343334"/>
                  <a:pt x="4183650" y="1262762"/>
                  <a:pt x="4283041" y="1262762"/>
                </a:cubicBezTo>
                <a:close/>
                <a:moveTo>
                  <a:pt x="3696887" y="1262762"/>
                </a:moveTo>
                <a:cubicBezTo>
                  <a:pt x="3796278" y="1262762"/>
                  <a:pt x="3876850" y="1343334"/>
                  <a:pt x="3876850" y="1442725"/>
                </a:cubicBezTo>
                <a:cubicBezTo>
                  <a:pt x="3876850" y="1542117"/>
                  <a:pt x="3796278" y="1622688"/>
                  <a:pt x="3696887" y="1622688"/>
                </a:cubicBezTo>
                <a:cubicBezTo>
                  <a:pt x="3597496" y="1622688"/>
                  <a:pt x="3516924" y="1542117"/>
                  <a:pt x="3516924" y="1442725"/>
                </a:cubicBezTo>
                <a:cubicBezTo>
                  <a:pt x="3516924" y="1343334"/>
                  <a:pt x="3597496" y="1262762"/>
                  <a:pt x="3696887" y="1262762"/>
                </a:cubicBezTo>
                <a:close/>
                <a:moveTo>
                  <a:pt x="3110733" y="1262762"/>
                </a:moveTo>
                <a:cubicBezTo>
                  <a:pt x="3210124" y="1262762"/>
                  <a:pt x="3290696" y="1343334"/>
                  <a:pt x="3290696" y="1442725"/>
                </a:cubicBezTo>
                <a:cubicBezTo>
                  <a:pt x="3290696" y="1542117"/>
                  <a:pt x="3210124" y="1622688"/>
                  <a:pt x="3110733" y="1622688"/>
                </a:cubicBezTo>
                <a:cubicBezTo>
                  <a:pt x="3011342" y="1622688"/>
                  <a:pt x="2930770" y="1542117"/>
                  <a:pt x="2930770" y="1442725"/>
                </a:cubicBezTo>
                <a:cubicBezTo>
                  <a:pt x="2930770" y="1343334"/>
                  <a:pt x="3011342" y="1262762"/>
                  <a:pt x="3110733" y="1262762"/>
                </a:cubicBezTo>
                <a:close/>
                <a:moveTo>
                  <a:pt x="2524579" y="1262762"/>
                </a:moveTo>
                <a:cubicBezTo>
                  <a:pt x="2623970" y="1262762"/>
                  <a:pt x="2704542" y="1343334"/>
                  <a:pt x="2704542" y="1442725"/>
                </a:cubicBezTo>
                <a:cubicBezTo>
                  <a:pt x="2704542" y="1542117"/>
                  <a:pt x="2623970" y="1622688"/>
                  <a:pt x="2524579" y="1622688"/>
                </a:cubicBezTo>
                <a:cubicBezTo>
                  <a:pt x="2425188" y="1622688"/>
                  <a:pt x="2344616" y="1542117"/>
                  <a:pt x="2344616" y="1442725"/>
                </a:cubicBezTo>
                <a:cubicBezTo>
                  <a:pt x="2344616" y="1343334"/>
                  <a:pt x="2425188" y="1262762"/>
                  <a:pt x="2524579" y="1262762"/>
                </a:cubicBezTo>
                <a:close/>
                <a:moveTo>
                  <a:pt x="1938425" y="1262762"/>
                </a:moveTo>
                <a:cubicBezTo>
                  <a:pt x="2037816" y="1262762"/>
                  <a:pt x="2118388" y="1343334"/>
                  <a:pt x="2118388" y="1442725"/>
                </a:cubicBezTo>
                <a:cubicBezTo>
                  <a:pt x="2118388" y="1542117"/>
                  <a:pt x="2037816" y="1622688"/>
                  <a:pt x="1938425" y="1622688"/>
                </a:cubicBezTo>
                <a:cubicBezTo>
                  <a:pt x="1839034" y="1622688"/>
                  <a:pt x="1758462" y="1542117"/>
                  <a:pt x="1758462" y="1442725"/>
                </a:cubicBezTo>
                <a:cubicBezTo>
                  <a:pt x="1758462" y="1343334"/>
                  <a:pt x="1839034" y="1262762"/>
                  <a:pt x="1938425" y="1262762"/>
                </a:cubicBezTo>
                <a:close/>
                <a:moveTo>
                  <a:pt x="1352271" y="1262762"/>
                </a:moveTo>
                <a:cubicBezTo>
                  <a:pt x="1451662" y="1262762"/>
                  <a:pt x="1532234" y="1343334"/>
                  <a:pt x="1532234" y="1442725"/>
                </a:cubicBezTo>
                <a:cubicBezTo>
                  <a:pt x="1532234" y="1542117"/>
                  <a:pt x="1451662" y="1622688"/>
                  <a:pt x="1352271" y="1622688"/>
                </a:cubicBezTo>
                <a:cubicBezTo>
                  <a:pt x="1252880" y="1622688"/>
                  <a:pt x="1172308" y="1542117"/>
                  <a:pt x="1172308" y="1442725"/>
                </a:cubicBezTo>
                <a:cubicBezTo>
                  <a:pt x="1172308" y="1343334"/>
                  <a:pt x="1252880" y="1262762"/>
                  <a:pt x="1352271" y="1262762"/>
                </a:cubicBezTo>
                <a:close/>
                <a:moveTo>
                  <a:pt x="766117" y="1262762"/>
                </a:moveTo>
                <a:cubicBezTo>
                  <a:pt x="865508" y="1262762"/>
                  <a:pt x="946080" y="1343334"/>
                  <a:pt x="946080" y="1442725"/>
                </a:cubicBezTo>
                <a:cubicBezTo>
                  <a:pt x="946080" y="1542117"/>
                  <a:pt x="865508" y="1622688"/>
                  <a:pt x="766117" y="1622688"/>
                </a:cubicBezTo>
                <a:cubicBezTo>
                  <a:pt x="666726" y="1622688"/>
                  <a:pt x="586154" y="1542117"/>
                  <a:pt x="586154" y="1442725"/>
                </a:cubicBezTo>
                <a:cubicBezTo>
                  <a:pt x="586154" y="1343334"/>
                  <a:pt x="666726" y="1262762"/>
                  <a:pt x="766117" y="1262762"/>
                </a:cubicBezTo>
                <a:close/>
                <a:moveTo>
                  <a:pt x="179963" y="1262762"/>
                </a:moveTo>
                <a:cubicBezTo>
                  <a:pt x="279354" y="1262762"/>
                  <a:pt x="359926" y="1343334"/>
                  <a:pt x="359926" y="1442725"/>
                </a:cubicBezTo>
                <a:cubicBezTo>
                  <a:pt x="359926" y="1542117"/>
                  <a:pt x="279354" y="1622688"/>
                  <a:pt x="179963" y="1622688"/>
                </a:cubicBezTo>
                <a:cubicBezTo>
                  <a:pt x="80572" y="1622688"/>
                  <a:pt x="0" y="1542117"/>
                  <a:pt x="0" y="1442725"/>
                </a:cubicBezTo>
                <a:cubicBezTo>
                  <a:pt x="0" y="1343334"/>
                  <a:pt x="80572" y="1262762"/>
                  <a:pt x="179963" y="1262762"/>
                </a:cubicBezTo>
                <a:close/>
                <a:moveTo>
                  <a:pt x="4869195" y="631381"/>
                </a:moveTo>
                <a:cubicBezTo>
                  <a:pt x="4968586" y="631381"/>
                  <a:pt x="5049158" y="711953"/>
                  <a:pt x="5049158" y="811344"/>
                </a:cubicBezTo>
                <a:cubicBezTo>
                  <a:pt x="5049158" y="910735"/>
                  <a:pt x="4968586" y="991307"/>
                  <a:pt x="4869195" y="991307"/>
                </a:cubicBezTo>
                <a:cubicBezTo>
                  <a:pt x="4769804" y="991307"/>
                  <a:pt x="4689232" y="910735"/>
                  <a:pt x="4689232" y="811344"/>
                </a:cubicBezTo>
                <a:cubicBezTo>
                  <a:pt x="4689232" y="711953"/>
                  <a:pt x="4769804" y="631381"/>
                  <a:pt x="4869195" y="631381"/>
                </a:cubicBezTo>
                <a:close/>
                <a:moveTo>
                  <a:pt x="4283041" y="631381"/>
                </a:moveTo>
                <a:cubicBezTo>
                  <a:pt x="4382432" y="631381"/>
                  <a:pt x="4463004" y="711953"/>
                  <a:pt x="4463004" y="811344"/>
                </a:cubicBezTo>
                <a:cubicBezTo>
                  <a:pt x="4463004" y="910735"/>
                  <a:pt x="4382432" y="991307"/>
                  <a:pt x="4283041" y="991307"/>
                </a:cubicBezTo>
                <a:cubicBezTo>
                  <a:pt x="4183650" y="991307"/>
                  <a:pt x="4103078" y="910735"/>
                  <a:pt x="4103078" y="811344"/>
                </a:cubicBezTo>
                <a:cubicBezTo>
                  <a:pt x="4103078" y="711953"/>
                  <a:pt x="4183650" y="631381"/>
                  <a:pt x="4283041" y="631381"/>
                </a:cubicBezTo>
                <a:close/>
                <a:moveTo>
                  <a:pt x="3696887" y="631381"/>
                </a:moveTo>
                <a:cubicBezTo>
                  <a:pt x="3796278" y="631381"/>
                  <a:pt x="3876850" y="711953"/>
                  <a:pt x="3876850" y="811344"/>
                </a:cubicBezTo>
                <a:cubicBezTo>
                  <a:pt x="3876850" y="910735"/>
                  <a:pt x="3796278" y="991307"/>
                  <a:pt x="3696887" y="991307"/>
                </a:cubicBezTo>
                <a:cubicBezTo>
                  <a:pt x="3597496" y="991307"/>
                  <a:pt x="3516924" y="910735"/>
                  <a:pt x="3516924" y="811344"/>
                </a:cubicBezTo>
                <a:cubicBezTo>
                  <a:pt x="3516924" y="711953"/>
                  <a:pt x="3597496" y="631381"/>
                  <a:pt x="3696887" y="631381"/>
                </a:cubicBezTo>
                <a:close/>
                <a:moveTo>
                  <a:pt x="3110733" y="631381"/>
                </a:moveTo>
                <a:cubicBezTo>
                  <a:pt x="3210124" y="631381"/>
                  <a:pt x="3290696" y="711953"/>
                  <a:pt x="3290696" y="811344"/>
                </a:cubicBezTo>
                <a:cubicBezTo>
                  <a:pt x="3290696" y="910735"/>
                  <a:pt x="3210124" y="991307"/>
                  <a:pt x="3110733" y="991307"/>
                </a:cubicBezTo>
                <a:cubicBezTo>
                  <a:pt x="3011342" y="991307"/>
                  <a:pt x="2930770" y="910735"/>
                  <a:pt x="2930770" y="811344"/>
                </a:cubicBezTo>
                <a:cubicBezTo>
                  <a:pt x="2930770" y="711953"/>
                  <a:pt x="3011342" y="631381"/>
                  <a:pt x="3110733" y="631381"/>
                </a:cubicBezTo>
                <a:close/>
                <a:moveTo>
                  <a:pt x="2524579" y="631381"/>
                </a:moveTo>
                <a:cubicBezTo>
                  <a:pt x="2623970" y="631381"/>
                  <a:pt x="2704542" y="711953"/>
                  <a:pt x="2704542" y="811344"/>
                </a:cubicBezTo>
                <a:cubicBezTo>
                  <a:pt x="2704542" y="910735"/>
                  <a:pt x="2623970" y="991307"/>
                  <a:pt x="2524579" y="991307"/>
                </a:cubicBezTo>
                <a:cubicBezTo>
                  <a:pt x="2425188" y="991307"/>
                  <a:pt x="2344616" y="910735"/>
                  <a:pt x="2344616" y="811344"/>
                </a:cubicBezTo>
                <a:cubicBezTo>
                  <a:pt x="2344616" y="711953"/>
                  <a:pt x="2425188" y="631381"/>
                  <a:pt x="2524579" y="631381"/>
                </a:cubicBezTo>
                <a:close/>
                <a:moveTo>
                  <a:pt x="1938425" y="631381"/>
                </a:moveTo>
                <a:cubicBezTo>
                  <a:pt x="2037816" y="631381"/>
                  <a:pt x="2118388" y="711953"/>
                  <a:pt x="2118388" y="811344"/>
                </a:cubicBezTo>
                <a:cubicBezTo>
                  <a:pt x="2118388" y="910735"/>
                  <a:pt x="2037816" y="991307"/>
                  <a:pt x="1938425" y="991307"/>
                </a:cubicBezTo>
                <a:cubicBezTo>
                  <a:pt x="1839034" y="991307"/>
                  <a:pt x="1758462" y="910735"/>
                  <a:pt x="1758462" y="811344"/>
                </a:cubicBezTo>
                <a:cubicBezTo>
                  <a:pt x="1758462" y="711953"/>
                  <a:pt x="1839034" y="631381"/>
                  <a:pt x="1938425" y="631381"/>
                </a:cubicBezTo>
                <a:close/>
                <a:moveTo>
                  <a:pt x="1352271" y="631381"/>
                </a:moveTo>
                <a:cubicBezTo>
                  <a:pt x="1451662" y="631381"/>
                  <a:pt x="1532234" y="711953"/>
                  <a:pt x="1532234" y="811344"/>
                </a:cubicBezTo>
                <a:cubicBezTo>
                  <a:pt x="1532234" y="910735"/>
                  <a:pt x="1451662" y="991307"/>
                  <a:pt x="1352271" y="991307"/>
                </a:cubicBezTo>
                <a:cubicBezTo>
                  <a:pt x="1252880" y="991307"/>
                  <a:pt x="1172308" y="910735"/>
                  <a:pt x="1172308" y="811344"/>
                </a:cubicBezTo>
                <a:cubicBezTo>
                  <a:pt x="1172308" y="711953"/>
                  <a:pt x="1252880" y="631381"/>
                  <a:pt x="1352271" y="631381"/>
                </a:cubicBezTo>
                <a:close/>
                <a:moveTo>
                  <a:pt x="766117" y="631381"/>
                </a:moveTo>
                <a:cubicBezTo>
                  <a:pt x="865508" y="631381"/>
                  <a:pt x="946080" y="711953"/>
                  <a:pt x="946080" y="811344"/>
                </a:cubicBezTo>
                <a:cubicBezTo>
                  <a:pt x="946080" y="910735"/>
                  <a:pt x="865508" y="991307"/>
                  <a:pt x="766117" y="991307"/>
                </a:cubicBezTo>
                <a:cubicBezTo>
                  <a:pt x="666726" y="991307"/>
                  <a:pt x="586154" y="910735"/>
                  <a:pt x="586154" y="811344"/>
                </a:cubicBezTo>
                <a:cubicBezTo>
                  <a:pt x="586154" y="711953"/>
                  <a:pt x="666726" y="631381"/>
                  <a:pt x="766117" y="631381"/>
                </a:cubicBezTo>
                <a:close/>
                <a:moveTo>
                  <a:pt x="179963" y="631381"/>
                </a:moveTo>
                <a:cubicBezTo>
                  <a:pt x="279354" y="631381"/>
                  <a:pt x="359926" y="711953"/>
                  <a:pt x="359926" y="811344"/>
                </a:cubicBezTo>
                <a:cubicBezTo>
                  <a:pt x="359926" y="910735"/>
                  <a:pt x="279354" y="991307"/>
                  <a:pt x="179963" y="991307"/>
                </a:cubicBezTo>
                <a:cubicBezTo>
                  <a:pt x="80572" y="991307"/>
                  <a:pt x="0" y="910735"/>
                  <a:pt x="0" y="811344"/>
                </a:cubicBezTo>
                <a:cubicBezTo>
                  <a:pt x="0" y="711953"/>
                  <a:pt x="80572" y="631381"/>
                  <a:pt x="179963" y="631381"/>
                </a:cubicBezTo>
                <a:close/>
                <a:moveTo>
                  <a:pt x="4869195" y="0"/>
                </a:moveTo>
                <a:cubicBezTo>
                  <a:pt x="4968586" y="0"/>
                  <a:pt x="5049158" y="80572"/>
                  <a:pt x="5049158" y="179963"/>
                </a:cubicBezTo>
                <a:cubicBezTo>
                  <a:pt x="5049158" y="279354"/>
                  <a:pt x="4968586" y="359926"/>
                  <a:pt x="4869195" y="359926"/>
                </a:cubicBezTo>
                <a:cubicBezTo>
                  <a:pt x="4769804" y="359926"/>
                  <a:pt x="4689232" y="279354"/>
                  <a:pt x="4689232" y="179963"/>
                </a:cubicBezTo>
                <a:cubicBezTo>
                  <a:pt x="4689232" y="80572"/>
                  <a:pt x="4769804" y="0"/>
                  <a:pt x="4869195" y="0"/>
                </a:cubicBezTo>
                <a:close/>
                <a:moveTo>
                  <a:pt x="4283041" y="0"/>
                </a:moveTo>
                <a:cubicBezTo>
                  <a:pt x="4382432" y="0"/>
                  <a:pt x="4463004" y="80572"/>
                  <a:pt x="4463004" y="179963"/>
                </a:cubicBezTo>
                <a:cubicBezTo>
                  <a:pt x="4463004" y="279354"/>
                  <a:pt x="4382432" y="359926"/>
                  <a:pt x="4283041" y="359926"/>
                </a:cubicBezTo>
                <a:cubicBezTo>
                  <a:pt x="4183650" y="359926"/>
                  <a:pt x="4103078" y="279354"/>
                  <a:pt x="4103078" y="179963"/>
                </a:cubicBezTo>
                <a:cubicBezTo>
                  <a:pt x="4103078" y="80572"/>
                  <a:pt x="4183650" y="0"/>
                  <a:pt x="4283041" y="0"/>
                </a:cubicBezTo>
                <a:close/>
                <a:moveTo>
                  <a:pt x="3696887" y="0"/>
                </a:moveTo>
                <a:cubicBezTo>
                  <a:pt x="3796278" y="0"/>
                  <a:pt x="3876850" y="80572"/>
                  <a:pt x="3876850" y="179963"/>
                </a:cubicBezTo>
                <a:cubicBezTo>
                  <a:pt x="3876850" y="279354"/>
                  <a:pt x="3796278" y="359926"/>
                  <a:pt x="3696887" y="359926"/>
                </a:cubicBezTo>
                <a:cubicBezTo>
                  <a:pt x="3597496" y="359926"/>
                  <a:pt x="3516924" y="279354"/>
                  <a:pt x="3516924" y="179963"/>
                </a:cubicBezTo>
                <a:cubicBezTo>
                  <a:pt x="3516924" y="80572"/>
                  <a:pt x="3597496" y="0"/>
                  <a:pt x="3696887" y="0"/>
                </a:cubicBezTo>
                <a:close/>
                <a:moveTo>
                  <a:pt x="3110733" y="0"/>
                </a:moveTo>
                <a:cubicBezTo>
                  <a:pt x="3210124" y="0"/>
                  <a:pt x="3290696" y="80572"/>
                  <a:pt x="3290696" y="179963"/>
                </a:cubicBezTo>
                <a:cubicBezTo>
                  <a:pt x="3290696" y="279354"/>
                  <a:pt x="3210124" y="359926"/>
                  <a:pt x="3110733" y="359926"/>
                </a:cubicBezTo>
                <a:cubicBezTo>
                  <a:pt x="3011342" y="359926"/>
                  <a:pt x="2930770" y="279354"/>
                  <a:pt x="2930770" y="179963"/>
                </a:cubicBezTo>
                <a:cubicBezTo>
                  <a:pt x="2930770" y="80572"/>
                  <a:pt x="3011342" y="0"/>
                  <a:pt x="3110733" y="0"/>
                </a:cubicBezTo>
                <a:close/>
                <a:moveTo>
                  <a:pt x="2524579" y="0"/>
                </a:moveTo>
                <a:cubicBezTo>
                  <a:pt x="2623970" y="0"/>
                  <a:pt x="2704542" y="80572"/>
                  <a:pt x="2704542" y="179963"/>
                </a:cubicBezTo>
                <a:cubicBezTo>
                  <a:pt x="2704542" y="279354"/>
                  <a:pt x="2623970" y="359926"/>
                  <a:pt x="2524579" y="359926"/>
                </a:cubicBezTo>
                <a:cubicBezTo>
                  <a:pt x="2425188" y="359926"/>
                  <a:pt x="2344616" y="279354"/>
                  <a:pt x="2344616" y="179963"/>
                </a:cubicBezTo>
                <a:cubicBezTo>
                  <a:pt x="2344616" y="80572"/>
                  <a:pt x="2425188" y="0"/>
                  <a:pt x="2524579" y="0"/>
                </a:cubicBezTo>
                <a:close/>
                <a:moveTo>
                  <a:pt x="1938425" y="0"/>
                </a:moveTo>
                <a:cubicBezTo>
                  <a:pt x="2037816" y="0"/>
                  <a:pt x="2118388" y="80572"/>
                  <a:pt x="2118388" y="179963"/>
                </a:cubicBezTo>
                <a:cubicBezTo>
                  <a:pt x="2118388" y="279354"/>
                  <a:pt x="2037816" y="359926"/>
                  <a:pt x="1938425" y="359926"/>
                </a:cubicBezTo>
                <a:cubicBezTo>
                  <a:pt x="1839034" y="359926"/>
                  <a:pt x="1758462" y="279354"/>
                  <a:pt x="1758462" y="179963"/>
                </a:cubicBezTo>
                <a:cubicBezTo>
                  <a:pt x="1758462" y="80572"/>
                  <a:pt x="1839034" y="0"/>
                  <a:pt x="1938425" y="0"/>
                </a:cubicBezTo>
                <a:close/>
                <a:moveTo>
                  <a:pt x="1352271" y="0"/>
                </a:moveTo>
                <a:cubicBezTo>
                  <a:pt x="1451662" y="0"/>
                  <a:pt x="1532234" y="80572"/>
                  <a:pt x="1532234" y="179963"/>
                </a:cubicBezTo>
                <a:cubicBezTo>
                  <a:pt x="1532234" y="279354"/>
                  <a:pt x="1451662" y="359926"/>
                  <a:pt x="1352271" y="359926"/>
                </a:cubicBezTo>
                <a:cubicBezTo>
                  <a:pt x="1252880" y="359926"/>
                  <a:pt x="1172308" y="279354"/>
                  <a:pt x="1172308" y="179963"/>
                </a:cubicBezTo>
                <a:cubicBezTo>
                  <a:pt x="1172308" y="80572"/>
                  <a:pt x="1252880" y="0"/>
                  <a:pt x="1352271" y="0"/>
                </a:cubicBezTo>
                <a:close/>
                <a:moveTo>
                  <a:pt x="766117" y="0"/>
                </a:moveTo>
                <a:cubicBezTo>
                  <a:pt x="865508" y="0"/>
                  <a:pt x="946080" y="80572"/>
                  <a:pt x="946080" y="179963"/>
                </a:cubicBezTo>
                <a:cubicBezTo>
                  <a:pt x="946080" y="279354"/>
                  <a:pt x="865508" y="359926"/>
                  <a:pt x="766117" y="359926"/>
                </a:cubicBezTo>
                <a:cubicBezTo>
                  <a:pt x="666726" y="359926"/>
                  <a:pt x="586154" y="279354"/>
                  <a:pt x="586154" y="179963"/>
                </a:cubicBezTo>
                <a:cubicBezTo>
                  <a:pt x="586154" y="80572"/>
                  <a:pt x="666726" y="0"/>
                  <a:pt x="766117" y="0"/>
                </a:cubicBezTo>
                <a:close/>
                <a:moveTo>
                  <a:pt x="179963" y="0"/>
                </a:moveTo>
                <a:cubicBezTo>
                  <a:pt x="279354" y="0"/>
                  <a:pt x="359926" y="80572"/>
                  <a:pt x="359926" y="179963"/>
                </a:cubicBezTo>
                <a:cubicBezTo>
                  <a:pt x="359926" y="279354"/>
                  <a:pt x="279354" y="359926"/>
                  <a:pt x="179963" y="359926"/>
                </a:cubicBezTo>
                <a:cubicBezTo>
                  <a:pt x="80572" y="359926"/>
                  <a:pt x="0" y="279354"/>
                  <a:pt x="0" y="179963"/>
                </a:cubicBezTo>
                <a:cubicBezTo>
                  <a:pt x="0" y="80572"/>
                  <a:pt x="80572" y="0"/>
                  <a:pt x="179963" y="0"/>
                </a:cubicBezTo>
                <a:close/>
              </a:path>
            </a:pathLst>
          </a:custGeom>
          <a:gradFill flip="none" rotWithShape="1">
            <a:gsLst>
              <a:gs pos="1000">
                <a:schemeClr val="accent1"/>
              </a:gs>
              <a:gs pos="100000">
                <a:schemeClr val="bg1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 descr="b84afeb3-4f27-4dff-93ce-4436cfba22a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页脚占位符 2" descr="a0fdfb72-c8d7-44b9-b17a-830efb49efd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 descr="92b3ac89-65b9-4df1-ab4a-bf64471499e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 descr="e60dd2a2-c427-4e8c-9233-9f0e30dd8e2a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 descr="ce2c5245-b3ab-43a5-b9e5-bcc1c46a3e9c"/>
          <p:cNvSpPr/>
          <p:nvPr/>
        </p:nvSpPr>
        <p:spPr>
          <a:xfrm>
            <a:off x="0" y="0"/>
            <a:ext cx="534924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 descr="0cb90625-3fe8-4ea8-9959-3305eaec8c7e"/>
          <p:cNvSpPr/>
          <p:nvPr/>
        </p:nvSpPr>
        <p:spPr>
          <a:xfrm>
            <a:off x="3813810" y="838200"/>
            <a:ext cx="7705090" cy="4391025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标题 10" descr="868e5ba8-9d76-4453-a391-f05eaad3f2a6"/>
          <p:cNvSpPr>
            <a:spLocks noGrp="1"/>
          </p:cNvSpPr>
          <p:nvPr>
            <p:ph type="title" hasCustomPrompt="1"/>
          </p:nvPr>
        </p:nvSpPr>
        <p:spPr>
          <a:xfrm flipV="false" flipH="false">
            <a:off x="5371464" y="1905752"/>
            <a:ext cx="5349240" cy="184348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9" name="文本占位符 18" descr="81dee5e4-c5ea-4a06-8313-03c01aaff3c1"/>
          <p:cNvSpPr>
            <a:spLocks noGrp="1"/>
          </p:cNvSpPr>
          <p:nvPr>
            <p:ph type="body" sz="quarter" idx="13" hasCustomPrompt="1"/>
          </p:nvPr>
        </p:nvSpPr>
        <p:spPr>
          <a:xfrm flipV="false" flipH="false">
            <a:off x="5371464" y="4030505"/>
            <a:ext cx="1993900" cy="34575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none" anchor="ctr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20" name="文本占位符 19" descr="115ec8fd-0130-46ef-9864-68260e78e78d"/>
          <p:cNvSpPr>
            <a:spLocks noGrp="1"/>
          </p:cNvSpPr>
          <p:nvPr>
            <p:ph type="body" sz="quarter" idx="14" hasCustomPrompt="1"/>
          </p:nvPr>
        </p:nvSpPr>
        <p:spPr>
          <a:xfrm flipV="false" flipH="false">
            <a:off x="7590789" y="4030505"/>
            <a:ext cx="1993900" cy="34575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none" anchor="ctr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20XX.XX.XX</a:t>
            </a:r>
          </a:p>
        </p:txBody>
      </p:sp>
      <p:sp>
        <p:nvSpPr>
          <p:cNvPr id="13" name="矩形 12" descr="36147671-dfdf-42a6-93f1-aef063ca6333"/>
          <p:cNvSpPr/>
          <p:nvPr/>
        </p:nvSpPr>
        <p:spPr>
          <a:xfrm>
            <a:off x="3813809" y="6046787"/>
            <a:ext cx="2132965" cy="3778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spc="0" dirty="0">
                <a:solidFill>
                  <a:schemeClr val="accent1"/>
                </a:solidFill>
              </a:rPr>
              <a:t>HORTICULTURE</a:t>
            </a:r>
            <a:endParaRPr lang="zh-CN" altLang="en-US" sz="1400" spc="0" dirty="0">
              <a:solidFill>
                <a:schemeClr val="accent1"/>
              </a:solidFill>
            </a:endParaRPr>
          </a:p>
        </p:txBody>
      </p:sp>
      <p:cxnSp>
        <p:nvCxnSpPr>
          <p:cNvPr id="14" name="直接连接符 13" descr="26998002-c93c-4a6b-8004-730dfee41402"/>
          <p:cNvCxnSpPr>
            <a:cxnSpLocks/>
            <a:stCxn id="13" idx="3"/>
          </p:cNvCxnSpPr>
          <p:nvPr/>
        </p:nvCxnSpPr>
        <p:spPr>
          <a:xfrm flipV="1">
            <a:off x="5946774" y="6235699"/>
            <a:ext cx="624522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 descr="8118712a-be36-4173-8078-366bca3c4674"/>
          <p:cNvSpPr/>
          <p:nvPr/>
        </p:nvSpPr>
        <p:spPr>
          <a:xfrm>
            <a:off x="3813810" y="838200"/>
            <a:ext cx="255270" cy="43910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: 形状 15" descr="7b5ca0cf-c7e9-4a6a-ae74-1328ea9155bf"/>
          <p:cNvSpPr/>
          <p:nvPr/>
        </p:nvSpPr>
        <p:spPr>
          <a:xfrm flipH="1">
            <a:off x="1414527" y="688835"/>
            <a:ext cx="623347" cy="512120"/>
          </a:xfrm>
          <a:custGeom>
            <a:avLst/>
            <a:gdLst>
              <a:gd name="connsiteX0" fmla="*/ 4869195 w 5049158"/>
              <a:gd name="connsiteY0" fmla="*/ 3788286 h 4148212"/>
              <a:gd name="connsiteX1" fmla="*/ 5049158 w 5049158"/>
              <a:gd name="connsiteY1" fmla="*/ 3968249 h 4148212"/>
              <a:gd name="connsiteX2" fmla="*/ 4869195 w 5049158"/>
              <a:gd name="connsiteY2" fmla="*/ 4148212 h 4148212"/>
              <a:gd name="connsiteX3" fmla="*/ 4689232 w 5049158"/>
              <a:gd name="connsiteY3" fmla="*/ 3968249 h 4148212"/>
              <a:gd name="connsiteX4" fmla="*/ 4869195 w 5049158"/>
              <a:gd name="connsiteY4" fmla="*/ 3788286 h 4148212"/>
              <a:gd name="connsiteX5" fmla="*/ 4283041 w 5049158"/>
              <a:gd name="connsiteY5" fmla="*/ 3788286 h 4148212"/>
              <a:gd name="connsiteX6" fmla="*/ 4463004 w 5049158"/>
              <a:gd name="connsiteY6" fmla="*/ 3968249 h 4148212"/>
              <a:gd name="connsiteX7" fmla="*/ 4283041 w 5049158"/>
              <a:gd name="connsiteY7" fmla="*/ 4148212 h 4148212"/>
              <a:gd name="connsiteX8" fmla="*/ 4103078 w 5049158"/>
              <a:gd name="connsiteY8" fmla="*/ 3968249 h 4148212"/>
              <a:gd name="connsiteX9" fmla="*/ 4283041 w 5049158"/>
              <a:gd name="connsiteY9" fmla="*/ 3788286 h 4148212"/>
              <a:gd name="connsiteX10" fmla="*/ 3696887 w 5049158"/>
              <a:gd name="connsiteY10" fmla="*/ 3788286 h 4148212"/>
              <a:gd name="connsiteX11" fmla="*/ 3876850 w 5049158"/>
              <a:gd name="connsiteY11" fmla="*/ 3968249 h 4148212"/>
              <a:gd name="connsiteX12" fmla="*/ 3696887 w 5049158"/>
              <a:gd name="connsiteY12" fmla="*/ 4148212 h 4148212"/>
              <a:gd name="connsiteX13" fmla="*/ 3516924 w 5049158"/>
              <a:gd name="connsiteY13" fmla="*/ 3968249 h 4148212"/>
              <a:gd name="connsiteX14" fmla="*/ 3696887 w 5049158"/>
              <a:gd name="connsiteY14" fmla="*/ 3788286 h 4148212"/>
              <a:gd name="connsiteX15" fmla="*/ 3110733 w 5049158"/>
              <a:gd name="connsiteY15" fmla="*/ 3788286 h 4148212"/>
              <a:gd name="connsiteX16" fmla="*/ 3290696 w 5049158"/>
              <a:gd name="connsiteY16" fmla="*/ 3968249 h 4148212"/>
              <a:gd name="connsiteX17" fmla="*/ 3110733 w 5049158"/>
              <a:gd name="connsiteY17" fmla="*/ 4148212 h 4148212"/>
              <a:gd name="connsiteX18" fmla="*/ 2930770 w 5049158"/>
              <a:gd name="connsiteY18" fmla="*/ 3968249 h 4148212"/>
              <a:gd name="connsiteX19" fmla="*/ 3110733 w 5049158"/>
              <a:gd name="connsiteY19" fmla="*/ 3788286 h 4148212"/>
              <a:gd name="connsiteX20" fmla="*/ 2524579 w 5049158"/>
              <a:gd name="connsiteY20" fmla="*/ 3788286 h 4148212"/>
              <a:gd name="connsiteX21" fmla="*/ 2704542 w 5049158"/>
              <a:gd name="connsiteY21" fmla="*/ 3968249 h 4148212"/>
              <a:gd name="connsiteX22" fmla="*/ 2524579 w 5049158"/>
              <a:gd name="connsiteY22" fmla="*/ 4148212 h 4148212"/>
              <a:gd name="connsiteX23" fmla="*/ 2344616 w 5049158"/>
              <a:gd name="connsiteY23" fmla="*/ 3968249 h 4148212"/>
              <a:gd name="connsiteX24" fmla="*/ 2524579 w 5049158"/>
              <a:gd name="connsiteY24" fmla="*/ 3788286 h 4148212"/>
              <a:gd name="connsiteX25" fmla="*/ 1938425 w 5049158"/>
              <a:gd name="connsiteY25" fmla="*/ 3788286 h 4148212"/>
              <a:gd name="connsiteX26" fmla="*/ 2118388 w 5049158"/>
              <a:gd name="connsiteY26" fmla="*/ 3968249 h 4148212"/>
              <a:gd name="connsiteX27" fmla="*/ 1938425 w 5049158"/>
              <a:gd name="connsiteY27" fmla="*/ 4148212 h 4148212"/>
              <a:gd name="connsiteX28" fmla="*/ 1758462 w 5049158"/>
              <a:gd name="connsiteY28" fmla="*/ 3968249 h 4148212"/>
              <a:gd name="connsiteX29" fmla="*/ 1938425 w 5049158"/>
              <a:gd name="connsiteY29" fmla="*/ 3788286 h 4148212"/>
              <a:gd name="connsiteX30" fmla="*/ 1352271 w 5049158"/>
              <a:gd name="connsiteY30" fmla="*/ 3788286 h 4148212"/>
              <a:gd name="connsiteX31" fmla="*/ 1532234 w 5049158"/>
              <a:gd name="connsiteY31" fmla="*/ 3968249 h 4148212"/>
              <a:gd name="connsiteX32" fmla="*/ 1352271 w 5049158"/>
              <a:gd name="connsiteY32" fmla="*/ 4148212 h 4148212"/>
              <a:gd name="connsiteX33" fmla="*/ 1172308 w 5049158"/>
              <a:gd name="connsiteY33" fmla="*/ 3968249 h 4148212"/>
              <a:gd name="connsiteX34" fmla="*/ 1352271 w 5049158"/>
              <a:gd name="connsiteY34" fmla="*/ 3788286 h 4148212"/>
              <a:gd name="connsiteX35" fmla="*/ 766117 w 5049158"/>
              <a:gd name="connsiteY35" fmla="*/ 3788286 h 4148212"/>
              <a:gd name="connsiteX36" fmla="*/ 946080 w 5049158"/>
              <a:gd name="connsiteY36" fmla="*/ 3968249 h 4148212"/>
              <a:gd name="connsiteX37" fmla="*/ 766117 w 5049158"/>
              <a:gd name="connsiteY37" fmla="*/ 4148212 h 4148212"/>
              <a:gd name="connsiteX38" fmla="*/ 586154 w 5049158"/>
              <a:gd name="connsiteY38" fmla="*/ 3968249 h 4148212"/>
              <a:gd name="connsiteX39" fmla="*/ 766117 w 5049158"/>
              <a:gd name="connsiteY39" fmla="*/ 3788286 h 4148212"/>
              <a:gd name="connsiteX40" fmla="*/ 179963 w 5049158"/>
              <a:gd name="connsiteY40" fmla="*/ 3788286 h 4148212"/>
              <a:gd name="connsiteX41" fmla="*/ 359926 w 5049158"/>
              <a:gd name="connsiteY41" fmla="*/ 3968249 h 4148212"/>
              <a:gd name="connsiteX42" fmla="*/ 179963 w 5049158"/>
              <a:gd name="connsiteY42" fmla="*/ 4148212 h 4148212"/>
              <a:gd name="connsiteX43" fmla="*/ 0 w 5049158"/>
              <a:gd name="connsiteY43" fmla="*/ 3968249 h 4148212"/>
              <a:gd name="connsiteX44" fmla="*/ 179963 w 5049158"/>
              <a:gd name="connsiteY44" fmla="*/ 3788286 h 4148212"/>
              <a:gd name="connsiteX45" fmla="*/ 4869195 w 5049158"/>
              <a:gd name="connsiteY45" fmla="*/ 3156905 h 4148212"/>
              <a:gd name="connsiteX46" fmla="*/ 5049158 w 5049158"/>
              <a:gd name="connsiteY46" fmla="*/ 3336868 h 4148212"/>
              <a:gd name="connsiteX47" fmla="*/ 4869195 w 5049158"/>
              <a:gd name="connsiteY47" fmla="*/ 3516831 h 4148212"/>
              <a:gd name="connsiteX48" fmla="*/ 4689232 w 5049158"/>
              <a:gd name="connsiteY48" fmla="*/ 3336868 h 4148212"/>
              <a:gd name="connsiteX49" fmla="*/ 4869195 w 5049158"/>
              <a:gd name="connsiteY49" fmla="*/ 3156905 h 4148212"/>
              <a:gd name="connsiteX50" fmla="*/ 4283041 w 5049158"/>
              <a:gd name="connsiteY50" fmla="*/ 3156905 h 4148212"/>
              <a:gd name="connsiteX51" fmla="*/ 4463004 w 5049158"/>
              <a:gd name="connsiteY51" fmla="*/ 3336868 h 4148212"/>
              <a:gd name="connsiteX52" fmla="*/ 4283041 w 5049158"/>
              <a:gd name="connsiteY52" fmla="*/ 3516831 h 4148212"/>
              <a:gd name="connsiteX53" fmla="*/ 4103078 w 5049158"/>
              <a:gd name="connsiteY53" fmla="*/ 3336868 h 4148212"/>
              <a:gd name="connsiteX54" fmla="*/ 4283041 w 5049158"/>
              <a:gd name="connsiteY54" fmla="*/ 3156905 h 4148212"/>
              <a:gd name="connsiteX55" fmla="*/ 3696887 w 5049158"/>
              <a:gd name="connsiteY55" fmla="*/ 3156905 h 4148212"/>
              <a:gd name="connsiteX56" fmla="*/ 3876850 w 5049158"/>
              <a:gd name="connsiteY56" fmla="*/ 3336868 h 4148212"/>
              <a:gd name="connsiteX57" fmla="*/ 3696887 w 5049158"/>
              <a:gd name="connsiteY57" fmla="*/ 3516831 h 4148212"/>
              <a:gd name="connsiteX58" fmla="*/ 3516924 w 5049158"/>
              <a:gd name="connsiteY58" fmla="*/ 3336868 h 4148212"/>
              <a:gd name="connsiteX59" fmla="*/ 3696887 w 5049158"/>
              <a:gd name="connsiteY59" fmla="*/ 3156905 h 4148212"/>
              <a:gd name="connsiteX60" fmla="*/ 3110733 w 5049158"/>
              <a:gd name="connsiteY60" fmla="*/ 3156905 h 4148212"/>
              <a:gd name="connsiteX61" fmla="*/ 3290696 w 5049158"/>
              <a:gd name="connsiteY61" fmla="*/ 3336868 h 4148212"/>
              <a:gd name="connsiteX62" fmla="*/ 3110733 w 5049158"/>
              <a:gd name="connsiteY62" fmla="*/ 3516831 h 4148212"/>
              <a:gd name="connsiteX63" fmla="*/ 2930770 w 5049158"/>
              <a:gd name="connsiteY63" fmla="*/ 3336868 h 4148212"/>
              <a:gd name="connsiteX64" fmla="*/ 3110733 w 5049158"/>
              <a:gd name="connsiteY64" fmla="*/ 3156905 h 4148212"/>
              <a:gd name="connsiteX65" fmla="*/ 2524579 w 5049158"/>
              <a:gd name="connsiteY65" fmla="*/ 3156905 h 4148212"/>
              <a:gd name="connsiteX66" fmla="*/ 2704542 w 5049158"/>
              <a:gd name="connsiteY66" fmla="*/ 3336868 h 4148212"/>
              <a:gd name="connsiteX67" fmla="*/ 2524579 w 5049158"/>
              <a:gd name="connsiteY67" fmla="*/ 3516831 h 4148212"/>
              <a:gd name="connsiteX68" fmla="*/ 2344616 w 5049158"/>
              <a:gd name="connsiteY68" fmla="*/ 3336868 h 4148212"/>
              <a:gd name="connsiteX69" fmla="*/ 2524579 w 5049158"/>
              <a:gd name="connsiteY69" fmla="*/ 3156905 h 4148212"/>
              <a:gd name="connsiteX70" fmla="*/ 1938425 w 5049158"/>
              <a:gd name="connsiteY70" fmla="*/ 3156905 h 4148212"/>
              <a:gd name="connsiteX71" fmla="*/ 2118388 w 5049158"/>
              <a:gd name="connsiteY71" fmla="*/ 3336868 h 4148212"/>
              <a:gd name="connsiteX72" fmla="*/ 1938425 w 5049158"/>
              <a:gd name="connsiteY72" fmla="*/ 3516831 h 4148212"/>
              <a:gd name="connsiteX73" fmla="*/ 1758462 w 5049158"/>
              <a:gd name="connsiteY73" fmla="*/ 3336868 h 4148212"/>
              <a:gd name="connsiteX74" fmla="*/ 1938425 w 5049158"/>
              <a:gd name="connsiteY74" fmla="*/ 3156905 h 4148212"/>
              <a:gd name="connsiteX75" fmla="*/ 1352271 w 5049158"/>
              <a:gd name="connsiteY75" fmla="*/ 3156905 h 4148212"/>
              <a:gd name="connsiteX76" fmla="*/ 1532234 w 5049158"/>
              <a:gd name="connsiteY76" fmla="*/ 3336868 h 4148212"/>
              <a:gd name="connsiteX77" fmla="*/ 1352271 w 5049158"/>
              <a:gd name="connsiteY77" fmla="*/ 3516831 h 4148212"/>
              <a:gd name="connsiteX78" fmla="*/ 1172308 w 5049158"/>
              <a:gd name="connsiteY78" fmla="*/ 3336868 h 4148212"/>
              <a:gd name="connsiteX79" fmla="*/ 1352271 w 5049158"/>
              <a:gd name="connsiteY79" fmla="*/ 3156905 h 4148212"/>
              <a:gd name="connsiteX80" fmla="*/ 766117 w 5049158"/>
              <a:gd name="connsiteY80" fmla="*/ 3156905 h 4148212"/>
              <a:gd name="connsiteX81" fmla="*/ 946080 w 5049158"/>
              <a:gd name="connsiteY81" fmla="*/ 3336868 h 4148212"/>
              <a:gd name="connsiteX82" fmla="*/ 766117 w 5049158"/>
              <a:gd name="connsiteY82" fmla="*/ 3516831 h 4148212"/>
              <a:gd name="connsiteX83" fmla="*/ 586154 w 5049158"/>
              <a:gd name="connsiteY83" fmla="*/ 3336868 h 4148212"/>
              <a:gd name="connsiteX84" fmla="*/ 766117 w 5049158"/>
              <a:gd name="connsiteY84" fmla="*/ 3156905 h 4148212"/>
              <a:gd name="connsiteX85" fmla="*/ 179963 w 5049158"/>
              <a:gd name="connsiteY85" fmla="*/ 3156905 h 4148212"/>
              <a:gd name="connsiteX86" fmla="*/ 359926 w 5049158"/>
              <a:gd name="connsiteY86" fmla="*/ 3336868 h 4148212"/>
              <a:gd name="connsiteX87" fmla="*/ 179963 w 5049158"/>
              <a:gd name="connsiteY87" fmla="*/ 3516831 h 4148212"/>
              <a:gd name="connsiteX88" fmla="*/ 0 w 5049158"/>
              <a:gd name="connsiteY88" fmla="*/ 3336868 h 4148212"/>
              <a:gd name="connsiteX89" fmla="*/ 179963 w 5049158"/>
              <a:gd name="connsiteY89" fmla="*/ 3156905 h 4148212"/>
              <a:gd name="connsiteX90" fmla="*/ 4869195 w 5049158"/>
              <a:gd name="connsiteY90" fmla="*/ 2525524 h 4148212"/>
              <a:gd name="connsiteX91" fmla="*/ 5049158 w 5049158"/>
              <a:gd name="connsiteY91" fmla="*/ 2705487 h 4148212"/>
              <a:gd name="connsiteX92" fmla="*/ 4869195 w 5049158"/>
              <a:gd name="connsiteY92" fmla="*/ 2885450 h 4148212"/>
              <a:gd name="connsiteX93" fmla="*/ 4689232 w 5049158"/>
              <a:gd name="connsiteY93" fmla="*/ 2705487 h 4148212"/>
              <a:gd name="connsiteX94" fmla="*/ 4869195 w 5049158"/>
              <a:gd name="connsiteY94" fmla="*/ 2525524 h 4148212"/>
              <a:gd name="connsiteX95" fmla="*/ 4283041 w 5049158"/>
              <a:gd name="connsiteY95" fmla="*/ 2525524 h 4148212"/>
              <a:gd name="connsiteX96" fmla="*/ 4463004 w 5049158"/>
              <a:gd name="connsiteY96" fmla="*/ 2705487 h 4148212"/>
              <a:gd name="connsiteX97" fmla="*/ 4283041 w 5049158"/>
              <a:gd name="connsiteY97" fmla="*/ 2885450 h 4148212"/>
              <a:gd name="connsiteX98" fmla="*/ 4103078 w 5049158"/>
              <a:gd name="connsiteY98" fmla="*/ 2705487 h 4148212"/>
              <a:gd name="connsiteX99" fmla="*/ 4283041 w 5049158"/>
              <a:gd name="connsiteY99" fmla="*/ 2525524 h 4148212"/>
              <a:gd name="connsiteX100" fmla="*/ 3696887 w 5049158"/>
              <a:gd name="connsiteY100" fmla="*/ 2525524 h 4148212"/>
              <a:gd name="connsiteX101" fmla="*/ 3876850 w 5049158"/>
              <a:gd name="connsiteY101" fmla="*/ 2705487 h 4148212"/>
              <a:gd name="connsiteX102" fmla="*/ 3696887 w 5049158"/>
              <a:gd name="connsiteY102" fmla="*/ 2885450 h 4148212"/>
              <a:gd name="connsiteX103" fmla="*/ 3516924 w 5049158"/>
              <a:gd name="connsiteY103" fmla="*/ 2705487 h 4148212"/>
              <a:gd name="connsiteX104" fmla="*/ 3696887 w 5049158"/>
              <a:gd name="connsiteY104" fmla="*/ 2525524 h 4148212"/>
              <a:gd name="connsiteX105" fmla="*/ 3110733 w 5049158"/>
              <a:gd name="connsiteY105" fmla="*/ 2525524 h 4148212"/>
              <a:gd name="connsiteX106" fmla="*/ 3290696 w 5049158"/>
              <a:gd name="connsiteY106" fmla="*/ 2705487 h 4148212"/>
              <a:gd name="connsiteX107" fmla="*/ 3110733 w 5049158"/>
              <a:gd name="connsiteY107" fmla="*/ 2885450 h 4148212"/>
              <a:gd name="connsiteX108" fmla="*/ 2930770 w 5049158"/>
              <a:gd name="connsiteY108" fmla="*/ 2705487 h 4148212"/>
              <a:gd name="connsiteX109" fmla="*/ 3110733 w 5049158"/>
              <a:gd name="connsiteY109" fmla="*/ 2525524 h 4148212"/>
              <a:gd name="connsiteX110" fmla="*/ 2524579 w 5049158"/>
              <a:gd name="connsiteY110" fmla="*/ 2525524 h 4148212"/>
              <a:gd name="connsiteX111" fmla="*/ 2704542 w 5049158"/>
              <a:gd name="connsiteY111" fmla="*/ 2705487 h 4148212"/>
              <a:gd name="connsiteX112" fmla="*/ 2524579 w 5049158"/>
              <a:gd name="connsiteY112" fmla="*/ 2885450 h 4148212"/>
              <a:gd name="connsiteX113" fmla="*/ 2344616 w 5049158"/>
              <a:gd name="connsiteY113" fmla="*/ 2705487 h 4148212"/>
              <a:gd name="connsiteX114" fmla="*/ 2524579 w 5049158"/>
              <a:gd name="connsiteY114" fmla="*/ 2525524 h 4148212"/>
              <a:gd name="connsiteX115" fmla="*/ 1938425 w 5049158"/>
              <a:gd name="connsiteY115" fmla="*/ 2525524 h 4148212"/>
              <a:gd name="connsiteX116" fmla="*/ 2118388 w 5049158"/>
              <a:gd name="connsiteY116" fmla="*/ 2705487 h 4148212"/>
              <a:gd name="connsiteX117" fmla="*/ 1938425 w 5049158"/>
              <a:gd name="connsiteY117" fmla="*/ 2885450 h 4148212"/>
              <a:gd name="connsiteX118" fmla="*/ 1758462 w 5049158"/>
              <a:gd name="connsiteY118" fmla="*/ 2705487 h 4148212"/>
              <a:gd name="connsiteX119" fmla="*/ 1938425 w 5049158"/>
              <a:gd name="connsiteY119" fmla="*/ 2525524 h 4148212"/>
              <a:gd name="connsiteX120" fmla="*/ 1352271 w 5049158"/>
              <a:gd name="connsiteY120" fmla="*/ 2525524 h 4148212"/>
              <a:gd name="connsiteX121" fmla="*/ 1532234 w 5049158"/>
              <a:gd name="connsiteY121" fmla="*/ 2705487 h 4148212"/>
              <a:gd name="connsiteX122" fmla="*/ 1352271 w 5049158"/>
              <a:gd name="connsiteY122" fmla="*/ 2885450 h 4148212"/>
              <a:gd name="connsiteX123" fmla="*/ 1172308 w 5049158"/>
              <a:gd name="connsiteY123" fmla="*/ 2705487 h 4148212"/>
              <a:gd name="connsiteX124" fmla="*/ 1352271 w 5049158"/>
              <a:gd name="connsiteY124" fmla="*/ 2525524 h 4148212"/>
              <a:gd name="connsiteX125" fmla="*/ 766117 w 5049158"/>
              <a:gd name="connsiteY125" fmla="*/ 2525524 h 4148212"/>
              <a:gd name="connsiteX126" fmla="*/ 946080 w 5049158"/>
              <a:gd name="connsiteY126" fmla="*/ 2705487 h 4148212"/>
              <a:gd name="connsiteX127" fmla="*/ 766117 w 5049158"/>
              <a:gd name="connsiteY127" fmla="*/ 2885450 h 4148212"/>
              <a:gd name="connsiteX128" fmla="*/ 586154 w 5049158"/>
              <a:gd name="connsiteY128" fmla="*/ 2705487 h 4148212"/>
              <a:gd name="connsiteX129" fmla="*/ 766117 w 5049158"/>
              <a:gd name="connsiteY129" fmla="*/ 2525524 h 4148212"/>
              <a:gd name="connsiteX130" fmla="*/ 179963 w 5049158"/>
              <a:gd name="connsiteY130" fmla="*/ 2525524 h 4148212"/>
              <a:gd name="connsiteX131" fmla="*/ 359926 w 5049158"/>
              <a:gd name="connsiteY131" fmla="*/ 2705487 h 4148212"/>
              <a:gd name="connsiteX132" fmla="*/ 179963 w 5049158"/>
              <a:gd name="connsiteY132" fmla="*/ 2885450 h 4148212"/>
              <a:gd name="connsiteX133" fmla="*/ 0 w 5049158"/>
              <a:gd name="connsiteY133" fmla="*/ 2705487 h 4148212"/>
              <a:gd name="connsiteX134" fmla="*/ 179963 w 5049158"/>
              <a:gd name="connsiteY134" fmla="*/ 2525524 h 4148212"/>
              <a:gd name="connsiteX135" fmla="*/ 4869195 w 5049158"/>
              <a:gd name="connsiteY135" fmla="*/ 1894143 h 4148212"/>
              <a:gd name="connsiteX136" fmla="*/ 5049158 w 5049158"/>
              <a:gd name="connsiteY136" fmla="*/ 2074106 h 4148212"/>
              <a:gd name="connsiteX137" fmla="*/ 4869195 w 5049158"/>
              <a:gd name="connsiteY137" fmla="*/ 2254069 h 4148212"/>
              <a:gd name="connsiteX138" fmla="*/ 4689232 w 5049158"/>
              <a:gd name="connsiteY138" fmla="*/ 2074106 h 4148212"/>
              <a:gd name="connsiteX139" fmla="*/ 4869195 w 5049158"/>
              <a:gd name="connsiteY139" fmla="*/ 1894143 h 4148212"/>
              <a:gd name="connsiteX140" fmla="*/ 4283041 w 5049158"/>
              <a:gd name="connsiteY140" fmla="*/ 1894143 h 4148212"/>
              <a:gd name="connsiteX141" fmla="*/ 4463004 w 5049158"/>
              <a:gd name="connsiteY141" fmla="*/ 2074106 h 4148212"/>
              <a:gd name="connsiteX142" fmla="*/ 4283041 w 5049158"/>
              <a:gd name="connsiteY142" fmla="*/ 2254069 h 4148212"/>
              <a:gd name="connsiteX143" fmla="*/ 4103078 w 5049158"/>
              <a:gd name="connsiteY143" fmla="*/ 2074106 h 4148212"/>
              <a:gd name="connsiteX144" fmla="*/ 4283041 w 5049158"/>
              <a:gd name="connsiteY144" fmla="*/ 1894143 h 4148212"/>
              <a:gd name="connsiteX145" fmla="*/ 3696887 w 5049158"/>
              <a:gd name="connsiteY145" fmla="*/ 1894143 h 4148212"/>
              <a:gd name="connsiteX146" fmla="*/ 3876850 w 5049158"/>
              <a:gd name="connsiteY146" fmla="*/ 2074106 h 4148212"/>
              <a:gd name="connsiteX147" fmla="*/ 3696887 w 5049158"/>
              <a:gd name="connsiteY147" fmla="*/ 2254069 h 4148212"/>
              <a:gd name="connsiteX148" fmla="*/ 3516924 w 5049158"/>
              <a:gd name="connsiteY148" fmla="*/ 2074106 h 4148212"/>
              <a:gd name="connsiteX149" fmla="*/ 3696887 w 5049158"/>
              <a:gd name="connsiteY149" fmla="*/ 1894143 h 4148212"/>
              <a:gd name="connsiteX150" fmla="*/ 3110733 w 5049158"/>
              <a:gd name="connsiteY150" fmla="*/ 1894143 h 4148212"/>
              <a:gd name="connsiteX151" fmla="*/ 3290696 w 5049158"/>
              <a:gd name="connsiteY151" fmla="*/ 2074106 h 4148212"/>
              <a:gd name="connsiteX152" fmla="*/ 3110733 w 5049158"/>
              <a:gd name="connsiteY152" fmla="*/ 2254069 h 4148212"/>
              <a:gd name="connsiteX153" fmla="*/ 2930770 w 5049158"/>
              <a:gd name="connsiteY153" fmla="*/ 2074106 h 4148212"/>
              <a:gd name="connsiteX154" fmla="*/ 3110733 w 5049158"/>
              <a:gd name="connsiteY154" fmla="*/ 1894143 h 4148212"/>
              <a:gd name="connsiteX155" fmla="*/ 2524579 w 5049158"/>
              <a:gd name="connsiteY155" fmla="*/ 1894143 h 4148212"/>
              <a:gd name="connsiteX156" fmla="*/ 2704542 w 5049158"/>
              <a:gd name="connsiteY156" fmla="*/ 2074106 h 4148212"/>
              <a:gd name="connsiteX157" fmla="*/ 2524579 w 5049158"/>
              <a:gd name="connsiteY157" fmla="*/ 2254069 h 4148212"/>
              <a:gd name="connsiteX158" fmla="*/ 2344616 w 5049158"/>
              <a:gd name="connsiteY158" fmla="*/ 2074106 h 4148212"/>
              <a:gd name="connsiteX159" fmla="*/ 2524579 w 5049158"/>
              <a:gd name="connsiteY159" fmla="*/ 1894143 h 4148212"/>
              <a:gd name="connsiteX160" fmla="*/ 1938425 w 5049158"/>
              <a:gd name="connsiteY160" fmla="*/ 1894143 h 4148212"/>
              <a:gd name="connsiteX161" fmla="*/ 2118388 w 5049158"/>
              <a:gd name="connsiteY161" fmla="*/ 2074106 h 4148212"/>
              <a:gd name="connsiteX162" fmla="*/ 1938425 w 5049158"/>
              <a:gd name="connsiteY162" fmla="*/ 2254069 h 4148212"/>
              <a:gd name="connsiteX163" fmla="*/ 1758462 w 5049158"/>
              <a:gd name="connsiteY163" fmla="*/ 2074106 h 4148212"/>
              <a:gd name="connsiteX164" fmla="*/ 1938425 w 5049158"/>
              <a:gd name="connsiteY164" fmla="*/ 1894143 h 4148212"/>
              <a:gd name="connsiteX165" fmla="*/ 1352271 w 5049158"/>
              <a:gd name="connsiteY165" fmla="*/ 1894143 h 4148212"/>
              <a:gd name="connsiteX166" fmla="*/ 1532234 w 5049158"/>
              <a:gd name="connsiteY166" fmla="*/ 2074106 h 4148212"/>
              <a:gd name="connsiteX167" fmla="*/ 1352271 w 5049158"/>
              <a:gd name="connsiteY167" fmla="*/ 2254069 h 4148212"/>
              <a:gd name="connsiteX168" fmla="*/ 1172308 w 5049158"/>
              <a:gd name="connsiteY168" fmla="*/ 2074106 h 4148212"/>
              <a:gd name="connsiteX169" fmla="*/ 1352271 w 5049158"/>
              <a:gd name="connsiteY169" fmla="*/ 1894143 h 4148212"/>
              <a:gd name="connsiteX170" fmla="*/ 766117 w 5049158"/>
              <a:gd name="connsiteY170" fmla="*/ 1894143 h 4148212"/>
              <a:gd name="connsiteX171" fmla="*/ 946080 w 5049158"/>
              <a:gd name="connsiteY171" fmla="*/ 2074106 h 4148212"/>
              <a:gd name="connsiteX172" fmla="*/ 766117 w 5049158"/>
              <a:gd name="connsiteY172" fmla="*/ 2254069 h 4148212"/>
              <a:gd name="connsiteX173" fmla="*/ 586154 w 5049158"/>
              <a:gd name="connsiteY173" fmla="*/ 2074106 h 4148212"/>
              <a:gd name="connsiteX174" fmla="*/ 766117 w 5049158"/>
              <a:gd name="connsiteY174" fmla="*/ 1894143 h 4148212"/>
              <a:gd name="connsiteX175" fmla="*/ 179963 w 5049158"/>
              <a:gd name="connsiteY175" fmla="*/ 1894143 h 4148212"/>
              <a:gd name="connsiteX176" fmla="*/ 359926 w 5049158"/>
              <a:gd name="connsiteY176" fmla="*/ 2074106 h 4148212"/>
              <a:gd name="connsiteX177" fmla="*/ 179963 w 5049158"/>
              <a:gd name="connsiteY177" fmla="*/ 2254069 h 4148212"/>
              <a:gd name="connsiteX178" fmla="*/ 0 w 5049158"/>
              <a:gd name="connsiteY178" fmla="*/ 2074106 h 4148212"/>
              <a:gd name="connsiteX179" fmla="*/ 179963 w 5049158"/>
              <a:gd name="connsiteY179" fmla="*/ 1894143 h 4148212"/>
              <a:gd name="connsiteX180" fmla="*/ 4869195 w 5049158"/>
              <a:gd name="connsiteY180" fmla="*/ 1262762 h 4148212"/>
              <a:gd name="connsiteX181" fmla="*/ 5049158 w 5049158"/>
              <a:gd name="connsiteY181" fmla="*/ 1442725 h 4148212"/>
              <a:gd name="connsiteX182" fmla="*/ 4869195 w 5049158"/>
              <a:gd name="connsiteY182" fmla="*/ 1622688 h 4148212"/>
              <a:gd name="connsiteX183" fmla="*/ 4689232 w 5049158"/>
              <a:gd name="connsiteY183" fmla="*/ 1442725 h 4148212"/>
              <a:gd name="connsiteX184" fmla="*/ 4869195 w 5049158"/>
              <a:gd name="connsiteY184" fmla="*/ 1262762 h 4148212"/>
              <a:gd name="connsiteX185" fmla="*/ 4283041 w 5049158"/>
              <a:gd name="connsiteY185" fmla="*/ 1262762 h 4148212"/>
              <a:gd name="connsiteX186" fmla="*/ 4463004 w 5049158"/>
              <a:gd name="connsiteY186" fmla="*/ 1442725 h 4148212"/>
              <a:gd name="connsiteX187" fmla="*/ 4283041 w 5049158"/>
              <a:gd name="connsiteY187" fmla="*/ 1622688 h 4148212"/>
              <a:gd name="connsiteX188" fmla="*/ 4103078 w 5049158"/>
              <a:gd name="connsiteY188" fmla="*/ 1442725 h 4148212"/>
              <a:gd name="connsiteX189" fmla="*/ 4283041 w 5049158"/>
              <a:gd name="connsiteY189" fmla="*/ 1262762 h 4148212"/>
              <a:gd name="connsiteX190" fmla="*/ 3696887 w 5049158"/>
              <a:gd name="connsiteY190" fmla="*/ 1262762 h 4148212"/>
              <a:gd name="connsiteX191" fmla="*/ 3876850 w 5049158"/>
              <a:gd name="connsiteY191" fmla="*/ 1442725 h 4148212"/>
              <a:gd name="connsiteX192" fmla="*/ 3696887 w 5049158"/>
              <a:gd name="connsiteY192" fmla="*/ 1622688 h 4148212"/>
              <a:gd name="connsiteX193" fmla="*/ 3516924 w 5049158"/>
              <a:gd name="connsiteY193" fmla="*/ 1442725 h 4148212"/>
              <a:gd name="connsiteX194" fmla="*/ 3696887 w 5049158"/>
              <a:gd name="connsiteY194" fmla="*/ 1262762 h 4148212"/>
              <a:gd name="connsiteX195" fmla="*/ 3110733 w 5049158"/>
              <a:gd name="connsiteY195" fmla="*/ 1262762 h 4148212"/>
              <a:gd name="connsiteX196" fmla="*/ 3290696 w 5049158"/>
              <a:gd name="connsiteY196" fmla="*/ 1442725 h 4148212"/>
              <a:gd name="connsiteX197" fmla="*/ 3110733 w 5049158"/>
              <a:gd name="connsiteY197" fmla="*/ 1622688 h 4148212"/>
              <a:gd name="connsiteX198" fmla="*/ 2930770 w 5049158"/>
              <a:gd name="connsiteY198" fmla="*/ 1442725 h 4148212"/>
              <a:gd name="connsiteX199" fmla="*/ 3110733 w 5049158"/>
              <a:gd name="connsiteY199" fmla="*/ 1262762 h 4148212"/>
              <a:gd name="connsiteX200" fmla="*/ 2524579 w 5049158"/>
              <a:gd name="connsiteY200" fmla="*/ 1262762 h 4148212"/>
              <a:gd name="connsiteX201" fmla="*/ 2704542 w 5049158"/>
              <a:gd name="connsiteY201" fmla="*/ 1442725 h 4148212"/>
              <a:gd name="connsiteX202" fmla="*/ 2524579 w 5049158"/>
              <a:gd name="connsiteY202" fmla="*/ 1622688 h 4148212"/>
              <a:gd name="connsiteX203" fmla="*/ 2344616 w 5049158"/>
              <a:gd name="connsiteY203" fmla="*/ 1442725 h 4148212"/>
              <a:gd name="connsiteX204" fmla="*/ 2524579 w 5049158"/>
              <a:gd name="connsiteY204" fmla="*/ 1262762 h 4148212"/>
              <a:gd name="connsiteX205" fmla="*/ 1938425 w 5049158"/>
              <a:gd name="connsiteY205" fmla="*/ 1262762 h 4148212"/>
              <a:gd name="connsiteX206" fmla="*/ 2118388 w 5049158"/>
              <a:gd name="connsiteY206" fmla="*/ 1442725 h 4148212"/>
              <a:gd name="connsiteX207" fmla="*/ 1938425 w 5049158"/>
              <a:gd name="connsiteY207" fmla="*/ 1622688 h 4148212"/>
              <a:gd name="connsiteX208" fmla="*/ 1758462 w 5049158"/>
              <a:gd name="connsiteY208" fmla="*/ 1442725 h 4148212"/>
              <a:gd name="connsiteX209" fmla="*/ 1938425 w 5049158"/>
              <a:gd name="connsiteY209" fmla="*/ 1262762 h 4148212"/>
              <a:gd name="connsiteX210" fmla="*/ 1352271 w 5049158"/>
              <a:gd name="connsiteY210" fmla="*/ 1262762 h 4148212"/>
              <a:gd name="connsiteX211" fmla="*/ 1532234 w 5049158"/>
              <a:gd name="connsiteY211" fmla="*/ 1442725 h 4148212"/>
              <a:gd name="connsiteX212" fmla="*/ 1352271 w 5049158"/>
              <a:gd name="connsiteY212" fmla="*/ 1622688 h 4148212"/>
              <a:gd name="connsiteX213" fmla="*/ 1172308 w 5049158"/>
              <a:gd name="connsiteY213" fmla="*/ 1442725 h 4148212"/>
              <a:gd name="connsiteX214" fmla="*/ 1352271 w 5049158"/>
              <a:gd name="connsiteY214" fmla="*/ 1262762 h 4148212"/>
              <a:gd name="connsiteX215" fmla="*/ 766117 w 5049158"/>
              <a:gd name="connsiteY215" fmla="*/ 1262762 h 4148212"/>
              <a:gd name="connsiteX216" fmla="*/ 946080 w 5049158"/>
              <a:gd name="connsiteY216" fmla="*/ 1442725 h 4148212"/>
              <a:gd name="connsiteX217" fmla="*/ 766117 w 5049158"/>
              <a:gd name="connsiteY217" fmla="*/ 1622688 h 4148212"/>
              <a:gd name="connsiteX218" fmla="*/ 586154 w 5049158"/>
              <a:gd name="connsiteY218" fmla="*/ 1442725 h 4148212"/>
              <a:gd name="connsiteX219" fmla="*/ 766117 w 5049158"/>
              <a:gd name="connsiteY219" fmla="*/ 1262762 h 4148212"/>
              <a:gd name="connsiteX220" fmla="*/ 179963 w 5049158"/>
              <a:gd name="connsiteY220" fmla="*/ 1262762 h 4148212"/>
              <a:gd name="connsiteX221" fmla="*/ 359926 w 5049158"/>
              <a:gd name="connsiteY221" fmla="*/ 1442725 h 4148212"/>
              <a:gd name="connsiteX222" fmla="*/ 179963 w 5049158"/>
              <a:gd name="connsiteY222" fmla="*/ 1622688 h 4148212"/>
              <a:gd name="connsiteX223" fmla="*/ 0 w 5049158"/>
              <a:gd name="connsiteY223" fmla="*/ 1442725 h 4148212"/>
              <a:gd name="connsiteX224" fmla="*/ 179963 w 5049158"/>
              <a:gd name="connsiteY224" fmla="*/ 1262762 h 4148212"/>
              <a:gd name="connsiteX225" fmla="*/ 4869195 w 5049158"/>
              <a:gd name="connsiteY225" fmla="*/ 631381 h 4148212"/>
              <a:gd name="connsiteX226" fmla="*/ 5049158 w 5049158"/>
              <a:gd name="connsiteY226" fmla="*/ 811344 h 4148212"/>
              <a:gd name="connsiteX227" fmla="*/ 4869195 w 5049158"/>
              <a:gd name="connsiteY227" fmla="*/ 991307 h 4148212"/>
              <a:gd name="connsiteX228" fmla="*/ 4689232 w 5049158"/>
              <a:gd name="connsiteY228" fmla="*/ 811344 h 4148212"/>
              <a:gd name="connsiteX229" fmla="*/ 4869195 w 5049158"/>
              <a:gd name="connsiteY229" fmla="*/ 631381 h 4148212"/>
              <a:gd name="connsiteX230" fmla="*/ 4283041 w 5049158"/>
              <a:gd name="connsiteY230" fmla="*/ 631381 h 4148212"/>
              <a:gd name="connsiteX231" fmla="*/ 4463004 w 5049158"/>
              <a:gd name="connsiteY231" fmla="*/ 811344 h 4148212"/>
              <a:gd name="connsiteX232" fmla="*/ 4283041 w 5049158"/>
              <a:gd name="connsiteY232" fmla="*/ 991307 h 4148212"/>
              <a:gd name="connsiteX233" fmla="*/ 4103078 w 5049158"/>
              <a:gd name="connsiteY233" fmla="*/ 811344 h 4148212"/>
              <a:gd name="connsiteX234" fmla="*/ 4283041 w 5049158"/>
              <a:gd name="connsiteY234" fmla="*/ 631381 h 4148212"/>
              <a:gd name="connsiteX235" fmla="*/ 3696887 w 5049158"/>
              <a:gd name="connsiteY235" fmla="*/ 631381 h 4148212"/>
              <a:gd name="connsiteX236" fmla="*/ 3876850 w 5049158"/>
              <a:gd name="connsiteY236" fmla="*/ 811344 h 4148212"/>
              <a:gd name="connsiteX237" fmla="*/ 3696887 w 5049158"/>
              <a:gd name="connsiteY237" fmla="*/ 991307 h 4148212"/>
              <a:gd name="connsiteX238" fmla="*/ 3516924 w 5049158"/>
              <a:gd name="connsiteY238" fmla="*/ 811344 h 4148212"/>
              <a:gd name="connsiteX239" fmla="*/ 3696887 w 5049158"/>
              <a:gd name="connsiteY239" fmla="*/ 631381 h 4148212"/>
              <a:gd name="connsiteX240" fmla="*/ 3110733 w 5049158"/>
              <a:gd name="connsiteY240" fmla="*/ 631381 h 4148212"/>
              <a:gd name="connsiteX241" fmla="*/ 3290696 w 5049158"/>
              <a:gd name="connsiteY241" fmla="*/ 811344 h 4148212"/>
              <a:gd name="connsiteX242" fmla="*/ 3110733 w 5049158"/>
              <a:gd name="connsiteY242" fmla="*/ 991307 h 4148212"/>
              <a:gd name="connsiteX243" fmla="*/ 2930770 w 5049158"/>
              <a:gd name="connsiteY243" fmla="*/ 811344 h 4148212"/>
              <a:gd name="connsiteX244" fmla="*/ 3110733 w 5049158"/>
              <a:gd name="connsiteY244" fmla="*/ 631381 h 4148212"/>
              <a:gd name="connsiteX245" fmla="*/ 2524579 w 5049158"/>
              <a:gd name="connsiteY245" fmla="*/ 631381 h 4148212"/>
              <a:gd name="connsiteX246" fmla="*/ 2704542 w 5049158"/>
              <a:gd name="connsiteY246" fmla="*/ 811344 h 4148212"/>
              <a:gd name="connsiteX247" fmla="*/ 2524579 w 5049158"/>
              <a:gd name="connsiteY247" fmla="*/ 991307 h 4148212"/>
              <a:gd name="connsiteX248" fmla="*/ 2344616 w 5049158"/>
              <a:gd name="connsiteY248" fmla="*/ 811344 h 4148212"/>
              <a:gd name="connsiteX249" fmla="*/ 2524579 w 5049158"/>
              <a:gd name="connsiteY249" fmla="*/ 631381 h 4148212"/>
              <a:gd name="connsiteX250" fmla="*/ 1938425 w 5049158"/>
              <a:gd name="connsiteY250" fmla="*/ 631381 h 4148212"/>
              <a:gd name="connsiteX251" fmla="*/ 2118388 w 5049158"/>
              <a:gd name="connsiteY251" fmla="*/ 811344 h 4148212"/>
              <a:gd name="connsiteX252" fmla="*/ 1938425 w 5049158"/>
              <a:gd name="connsiteY252" fmla="*/ 991307 h 4148212"/>
              <a:gd name="connsiteX253" fmla="*/ 1758462 w 5049158"/>
              <a:gd name="connsiteY253" fmla="*/ 811344 h 4148212"/>
              <a:gd name="connsiteX254" fmla="*/ 1938425 w 5049158"/>
              <a:gd name="connsiteY254" fmla="*/ 631381 h 4148212"/>
              <a:gd name="connsiteX255" fmla="*/ 1352271 w 5049158"/>
              <a:gd name="connsiteY255" fmla="*/ 631381 h 4148212"/>
              <a:gd name="connsiteX256" fmla="*/ 1532234 w 5049158"/>
              <a:gd name="connsiteY256" fmla="*/ 811344 h 4148212"/>
              <a:gd name="connsiteX257" fmla="*/ 1352271 w 5049158"/>
              <a:gd name="connsiteY257" fmla="*/ 991307 h 4148212"/>
              <a:gd name="connsiteX258" fmla="*/ 1172308 w 5049158"/>
              <a:gd name="connsiteY258" fmla="*/ 811344 h 4148212"/>
              <a:gd name="connsiteX259" fmla="*/ 1352271 w 5049158"/>
              <a:gd name="connsiteY259" fmla="*/ 631381 h 4148212"/>
              <a:gd name="connsiteX260" fmla="*/ 766117 w 5049158"/>
              <a:gd name="connsiteY260" fmla="*/ 631381 h 4148212"/>
              <a:gd name="connsiteX261" fmla="*/ 946080 w 5049158"/>
              <a:gd name="connsiteY261" fmla="*/ 811344 h 4148212"/>
              <a:gd name="connsiteX262" fmla="*/ 766117 w 5049158"/>
              <a:gd name="connsiteY262" fmla="*/ 991307 h 4148212"/>
              <a:gd name="connsiteX263" fmla="*/ 586154 w 5049158"/>
              <a:gd name="connsiteY263" fmla="*/ 811344 h 4148212"/>
              <a:gd name="connsiteX264" fmla="*/ 766117 w 5049158"/>
              <a:gd name="connsiteY264" fmla="*/ 631381 h 4148212"/>
              <a:gd name="connsiteX265" fmla="*/ 179963 w 5049158"/>
              <a:gd name="connsiteY265" fmla="*/ 631381 h 4148212"/>
              <a:gd name="connsiteX266" fmla="*/ 359926 w 5049158"/>
              <a:gd name="connsiteY266" fmla="*/ 811344 h 4148212"/>
              <a:gd name="connsiteX267" fmla="*/ 179963 w 5049158"/>
              <a:gd name="connsiteY267" fmla="*/ 991307 h 4148212"/>
              <a:gd name="connsiteX268" fmla="*/ 0 w 5049158"/>
              <a:gd name="connsiteY268" fmla="*/ 811344 h 4148212"/>
              <a:gd name="connsiteX269" fmla="*/ 179963 w 5049158"/>
              <a:gd name="connsiteY269" fmla="*/ 631381 h 4148212"/>
              <a:gd name="connsiteX270" fmla="*/ 4869195 w 5049158"/>
              <a:gd name="connsiteY270" fmla="*/ 0 h 4148212"/>
              <a:gd name="connsiteX271" fmla="*/ 5049158 w 5049158"/>
              <a:gd name="connsiteY271" fmla="*/ 179963 h 4148212"/>
              <a:gd name="connsiteX272" fmla="*/ 4869195 w 5049158"/>
              <a:gd name="connsiteY272" fmla="*/ 359926 h 4148212"/>
              <a:gd name="connsiteX273" fmla="*/ 4689232 w 5049158"/>
              <a:gd name="connsiteY273" fmla="*/ 179963 h 4148212"/>
              <a:gd name="connsiteX274" fmla="*/ 4869195 w 5049158"/>
              <a:gd name="connsiteY274" fmla="*/ 0 h 4148212"/>
              <a:gd name="connsiteX275" fmla="*/ 4283041 w 5049158"/>
              <a:gd name="connsiteY275" fmla="*/ 0 h 4148212"/>
              <a:gd name="connsiteX276" fmla="*/ 4463004 w 5049158"/>
              <a:gd name="connsiteY276" fmla="*/ 179963 h 4148212"/>
              <a:gd name="connsiteX277" fmla="*/ 4283041 w 5049158"/>
              <a:gd name="connsiteY277" fmla="*/ 359926 h 4148212"/>
              <a:gd name="connsiteX278" fmla="*/ 4103078 w 5049158"/>
              <a:gd name="connsiteY278" fmla="*/ 179963 h 4148212"/>
              <a:gd name="connsiteX279" fmla="*/ 4283041 w 5049158"/>
              <a:gd name="connsiteY279" fmla="*/ 0 h 4148212"/>
              <a:gd name="connsiteX280" fmla="*/ 3696887 w 5049158"/>
              <a:gd name="connsiteY280" fmla="*/ 0 h 4148212"/>
              <a:gd name="connsiteX281" fmla="*/ 3876850 w 5049158"/>
              <a:gd name="connsiteY281" fmla="*/ 179963 h 4148212"/>
              <a:gd name="connsiteX282" fmla="*/ 3696887 w 5049158"/>
              <a:gd name="connsiteY282" fmla="*/ 359926 h 4148212"/>
              <a:gd name="connsiteX283" fmla="*/ 3516924 w 5049158"/>
              <a:gd name="connsiteY283" fmla="*/ 179963 h 4148212"/>
              <a:gd name="connsiteX284" fmla="*/ 3696887 w 5049158"/>
              <a:gd name="connsiteY284" fmla="*/ 0 h 4148212"/>
              <a:gd name="connsiteX285" fmla="*/ 3110733 w 5049158"/>
              <a:gd name="connsiteY285" fmla="*/ 0 h 4148212"/>
              <a:gd name="connsiteX286" fmla="*/ 3290696 w 5049158"/>
              <a:gd name="connsiteY286" fmla="*/ 179963 h 4148212"/>
              <a:gd name="connsiteX287" fmla="*/ 3110733 w 5049158"/>
              <a:gd name="connsiteY287" fmla="*/ 359926 h 4148212"/>
              <a:gd name="connsiteX288" fmla="*/ 2930770 w 5049158"/>
              <a:gd name="connsiteY288" fmla="*/ 179963 h 4148212"/>
              <a:gd name="connsiteX289" fmla="*/ 3110733 w 5049158"/>
              <a:gd name="connsiteY289" fmla="*/ 0 h 4148212"/>
              <a:gd name="connsiteX290" fmla="*/ 2524579 w 5049158"/>
              <a:gd name="connsiteY290" fmla="*/ 0 h 4148212"/>
              <a:gd name="connsiteX291" fmla="*/ 2704542 w 5049158"/>
              <a:gd name="connsiteY291" fmla="*/ 179963 h 4148212"/>
              <a:gd name="connsiteX292" fmla="*/ 2524579 w 5049158"/>
              <a:gd name="connsiteY292" fmla="*/ 359926 h 4148212"/>
              <a:gd name="connsiteX293" fmla="*/ 2344616 w 5049158"/>
              <a:gd name="connsiteY293" fmla="*/ 179963 h 4148212"/>
              <a:gd name="connsiteX294" fmla="*/ 2524579 w 5049158"/>
              <a:gd name="connsiteY294" fmla="*/ 0 h 4148212"/>
              <a:gd name="connsiteX295" fmla="*/ 1938425 w 5049158"/>
              <a:gd name="connsiteY295" fmla="*/ 0 h 4148212"/>
              <a:gd name="connsiteX296" fmla="*/ 2118388 w 5049158"/>
              <a:gd name="connsiteY296" fmla="*/ 179963 h 4148212"/>
              <a:gd name="connsiteX297" fmla="*/ 1938425 w 5049158"/>
              <a:gd name="connsiteY297" fmla="*/ 359926 h 4148212"/>
              <a:gd name="connsiteX298" fmla="*/ 1758462 w 5049158"/>
              <a:gd name="connsiteY298" fmla="*/ 179963 h 4148212"/>
              <a:gd name="connsiteX299" fmla="*/ 1938425 w 5049158"/>
              <a:gd name="connsiteY299" fmla="*/ 0 h 4148212"/>
              <a:gd name="connsiteX300" fmla="*/ 1352271 w 5049158"/>
              <a:gd name="connsiteY300" fmla="*/ 0 h 4148212"/>
              <a:gd name="connsiteX301" fmla="*/ 1532234 w 5049158"/>
              <a:gd name="connsiteY301" fmla="*/ 179963 h 4148212"/>
              <a:gd name="connsiteX302" fmla="*/ 1352271 w 5049158"/>
              <a:gd name="connsiteY302" fmla="*/ 359926 h 4148212"/>
              <a:gd name="connsiteX303" fmla="*/ 1172308 w 5049158"/>
              <a:gd name="connsiteY303" fmla="*/ 179963 h 4148212"/>
              <a:gd name="connsiteX304" fmla="*/ 1352271 w 5049158"/>
              <a:gd name="connsiteY304" fmla="*/ 0 h 4148212"/>
              <a:gd name="connsiteX305" fmla="*/ 766117 w 5049158"/>
              <a:gd name="connsiteY305" fmla="*/ 0 h 4148212"/>
              <a:gd name="connsiteX306" fmla="*/ 946080 w 5049158"/>
              <a:gd name="connsiteY306" fmla="*/ 179963 h 4148212"/>
              <a:gd name="connsiteX307" fmla="*/ 766117 w 5049158"/>
              <a:gd name="connsiteY307" fmla="*/ 359926 h 4148212"/>
              <a:gd name="connsiteX308" fmla="*/ 586154 w 5049158"/>
              <a:gd name="connsiteY308" fmla="*/ 179963 h 4148212"/>
              <a:gd name="connsiteX309" fmla="*/ 766117 w 5049158"/>
              <a:gd name="connsiteY309" fmla="*/ 0 h 4148212"/>
              <a:gd name="connsiteX310" fmla="*/ 179963 w 5049158"/>
              <a:gd name="connsiteY310" fmla="*/ 0 h 4148212"/>
              <a:gd name="connsiteX311" fmla="*/ 359926 w 5049158"/>
              <a:gd name="connsiteY311" fmla="*/ 179963 h 4148212"/>
              <a:gd name="connsiteX312" fmla="*/ 179963 w 5049158"/>
              <a:gd name="connsiteY312" fmla="*/ 359926 h 4148212"/>
              <a:gd name="connsiteX313" fmla="*/ 0 w 5049158"/>
              <a:gd name="connsiteY313" fmla="*/ 179963 h 4148212"/>
              <a:gd name="connsiteX314" fmla="*/ 179963 w 5049158"/>
              <a:gd name="connsiteY314" fmla="*/ 0 h 414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</a:cxnLst>
            <a:rect l="l" t="t" r="r" b="b"/>
            <a:pathLst>
              <a:path w="5049158" h="4148212">
                <a:moveTo>
                  <a:pt x="4869195" y="3788286"/>
                </a:moveTo>
                <a:cubicBezTo>
                  <a:pt x="4968586" y="3788286"/>
                  <a:pt x="5049158" y="3868858"/>
                  <a:pt x="5049158" y="3968249"/>
                </a:cubicBezTo>
                <a:cubicBezTo>
                  <a:pt x="5049158" y="4067640"/>
                  <a:pt x="4968586" y="4148212"/>
                  <a:pt x="4869195" y="4148212"/>
                </a:cubicBezTo>
                <a:cubicBezTo>
                  <a:pt x="4769804" y="4148212"/>
                  <a:pt x="4689232" y="4067640"/>
                  <a:pt x="4689232" y="3968249"/>
                </a:cubicBezTo>
                <a:cubicBezTo>
                  <a:pt x="4689232" y="3868858"/>
                  <a:pt x="4769804" y="3788286"/>
                  <a:pt x="4869195" y="3788286"/>
                </a:cubicBezTo>
                <a:close/>
                <a:moveTo>
                  <a:pt x="4283041" y="3788286"/>
                </a:moveTo>
                <a:cubicBezTo>
                  <a:pt x="4382432" y="3788286"/>
                  <a:pt x="4463004" y="3868858"/>
                  <a:pt x="4463004" y="3968249"/>
                </a:cubicBezTo>
                <a:cubicBezTo>
                  <a:pt x="4463004" y="4067640"/>
                  <a:pt x="4382432" y="4148212"/>
                  <a:pt x="4283041" y="4148212"/>
                </a:cubicBezTo>
                <a:cubicBezTo>
                  <a:pt x="4183650" y="4148212"/>
                  <a:pt x="4103078" y="4067640"/>
                  <a:pt x="4103078" y="3968249"/>
                </a:cubicBezTo>
                <a:cubicBezTo>
                  <a:pt x="4103078" y="3868858"/>
                  <a:pt x="4183650" y="3788286"/>
                  <a:pt x="4283041" y="3788286"/>
                </a:cubicBezTo>
                <a:close/>
                <a:moveTo>
                  <a:pt x="3696887" y="3788286"/>
                </a:moveTo>
                <a:cubicBezTo>
                  <a:pt x="3796278" y="3788286"/>
                  <a:pt x="3876850" y="3868858"/>
                  <a:pt x="3876850" y="3968249"/>
                </a:cubicBezTo>
                <a:cubicBezTo>
                  <a:pt x="3876850" y="4067640"/>
                  <a:pt x="3796278" y="4148212"/>
                  <a:pt x="3696887" y="4148212"/>
                </a:cubicBezTo>
                <a:cubicBezTo>
                  <a:pt x="3597496" y="4148212"/>
                  <a:pt x="3516924" y="4067640"/>
                  <a:pt x="3516924" y="3968249"/>
                </a:cubicBezTo>
                <a:cubicBezTo>
                  <a:pt x="3516924" y="3868858"/>
                  <a:pt x="3597496" y="3788286"/>
                  <a:pt x="3696887" y="3788286"/>
                </a:cubicBezTo>
                <a:close/>
                <a:moveTo>
                  <a:pt x="3110733" y="3788286"/>
                </a:moveTo>
                <a:cubicBezTo>
                  <a:pt x="3210124" y="3788286"/>
                  <a:pt x="3290696" y="3868858"/>
                  <a:pt x="3290696" y="3968249"/>
                </a:cubicBezTo>
                <a:cubicBezTo>
                  <a:pt x="3290696" y="4067640"/>
                  <a:pt x="3210124" y="4148212"/>
                  <a:pt x="3110733" y="4148212"/>
                </a:cubicBezTo>
                <a:cubicBezTo>
                  <a:pt x="3011342" y="4148212"/>
                  <a:pt x="2930770" y="4067640"/>
                  <a:pt x="2930770" y="3968249"/>
                </a:cubicBezTo>
                <a:cubicBezTo>
                  <a:pt x="2930770" y="3868858"/>
                  <a:pt x="3011342" y="3788286"/>
                  <a:pt x="3110733" y="3788286"/>
                </a:cubicBezTo>
                <a:close/>
                <a:moveTo>
                  <a:pt x="2524579" y="3788286"/>
                </a:moveTo>
                <a:cubicBezTo>
                  <a:pt x="2623970" y="3788286"/>
                  <a:pt x="2704542" y="3868858"/>
                  <a:pt x="2704542" y="3968249"/>
                </a:cubicBezTo>
                <a:cubicBezTo>
                  <a:pt x="2704542" y="4067640"/>
                  <a:pt x="2623970" y="4148212"/>
                  <a:pt x="2524579" y="4148212"/>
                </a:cubicBezTo>
                <a:cubicBezTo>
                  <a:pt x="2425188" y="4148212"/>
                  <a:pt x="2344616" y="4067640"/>
                  <a:pt x="2344616" y="3968249"/>
                </a:cubicBezTo>
                <a:cubicBezTo>
                  <a:pt x="2344616" y="3868858"/>
                  <a:pt x="2425188" y="3788286"/>
                  <a:pt x="2524579" y="3788286"/>
                </a:cubicBezTo>
                <a:close/>
                <a:moveTo>
                  <a:pt x="1938425" y="3788286"/>
                </a:moveTo>
                <a:cubicBezTo>
                  <a:pt x="2037816" y="3788286"/>
                  <a:pt x="2118388" y="3868858"/>
                  <a:pt x="2118388" y="3968249"/>
                </a:cubicBezTo>
                <a:cubicBezTo>
                  <a:pt x="2118388" y="4067640"/>
                  <a:pt x="2037816" y="4148212"/>
                  <a:pt x="1938425" y="4148212"/>
                </a:cubicBezTo>
                <a:cubicBezTo>
                  <a:pt x="1839034" y="4148212"/>
                  <a:pt x="1758462" y="4067640"/>
                  <a:pt x="1758462" y="3968249"/>
                </a:cubicBezTo>
                <a:cubicBezTo>
                  <a:pt x="1758462" y="3868858"/>
                  <a:pt x="1839034" y="3788286"/>
                  <a:pt x="1938425" y="3788286"/>
                </a:cubicBezTo>
                <a:close/>
                <a:moveTo>
                  <a:pt x="1352271" y="3788286"/>
                </a:moveTo>
                <a:cubicBezTo>
                  <a:pt x="1451662" y="3788286"/>
                  <a:pt x="1532234" y="3868858"/>
                  <a:pt x="1532234" y="3968249"/>
                </a:cubicBezTo>
                <a:cubicBezTo>
                  <a:pt x="1532234" y="4067640"/>
                  <a:pt x="1451662" y="4148212"/>
                  <a:pt x="1352271" y="4148212"/>
                </a:cubicBezTo>
                <a:cubicBezTo>
                  <a:pt x="1252880" y="4148212"/>
                  <a:pt x="1172308" y="4067640"/>
                  <a:pt x="1172308" y="3968249"/>
                </a:cubicBezTo>
                <a:cubicBezTo>
                  <a:pt x="1172308" y="3868858"/>
                  <a:pt x="1252880" y="3788286"/>
                  <a:pt x="1352271" y="3788286"/>
                </a:cubicBezTo>
                <a:close/>
                <a:moveTo>
                  <a:pt x="766117" y="3788286"/>
                </a:moveTo>
                <a:cubicBezTo>
                  <a:pt x="865508" y="3788286"/>
                  <a:pt x="946080" y="3868858"/>
                  <a:pt x="946080" y="3968249"/>
                </a:cubicBezTo>
                <a:cubicBezTo>
                  <a:pt x="946080" y="4067640"/>
                  <a:pt x="865508" y="4148212"/>
                  <a:pt x="766117" y="4148212"/>
                </a:cubicBezTo>
                <a:cubicBezTo>
                  <a:pt x="666726" y="4148212"/>
                  <a:pt x="586154" y="4067640"/>
                  <a:pt x="586154" y="3968249"/>
                </a:cubicBezTo>
                <a:cubicBezTo>
                  <a:pt x="586154" y="3868858"/>
                  <a:pt x="666726" y="3788286"/>
                  <a:pt x="766117" y="3788286"/>
                </a:cubicBezTo>
                <a:close/>
                <a:moveTo>
                  <a:pt x="179963" y="3788286"/>
                </a:moveTo>
                <a:cubicBezTo>
                  <a:pt x="279354" y="3788286"/>
                  <a:pt x="359926" y="3868858"/>
                  <a:pt x="359926" y="3968249"/>
                </a:cubicBezTo>
                <a:cubicBezTo>
                  <a:pt x="359926" y="4067640"/>
                  <a:pt x="279354" y="4148212"/>
                  <a:pt x="179963" y="4148212"/>
                </a:cubicBezTo>
                <a:cubicBezTo>
                  <a:pt x="80572" y="4148212"/>
                  <a:pt x="0" y="4067640"/>
                  <a:pt x="0" y="3968249"/>
                </a:cubicBezTo>
                <a:cubicBezTo>
                  <a:pt x="0" y="3868858"/>
                  <a:pt x="80572" y="3788286"/>
                  <a:pt x="179963" y="3788286"/>
                </a:cubicBezTo>
                <a:close/>
                <a:moveTo>
                  <a:pt x="4869195" y="3156905"/>
                </a:moveTo>
                <a:cubicBezTo>
                  <a:pt x="4968586" y="3156905"/>
                  <a:pt x="5049158" y="3237477"/>
                  <a:pt x="5049158" y="3336868"/>
                </a:cubicBezTo>
                <a:cubicBezTo>
                  <a:pt x="5049158" y="3436259"/>
                  <a:pt x="4968586" y="3516831"/>
                  <a:pt x="4869195" y="3516831"/>
                </a:cubicBezTo>
                <a:cubicBezTo>
                  <a:pt x="4769804" y="3516831"/>
                  <a:pt x="4689232" y="3436259"/>
                  <a:pt x="4689232" y="3336868"/>
                </a:cubicBezTo>
                <a:cubicBezTo>
                  <a:pt x="4689232" y="3237477"/>
                  <a:pt x="4769804" y="3156905"/>
                  <a:pt x="4869195" y="3156905"/>
                </a:cubicBezTo>
                <a:close/>
                <a:moveTo>
                  <a:pt x="4283041" y="3156905"/>
                </a:moveTo>
                <a:cubicBezTo>
                  <a:pt x="4382432" y="3156905"/>
                  <a:pt x="4463004" y="3237477"/>
                  <a:pt x="4463004" y="3336868"/>
                </a:cubicBezTo>
                <a:cubicBezTo>
                  <a:pt x="4463004" y="3436259"/>
                  <a:pt x="4382432" y="3516831"/>
                  <a:pt x="4283041" y="3516831"/>
                </a:cubicBezTo>
                <a:cubicBezTo>
                  <a:pt x="4183650" y="3516831"/>
                  <a:pt x="4103078" y="3436259"/>
                  <a:pt x="4103078" y="3336868"/>
                </a:cubicBezTo>
                <a:cubicBezTo>
                  <a:pt x="4103078" y="3237477"/>
                  <a:pt x="4183650" y="3156905"/>
                  <a:pt x="4283041" y="3156905"/>
                </a:cubicBezTo>
                <a:close/>
                <a:moveTo>
                  <a:pt x="3696887" y="3156905"/>
                </a:moveTo>
                <a:cubicBezTo>
                  <a:pt x="3796278" y="3156905"/>
                  <a:pt x="3876850" y="3237477"/>
                  <a:pt x="3876850" y="3336868"/>
                </a:cubicBezTo>
                <a:cubicBezTo>
                  <a:pt x="3876850" y="3436259"/>
                  <a:pt x="3796278" y="3516831"/>
                  <a:pt x="3696887" y="3516831"/>
                </a:cubicBezTo>
                <a:cubicBezTo>
                  <a:pt x="3597496" y="3516831"/>
                  <a:pt x="3516924" y="3436259"/>
                  <a:pt x="3516924" y="3336868"/>
                </a:cubicBezTo>
                <a:cubicBezTo>
                  <a:pt x="3516924" y="3237477"/>
                  <a:pt x="3597496" y="3156905"/>
                  <a:pt x="3696887" y="3156905"/>
                </a:cubicBezTo>
                <a:close/>
                <a:moveTo>
                  <a:pt x="3110733" y="3156905"/>
                </a:moveTo>
                <a:cubicBezTo>
                  <a:pt x="3210124" y="3156905"/>
                  <a:pt x="3290696" y="3237477"/>
                  <a:pt x="3290696" y="3336868"/>
                </a:cubicBezTo>
                <a:cubicBezTo>
                  <a:pt x="3290696" y="3436259"/>
                  <a:pt x="3210124" y="3516831"/>
                  <a:pt x="3110733" y="3516831"/>
                </a:cubicBezTo>
                <a:cubicBezTo>
                  <a:pt x="3011342" y="3516831"/>
                  <a:pt x="2930770" y="3436259"/>
                  <a:pt x="2930770" y="3336868"/>
                </a:cubicBezTo>
                <a:cubicBezTo>
                  <a:pt x="2930770" y="3237477"/>
                  <a:pt x="3011342" y="3156905"/>
                  <a:pt x="3110733" y="3156905"/>
                </a:cubicBezTo>
                <a:close/>
                <a:moveTo>
                  <a:pt x="2524579" y="3156905"/>
                </a:moveTo>
                <a:cubicBezTo>
                  <a:pt x="2623970" y="3156905"/>
                  <a:pt x="2704542" y="3237477"/>
                  <a:pt x="2704542" y="3336868"/>
                </a:cubicBezTo>
                <a:cubicBezTo>
                  <a:pt x="2704542" y="3436259"/>
                  <a:pt x="2623970" y="3516831"/>
                  <a:pt x="2524579" y="3516831"/>
                </a:cubicBezTo>
                <a:cubicBezTo>
                  <a:pt x="2425188" y="3516831"/>
                  <a:pt x="2344616" y="3436259"/>
                  <a:pt x="2344616" y="3336868"/>
                </a:cubicBezTo>
                <a:cubicBezTo>
                  <a:pt x="2344616" y="3237477"/>
                  <a:pt x="2425188" y="3156905"/>
                  <a:pt x="2524579" y="3156905"/>
                </a:cubicBezTo>
                <a:close/>
                <a:moveTo>
                  <a:pt x="1938425" y="3156905"/>
                </a:moveTo>
                <a:cubicBezTo>
                  <a:pt x="2037816" y="3156905"/>
                  <a:pt x="2118388" y="3237477"/>
                  <a:pt x="2118388" y="3336868"/>
                </a:cubicBezTo>
                <a:cubicBezTo>
                  <a:pt x="2118388" y="3436259"/>
                  <a:pt x="2037816" y="3516831"/>
                  <a:pt x="1938425" y="3516831"/>
                </a:cubicBezTo>
                <a:cubicBezTo>
                  <a:pt x="1839034" y="3516831"/>
                  <a:pt x="1758462" y="3436259"/>
                  <a:pt x="1758462" y="3336868"/>
                </a:cubicBezTo>
                <a:cubicBezTo>
                  <a:pt x="1758462" y="3237477"/>
                  <a:pt x="1839034" y="3156905"/>
                  <a:pt x="1938425" y="3156905"/>
                </a:cubicBezTo>
                <a:close/>
                <a:moveTo>
                  <a:pt x="1352271" y="3156905"/>
                </a:moveTo>
                <a:cubicBezTo>
                  <a:pt x="1451662" y="3156905"/>
                  <a:pt x="1532234" y="3237477"/>
                  <a:pt x="1532234" y="3336868"/>
                </a:cubicBezTo>
                <a:cubicBezTo>
                  <a:pt x="1532234" y="3436259"/>
                  <a:pt x="1451662" y="3516831"/>
                  <a:pt x="1352271" y="3516831"/>
                </a:cubicBezTo>
                <a:cubicBezTo>
                  <a:pt x="1252880" y="3516831"/>
                  <a:pt x="1172308" y="3436259"/>
                  <a:pt x="1172308" y="3336868"/>
                </a:cubicBezTo>
                <a:cubicBezTo>
                  <a:pt x="1172308" y="3237477"/>
                  <a:pt x="1252880" y="3156905"/>
                  <a:pt x="1352271" y="3156905"/>
                </a:cubicBezTo>
                <a:close/>
                <a:moveTo>
                  <a:pt x="766117" y="3156905"/>
                </a:moveTo>
                <a:cubicBezTo>
                  <a:pt x="865508" y="3156905"/>
                  <a:pt x="946080" y="3237477"/>
                  <a:pt x="946080" y="3336868"/>
                </a:cubicBezTo>
                <a:cubicBezTo>
                  <a:pt x="946080" y="3436259"/>
                  <a:pt x="865508" y="3516831"/>
                  <a:pt x="766117" y="3516831"/>
                </a:cubicBezTo>
                <a:cubicBezTo>
                  <a:pt x="666726" y="3516831"/>
                  <a:pt x="586154" y="3436259"/>
                  <a:pt x="586154" y="3336868"/>
                </a:cubicBezTo>
                <a:cubicBezTo>
                  <a:pt x="586154" y="3237477"/>
                  <a:pt x="666726" y="3156905"/>
                  <a:pt x="766117" y="3156905"/>
                </a:cubicBezTo>
                <a:close/>
                <a:moveTo>
                  <a:pt x="179963" y="3156905"/>
                </a:moveTo>
                <a:cubicBezTo>
                  <a:pt x="279354" y="3156905"/>
                  <a:pt x="359926" y="3237477"/>
                  <a:pt x="359926" y="3336868"/>
                </a:cubicBezTo>
                <a:cubicBezTo>
                  <a:pt x="359926" y="3436259"/>
                  <a:pt x="279354" y="3516831"/>
                  <a:pt x="179963" y="3516831"/>
                </a:cubicBezTo>
                <a:cubicBezTo>
                  <a:pt x="80572" y="3516831"/>
                  <a:pt x="0" y="3436259"/>
                  <a:pt x="0" y="3336868"/>
                </a:cubicBezTo>
                <a:cubicBezTo>
                  <a:pt x="0" y="3237477"/>
                  <a:pt x="80572" y="3156905"/>
                  <a:pt x="179963" y="3156905"/>
                </a:cubicBezTo>
                <a:close/>
                <a:moveTo>
                  <a:pt x="4869195" y="2525524"/>
                </a:moveTo>
                <a:cubicBezTo>
                  <a:pt x="4968586" y="2525524"/>
                  <a:pt x="5049158" y="2606096"/>
                  <a:pt x="5049158" y="2705487"/>
                </a:cubicBezTo>
                <a:cubicBezTo>
                  <a:pt x="5049158" y="2804878"/>
                  <a:pt x="4968586" y="2885450"/>
                  <a:pt x="4869195" y="2885450"/>
                </a:cubicBezTo>
                <a:cubicBezTo>
                  <a:pt x="4769804" y="2885450"/>
                  <a:pt x="4689232" y="2804878"/>
                  <a:pt x="4689232" y="2705487"/>
                </a:cubicBezTo>
                <a:cubicBezTo>
                  <a:pt x="4689232" y="2606096"/>
                  <a:pt x="4769804" y="2525524"/>
                  <a:pt x="4869195" y="2525524"/>
                </a:cubicBezTo>
                <a:close/>
                <a:moveTo>
                  <a:pt x="4283041" y="2525524"/>
                </a:moveTo>
                <a:cubicBezTo>
                  <a:pt x="4382432" y="2525524"/>
                  <a:pt x="4463004" y="2606096"/>
                  <a:pt x="4463004" y="2705487"/>
                </a:cubicBezTo>
                <a:cubicBezTo>
                  <a:pt x="4463004" y="2804878"/>
                  <a:pt x="4382432" y="2885450"/>
                  <a:pt x="4283041" y="2885450"/>
                </a:cubicBezTo>
                <a:cubicBezTo>
                  <a:pt x="4183650" y="2885450"/>
                  <a:pt x="4103078" y="2804878"/>
                  <a:pt x="4103078" y="2705487"/>
                </a:cubicBezTo>
                <a:cubicBezTo>
                  <a:pt x="4103078" y="2606096"/>
                  <a:pt x="4183650" y="2525524"/>
                  <a:pt x="4283041" y="2525524"/>
                </a:cubicBezTo>
                <a:close/>
                <a:moveTo>
                  <a:pt x="3696887" y="2525524"/>
                </a:moveTo>
                <a:cubicBezTo>
                  <a:pt x="3796278" y="2525524"/>
                  <a:pt x="3876850" y="2606096"/>
                  <a:pt x="3876850" y="2705487"/>
                </a:cubicBezTo>
                <a:cubicBezTo>
                  <a:pt x="3876850" y="2804878"/>
                  <a:pt x="3796278" y="2885450"/>
                  <a:pt x="3696887" y="2885450"/>
                </a:cubicBezTo>
                <a:cubicBezTo>
                  <a:pt x="3597496" y="2885450"/>
                  <a:pt x="3516924" y="2804878"/>
                  <a:pt x="3516924" y="2705487"/>
                </a:cubicBezTo>
                <a:cubicBezTo>
                  <a:pt x="3516924" y="2606096"/>
                  <a:pt x="3597496" y="2525524"/>
                  <a:pt x="3696887" y="2525524"/>
                </a:cubicBezTo>
                <a:close/>
                <a:moveTo>
                  <a:pt x="3110733" y="2525524"/>
                </a:moveTo>
                <a:cubicBezTo>
                  <a:pt x="3210124" y="2525524"/>
                  <a:pt x="3290696" y="2606096"/>
                  <a:pt x="3290696" y="2705487"/>
                </a:cubicBezTo>
                <a:cubicBezTo>
                  <a:pt x="3290696" y="2804878"/>
                  <a:pt x="3210124" y="2885450"/>
                  <a:pt x="3110733" y="2885450"/>
                </a:cubicBezTo>
                <a:cubicBezTo>
                  <a:pt x="3011342" y="2885450"/>
                  <a:pt x="2930770" y="2804878"/>
                  <a:pt x="2930770" y="2705487"/>
                </a:cubicBezTo>
                <a:cubicBezTo>
                  <a:pt x="2930770" y="2606096"/>
                  <a:pt x="3011342" y="2525524"/>
                  <a:pt x="3110733" y="2525524"/>
                </a:cubicBezTo>
                <a:close/>
                <a:moveTo>
                  <a:pt x="2524579" y="2525524"/>
                </a:moveTo>
                <a:cubicBezTo>
                  <a:pt x="2623970" y="2525524"/>
                  <a:pt x="2704542" y="2606096"/>
                  <a:pt x="2704542" y="2705487"/>
                </a:cubicBezTo>
                <a:cubicBezTo>
                  <a:pt x="2704542" y="2804878"/>
                  <a:pt x="2623970" y="2885450"/>
                  <a:pt x="2524579" y="2885450"/>
                </a:cubicBezTo>
                <a:cubicBezTo>
                  <a:pt x="2425188" y="2885450"/>
                  <a:pt x="2344616" y="2804878"/>
                  <a:pt x="2344616" y="2705487"/>
                </a:cubicBezTo>
                <a:cubicBezTo>
                  <a:pt x="2344616" y="2606096"/>
                  <a:pt x="2425188" y="2525524"/>
                  <a:pt x="2524579" y="2525524"/>
                </a:cubicBezTo>
                <a:close/>
                <a:moveTo>
                  <a:pt x="1938425" y="2525524"/>
                </a:moveTo>
                <a:cubicBezTo>
                  <a:pt x="2037816" y="2525524"/>
                  <a:pt x="2118388" y="2606096"/>
                  <a:pt x="2118388" y="2705487"/>
                </a:cubicBezTo>
                <a:cubicBezTo>
                  <a:pt x="2118388" y="2804878"/>
                  <a:pt x="2037816" y="2885450"/>
                  <a:pt x="1938425" y="2885450"/>
                </a:cubicBezTo>
                <a:cubicBezTo>
                  <a:pt x="1839034" y="2885450"/>
                  <a:pt x="1758462" y="2804878"/>
                  <a:pt x="1758462" y="2705487"/>
                </a:cubicBezTo>
                <a:cubicBezTo>
                  <a:pt x="1758462" y="2606096"/>
                  <a:pt x="1839034" y="2525524"/>
                  <a:pt x="1938425" y="2525524"/>
                </a:cubicBezTo>
                <a:close/>
                <a:moveTo>
                  <a:pt x="1352271" y="2525524"/>
                </a:moveTo>
                <a:cubicBezTo>
                  <a:pt x="1451662" y="2525524"/>
                  <a:pt x="1532234" y="2606096"/>
                  <a:pt x="1532234" y="2705487"/>
                </a:cubicBezTo>
                <a:cubicBezTo>
                  <a:pt x="1532234" y="2804878"/>
                  <a:pt x="1451662" y="2885450"/>
                  <a:pt x="1352271" y="2885450"/>
                </a:cubicBezTo>
                <a:cubicBezTo>
                  <a:pt x="1252880" y="2885450"/>
                  <a:pt x="1172308" y="2804878"/>
                  <a:pt x="1172308" y="2705487"/>
                </a:cubicBezTo>
                <a:cubicBezTo>
                  <a:pt x="1172308" y="2606096"/>
                  <a:pt x="1252880" y="2525524"/>
                  <a:pt x="1352271" y="2525524"/>
                </a:cubicBezTo>
                <a:close/>
                <a:moveTo>
                  <a:pt x="766117" y="2525524"/>
                </a:moveTo>
                <a:cubicBezTo>
                  <a:pt x="865508" y="2525524"/>
                  <a:pt x="946080" y="2606096"/>
                  <a:pt x="946080" y="2705487"/>
                </a:cubicBezTo>
                <a:cubicBezTo>
                  <a:pt x="946080" y="2804878"/>
                  <a:pt x="865508" y="2885450"/>
                  <a:pt x="766117" y="2885450"/>
                </a:cubicBezTo>
                <a:cubicBezTo>
                  <a:pt x="666726" y="2885450"/>
                  <a:pt x="586154" y="2804878"/>
                  <a:pt x="586154" y="2705487"/>
                </a:cubicBezTo>
                <a:cubicBezTo>
                  <a:pt x="586154" y="2606096"/>
                  <a:pt x="666726" y="2525524"/>
                  <a:pt x="766117" y="2525524"/>
                </a:cubicBezTo>
                <a:close/>
                <a:moveTo>
                  <a:pt x="179963" y="2525524"/>
                </a:moveTo>
                <a:cubicBezTo>
                  <a:pt x="279354" y="2525524"/>
                  <a:pt x="359926" y="2606096"/>
                  <a:pt x="359926" y="2705487"/>
                </a:cubicBezTo>
                <a:cubicBezTo>
                  <a:pt x="359926" y="2804878"/>
                  <a:pt x="279354" y="2885450"/>
                  <a:pt x="179963" y="2885450"/>
                </a:cubicBezTo>
                <a:cubicBezTo>
                  <a:pt x="80572" y="2885450"/>
                  <a:pt x="0" y="2804878"/>
                  <a:pt x="0" y="2705487"/>
                </a:cubicBezTo>
                <a:cubicBezTo>
                  <a:pt x="0" y="2606096"/>
                  <a:pt x="80572" y="2525524"/>
                  <a:pt x="179963" y="2525524"/>
                </a:cubicBezTo>
                <a:close/>
                <a:moveTo>
                  <a:pt x="4869195" y="1894143"/>
                </a:moveTo>
                <a:cubicBezTo>
                  <a:pt x="4968586" y="1894143"/>
                  <a:pt x="5049158" y="1974717"/>
                  <a:pt x="5049158" y="2074106"/>
                </a:cubicBezTo>
                <a:cubicBezTo>
                  <a:pt x="5049158" y="2173497"/>
                  <a:pt x="4968586" y="2254069"/>
                  <a:pt x="4869195" y="2254069"/>
                </a:cubicBezTo>
                <a:cubicBezTo>
                  <a:pt x="4769804" y="2254069"/>
                  <a:pt x="4689232" y="2173497"/>
                  <a:pt x="4689232" y="2074106"/>
                </a:cubicBezTo>
                <a:cubicBezTo>
                  <a:pt x="4689232" y="1974717"/>
                  <a:pt x="4769804" y="1894143"/>
                  <a:pt x="4869195" y="1894143"/>
                </a:cubicBezTo>
                <a:close/>
                <a:moveTo>
                  <a:pt x="4283041" y="1894143"/>
                </a:moveTo>
                <a:cubicBezTo>
                  <a:pt x="4382432" y="1894143"/>
                  <a:pt x="4463004" y="1974717"/>
                  <a:pt x="4463004" y="2074106"/>
                </a:cubicBezTo>
                <a:cubicBezTo>
                  <a:pt x="4463004" y="2173497"/>
                  <a:pt x="4382432" y="2254069"/>
                  <a:pt x="4283041" y="2254069"/>
                </a:cubicBezTo>
                <a:cubicBezTo>
                  <a:pt x="4183650" y="2254069"/>
                  <a:pt x="4103078" y="2173497"/>
                  <a:pt x="4103078" y="2074106"/>
                </a:cubicBezTo>
                <a:cubicBezTo>
                  <a:pt x="4103078" y="1974717"/>
                  <a:pt x="4183650" y="1894143"/>
                  <a:pt x="4283041" y="1894143"/>
                </a:cubicBezTo>
                <a:close/>
                <a:moveTo>
                  <a:pt x="3696887" y="1894143"/>
                </a:moveTo>
                <a:cubicBezTo>
                  <a:pt x="3796278" y="1894143"/>
                  <a:pt x="3876850" y="1974717"/>
                  <a:pt x="3876850" y="2074106"/>
                </a:cubicBezTo>
                <a:cubicBezTo>
                  <a:pt x="3876850" y="2173497"/>
                  <a:pt x="3796278" y="2254069"/>
                  <a:pt x="3696887" y="2254069"/>
                </a:cubicBezTo>
                <a:cubicBezTo>
                  <a:pt x="3597496" y="2254069"/>
                  <a:pt x="3516924" y="2173497"/>
                  <a:pt x="3516924" y="2074106"/>
                </a:cubicBezTo>
                <a:cubicBezTo>
                  <a:pt x="3516924" y="1974717"/>
                  <a:pt x="3597496" y="1894143"/>
                  <a:pt x="3696887" y="1894143"/>
                </a:cubicBezTo>
                <a:close/>
                <a:moveTo>
                  <a:pt x="3110733" y="1894143"/>
                </a:moveTo>
                <a:cubicBezTo>
                  <a:pt x="3210124" y="1894143"/>
                  <a:pt x="3290696" y="1974717"/>
                  <a:pt x="3290696" y="2074106"/>
                </a:cubicBezTo>
                <a:cubicBezTo>
                  <a:pt x="3290696" y="2173497"/>
                  <a:pt x="3210124" y="2254069"/>
                  <a:pt x="3110733" y="2254069"/>
                </a:cubicBezTo>
                <a:cubicBezTo>
                  <a:pt x="3011342" y="2254069"/>
                  <a:pt x="2930770" y="2173497"/>
                  <a:pt x="2930770" y="2074106"/>
                </a:cubicBezTo>
                <a:cubicBezTo>
                  <a:pt x="2930770" y="1974717"/>
                  <a:pt x="3011342" y="1894143"/>
                  <a:pt x="3110733" y="1894143"/>
                </a:cubicBezTo>
                <a:close/>
                <a:moveTo>
                  <a:pt x="2524579" y="1894143"/>
                </a:moveTo>
                <a:cubicBezTo>
                  <a:pt x="2623970" y="1894143"/>
                  <a:pt x="2704542" y="1974717"/>
                  <a:pt x="2704542" y="2074106"/>
                </a:cubicBezTo>
                <a:cubicBezTo>
                  <a:pt x="2704542" y="2173497"/>
                  <a:pt x="2623970" y="2254069"/>
                  <a:pt x="2524579" y="2254069"/>
                </a:cubicBezTo>
                <a:cubicBezTo>
                  <a:pt x="2425188" y="2254069"/>
                  <a:pt x="2344616" y="2173497"/>
                  <a:pt x="2344616" y="2074106"/>
                </a:cubicBezTo>
                <a:cubicBezTo>
                  <a:pt x="2344616" y="1974717"/>
                  <a:pt x="2425188" y="1894143"/>
                  <a:pt x="2524579" y="1894143"/>
                </a:cubicBezTo>
                <a:close/>
                <a:moveTo>
                  <a:pt x="1938425" y="1894143"/>
                </a:moveTo>
                <a:cubicBezTo>
                  <a:pt x="2037816" y="1894143"/>
                  <a:pt x="2118388" y="1974717"/>
                  <a:pt x="2118388" y="2074106"/>
                </a:cubicBezTo>
                <a:cubicBezTo>
                  <a:pt x="2118388" y="2173497"/>
                  <a:pt x="2037816" y="2254069"/>
                  <a:pt x="1938425" y="2254069"/>
                </a:cubicBezTo>
                <a:cubicBezTo>
                  <a:pt x="1839034" y="2254069"/>
                  <a:pt x="1758462" y="2173497"/>
                  <a:pt x="1758462" y="2074106"/>
                </a:cubicBezTo>
                <a:cubicBezTo>
                  <a:pt x="1758462" y="1974717"/>
                  <a:pt x="1839034" y="1894143"/>
                  <a:pt x="1938425" y="1894143"/>
                </a:cubicBezTo>
                <a:close/>
                <a:moveTo>
                  <a:pt x="1352271" y="1894143"/>
                </a:moveTo>
                <a:cubicBezTo>
                  <a:pt x="1451662" y="1894143"/>
                  <a:pt x="1532234" y="1974717"/>
                  <a:pt x="1532234" y="2074106"/>
                </a:cubicBezTo>
                <a:cubicBezTo>
                  <a:pt x="1532234" y="2173497"/>
                  <a:pt x="1451662" y="2254069"/>
                  <a:pt x="1352271" y="2254069"/>
                </a:cubicBezTo>
                <a:cubicBezTo>
                  <a:pt x="1252880" y="2254069"/>
                  <a:pt x="1172308" y="2173497"/>
                  <a:pt x="1172308" y="2074106"/>
                </a:cubicBezTo>
                <a:cubicBezTo>
                  <a:pt x="1172308" y="1974717"/>
                  <a:pt x="1252880" y="1894143"/>
                  <a:pt x="1352271" y="1894143"/>
                </a:cubicBezTo>
                <a:close/>
                <a:moveTo>
                  <a:pt x="766117" y="1894143"/>
                </a:moveTo>
                <a:cubicBezTo>
                  <a:pt x="865508" y="1894143"/>
                  <a:pt x="946080" y="1974717"/>
                  <a:pt x="946080" y="2074106"/>
                </a:cubicBezTo>
                <a:cubicBezTo>
                  <a:pt x="946080" y="2173497"/>
                  <a:pt x="865508" y="2254069"/>
                  <a:pt x="766117" y="2254069"/>
                </a:cubicBezTo>
                <a:cubicBezTo>
                  <a:pt x="666726" y="2254069"/>
                  <a:pt x="586154" y="2173497"/>
                  <a:pt x="586154" y="2074106"/>
                </a:cubicBezTo>
                <a:cubicBezTo>
                  <a:pt x="586154" y="1974717"/>
                  <a:pt x="666726" y="1894143"/>
                  <a:pt x="766117" y="1894143"/>
                </a:cubicBezTo>
                <a:close/>
                <a:moveTo>
                  <a:pt x="179963" y="1894143"/>
                </a:moveTo>
                <a:cubicBezTo>
                  <a:pt x="279354" y="1894143"/>
                  <a:pt x="359926" y="1974717"/>
                  <a:pt x="359926" y="2074106"/>
                </a:cubicBezTo>
                <a:cubicBezTo>
                  <a:pt x="359926" y="2173497"/>
                  <a:pt x="279354" y="2254069"/>
                  <a:pt x="179963" y="2254069"/>
                </a:cubicBezTo>
                <a:cubicBezTo>
                  <a:pt x="80572" y="2254069"/>
                  <a:pt x="0" y="2173497"/>
                  <a:pt x="0" y="2074106"/>
                </a:cubicBezTo>
                <a:cubicBezTo>
                  <a:pt x="0" y="1974717"/>
                  <a:pt x="80572" y="1894143"/>
                  <a:pt x="179963" y="1894143"/>
                </a:cubicBezTo>
                <a:close/>
                <a:moveTo>
                  <a:pt x="4869195" y="1262762"/>
                </a:moveTo>
                <a:cubicBezTo>
                  <a:pt x="4968586" y="1262762"/>
                  <a:pt x="5049158" y="1343334"/>
                  <a:pt x="5049158" y="1442725"/>
                </a:cubicBezTo>
                <a:cubicBezTo>
                  <a:pt x="5049158" y="1542117"/>
                  <a:pt x="4968586" y="1622688"/>
                  <a:pt x="4869195" y="1622688"/>
                </a:cubicBezTo>
                <a:cubicBezTo>
                  <a:pt x="4769804" y="1622688"/>
                  <a:pt x="4689232" y="1542117"/>
                  <a:pt x="4689232" y="1442725"/>
                </a:cubicBezTo>
                <a:cubicBezTo>
                  <a:pt x="4689232" y="1343334"/>
                  <a:pt x="4769804" y="1262762"/>
                  <a:pt x="4869195" y="1262762"/>
                </a:cubicBezTo>
                <a:close/>
                <a:moveTo>
                  <a:pt x="4283041" y="1262762"/>
                </a:moveTo>
                <a:cubicBezTo>
                  <a:pt x="4382432" y="1262762"/>
                  <a:pt x="4463004" y="1343334"/>
                  <a:pt x="4463004" y="1442725"/>
                </a:cubicBezTo>
                <a:cubicBezTo>
                  <a:pt x="4463004" y="1542117"/>
                  <a:pt x="4382432" y="1622688"/>
                  <a:pt x="4283041" y="1622688"/>
                </a:cubicBezTo>
                <a:cubicBezTo>
                  <a:pt x="4183650" y="1622688"/>
                  <a:pt x="4103078" y="1542117"/>
                  <a:pt x="4103078" y="1442725"/>
                </a:cubicBezTo>
                <a:cubicBezTo>
                  <a:pt x="4103078" y="1343334"/>
                  <a:pt x="4183650" y="1262762"/>
                  <a:pt x="4283041" y="1262762"/>
                </a:cubicBezTo>
                <a:close/>
                <a:moveTo>
                  <a:pt x="3696887" y="1262762"/>
                </a:moveTo>
                <a:cubicBezTo>
                  <a:pt x="3796278" y="1262762"/>
                  <a:pt x="3876850" y="1343334"/>
                  <a:pt x="3876850" y="1442725"/>
                </a:cubicBezTo>
                <a:cubicBezTo>
                  <a:pt x="3876850" y="1542117"/>
                  <a:pt x="3796278" y="1622688"/>
                  <a:pt x="3696887" y="1622688"/>
                </a:cubicBezTo>
                <a:cubicBezTo>
                  <a:pt x="3597496" y="1622688"/>
                  <a:pt x="3516924" y="1542117"/>
                  <a:pt x="3516924" y="1442725"/>
                </a:cubicBezTo>
                <a:cubicBezTo>
                  <a:pt x="3516924" y="1343334"/>
                  <a:pt x="3597496" y="1262762"/>
                  <a:pt x="3696887" y="1262762"/>
                </a:cubicBezTo>
                <a:close/>
                <a:moveTo>
                  <a:pt x="3110733" y="1262762"/>
                </a:moveTo>
                <a:cubicBezTo>
                  <a:pt x="3210124" y="1262762"/>
                  <a:pt x="3290696" y="1343334"/>
                  <a:pt x="3290696" y="1442725"/>
                </a:cubicBezTo>
                <a:cubicBezTo>
                  <a:pt x="3290696" y="1542117"/>
                  <a:pt x="3210124" y="1622688"/>
                  <a:pt x="3110733" y="1622688"/>
                </a:cubicBezTo>
                <a:cubicBezTo>
                  <a:pt x="3011342" y="1622688"/>
                  <a:pt x="2930770" y="1542117"/>
                  <a:pt x="2930770" y="1442725"/>
                </a:cubicBezTo>
                <a:cubicBezTo>
                  <a:pt x="2930770" y="1343334"/>
                  <a:pt x="3011342" y="1262762"/>
                  <a:pt x="3110733" y="1262762"/>
                </a:cubicBezTo>
                <a:close/>
                <a:moveTo>
                  <a:pt x="2524579" y="1262762"/>
                </a:moveTo>
                <a:cubicBezTo>
                  <a:pt x="2623970" y="1262762"/>
                  <a:pt x="2704542" y="1343334"/>
                  <a:pt x="2704542" y="1442725"/>
                </a:cubicBezTo>
                <a:cubicBezTo>
                  <a:pt x="2704542" y="1542117"/>
                  <a:pt x="2623970" y="1622688"/>
                  <a:pt x="2524579" y="1622688"/>
                </a:cubicBezTo>
                <a:cubicBezTo>
                  <a:pt x="2425188" y="1622688"/>
                  <a:pt x="2344616" y="1542117"/>
                  <a:pt x="2344616" y="1442725"/>
                </a:cubicBezTo>
                <a:cubicBezTo>
                  <a:pt x="2344616" y="1343334"/>
                  <a:pt x="2425188" y="1262762"/>
                  <a:pt x="2524579" y="1262762"/>
                </a:cubicBezTo>
                <a:close/>
                <a:moveTo>
                  <a:pt x="1938425" y="1262762"/>
                </a:moveTo>
                <a:cubicBezTo>
                  <a:pt x="2037816" y="1262762"/>
                  <a:pt x="2118388" y="1343334"/>
                  <a:pt x="2118388" y="1442725"/>
                </a:cubicBezTo>
                <a:cubicBezTo>
                  <a:pt x="2118388" y="1542117"/>
                  <a:pt x="2037816" y="1622688"/>
                  <a:pt x="1938425" y="1622688"/>
                </a:cubicBezTo>
                <a:cubicBezTo>
                  <a:pt x="1839034" y="1622688"/>
                  <a:pt x="1758462" y="1542117"/>
                  <a:pt x="1758462" y="1442725"/>
                </a:cubicBezTo>
                <a:cubicBezTo>
                  <a:pt x="1758462" y="1343334"/>
                  <a:pt x="1839034" y="1262762"/>
                  <a:pt x="1938425" y="1262762"/>
                </a:cubicBezTo>
                <a:close/>
                <a:moveTo>
                  <a:pt x="1352271" y="1262762"/>
                </a:moveTo>
                <a:cubicBezTo>
                  <a:pt x="1451662" y="1262762"/>
                  <a:pt x="1532234" y="1343334"/>
                  <a:pt x="1532234" y="1442725"/>
                </a:cubicBezTo>
                <a:cubicBezTo>
                  <a:pt x="1532234" y="1542117"/>
                  <a:pt x="1451662" y="1622688"/>
                  <a:pt x="1352271" y="1622688"/>
                </a:cubicBezTo>
                <a:cubicBezTo>
                  <a:pt x="1252880" y="1622688"/>
                  <a:pt x="1172308" y="1542117"/>
                  <a:pt x="1172308" y="1442725"/>
                </a:cubicBezTo>
                <a:cubicBezTo>
                  <a:pt x="1172308" y="1343334"/>
                  <a:pt x="1252880" y="1262762"/>
                  <a:pt x="1352271" y="1262762"/>
                </a:cubicBezTo>
                <a:close/>
                <a:moveTo>
                  <a:pt x="766117" y="1262762"/>
                </a:moveTo>
                <a:cubicBezTo>
                  <a:pt x="865508" y="1262762"/>
                  <a:pt x="946080" y="1343334"/>
                  <a:pt x="946080" y="1442725"/>
                </a:cubicBezTo>
                <a:cubicBezTo>
                  <a:pt x="946080" y="1542117"/>
                  <a:pt x="865508" y="1622688"/>
                  <a:pt x="766117" y="1622688"/>
                </a:cubicBezTo>
                <a:cubicBezTo>
                  <a:pt x="666726" y="1622688"/>
                  <a:pt x="586154" y="1542117"/>
                  <a:pt x="586154" y="1442725"/>
                </a:cubicBezTo>
                <a:cubicBezTo>
                  <a:pt x="586154" y="1343334"/>
                  <a:pt x="666726" y="1262762"/>
                  <a:pt x="766117" y="1262762"/>
                </a:cubicBezTo>
                <a:close/>
                <a:moveTo>
                  <a:pt x="179963" y="1262762"/>
                </a:moveTo>
                <a:cubicBezTo>
                  <a:pt x="279354" y="1262762"/>
                  <a:pt x="359926" y="1343334"/>
                  <a:pt x="359926" y="1442725"/>
                </a:cubicBezTo>
                <a:cubicBezTo>
                  <a:pt x="359926" y="1542117"/>
                  <a:pt x="279354" y="1622688"/>
                  <a:pt x="179963" y="1622688"/>
                </a:cubicBezTo>
                <a:cubicBezTo>
                  <a:pt x="80572" y="1622688"/>
                  <a:pt x="0" y="1542117"/>
                  <a:pt x="0" y="1442725"/>
                </a:cubicBezTo>
                <a:cubicBezTo>
                  <a:pt x="0" y="1343334"/>
                  <a:pt x="80572" y="1262762"/>
                  <a:pt x="179963" y="1262762"/>
                </a:cubicBezTo>
                <a:close/>
                <a:moveTo>
                  <a:pt x="4869195" y="631381"/>
                </a:moveTo>
                <a:cubicBezTo>
                  <a:pt x="4968586" y="631381"/>
                  <a:pt x="5049158" y="711953"/>
                  <a:pt x="5049158" y="811344"/>
                </a:cubicBezTo>
                <a:cubicBezTo>
                  <a:pt x="5049158" y="910735"/>
                  <a:pt x="4968586" y="991307"/>
                  <a:pt x="4869195" y="991307"/>
                </a:cubicBezTo>
                <a:cubicBezTo>
                  <a:pt x="4769804" y="991307"/>
                  <a:pt x="4689232" y="910735"/>
                  <a:pt x="4689232" y="811344"/>
                </a:cubicBezTo>
                <a:cubicBezTo>
                  <a:pt x="4689232" y="711953"/>
                  <a:pt x="4769804" y="631381"/>
                  <a:pt x="4869195" y="631381"/>
                </a:cubicBezTo>
                <a:close/>
                <a:moveTo>
                  <a:pt x="4283041" y="631381"/>
                </a:moveTo>
                <a:cubicBezTo>
                  <a:pt x="4382432" y="631381"/>
                  <a:pt x="4463004" y="711953"/>
                  <a:pt x="4463004" y="811344"/>
                </a:cubicBezTo>
                <a:cubicBezTo>
                  <a:pt x="4463004" y="910735"/>
                  <a:pt x="4382432" y="991307"/>
                  <a:pt x="4283041" y="991307"/>
                </a:cubicBezTo>
                <a:cubicBezTo>
                  <a:pt x="4183650" y="991307"/>
                  <a:pt x="4103078" y="910735"/>
                  <a:pt x="4103078" y="811344"/>
                </a:cubicBezTo>
                <a:cubicBezTo>
                  <a:pt x="4103078" y="711953"/>
                  <a:pt x="4183650" y="631381"/>
                  <a:pt x="4283041" y="631381"/>
                </a:cubicBezTo>
                <a:close/>
                <a:moveTo>
                  <a:pt x="3696887" y="631381"/>
                </a:moveTo>
                <a:cubicBezTo>
                  <a:pt x="3796278" y="631381"/>
                  <a:pt x="3876850" y="711953"/>
                  <a:pt x="3876850" y="811344"/>
                </a:cubicBezTo>
                <a:cubicBezTo>
                  <a:pt x="3876850" y="910735"/>
                  <a:pt x="3796278" y="991307"/>
                  <a:pt x="3696887" y="991307"/>
                </a:cubicBezTo>
                <a:cubicBezTo>
                  <a:pt x="3597496" y="991307"/>
                  <a:pt x="3516924" y="910735"/>
                  <a:pt x="3516924" y="811344"/>
                </a:cubicBezTo>
                <a:cubicBezTo>
                  <a:pt x="3516924" y="711953"/>
                  <a:pt x="3597496" y="631381"/>
                  <a:pt x="3696887" y="631381"/>
                </a:cubicBezTo>
                <a:close/>
                <a:moveTo>
                  <a:pt x="3110733" y="631381"/>
                </a:moveTo>
                <a:cubicBezTo>
                  <a:pt x="3210124" y="631381"/>
                  <a:pt x="3290696" y="711953"/>
                  <a:pt x="3290696" y="811344"/>
                </a:cubicBezTo>
                <a:cubicBezTo>
                  <a:pt x="3290696" y="910735"/>
                  <a:pt x="3210124" y="991307"/>
                  <a:pt x="3110733" y="991307"/>
                </a:cubicBezTo>
                <a:cubicBezTo>
                  <a:pt x="3011342" y="991307"/>
                  <a:pt x="2930770" y="910735"/>
                  <a:pt x="2930770" y="811344"/>
                </a:cubicBezTo>
                <a:cubicBezTo>
                  <a:pt x="2930770" y="711953"/>
                  <a:pt x="3011342" y="631381"/>
                  <a:pt x="3110733" y="631381"/>
                </a:cubicBezTo>
                <a:close/>
                <a:moveTo>
                  <a:pt x="2524579" y="631381"/>
                </a:moveTo>
                <a:cubicBezTo>
                  <a:pt x="2623970" y="631381"/>
                  <a:pt x="2704542" y="711953"/>
                  <a:pt x="2704542" y="811344"/>
                </a:cubicBezTo>
                <a:cubicBezTo>
                  <a:pt x="2704542" y="910735"/>
                  <a:pt x="2623970" y="991307"/>
                  <a:pt x="2524579" y="991307"/>
                </a:cubicBezTo>
                <a:cubicBezTo>
                  <a:pt x="2425188" y="991307"/>
                  <a:pt x="2344616" y="910735"/>
                  <a:pt x="2344616" y="811344"/>
                </a:cubicBezTo>
                <a:cubicBezTo>
                  <a:pt x="2344616" y="711953"/>
                  <a:pt x="2425188" y="631381"/>
                  <a:pt x="2524579" y="631381"/>
                </a:cubicBezTo>
                <a:close/>
                <a:moveTo>
                  <a:pt x="1938425" y="631381"/>
                </a:moveTo>
                <a:cubicBezTo>
                  <a:pt x="2037816" y="631381"/>
                  <a:pt x="2118388" y="711953"/>
                  <a:pt x="2118388" y="811344"/>
                </a:cubicBezTo>
                <a:cubicBezTo>
                  <a:pt x="2118388" y="910735"/>
                  <a:pt x="2037816" y="991307"/>
                  <a:pt x="1938425" y="991307"/>
                </a:cubicBezTo>
                <a:cubicBezTo>
                  <a:pt x="1839034" y="991307"/>
                  <a:pt x="1758462" y="910735"/>
                  <a:pt x="1758462" y="811344"/>
                </a:cubicBezTo>
                <a:cubicBezTo>
                  <a:pt x="1758462" y="711953"/>
                  <a:pt x="1839034" y="631381"/>
                  <a:pt x="1938425" y="631381"/>
                </a:cubicBezTo>
                <a:close/>
                <a:moveTo>
                  <a:pt x="1352271" y="631381"/>
                </a:moveTo>
                <a:cubicBezTo>
                  <a:pt x="1451662" y="631381"/>
                  <a:pt x="1532234" y="711953"/>
                  <a:pt x="1532234" y="811344"/>
                </a:cubicBezTo>
                <a:cubicBezTo>
                  <a:pt x="1532234" y="910735"/>
                  <a:pt x="1451662" y="991307"/>
                  <a:pt x="1352271" y="991307"/>
                </a:cubicBezTo>
                <a:cubicBezTo>
                  <a:pt x="1252880" y="991307"/>
                  <a:pt x="1172308" y="910735"/>
                  <a:pt x="1172308" y="811344"/>
                </a:cubicBezTo>
                <a:cubicBezTo>
                  <a:pt x="1172308" y="711953"/>
                  <a:pt x="1252880" y="631381"/>
                  <a:pt x="1352271" y="631381"/>
                </a:cubicBezTo>
                <a:close/>
                <a:moveTo>
                  <a:pt x="766117" y="631381"/>
                </a:moveTo>
                <a:cubicBezTo>
                  <a:pt x="865508" y="631381"/>
                  <a:pt x="946080" y="711953"/>
                  <a:pt x="946080" y="811344"/>
                </a:cubicBezTo>
                <a:cubicBezTo>
                  <a:pt x="946080" y="910735"/>
                  <a:pt x="865508" y="991307"/>
                  <a:pt x="766117" y="991307"/>
                </a:cubicBezTo>
                <a:cubicBezTo>
                  <a:pt x="666726" y="991307"/>
                  <a:pt x="586154" y="910735"/>
                  <a:pt x="586154" y="811344"/>
                </a:cubicBezTo>
                <a:cubicBezTo>
                  <a:pt x="586154" y="711953"/>
                  <a:pt x="666726" y="631381"/>
                  <a:pt x="766117" y="631381"/>
                </a:cubicBezTo>
                <a:close/>
                <a:moveTo>
                  <a:pt x="179963" y="631381"/>
                </a:moveTo>
                <a:cubicBezTo>
                  <a:pt x="279354" y="631381"/>
                  <a:pt x="359926" y="711953"/>
                  <a:pt x="359926" y="811344"/>
                </a:cubicBezTo>
                <a:cubicBezTo>
                  <a:pt x="359926" y="910735"/>
                  <a:pt x="279354" y="991307"/>
                  <a:pt x="179963" y="991307"/>
                </a:cubicBezTo>
                <a:cubicBezTo>
                  <a:pt x="80572" y="991307"/>
                  <a:pt x="0" y="910735"/>
                  <a:pt x="0" y="811344"/>
                </a:cubicBezTo>
                <a:cubicBezTo>
                  <a:pt x="0" y="711953"/>
                  <a:pt x="80572" y="631381"/>
                  <a:pt x="179963" y="631381"/>
                </a:cubicBezTo>
                <a:close/>
                <a:moveTo>
                  <a:pt x="4869195" y="0"/>
                </a:moveTo>
                <a:cubicBezTo>
                  <a:pt x="4968586" y="0"/>
                  <a:pt x="5049158" y="80572"/>
                  <a:pt x="5049158" y="179963"/>
                </a:cubicBezTo>
                <a:cubicBezTo>
                  <a:pt x="5049158" y="279354"/>
                  <a:pt x="4968586" y="359926"/>
                  <a:pt x="4869195" y="359926"/>
                </a:cubicBezTo>
                <a:cubicBezTo>
                  <a:pt x="4769804" y="359926"/>
                  <a:pt x="4689232" y="279354"/>
                  <a:pt x="4689232" y="179963"/>
                </a:cubicBezTo>
                <a:cubicBezTo>
                  <a:pt x="4689232" y="80572"/>
                  <a:pt x="4769804" y="0"/>
                  <a:pt x="4869195" y="0"/>
                </a:cubicBezTo>
                <a:close/>
                <a:moveTo>
                  <a:pt x="4283041" y="0"/>
                </a:moveTo>
                <a:cubicBezTo>
                  <a:pt x="4382432" y="0"/>
                  <a:pt x="4463004" y="80572"/>
                  <a:pt x="4463004" y="179963"/>
                </a:cubicBezTo>
                <a:cubicBezTo>
                  <a:pt x="4463004" y="279354"/>
                  <a:pt x="4382432" y="359926"/>
                  <a:pt x="4283041" y="359926"/>
                </a:cubicBezTo>
                <a:cubicBezTo>
                  <a:pt x="4183650" y="359926"/>
                  <a:pt x="4103078" y="279354"/>
                  <a:pt x="4103078" y="179963"/>
                </a:cubicBezTo>
                <a:cubicBezTo>
                  <a:pt x="4103078" y="80572"/>
                  <a:pt x="4183650" y="0"/>
                  <a:pt x="4283041" y="0"/>
                </a:cubicBezTo>
                <a:close/>
                <a:moveTo>
                  <a:pt x="3696887" y="0"/>
                </a:moveTo>
                <a:cubicBezTo>
                  <a:pt x="3796278" y="0"/>
                  <a:pt x="3876850" y="80572"/>
                  <a:pt x="3876850" y="179963"/>
                </a:cubicBezTo>
                <a:cubicBezTo>
                  <a:pt x="3876850" y="279354"/>
                  <a:pt x="3796278" y="359926"/>
                  <a:pt x="3696887" y="359926"/>
                </a:cubicBezTo>
                <a:cubicBezTo>
                  <a:pt x="3597496" y="359926"/>
                  <a:pt x="3516924" y="279354"/>
                  <a:pt x="3516924" y="179963"/>
                </a:cubicBezTo>
                <a:cubicBezTo>
                  <a:pt x="3516924" y="80572"/>
                  <a:pt x="3597496" y="0"/>
                  <a:pt x="3696887" y="0"/>
                </a:cubicBezTo>
                <a:close/>
                <a:moveTo>
                  <a:pt x="3110733" y="0"/>
                </a:moveTo>
                <a:cubicBezTo>
                  <a:pt x="3210124" y="0"/>
                  <a:pt x="3290696" y="80572"/>
                  <a:pt x="3290696" y="179963"/>
                </a:cubicBezTo>
                <a:cubicBezTo>
                  <a:pt x="3290696" y="279354"/>
                  <a:pt x="3210124" y="359926"/>
                  <a:pt x="3110733" y="359926"/>
                </a:cubicBezTo>
                <a:cubicBezTo>
                  <a:pt x="3011342" y="359926"/>
                  <a:pt x="2930770" y="279354"/>
                  <a:pt x="2930770" y="179963"/>
                </a:cubicBezTo>
                <a:cubicBezTo>
                  <a:pt x="2930770" y="80572"/>
                  <a:pt x="3011342" y="0"/>
                  <a:pt x="3110733" y="0"/>
                </a:cubicBezTo>
                <a:close/>
                <a:moveTo>
                  <a:pt x="2524579" y="0"/>
                </a:moveTo>
                <a:cubicBezTo>
                  <a:pt x="2623970" y="0"/>
                  <a:pt x="2704542" y="80572"/>
                  <a:pt x="2704542" y="179963"/>
                </a:cubicBezTo>
                <a:cubicBezTo>
                  <a:pt x="2704542" y="279354"/>
                  <a:pt x="2623970" y="359926"/>
                  <a:pt x="2524579" y="359926"/>
                </a:cubicBezTo>
                <a:cubicBezTo>
                  <a:pt x="2425188" y="359926"/>
                  <a:pt x="2344616" y="279354"/>
                  <a:pt x="2344616" y="179963"/>
                </a:cubicBezTo>
                <a:cubicBezTo>
                  <a:pt x="2344616" y="80572"/>
                  <a:pt x="2425188" y="0"/>
                  <a:pt x="2524579" y="0"/>
                </a:cubicBezTo>
                <a:close/>
                <a:moveTo>
                  <a:pt x="1938425" y="0"/>
                </a:moveTo>
                <a:cubicBezTo>
                  <a:pt x="2037816" y="0"/>
                  <a:pt x="2118388" y="80572"/>
                  <a:pt x="2118388" y="179963"/>
                </a:cubicBezTo>
                <a:cubicBezTo>
                  <a:pt x="2118388" y="279354"/>
                  <a:pt x="2037816" y="359926"/>
                  <a:pt x="1938425" y="359926"/>
                </a:cubicBezTo>
                <a:cubicBezTo>
                  <a:pt x="1839034" y="359926"/>
                  <a:pt x="1758462" y="279354"/>
                  <a:pt x="1758462" y="179963"/>
                </a:cubicBezTo>
                <a:cubicBezTo>
                  <a:pt x="1758462" y="80572"/>
                  <a:pt x="1839034" y="0"/>
                  <a:pt x="1938425" y="0"/>
                </a:cubicBezTo>
                <a:close/>
                <a:moveTo>
                  <a:pt x="1352271" y="0"/>
                </a:moveTo>
                <a:cubicBezTo>
                  <a:pt x="1451662" y="0"/>
                  <a:pt x="1532234" y="80572"/>
                  <a:pt x="1532234" y="179963"/>
                </a:cubicBezTo>
                <a:cubicBezTo>
                  <a:pt x="1532234" y="279354"/>
                  <a:pt x="1451662" y="359926"/>
                  <a:pt x="1352271" y="359926"/>
                </a:cubicBezTo>
                <a:cubicBezTo>
                  <a:pt x="1252880" y="359926"/>
                  <a:pt x="1172308" y="279354"/>
                  <a:pt x="1172308" y="179963"/>
                </a:cubicBezTo>
                <a:cubicBezTo>
                  <a:pt x="1172308" y="80572"/>
                  <a:pt x="1252880" y="0"/>
                  <a:pt x="1352271" y="0"/>
                </a:cubicBezTo>
                <a:close/>
                <a:moveTo>
                  <a:pt x="766117" y="0"/>
                </a:moveTo>
                <a:cubicBezTo>
                  <a:pt x="865508" y="0"/>
                  <a:pt x="946080" y="80572"/>
                  <a:pt x="946080" y="179963"/>
                </a:cubicBezTo>
                <a:cubicBezTo>
                  <a:pt x="946080" y="279354"/>
                  <a:pt x="865508" y="359926"/>
                  <a:pt x="766117" y="359926"/>
                </a:cubicBezTo>
                <a:cubicBezTo>
                  <a:pt x="666726" y="359926"/>
                  <a:pt x="586154" y="279354"/>
                  <a:pt x="586154" y="179963"/>
                </a:cubicBezTo>
                <a:cubicBezTo>
                  <a:pt x="586154" y="80572"/>
                  <a:pt x="666726" y="0"/>
                  <a:pt x="766117" y="0"/>
                </a:cubicBezTo>
                <a:close/>
                <a:moveTo>
                  <a:pt x="179963" y="0"/>
                </a:moveTo>
                <a:cubicBezTo>
                  <a:pt x="279354" y="0"/>
                  <a:pt x="359926" y="80572"/>
                  <a:pt x="359926" y="179963"/>
                </a:cubicBezTo>
                <a:cubicBezTo>
                  <a:pt x="359926" y="279354"/>
                  <a:pt x="279354" y="359926"/>
                  <a:pt x="179963" y="359926"/>
                </a:cubicBezTo>
                <a:cubicBezTo>
                  <a:pt x="80572" y="359926"/>
                  <a:pt x="0" y="279354"/>
                  <a:pt x="0" y="179963"/>
                </a:cubicBezTo>
                <a:cubicBezTo>
                  <a:pt x="0" y="80572"/>
                  <a:pt x="80572" y="0"/>
                  <a:pt x="179963" y="0"/>
                </a:cubicBezTo>
                <a:close/>
              </a:path>
            </a:pathLst>
          </a:custGeom>
          <a:gradFill flip="none" rotWithShape="1">
            <a:gsLst>
              <a:gs pos="1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任意多边形: 形状 16" descr="e4a9dc0d-8ea4-4673-abc9-caafbc329f19"/>
          <p:cNvSpPr/>
          <p:nvPr/>
        </p:nvSpPr>
        <p:spPr>
          <a:xfrm rot="5400000">
            <a:off x="-3023425" y="3169730"/>
            <a:ext cx="6579489" cy="532638"/>
          </a:xfrm>
          <a:custGeom>
            <a:avLst/>
            <a:gdLst>
              <a:gd name="connsiteX0" fmla="*/ 6049137 w 6579489"/>
              <a:gd name="connsiteY0" fmla="*/ 213360 h 532638"/>
              <a:gd name="connsiteX1" fmla="*/ 6051575 w 6579489"/>
              <a:gd name="connsiteY1" fmla="*/ 180442 h 532638"/>
              <a:gd name="connsiteX2" fmla="*/ 6054014 w 6579489"/>
              <a:gd name="connsiteY2" fmla="*/ 149352 h 532638"/>
              <a:gd name="connsiteX3" fmla="*/ 6055233 w 6579489"/>
              <a:gd name="connsiteY3" fmla="*/ 115824 h 532638"/>
              <a:gd name="connsiteX4" fmla="*/ 6054014 w 6579489"/>
              <a:gd name="connsiteY4" fmla="*/ 74981 h 532638"/>
              <a:gd name="connsiteX5" fmla="*/ 6051575 w 6579489"/>
              <a:gd name="connsiteY5" fmla="*/ 43891 h 532638"/>
              <a:gd name="connsiteX6" fmla="*/ 6049137 w 6579489"/>
              <a:gd name="connsiteY6" fmla="*/ 18288 h 532638"/>
              <a:gd name="connsiteX7" fmla="*/ 6579489 w 6579489"/>
              <a:gd name="connsiteY7" fmla="*/ 18288 h 532638"/>
              <a:gd name="connsiteX8" fmla="*/ 6575831 w 6579489"/>
              <a:gd name="connsiteY8" fmla="*/ 43891 h 532638"/>
              <a:gd name="connsiteX9" fmla="*/ 6574002 w 6579489"/>
              <a:gd name="connsiteY9" fmla="*/ 74981 h 532638"/>
              <a:gd name="connsiteX10" fmla="*/ 6573393 w 6579489"/>
              <a:gd name="connsiteY10" fmla="*/ 115824 h 532638"/>
              <a:gd name="connsiteX11" fmla="*/ 6574002 w 6579489"/>
              <a:gd name="connsiteY11" fmla="*/ 149352 h 532638"/>
              <a:gd name="connsiteX12" fmla="*/ 6575831 w 6579489"/>
              <a:gd name="connsiteY12" fmla="*/ 180442 h 532638"/>
              <a:gd name="connsiteX13" fmla="*/ 6579489 w 6579489"/>
              <a:gd name="connsiteY13" fmla="*/ 213360 h 532638"/>
              <a:gd name="connsiteX14" fmla="*/ 6567297 w 6579489"/>
              <a:gd name="connsiteY14" fmla="*/ 213360 h 532638"/>
              <a:gd name="connsiteX15" fmla="*/ 6514872 w 6579489"/>
              <a:gd name="connsiteY15" fmla="*/ 137770 h 532638"/>
              <a:gd name="connsiteX16" fmla="*/ 6494145 w 6579489"/>
              <a:gd name="connsiteY16" fmla="*/ 42672 h 532638"/>
              <a:gd name="connsiteX17" fmla="*/ 6366129 w 6579489"/>
              <a:gd name="connsiteY17" fmla="*/ 42672 h 532638"/>
              <a:gd name="connsiteX18" fmla="*/ 6366129 w 6579489"/>
              <a:gd name="connsiteY18" fmla="*/ 532638 h 532638"/>
              <a:gd name="connsiteX19" fmla="*/ 6262497 w 6579489"/>
              <a:gd name="connsiteY19" fmla="*/ 532638 h 532638"/>
              <a:gd name="connsiteX20" fmla="*/ 6262497 w 6579489"/>
              <a:gd name="connsiteY20" fmla="*/ 42672 h 532638"/>
              <a:gd name="connsiteX21" fmla="*/ 6134481 w 6579489"/>
              <a:gd name="connsiteY21" fmla="*/ 42672 h 532638"/>
              <a:gd name="connsiteX22" fmla="*/ 6113755 w 6579489"/>
              <a:gd name="connsiteY22" fmla="*/ 137770 h 532638"/>
              <a:gd name="connsiteX23" fmla="*/ 6061329 w 6579489"/>
              <a:gd name="connsiteY23" fmla="*/ 213360 h 532638"/>
              <a:gd name="connsiteX24" fmla="*/ 5760720 w 6579489"/>
              <a:gd name="connsiteY24" fmla="*/ 30480 h 532638"/>
              <a:gd name="connsiteX25" fmla="*/ 5760720 w 6579489"/>
              <a:gd name="connsiteY25" fmla="*/ 18288 h 532638"/>
              <a:gd name="connsiteX26" fmla="*/ 5943600 w 6579489"/>
              <a:gd name="connsiteY26" fmla="*/ 18288 h 532638"/>
              <a:gd name="connsiteX27" fmla="*/ 5943600 w 6579489"/>
              <a:gd name="connsiteY27" fmla="*/ 30480 h 532638"/>
              <a:gd name="connsiteX28" fmla="*/ 5864352 w 6579489"/>
              <a:gd name="connsiteY28" fmla="*/ 60960 h 532638"/>
              <a:gd name="connsiteX29" fmla="*/ 5864352 w 6579489"/>
              <a:gd name="connsiteY29" fmla="*/ 532638 h 532638"/>
              <a:gd name="connsiteX30" fmla="*/ 5839968 w 6579489"/>
              <a:gd name="connsiteY30" fmla="*/ 532638 h 532638"/>
              <a:gd name="connsiteX31" fmla="*/ 5839968 w 6579489"/>
              <a:gd name="connsiteY31" fmla="*/ 60960 h 532638"/>
              <a:gd name="connsiteX32" fmla="*/ 5327904 w 6579489"/>
              <a:gd name="connsiteY32" fmla="*/ 30480 h 532638"/>
              <a:gd name="connsiteX33" fmla="*/ 5327904 w 6579489"/>
              <a:gd name="connsiteY33" fmla="*/ 18288 h 532638"/>
              <a:gd name="connsiteX34" fmla="*/ 5492496 w 6579489"/>
              <a:gd name="connsiteY34" fmla="*/ 18288 h 532638"/>
              <a:gd name="connsiteX35" fmla="*/ 5771715 w 6579489"/>
              <a:gd name="connsiteY35" fmla="*/ 532638 h 532638"/>
              <a:gd name="connsiteX36" fmla="*/ 5654967 w 6579489"/>
              <a:gd name="connsiteY36" fmla="*/ 532638 h 532638"/>
              <a:gd name="connsiteX37" fmla="*/ 5431536 w 6579489"/>
              <a:gd name="connsiteY37" fmla="*/ 121920 h 532638"/>
              <a:gd name="connsiteX38" fmla="*/ 5431536 w 6579489"/>
              <a:gd name="connsiteY38" fmla="*/ 532638 h 532638"/>
              <a:gd name="connsiteX39" fmla="*/ 5407152 w 6579489"/>
              <a:gd name="connsiteY39" fmla="*/ 532638 h 532638"/>
              <a:gd name="connsiteX40" fmla="*/ 5407152 w 6579489"/>
              <a:gd name="connsiteY40" fmla="*/ 54864 h 532638"/>
              <a:gd name="connsiteX41" fmla="*/ 4953000 w 6579489"/>
              <a:gd name="connsiteY41" fmla="*/ 30480 h 532638"/>
              <a:gd name="connsiteX42" fmla="*/ 4953000 w 6579489"/>
              <a:gd name="connsiteY42" fmla="*/ 18288 h 532638"/>
              <a:gd name="connsiteX43" fmla="*/ 5202936 w 6579489"/>
              <a:gd name="connsiteY43" fmla="*/ 18288 h 532638"/>
              <a:gd name="connsiteX44" fmla="*/ 5202936 w 6579489"/>
              <a:gd name="connsiteY44" fmla="*/ 30480 h 532638"/>
              <a:gd name="connsiteX45" fmla="*/ 5129784 w 6579489"/>
              <a:gd name="connsiteY45" fmla="*/ 48768 h 532638"/>
              <a:gd name="connsiteX46" fmla="*/ 5129784 w 6579489"/>
              <a:gd name="connsiteY46" fmla="*/ 532638 h 532638"/>
              <a:gd name="connsiteX47" fmla="*/ 5026152 w 6579489"/>
              <a:gd name="connsiteY47" fmla="*/ 532638 h 532638"/>
              <a:gd name="connsiteX48" fmla="*/ 5026152 w 6579489"/>
              <a:gd name="connsiteY48" fmla="*/ 48768 h 532638"/>
              <a:gd name="connsiteX49" fmla="*/ 4261104 w 6579489"/>
              <a:gd name="connsiteY49" fmla="*/ 445008 h 532638"/>
              <a:gd name="connsiteX50" fmla="*/ 4286098 w 6579489"/>
              <a:gd name="connsiteY50" fmla="*/ 249326 h 532638"/>
              <a:gd name="connsiteX51" fmla="*/ 4351935 w 6579489"/>
              <a:gd name="connsiteY51" fmla="*/ 110338 h 532638"/>
              <a:gd name="connsiteX52" fmla="*/ 4443984 w 6579489"/>
              <a:gd name="connsiteY52" fmla="*/ 27432 h 532638"/>
              <a:gd name="connsiteX53" fmla="*/ 4547616 w 6579489"/>
              <a:gd name="connsiteY53" fmla="*/ 0 h 532638"/>
              <a:gd name="connsiteX54" fmla="*/ 4651248 w 6579489"/>
              <a:gd name="connsiteY54" fmla="*/ 27432 h 532638"/>
              <a:gd name="connsiteX55" fmla="*/ 4743298 w 6579489"/>
              <a:gd name="connsiteY55" fmla="*/ 110338 h 532638"/>
              <a:gd name="connsiteX56" fmla="*/ 4809134 w 6579489"/>
              <a:gd name="connsiteY56" fmla="*/ 249326 h 532638"/>
              <a:gd name="connsiteX57" fmla="*/ 4834128 w 6579489"/>
              <a:gd name="connsiteY57" fmla="*/ 445008 h 532638"/>
              <a:gd name="connsiteX58" fmla="*/ 4828914 w 6579489"/>
              <a:gd name="connsiteY58" fmla="*/ 532638 h 532638"/>
              <a:gd name="connsiteX59" fmla="*/ 4715395 w 6579489"/>
              <a:gd name="connsiteY59" fmla="*/ 532638 h 532638"/>
              <a:gd name="connsiteX60" fmla="*/ 4718304 w 6579489"/>
              <a:gd name="connsiteY60" fmla="*/ 445008 h 532638"/>
              <a:gd name="connsiteX61" fmla="*/ 4703064 w 6579489"/>
              <a:gd name="connsiteY61" fmla="*/ 237134 h 532638"/>
              <a:gd name="connsiteX62" fmla="*/ 4662831 w 6579489"/>
              <a:gd name="connsiteY62" fmla="*/ 106070 h 532638"/>
              <a:gd name="connsiteX63" fmla="*/ 4607357 w 6579489"/>
              <a:gd name="connsiteY63" fmla="*/ 37795 h 532638"/>
              <a:gd name="connsiteX64" fmla="*/ 4547616 w 6579489"/>
              <a:gd name="connsiteY64" fmla="*/ 18288 h 532638"/>
              <a:gd name="connsiteX65" fmla="*/ 4487876 w 6579489"/>
              <a:gd name="connsiteY65" fmla="*/ 37795 h 532638"/>
              <a:gd name="connsiteX66" fmla="*/ 4432402 w 6579489"/>
              <a:gd name="connsiteY66" fmla="*/ 106070 h 532638"/>
              <a:gd name="connsiteX67" fmla="*/ 4392168 w 6579489"/>
              <a:gd name="connsiteY67" fmla="*/ 237134 h 532638"/>
              <a:gd name="connsiteX68" fmla="*/ 4376928 w 6579489"/>
              <a:gd name="connsiteY68" fmla="*/ 445008 h 532638"/>
              <a:gd name="connsiteX69" fmla="*/ 4379838 w 6579489"/>
              <a:gd name="connsiteY69" fmla="*/ 532638 h 532638"/>
              <a:gd name="connsiteX70" fmla="*/ 4266319 w 6579489"/>
              <a:gd name="connsiteY70" fmla="*/ 532638 h 532638"/>
              <a:gd name="connsiteX71" fmla="*/ 3629025 w 6579489"/>
              <a:gd name="connsiteY71" fmla="*/ 30480 h 532638"/>
              <a:gd name="connsiteX72" fmla="*/ 3629025 w 6579489"/>
              <a:gd name="connsiteY72" fmla="*/ 18288 h 532638"/>
              <a:gd name="connsiteX73" fmla="*/ 3848481 w 6579489"/>
              <a:gd name="connsiteY73" fmla="*/ 18288 h 532638"/>
              <a:gd name="connsiteX74" fmla="*/ 3983203 w 6579489"/>
              <a:gd name="connsiteY74" fmla="*/ 39014 h 532638"/>
              <a:gd name="connsiteX75" fmla="*/ 4082568 w 6579489"/>
              <a:gd name="connsiteY75" fmla="*/ 96317 h 532638"/>
              <a:gd name="connsiteX76" fmla="*/ 4144137 w 6579489"/>
              <a:gd name="connsiteY76" fmla="*/ 182880 h 532638"/>
              <a:gd name="connsiteX77" fmla="*/ 4165473 w 6579489"/>
              <a:gd name="connsiteY77" fmla="*/ 292608 h 532638"/>
              <a:gd name="connsiteX78" fmla="*/ 4144137 w 6579489"/>
              <a:gd name="connsiteY78" fmla="*/ 402336 h 532638"/>
              <a:gd name="connsiteX79" fmla="*/ 4082568 w 6579489"/>
              <a:gd name="connsiteY79" fmla="*/ 488899 h 532638"/>
              <a:gd name="connsiteX80" fmla="*/ 4037609 w 6579489"/>
              <a:gd name="connsiteY80" fmla="*/ 521513 h 532638"/>
              <a:gd name="connsiteX81" fmla="*/ 4013092 w 6579489"/>
              <a:gd name="connsiteY81" fmla="*/ 532638 h 532638"/>
              <a:gd name="connsiteX82" fmla="*/ 3906263 w 6579489"/>
              <a:gd name="connsiteY82" fmla="*/ 532638 h 532638"/>
              <a:gd name="connsiteX83" fmla="*/ 3933825 w 6579489"/>
              <a:gd name="connsiteY83" fmla="*/ 527913 h 532638"/>
              <a:gd name="connsiteX84" fmla="*/ 3997223 w 6579489"/>
              <a:gd name="connsiteY84" fmla="*/ 484022 h 532638"/>
              <a:gd name="connsiteX85" fmla="*/ 4049649 w 6579489"/>
              <a:gd name="connsiteY85" fmla="*/ 292608 h 532638"/>
              <a:gd name="connsiteX86" fmla="*/ 3997223 w 6579489"/>
              <a:gd name="connsiteY86" fmla="*/ 101194 h 532638"/>
              <a:gd name="connsiteX87" fmla="*/ 3848481 w 6579489"/>
              <a:gd name="connsiteY87" fmla="*/ 42672 h 532638"/>
              <a:gd name="connsiteX88" fmla="*/ 3805809 w 6579489"/>
              <a:gd name="connsiteY88" fmla="*/ 42672 h 532638"/>
              <a:gd name="connsiteX89" fmla="*/ 3805809 w 6579489"/>
              <a:gd name="connsiteY89" fmla="*/ 532638 h 532638"/>
              <a:gd name="connsiteX90" fmla="*/ 3702177 w 6579489"/>
              <a:gd name="connsiteY90" fmla="*/ 532638 h 532638"/>
              <a:gd name="connsiteX91" fmla="*/ 3702177 w 6579489"/>
              <a:gd name="connsiteY91" fmla="*/ 48768 h 532638"/>
              <a:gd name="connsiteX92" fmla="*/ 3120009 w 6579489"/>
              <a:gd name="connsiteY92" fmla="*/ 420624 h 532638"/>
              <a:gd name="connsiteX93" fmla="*/ 3168777 w 6579489"/>
              <a:gd name="connsiteY93" fmla="*/ 420624 h 532638"/>
              <a:gd name="connsiteX94" fmla="*/ 3308985 w 6579489"/>
              <a:gd name="connsiteY94" fmla="*/ 371856 h 532638"/>
              <a:gd name="connsiteX95" fmla="*/ 3357753 w 6579489"/>
              <a:gd name="connsiteY95" fmla="*/ 231648 h 532638"/>
              <a:gd name="connsiteX96" fmla="*/ 3308985 w 6579489"/>
              <a:gd name="connsiteY96" fmla="*/ 91440 h 532638"/>
              <a:gd name="connsiteX97" fmla="*/ 3168777 w 6579489"/>
              <a:gd name="connsiteY97" fmla="*/ 42672 h 532638"/>
              <a:gd name="connsiteX98" fmla="*/ 3120009 w 6579489"/>
              <a:gd name="connsiteY98" fmla="*/ 42672 h 532638"/>
              <a:gd name="connsiteX99" fmla="*/ 2943225 w 6579489"/>
              <a:gd name="connsiteY99" fmla="*/ 30480 h 532638"/>
              <a:gd name="connsiteX100" fmla="*/ 2943225 w 6579489"/>
              <a:gd name="connsiteY100" fmla="*/ 18288 h 532638"/>
              <a:gd name="connsiteX101" fmla="*/ 3168777 w 6579489"/>
              <a:gd name="connsiteY101" fmla="*/ 18288 h 532638"/>
              <a:gd name="connsiteX102" fmla="*/ 3304108 w 6579489"/>
              <a:gd name="connsiteY102" fmla="*/ 35357 h 532638"/>
              <a:gd name="connsiteX103" fmla="*/ 3399206 w 6579489"/>
              <a:gd name="connsiteY103" fmla="*/ 81686 h 532638"/>
              <a:gd name="connsiteX104" fmla="*/ 3455289 w 6579489"/>
              <a:gd name="connsiteY104" fmla="*/ 149352 h 532638"/>
              <a:gd name="connsiteX105" fmla="*/ 3473577 w 6579489"/>
              <a:gd name="connsiteY105" fmla="*/ 231648 h 532638"/>
              <a:gd name="connsiteX106" fmla="*/ 3463214 w 6579489"/>
              <a:gd name="connsiteY106" fmla="*/ 294437 h 532638"/>
              <a:gd name="connsiteX107" fmla="*/ 3436392 w 6579489"/>
              <a:gd name="connsiteY107" fmla="*/ 343205 h 532638"/>
              <a:gd name="connsiteX108" fmla="*/ 3397987 w 6579489"/>
              <a:gd name="connsiteY108" fmla="*/ 379171 h 532638"/>
              <a:gd name="connsiteX109" fmla="*/ 3354096 w 6579489"/>
              <a:gd name="connsiteY109" fmla="*/ 403555 h 532638"/>
              <a:gd name="connsiteX110" fmla="*/ 3235833 w 6579489"/>
              <a:gd name="connsiteY110" fmla="*/ 432816 h 532638"/>
              <a:gd name="connsiteX111" fmla="*/ 3333369 w 6579489"/>
              <a:gd name="connsiteY111" fmla="*/ 458419 h 532638"/>
              <a:gd name="connsiteX112" fmla="*/ 3404083 w 6579489"/>
              <a:gd name="connsiteY112" fmla="*/ 508406 h 532638"/>
              <a:gd name="connsiteX113" fmla="*/ 3420492 w 6579489"/>
              <a:gd name="connsiteY113" fmla="*/ 532638 h 532638"/>
              <a:gd name="connsiteX114" fmla="*/ 3318726 w 6579489"/>
              <a:gd name="connsiteY114" fmla="*/ 532638 h 532638"/>
              <a:gd name="connsiteX115" fmla="*/ 3317520 w 6579489"/>
              <a:gd name="connsiteY115" fmla="*/ 527304 h 532638"/>
              <a:gd name="connsiteX116" fmla="*/ 3287649 w 6579489"/>
              <a:gd name="connsiteY116" fmla="*/ 480365 h 532638"/>
              <a:gd name="connsiteX117" fmla="*/ 3239491 w 6579489"/>
              <a:gd name="connsiteY117" fmla="*/ 453542 h 532638"/>
              <a:gd name="connsiteX118" fmla="*/ 3168777 w 6579489"/>
              <a:gd name="connsiteY118" fmla="*/ 445008 h 532638"/>
              <a:gd name="connsiteX119" fmla="*/ 3120009 w 6579489"/>
              <a:gd name="connsiteY119" fmla="*/ 445008 h 532638"/>
              <a:gd name="connsiteX120" fmla="*/ 3120009 w 6579489"/>
              <a:gd name="connsiteY120" fmla="*/ 532638 h 532638"/>
              <a:gd name="connsiteX121" fmla="*/ 3016377 w 6579489"/>
              <a:gd name="connsiteY121" fmla="*/ 532638 h 532638"/>
              <a:gd name="connsiteX122" fmla="*/ 3016377 w 6579489"/>
              <a:gd name="connsiteY122" fmla="*/ 48768 h 532638"/>
              <a:gd name="connsiteX123" fmla="*/ 2305050 w 6579489"/>
              <a:gd name="connsiteY123" fmla="*/ 30480 h 532638"/>
              <a:gd name="connsiteX124" fmla="*/ 2305050 w 6579489"/>
              <a:gd name="connsiteY124" fmla="*/ 18288 h 532638"/>
              <a:gd name="connsiteX125" fmla="*/ 2798826 w 6579489"/>
              <a:gd name="connsiteY125" fmla="*/ 18288 h 532638"/>
              <a:gd name="connsiteX126" fmla="*/ 2795169 w 6579489"/>
              <a:gd name="connsiteY126" fmla="*/ 43891 h 532638"/>
              <a:gd name="connsiteX127" fmla="*/ 2793340 w 6579489"/>
              <a:gd name="connsiteY127" fmla="*/ 74981 h 532638"/>
              <a:gd name="connsiteX128" fmla="*/ 2792730 w 6579489"/>
              <a:gd name="connsiteY128" fmla="*/ 115824 h 532638"/>
              <a:gd name="connsiteX129" fmla="*/ 2793340 w 6579489"/>
              <a:gd name="connsiteY129" fmla="*/ 149352 h 532638"/>
              <a:gd name="connsiteX130" fmla="*/ 2795169 w 6579489"/>
              <a:gd name="connsiteY130" fmla="*/ 180442 h 532638"/>
              <a:gd name="connsiteX131" fmla="*/ 2798826 w 6579489"/>
              <a:gd name="connsiteY131" fmla="*/ 213360 h 532638"/>
              <a:gd name="connsiteX132" fmla="*/ 2786634 w 6579489"/>
              <a:gd name="connsiteY132" fmla="*/ 213360 h 532638"/>
              <a:gd name="connsiteX133" fmla="*/ 2734209 w 6579489"/>
              <a:gd name="connsiteY133" fmla="*/ 137770 h 532638"/>
              <a:gd name="connsiteX134" fmla="*/ 2713482 w 6579489"/>
              <a:gd name="connsiteY134" fmla="*/ 42672 h 532638"/>
              <a:gd name="connsiteX135" fmla="*/ 2481834 w 6579489"/>
              <a:gd name="connsiteY135" fmla="*/ 42672 h 532638"/>
              <a:gd name="connsiteX136" fmla="*/ 2481834 w 6579489"/>
              <a:gd name="connsiteY136" fmla="*/ 408432 h 532638"/>
              <a:gd name="connsiteX137" fmla="*/ 2597658 w 6579489"/>
              <a:gd name="connsiteY137" fmla="*/ 408432 h 532638"/>
              <a:gd name="connsiteX138" fmla="*/ 2652522 w 6579489"/>
              <a:gd name="connsiteY138" fmla="*/ 298704 h 532638"/>
              <a:gd name="connsiteX139" fmla="*/ 2664714 w 6579489"/>
              <a:gd name="connsiteY139" fmla="*/ 298704 h 532638"/>
              <a:gd name="connsiteX140" fmla="*/ 2664714 w 6579489"/>
              <a:gd name="connsiteY140" fmla="*/ 532638 h 532638"/>
              <a:gd name="connsiteX141" fmla="*/ 2647569 w 6579489"/>
              <a:gd name="connsiteY141" fmla="*/ 532638 h 532638"/>
              <a:gd name="connsiteX142" fmla="*/ 2597658 w 6579489"/>
              <a:gd name="connsiteY142" fmla="*/ 432816 h 532638"/>
              <a:gd name="connsiteX143" fmla="*/ 2481834 w 6579489"/>
              <a:gd name="connsiteY143" fmla="*/ 432816 h 532638"/>
              <a:gd name="connsiteX144" fmla="*/ 2481834 w 6579489"/>
              <a:gd name="connsiteY144" fmla="*/ 532638 h 532638"/>
              <a:gd name="connsiteX145" fmla="*/ 2378202 w 6579489"/>
              <a:gd name="connsiteY145" fmla="*/ 532638 h 532638"/>
              <a:gd name="connsiteX146" fmla="*/ 2378202 w 6579489"/>
              <a:gd name="connsiteY146" fmla="*/ 48768 h 532638"/>
              <a:gd name="connsiteX147" fmla="*/ 2029913 w 6579489"/>
              <a:gd name="connsiteY147" fmla="*/ 532638 h 532638"/>
              <a:gd name="connsiteX148" fmla="*/ 2152269 w 6579489"/>
              <a:gd name="connsiteY148" fmla="*/ 60960 h 532638"/>
              <a:gd name="connsiteX149" fmla="*/ 2073022 w 6579489"/>
              <a:gd name="connsiteY149" fmla="*/ 30480 h 532638"/>
              <a:gd name="connsiteX150" fmla="*/ 2073022 w 6579489"/>
              <a:gd name="connsiteY150" fmla="*/ 18288 h 532638"/>
              <a:gd name="connsiteX151" fmla="*/ 2255901 w 6579489"/>
              <a:gd name="connsiteY151" fmla="*/ 18288 h 532638"/>
              <a:gd name="connsiteX152" fmla="*/ 2255901 w 6579489"/>
              <a:gd name="connsiteY152" fmla="*/ 30480 h 532638"/>
              <a:gd name="connsiteX153" fmla="*/ 2176654 w 6579489"/>
              <a:gd name="connsiteY153" fmla="*/ 60960 h 532638"/>
              <a:gd name="connsiteX154" fmla="*/ 2055266 w 6579489"/>
              <a:gd name="connsiteY154" fmla="*/ 532638 h 532638"/>
              <a:gd name="connsiteX155" fmla="*/ 1635159 w 6579489"/>
              <a:gd name="connsiteY155" fmla="*/ 532638 h 532638"/>
              <a:gd name="connsiteX156" fmla="*/ 1774317 w 6579489"/>
              <a:gd name="connsiteY156" fmla="*/ 0 h 532638"/>
              <a:gd name="connsiteX157" fmla="*/ 1792605 w 6579489"/>
              <a:gd name="connsiteY157" fmla="*/ 0 h 532638"/>
              <a:gd name="connsiteX158" fmla="*/ 1949998 w 6579489"/>
              <a:gd name="connsiteY158" fmla="*/ 532638 h 532638"/>
              <a:gd name="connsiteX159" fmla="*/ 1839706 w 6579489"/>
              <a:gd name="connsiteY159" fmla="*/ 532638 h 532638"/>
              <a:gd name="connsiteX160" fmla="*/ 1743837 w 6579489"/>
              <a:gd name="connsiteY160" fmla="*/ 207264 h 532638"/>
              <a:gd name="connsiteX161" fmla="*/ 1659588 w 6579489"/>
              <a:gd name="connsiteY161" fmla="*/ 532638 h 532638"/>
              <a:gd name="connsiteX162" fmla="*/ 1237869 w 6579489"/>
              <a:gd name="connsiteY162" fmla="*/ 30480 h 532638"/>
              <a:gd name="connsiteX163" fmla="*/ 1237869 w 6579489"/>
              <a:gd name="connsiteY163" fmla="*/ 18288 h 532638"/>
              <a:gd name="connsiteX164" fmla="*/ 1493901 w 6579489"/>
              <a:gd name="connsiteY164" fmla="*/ 18288 h 532638"/>
              <a:gd name="connsiteX165" fmla="*/ 1493901 w 6579489"/>
              <a:gd name="connsiteY165" fmla="*/ 30480 h 532638"/>
              <a:gd name="connsiteX166" fmla="*/ 1420749 w 6579489"/>
              <a:gd name="connsiteY166" fmla="*/ 48768 h 532638"/>
              <a:gd name="connsiteX167" fmla="*/ 1556985 w 6579489"/>
              <a:gd name="connsiteY167" fmla="*/ 532638 h 532638"/>
              <a:gd name="connsiteX168" fmla="*/ 1447767 w 6579489"/>
              <a:gd name="connsiteY168" fmla="*/ 532638 h 532638"/>
              <a:gd name="connsiteX169" fmla="*/ 1311021 w 6579489"/>
              <a:gd name="connsiteY169" fmla="*/ 48768 h 532638"/>
              <a:gd name="connsiteX170" fmla="*/ 632079 w 6579489"/>
              <a:gd name="connsiteY170" fmla="*/ 445008 h 532638"/>
              <a:gd name="connsiteX171" fmla="*/ 657073 w 6579489"/>
              <a:gd name="connsiteY171" fmla="*/ 249326 h 532638"/>
              <a:gd name="connsiteX172" fmla="*/ 722910 w 6579489"/>
              <a:gd name="connsiteY172" fmla="*/ 110338 h 532638"/>
              <a:gd name="connsiteX173" fmla="*/ 814959 w 6579489"/>
              <a:gd name="connsiteY173" fmla="*/ 27432 h 532638"/>
              <a:gd name="connsiteX174" fmla="*/ 918591 w 6579489"/>
              <a:gd name="connsiteY174" fmla="*/ 0 h 532638"/>
              <a:gd name="connsiteX175" fmla="*/ 1022223 w 6579489"/>
              <a:gd name="connsiteY175" fmla="*/ 27432 h 532638"/>
              <a:gd name="connsiteX176" fmla="*/ 1114273 w 6579489"/>
              <a:gd name="connsiteY176" fmla="*/ 110338 h 532638"/>
              <a:gd name="connsiteX177" fmla="*/ 1180110 w 6579489"/>
              <a:gd name="connsiteY177" fmla="*/ 249326 h 532638"/>
              <a:gd name="connsiteX178" fmla="*/ 1205103 w 6579489"/>
              <a:gd name="connsiteY178" fmla="*/ 445008 h 532638"/>
              <a:gd name="connsiteX179" fmla="*/ 1199889 w 6579489"/>
              <a:gd name="connsiteY179" fmla="*/ 532638 h 532638"/>
              <a:gd name="connsiteX180" fmla="*/ 1086370 w 6579489"/>
              <a:gd name="connsiteY180" fmla="*/ 532638 h 532638"/>
              <a:gd name="connsiteX181" fmla="*/ 1089279 w 6579489"/>
              <a:gd name="connsiteY181" fmla="*/ 445008 h 532638"/>
              <a:gd name="connsiteX182" fmla="*/ 1074039 w 6579489"/>
              <a:gd name="connsiteY182" fmla="*/ 237134 h 532638"/>
              <a:gd name="connsiteX183" fmla="*/ 1033806 w 6579489"/>
              <a:gd name="connsiteY183" fmla="*/ 106070 h 532638"/>
              <a:gd name="connsiteX184" fmla="*/ 978332 w 6579489"/>
              <a:gd name="connsiteY184" fmla="*/ 37795 h 532638"/>
              <a:gd name="connsiteX185" fmla="*/ 918591 w 6579489"/>
              <a:gd name="connsiteY185" fmla="*/ 18288 h 532638"/>
              <a:gd name="connsiteX186" fmla="*/ 858850 w 6579489"/>
              <a:gd name="connsiteY186" fmla="*/ 37795 h 532638"/>
              <a:gd name="connsiteX187" fmla="*/ 803377 w 6579489"/>
              <a:gd name="connsiteY187" fmla="*/ 106070 h 532638"/>
              <a:gd name="connsiteX188" fmla="*/ 763143 w 6579489"/>
              <a:gd name="connsiteY188" fmla="*/ 237134 h 532638"/>
              <a:gd name="connsiteX189" fmla="*/ 747903 w 6579489"/>
              <a:gd name="connsiteY189" fmla="*/ 445008 h 532638"/>
              <a:gd name="connsiteX190" fmla="*/ 750813 w 6579489"/>
              <a:gd name="connsiteY190" fmla="*/ 532638 h 532638"/>
              <a:gd name="connsiteX191" fmla="*/ 637294 w 6579489"/>
              <a:gd name="connsiteY191" fmla="*/ 532638 h 532638"/>
              <a:gd name="connsiteX192" fmla="*/ 0 w 6579489"/>
              <a:gd name="connsiteY192" fmla="*/ 30480 h 532638"/>
              <a:gd name="connsiteX193" fmla="*/ 0 w 6579489"/>
              <a:gd name="connsiteY193" fmla="*/ 18288 h 532638"/>
              <a:gd name="connsiteX194" fmla="*/ 219456 w 6579489"/>
              <a:gd name="connsiteY194" fmla="*/ 18288 h 532638"/>
              <a:gd name="connsiteX195" fmla="*/ 354178 w 6579489"/>
              <a:gd name="connsiteY195" fmla="*/ 39014 h 532638"/>
              <a:gd name="connsiteX196" fmla="*/ 453543 w 6579489"/>
              <a:gd name="connsiteY196" fmla="*/ 96317 h 532638"/>
              <a:gd name="connsiteX197" fmla="*/ 515112 w 6579489"/>
              <a:gd name="connsiteY197" fmla="*/ 182880 h 532638"/>
              <a:gd name="connsiteX198" fmla="*/ 536448 w 6579489"/>
              <a:gd name="connsiteY198" fmla="*/ 292608 h 532638"/>
              <a:gd name="connsiteX199" fmla="*/ 515112 w 6579489"/>
              <a:gd name="connsiteY199" fmla="*/ 402336 h 532638"/>
              <a:gd name="connsiteX200" fmla="*/ 453543 w 6579489"/>
              <a:gd name="connsiteY200" fmla="*/ 488899 h 532638"/>
              <a:gd name="connsiteX201" fmla="*/ 408585 w 6579489"/>
              <a:gd name="connsiteY201" fmla="*/ 521513 h 532638"/>
              <a:gd name="connsiteX202" fmla="*/ 384067 w 6579489"/>
              <a:gd name="connsiteY202" fmla="*/ 532638 h 532638"/>
              <a:gd name="connsiteX203" fmla="*/ 277238 w 6579489"/>
              <a:gd name="connsiteY203" fmla="*/ 532638 h 532638"/>
              <a:gd name="connsiteX204" fmla="*/ 304800 w 6579489"/>
              <a:gd name="connsiteY204" fmla="*/ 527913 h 532638"/>
              <a:gd name="connsiteX205" fmla="*/ 368199 w 6579489"/>
              <a:gd name="connsiteY205" fmla="*/ 484022 h 532638"/>
              <a:gd name="connsiteX206" fmla="*/ 420624 w 6579489"/>
              <a:gd name="connsiteY206" fmla="*/ 292608 h 532638"/>
              <a:gd name="connsiteX207" fmla="*/ 368199 w 6579489"/>
              <a:gd name="connsiteY207" fmla="*/ 101194 h 532638"/>
              <a:gd name="connsiteX208" fmla="*/ 219456 w 6579489"/>
              <a:gd name="connsiteY208" fmla="*/ 42672 h 532638"/>
              <a:gd name="connsiteX209" fmla="*/ 176784 w 6579489"/>
              <a:gd name="connsiteY209" fmla="*/ 42672 h 532638"/>
              <a:gd name="connsiteX210" fmla="*/ 176784 w 6579489"/>
              <a:gd name="connsiteY210" fmla="*/ 532638 h 532638"/>
              <a:gd name="connsiteX211" fmla="*/ 73152 w 6579489"/>
              <a:gd name="connsiteY211" fmla="*/ 532638 h 532638"/>
              <a:gd name="connsiteX212" fmla="*/ 73152 w 6579489"/>
              <a:gd name="connsiteY212" fmla="*/ 48768 h 532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</a:cxnLst>
            <a:rect l="l" t="t" r="r" b="b"/>
            <a:pathLst>
              <a:path w="6579489" h="532638">
                <a:moveTo>
                  <a:pt x="6049137" y="213360"/>
                </a:moveTo>
                <a:cubicBezTo>
                  <a:pt x="6049949" y="202794"/>
                  <a:pt x="6050763" y="191821"/>
                  <a:pt x="6051575" y="180442"/>
                </a:cubicBezTo>
                <a:cubicBezTo>
                  <a:pt x="6052388" y="170688"/>
                  <a:pt x="6053201" y="160325"/>
                  <a:pt x="6054014" y="149352"/>
                </a:cubicBezTo>
                <a:cubicBezTo>
                  <a:pt x="6054826" y="138379"/>
                  <a:pt x="6055233" y="127203"/>
                  <a:pt x="6055233" y="115824"/>
                </a:cubicBezTo>
                <a:cubicBezTo>
                  <a:pt x="6055233" y="100381"/>
                  <a:pt x="6054826" y="86766"/>
                  <a:pt x="6054014" y="74981"/>
                </a:cubicBezTo>
                <a:cubicBezTo>
                  <a:pt x="6053201" y="63195"/>
                  <a:pt x="6052388" y="52832"/>
                  <a:pt x="6051575" y="43891"/>
                </a:cubicBezTo>
                <a:cubicBezTo>
                  <a:pt x="6050763" y="34138"/>
                  <a:pt x="6049949" y="25603"/>
                  <a:pt x="6049137" y="18288"/>
                </a:cubicBezTo>
                <a:lnTo>
                  <a:pt x="6579489" y="18288"/>
                </a:lnTo>
                <a:cubicBezTo>
                  <a:pt x="6577863" y="25603"/>
                  <a:pt x="6576644" y="34138"/>
                  <a:pt x="6575831" y="43891"/>
                </a:cubicBezTo>
                <a:cubicBezTo>
                  <a:pt x="6575019" y="52832"/>
                  <a:pt x="6574409" y="63195"/>
                  <a:pt x="6574002" y="74981"/>
                </a:cubicBezTo>
                <a:cubicBezTo>
                  <a:pt x="6573596" y="86766"/>
                  <a:pt x="6573393" y="100381"/>
                  <a:pt x="6573393" y="115824"/>
                </a:cubicBezTo>
                <a:cubicBezTo>
                  <a:pt x="6573393" y="127203"/>
                  <a:pt x="6573596" y="138379"/>
                  <a:pt x="6574002" y="149352"/>
                </a:cubicBezTo>
                <a:cubicBezTo>
                  <a:pt x="6574409" y="160325"/>
                  <a:pt x="6575019" y="170688"/>
                  <a:pt x="6575831" y="180442"/>
                </a:cubicBezTo>
                <a:cubicBezTo>
                  <a:pt x="6576644" y="191821"/>
                  <a:pt x="6577863" y="202794"/>
                  <a:pt x="6579489" y="213360"/>
                </a:cubicBezTo>
                <a:lnTo>
                  <a:pt x="6567297" y="213360"/>
                </a:lnTo>
                <a:cubicBezTo>
                  <a:pt x="6546164" y="192227"/>
                  <a:pt x="6528689" y="167030"/>
                  <a:pt x="6514872" y="137770"/>
                </a:cubicBezTo>
                <a:cubicBezTo>
                  <a:pt x="6501054" y="108509"/>
                  <a:pt x="6494145" y="76810"/>
                  <a:pt x="6494145" y="42672"/>
                </a:cubicBezTo>
                <a:lnTo>
                  <a:pt x="6366129" y="42672"/>
                </a:lnTo>
                <a:lnTo>
                  <a:pt x="6366129" y="532638"/>
                </a:lnTo>
                <a:lnTo>
                  <a:pt x="6262497" y="532638"/>
                </a:lnTo>
                <a:lnTo>
                  <a:pt x="6262497" y="42672"/>
                </a:lnTo>
                <a:lnTo>
                  <a:pt x="6134481" y="42672"/>
                </a:lnTo>
                <a:cubicBezTo>
                  <a:pt x="6134481" y="76810"/>
                  <a:pt x="6127573" y="108509"/>
                  <a:pt x="6113755" y="137770"/>
                </a:cubicBezTo>
                <a:cubicBezTo>
                  <a:pt x="6099937" y="167030"/>
                  <a:pt x="6082462" y="192227"/>
                  <a:pt x="6061329" y="213360"/>
                </a:cubicBezTo>
                <a:close/>
                <a:moveTo>
                  <a:pt x="5760720" y="30480"/>
                </a:moveTo>
                <a:lnTo>
                  <a:pt x="5760720" y="18288"/>
                </a:lnTo>
                <a:lnTo>
                  <a:pt x="5943600" y="18288"/>
                </a:lnTo>
                <a:lnTo>
                  <a:pt x="5943600" y="30480"/>
                </a:lnTo>
                <a:lnTo>
                  <a:pt x="5864352" y="60960"/>
                </a:lnTo>
                <a:lnTo>
                  <a:pt x="5864352" y="532638"/>
                </a:lnTo>
                <a:lnTo>
                  <a:pt x="5839968" y="532638"/>
                </a:lnTo>
                <a:lnTo>
                  <a:pt x="5839968" y="60960"/>
                </a:lnTo>
                <a:close/>
                <a:moveTo>
                  <a:pt x="5327904" y="30480"/>
                </a:moveTo>
                <a:lnTo>
                  <a:pt x="5327904" y="18288"/>
                </a:lnTo>
                <a:lnTo>
                  <a:pt x="5492496" y="18288"/>
                </a:lnTo>
                <a:lnTo>
                  <a:pt x="5771715" y="532638"/>
                </a:lnTo>
                <a:lnTo>
                  <a:pt x="5654967" y="532638"/>
                </a:lnTo>
                <a:lnTo>
                  <a:pt x="5431536" y="121920"/>
                </a:lnTo>
                <a:lnTo>
                  <a:pt x="5431536" y="532638"/>
                </a:lnTo>
                <a:lnTo>
                  <a:pt x="5407152" y="532638"/>
                </a:lnTo>
                <a:lnTo>
                  <a:pt x="5407152" y="54864"/>
                </a:lnTo>
                <a:close/>
                <a:moveTo>
                  <a:pt x="4953000" y="30480"/>
                </a:moveTo>
                <a:lnTo>
                  <a:pt x="4953000" y="18288"/>
                </a:lnTo>
                <a:lnTo>
                  <a:pt x="5202936" y="18288"/>
                </a:lnTo>
                <a:lnTo>
                  <a:pt x="5202936" y="30480"/>
                </a:lnTo>
                <a:lnTo>
                  <a:pt x="5129784" y="48768"/>
                </a:lnTo>
                <a:lnTo>
                  <a:pt x="5129784" y="532638"/>
                </a:lnTo>
                <a:lnTo>
                  <a:pt x="5026152" y="532638"/>
                </a:lnTo>
                <a:lnTo>
                  <a:pt x="5026152" y="48768"/>
                </a:lnTo>
                <a:close/>
                <a:moveTo>
                  <a:pt x="4261104" y="445008"/>
                </a:moveTo>
                <a:cubicBezTo>
                  <a:pt x="4261104" y="370230"/>
                  <a:pt x="4269435" y="305003"/>
                  <a:pt x="4286098" y="249326"/>
                </a:cubicBezTo>
                <a:cubicBezTo>
                  <a:pt x="4302760" y="193650"/>
                  <a:pt x="4324706" y="147320"/>
                  <a:pt x="4351935" y="110338"/>
                </a:cubicBezTo>
                <a:cubicBezTo>
                  <a:pt x="4379163" y="73355"/>
                  <a:pt x="4409847" y="45720"/>
                  <a:pt x="4443984" y="27432"/>
                </a:cubicBezTo>
                <a:cubicBezTo>
                  <a:pt x="4478122" y="9144"/>
                  <a:pt x="4512666" y="0"/>
                  <a:pt x="4547616" y="0"/>
                </a:cubicBezTo>
                <a:cubicBezTo>
                  <a:pt x="4582567" y="0"/>
                  <a:pt x="4617111" y="9144"/>
                  <a:pt x="4651248" y="27432"/>
                </a:cubicBezTo>
                <a:cubicBezTo>
                  <a:pt x="4685386" y="45720"/>
                  <a:pt x="4716069" y="73355"/>
                  <a:pt x="4743298" y="110338"/>
                </a:cubicBezTo>
                <a:cubicBezTo>
                  <a:pt x="4770526" y="147320"/>
                  <a:pt x="4792472" y="193650"/>
                  <a:pt x="4809134" y="249326"/>
                </a:cubicBezTo>
                <a:cubicBezTo>
                  <a:pt x="4825797" y="305003"/>
                  <a:pt x="4834128" y="370230"/>
                  <a:pt x="4834128" y="445008"/>
                </a:cubicBezTo>
                <a:lnTo>
                  <a:pt x="4828914" y="532638"/>
                </a:lnTo>
                <a:lnTo>
                  <a:pt x="4715395" y="532638"/>
                </a:lnTo>
                <a:lnTo>
                  <a:pt x="4718304" y="445008"/>
                </a:lnTo>
                <a:cubicBezTo>
                  <a:pt x="4718304" y="361290"/>
                  <a:pt x="4713224" y="291998"/>
                  <a:pt x="4703064" y="237134"/>
                </a:cubicBezTo>
                <a:cubicBezTo>
                  <a:pt x="4692904" y="182270"/>
                  <a:pt x="4679493" y="138582"/>
                  <a:pt x="4662831" y="106070"/>
                </a:cubicBezTo>
                <a:cubicBezTo>
                  <a:pt x="4646168" y="73558"/>
                  <a:pt x="4627677" y="50800"/>
                  <a:pt x="4607357" y="37795"/>
                </a:cubicBezTo>
                <a:cubicBezTo>
                  <a:pt x="4587037" y="24790"/>
                  <a:pt x="4567123" y="18288"/>
                  <a:pt x="4547616" y="18288"/>
                </a:cubicBezTo>
                <a:cubicBezTo>
                  <a:pt x="4528109" y="18288"/>
                  <a:pt x="4508196" y="24790"/>
                  <a:pt x="4487876" y="37795"/>
                </a:cubicBezTo>
                <a:cubicBezTo>
                  <a:pt x="4467555" y="50800"/>
                  <a:pt x="4449064" y="73558"/>
                  <a:pt x="4432402" y="106070"/>
                </a:cubicBezTo>
                <a:cubicBezTo>
                  <a:pt x="4415739" y="138582"/>
                  <a:pt x="4402328" y="182270"/>
                  <a:pt x="4392168" y="237134"/>
                </a:cubicBezTo>
                <a:cubicBezTo>
                  <a:pt x="4382009" y="291998"/>
                  <a:pt x="4376928" y="361290"/>
                  <a:pt x="4376928" y="445008"/>
                </a:cubicBezTo>
                <a:lnTo>
                  <a:pt x="4379838" y="532638"/>
                </a:lnTo>
                <a:lnTo>
                  <a:pt x="4266319" y="532638"/>
                </a:lnTo>
                <a:close/>
                <a:moveTo>
                  <a:pt x="3629025" y="30480"/>
                </a:moveTo>
                <a:lnTo>
                  <a:pt x="3629025" y="18288"/>
                </a:lnTo>
                <a:lnTo>
                  <a:pt x="3848481" y="18288"/>
                </a:lnTo>
                <a:cubicBezTo>
                  <a:pt x="3898875" y="18288"/>
                  <a:pt x="3943782" y="25197"/>
                  <a:pt x="3983203" y="39014"/>
                </a:cubicBezTo>
                <a:cubicBezTo>
                  <a:pt x="4022623" y="52832"/>
                  <a:pt x="4055745" y="71933"/>
                  <a:pt x="4082568" y="96317"/>
                </a:cubicBezTo>
                <a:cubicBezTo>
                  <a:pt x="4109390" y="120701"/>
                  <a:pt x="4129913" y="149555"/>
                  <a:pt x="4144137" y="182880"/>
                </a:cubicBezTo>
                <a:cubicBezTo>
                  <a:pt x="4158361" y="216205"/>
                  <a:pt x="4165473" y="252781"/>
                  <a:pt x="4165473" y="292608"/>
                </a:cubicBezTo>
                <a:cubicBezTo>
                  <a:pt x="4165473" y="332435"/>
                  <a:pt x="4158361" y="369011"/>
                  <a:pt x="4144137" y="402336"/>
                </a:cubicBezTo>
                <a:cubicBezTo>
                  <a:pt x="4129913" y="435661"/>
                  <a:pt x="4109390" y="464515"/>
                  <a:pt x="4082568" y="488899"/>
                </a:cubicBezTo>
                <a:cubicBezTo>
                  <a:pt x="4069157" y="501091"/>
                  <a:pt x="4054170" y="511962"/>
                  <a:pt x="4037609" y="521513"/>
                </a:cubicBezTo>
                <a:lnTo>
                  <a:pt x="4013092" y="532638"/>
                </a:lnTo>
                <a:lnTo>
                  <a:pt x="3906263" y="532638"/>
                </a:lnTo>
                <a:lnTo>
                  <a:pt x="3933825" y="527913"/>
                </a:lnTo>
                <a:cubicBezTo>
                  <a:pt x="3958616" y="518160"/>
                  <a:pt x="3979748" y="503529"/>
                  <a:pt x="3997223" y="484022"/>
                </a:cubicBezTo>
                <a:cubicBezTo>
                  <a:pt x="4032174" y="445008"/>
                  <a:pt x="4049649" y="381203"/>
                  <a:pt x="4049649" y="292608"/>
                </a:cubicBezTo>
                <a:cubicBezTo>
                  <a:pt x="4049649" y="204013"/>
                  <a:pt x="4032174" y="140208"/>
                  <a:pt x="3997223" y="101194"/>
                </a:cubicBezTo>
                <a:cubicBezTo>
                  <a:pt x="3962273" y="62179"/>
                  <a:pt x="3912693" y="42672"/>
                  <a:pt x="3848481" y="42672"/>
                </a:cubicBezTo>
                <a:lnTo>
                  <a:pt x="3805809" y="42672"/>
                </a:lnTo>
                <a:lnTo>
                  <a:pt x="3805809" y="532638"/>
                </a:lnTo>
                <a:lnTo>
                  <a:pt x="3702177" y="532638"/>
                </a:lnTo>
                <a:lnTo>
                  <a:pt x="3702177" y="48768"/>
                </a:lnTo>
                <a:close/>
                <a:moveTo>
                  <a:pt x="3120009" y="420624"/>
                </a:moveTo>
                <a:lnTo>
                  <a:pt x="3168777" y="420624"/>
                </a:lnTo>
                <a:cubicBezTo>
                  <a:pt x="3229737" y="420624"/>
                  <a:pt x="3276473" y="404368"/>
                  <a:pt x="3308985" y="371856"/>
                </a:cubicBezTo>
                <a:cubicBezTo>
                  <a:pt x="3341497" y="339344"/>
                  <a:pt x="3357753" y="292608"/>
                  <a:pt x="3357753" y="231648"/>
                </a:cubicBezTo>
                <a:cubicBezTo>
                  <a:pt x="3357753" y="170688"/>
                  <a:pt x="3341497" y="123952"/>
                  <a:pt x="3308985" y="91440"/>
                </a:cubicBezTo>
                <a:cubicBezTo>
                  <a:pt x="3276473" y="58928"/>
                  <a:pt x="3229737" y="42672"/>
                  <a:pt x="3168777" y="42672"/>
                </a:cubicBezTo>
                <a:lnTo>
                  <a:pt x="3120009" y="42672"/>
                </a:lnTo>
                <a:close/>
                <a:moveTo>
                  <a:pt x="2943225" y="30480"/>
                </a:moveTo>
                <a:lnTo>
                  <a:pt x="2943225" y="18288"/>
                </a:lnTo>
                <a:lnTo>
                  <a:pt x="3168777" y="18288"/>
                </a:lnTo>
                <a:cubicBezTo>
                  <a:pt x="3220796" y="18288"/>
                  <a:pt x="3265907" y="23978"/>
                  <a:pt x="3304108" y="35357"/>
                </a:cubicBezTo>
                <a:cubicBezTo>
                  <a:pt x="3342310" y="46736"/>
                  <a:pt x="3374009" y="62179"/>
                  <a:pt x="3399206" y="81686"/>
                </a:cubicBezTo>
                <a:cubicBezTo>
                  <a:pt x="3424403" y="101194"/>
                  <a:pt x="3443097" y="123749"/>
                  <a:pt x="3455289" y="149352"/>
                </a:cubicBezTo>
                <a:cubicBezTo>
                  <a:pt x="3467481" y="174955"/>
                  <a:pt x="3473577" y="202387"/>
                  <a:pt x="3473577" y="231648"/>
                </a:cubicBezTo>
                <a:cubicBezTo>
                  <a:pt x="3473577" y="255219"/>
                  <a:pt x="3470123" y="276149"/>
                  <a:pt x="3463214" y="294437"/>
                </a:cubicBezTo>
                <a:cubicBezTo>
                  <a:pt x="3456305" y="312725"/>
                  <a:pt x="3447364" y="328981"/>
                  <a:pt x="3436392" y="343205"/>
                </a:cubicBezTo>
                <a:cubicBezTo>
                  <a:pt x="3425419" y="357429"/>
                  <a:pt x="3412617" y="369418"/>
                  <a:pt x="3397987" y="379171"/>
                </a:cubicBezTo>
                <a:cubicBezTo>
                  <a:pt x="3383356" y="388925"/>
                  <a:pt x="3368726" y="397053"/>
                  <a:pt x="3354096" y="403555"/>
                </a:cubicBezTo>
                <a:cubicBezTo>
                  <a:pt x="3319145" y="418998"/>
                  <a:pt x="3279725" y="428752"/>
                  <a:pt x="3235833" y="432816"/>
                </a:cubicBezTo>
                <a:cubicBezTo>
                  <a:pt x="3271596" y="436880"/>
                  <a:pt x="3304108" y="445414"/>
                  <a:pt x="3333369" y="458419"/>
                </a:cubicBezTo>
                <a:cubicBezTo>
                  <a:pt x="3358566" y="469798"/>
                  <a:pt x="3382137" y="486461"/>
                  <a:pt x="3404083" y="508406"/>
                </a:cubicBezTo>
                <a:lnTo>
                  <a:pt x="3420492" y="532638"/>
                </a:lnTo>
                <a:lnTo>
                  <a:pt x="3318726" y="532638"/>
                </a:lnTo>
                <a:lnTo>
                  <a:pt x="3317520" y="527304"/>
                </a:lnTo>
                <a:cubicBezTo>
                  <a:pt x="3310204" y="508203"/>
                  <a:pt x="3300247" y="492557"/>
                  <a:pt x="3287649" y="480365"/>
                </a:cubicBezTo>
                <a:cubicBezTo>
                  <a:pt x="3275051" y="468173"/>
                  <a:pt x="3258998" y="459232"/>
                  <a:pt x="3239491" y="453542"/>
                </a:cubicBezTo>
                <a:cubicBezTo>
                  <a:pt x="3219984" y="447853"/>
                  <a:pt x="3196412" y="445008"/>
                  <a:pt x="3168777" y="445008"/>
                </a:cubicBezTo>
                <a:lnTo>
                  <a:pt x="3120009" y="445008"/>
                </a:lnTo>
                <a:lnTo>
                  <a:pt x="3120009" y="532638"/>
                </a:lnTo>
                <a:lnTo>
                  <a:pt x="3016377" y="532638"/>
                </a:lnTo>
                <a:lnTo>
                  <a:pt x="3016377" y="48768"/>
                </a:lnTo>
                <a:close/>
                <a:moveTo>
                  <a:pt x="2305050" y="30480"/>
                </a:moveTo>
                <a:lnTo>
                  <a:pt x="2305050" y="18288"/>
                </a:lnTo>
                <a:lnTo>
                  <a:pt x="2798826" y="18288"/>
                </a:lnTo>
                <a:cubicBezTo>
                  <a:pt x="2797201" y="25603"/>
                  <a:pt x="2795981" y="34138"/>
                  <a:pt x="2795169" y="43891"/>
                </a:cubicBezTo>
                <a:cubicBezTo>
                  <a:pt x="2794356" y="52832"/>
                  <a:pt x="2793746" y="63195"/>
                  <a:pt x="2793340" y="74981"/>
                </a:cubicBezTo>
                <a:cubicBezTo>
                  <a:pt x="2792934" y="86766"/>
                  <a:pt x="2792730" y="100381"/>
                  <a:pt x="2792730" y="115824"/>
                </a:cubicBezTo>
                <a:cubicBezTo>
                  <a:pt x="2792730" y="127203"/>
                  <a:pt x="2792934" y="138379"/>
                  <a:pt x="2793340" y="149352"/>
                </a:cubicBezTo>
                <a:cubicBezTo>
                  <a:pt x="2793746" y="160325"/>
                  <a:pt x="2794356" y="170688"/>
                  <a:pt x="2795169" y="180442"/>
                </a:cubicBezTo>
                <a:cubicBezTo>
                  <a:pt x="2795981" y="191821"/>
                  <a:pt x="2797201" y="202794"/>
                  <a:pt x="2798826" y="213360"/>
                </a:cubicBezTo>
                <a:lnTo>
                  <a:pt x="2786634" y="213360"/>
                </a:lnTo>
                <a:cubicBezTo>
                  <a:pt x="2765502" y="192227"/>
                  <a:pt x="2748026" y="167030"/>
                  <a:pt x="2734209" y="137770"/>
                </a:cubicBezTo>
                <a:cubicBezTo>
                  <a:pt x="2720391" y="108509"/>
                  <a:pt x="2713482" y="76810"/>
                  <a:pt x="2713482" y="42672"/>
                </a:cubicBezTo>
                <a:lnTo>
                  <a:pt x="2481834" y="42672"/>
                </a:lnTo>
                <a:lnTo>
                  <a:pt x="2481834" y="408432"/>
                </a:lnTo>
                <a:lnTo>
                  <a:pt x="2597658" y="408432"/>
                </a:lnTo>
                <a:lnTo>
                  <a:pt x="2652522" y="298704"/>
                </a:lnTo>
                <a:lnTo>
                  <a:pt x="2664714" y="298704"/>
                </a:lnTo>
                <a:lnTo>
                  <a:pt x="2664714" y="532638"/>
                </a:lnTo>
                <a:lnTo>
                  <a:pt x="2647569" y="532638"/>
                </a:lnTo>
                <a:lnTo>
                  <a:pt x="2597658" y="432816"/>
                </a:lnTo>
                <a:lnTo>
                  <a:pt x="2481834" y="432816"/>
                </a:lnTo>
                <a:lnTo>
                  <a:pt x="2481834" y="532638"/>
                </a:lnTo>
                <a:lnTo>
                  <a:pt x="2378202" y="532638"/>
                </a:lnTo>
                <a:lnTo>
                  <a:pt x="2378202" y="48768"/>
                </a:lnTo>
                <a:close/>
                <a:moveTo>
                  <a:pt x="2029913" y="532638"/>
                </a:moveTo>
                <a:lnTo>
                  <a:pt x="2152269" y="60960"/>
                </a:lnTo>
                <a:lnTo>
                  <a:pt x="2073022" y="30480"/>
                </a:lnTo>
                <a:lnTo>
                  <a:pt x="2073022" y="18288"/>
                </a:lnTo>
                <a:lnTo>
                  <a:pt x="2255901" y="18288"/>
                </a:lnTo>
                <a:lnTo>
                  <a:pt x="2255901" y="30480"/>
                </a:lnTo>
                <a:lnTo>
                  <a:pt x="2176654" y="60960"/>
                </a:lnTo>
                <a:lnTo>
                  <a:pt x="2055266" y="532638"/>
                </a:lnTo>
                <a:close/>
                <a:moveTo>
                  <a:pt x="1635159" y="532638"/>
                </a:moveTo>
                <a:lnTo>
                  <a:pt x="1774317" y="0"/>
                </a:lnTo>
                <a:lnTo>
                  <a:pt x="1792605" y="0"/>
                </a:lnTo>
                <a:lnTo>
                  <a:pt x="1949998" y="532638"/>
                </a:lnTo>
                <a:lnTo>
                  <a:pt x="1839706" y="532638"/>
                </a:lnTo>
                <a:lnTo>
                  <a:pt x="1743837" y="207264"/>
                </a:lnTo>
                <a:lnTo>
                  <a:pt x="1659588" y="532638"/>
                </a:lnTo>
                <a:close/>
                <a:moveTo>
                  <a:pt x="1237869" y="30480"/>
                </a:moveTo>
                <a:lnTo>
                  <a:pt x="1237869" y="18288"/>
                </a:lnTo>
                <a:lnTo>
                  <a:pt x="1493901" y="18288"/>
                </a:lnTo>
                <a:lnTo>
                  <a:pt x="1493901" y="30480"/>
                </a:lnTo>
                <a:lnTo>
                  <a:pt x="1420749" y="48768"/>
                </a:lnTo>
                <a:lnTo>
                  <a:pt x="1556985" y="532638"/>
                </a:lnTo>
                <a:lnTo>
                  <a:pt x="1447767" y="532638"/>
                </a:lnTo>
                <a:lnTo>
                  <a:pt x="1311021" y="48768"/>
                </a:lnTo>
                <a:close/>
                <a:moveTo>
                  <a:pt x="632079" y="445008"/>
                </a:moveTo>
                <a:cubicBezTo>
                  <a:pt x="632079" y="370230"/>
                  <a:pt x="640410" y="305003"/>
                  <a:pt x="657073" y="249326"/>
                </a:cubicBezTo>
                <a:cubicBezTo>
                  <a:pt x="673735" y="193650"/>
                  <a:pt x="695681" y="147320"/>
                  <a:pt x="722910" y="110338"/>
                </a:cubicBezTo>
                <a:cubicBezTo>
                  <a:pt x="750138" y="73355"/>
                  <a:pt x="780822" y="45720"/>
                  <a:pt x="814959" y="27432"/>
                </a:cubicBezTo>
                <a:cubicBezTo>
                  <a:pt x="849097" y="9144"/>
                  <a:pt x="883641" y="0"/>
                  <a:pt x="918591" y="0"/>
                </a:cubicBezTo>
                <a:cubicBezTo>
                  <a:pt x="953542" y="0"/>
                  <a:pt x="988086" y="9144"/>
                  <a:pt x="1022223" y="27432"/>
                </a:cubicBezTo>
                <a:cubicBezTo>
                  <a:pt x="1056361" y="45720"/>
                  <a:pt x="1087044" y="73355"/>
                  <a:pt x="1114273" y="110338"/>
                </a:cubicBezTo>
                <a:cubicBezTo>
                  <a:pt x="1141502" y="147320"/>
                  <a:pt x="1163447" y="193650"/>
                  <a:pt x="1180110" y="249326"/>
                </a:cubicBezTo>
                <a:cubicBezTo>
                  <a:pt x="1196772" y="305003"/>
                  <a:pt x="1205103" y="370230"/>
                  <a:pt x="1205103" y="445008"/>
                </a:cubicBezTo>
                <a:lnTo>
                  <a:pt x="1199889" y="532638"/>
                </a:lnTo>
                <a:lnTo>
                  <a:pt x="1086370" y="532638"/>
                </a:lnTo>
                <a:lnTo>
                  <a:pt x="1089279" y="445008"/>
                </a:lnTo>
                <a:cubicBezTo>
                  <a:pt x="1089279" y="361290"/>
                  <a:pt x="1084199" y="291998"/>
                  <a:pt x="1074039" y="237134"/>
                </a:cubicBezTo>
                <a:cubicBezTo>
                  <a:pt x="1063879" y="182270"/>
                  <a:pt x="1050468" y="138582"/>
                  <a:pt x="1033806" y="106070"/>
                </a:cubicBezTo>
                <a:cubicBezTo>
                  <a:pt x="1017143" y="73558"/>
                  <a:pt x="998652" y="50800"/>
                  <a:pt x="978332" y="37795"/>
                </a:cubicBezTo>
                <a:cubicBezTo>
                  <a:pt x="958012" y="24790"/>
                  <a:pt x="938098" y="18288"/>
                  <a:pt x="918591" y="18288"/>
                </a:cubicBezTo>
                <a:cubicBezTo>
                  <a:pt x="899084" y="18288"/>
                  <a:pt x="879170" y="24790"/>
                  <a:pt x="858850" y="37795"/>
                </a:cubicBezTo>
                <a:cubicBezTo>
                  <a:pt x="838530" y="50800"/>
                  <a:pt x="820039" y="73558"/>
                  <a:pt x="803377" y="106070"/>
                </a:cubicBezTo>
                <a:cubicBezTo>
                  <a:pt x="786714" y="138582"/>
                  <a:pt x="773303" y="182270"/>
                  <a:pt x="763143" y="237134"/>
                </a:cubicBezTo>
                <a:cubicBezTo>
                  <a:pt x="752983" y="291998"/>
                  <a:pt x="747903" y="361290"/>
                  <a:pt x="747903" y="445008"/>
                </a:cubicBezTo>
                <a:lnTo>
                  <a:pt x="750813" y="532638"/>
                </a:lnTo>
                <a:lnTo>
                  <a:pt x="637294" y="532638"/>
                </a:lnTo>
                <a:close/>
                <a:moveTo>
                  <a:pt x="0" y="30480"/>
                </a:moveTo>
                <a:lnTo>
                  <a:pt x="0" y="18288"/>
                </a:lnTo>
                <a:lnTo>
                  <a:pt x="219456" y="18288"/>
                </a:lnTo>
                <a:cubicBezTo>
                  <a:pt x="269850" y="18288"/>
                  <a:pt x="314757" y="25197"/>
                  <a:pt x="354178" y="39014"/>
                </a:cubicBezTo>
                <a:cubicBezTo>
                  <a:pt x="393599" y="52832"/>
                  <a:pt x="426720" y="71933"/>
                  <a:pt x="453543" y="96317"/>
                </a:cubicBezTo>
                <a:cubicBezTo>
                  <a:pt x="480365" y="120701"/>
                  <a:pt x="500888" y="149555"/>
                  <a:pt x="515112" y="182880"/>
                </a:cubicBezTo>
                <a:cubicBezTo>
                  <a:pt x="529336" y="216205"/>
                  <a:pt x="536448" y="252781"/>
                  <a:pt x="536448" y="292608"/>
                </a:cubicBezTo>
                <a:cubicBezTo>
                  <a:pt x="536448" y="332435"/>
                  <a:pt x="529336" y="369011"/>
                  <a:pt x="515112" y="402336"/>
                </a:cubicBezTo>
                <a:cubicBezTo>
                  <a:pt x="500888" y="435661"/>
                  <a:pt x="480365" y="464515"/>
                  <a:pt x="453543" y="488899"/>
                </a:cubicBezTo>
                <a:cubicBezTo>
                  <a:pt x="440132" y="501091"/>
                  <a:pt x="425146" y="511962"/>
                  <a:pt x="408585" y="521513"/>
                </a:cubicBezTo>
                <a:lnTo>
                  <a:pt x="384067" y="532638"/>
                </a:lnTo>
                <a:lnTo>
                  <a:pt x="277238" y="532638"/>
                </a:lnTo>
                <a:lnTo>
                  <a:pt x="304800" y="527913"/>
                </a:lnTo>
                <a:cubicBezTo>
                  <a:pt x="329591" y="518160"/>
                  <a:pt x="350724" y="503529"/>
                  <a:pt x="368199" y="484022"/>
                </a:cubicBezTo>
                <a:cubicBezTo>
                  <a:pt x="403149" y="445008"/>
                  <a:pt x="420624" y="381203"/>
                  <a:pt x="420624" y="292608"/>
                </a:cubicBezTo>
                <a:cubicBezTo>
                  <a:pt x="420624" y="204013"/>
                  <a:pt x="403149" y="140208"/>
                  <a:pt x="368199" y="101194"/>
                </a:cubicBezTo>
                <a:cubicBezTo>
                  <a:pt x="333248" y="62179"/>
                  <a:pt x="283667" y="42672"/>
                  <a:pt x="219456" y="42672"/>
                </a:cubicBezTo>
                <a:lnTo>
                  <a:pt x="176784" y="42672"/>
                </a:lnTo>
                <a:lnTo>
                  <a:pt x="176784" y="532638"/>
                </a:lnTo>
                <a:lnTo>
                  <a:pt x="73152" y="532638"/>
                </a:lnTo>
                <a:lnTo>
                  <a:pt x="73152" y="487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glow>
              <a:srgbClr val="000000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/>
            <a:endParaRPr lang="zh-CN" altLang="en-US" sz="9600" spc="0" dirty="0">
              <a:solidFill>
                <a:schemeClr val="accent1"/>
              </a:solidFill>
            </a:endParaRPr>
          </a:p>
        </p:txBody>
      </p:sp>
      <p:sp>
        <p:nvSpPr>
          <p:cNvPr id="18" name="文本框 17" descr="df00f39a-6eea-47d0-b8ba-65f6662f28a1"/>
          <p:cNvSpPr txBox="1"/>
          <p:nvPr/>
        </p:nvSpPr>
        <p:spPr>
          <a:xfrm>
            <a:off x="4436440" y="1219200"/>
            <a:ext cx="753475" cy="542630"/>
          </a:xfrm>
          <a:custGeom>
            <a:avLst/>
            <a:gdLst/>
            <a:ahLst/>
            <a:cxnLst/>
            <a:rect l="l" t="t" r="r" b="b"/>
            <a:pathLst>
              <a:path w="99671" h="71780">
                <a:moveTo>
                  <a:pt x="89613" y="0"/>
                </a:moveTo>
                <a:lnTo>
                  <a:pt x="93270" y="5486"/>
                </a:lnTo>
                <a:cubicBezTo>
                  <a:pt x="83479" y="13449"/>
                  <a:pt x="78602" y="19926"/>
                  <a:pt x="78640" y="24917"/>
                </a:cubicBezTo>
                <a:cubicBezTo>
                  <a:pt x="78640" y="26327"/>
                  <a:pt x="80469" y="27623"/>
                  <a:pt x="84126" y="28804"/>
                </a:cubicBezTo>
                <a:cubicBezTo>
                  <a:pt x="89274" y="30623"/>
                  <a:pt x="93151" y="33157"/>
                  <a:pt x="95756" y="36405"/>
                </a:cubicBezTo>
                <a:cubicBezTo>
                  <a:pt x="98361" y="39653"/>
                  <a:pt x="99666" y="43672"/>
                  <a:pt x="99671" y="48463"/>
                </a:cubicBezTo>
                <a:cubicBezTo>
                  <a:pt x="99633" y="54864"/>
                  <a:pt x="97423" y="60350"/>
                  <a:pt x="93042" y="64922"/>
                </a:cubicBezTo>
                <a:cubicBezTo>
                  <a:pt x="90765" y="67208"/>
                  <a:pt x="88289" y="68923"/>
                  <a:pt x="85612" y="70066"/>
                </a:cubicBezTo>
                <a:cubicBezTo>
                  <a:pt x="82936" y="71209"/>
                  <a:pt x="80002" y="71780"/>
                  <a:pt x="76811" y="71780"/>
                </a:cubicBezTo>
                <a:cubicBezTo>
                  <a:pt x="69077" y="71780"/>
                  <a:pt x="63057" y="69037"/>
                  <a:pt x="58752" y="63551"/>
                </a:cubicBezTo>
                <a:cubicBezTo>
                  <a:pt x="56475" y="60808"/>
                  <a:pt x="54799" y="57779"/>
                  <a:pt x="53722" y="54464"/>
                </a:cubicBezTo>
                <a:cubicBezTo>
                  <a:pt x="52646" y="51149"/>
                  <a:pt x="52113" y="47549"/>
                  <a:pt x="52122" y="43663"/>
                </a:cubicBezTo>
                <a:cubicBezTo>
                  <a:pt x="52113" y="36000"/>
                  <a:pt x="55218" y="28523"/>
                  <a:pt x="61438" y="21231"/>
                </a:cubicBezTo>
                <a:cubicBezTo>
                  <a:pt x="67658" y="13940"/>
                  <a:pt x="77049" y="6863"/>
                  <a:pt x="89613" y="0"/>
                </a:cubicBezTo>
                <a:close/>
                <a:moveTo>
                  <a:pt x="37492" y="0"/>
                </a:moveTo>
                <a:lnTo>
                  <a:pt x="41149" y="5486"/>
                </a:lnTo>
                <a:cubicBezTo>
                  <a:pt x="31358" y="13449"/>
                  <a:pt x="26481" y="19926"/>
                  <a:pt x="26519" y="24917"/>
                </a:cubicBezTo>
                <a:cubicBezTo>
                  <a:pt x="26519" y="26327"/>
                  <a:pt x="28348" y="27623"/>
                  <a:pt x="32005" y="28804"/>
                </a:cubicBezTo>
                <a:cubicBezTo>
                  <a:pt x="37154" y="30623"/>
                  <a:pt x="41030" y="33157"/>
                  <a:pt x="43635" y="36405"/>
                </a:cubicBezTo>
                <a:cubicBezTo>
                  <a:pt x="46241" y="39653"/>
                  <a:pt x="47545" y="43672"/>
                  <a:pt x="47550" y="48463"/>
                </a:cubicBezTo>
                <a:cubicBezTo>
                  <a:pt x="47512" y="54864"/>
                  <a:pt x="45302" y="60350"/>
                  <a:pt x="40921" y="64922"/>
                </a:cubicBezTo>
                <a:cubicBezTo>
                  <a:pt x="38644" y="67208"/>
                  <a:pt x="36168" y="68923"/>
                  <a:pt x="33491" y="70066"/>
                </a:cubicBezTo>
                <a:cubicBezTo>
                  <a:pt x="30815" y="71209"/>
                  <a:pt x="27881" y="71780"/>
                  <a:pt x="24690" y="71780"/>
                </a:cubicBezTo>
                <a:cubicBezTo>
                  <a:pt x="16956" y="71780"/>
                  <a:pt x="10936" y="69037"/>
                  <a:pt x="6631" y="63551"/>
                </a:cubicBezTo>
                <a:cubicBezTo>
                  <a:pt x="4354" y="60808"/>
                  <a:pt x="2678" y="57779"/>
                  <a:pt x="1602" y="54464"/>
                </a:cubicBezTo>
                <a:cubicBezTo>
                  <a:pt x="525" y="51149"/>
                  <a:pt x="-8" y="47549"/>
                  <a:pt x="1" y="43663"/>
                </a:cubicBezTo>
                <a:cubicBezTo>
                  <a:pt x="-8" y="36000"/>
                  <a:pt x="3097" y="28523"/>
                  <a:pt x="9317" y="21231"/>
                </a:cubicBezTo>
                <a:cubicBezTo>
                  <a:pt x="15537" y="13940"/>
                  <a:pt x="24928" y="6863"/>
                  <a:pt x="37492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glow>
              <a:srgbClr val="000000"/>
            </a:glo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</a:lstStyle>
          <a:p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11531601" y="0"/>
            <a:ext cx="660399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0" y="0"/>
            <a:ext cx="2836562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304800" y="342900"/>
            <a:ext cx="11582400" cy="61722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: 形状 48"/>
          <p:cNvSpPr/>
          <p:nvPr/>
        </p:nvSpPr>
        <p:spPr>
          <a:xfrm flipV="1">
            <a:off x="473625" y="516579"/>
            <a:ext cx="623347" cy="512120"/>
          </a:xfrm>
          <a:custGeom>
            <a:avLst/>
            <a:gdLst>
              <a:gd name="connsiteX0" fmla="*/ 4869195 w 5049158"/>
              <a:gd name="connsiteY0" fmla="*/ 3788286 h 4148212"/>
              <a:gd name="connsiteX1" fmla="*/ 5049158 w 5049158"/>
              <a:gd name="connsiteY1" fmla="*/ 3968249 h 4148212"/>
              <a:gd name="connsiteX2" fmla="*/ 4869195 w 5049158"/>
              <a:gd name="connsiteY2" fmla="*/ 4148212 h 4148212"/>
              <a:gd name="connsiteX3" fmla="*/ 4689232 w 5049158"/>
              <a:gd name="connsiteY3" fmla="*/ 3968249 h 4148212"/>
              <a:gd name="connsiteX4" fmla="*/ 4869195 w 5049158"/>
              <a:gd name="connsiteY4" fmla="*/ 3788286 h 4148212"/>
              <a:gd name="connsiteX5" fmla="*/ 4283041 w 5049158"/>
              <a:gd name="connsiteY5" fmla="*/ 3788286 h 4148212"/>
              <a:gd name="connsiteX6" fmla="*/ 4463004 w 5049158"/>
              <a:gd name="connsiteY6" fmla="*/ 3968249 h 4148212"/>
              <a:gd name="connsiteX7" fmla="*/ 4283041 w 5049158"/>
              <a:gd name="connsiteY7" fmla="*/ 4148212 h 4148212"/>
              <a:gd name="connsiteX8" fmla="*/ 4103078 w 5049158"/>
              <a:gd name="connsiteY8" fmla="*/ 3968249 h 4148212"/>
              <a:gd name="connsiteX9" fmla="*/ 4283041 w 5049158"/>
              <a:gd name="connsiteY9" fmla="*/ 3788286 h 4148212"/>
              <a:gd name="connsiteX10" fmla="*/ 3696887 w 5049158"/>
              <a:gd name="connsiteY10" fmla="*/ 3788286 h 4148212"/>
              <a:gd name="connsiteX11" fmla="*/ 3876850 w 5049158"/>
              <a:gd name="connsiteY11" fmla="*/ 3968249 h 4148212"/>
              <a:gd name="connsiteX12" fmla="*/ 3696887 w 5049158"/>
              <a:gd name="connsiteY12" fmla="*/ 4148212 h 4148212"/>
              <a:gd name="connsiteX13" fmla="*/ 3516924 w 5049158"/>
              <a:gd name="connsiteY13" fmla="*/ 3968249 h 4148212"/>
              <a:gd name="connsiteX14" fmla="*/ 3696887 w 5049158"/>
              <a:gd name="connsiteY14" fmla="*/ 3788286 h 4148212"/>
              <a:gd name="connsiteX15" fmla="*/ 3110733 w 5049158"/>
              <a:gd name="connsiteY15" fmla="*/ 3788286 h 4148212"/>
              <a:gd name="connsiteX16" fmla="*/ 3290696 w 5049158"/>
              <a:gd name="connsiteY16" fmla="*/ 3968249 h 4148212"/>
              <a:gd name="connsiteX17" fmla="*/ 3110733 w 5049158"/>
              <a:gd name="connsiteY17" fmla="*/ 4148212 h 4148212"/>
              <a:gd name="connsiteX18" fmla="*/ 2930770 w 5049158"/>
              <a:gd name="connsiteY18" fmla="*/ 3968249 h 4148212"/>
              <a:gd name="connsiteX19" fmla="*/ 3110733 w 5049158"/>
              <a:gd name="connsiteY19" fmla="*/ 3788286 h 4148212"/>
              <a:gd name="connsiteX20" fmla="*/ 2524579 w 5049158"/>
              <a:gd name="connsiteY20" fmla="*/ 3788286 h 4148212"/>
              <a:gd name="connsiteX21" fmla="*/ 2704542 w 5049158"/>
              <a:gd name="connsiteY21" fmla="*/ 3968249 h 4148212"/>
              <a:gd name="connsiteX22" fmla="*/ 2524579 w 5049158"/>
              <a:gd name="connsiteY22" fmla="*/ 4148212 h 4148212"/>
              <a:gd name="connsiteX23" fmla="*/ 2344616 w 5049158"/>
              <a:gd name="connsiteY23" fmla="*/ 3968249 h 4148212"/>
              <a:gd name="connsiteX24" fmla="*/ 2524579 w 5049158"/>
              <a:gd name="connsiteY24" fmla="*/ 3788286 h 4148212"/>
              <a:gd name="connsiteX25" fmla="*/ 1938425 w 5049158"/>
              <a:gd name="connsiteY25" fmla="*/ 3788286 h 4148212"/>
              <a:gd name="connsiteX26" fmla="*/ 2118388 w 5049158"/>
              <a:gd name="connsiteY26" fmla="*/ 3968249 h 4148212"/>
              <a:gd name="connsiteX27" fmla="*/ 1938425 w 5049158"/>
              <a:gd name="connsiteY27" fmla="*/ 4148212 h 4148212"/>
              <a:gd name="connsiteX28" fmla="*/ 1758462 w 5049158"/>
              <a:gd name="connsiteY28" fmla="*/ 3968249 h 4148212"/>
              <a:gd name="connsiteX29" fmla="*/ 1938425 w 5049158"/>
              <a:gd name="connsiteY29" fmla="*/ 3788286 h 4148212"/>
              <a:gd name="connsiteX30" fmla="*/ 1352271 w 5049158"/>
              <a:gd name="connsiteY30" fmla="*/ 3788286 h 4148212"/>
              <a:gd name="connsiteX31" fmla="*/ 1532234 w 5049158"/>
              <a:gd name="connsiteY31" fmla="*/ 3968249 h 4148212"/>
              <a:gd name="connsiteX32" fmla="*/ 1352271 w 5049158"/>
              <a:gd name="connsiteY32" fmla="*/ 4148212 h 4148212"/>
              <a:gd name="connsiteX33" fmla="*/ 1172308 w 5049158"/>
              <a:gd name="connsiteY33" fmla="*/ 3968249 h 4148212"/>
              <a:gd name="connsiteX34" fmla="*/ 1352271 w 5049158"/>
              <a:gd name="connsiteY34" fmla="*/ 3788286 h 4148212"/>
              <a:gd name="connsiteX35" fmla="*/ 766117 w 5049158"/>
              <a:gd name="connsiteY35" fmla="*/ 3788286 h 4148212"/>
              <a:gd name="connsiteX36" fmla="*/ 946080 w 5049158"/>
              <a:gd name="connsiteY36" fmla="*/ 3968249 h 4148212"/>
              <a:gd name="connsiteX37" fmla="*/ 766117 w 5049158"/>
              <a:gd name="connsiteY37" fmla="*/ 4148212 h 4148212"/>
              <a:gd name="connsiteX38" fmla="*/ 586154 w 5049158"/>
              <a:gd name="connsiteY38" fmla="*/ 3968249 h 4148212"/>
              <a:gd name="connsiteX39" fmla="*/ 766117 w 5049158"/>
              <a:gd name="connsiteY39" fmla="*/ 3788286 h 4148212"/>
              <a:gd name="connsiteX40" fmla="*/ 179963 w 5049158"/>
              <a:gd name="connsiteY40" fmla="*/ 3788286 h 4148212"/>
              <a:gd name="connsiteX41" fmla="*/ 359926 w 5049158"/>
              <a:gd name="connsiteY41" fmla="*/ 3968249 h 4148212"/>
              <a:gd name="connsiteX42" fmla="*/ 179963 w 5049158"/>
              <a:gd name="connsiteY42" fmla="*/ 4148212 h 4148212"/>
              <a:gd name="connsiteX43" fmla="*/ 0 w 5049158"/>
              <a:gd name="connsiteY43" fmla="*/ 3968249 h 4148212"/>
              <a:gd name="connsiteX44" fmla="*/ 179963 w 5049158"/>
              <a:gd name="connsiteY44" fmla="*/ 3788286 h 4148212"/>
              <a:gd name="connsiteX45" fmla="*/ 4869195 w 5049158"/>
              <a:gd name="connsiteY45" fmla="*/ 3156905 h 4148212"/>
              <a:gd name="connsiteX46" fmla="*/ 5049158 w 5049158"/>
              <a:gd name="connsiteY46" fmla="*/ 3336868 h 4148212"/>
              <a:gd name="connsiteX47" fmla="*/ 4869195 w 5049158"/>
              <a:gd name="connsiteY47" fmla="*/ 3516831 h 4148212"/>
              <a:gd name="connsiteX48" fmla="*/ 4689232 w 5049158"/>
              <a:gd name="connsiteY48" fmla="*/ 3336868 h 4148212"/>
              <a:gd name="connsiteX49" fmla="*/ 4869195 w 5049158"/>
              <a:gd name="connsiteY49" fmla="*/ 3156905 h 4148212"/>
              <a:gd name="connsiteX50" fmla="*/ 4283041 w 5049158"/>
              <a:gd name="connsiteY50" fmla="*/ 3156905 h 4148212"/>
              <a:gd name="connsiteX51" fmla="*/ 4463004 w 5049158"/>
              <a:gd name="connsiteY51" fmla="*/ 3336868 h 4148212"/>
              <a:gd name="connsiteX52" fmla="*/ 4283041 w 5049158"/>
              <a:gd name="connsiteY52" fmla="*/ 3516831 h 4148212"/>
              <a:gd name="connsiteX53" fmla="*/ 4103078 w 5049158"/>
              <a:gd name="connsiteY53" fmla="*/ 3336868 h 4148212"/>
              <a:gd name="connsiteX54" fmla="*/ 4283041 w 5049158"/>
              <a:gd name="connsiteY54" fmla="*/ 3156905 h 4148212"/>
              <a:gd name="connsiteX55" fmla="*/ 3696887 w 5049158"/>
              <a:gd name="connsiteY55" fmla="*/ 3156905 h 4148212"/>
              <a:gd name="connsiteX56" fmla="*/ 3876850 w 5049158"/>
              <a:gd name="connsiteY56" fmla="*/ 3336868 h 4148212"/>
              <a:gd name="connsiteX57" fmla="*/ 3696887 w 5049158"/>
              <a:gd name="connsiteY57" fmla="*/ 3516831 h 4148212"/>
              <a:gd name="connsiteX58" fmla="*/ 3516924 w 5049158"/>
              <a:gd name="connsiteY58" fmla="*/ 3336868 h 4148212"/>
              <a:gd name="connsiteX59" fmla="*/ 3696887 w 5049158"/>
              <a:gd name="connsiteY59" fmla="*/ 3156905 h 4148212"/>
              <a:gd name="connsiteX60" fmla="*/ 3110733 w 5049158"/>
              <a:gd name="connsiteY60" fmla="*/ 3156905 h 4148212"/>
              <a:gd name="connsiteX61" fmla="*/ 3290696 w 5049158"/>
              <a:gd name="connsiteY61" fmla="*/ 3336868 h 4148212"/>
              <a:gd name="connsiteX62" fmla="*/ 3110733 w 5049158"/>
              <a:gd name="connsiteY62" fmla="*/ 3516831 h 4148212"/>
              <a:gd name="connsiteX63" fmla="*/ 2930770 w 5049158"/>
              <a:gd name="connsiteY63" fmla="*/ 3336868 h 4148212"/>
              <a:gd name="connsiteX64" fmla="*/ 3110733 w 5049158"/>
              <a:gd name="connsiteY64" fmla="*/ 3156905 h 4148212"/>
              <a:gd name="connsiteX65" fmla="*/ 2524579 w 5049158"/>
              <a:gd name="connsiteY65" fmla="*/ 3156905 h 4148212"/>
              <a:gd name="connsiteX66" fmla="*/ 2704542 w 5049158"/>
              <a:gd name="connsiteY66" fmla="*/ 3336868 h 4148212"/>
              <a:gd name="connsiteX67" fmla="*/ 2524579 w 5049158"/>
              <a:gd name="connsiteY67" fmla="*/ 3516831 h 4148212"/>
              <a:gd name="connsiteX68" fmla="*/ 2344616 w 5049158"/>
              <a:gd name="connsiteY68" fmla="*/ 3336868 h 4148212"/>
              <a:gd name="connsiteX69" fmla="*/ 2524579 w 5049158"/>
              <a:gd name="connsiteY69" fmla="*/ 3156905 h 4148212"/>
              <a:gd name="connsiteX70" fmla="*/ 1938425 w 5049158"/>
              <a:gd name="connsiteY70" fmla="*/ 3156905 h 4148212"/>
              <a:gd name="connsiteX71" fmla="*/ 2118388 w 5049158"/>
              <a:gd name="connsiteY71" fmla="*/ 3336868 h 4148212"/>
              <a:gd name="connsiteX72" fmla="*/ 1938425 w 5049158"/>
              <a:gd name="connsiteY72" fmla="*/ 3516831 h 4148212"/>
              <a:gd name="connsiteX73" fmla="*/ 1758462 w 5049158"/>
              <a:gd name="connsiteY73" fmla="*/ 3336868 h 4148212"/>
              <a:gd name="connsiteX74" fmla="*/ 1938425 w 5049158"/>
              <a:gd name="connsiteY74" fmla="*/ 3156905 h 4148212"/>
              <a:gd name="connsiteX75" fmla="*/ 1352271 w 5049158"/>
              <a:gd name="connsiteY75" fmla="*/ 3156905 h 4148212"/>
              <a:gd name="connsiteX76" fmla="*/ 1532234 w 5049158"/>
              <a:gd name="connsiteY76" fmla="*/ 3336868 h 4148212"/>
              <a:gd name="connsiteX77" fmla="*/ 1352271 w 5049158"/>
              <a:gd name="connsiteY77" fmla="*/ 3516831 h 4148212"/>
              <a:gd name="connsiteX78" fmla="*/ 1172308 w 5049158"/>
              <a:gd name="connsiteY78" fmla="*/ 3336868 h 4148212"/>
              <a:gd name="connsiteX79" fmla="*/ 1352271 w 5049158"/>
              <a:gd name="connsiteY79" fmla="*/ 3156905 h 4148212"/>
              <a:gd name="connsiteX80" fmla="*/ 766117 w 5049158"/>
              <a:gd name="connsiteY80" fmla="*/ 3156905 h 4148212"/>
              <a:gd name="connsiteX81" fmla="*/ 946080 w 5049158"/>
              <a:gd name="connsiteY81" fmla="*/ 3336868 h 4148212"/>
              <a:gd name="connsiteX82" fmla="*/ 766117 w 5049158"/>
              <a:gd name="connsiteY82" fmla="*/ 3516831 h 4148212"/>
              <a:gd name="connsiteX83" fmla="*/ 586154 w 5049158"/>
              <a:gd name="connsiteY83" fmla="*/ 3336868 h 4148212"/>
              <a:gd name="connsiteX84" fmla="*/ 766117 w 5049158"/>
              <a:gd name="connsiteY84" fmla="*/ 3156905 h 4148212"/>
              <a:gd name="connsiteX85" fmla="*/ 179963 w 5049158"/>
              <a:gd name="connsiteY85" fmla="*/ 3156905 h 4148212"/>
              <a:gd name="connsiteX86" fmla="*/ 359926 w 5049158"/>
              <a:gd name="connsiteY86" fmla="*/ 3336868 h 4148212"/>
              <a:gd name="connsiteX87" fmla="*/ 179963 w 5049158"/>
              <a:gd name="connsiteY87" fmla="*/ 3516831 h 4148212"/>
              <a:gd name="connsiteX88" fmla="*/ 0 w 5049158"/>
              <a:gd name="connsiteY88" fmla="*/ 3336868 h 4148212"/>
              <a:gd name="connsiteX89" fmla="*/ 179963 w 5049158"/>
              <a:gd name="connsiteY89" fmla="*/ 3156905 h 4148212"/>
              <a:gd name="connsiteX90" fmla="*/ 4869195 w 5049158"/>
              <a:gd name="connsiteY90" fmla="*/ 2525524 h 4148212"/>
              <a:gd name="connsiteX91" fmla="*/ 5049158 w 5049158"/>
              <a:gd name="connsiteY91" fmla="*/ 2705487 h 4148212"/>
              <a:gd name="connsiteX92" fmla="*/ 4869195 w 5049158"/>
              <a:gd name="connsiteY92" fmla="*/ 2885450 h 4148212"/>
              <a:gd name="connsiteX93" fmla="*/ 4689232 w 5049158"/>
              <a:gd name="connsiteY93" fmla="*/ 2705487 h 4148212"/>
              <a:gd name="connsiteX94" fmla="*/ 4869195 w 5049158"/>
              <a:gd name="connsiteY94" fmla="*/ 2525524 h 4148212"/>
              <a:gd name="connsiteX95" fmla="*/ 4283041 w 5049158"/>
              <a:gd name="connsiteY95" fmla="*/ 2525524 h 4148212"/>
              <a:gd name="connsiteX96" fmla="*/ 4463004 w 5049158"/>
              <a:gd name="connsiteY96" fmla="*/ 2705487 h 4148212"/>
              <a:gd name="connsiteX97" fmla="*/ 4283041 w 5049158"/>
              <a:gd name="connsiteY97" fmla="*/ 2885450 h 4148212"/>
              <a:gd name="connsiteX98" fmla="*/ 4103078 w 5049158"/>
              <a:gd name="connsiteY98" fmla="*/ 2705487 h 4148212"/>
              <a:gd name="connsiteX99" fmla="*/ 4283041 w 5049158"/>
              <a:gd name="connsiteY99" fmla="*/ 2525524 h 4148212"/>
              <a:gd name="connsiteX100" fmla="*/ 3696887 w 5049158"/>
              <a:gd name="connsiteY100" fmla="*/ 2525524 h 4148212"/>
              <a:gd name="connsiteX101" fmla="*/ 3876850 w 5049158"/>
              <a:gd name="connsiteY101" fmla="*/ 2705487 h 4148212"/>
              <a:gd name="connsiteX102" fmla="*/ 3696887 w 5049158"/>
              <a:gd name="connsiteY102" fmla="*/ 2885450 h 4148212"/>
              <a:gd name="connsiteX103" fmla="*/ 3516924 w 5049158"/>
              <a:gd name="connsiteY103" fmla="*/ 2705487 h 4148212"/>
              <a:gd name="connsiteX104" fmla="*/ 3696887 w 5049158"/>
              <a:gd name="connsiteY104" fmla="*/ 2525524 h 4148212"/>
              <a:gd name="connsiteX105" fmla="*/ 3110733 w 5049158"/>
              <a:gd name="connsiteY105" fmla="*/ 2525524 h 4148212"/>
              <a:gd name="connsiteX106" fmla="*/ 3290696 w 5049158"/>
              <a:gd name="connsiteY106" fmla="*/ 2705487 h 4148212"/>
              <a:gd name="connsiteX107" fmla="*/ 3110733 w 5049158"/>
              <a:gd name="connsiteY107" fmla="*/ 2885450 h 4148212"/>
              <a:gd name="connsiteX108" fmla="*/ 2930770 w 5049158"/>
              <a:gd name="connsiteY108" fmla="*/ 2705487 h 4148212"/>
              <a:gd name="connsiteX109" fmla="*/ 3110733 w 5049158"/>
              <a:gd name="connsiteY109" fmla="*/ 2525524 h 4148212"/>
              <a:gd name="connsiteX110" fmla="*/ 2524579 w 5049158"/>
              <a:gd name="connsiteY110" fmla="*/ 2525524 h 4148212"/>
              <a:gd name="connsiteX111" fmla="*/ 2704542 w 5049158"/>
              <a:gd name="connsiteY111" fmla="*/ 2705487 h 4148212"/>
              <a:gd name="connsiteX112" fmla="*/ 2524579 w 5049158"/>
              <a:gd name="connsiteY112" fmla="*/ 2885450 h 4148212"/>
              <a:gd name="connsiteX113" fmla="*/ 2344616 w 5049158"/>
              <a:gd name="connsiteY113" fmla="*/ 2705487 h 4148212"/>
              <a:gd name="connsiteX114" fmla="*/ 2524579 w 5049158"/>
              <a:gd name="connsiteY114" fmla="*/ 2525524 h 4148212"/>
              <a:gd name="connsiteX115" fmla="*/ 1938425 w 5049158"/>
              <a:gd name="connsiteY115" fmla="*/ 2525524 h 4148212"/>
              <a:gd name="connsiteX116" fmla="*/ 2118388 w 5049158"/>
              <a:gd name="connsiteY116" fmla="*/ 2705487 h 4148212"/>
              <a:gd name="connsiteX117" fmla="*/ 1938425 w 5049158"/>
              <a:gd name="connsiteY117" fmla="*/ 2885450 h 4148212"/>
              <a:gd name="connsiteX118" fmla="*/ 1758462 w 5049158"/>
              <a:gd name="connsiteY118" fmla="*/ 2705487 h 4148212"/>
              <a:gd name="connsiteX119" fmla="*/ 1938425 w 5049158"/>
              <a:gd name="connsiteY119" fmla="*/ 2525524 h 4148212"/>
              <a:gd name="connsiteX120" fmla="*/ 1352271 w 5049158"/>
              <a:gd name="connsiteY120" fmla="*/ 2525524 h 4148212"/>
              <a:gd name="connsiteX121" fmla="*/ 1532234 w 5049158"/>
              <a:gd name="connsiteY121" fmla="*/ 2705487 h 4148212"/>
              <a:gd name="connsiteX122" fmla="*/ 1352271 w 5049158"/>
              <a:gd name="connsiteY122" fmla="*/ 2885450 h 4148212"/>
              <a:gd name="connsiteX123" fmla="*/ 1172308 w 5049158"/>
              <a:gd name="connsiteY123" fmla="*/ 2705487 h 4148212"/>
              <a:gd name="connsiteX124" fmla="*/ 1352271 w 5049158"/>
              <a:gd name="connsiteY124" fmla="*/ 2525524 h 4148212"/>
              <a:gd name="connsiteX125" fmla="*/ 766117 w 5049158"/>
              <a:gd name="connsiteY125" fmla="*/ 2525524 h 4148212"/>
              <a:gd name="connsiteX126" fmla="*/ 946080 w 5049158"/>
              <a:gd name="connsiteY126" fmla="*/ 2705487 h 4148212"/>
              <a:gd name="connsiteX127" fmla="*/ 766117 w 5049158"/>
              <a:gd name="connsiteY127" fmla="*/ 2885450 h 4148212"/>
              <a:gd name="connsiteX128" fmla="*/ 586154 w 5049158"/>
              <a:gd name="connsiteY128" fmla="*/ 2705487 h 4148212"/>
              <a:gd name="connsiteX129" fmla="*/ 766117 w 5049158"/>
              <a:gd name="connsiteY129" fmla="*/ 2525524 h 4148212"/>
              <a:gd name="connsiteX130" fmla="*/ 179963 w 5049158"/>
              <a:gd name="connsiteY130" fmla="*/ 2525524 h 4148212"/>
              <a:gd name="connsiteX131" fmla="*/ 359926 w 5049158"/>
              <a:gd name="connsiteY131" fmla="*/ 2705487 h 4148212"/>
              <a:gd name="connsiteX132" fmla="*/ 179963 w 5049158"/>
              <a:gd name="connsiteY132" fmla="*/ 2885450 h 4148212"/>
              <a:gd name="connsiteX133" fmla="*/ 0 w 5049158"/>
              <a:gd name="connsiteY133" fmla="*/ 2705487 h 4148212"/>
              <a:gd name="connsiteX134" fmla="*/ 179963 w 5049158"/>
              <a:gd name="connsiteY134" fmla="*/ 2525524 h 4148212"/>
              <a:gd name="connsiteX135" fmla="*/ 4869195 w 5049158"/>
              <a:gd name="connsiteY135" fmla="*/ 1894143 h 4148212"/>
              <a:gd name="connsiteX136" fmla="*/ 5049158 w 5049158"/>
              <a:gd name="connsiteY136" fmla="*/ 2074106 h 4148212"/>
              <a:gd name="connsiteX137" fmla="*/ 4869195 w 5049158"/>
              <a:gd name="connsiteY137" fmla="*/ 2254069 h 4148212"/>
              <a:gd name="connsiteX138" fmla="*/ 4689232 w 5049158"/>
              <a:gd name="connsiteY138" fmla="*/ 2074106 h 4148212"/>
              <a:gd name="connsiteX139" fmla="*/ 4869195 w 5049158"/>
              <a:gd name="connsiteY139" fmla="*/ 1894143 h 4148212"/>
              <a:gd name="connsiteX140" fmla="*/ 4283041 w 5049158"/>
              <a:gd name="connsiteY140" fmla="*/ 1894143 h 4148212"/>
              <a:gd name="connsiteX141" fmla="*/ 4463004 w 5049158"/>
              <a:gd name="connsiteY141" fmla="*/ 2074106 h 4148212"/>
              <a:gd name="connsiteX142" fmla="*/ 4283041 w 5049158"/>
              <a:gd name="connsiteY142" fmla="*/ 2254069 h 4148212"/>
              <a:gd name="connsiteX143" fmla="*/ 4103078 w 5049158"/>
              <a:gd name="connsiteY143" fmla="*/ 2074106 h 4148212"/>
              <a:gd name="connsiteX144" fmla="*/ 4283041 w 5049158"/>
              <a:gd name="connsiteY144" fmla="*/ 1894143 h 4148212"/>
              <a:gd name="connsiteX145" fmla="*/ 3696887 w 5049158"/>
              <a:gd name="connsiteY145" fmla="*/ 1894143 h 4148212"/>
              <a:gd name="connsiteX146" fmla="*/ 3876850 w 5049158"/>
              <a:gd name="connsiteY146" fmla="*/ 2074106 h 4148212"/>
              <a:gd name="connsiteX147" fmla="*/ 3696887 w 5049158"/>
              <a:gd name="connsiteY147" fmla="*/ 2254069 h 4148212"/>
              <a:gd name="connsiteX148" fmla="*/ 3516924 w 5049158"/>
              <a:gd name="connsiteY148" fmla="*/ 2074106 h 4148212"/>
              <a:gd name="connsiteX149" fmla="*/ 3696887 w 5049158"/>
              <a:gd name="connsiteY149" fmla="*/ 1894143 h 4148212"/>
              <a:gd name="connsiteX150" fmla="*/ 3110733 w 5049158"/>
              <a:gd name="connsiteY150" fmla="*/ 1894143 h 4148212"/>
              <a:gd name="connsiteX151" fmla="*/ 3290696 w 5049158"/>
              <a:gd name="connsiteY151" fmla="*/ 2074106 h 4148212"/>
              <a:gd name="connsiteX152" fmla="*/ 3110733 w 5049158"/>
              <a:gd name="connsiteY152" fmla="*/ 2254069 h 4148212"/>
              <a:gd name="connsiteX153" fmla="*/ 2930770 w 5049158"/>
              <a:gd name="connsiteY153" fmla="*/ 2074106 h 4148212"/>
              <a:gd name="connsiteX154" fmla="*/ 3110733 w 5049158"/>
              <a:gd name="connsiteY154" fmla="*/ 1894143 h 4148212"/>
              <a:gd name="connsiteX155" fmla="*/ 2524579 w 5049158"/>
              <a:gd name="connsiteY155" fmla="*/ 1894143 h 4148212"/>
              <a:gd name="connsiteX156" fmla="*/ 2704542 w 5049158"/>
              <a:gd name="connsiteY156" fmla="*/ 2074106 h 4148212"/>
              <a:gd name="connsiteX157" fmla="*/ 2524579 w 5049158"/>
              <a:gd name="connsiteY157" fmla="*/ 2254069 h 4148212"/>
              <a:gd name="connsiteX158" fmla="*/ 2344616 w 5049158"/>
              <a:gd name="connsiteY158" fmla="*/ 2074106 h 4148212"/>
              <a:gd name="connsiteX159" fmla="*/ 2524579 w 5049158"/>
              <a:gd name="connsiteY159" fmla="*/ 1894143 h 4148212"/>
              <a:gd name="connsiteX160" fmla="*/ 1938425 w 5049158"/>
              <a:gd name="connsiteY160" fmla="*/ 1894143 h 4148212"/>
              <a:gd name="connsiteX161" fmla="*/ 2118388 w 5049158"/>
              <a:gd name="connsiteY161" fmla="*/ 2074106 h 4148212"/>
              <a:gd name="connsiteX162" fmla="*/ 1938425 w 5049158"/>
              <a:gd name="connsiteY162" fmla="*/ 2254069 h 4148212"/>
              <a:gd name="connsiteX163" fmla="*/ 1758462 w 5049158"/>
              <a:gd name="connsiteY163" fmla="*/ 2074106 h 4148212"/>
              <a:gd name="connsiteX164" fmla="*/ 1938425 w 5049158"/>
              <a:gd name="connsiteY164" fmla="*/ 1894143 h 4148212"/>
              <a:gd name="connsiteX165" fmla="*/ 1352271 w 5049158"/>
              <a:gd name="connsiteY165" fmla="*/ 1894143 h 4148212"/>
              <a:gd name="connsiteX166" fmla="*/ 1532234 w 5049158"/>
              <a:gd name="connsiteY166" fmla="*/ 2074106 h 4148212"/>
              <a:gd name="connsiteX167" fmla="*/ 1352271 w 5049158"/>
              <a:gd name="connsiteY167" fmla="*/ 2254069 h 4148212"/>
              <a:gd name="connsiteX168" fmla="*/ 1172308 w 5049158"/>
              <a:gd name="connsiteY168" fmla="*/ 2074106 h 4148212"/>
              <a:gd name="connsiteX169" fmla="*/ 1352271 w 5049158"/>
              <a:gd name="connsiteY169" fmla="*/ 1894143 h 4148212"/>
              <a:gd name="connsiteX170" fmla="*/ 766117 w 5049158"/>
              <a:gd name="connsiteY170" fmla="*/ 1894143 h 4148212"/>
              <a:gd name="connsiteX171" fmla="*/ 946080 w 5049158"/>
              <a:gd name="connsiteY171" fmla="*/ 2074106 h 4148212"/>
              <a:gd name="connsiteX172" fmla="*/ 766117 w 5049158"/>
              <a:gd name="connsiteY172" fmla="*/ 2254069 h 4148212"/>
              <a:gd name="connsiteX173" fmla="*/ 586154 w 5049158"/>
              <a:gd name="connsiteY173" fmla="*/ 2074106 h 4148212"/>
              <a:gd name="connsiteX174" fmla="*/ 766117 w 5049158"/>
              <a:gd name="connsiteY174" fmla="*/ 1894143 h 4148212"/>
              <a:gd name="connsiteX175" fmla="*/ 179963 w 5049158"/>
              <a:gd name="connsiteY175" fmla="*/ 1894143 h 4148212"/>
              <a:gd name="connsiteX176" fmla="*/ 359926 w 5049158"/>
              <a:gd name="connsiteY176" fmla="*/ 2074106 h 4148212"/>
              <a:gd name="connsiteX177" fmla="*/ 179963 w 5049158"/>
              <a:gd name="connsiteY177" fmla="*/ 2254069 h 4148212"/>
              <a:gd name="connsiteX178" fmla="*/ 0 w 5049158"/>
              <a:gd name="connsiteY178" fmla="*/ 2074106 h 4148212"/>
              <a:gd name="connsiteX179" fmla="*/ 179963 w 5049158"/>
              <a:gd name="connsiteY179" fmla="*/ 1894143 h 4148212"/>
              <a:gd name="connsiteX180" fmla="*/ 4869195 w 5049158"/>
              <a:gd name="connsiteY180" fmla="*/ 1262762 h 4148212"/>
              <a:gd name="connsiteX181" fmla="*/ 5049158 w 5049158"/>
              <a:gd name="connsiteY181" fmla="*/ 1442725 h 4148212"/>
              <a:gd name="connsiteX182" fmla="*/ 4869195 w 5049158"/>
              <a:gd name="connsiteY182" fmla="*/ 1622688 h 4148212"/>
              <a:gd name="connsiteX183" fmla="*/ 4689232 w 5049158"/>
              <a:gd name="connsiteY183" fmla="*/ 1442725 h 4148212"/>
              <a:gd name="connsiteX184" fmla="*/ 4869195 w 5049158"/>
              <a:gd name="connsiteY184" fmla="*/ 1262762 h 4148212"/>
              <a:gd name="connsiteX185" fmla="*/ 4283041 w 5049158"/>
              <a:gd name="connsiteY185" fmla="*/ 1262762 h 4148212"/>
              <a:gd name="connsiteX186" fmla="*/ 4463004 w 5049158"/>
              <a:gd name="connsiteY186" fmla="*/ 1442725 h 4148212"/>
              <a:gd name="connsiteX187" fmla="*/ 4283041 w 5049158"/>
              <a:gd name="connsiteY187" fmla="*/ 1622688 h 4148212"/>
              <a:gd name="connsiteX188" fmla="*/ 4103078 w 5049158"/>
              <a:gd name="connsiteY188" fmla="*/ 1442725 h 4148212"/>
              <a:gd name="connsiteX189" fmla="*/ 4283041 w 5049158"/>
              <a:gd name="connsiteY189" fmla="*/ 1262762 h 4148212"/>
              <a:gd name="connsiteX190" fmla="*/ 3696887 w 5049158"/>
              <a:gd name="connsiteY190" fmla="*/ 1262762 h 4148212"/>
              <a:gd name="connsiteX191" fmla="*/ 3876850 w 5049158"/>
              <a:gd name="connsiteY191" fmla="*/ 1442725 h 4148212"/>
              <a:gd name="connsiteX192" fmla="*/ 3696887 w 5049158"/>
              <a:gd name="connsiteY192" fmla="*/ 1622688 h 4148212"/>
              <a:gd name="connsiteX193" fmla="*/ 3516924 w 5049158"/>
              <a:gd name="connsiteY193" fmla="*/ 1442725 h 4148212"/>
              <a:gd name="connsiteX194" fmla="*/ 3696887 w 5049158"/>
              <a:gd name="connsiteY194" fmla="*/ 1262762 h 4148212"/>
              <a:gd name="connsiteX195" fmla="*/ 3110733 w 5049158"/>
              <a:gd name="connsiteY195" fmla="*/ 1262762 h 4148212"/>
              <a:gd name="connsiteX196" fmla="*/ 3290696 w 5049158"/>
              <a:gd name="connsiteY196" fmla="*/ 1442725 h 4148212"/>
              <a:gd name="connsiteX197" fmla="*/ 3110733 w 5049158"/>
              <a:gd name="connsiteY197" fmla="*/ 1622688 h 4148212"/>
              <a:gd name="connsiteX198" fmla="*/ 2930770 w 5049158"/>
              <a:gd name="connsiteY198" fmla="*/ 1442725 h 4148212"/>
              <a:gd name="connsiteX199" fmla="*/ 3110733 w 5049158"/>
              <a:gd name="connsiteY199" fmla="*/ 1262762 h 4148212"/>
              <a:gd name="connsiteX200" fmla="*/ 2524579 w 5049158"/>
              <a:gd name="connsiteY200" fmla="*/ 1262762 h 4148212"/>
              <a:gd name="connsiteX201" fmla="*/ 2704542 w 5049158"/>
              <a:gd name="connsiteY201" fmla="*/ 1442725 h 4148212"/>
              <a:gd name="connsiteX202" fmla="*/ 2524579 w 5049158"/>
              <a:gd name="connsiteY202" fmla="*/ 1622688 h 4148212"/>
              <a:gd name="connsiteX203" fmla="*/ 2344616 w 5049158"/>
              <a:gd name="connsiteY203" fmla="*/ 1442725 h 4148212"/>
              <a:gd name="connsiteX204" fmla="*/ 2524579 w 5049158"/>
              <a:gd name="connsiteY204" fmla="*/ 1262762 h 4148212"/>
              <a:gd name="connsiteX205" fmla="*/ 1938425 w 5049158"/>
              <a:gd name="connsiteY205" fmla="*/ 1262762 h 4148212"/>
              <a:gd name="connsiteX206" fmla="*/ 2118388 w 5049158"/>
              <a:gd name="connsiteY206" fmla="*/ 1442725 h 4148212"/>
              <a:gd name="connsiteX207" fmla="*/ 1938425 w 5049158"/>
              <a:gd name="connsiteY207" fmla="*/ 1622688 h 4148212"/>
              <a:gd name="connsiteX208" fmla="*/ 1758462 w 5049158"/>
              <a:gd name="connsiteY208" fmla="*/ 1442725 h 4148212"/>
              <a:gd name="connsiteX209" fmla="*/ 1938425 w 5049158"/>
              <a:gd name="connsiteY209" fmla="*/ 1262762 h 4148212"/>
              <a:gd name="connsiteX210" fmla="*/ 1352271 w 5049158"/>
              <a:gd name="connsiteY210" fmla="*/ 1262762 h 4148212"/>
              <a:gd name="connsiteX211" fmla="*/ 1532234 w 5049158"/>
              <a:gd name="connsiteY211" fmla="*/ 1442725 h 4148212"/>
              <a:gd name="connsiteX212" fmla="*/ 1352271 w 5049158"/>
              <a:gd name="connsiteY212" fmla="*/ 1622688 h 4148212"/>
              <a:gd name="connsiteX213" fmla="*/ 1172308 w 5049158"/>
              <a:gd name="connsiteY213" fmla="*/ 1442725 h 4148212"/>
              <a:gd name="connsiteX214" fmla="*/ 1352271 w 5049158"/>
              <a:gd name="connsiteY214" fmla="*/ 1262762 h 4148212"/>
              <a:gd name="connsiteX215" fmla="*/ 766117 w 5049158"/>
              <a:gd name="connsiteY215" fmla="*/ 1262762 h 4148212"/>
              <a:gd name="connsiteX216" fmla="*/ 946080 w 5049158"/>
              <a:gd name="connsiteY216" fmla="*/ 1442725 h 4148212"/>
              <a:gd name="connsiteX217" fmla="*/ 766117 w 5049158"/>
              <a:gd name="connsiteY217" fmla="*/ 1622688 h 4148212"/>
              <a:gd name="connsiteX218" fmla="*/ 586154 w 5049158"/>
              <a:gd name="connsiteY218" fmla="*/ 1442725 h 4148212"/>
              <a:gd name="connsiteX219" fmla="*/ 766117 w 5049158"/>
              <a:gd name="connsiteY219" fmla="*/ 1262762 h 4148212"/>
              <a:gd name="connsiteX220" fmla="*/ 179963 w 5049158"/>
              <a:gd name="connsiteY220" fmla="*/ 1262762 h 4148212"/>
              <a:gd name="connsiteX221" fmla="*/ 359926 w 5049158"/>
              <a:gd name="connsiteY221" fmla="*/ 1442725 h 4148212"/>
              <a:gd name="connsiteX222" fmla="*/ 179963 w 5049158"/>
              <a:gd name="connsiteY222" fmla="*/ 1622688 h 4148212"/>
              <a:gd name="connsiteX223" fmla="*/ 0 w 5049158"/>
              <a:gd name="connsiteY223" fmla="*/ 1442725 h 4148212"/>
              <a:gd name="connsiteX224" fmla="*/ 179963 w 5049158"/>
              <a:gd name="connsiteY224" fmla="*/ 1262762 h 4148212"/>
              <a:gd name="connsiteX225" fmla="*/ 4869195 w 5049158"/>
              <a:gd name="connsiteY225" fmla="*/ 631381 h 4148212"/>
              <a:gd name="connsiteX226" fmla="*/ 5049158 w 5049158"/>
              <a:gd name="connsiteY226" fmla="*/ 811344 h 4148212"/>
              <a:gd name="connsiteX227" fmla="*/ 4869195 w 5049158"/>
              <a:gd name="connsiteY227" fmla="*/ 991307 h 4148212"/>
              <a:gd name="connsiteX228" fmla="*/ 4689232 w 5049158"/>
              <a:gd name="connsiteY228" fmla="*/ 811344 h 4148212"/>
              <a:gd name="connsiteX229" fmla="*/ 4869195 w 5049158"/>
              <a:gd name="connsiteY229" fmla="*/ 631381 h 4148212"/>
              <a:gd name="connsiteX230" fmla="*/ 4283041 w 5049158"/>
              <a:gd name="connsiteY230" fmla="*/ 631381 h 4148212"/>
              <a:gd name="connsiteX231" fmla="*/ 4463004 w 5049158"/>
              <a:gd name="connsiteY231" fmla="*/ 811344 h 4148212"/>
              <a:gd name="connsiteX232" fmla="*/ 4283041 w 5049158"/>
              <a:gd name="connsiteY232" fmla="*/ 991307 h 4148212"/>
              <a:gd name="connsiteX233" fmla="*/ 4103078 w 5049158"/>
              <a:gd name="connsiteY233" fmla="*/ 811344 h 4148212"/>
              <a:gd name="connsiteX234" fmla="*/ 4283041 w 5049158"/>
              <a:gd name="connsiteY234" fmla="*/ 631381 h 4148212"/>
              <a:gd name="connsiteX235" fmla="*/ 3696887 w 5049158"/>
              <a:gd name="connsiteY235" fmla="*/ 631381 h 4148212"/>
              <a:gd name="connsiteX236" fmla="*/ 3876850 w 5049158"/>
              <a:gd name="connsiteY236" fmla="*/ 811344 h 4148212"/>
              <a:gd name="connsiteX237" fmla="*/ 3696887 w 5049158"/>
              <a:gd name="connsiteY237" fmla="*/ 991307 h 4148212"/>
              <a:gd name="connsiteX238" fmla="*/ 3516924 w 5049158"/>
              <a:gd name="connsiteY238" fmla="*/ 811344 h 4148212"/>
              <a:gd name="connsiteX239" fmla="*/ 3696887 w 5049158"/>
              <a:gd name="connsiteY239" fmla="*/ 631381 h 4148212"/>
              <a:gd name="connsiteX240" fmla="*/ 3110733 w 5049158"/>
              <a:gd name="connsiteY240" fmla="*/ 631381 h 4148212"/>
              <a:gd name="connsiteX241" fmla="*/ 3290696 w 5049158"/>
              <a:gd name="connsiteY241" fmla="*/ 811344 h 4148212"/>
              <a:gd name="connsiteX242" fmla="*/ 3110733 w 5049158"/>
              <a:gd name="connsiteY242" fmla="*/ 991307 h 4148212"/>
              <a:gd name="connsiteX243" fmla="*/ 2930770 w 5049158"/>
              <a:gd name="connsiteY243" fmla="*/ 811344 h 4148212"/>
              <a:gd name="connsiteX244" fmla="*/ 3110733 w 5049158"/>
              <a:gd name="connsiteY244" fmla="*/ 631381 h 4148212"/>
              <a:gd name="connsiteX245" fmla="*/ 2524579 w 5049158"/>
              <a:gd name="connsiteY245" fmla="*/ 631381 h 4148212"/>
              <a:gd name="connsiteX246" fmla="*/ 2704542 w 5049158"/>
              <a:gd name="connsiteY246" fmla="*/ 811344 h 4148212"/>
              <a:gd name="connsiteX247" fmla="*/ 2524579 w 5049158"/>
              <a:gd name="connsiteY247" fmla="*/ 991307 h 4148212"/>
              <a:gd name="connsiteX248" fmla="*/ 2344616 w 5049158"/>
              <a:gd name="connsiteY248" fmla="*/ 811344 h 4148212"/>
              <a:gd name="connsiteX249" fmla="*/ 2524579 w 5049158"/>
              <a:gd name="connsiteY249" fmla="*/ 631381 h 4148212"/>
              <a:gd name="connsiteX250" fmla="*/ 1938425 w 5049158"/>
              <a:gd name="connsiteY250" fmla="*/ 631381 h 4148212"/>
              <a:gd name="connsiteX251" fmla="*/ 2118388 w 5049158"/>
              <a:gd name="connsiteY251" fmla="*/ 811344 h 4148212"/>
              <a:gd name="connsiteX252" fmla="*/ 1938425 w 5049158"/>
              <a:gd name="connsiteY252" fmla="*/ 991307 h 4148212"/>
              <a:gd name="connsiteX253" fmla="*/ 1758462 w 5049158"/>
              <a:gd name="connsiteY253" fmla="*/ 811344 h 4148212"/>
              <a:gd name="connsiteX254" fmla="*/ 1938425 w 5049158"/>
              <a:gd name="connsiteY254" fmla="*/ 631381 h 4148212"/>
              <a:gd name="connsiteX255" fmla="*/ 1352271 w 5049158"/>
              <a:gd name="connsiteY255" fmla="*/ 631381 h 4148212"/>
              <a:gd name="connsiteX256" fmla="*/ 1532234 w 5049158"/>
              <a:gd name="connsiteY256" fmla="*/ 811344 h 4148212"/>
              <a:gd name="connsiteX257" fmla="*/ 1352271 w 5049158"/>
              <a:gd name="connsiteY257" fmla="*/ 991307 h 4148212"/>
              <a:gd name="connsiteX258" fmla="*/ 1172308 w 5049158"/>
              <a:gd name="connsiteY258" fmla="*/ 811344 h 4148212"/>
              <a:gd name="connsiteX259" fmla="*/ 1352271 w 5049158"/>
              <a:gd name="connsiteY259" fmla="*/ 631381 h 4148212"/>
              <a:gd name="connsiteX260" fmla="*/ 766117 w 5049158"/>
              <a:gd name="connsiteY260" fmla="*/ 631381 h 4148212"/>
              <a:gd name="connsiteX261" fmla="*/ 946080 w 5049158"/>
              <a:gd name="connsiteY261" fmla="*/ 811344 h 4148212"/>
              <a:gd name="connsiteX262" fmla="*/ 766117 w 5049158"/>
              <a:gd name="connsiteY262" fmla="*/ 991307 h 4148212"/>
              <a:gd name="connsiteX263" fmla="*/ 586154 w 5049158"/>
              <a:gd name="connsiteY263" fmla="*/ 811344 h 4148212"/>
              <a:gd name="connsiteX264" fmla="*/ 766117 w 5049158"/>
              <a:gd name="connsiteY264" fmla="*/ 631381 h 4148212"/>
              <a:gd name="connsiteX265" fmla="*/ 179963 w 5049158"/>
              <a:gd name="connsiteY265" fmla="*/ 631381 h 4148212"/>
              <a:gd name="connsiteX266" fmla="*/ 359926 w 5049158"/>
              <a:gd name="connsiteY266" fmla="*/ 811344 h 4148212"/>
              <a:gd name="connsiteX267" fmla="*/ 179963 w 5049158"/>
              <a:gd name="connsiteY267" fmla="*/ 991307 h 4148212"/>
              <a:gd name="connsiteX268" fmla="*/ 0 w 5049158"/>
              <a:gd name="connsiteY268" fmla="*/ 811344 h 4148212"/>
              <a:gd name="connsiteX269" fmla="*/ 179963 w 5049158"/>
              <a:gd name="connsiteY269" fmla="*/ 631381 h 4148212"/>
              <a:gd name="connsiteX270" fmla="*/ 4869195 w 5049158"/>
              <a:gd name="connsiteY270" fmla="*/ 0 h 4148212"/>
              <a:gd name="connsiteX271" fmla="*/ 5049158 w 5049158"/>
              <a:gd name="connsiteY271" fmla="*/ 179963 h 4148212"/>
              <a:gd name="connsiteX272" fmla="*/ 4869195 w 5049158"/>
              <a:gd name="connsiteY272" fmla="*/ 359926 h 4148212"/>
              <a:gd name="connsiteX273" fmla="*/ 4689232 w 5049158"/>
              <a:gd name="connsiteY273" fmla="*/ 179963 h 4148212"/>
              <a:gd name="connsiteX274" fmla="*/ 4869195 w 5049158"/>
              <a:gd name="connsiteY274" fmla="*/ 0 h 4148212"/>
              <a:gd name="connsiteX275" fmla="*/ 4283041 w 5049158"/>
              <a:gd name="connsiteY275" fmla="*/ 0 h 4148212"/>
              <a:gd name="connsiteX276" fmla="*/ 4463004 w 5049158"/>
              <a:gd name="connsiteY276" fmla="*/ 179963 h 4148212"/>
              <a:gd name="connsiteX277" fmla="*/ 4283041 w 5049158"/>
              <a:gd name="connsiteY277" fmla="*/ 359926 h 4148212"/>
              <a:gd name="connsiteX278" fmla="*/ 4103078 w 5049158"/>
              <a:gd name="connsiteY278" fmla="*/ 179963 h 4148212"/>
              <a:gd name="connsiteX279" fmla="*/ 4283041 w 5049158"/>
              <a:gd name="connsiteY279" fmla="*/ 0 h 4148212"/>
              <a:gd name="connsiteX280" fmla="*/ 3696887 w 5049158"/>
              <a:gd name="connsiteY280" fmla="*/ 0 h 4148212"/>
              <a:gd name="connsiteX281" fmla="*/ 3876850 w 5049158"/>
              <a:gd name="connsiteY281" fmla="*/ 179963 h 4148212"/>
              <a:gd name="connsiteX282" fmla="*/ 3696887 w 5049158"/>
              <a:gd name="connsiteY282" fmla="*/ 359926 h 4148212"/>
              <a:gd name="connsiteX283" fmla="*/ 3516924 w 5049158"/>
              <a:gd name="connsiteY283" fmla="*/ 179963 h 4148212"/>
              <a:gd name="connsiteX284" fmla="*/ 3696887 w 5049158"/>
              <a:gd name="connsiteY284" fmla="*/ 0 h 4148212"/>
              <a:gd name="connsiteX285" fmla="*/ 3110733 w 5049158"/>
              <a:gd name="connsiteY285" fmla="*/ 0 h 4148212"/>
              <a:gd name="connsiteX286" fmla="*/ 3290696 w 5049158"/>
              <a:gd name="connsiteY286" fmla="*/ 179963 h 4148212"/>
              <a:gd name="connsiteX287" fmla="*/ 3110733 w 5049158"/>
              <a:gd name="connsiteY287" fmla="*/ 359926 h 4148212"/>
              <a:gd name="connsiteX288" fmla="*/ 2930770 w 5049158"/>
              <a:gd name="connsiteY288" fmla="*/ 179963 h 4148212"/>
              <a:gd name="connsiteX289" fmla="*/ 3110733 w 5049158"/>
              <a:gd name="connsiteY289" fmla="*/ 0 h 4148212"/>
              <a:gd name="connsiteX290" fmla="*/ 2524579 w 5049158"/>
              <a:gd name="connsiteY290" fmla="*/ 0 h 4148212"/>
              <a:gd name="connsiteX291" fmla="*/ 2704542 w 5049158"/>
              <a:gd name="connsiteY291" fmla="*/ 179963 h 4148212"/>
              <a:gd name="connsiteX292" fmla="*/ 2524579 w 5049158"/>
              <a:gd name="connsiteY292" fmla="*/ 359926 h 4148212"/>
              <a:gd name="connsiteX293" fmla="*/ 2344616 w 5049158"/>
              <a:gd name="connsiteY293" fmla="*/ 179963 h 4148212"/>
              <a:gd name="connsiteX294" fmla="*/ 2524579 w 5049158"/>
              <a:gd name="connsiteY294" fmla="*/ 0 h 4148212"/>
              <a:gd name="connsiteX295" fmla="*/ 1938425 w 5049158"/>
              <a:gd name="connsiteY295" fmla="*/ 0 h 4148212"/>
              <a:gd name="connsiteX296" fmla="*/ 2118388 w 5049158"/>
              <a:gd name="connsiteY296" fmla="*/ 179963 h 4148212"/>
              <a:gd name="connsiteX297" fmla="*/ 1938425 w 5049158"/>
              <a:gd name="connsiteY297" fmla="*/ 359926 h 4148212"/>
              <a:gd name="connsiteX298" fmla="*/ 1758462 w 5049158"/>
              <a:gd name="connsiteY298" fmla="*/ 179963 h 4148212"/>
              <a:gd name="connsiteX299" fmla="*/ 1938425 w 5049158"/>
              <a:gd name="connsiteY299" fmla="*/ 0 h 4148212"/>
              <a:gd name="connsiteX300" fmla="*/ 1352271 w 5049158"/>
              <a:gd name="connsiteY300" fmla="*/ 0 h 4148212"/>
              <a:gd name="connsiteX301" fmla="*/ 1532234 w 5049158"/>
              <a:gd name="connsiteY301" fmla="*/ 179963 h 4148212"/>
              <a:gd name="connsiteX302" fmla="*/ 1352271 w 5049158"/>
              <a:gd name="connsiteY302" fmla="*/ 359926 h 4148212"/>
              <a:gd name="connsiteX303" fmla="*/ 1172308 w 5049158"/>
              <a:gd name="connsiteY303" fmla="*/ 179963 h 4148212"/>
              <a:gd name="connsiteX304" fmla="*/ 1352271 w 5049158"/>
              <a:gd name="connsiteY304" fmla="*/ 0 h 4148212"/>
              <a:gd name="connsiteX305" fmla="*/ 766117 w 5049158"/>
              <a:gd name="connsiteY305" fmla="*/ 0 h 4148212"/>
              <a:gd name="connsiteX306" fmla="*/ 946080 w 5049158"/>
              <a:gd name="connsiteY306" fmla="*/ 179963 h 4148212"/>
              <a:gd name="connsiteX307" fmla="*/ 766117 w 5049158"/>
              <a:gd name="connsiteY307" fmla="*/ 359926 h 4148212"/>
              <a:gd name="connsiteX308" fmla="*/ 586154 w 5049158"/>
              <a:gd name="connsiteY308" fmla="*/ 179963 h 4148212"/>
              <a:gd name="connsiteX309" fmla="*/ 766117 w 5049158"/>
              <a:gd name="connsiteY309" fmla="*/ 0 h 4148212"/>
              <a:gd name="connsiteX310" fmla="*/ 179963 w 5049158"/>
              <a:gd name="connsiteY310" fmla="*/ 0 h 4148212"/>
              <a:gd name="connsiteX311" fmla="*/ 359926 w 5049158"/>
              <a:gd name="connsiteY311" fmla="*/ 179963 h 4148212"/>
              <a:gd name="connsiteX312" fmla="*/ 179963 w 5049158"/>
              <a:gd name="connsiteY312" fmla="*/ 359926 h 4148212"/>
              <a:gd name="connsiteX313" fmla="*/ 0 w 5049158"/>
              <a:gd name="connsiteY313" fmla="*/ 179963 h 4148212"/>
              <a:gd name="connsiteX314" fmla="*/ 179963 w 5049158"/>
              <a:gd name="connsiteY314" fmla="*/ 0 h 414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</a:cxnLst>
            <a:rect l="l" t="t" r="r" b="b"/>
            <a:pathLst>
              <a:path w="5049158" h="4148212">
                <a:moveTo>
                  <a:pt x="4869195" y="3788286"/>
                </a:moveTo>
                <a:cubicBezTo>
                  <a:pt x="4968586" y="3788286"/>
                  <a:pt x="5049158" y="3868858"/>
                  <a:pt x="5049158" y="3968249"/>
                </a:cubicBezTo>
                <a:cubicBezTo>
                  <a:pt x="5049158" y="4067640"/>
                  <a:pt x="4968586" y="4148212"/>
                  <a:pt x="4869195" y="4148212"/>
                </a:cubicBezTo>
                <a:cubicBezTo>
                  <a:pt x="4769804" y="4148212"/>
                  <a:pt x="4689232" y="4067640"/>
                  <a:pt x="4689232" y="3968249"/>
                </a:cubicBezTo>
                <a:cubicBezTo>
                  <a:pt x="4689232" y="3868858"/>
                  <a:pt x="4769804" y="3788286"/>
                  <a:pt x="4869195" y="3788286"/>
                </a:cubicBezTo>
                <a:close/>
                <a:moveTo>
                  <a:pt x="4283041" y="3788286"/>
                </a:moveTo>
                <a:cubicBezTo>
                  <a:pt x="4382432" y="3788286"/>
                  <a:pt x="4463004" y="3868858"/>
                  <a:pt x="4463004" y="3968249"/>
                </a:cubicBezTo>
                <a:cubicBezTo>
                  <a:pt x="4463004" y="4067640"/>
                  <a:pt x="4382432" y="4148212"/>
                  <a:pt x="4283041" y="4148212"/>
                </a:cubicBezTo>
                <a:cubicBezTo>
                  <a:pt x="4183650" y="4148212"/>
                  <a:pt x="4103078" y="4067640"/>
                  <a:pt x="4103078" y="3968249"/>
                </a:cubicBezTo>
                <a:cubicBezTo>
                  <a:pt x="4103078" y="3868858"/>
                  <a:pt x="4183650" y="3788286"/>
                  <a:pt x="4283041" y="3788286"/>
                </a:cubicBezTo>
                <a:close/>
                <a:moveTo>
                  <a:pt x="3696887" y="3788286"/>
                </a:moveTo>
                <a:cubicBezTo>
                  <a:pt x="3796278" y="3788286"/>
                  <a:pt x="3876850" y="3868858"/>
                  <a:pt x="3876850" y="3968249"/>
                </a:cubicBezTo>
                <a:cubicBezTo>
                  <a:pt x="3876850" y="4067640"/>
                  <a:pt x="3796278" y="4148212"/>
                  <a:pt x="3696887" y="4148212"/>
                </a:cubicBezTo>
                <a:cubicBezTo>
                  <a:pt x="3597496" y="4148212"/>
                  <a:pt x="3516924" y="4067640"/>
                  <a:pt x="3516924" y="3968249"/>
                </a:cubicBezTo>
                <a:cubicBezTo>
                  <a:pt x="3516924" y="3868858"/>
                  <a:pt x="3597496" y="3788286"/>
                  <a:pt x="3696887" y="3788286"/>
                </a:cubicBezTo>
                <a:close/>
                <a:moveTo>
                  <a:pt x="3110733" y="3788286"/>
                </a:moveTo>
                <a:cubicBezTo>
                  <a:pt x="3210124" y="3788286"/>
                  <a:pt x="3290696" y="3868858"/>
                  <a:pt x="3290696" y="3968249"/>
                </a:cubicBezTo>
                <a:cubicBezTo>
                  <a:pt x="3290696" y="4067640"/>
                  <a:pt x="3210124" y="4148212"/>
                  <a:pt x="3110733" y="4148212"/>
                </a:cubicBezTo>
                <a:cubicBezTo>
                  <a:pt x="3011342" y="4148212"/>
                  <a:pt x="2930770" y="4067640"/>
                  <a:pt x="2930770" y="3968249"/>
                </a:cubicBezTo>
                <a:cubicBezTo>
                  <a:pt x="2930770" y="3868858"/>
                  <a:pt x="3011342" y="3788286"/>
                  <a:pt x="3110733" y="3788286"/>
                </a:cubicBezTo>
                <a:close/>
                <a:moveTo>
                  <a:pt x="2524579" y="3788286"/>
                </a:moveTo>
                <a:cubicBezTo>
                  <a:pt x="2623970" y="3788286"/>
                  <a:pt x="2704542" y="3868858"/>
                  <a:pt x="2704542" y="3968249"/>
                </a:cubicBezTo>
                <a:cubicBezTo>
                  <a:pt x="2704542" y="4067640"/>
                  <a:pt x="2623970" y="4148212"/>
                  <a:pt x="2524579" y="4148212"/>
                </a:cubicBezTo>
                <a:cubicBezTo>
                  <a:pt x="2425188" y="4148212"/>
                  <a:pt x="2344616" y="4067640"/>
                  <a:pt x="2344616" y="3968249"/>
                </a:cubicBezTo>
                <a:cubicBezTo>
                  <a:pt x="2344616" y="3868858"/>
                  <a:pt x="2425188" y="3788286"/>
                  <a:pt x="2524579" y="3788286"/>
                </a:cubicBezTo>
                <a:close/>
                <a:moveTo>
                  <a:pt x="1938425" y="3788286"/>
                </a:moveTo>
                <a:cubicBezTo>
                  <a:pt x="2037816" y="3788286"/>
                  <a:pt x="2118388" y="3868858"/>
                  <a:pt x="2118388" y="3968249"/>
                </a:cubicBezTo>
                <a:cubicBezTo>
                  <a:pt x="2118388" y="4067640"/>
                  <a:pt x="2037816" y="4148212"/>
                  <a:pt x="1938425" y="4148212"/>
                </a:cubicBezTo>
                <a:cubicBezTo>
                  <a:pt x="1839034" y="4148212"/>
                  <a:pt x="1758462" y="4067640"/>
                  <a:pt x="1758462" y="3968249"/>
                </a:cubicBezTo>
                <a:cubicBezTo>
                  <a:pt x="1758462" y="3868858"/>
                  <a:pt x="1839034" y="3788286"/>
                  <a:pt x="1938425" y="3788286"/>
                </a:cubicBezTo>
                <a:close/>
                <a:moveTo>
                  <a:pt x="1352271" y="3788286"/>
                </a:moveTo>
                <a:cubicBezTo>
                  <a:pt x="1451662" y="3788286"/>
                  <a:pt x="1532234" y="3868858"/>
                  <a:pt x="1532234" y="3968249"/>
                </a:cubicBezTo>
                <a:cubicBezTo>
                  <a:pt x="1532234" y="4067640"/>
                  <a:pt x="1451662" y="4148212"/>
                  <a:pt x="1352271" y="4148212"/>
                </a:cubicBezTo>
                <a:cubicBezTo>
                  <a:pt x="1252880" y="4148212"/>
                  <a:pt x="1172308" y="4067640"/>
                  <a:pt x="1172308" y="3968249"/>
                </a:cubicBezTo>
                <a:cubicBezTo>
                  <a:pt x="1172308" y="3868858"/>
                  <a:pt x="1252880" y="3788286"/>
                  <a:pt x="1352271" y="3788286"/>
                </a:cubicBezTo>
                <a:close/>
                <a:moveTo>
                  <a:pt x="766117" y="3788286"/>
                </a:moveTo>
                <a:cubicBezTo>
                  <a:pt x="865508" y="3788286"/>
                  <a:pt x="946080" y="3868858"/>
                  <a:pt x="946080" y="3968249"/>
                </a:cubicBezTo>
                <a:cubicBezTo>
                  <a:pt x="946080" y="4067640"/>
                  <a:pt x="865508" y="4148212"/>
                  <a:pt x="766117" y="4148212"/>
                </a:cubicBezTo>
                <a:cubicBezTo>
                  <a:pt x="666726" y="4148212"/>
                  <a:pt x="586154" y="4067640"/>
                  <a:pt x="586154" y="3968249"/>
                </a:cubicBezTo>
                <a:cubicBezTo>
                  <a:pt x="586154" y="3868858"/>
                  <a:pt x="666726" y="3788286"/>
                  <a:pt x="766117" y="3788286"/>
                </a:cubicBezTo>
                <a:close/>
                <a:moveTo>
                  <a:pt x="179963" y="3788286"/>
                </a:moveTo>
                <a:cubicBezTo>
                  <a:pt x="279354" y="3788286"/>
                  <a:pt x="359926" y="3868858"/>
                  <a:pt x="359926" y="3968249"/>
                </a:cubicBezTo>
                <a:cubicBezTo>
                  <a:pt x="359926" y="4067640"/>
                  <a:pt x="279354" y="4148212"/>
                  <a:pt x="179963" y="4148212"/>
                </a:cubicBezTo>
                <a:cubicBezTo>
                  <a:pt x="80572" y="4148212"/>
                  <a:pt x="0" y="4067640"/>
                  <a:pt x="0" y="3968249"/>
                </a:cubicBezTo>
                <a:cubicBezTo>
                  <a:pt x="0" y="3868858"/>
                  <a:pt x="80572" y="3788286"/>
                  <a:pt x="179963" y="3788286"/>
                </a:cubicBezTo>
                <a:close/>
                <a:moveTo>
                  <a:pt x="4869195" y="3156905"/>
                </a:moveTo>
                <a:cubicBezTo>
                  <a:pt x="4968586" y="3156905"/>
                  <a:pt x="5049158" y="3237477"/>
                  <a:pt x="5049158" y="3336868"/>
                </a:cubicBezTo>
                <a:cubicBezTo>
                  <a:pt x="5049158" y="3436259"/>
                  <a:pt x="4968586" y="3516831"/>
                  <a:pt x="4869195" y="3516831"/>
                </a:cubicBezTo>
                <a:cubicBezTo>
                  <a:pt x="4769804" y="3516831"/>
                  <a:pt x="4689232" y="3436259"/>
                  <a:pt x="4689232" y="3336868"/>
                </a:cubicBezTo>
                <a:cubicBezTo>
                  <a:pt x="4689232" y="3237477"/>
                  <a:pt x="4769804" y="3156905"/>
                  <a:pt x="4869195" y="3156905"/>
                </a:cubicBezTo>
                <a:close/>
                <a:moveTo>
                  <a:pt x="4283041" y="3156905"/>
                </a:moveTo>
                <a:cubicBezTo>
                  <a:pt x="4382432" y="3156905"/>
                  <a:pt x="4463004" y="3237477"/>
                  <a:pt x="4463004" y="3336868"/>
                </a:cubicBezTo>
                <a:cubicBezTo>
                  <a:pt x="4463004" y="3436259"/>
                  <a:pt x="4382432" y="3516831"/>
                  <a:pt x="4283041" y="3516831"/>
                </a:cubicBezTo>
                <a:cubicBezTo>
                  <a:pt x="4183650" y="3516831"/>
                  <a:pt x="4103078" y="3436259"/>
                  <a:pt x="4103078" y="3336868"/>
                </a:cubicBezTo>
                <a:cubicBezTo>
                  <a:pt x="4103078" y="3237477"/>
                  <a:pt x="4183650" y="3156905"/>
                  <a:pt x="4283041" y="3156905"/>
                </a:cubicBezTo>
                <a:close/>
                <a:moveTo>
                  <a:pt x="3696887" y="3156905"/>
                </a:moveTo>
                <a:cubicBezTo>
                  <a:pt x="3796278" y="3156905"/>
                  <a:pt x="3876850" y="3237477"/>
                  <a:pt x="3876850" y="3336868"/>
                </a:cubicBezTo>
                <a:cubicBezTo>
                  <a:pt x="3876850" y="3436259"/>
                  <a:pt x="3796278" y="3516831"/>
                  <a:pt x="3696887" y="3516831"/>
                </a:cubicBezTo>
                <a:cubicBezTo>
                  <a:pt x="3597496" y="3516831"/>
                  <a:pt x="3516924" y="3436259"/>
                  <a:pt x="3516924" y="3336868"/>
                </a:cubicBezTo>
                <a:cubicBezTo>
                  <a:pt x="3516924" y="3237477"/>
                  <a:pt x="3597496" y="3156905"/>
                  <a:pt x="3696887" y="3156905"/>
                </a:cubicBezTo>
                <a:close/>
                <a:moveTo>
                  <a:pt x="3110733" y="3156905"/>
                </a:moveTo>
                <a:cubicBezTo>
                  <a:pt x="3210124" y="3156905"/>
                  <a:pt x="3290696" y="3237477"/>
                  <a:pt x="3290696" y="3336868"/>
                </a:cubicBezTo>
                <a:cubicBezTo>
                  <a:pt x="3290696" y="3436259"/>
                  <a:pt x="3210124" y="3516831"/>
                  <a:pt x="3110733" y="3516831"/>
                </a:cubicBezTo>
                <a:cubicBezTo>
                  <a:pt x="3011342" y="3516831"/>
                  <a:pt x="2930770" y="3436259"/>
                  <a:pt x="2930770" y="3336868"/>
                </a:cubicBezTo>
                <a:cubicBezTo>
                  <a:pt x="2930770" y="3237477"/>
                  <a:pt x="3011342" y="3156905"/>
                  <a:pt x="3110733" y="3156905"/>
                </a:cubicBezTo>
                <a:close/>
                <a:moveTo>
                  <a:pt x="2524579" y="3156905"/>
                </a:moveTo>
                <a:cubicBezTo>
                  <a:pt x="2623970" y="3156905"/>
                  <a:pt x="2704542" y="3237477"/>
                  <a:pt x="2704542" y="3336868"/>
                </a:cubicBezTo>
                <a:cubicBezTo>
                  <a:pt x="2704542" y="3436259"/>
                  <a:pt x="2623970" y="3516831"/>
                  <a:pt x="2524579" y="3516831"/>
                </a:cubicBezTo>
                <a:cubicBezTo>
                  <a:pt x="2425188" y="3516831"/>
                  <a:pt x="2344616" y="3436259"/>
                  <a:pt x="2344616" y="3336868"/>
                </a:cubicBezTo>
                <a:cubicBezTo>
                  <a:pt x="2344616" y="3237477"/>
                  <a:pt x="2425188" y="3156905"/>
                  <a:pt x="2524579" y="3156905"/>
                </a:cubicBezTo>
                <a:close/>
                <a:moveTo>
                  <a:pt x="1938425" y="3156905"/>
                </a:moveTo>
                <a:cubicBezTo>
                  <a:pt x="2037816" y="3156905"/>
                  <a:pt x="2118388" y="3237477"/>
                  <a:pt x="2118388" y="3336868"/>
                </a:cubicBezTo>
                <a:cubicBezTo>
                  <a:pt x="2118388" y="3436259"/>
                  <a:pt x="2037816" y="3516831"/>
                  <a:pt x="1938425" y="3516831"/>
                </a:cubicBezTo>
                <a:cubicBezTo>
                  <a:pt x="1839034" y="3516831"/>
                  <a:pt x="1758462" y="3436259"/>
                  <a:pt x="1758462" y="3336868"/>
                </a:cubicBezTo>
                <a:cubicBezTo>
                  <a:pt x="1758462" y="3237477"/>
                  <a:pt x="1839034" y="3156905"/>
                  <a:pt x="1938425" y="3156905"/>
                </a:cubicBezTo>
                <a:close/>
                <a:moveTo>
                  <a:pt x="1352271" y="3156905"/>
                </a:moveTo>
                <a:cubicBezTo>
                  <a:pt x="1451662" y="3156905"/>
                  <a:pt x="1532234" y="3237477"/>
                  <a:pt x="1532234" y="3336868"/>
                </a:cubicBezTo>
                <a:cubicBezTo>
                  <a:pt x="1532234" y="3436259"/>
                  <a:pt x="1451662" y="3516831"/>
                  <a:pt x="1352271" y="3516831"/>
                </a:cubicBezTo>
                <a:cubicBezTo>
                  <a:pt x="1252880" y="3516831"/>
                  <a:pt x="1172308" y="3436259"/>
                  <a:pt x="1172308" y="3336868"/>
                </a:cubicBezTo>
                <a:cubicBezTo>
                  <a:pt x="1172308" y="3237477"/>
                  <a:pt x="1252880" y="3156905"/>
                  <a:pt x="1352271" y="3156905"/>
                </a:cubicBezTo>
                <a:close/>
                <a:moveTo>
                  <a:pt x="766117" y="3156905"/>
                </a:moveTo>
                <a:cubicBezTo>
                  <a:pt x="865508" y="3156905"/>
                  <a:pt x="946080" y="3237477"/>
                  <a:pt x="946080" y="3336868"/>
                </a:cubicBezTo>
                <a:cubicBezTo>
                  <a:pt x="946080" y="3436259"/>
                  <a:pt x="865508" y="3516831"/>
                  <a:pt x="766117" y="3516831"/>
                </a:cubicBezTo>
                <a:cubicBezTo>
                  <a:pt x="666726" y="3516831"/>
                  <a:pt x="586154" y="3436259"/>
                  <a:pt x="586154" y="3336868"/>
                </a:cubicBezTo>
                <a:cubicBezTo>
                  <a:pt x="586154" y="3237477"/>
                  <a:pt x="666726" y="3156905"/>
                  <a:pt x="766117" y="3156905"/>
                </a:cubicBezTo>
                <a:close/>
                <a:moveTo>
                  <a:pt x="179963" y="3156905"/>
                </a:moveTo>
                <a:cubicBezTo>
                  <a:pt x="279354" y="3156905"/>
                  <a:pt x="359926" y="3237477"/>
                  <a:pt x="359926" y="3336868"/>
                </a:cubicBezTo>
                <a:cubicBezTo>
                  <a:pt x="359926" y="3436259"/>
                  <a:pt x="279354" y="3516831"/>
                  <a:pt x="179963" y="3516831"/>
                </a:cubicBezTo>
                <a:cubicBezTo>
                  <a:pt x="80572" y="3516831"/>
                  <a:pt x="0" y="3436259"/>
                  <a:pt x="0" y="3336868"/>
                </a:cubicBezTo>
                <a:cubicBezTo>
                  <a:pt x="0" y="3237477"/>
                  <a:pt x="80572" y="3156905"/>
                  <a:pt x="179963" y="3156905"/>
                </a:cubicBezTo>
                <a:close/>
                <a:moveTo>
                  <a:pt x="4869195" y="2525524"/>
                </a:moveTo>
                <a:cubicBezTo>
                  <a:pt x="4968586" y="2525524"/>
                  <a:pt x="5049158" y="2606096"/>
                  <a:pt x="5049158" y="2705487"/>
                </a:cubicBezTo>
                <a:cubicBezTo>
                  <a:pt x="5049158" y="2804878"/>
                  <a:pt x="4968586" y="2885450"/>
                  <a:pt x="4869195" y="2885450"/>
                </a:cubicBezTo>
                <a:cubicBezTo>
                  <a:pt x="4769804" y="2885450"/>
                  <a:pt x="4689232" y="2804878"/>
                  <a:pt x="4689232" y="2705487"/>
                </a:cubicBezTo>
                <a:cubicBezTo>
                  <a:pt x="4689232" y="2606096"/>
                  <a:pt x="4769804" y="2525524"/>
                  <a:pt x="4869195" y="2525524"/>
                </a:cubicBezTo>
                <a:close/>
                <a:moveTo>
                  <a:pt x="4283041" y="2525524"/>
                </a:moveTo>
                <a:cubicBezTo>
                  <a:pt x="4382432" y="2525524"/>
                  <a:pt x="4463004" y="2606096"/>
                  <a:pt x="4463004" y="2705487"/>
                </a:cubicBezTo>
                <a:cubicBezTo>
                  <a:pt x="4463004" y="2804878"/>
                  <a:pt x="4382432" y="2885450"/>
                  <a:pt x="4283041" y="2885450"/>
                </a:cubicBezTo>
                <a:cubicBezTo>
                  <a:pt x="4183650" y="2885450"/>
                  <a:pt x="4103078" y="2804878"/>
                  <a:pt x="4103078" y="2705487"/>
                </a:cubicBezTo>
                <a:cubicBezTo>
                  <a:pt x="4103078" y="2606096"/>
                  <a:pt x="4183650" y="2525524"/>
                  <a:pt x="4283041" y="2525524"/>
                </a:cubicBezTo>
                <a:close/>
                <a:moveTo>
                  <a:pt x="3696887" y="2525524"/>
                </a:moveTo>
                <a:cubicBezTo>
                  <a:pt x="3796278" y="2525524"/>
                  <a:pt x="3876850" y="2606096"/>
                  <a:pt x="3876850" y="2705487"/>
                </a:cubicBezTo>
                <a:cubicBezTo>
                  <a:pt x="3876850" y="2804878"/>
                  <a:pt x="3796278" y="2885450"/>
                  <a:pt x="3696887" y="2885450"/>
                </a:cubicBezTo>
                <a:cubicBezTo>
                  <a:pt x="3597496" y="2885450"/>
                  <a:pt x="3516924" y="2804878"/>
                  <a:pt x="3516924" y="2705487"/>
                </a:cubicBezTo>
                <a:cubicBezTo>
                  <a:pt x="3516924" y="2606096"/>
                  <a:pt x="3597496" y="2525524"/>
                  <a:pt x="3696887" y="2525524"/>
                </a:cubicBezTo>
                <a:close/>
                <a:moveTo>
                  <a:pt x="3110733" y="2525524"/>
                </a:moveTo>
                <a:cubicBezTo>
                  <a:pt x="3210124" y="2525524"/>
                  <a:pt x="3290696" y="2606096"/>
                  <a:pt x="3290696" y="2705487"/>
                </a:cubicBezTo>
                <a:cubicBezTo>
                  <a:pt x="3290696" y="2804878"/>
                  <a:pt x="3210124" y="2885450"/>
                  <a:pt x="3110733" y="2885450"/>
                </a:cubicBezTo>
                <a:cubicBezTo>
                  <a:pt x="3011342" y="2885450"/>
                  <a:pt x="2930770" y="2804878"/>
                  <a:pt x="2930770" y="2705487"/>
                </a:cubicBezTo>
                <a:cubicBezTo>
                  <a:pt x="2930770" y="2606096"/>
                  <a:pt x="3011342" y="2525524"/>
                  <a:pt x="3110733" y="2525524"/>
                </a:cubicBezTo>
                <a:close/>
                <a:moveTo>
                  <a:pt x="2524579" y="2525524"/>
                </a:moveTo>
                <a:cubicBezTo>
                  <a:pt x="2623970" y="2525524"/>
                  <a:pt x="2704542" y="2606096"/>
                  <a:pt x="2704542" y="2705487"/>
                </a:cubicBezTo>
                <a:cubicBezTo>
                  <a:pt x="2704542" y="2804878"/>
                  <a:pt x="2623970" y="2885450"/>
                  <a:pt x="2524579" y="2885450"/>
                </a:cubicBezTo>
                <a:cubicBezTo>
                  <a:pt x="2425188" y="2885450"/>
                  <a:pt x="2344616" y="2804878"/>
                  <a:pt x="2344616" y="2705487"/>
                </a:cubicBezTo>
                <a:cubicBezTo>
                  <a:pt x="2344616" y="2606096"/>
                  <a:pt x="2425188" y="2525524"/>
                  <a:pt x="2524579" y="2525524"/>
                </a:cubicBezTo>
                <a:close/>
                <a:moveTo>
                  <a:pt x="1938425" y="2525524"/>
                </a:moveTo>
                <a:cubicBezTo>
                  <a:pt x="2037816" y="2525524"/>
                  <a:pt x="2118388" y="2606096"/>
                  <a:pt x="2118388" y="2705487"/>
                </a:cubicBezTo>
                <a:cubicBezTo>
                  <a:pt x="2118388" y="2804878"/>
                  <a:pt x="2037816" y="2885450"/>
                  <a:pt x="1938425" y="2885450"/>
                </a:cubicBezTo>
                <a:cubicBezTo>
                  <a:pt x="1839034" y="2885450"/>
                  <a:pt x="1758462" y="2804878"/>
                  <a:pt x="1758462" y="2705487"/>
                </a:cubicBezTo>
                <a:cubicBezTo>
                  <a:pt x="1758462" y="2606096"/>
                  <a:pt x="1839034" y="2525524"/>
                  <a:pt x="1938425" y="2525524"/>
                </a:cubicBezTo>
                <a:close/>
                <a:moveTo>
                  <a:pt x="1352271" y="2525524"/>
                </a:moveTo>
                <a:cubicBezTo>
                  <a:pt x="1451662" y="2525524"/>
                  <a:pt x="1532234" y="2606096"/>
                  <a:pt x="1532234" y="2705487"/>
                </a:cubicBezTo>
                <a:cubicBezTo>
                  <a:pt x="1532234" y="2804878"/>
                  <a:pt x="1451662" y="2885450"/>
                  <a:pt x="1352271" y="2885450"/>
                </a:cubicBezTo>
                <a:cubicBezTo>
                  <a:pt x="1252880" y="2885450"/>
                  <a:pt x="1172308" y="2804878"/>
                  <a:pt x="1172308" y="2705487"/>
                </a:cubicBezTo>
                <a:cubicBezTo>
                  <a:pt x="1172308" y="2606096"/>
                  <a:pt x="1252880" y="2525524"/>
                  <a:pt x="1352271" y="2525524"/>
                </a:cubicBezTo>
                <a:close/>
                <a:moveTo>
                  <a:pt x="766117" y="2525524"/>
                </a:moveTo>
                <a:cubicBezTo>
                  <a:pt x="865508" y="2525524"/>
                  <a:pt x="946080" y="2606096"/>
                  <a:pt x="946080" y="2705487"/>
                </a:cubicBezTo>
                <a:cubicBezTo>
                  <a:pt x="946080" y="2804878"/>
                  <a:pt x="865508" y="2885450"/>
                  <a:pt x="766117" y="2885450"/>
                </a:cubicBezTo>
                <a:cubicBezTo>
                  <a:pt x="666726" y="2885450"/>
                  <a:pt x="586154" y="2804878"/>
                  <a:pt x="586154" y="2705487"/>
                </a:cubicBezTo>
                <a:cubicBezTo>
                  <a:pt x="586154" y="2606096"/>
                  <a:pt x="666726" y="2525524"/>
                  <a:pt x="766117" y="2525524"/>
                </a:cubicBezTo>
                <a:close/>
                <a:moveTo>
                  <a:pt x="179963" y="2525524"/>
                </a:moveTo>
                <a:cubicBezTo>
                  <a:pt x="279354" y="2525524"/>
                  <a:pt x="359926" y="2606096"/>
                  <a:pt x="359926" y="2705487"/>
                </a:cubicBezTo>
                <a:cubicBezTo>
                  <a:pt x="359926" y="2804878"/>
                  <a:pt x="279354" y="2885450"/>
                  <a:pt x="179963" y="2885450"/>
                </a:cubicBezTo>
                <a:cubicBezTo>
                  <a:pt x="80572" y="2885450"/>
                  <a:pt x="0" y="2804878"/>
                  <a:pt x="0" y="2705487"/>
                </a:cubicBezTo>
                <a:cubicBezTo>
                  <a:pt x="0" y="2606096"/>
                  <a:pt x="80572" y="2525524"/>
                  <a:pt x="179963" y="2525524"/>
                </a:cubicBezTo>
                <a:close/>
                <a:moveTo>
                  <a:pt x="4869195" y="1894143"/>
                </a:moveTo>
                <a:cubicBezTo>
                  <a:pt x="4968586" y="1894143"/>
                  <a:pt x="5049158" y="1974717"/>
                  <a:pt x="5049158" y="2074106"/>
                </a:cubicBezTo>
                <a:cubicBezTo>
                  <a:pt x="5049158" y="2173497"/>
                  <a:pt x="4968586" y="2254069"/>
                  <a:pt x="4869195" y="2254069"/>
                </a:cubicBezTo>
                <a:cubicBezTo>
                  <a:pt x="4769804" y="2254069"/>
                  <a:pt x="4689232" y="2173497"/>
                  <a:pt x="4689232" y="2074106"/>
                </a:cubicBezTo>
                <a:cubicBezTo>
                  <a:pt x="4689232" y="1974717"/>
                  <a:pt x="4769804" y="1894143"/>
                  <a:pt x="4869195" y="1894143"/>
                </a:cubicBezTo>
                <a:close/>
                <a:moveTo>
                  <a:pt x="4283041" y="1894143"/>
                </a:moveTo>
                <a:cubicBezTo>
                  <a:pt x="4382432" y="1894143"/>
                  <a:pt x="4463004" y="1974717"/>
                  <a:pt x="4463004" y="2074106"/>
                </a:cubicBezTo>
                <a:cubicBezTo>
                  <a:pt x="4463004" y="2173497"/>
                  <a:pt x="4382432" y="2254069"/>
                  <a:pt x="4283041" y="2254069"/>
                </a:cubicBezTo>
                <a:cubicBezTo>
                  <a:pt x="4183650" y="2254069"/>
                  <a:pt x="4103078" y="2173497"/>
                  <a:pt x="4103078" y="2074106"/>
                </a:cubicBezTo>
                <a:cubicBezTo>
                  <a:pt x="4103078" y="1974717"/>
                  <a:pt x="4183650" y="1894143"/>
                  <a:pt x="4283041" y="1894143"/>
                </a:cubicBezTo>
                <a:close/>
                <a:moveTo>
                  <a:pt x="3696887" y="1894143"/>
                </a:moveTo>
                <a:cubicBezTo>
                  <a:pt x="3796278" y="1894143"/>
                  <a:pt x="3876850" y="1974717"/>
                  <a:pt x="3876850" y="2074106"/>
                </a:cubicBezTo>
                <a:cubicBezTo>
                  <a:pt x="3876850" y="2173497"/>
                  <a:pt x="3796278" y="2254069"/>
                  <a:pt x="3696887" y="2254069"/>
                </a:cubicBezTo>
                <a:cubicBezTo>
                  <a:pt x="3597496" y="2254069"/>
                  <a:pt x="3516924" y="2173497"/>
                  <a:pt x="3516924" y="2074106"/>
                </a:cubicBezTo>
                <a:cubicBezTo>
                  <a:pt x="3516924" y="1974717"/>
                  <a:pt x="3597496" y="1894143"/>
                  <a:pt x="3696887" y="1894143"/>
                </a:cubicBezTo>
                <a:close/>
                <a:moveTo>
                  <a:pt x="3110733" y="1894143"/>
                </a:moveTo>
                <a:cubicBezTo>
                  <a:pt x="3210124" y="1894143"/>
                  <a:pt x="3290696" y="1974717"/>
                  <a:pt x="3290696" y="2074106"/>
                </a:cubicBezTo>
                <a:cubicBezTo>
                  <a:pt x="3290696" y="2173497"/>
                  <a:pt x="3210124" y="2254069"/>
                  <a:pt x="3110733" y="2254069"/>
                </a:cubicBezTo>
                <a:cubicBezTo>
                  <a:pt x="3011342" y="2254069"/>
                  <a:pt x="2930770" y="2173497"/>
                  <a:pt x="2930770" y="2074106"/>
                </a:cubicBezTo>
                <a:cubicBezTo>
                  <a:pt x="2930770" y="1974717"/>
                  <a:pt x="3011342" y="1894143"/>
                  <a:pt x="3110733" y="1894143"/>
                </a:cubicBezTo>
                <a:close/>
                <a:moveTo>
                  <a:pt x="2524579" y="1894143"/>
                </a:moveTo>
                <a:cubicBezTo>
                  <a:pt x="2623970" y="1894143"/>
                  <a:pt x="2704542" y="1974717"/>
                  <a:pt x="2704542" y="2074106"/>
                </a:cubicBezTo>
                <a:cubicBezTo>
                  <a:pt x="2704542" y="2173497"/>
                  <a:pt x="2623970" y="2254069"/>
                  <a:pt x="2524579" y="2254069"/>
                </a:cubicBezTo>
                <a:cubicBezTo>
                  <a:pt x="2425188" y="2254069"/>
                  <a:pt x="2344616" y="2173497"/>
                  <a:pt x="2344616" y="2074106"/>
                </a:cubicBezTo>
                <a:cubicBezTo>
                  <a:pt x="2344616" y="1974717"/>
                  <a:pt x="2425188" y="1894143"/>
                  <a:pt x="2524579" y="1894143"/>
                </a:cubicBezTo>
                <a:close/>
                <a:moveTo>
                  <a:pt x="1938425" y="1894143"/>
                </a:moveTo>
                <a:cubicBezTo>
                  <a:pt x="2037816" y="1894143"/>
                  <a:pt x="2118388" y="1974717"/>
                  <a:pt x="2118388" y="2074106"/>
                </a:cubicBezTo>
                <a:cubicBezTo>
                  <a:pt x="2118388" y="2173497"/>
                  <a:pt x="2037816" y="2254069"/>
                  <a:pt x="1938425" y="2254069"/>
                </a:cubicBezTo>
                <a:cubicBezTo>
                  <a:pt x="1839034" y="2254069"/>
                  <a:pt x="1758462" y="2173497"/>
                  <a:pt x="1758462" y="2074106"/>
                </a:cubicBezTo>
                <a:cubicBezTo>
                  <a:pt x="1758462" y="1974717"/>
                  <a:pt x="1839034" y="1894143"/>
                  <a:pt x="1938425" y="1894143"/>
                </a:cubicBezTo>
                <a:close/>
                <a:moveTo>
                  <a:pt x="1352271" y="1894143"/>
                </a:moveTo>
                <a:cubicBezTo>
                  <a:pt x="1451662" y="1894143"/>
                  <a:pt x="1532234" y="1974717"/>
                  <a:pt x="1532234" y="2074106"/>
                </a:cubicBezTo>
                <a:cubicBezTo>
                  <a:pt x="1532234" y="2173497"/>
                  <a:pt x="1451662" y="2254069"/>
                  <a:pt x="1352271" y="2254069"/>
                </a:cubicBezTo>
                <a:cubicBezTo>
                  <a:pt x="1252880" y="2254069"/>
                  <a:pt x="1172308" y="2173497"/>
                  <a:pt x="1172308" y="2074106"/>
                </a:cubicBezTo>
                <a:cubicBezTo>
                  <a:pt x="1172308" y="1974717"/>
                  <a:pt x="1252880" y="1894143"/>
                  <a:pt x="1352271" y="1894143"/>
                </a:cubicBezTo>
                <a:close/>
                <a:moveTo>
                  <a:pt x="766117" y="1894143"/>
                </a:moveTo>
                <a:cubicBezTo>
                  <a:pt x="865508" y="1894143"/>
                  <a:pt x="946080" y="1974717"/>
                  <a:pt x="946080" y="2074106"/>
                </a:cubicBezTo>
                <a:cubicBezTo>
                  <a:pt x="946080" y="2173497"/>
                  <a:pt x="865508" y="2254069"/>
                  <a:pt x="766117" y="2254069"/>
                </a:cubicBezTo>
                <a:cubicBezTo>
                  <a:pt x="666726" y="2254069"/>
                  <a:pt x="586154" y="2173497"/>
                  <a:pt x="586154" y="2074106"/>
                </a:cubicBezTo>
                <a:cubicBezTo>
                  <a:pt x="586154" y="1974717"/>
                  <a:pt x="666726" y="1894143"/>
                  <a:pt x="766117" y="1894143"/>
                </a:cubicBezTo>
                <a:close/>
                <a:moveTo>
                  <a:pt x="179963" y="1894143"/>
                </a:moveTo>
                <a:cubicBezTo>
                  <a:pt x="279354" y="1894143"/>
                  <a:pt x="359926" y="1974717"/>
                  <a:pt x="359926" y="2074106"/>
                </a:cubicBezTo>
                <a:cubicBezTo>
                  <a:pt x="359926" y="2173497"/>
                  <a:pt x="279354" y="2254069"/>
                  <a:pt x="179963" y="2254069"/>
                </a:cubicBezTo>
                <a:cubicBezTo>
                  <a:pt x="80572" y="2254069"/>
                  <a:pt x="0" y="2173497"/>
                  <a:pt x="0" y="2074106"/>
                </a:cubicBezTo>
                <a:cubicBezTo>
                  <a:pt x="0" y="1974717"/>
                  <a:pt x="80572" y="1894143"/>
                  <a:pt x="179963" y="1894143"/>
                </a:cubicBezTo>
                <a:close/>
                <a:moveTo>
                  <a:pt x="4869195" y="1262762"/>
                </a:moveTo>
                <a:cubicBezTo>
                  <a:pt x="4968586" y="1262762"/>
                  <a:pt x="5049158" y="1343334"/>
                  <a:pt x="5049158" y="1442725"/>
                </a:cubicBezTo>
                <a:cubicBezTo>
                  <a:pt x="5049158" y="1542117"/>
                  <a:pt x="4968586" y="1622688"/>
                  <a:pt x="4869195" y="1622688"/>
                </a:cubicBezTo>
                <a:cubicBezTo>
                  <a:pt x="4769804" y="1622688"/>
                  <a:pt x="4689232" y="1542117"/>
                  <a:pt x="4689232" y="1442725"/>
                </a:cubicBezTo>
                <a:cubicBezTo>
                  <a:pt x="4689232" y="1343334"/>
                  <a:pt x="4769804" y="1262762"/>
                  <a:pt x="4869195" y="1262762"/>
                </a:cubicBezTo>
                <a:close/>
                <a:moveTo>
                  <a:pt x="4283041" y="1262762"/>
                </a:moveTo>
                <a:cubicBezTo>
                  <a:pt x="4382432" y="1262762"/>
                  <a:pt x="4463004" y="1343334"/>
                  <a:pt x="4463004" y="1442725"/>
                </a:cubicBezTo>
                <a:cubicBezTo>
                  <a:pt x="4463004" y="1542117"/>
                  <a:pt x="4382432" y="1622688"/>
                  <a:pt x="4283041" y="1622688"/>
                </a:cubicBezTo>
                <a:cubicBezTo>
                  <a:pt x="4183650" y="1622688"/>
                  <a:pt x="4103078" y="1542117"/>
                  <a:pt x="4103078" y="1442725"/>
                </a:cubicBezTo>
                <a:cubicBezTo>
                  <a:pt x="4103078" y="1343334"/>
                  <a:pt x="4183650" y="1262762"/>
                  <a:pt x="4283041" y="1262762"/>
                </a:cubicBezTo>
                <a:close/>
                <a:moveTo>
                  <a:pt x="3696887" y="1262762"/>
                </a:moveTo>
                <a:cubicBezTo>
                  <a:pt x="3796278" y="1262762"/>
                  <a:pt x="3876850" y="1343334"/>
                  <a:pt x="3876850" y="1442725"/>
                </a:cubicBezTo>
                <a:cubicBezTo>
                  <a:pt x="3876850" y="1542117"/>
                  <a:pt x="3796278" y="1622688"/>
                  <a:pt x="3696887" y="1622688"/>
                </a:cubicBezTo>
                <a:cubicBezTo>
                  <a:pt x="3597496" y="1622688"/>
                  <a:pt x="3516924" y="1542117"/>
                  <a:pt x="3516924" y="1442725"/>
                </a:cubicBezTo>
                <a:cubicBezTo>
                  <a:pt x="3516924" y="1343334"/>
                  <a:pt x="3597496" y="1262762"/>
                  <a:pt x="3696887" y="1262762"/>
                </a:cubicBezTo>
                <a:close/>
                <a:moveTo>
                  <a:pt x="3110733" y="1262762"/>
                </a:moveTo>
                <a:cubicBezTo>
                  <a:pt x="3210124" y="1262762"/>
                  <a:pt x="3290696" y="1343334"/>
                  <a:pt x="3290696" y="1442725"/>
                </a:cubicBezTo>
                <a:cubicBezTo>
                  <a:pt x="3290696" y="1542117"/>
                  <a:pt x="3210124" y="1622688"/>
                  <a:pt x="3110733" y="1622688"/>
                </a:cubicBezTo>
                <a:cubicBezTo>
                  <a:pt x="3011342" y="1622688"/>
                  <a:pt x="2930770" y="1542117"/>
                  <a:pt x="2930770" y="1442725"/>
                </a:cubicBezTo>
                <a:cubicBezTo>
                  <a:pt x="2930770" y="1343334"/>
                  <a:pt x="3011342" y="1262762"/>
                  <a:pt x="3110733" y="1262762"/>
                </a:cubicBezTo>
                <a:close/>
                <a:moveTo>
                  <a:pt x="2524579" y="1262762"/>
                </a:moveTo>
                <a:cubicBezTo>
                  <a:pt x="2623970" y="1262762"/>
                  <a:pt x="2704542" y="1343334"/>
                  <a:pt x="2704542" y="1442725"/>
                </a:cubicBezTo>
                <a:cubicBezTo>
                  <a:pt x="2704542" y="1542117"/>
                  <a:pt x="2623970" y="1622688"/>
                  <a:pt x="2524579" y="1622688"/>
                </a:cubicBezTo>
                <a:cubicBezTo>
                  <a:pt x="2425188" y="1622688"/>
                  <a:pt x="2344616" y="1542117"/>
                  <a:pt x="2344616" y="1442725"/>
                </a:cubicBezTo>
                <a:cubicBezTo>
                  <a:pt x="2344616" y="1343334"/>
                  <a:pt x="2425188" y="1262762"/>
                  <a:pt x="2524579" y="1262762"/>
                </a:cubicBezTo>
                <a:close/>
                <a:moveTo>
                  <a:pt x="1938425" y="1262762"/>
                </a:moveTo>
                <a:cubicBezTo>
                  <a:pt x="2037816" y="1262762"/>
                  <a:pt x="2118388" y="1343334"/>
                  <a:pt x="2118388" y="1442725"/>
                </a:cubicBezTo>
                <a:cubicBezTo>
                  <a:pt x="2118388" y="1542117"/>
                  <a:pt x="2037816" y="1622688"/>
                  <a:pt x="1938425" y="1622688"/>
                </a:cubicBezTo>
                <a:cubicBezTo>
                  <a:pt x="1839034" y="1622688"/>
                  <a:pt x="1758462" y="1542117"/>
                  <a:pt x="1758462" y="1442725"/>
                </a:cubicBezTo>
                <a:cubicBezTo>
                  <a:pt x="1758462" y="1343334"/>
                  <a:pt x="1839034" y="1262762"/>
                  <a:pt x="1938425" y="1262762"/>
                </a:cubicBezTo>
                <a:close/>
                <a:moveTo>
                  <a:pt x="1352271" y="1262762"/>
                </a:moveTo>
                <a:cubicBezTo>
                  <a:pt x="1451662" y="1262762"/>
                  <a:pt x="1532234" y="1343334"/>
                  <a:pt x="1532234" y="1442725"/>
                </a:cubicBezTo>
                <a:cubicBezTo>
                  <a:pt x="1532234" y="1542117"/>
                  <a:pt x="1451662" y="1622688"/>
                  <a:pt x="1352271" y="1622688"/>
                </a:cubicBezTo>
                <a:cubicBezTo>
                  <a:pt x="1252880" y="1622688"/>
                  <a:pt x="1172308" y="1542117"/>
                  <a:pt x="1172308" y="1442725"/>
                </a:cubicBezTo>
                <a:cubicBezTo>
                  <a:pt x="1172308" y="1343334"/>
                  <a:pt x="1252880" y="1262762"/>
                  <a:pt x="1352271" y="1262762"/>
                </a:cubicBezTo>
                <a:close/>
                <a:moveTo>
                  <a:pt x="766117" y="1262762"/>
                </a:moveTo>
                <a:cubicBezTo>
                  <a:pt x="865508" y="1262762"/>
                  <a:pt x="946080" y="1343334"/>
                  <a:pt x="946080" y="1442725"/>
                </a:cubicBezTo>
                <a:cubicBezTo>
                  <a:pt x="946080" y="1542117"/>
                  <a:pt x="865508" y="1622688"/>
                  <a:pt x="766117" y="1622688"/>
                </a:cubicBezTo>
                <a:cubicBezTo>
                  <a:pt x="666726" y="1622688"/>
                  <a:pt x="586154" y="1542117"/>
                  <a:pt x="586154" y="1442725"/>
                </a:cubicBezTo>
                <a:cubicBezTo>
                  <a:pt x="586154" y="1343334"/>
                  <a:pt x="666726" y="1262762"/>
                  <a:pt x="766117" y="1262762"/>
                </a:cubicBezTo>
                <a:close/>
                <a:moveTo>
                  <a:pt x="179963" y="1262762"/>
                </a:moveTo>
                <a:cubicBezTo>
                  <a:pt x="279354" y="1262762"/>
                  <a:pt x="359926" y="1343334"/>
                  <a:pt x="359926" y="1442725"/>
                </a:cubicBezTo>
                <a:cubicBezTo>
                  <a:pt x="359926" y="1542117"/>
                  <a:pt x="279354" y="1622688"/>
                  <a:pt x="179963" y="1622688"/>
                </a:cubicBezTo>
                <a:cubicBezTo>
                  <a:pt x="80572" y="1622688"/>
                  <a:pt x="0" y="1542117"/>
                  <a:pt x="0" y="1442725"/>
                </a:cubicBezTo>
                <a:cubicBezTo>
                  <a:pt x="0" y="1343334"/>
                  <a:pt x="80572" y="1262762"/>
                  <a:pt x="179963" y="1262762"/>
                </a:cubicBezTo>
                <a:close/>
                <a:moveTo>
                  <a:pt x="4869195" y="631381"/>
                </a:moveTo>
                <a:cubicBezTo>
                  <a:pt x="4968586" y="631381"/>
                  <a:pt x="5049158" y="711953"/>
                  <a:pt x="5049158" y="811344"/>
                </a:cubicBezTo>
                <a:cubicBezTo>
                  <a:pt x="5049158" y="910735"/>
                  <a:pt x="4968586" y="991307"/>
                  <a:pt x="4869195" y="991307"/>
                </a:cubicBezTo>
                <a:cubicBezTo>
                  <a:pt x="4769804" y="991307"/>
                  <a:pt x="4689232" y="910735"/>
                  <a:pt x="4689232" y="811344"/>
                </a:cubicBezTo>
                <a:cubicBezTo>
                  <a:pt x="4689232" y="711953"/>
                  <a:pt x="4769804" y="631381"/>
                  <a:pt x="4869195" y="631381"/>
                </a:cubicBezTo>
                <a:close/>
                <a:moveTo>
                  <a:pt x="4283041" y="631381"/>
                </a:moveTo>
                <a:cubicBezTo>
                  <a:pt x="4382432" y="631381"/>
                  <a:pt x="4463004" y="711953"/>
                  <a:pt x="4463004" y="811344"/>
                </a:cubicBezTo>
                <a:cubicBezTo>
                  <a:pt x="4463004" y="910735"/>
                  <a:pt x="4382432" y="991307"/>
                  <a:pt x="4283041" y="991307"/>
                </a:cubicBezTo>
                <a:cubicBezTo>
                  <a:pt x="4183650" y="991307"/>
                  <a:pt x="4103078" y="910735"/>
                  <a:pt x="4103078" y="811344"/>
                </a:cubicBezTo>
                <a:cubicBezTo>
                  <a:pt x="4103078" y="711953"/>
                  <a:pt x="4183650" y="631381"/>
                  <a:pt x="4283041" y="631381"/>
                </a:cubicBezTo>
                <a:close/>
                <a:moveTo>
                  <a:pt x="3696887" y="631381"/>
                </a:moveTo>
                <a:cubicBezTo>
                  <a:pt x="3796278" y="631381"/>
                  <a:pt x="3876850" y="711953"/>
                  <a:pt x="3876850" y="811344"/>
                </a:cubicBezTo>
                <a:cubicBezTo>
                  <a:pt x="3876850" y="910735"/>
                  <a:pt x="3796278" y="991307"/>
                  <a:pt x="3696887" y="991307"/>
                </a:cubicBezTo>
                <a:cubicBezTo>
                  <a:pt x="3597496" y="991307"/>
                  <a:pt x="3516924" y="910735"/>
                  <a:pt x="3516924" y="811344"/>
                </a:cubicBezTo>
                <a:cubicBezTo>
                  <a:pt x="3516924" y="711953"/>
                  <a:pt x="3597496" y="631381"/>
                  <a:pt x="3696887" y="631381"/>
                </a:cubicBezTo>
                <a:close/>
                <a:moveTo>
                  <a:pt x="3110733" y="631381"/>
                </a:moveTo>
                <a:cubicBezTo>
                  <a:pt x="3210124" y="631381"/>
                  <a:pt x="3290696" y="711953"/>
                  <a:pt x="3290696" y="811344"/>
                </a:cubicBezTo>
                <a:cubicBezTo>
                  <a:pt x="3290696" y="910735"/>
                  <a:pt x="3210124" y="991307"/>
                  <a:pt x="3110733" y="991307"/>
                </a:cubicBezTo>
                <a:cubicBezTo>
                  <a:pt x="3011342" y="991307"/>
                  <a:pt x="2930770" y="910735"/>
                  <a:pt x="2930770" y="811344"/>
                </a:cubicBezTo>
                <a:cubicBezTo>
                  <a:pt x="2930770" y="711953"/>
                  <a:pt x="3011342" y="631381"/>
                  <a:pt x="3110733" y="631381"/>
                </a:cubicBezTo>
                <a:close/>
                <a:moveTo>
                  <a:pt x="2524579" y="631381"/>
                </a:moveTo>
                <a:cubicBezTo>
                  <a:pt x="2623970" y="631381"/>
                  <a:pt x="2704542" y="711953"/>
                  <a:pt x="2704542" y="811344"/>
                </a:cubicBezTo>
                <a:cubicBezTo>
                  <a:pt x="2704542" y="910735"/>
                  <a:pt x="2623970" y="991307"/>
                  <a:pt x="2524579" y="991307"/>
                </a:cubicBezTo>
                <a:cubicBezTo>
                  <a:pt x="2425188" y="991307"/>
                  <a:pt x="2344616" y="910735"/>
                  <a:pt x="2344616" y="811344"/>
                </a:cubicBezTo>
                <a:cubicBezTo>
                  <a:pt x="2344616" y="711953"/>
                  <a:pt x="2425188" y="631381"/>
                  <a:pt x="2524579" y="631381"/>
                </a:cubicBezTo>
                <a:close/>
                <a:moveTo>
                  <a:pt x="1938425" y="631381"/>
                </a:moveTo>
                <a:cubicBezTo>
                  <a:pt x="2037816" y="631381"/>
                  <a:pt x="2118388" y="711953"/>
                  <a:pt x="2118388" y="811344"/>
                </a:cubicBezTo>
                <a:cubicBezTo>
                  <a:pt x="2118388" y="910735"/>
                  <a:pt x="2037816" y="991307"/>
                  <a:pt x="1938425" y="991307"/>
                </a:cubicBezTo>
                <a:cubicBezTo>
                  <a:pt x="1839034" y="991307"/>
                  <a:pt x="1758462" y="910735"/>
                  <a:pt x="1758462" y="811344"/>
                </a:cubicBezTo>
                <a:cubicBezTo>
                  <a:pt x="1758462" y="711953"/>
                  <a:pt x="1839034" y="631381"/>
                  <a:pt x="1938425" y="631381"/>
                </a:cubicBezTo>
                <a:close/>
                <a:moveTo>
                  <a:pt x="1352271" y="631381"/>
                </a:moveTo>
                <a:cubicBezTo>
                  <a:pt x="1451662" y="631381"/>
                  <a:pt x="1532234" y="711953"/>
                  <a:pt x="1532234" y="811344"/>
                </a:cubicBezTo>
                <a:cubicBezTo>
                  <a:pt x="1532234" y="910735"/>
                  <a:pt x="1451662" y="991307"/>
                  <a:pt x="1352271" y="991307"/>
                </a:cubicBezTo>
                <a:cubicBezTo>
                  <a:pt x="1252880" y="991307"/>
                  <a:pt x="1172308" y="910735"/>
                  <a:pt x="1172308" y="811344"/>
                </a:cubicBezTo>
                <a:cubicBezTo>
                  <a:pt x="1172308" y="711953"/>
                  <a:pt x="1252880" y="631381"/>
                  <a:pt x="1352271" y="631381"/>
                </a:cubicBezTo>
                <a:close/>
                <a:moveTo>
                  <a:pt x="766117" y="631381"/>
                </a:moveTo>
                <a:cubicBezTo>
                  <a:pt x="865508" y="631381"/>
                  <a:pt x="946080" y="711953"/>
                  <a:pt x="946080" y="811344"/>
                </a:cubicBezTo>
                <a:cubicBezTo>
                  <a:pt x="946080" y="910735"/>
                  <a:pt x="865508" y="991307"/>
                  <a:pt x="766117" y="991307"/>
                </a:cubicBezTo>
                <a:cubicBezTo>
                  <a:pt x="666726" y="991307"/>
                  <a:pt x="586154" y="910735"/>
                  <a:pt x="586154" y="811344"/>
                </a:cubicBezTo>
                <a:cubicBezTo>
                  <a:pt x="586154" y="711953"/>
                  <a:pt x="666726" y="631381"/>
                  <a:pt x="766117" y="631381"/>
                </a:cubicBezTo>
                <a:close/>
                <a:moveTo>
                  <a:pt x="179963" y="631381"/>
                </a:moveTo>
                <a:cubicBezTo>
                  <a:pt x="279354" y="631381"/>
                  <a:pt x="359926" y="711953"/>
                  <a:pt x="359926" y="811344"/>
                </a:cubicBezTo>
                <a:cubicBezTo>
                  <a:pt x="359926" y="910735"/>
                  <a:pt x="279354" y="991307"/>
                  <a:pt x="179963" y="991307"/>
                </a:cubicBezTo>
                <a:cubicBezTo>
                  <a:pt x="80572" y="991307"/>
                  <a:pt x="0" y="910735"/>
                  <a:pt x="0" y="811344"/>
                </a:cubicBezTo>
                <a:cubicBezTo>
                  <a:pt x="0" y="711953"/>
                  <a:pt x="80572" y="631381"/>
                  <a:pt x="179963" y="631381"/>
                </a:cubicBezTo>
                <a:close/>
                <a:moveTo>
                  <a:pt x="4869195" y="0"/>
                </a:moveTo>
                <a:cubicBezTo>
                  <a:pt x="4968586" y="0"/>
                  <a:pt x="5049158" y="80572"/>
                  <a:pt x="5049158" y="179963"/>
                </a:cubicBezTo>
                <a:cubicBezTo>
                  <a:pt x="5049158" y="279354"/>
                  <a:pt x="4968586" y="359926"/>
                  <a:pt x="4869195" y="359926"/>
                </a:cubicBezTo>
                <a:cubicBezTo>
                  <a:pt x="4769804" y="359926"/>
                  <a:pt x="4689232" y="279354"/>
                  <a:pt x="4689232" y="179963"/>
                </a:cubicBezTo>
                <a:cubicBezTo>
                  <a:pt x="4689232" y="80572"/>
                  <a:pt x="4769804" y="0"/>
                  <a:pt x="4869195" y="0"/>
                </a:cubicBezTo>
                <a:close/>
                <a:moveTo>
                  <a:pt x="4283041" y="0"/>
                </a:moveTo>
                <a:cubicBezTo>
                  <a:pt x="4382432" y="0"/>
                  <a:pt x="4463004" y="80572"/>
                  <a:pt x="4463004" y="179963"/>
                </a:cubicBezTo>
                <a:cubicBezTo>
                  <a:pt x="4463004" y="279354"/>
                  <a:pt x="4382432" y="359926"/>
                  <a:pt x="4283041" y="359926"/>
                </a:cubicBezTo>
                <a:cubicBezTo>
                  <a:pt x="4183650" y="359926"/>
                  <a:pt x="4103078" y="279354"/>
                  <a:pt x="4103078" y="179963"/>
                </a:cubicBezTo>
                <a:cubicBezTo>
                  <a:pt x="4103078" y="80572"/>
                  <a:pt x="4183650" y="0"/>
                  <a:pt x="4283041" y="0"/>
                </a:cubicBezTo>
                <a:close/>
                <a:moveTo>
                  <a:pt x="3696887" y="0"/>
                </a:moveTo>
                <a:cubicBezTo>
                  <a:pt x="3796278" y="0"/>
                  <a:pt x="3876850" y="80572"/>
                  <a:pt x="3876850" y="179963"/>
                </a:cubicBezTo>
                <a:cubicBezTo>
                  <a:pt x="3876850" y="279354"/>
                  <a:pt x="3796278" y="359926"/>
                  <a:pt x="3696887" y="359926"/>
                </a:cubicBezTo>
                <a:cubicBezTo>
                  <a:pt x="3597496" y="359926"/>
                  <a:pt x="3516924" y="279354"/>
                  <a:pt x="3516924" y="179963"/>
                </a:cubicBezTo>
                <a:cubicBezTo>
                  <a:pt x="3516924" y="80572"/>
                  <a:pt x="3597496" y="0"/>
                  <a:pt x="3696887" y="0"/>
                </a:cubicBezTo>
                <a:close/>
                <a:moveTo>
                  <a:pt x="3110733" y="0"/>
                </a:moveTo>
                <a:cubicBezTo>
                  <a:pt x="3210124" y="0"/>
                  <a:pt x="3290696" y="80572"/>
                  <a:pt x="3290696" y="179963"/>
                </a:cubicBezTo>
                <a:cubicBezTo>
                  <a:pt x="3290696" y="279354"/>
                  <a:pt x="3210124" y="359926"/>
                  <a:pt x="3110733" y="359926"/>
                </a:cubicBezTo>
                <a:cubicBezTo>
                  <a:pt x="3011342" y="359926"/>
                  <a:pt x="2930770" y="279354"/>
                  <a:pt x="2930770" y="179963"/>
                </a:cubicBezTo>
                <a:cubicBezTo>
                  <a:pt x="2930770" y="80572"/>
                  <a:pt x="3011342" y="0"/>
                  <a:pt x="3110733" y="0"/>
                </a:cubicBezTo>
                <a:close/>
                <a:moveTo>
                  <a:pt x="2524579" y="0"/>
                </a:moveTo>
                <a:cubicBezTo>
                  <a:pt x="2623970" y="0"/>
                  <a:pt x="2704542" y="80572"/>
                  <a:pt x="2704542" y="179963"/>
                </a:cubicBezTo>
                <a:cubicBezTo>
                  <a:pt x="2704542" y="279354"/>
                  <a:pt x="2623970" y="359926"/>
                  <a:pt x="2524579" y="359926"/>
                </a:cubicBezTo>
                <a:cubicBezTo>
                  <a:pt x="2425188" y="359926"/>
                  <a:pt x="2344616" y="279354"/>
                  <a:pt x="2344616" y="179963"/>
                </a:cubicBezTo>
                <a:cubicBezTo>
                  <a:pt x="2344616" y="80572"/>
                  <a:pt x="2425188" y="0"/>
                  <a:pt x="2524579" y="0"/>
                </a:cubicBezTo>
                <a:close/>
                <a:moveTo>
                  <a:pt x="1938425" y="0"/>
                </a:moveTo>
                <a:cubicBezTo>
                  <a:pt x="2037816" y="0"/>
                  <a:pt x="2118388" y="80572"/>
                  <a:pt x="2118388" y="179963"/>
                </a:cubicBezTo>
                <a:cubicBezTo>
                  <a:pt x="2118388" y="279354"/>
                  <a:pt x="2037816" y="359926"/>
                  <a:pt x="1938425" y="359926"/>
                </a:cubicBezTo>
                <a:cubicBezTo>
                  <a:pt x="1839034" y="359926"/>
                  <a:pt x="1758462" y="279354"/>
                  <a:pt x="1758462" y="179963"/>
                </a:cubicBezTo>
                <a:cubicBezTo>
                  <a:pt x="1758462" y="80572"/>
                  <a:pt x="1839034" y="0"/>
                  <a:pt x="1938425" y="0"/>
                </a:cubicBezTo>
                <a:close/>
                <a:moveTo>
                  <a:pt x="1352271" y="0"/>
                </a:moveTo>
                <a:cubicBezTo>
                  <a:pt x="1451662" y="0"/>
                  <a:pt x="1532234" y="80572"/>
                  <a:pt x="1532234" y="179963"/>
                </a:cubicBezTo>
                <a:cubicBezTo>
                  <a:pt x="1532234" y="279354"/>
                  <a:pt x="1451662" y="359926"/>
                  <a:pt x="1352271" y="359926"/>
                </a:cubicBezTo>
                <a:cubicBezTo>
                  <a:pt x="1252880" y="359926"/>
                  <a:pt x="1172308" y="279354"/>
                  <a:pt x="1172308" y="179963"/>
                </a:cubicBezTo>
                <a:cubicBezTo>
                  <a:pt x="1172308" y="80572"/>
                  <a:pt x="1252880" y="0"/>
                  <a:pt x="1352271" y="0"/>
                </a:cubicBezTo>
                <a:close/>
                <a:moveTo>
                  <a:pt x="766117" y="0"/>
                </a:moveTo>
                <a:cubicBezTo>
                  <a:pt x="865508" y="0"/>
                  <a:pt x="946080" y="80572"/>
                  <a:pt x="946080" y="179963"/>
                </a:cubicBezTo>
                <a:cubicBezTo>
                  <a:pt x="946080" y="279354"/>
                  <a:pt x="865508" y="359926"/>
                  <a:pt x="766117" y="359926"/>
                </a:cubicBezTo>
                <a:cubicBezTo>
                  <a:pt x="666726" y="359926"/>
                  <a:pt x="586154" y="279354"/>
                  <a:pt x="586154" y="179963"/>
                </a:cubicBezTo>
                <a:cubicBezTo>
                  <a:pt x="586154" y="80572"/>
                  <a:pt x="666726" y="0"/>
                  <a:pt x="766117" y="0"/>
                </a:cubicBezTo>
                <a:close/>
                <a:moveTo>
                  <a:pt x="179963" y="0"/>
                </a:moveTo>
                <a:cubicBezTo>
                  <a:pt x="279354" y="0"/>
                  <a:pt x="359926" y="80572"/>
                  <a:pt x="359926" y="179963"/>
                </a:cubicBezTo>
                <a:cubicBezTo>
                  <a:pt x="359926" y="279354"/>
                  <a:pt x="279354" y="359926"/>
                  <a:pt x="179963" y="359926"/>
                </a:cubicBezTo>
                <a:cubicBezTo>
                  <a:pt x="80572" y="359926"/>
                  <a:pt x="0" y="279354"/>
                  <a:pt x="0" y="179963"/>
                </a:cubicBezTo>
                <a:cubicBezTo>
                  <a:pt x="0" y="80572"/>
                  <a:pt x="80572" y="0"/>
                  <a:pt x="179963" y="0"/>
                </a:cubicBezTo>
                <a:close/>
              </a:path>
            </a:pathLst>
          </a:custGeom>
          <a:gradFill flip="none" rotWithShape="1">
            <a:gsLst>
              <a:gs pos="1000">
                <a:schemeClr val="accent1"/>
              </a:gs>
              <a:gs pos="100000">
                <a:schemeClr val="bg1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7" name="组合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258545" y="0"/>
              <a:ext cx="0" cy="6858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766149" y="0"/>
              <a:ext cx="0" cy="6858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1273754" y="0"/>
              <a:ext cx="0" cy="6858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1781359" y="0"/>
              <a:ext cx="0" cy="6858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2288964" y="0"/>
              <a:ext cx="0" cy="6858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2796569" y="0"/>
              <a:ext cx="0" cy="6858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3304174" y="0"/>
              <a:ext cx="0" cy="6858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3811778" y="0"/>
              <a:ext cx="0" cy="6858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4319383" y="0"/>
              <a:ext cx="0" cy="6858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4826988" y="0"/>
              <a:ext cx="0" cy="6858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5334593" y="0"/>
              <a:ext cx="0" cy="6858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5842198" y="0"/>
              <a:ext cx="0" cy="6858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6349802" y="0"/>
              <a:ext cx="0" cy="6858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6857407" y="0"/>
              <a:ext cx="0" cy="6858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7365012" y="0"/>
              <a:ext cx="0" cy="6858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7872617" y="0"/>
              <a:ext cx="0" cy="6858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8380222" y="0"/>
              <a:ext cx="0" cy="6858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8887826" y="0"/>
              <a:ext cx="0" cy="6858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9395431" y="0"/>
              <a:ext cx="0" cy="6858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9903036" y="0"/>
              <a:ext cx="0" cy="6858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10410641" y="0"/>
              <a:ext cx="0" cy="6858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10918246" y="0"/>
              <a:ext cx="0" cy="6858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11425851" y="0"/>
              <a:ext cx="0" cy="6858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11933455" y="0"/>
              <a:ext cx="0" cy="6858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rot="5400000">
              <a:off x="6096000" y="-5966432"/>
              <a:ext cx="0" cy="12192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rot="5400000">
              <a:off x="6096000" y="-5458827"/>
              <a:ext cx="0" cy="12192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rot="5400000">
              <a:off x="6096000" y="-4951223"/>
              <a:ext cx="0" cy="12192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rot="5400000">
              <a:off x="6096000" y="-4443618"/>
              <a:ext cx="0" cy="12192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rot="5400000">
              <a:off x="6096000" y="-3936013"/>
              <a:ext cx="0" cy="12192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rot="5400000">
              <a:off x="6096000" y="-3428408"/>
              <a:ext cx="0" cy="12192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rot="5400000">
              <a:off x="6096000" y="-2920803"/>
              <a:ext cx="0" cy="12192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rot="5400000">
              <a:off x="6096000" y="-2413199"/>
              <a:ext cx="0" cy="12192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rot="5400000">
              <a:off x="6096000" y="-1905594"/>
              <a:ext cx="0" cy="12192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rot="5400000">
              <a:off x="6096000" y="-1397989"/>
              <a:ext cx="0" cy="12192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rot="5400000">
              <a:off x="6096000" y="-890384"/>
              <a:ext cx="0" cy="12192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rot="5400000">
              <a:off x="6096000" y="-382779"/>
              <a:ext cx="0" cy="12192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rot="5400000">
              <a:off x="6096000" y="124825"/>
              <a:ext cx="0" cy="12192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rot="5400000">
              <a:off x="6096000" y="632430"/>
              <a:ext cx="0" cy="12192000"/>
            </a:xfrm>
            <a:prstGeom prst="line">
              <a:avLst/>
            </a:prstGeom>
            <a:ln w="15875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标题占位符 54"/>
          <p:cNvSpPr>
            <a:spLocks noGrp="1"/>
          </p:cNvSpPr>
          <p:nvPr>
            <p:ph type="title"/>
          </p:nvPr>
        </p:nvSpPr>
        <p:spPr>
          <a:xfrm>
            <a:off x="1249372" y="128587"/>
            <a:ext cx="10269528" cy="900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/>
            <a:r>
              <a:rPr lang="en-US" altLang="zh-CN" dirty="0"/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8050" y="640969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0399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861300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1" r:id="rId4"/>
    <p:sldLayoutId id="2147483654" r:id="rId5"/>
    <p:sldLayoutId id="2147483655" r:id="rId6"/>
    <p:sldLayoutId id="2147483657" r:id="rId7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6.xml.rels><?xml version="1.0" encoding="UTF-8" standalone="yes"?><Relationships xmlns="http://schemas.openxmlformats.org/package/2006/relationships"><Relationship Id="Rb5becf5e521d4fd2" Target="../slideLayouts/slideLayout1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7d88f7d59b154566" Target="../slideLayouts/slideLayout5.xml" Type="http://schemas.openxmlformats.org/officeDocument/2006/relationships/slideLayout"/><Relationship Id="rId3" Target="../media/image15.jpg" Type="http://schemas.openxmlformats.org/officeDocument/2006/relationships/image"/><Relationship Id="rId4" Target="../media/pic-ff7b2e24e06c437198cc2f9180a40fab.jp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c36ff4115956454e" Target="../slideLayouts/slideLayout4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c39fe33d9059447b" Target="../slideLayouts/slideLayout5.xml" Type="http://schemas.openxmlformats.org/officeDocument/2006/relationships/slideLayout"/></Relationships>
</file>

<file path=ppt/slides/_rels/slide10.xml.rels><?xml version="1.0" encoding="UTF-8" standalone="yes"?><Relationships xmlns="http://schemas.openxmlformats.org/package/2006/relationships"><Relationship Id="R1dbdd084805549fa" Target="../slideLayouts/slideLayout5.xml" Type="http://schemas.openxmlformats.org/officeDocument/2006/relationships/slideLayout"/><Relationship Id="rId1" Target="../tags/tag3622.xml" Type="http://schemas.openxmlformats.org/officeDocument/2006/relationships/tags"/></Relationships>
</file>

<file path=ppt/slides/_rels/slide11.xml.rels><?xml version="1.0" encoding="UTF-8" standalone="yes"?><Relationships xmlns="http://schemas.openxmlformats.org/package/2006/relationships"><Relationship Id="Rc1a06ea3209d4e81" Target="../slideLayouts/slideLayout5.xml" Type="http://schemas.openxmlformats.org/officeDocument/2006/relationships/slideLayout"/><Relationship Id="rId2" Target="../tags/tag4523.xml" Type="http://schemas.openxmlformats.org/officeDocument/2006/relationships/tags"/><Relationship Id="rId4" Target="../media/pic-54bdd7945faf4c0b8b863e41591f2c5dnull" Type="http://schemas.openxmlformats.org/officeDocument/2006/relationships/image"/><Relationship Id="rId5" Target="../media/image926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51cc919d49064302" Target="../slideLayouts/slideLayout4.xml" Type="http://schemas.openxmlformats.org/officeDocument/2006/relationships/slideLayout"/></Relationships>
</file>

<file path=ppt/slides/_rels/slide13.xml.rels><?xml version="1.0" encoding="UTF-8" standalone="yes"?><Relationships xmlns="http://schemas.openxmlformats.org/package/2006/relationships"><Relationship Id="Rf6caa453ef374228" Target="../slideLayouts/slideLayout5.xml" Type="http://schemas.openxmlformats.org/officeDocument/2006/relationships/slideLayout"/></Relationships>
</file>

<file path=ppt/slides/_rels/slide14.xml.rels><?xml version="1.0" encoding="UTF-8" standalone="yes"?><Relationships xmlns="http://schemas.openxmlformats.org/package/2006/relationships"><Relationship Id="Re84a811c06bc4f66" Target="../slideLayouts/slideLayout5.xml" Type="http://schemas.openxmlformats.org/officeDocument/2006/relationships/slideLayout"/><Relationship Id="rId1" Target="../tags/tag7924.xml" Type="http://schemas.openxmlformats.org/officeDocument/2006/relationships/tags"/></Relationships>
</file>

<file path=ppt/slides/_rels/slide15.xml.rels><?xml version="1.0" encoding="UTF-8" standalone="yes"?><Relationships xmlns="http://schemas.openxmlformats.org/package/2006/relationships"><Relationship Id="R54a6238a49e04a08" Target="../slideLayouts/slideLayout7.xml" Type="http://schemas.openxmlformats.org/officeDocument/2006/relationships/slideLayout"/></Relationships>
</file>

<file path=ppt/slides/slide6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3fc175e0-f1f7-4765-b8db-42ae0e5a229c" id="2" name=""/>
          <p:cNvSpPr>
            <a:spLocks noGrp="1"/>
          </p:cNvSpPr>
          <p:nvPr>
            <p:ph hasCustomPrompt="1" type="ctr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false" i="false" u="none" sz="4900">
                <a:solidFill>
                  <a:srgbClr val="F84D4D"/>
                </a:solidFill>
                <a:ea typeface="华康标题宋 Std W9"/>
              </a:rPr>
              <a:t>乡村振兴：推动三农发展</a:t>
            </a:r>
          </a:p>
        </p:txBody>
      </p:sp>
      <p:sp>
        <p:nvSpPr>
          <p:cNvPr descr="828826ba-ed31-4aa7-bb29-528e8bcbb3b9" id="3" name=""/>
          <p:cNvSpPr>
            <a:spLocks noGrp="1"/>
          </p:cNvSpPr>
          <p:nvPr>
            <p:ph hasCustomPrompt="1" idx="1" type="subTitle"/>
          </p:nvPr>
        </p:nvSpPr>
        <p:spPr/>
        <p:txBody>
          <a:bodyPr/>
          <a:lstStyle/>
          <a:p>
            <a:pPr algn="l">
              <a:lnSpc>
                <a:spcPct val="120000"/>
              </a:lnSpc>
              <a:spcBef>
                <a:spcPts val="1000"/>
              </a:spcBef>
            </a:pPr>
            <a:r>
              <a:rPr lang="en-US" b="false" i="false" u="none" sz="2400">
                <a:solidFill>
                  <a:srgbClr val="2F2F2F"/>
                </a:solidFill>
                <a:ea typeface="思源黑体 Normal"/>
              </a:rPr>
              <a:t>解析农业、农村、农民的未来</a:t>
            </a:r>
          </a:p>
        </p:txBody>
      </p:sp>
      <p:sp>
        <p:nvSpPr>
          <p:cNvPr descr="40c1aa2f-ddad-4ac2-b4ce-22ec757dabc4" id="4" name=""/>
          <p:cNvSpPr>
            <a:spLocks noGrp="1"/>
          </p:cNvSpPr>
          <p:nvPr>
            <p:ph hasCustomPrompt="1" idx="13" sz="quarter" type="body"/>
          </p:nvPr>
        </p:nvSpPr>
        <p:spPr/>
        <p:txBody>
          <a:bodyPr/>
          <a:lstStyle/>
          <a:p>
            <a:pPr algn="ctr">
              <a:lnSpc>
                <a:spcPct val="120000"/>
              </a:lnSpc>
              <a:spcBef>
                <a:spcPts val="1000"/>
              </a:spcBef>
            </a:pPr>
            <a:r>
              <a:rPr lang="en-US" b="false" i="false" u="none" strike="noStrike" sz="1600">
                <a:solidFill>
                  <a:srgbClr val="FFFFFF"/>
                </a:solidFill>
                <a:ea typeface="思源黑体 Normal"/>
              </a:rPr>
              <a:t>胡皓城 奚祖深</a:t>
            </a:r>
          </a:p>
        </p:txBody>
      </p:sp>
      <p:sp>
        <p:nvSpPr>
          <p:cNvPr descr="e90ffbec-3980-45a4-838a-6ac77edc4deb" id="5" name=""/>
          <p:cNvSpPr>
            <a:spLocks noGrp="1"/>
          </p:cNvSpPr>
          <p:nvPr>
            <p:ph hasCustomPrompt="1" idx="14" sz="quarter" type="body"/>
          </p:nvPr>
        </p:nvSpPr>
        <p:spPr/>
        <p:txBody>
          <a:bodyPr/>
          <a:lstStyle/>
          <a:p>
            <a:pPr algn="ctr">
              <a:lnSpc>
                <a:spcPct val="120000"/>
              </a:lnSpc>
              <a:spcBef>
                <a:spcPts val="1000"/>
              </a:spcBef>
            </a:pPr>
            <a:r>
              <a:rPr lang="en-US" b="false" i="false" u="none" strike="noStrike" sz="1600">
                <a:solidFill>
                  <a:srgbClr val="FFFFFF"/>
                </a:solidFill>
                <a:latin typeface="思源黑体 Normal"/>
              </a:rPr>
              <a:t>2025.4.29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a14="http://schemas.microsoft.com/office/drawing/2010/main" xmlns:a16="http://schemas.microsoft.com/office/drawing/2014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8df6c20-2efd-41c4-a9d0-6218cf7c4a69" id="47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false" i="false" u="none" sz="2800">
                <a:solidFill>
                  <a:srgbClr val="F84D4D"/>
                </a:solidFill>
                <a:ea typeface="华康标题宋 Std W9"/>
              </a:rPr>
              <a:t>目录</a:t>
            </a:r>
          </a:p>
        </p:txBody>
      </p:sp>
      <p:grpSp>
        <p:nvGrpSpPr>
          <p:cNvPr descr="27008564-d5cd-4c91-802c-98d8574438da" id="51" name="339b94df-b4a9-4b48-94ee-d748c044265a.source.2.zh-Hans.pptx">
            <a:extLst>
              <a:ext uri="{FF2B5EF4-FFF2-40B4-BE49-F238E27FC236}">
                <a16:creationId id="{430FADDA-DCE8-984E-7822-8D6514B0F535}"/>
              </a:ext>
            </a:extLst>
          </p:cNvPr>
          <p:cNvGrpSpPr/>
          <p:nvPr/>
        </p:nvGrpSpPr>
        <p:grpSpPr>
          <a:xfrm>
            <a:off x="0" y="1130300"/>
            <a:ext cx="12167295" cy="5727699"/>
            <a:chOff x="0" y="1130300"/>
            <a:chExt cx="12167295" cy="5727699"/>
          </a:xfrm>
        </p:grpSpPr>
        <p:sp>
          <p:nvSpPr>
            <p:cNvPr descr="25bceda6-08bf-4e43-8e74-43e5b819ad47" id="5" name="ïṡḻiḍé">
              <a:extLst>
                <a:ext uri="{FF2B5EF4-FFF2-40B4-BE49-F238E27FC236}">
                  <a16:creationId id="{15EC8DB9-F725-4179-80AE-49FD0541FF60}"/>
                </a:ext>
              </a:extLst>
            </p:cNvPr>
            <p:cNvSpPr/>
            <p:nvPr/>
          </p:nvSpPr>
          <p:spPr>
            <a:xfrm flipV="false" flipH="false">
              <a:off x="4504738" y="2613661"/>
              <a:ext cx="3190876" cy="3190874"/>
            </a:xfrm>
            <a:prstGeom prst="ellipse">
              <a:avLst/>
            </a:prstGeom>
            <a:noFill/>
            <a:ln>
              <a:solidFill>
                <a:schemeClr val="tx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</a:p>
          </p:txBody>
        </p:sp>
        <p:sp>
          <p:nvSpPr>
            <p:cNvPr descr="46b74819-83d6-4ba4-927e-f7cbe8f20e9e" id="31" name="í$ľïḓé">
              <a:extLst>
                <a:ext uri="{FF2B5EF4-FFF2-40B4-BE49-F238E27FC236}">
                  <a16:creationId id="{80C30293-7EED-4637-B8B4-BE5399036F01}"/>
                </a:ext>
              </a:extLst>
            </p:cNvPr>
            <p:cNvSpPr/>
            <p:nvPr/>
          </p:nvSpPr>
          <p:spPr>
            <a:xfrm flipV="false" flipH="false">
              <a:off x="5772560" y="4747248"/>
              <a:ext cx="628597" cy="315934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bIns="45720" lIns="91440" rIns="91440" tIns="45720" wrap="square">
              <a:normAutofit fontScale="55000" lnSpcReduction="20000"/>
            </a:bodyPr>
            <a:lstStyle/>
            <a:p>
              <a:pPr algn="ctr"/>
            </a:p>
          </p:txBody>
        </p:sp>
        <p:sp>
          <p:nvSpPr>
            <p:cNvPr descr="973adb9b-0baf-47ee-92ba-4ea56a3c711b" id="33" name="ïṥľîḋé">
              <a:extLst>
                <a:ext uri="{FF2B5EF4-FFF2-40B4-BE49-F238E27FC236}">
                  <a16:creationId id="{188D8754-438B-4C34-B323-0D269737D93F}"/>
                </a:ext>
              </a:extLst>
            </p:cNvPr>
            <p:cNvSpPr/>
            <p:nvPr/>
          </p:nvSpPr>
          <p:spPr>
            <a:xfrm flipV="false" flipH="false">
              <a:off x="4774183" y="4244751"/>
              <a:ext cx="2633676" cy="1323695"/>
            </a:xfrm>
            <a:prstGeom prst="ellipse">
              <a:avLst/>
            </a:prstGeom>
            <a:noFill/>
            <a:ln w="12700">
              <a:solidFill>
                <a:schemeClr val="accent6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bIns="45720" lIns="91440" rIns="91440" tIns="45720" wrap="square">
              <a:normAutofit/>
            </a:bodyPr>
            <a:lstStyle/>
            <a:p>
              <a:pPr algn="ctr"/>
            </a:p>
          </p:txBody>
        </p:sp>
        <p:sp>
          <p:nvSpPr>
            <p:cNvPr descr="5922deef-6c1b-4d28-bde9-c4e14a7014a2" id="34" name="íṡľíḍê">
              <a:extLst>
                <a:ext uri="{FF2B5EF4-FFF2-40B4-BE49-F238E27FC236}">
                  <a16:creationId id="{5DF0DD9D-80C7-4CF7-A1CE-702B68818400}"/>
                </a:ext>
              </a:extLst>
            </p:cNvPr>
            <p:cNvSpPr/>
            <p:nvPr/>
          </p:nvSpPr>
          <p:spPr>
            <a:xfrm flipV="false" flipH="false">
              <a:off x="4724156" y="4877093"/>
              <a:ext cx="109736" cy="62751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bIns="45720" lIns="91440" rIns="91440" tIns="45720" wrap="square">
              <a:normAutofit fontScale="25000" lnSpcReduction="20000"/>
            </a:bodyPr>
            <a:lstStyle/>
            <a:p>
              <a:pPr algn="ctr"/>
            </a:p>
          </p:txBody>
        </p:sp>
        <p:sp>
          <p:nvSpPr>
            <p:cNvPr descr="5c761066-1aad-4b9b-8810-a0dfc9903464" id="35" name="iṩ1îḍè">
              <a:extLst>
                <a:ext uri="{FF2B5EF4-FFF2-40B4-BE49-F238E27FC236}">
                  <a16:creationId id="{C501A3C3-0B69-4746-8E75-C219BA9EEBE9}"/>
                </a:ext>
              </a:extLst>
            </p:cNvPr>
            <p:cNvSpPr/>
            <p:nvPr/>
          </p:nvSpPr>
          <p:spPr>
            <a:xfrm flipV="false" flipH="false">
              <a:off x="7359077" y="4877093"/>
              <a:ext cx="109736" cy="62751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bIns="45720" lIns="91440" rIns="91440" tIns="45720" wrap="square">
              <a:normAutofit fontScale="25000" lnSpcReduction="20000"/>
            </a:bodyPr>
            <a:lstStyle/>
            <a:p>
              <a:pPr algn="ctr"/>
            </a:p>
          </p:txBody>
        </p:sp>
        <p:sp>
          <p:nvSpPr>
            <p:cNvPr descr="6fb9c14b-55d7-4003-9b54-075d0a60351b" id="36" name="îšḷïḓe">
              <a:extLst>
                <a:ext uri="{FF2B5EF4-FFF2-40B4-BE49-F238E27FC236}">
                  <a16:creationId id="{CB69C62C-BB50-41EB-B380-7D769C739FB6}"/>
                </a:ext>
              </a:extLst>
            </p:cNvPr>
            <p:cNvSpPr/>
            <p:nvPr/>
          </p:nvSpPr>
          <p:spPr>
            <a:xfrm flipV="false" flipH="false">
              <a:off x="6695187" y="4302409"/>
              <a:ext cx="109736" cy="62751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bIns="45720" lIns="91440" rIns="91440" tIns="45720" wrap="square">
              <a:normAutofit fontScale="25000" lnSpcReduction="20000"/>
            </a:bodyPr>
            <a:lstStyle/>
            <a:p>
              <a:pPr algn="ctr"/>
            </a:p>
          </p:txBody>
        </p:sp>
        <p:sp>
          <p:nvSpPr>
            <p:cNvPr descr="ddc88388-208a-4376-80c4-19f758dfbe30" id="37" name="îṩḻiďe">
              <a:extLst>
                <a:ext uri="{FF2B5EF4-FFF2-40B4-BE49-F238E27FC236}">
                  <a16:creationId id="{D4AFFFF3-5A50-41EE-BE40-1D33FD9B8C0F}"/>
                </a:ext>
              </a:extLst>
            </p:cNvPr>
            <p:cNvSpPr/>
            <p:nvPr/>
          </p:nvSpPr>
          <p:spPr>
            <a:xfrm flipV="false" flipH="false">
              <a:off x="5388803" y="4302408"/>
              <a:ext cx="109736" cy="62751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bIns="45720" lIns="91440" rIns="91440" tIns="45720" wrap="square">
              <a:normAutofit fontScale="25000" lnSpcReduction="20000"/>
            </a:bodyPr>
            <a:lstStyle/>
            <a:p>
              <a:pPr algn="ctr"/>
            </a:p>
          </p:txBody>
        </p:sp>
        <p:sp>
          <p:nvSpPr>
            <p:cNvPr descr="c02910a2-fded-4f0b-9974-f2026872ce07" id="38" name="íṧḷíḓê">
              <a:extLst>
                <a:ext uri="{FF2B5EF4-FFF2-40B4-BE49-F238E27FC236}">
                  <a16:creationId id="{FA767C20-B091-48AE-A608-C6C45EDC955E}"/>
                </a:ext>
              </a:extLst>
            </p:cNvPr>
            <p:cNvSpPr/>
            <p:nvPr/>
          </p:nvSpPr>
          <p:spPr>
            <a:xfrm flipV="false" flipH="false">
              <a:off x="6695187" y="5452611"/>
              <a:ext cx="109736" cy="62751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bIns="45720" lIns="91440" rIns="91440" tIns="45720" wrap="square">
              <a:normAutofit fontScale="25000" lnSpcReduction="20000"/>
            </a:bodyPr>
            <a:lstStyle/>
            <a:p>
              <a:pPr algn="ctr"/>
            </a:p>
          </p:txBody>
        </p:sp>
        <p:sp>
          <p:nvSpPr>
            <p:cNvPr descr="d79ed1ec-496e-4830-a51d-fe06bb77d94d" id="39" name="í$ḻiḍê">
              <a:extLst>
                <a:ext uri="{FF2B5EF4-FFF2-40B4-BE49-F238E27FC236}">
                  <a16:creationId id="{22C75D8F-6C73-4AD7-8BBA-4B8346B21CA3}"/>
                </a:ext>
              </a:extLst>
            </p:cNvPr>
            <p:cNvSpPr/>
            <p:nvPr/>
          </p:nvSpPr>
          <p:spPr>
            <a:xfrm flipV="false" flipH="false">
              <a:off x="5388795" y="5452659"/>
              <a:ext cx="109736" cy="62751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bIns="45720" lIns="91440" rIns="91440" tIns="45720" wrap="square">
              <a:normAutofit fontScale="25000" lnSpcReduction="20000"/>
            </a:bodyPr>
            <a:lstStyle/>
            <a:p>
              <a:pPr algn="ctr"/>
            </a:p>
          </p:txBody>
        </p:sp>
        <p:sp>
          <p:nvSpPr>
            <p:cNvPr descr="781e01ca-2280-437b-8527-5868d87e478d" id="27" name="iṧ1íḍê">
              <a:extLst>
                <a:ext uri="{FF2B5EF4-FFF2-40B4-BE49-F238E27FC236}">
                  <a16:creationId id="{71F9DE2B-5D6E-42A2-BF41-3EC9625414E4}"/>
                </a:ext>
              </a:extLst>
            </p:cNvPr>
            <p:cNvSpPr/>
            <p:nvPr/>
          </p:nvSpPr>
          <p:spPr>
            <a:xfrm flipV="false" flipH="false">
              <a:off x="6005003" y="2849748"/>
              <a:ext cx="628268" cy="22217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b="b" l="0" r="r" t="0"/>
              <a:pathLst>
                <a:path extrusionOk="0" h="21597" w="20942">
                  <a:moveTo>
                    <a:pt x="8563" y="0"/>
                  </a:moveTo>
                  <a:cubicBezTo>
                    <a:pt x="10027" y="-3"/>
                    <a:pt x="12311" y="423"/>
                    <a:pt x="12311" y="1065"/>
                  </a:cubicBezTo>
                  <a:cubicBezTo>
                    <a:pt x="12311" y="1707"/>
                    <a:pt x="12132" y="1985"/>
                    <a:pt x="11954" y="2193"/>
                  </a:cubicBezTo>
                  <a:cubicBezTo>
                    <a:pt x="11775" y="2401"/>
                    <a:pt x="11537" y="2367"/>
                    <a:pt x="11537" y="2367"/>
                  </a:cubicBezTo>
                  <a:cubicBezTo>
                    <a:pt x="11537" y="2367"/>
                    <a:pt x="11597" y="2801"/>
                    <a:pt x="11121" y="2905"/>
                  </a:cubicBezTo>
                  <a:cubicBezTo>
                    <a:pt x="10645" y="3009"/>
                    <a:pt x="10526" y="3043"/>
                    <a:pt x="10526" y="3182"/>
                  </a:cubicBezTo>
                  <a:cubicBezTo>
                    <a:pt x="10526" y="3321"/>
                    <a:pt x="10823" y="3425"/>
                    <a:pt x="11240" y="3564"/>
                  </a:cubicBezTo>
                  <a:cubicBezTo>
                    <a:pt x="11656" y="3703"/>
                    <a:pt x="13442" y="3859"/>
                    <a:pt x="14393" y="3963"/>
                  </a:cubicBezTo>
                  <a:cubicBezTo>
                    <a:pt x="15346" y="4067"/>
                    <a:pt x="16119" y="4241"/>
                    <a:pt x="16654" y="4588"/>
                  </a:cubicBezTo>
                  <a:cubicBezTo>
                    <a:pt x="17190" y="4935"/>
                    <a:pt x="17963" y="5369"/>
                    <a:pt x="18975" y="5664"/>
                  </a:cubicBezTo>
                  <a:cubicBezTo>
                    <a:pt x="19986" y="5959"/>
                    <a:pt x="21236" y="6427"/>
                    <a:pt x="20879" y="6878"/>
                  </a:cubicBezTo>
                  <a:cubicBezTo>
                    <a:pt x="20522" y="7329"/>
                    <a:pt x="18380" y="7676"/>
                    <a:pt x="17190" y="7486"/>
                  </a:cubicBezTo>
                  <a:cubicBezTo>
                    <a:pt x="16000" y="7295"/>
                    <a:pt x="15524" y="7277"/>
                    <a:pt x="15524" y="7277"/>
                  </a:cubicBezTo>
                  <a:cubicBezTo>
                    <a:pt x="15524" y="7277"/>
                    <a:pt x="16297" y="8266"/>
                    <a:pt x="16654" y="9255"/>
                  </a:cubicBezTo>
                  <a:cubicBezTo>
                    <a:pt x="17011" y="10245"/>
                    <a:pt x="17963" y="11199"/>
                    <a:pt x="17428" y="11286"/>
                  </a:cubicBezTo>
                  <a:cubicBezTo>
                    <a:pt x="16893" y="11372"/>
                    <a:pt x="16119" y="11477"/>
                    <a:pt x="16119" y="11477"/>
                  </a:cubicBezTo>
                  <a:cubicBezTo>
                    <a:pt x="16119" y="11477"/>
                    <a:pt x="15958" y="12874"/>
                    <a:pt x="15107" y="14083"/>
                  </a:cubicBezTo>
                  <a:cubicBezTo>
                    <a:pt x="14257" y="15292"/>
                    <a:pt x="13947" y="15840"/>
                    <a:pt x="13838" y="16560"/>
                  </a:cubicBezTo>
                  <a:cubicBezTo>
                    <a:pt x="13728" y="17279"/>
                    <a:pt x="13454" y="17807"/>
                    <a:pt x="13673" y="18111"/>
                  </a:cubicBezTo>
                  <a:cubicBezTo>
                    <a:pt x="13893" y="18415"/>
                    <a:pt x="15318" y="19006"/>
                    <a:pt x="16141" y="19118"/>
                  </a:cubicBezTo>
                  <a:cubicBezTo>
                    <a:pt x="16963" y="19230"/>
                    <a:pt x="18444" y="19230"/>
                    <a:pt x="19047" y="19310"/>
                  </a:cubicBezTo>
                  <a:cubicBezTo>
                    <a:pt x="19650" y="19390"/>
                    <a:pt x="20089" y="19614"/>
                    <a:pt x="18718" y="19678"/>
                  </a:cubicBezTo>
                  <a:cubicBezTo>
                    <a:pt x="17347" y="19742"/>
                    <a:pt x="14770" y="19630"/>
                    <a:pt x="14112" y="19566"/>
                  </a:cubicBezTo>
                  <a:cubicBezTo>
                    <a:pt x="13454" y="19502"/>
                    <a:pt x="12412" y="19358"/>
                    <a:pt x="12412" y="19358"/>
                  </a:cubicBezTo>
                  <a:cubicBezTo>
                    <a:pt x="12412" y="19358"/>
                    <a:pt x="12741" y="19598"/>
                    <a:pt x="11261" y="19598"/>
                  </a:cubicBezTo>
                  <a:cubicBezTo>
                    <a:pt x="9780" y="19598"/>
                    <a:pt x="9506" y="19566"/>
                    <a:pt x="9451" y="19294"/>
                  </a:cubicBezTo>
                  <a:cubicBezTo>
                    <a:pt x="9397" y="19022"/>
                    <a:pt x="9451" y="18655"/>
                    <a:pt x="9232" y="18463"/>
                  </a:cubicBezTo>
                  <a:cubicBezTo>
                    <a:pt x="9012" y="18271"/>
                    <a:pt x="10109" y="17775"/>
                    <a:pt x="9561" y="17503"/>
                  </a:cubicBezTo>
                  <a:cubicBezTo>
                    <a:pt x="9012" y="17231"/>
                    <a:pt x="8464" y="16528"/>
                    <a:pt x="8958" y="16112"/>
                  </a:cubicBezTo>
                  <a:cubicBezTo>
                    <a:pt x="9451" y="15696"/>
                    <a:pt x="8793" y="15281"/>
                    <a:pt x="8958" y="15009"/>
                  </a:cubicBezTo>
                  <a:cubicBezTo>
                    <a:pt x="9122" y="14737"/>
                    <a:pt x="9341" y="14369"/>
                    <a:pt x="9341" y="13953"/>
                  </a:cubicBezTo>
                  <a:cubicBezTo>
                    <a:pt x="9341" y="13538"/>
                    <a:pt x="9287" y="13234"/>
                    <a:pt x="9287" y="13234"/>
                  </a:cubicBezTo>
                  <a:cubicBezTo>
                    <a:pt x="9287" y="13234"/>
                    <a:pt x="8245" y="14801"/>
                    <a:pt x="7971" y="15217"/>
                  </a:cubicBezTo>
                  <a:cubicBezTo>
                    <a:pt x="7696" y="15632"/>
                    <a:pt x="7258" y="17119"/>
                    <a:pt x="7258" y="17567"/>
                  </a:cubicBezTo>
                  <a:cubicBezTo>
                    <a:pt x="7258" y="18015"/>
                    <a:pt x="6107" y="18623"/>
                    <a:pt x="6052" y="19022"/>
                  </a:cubicBezTo>
                  <a:cubicBezTo>
                    <a:pt x="5997" y="19422"/>
                    <a:pt x="5942" y="19662"/>
                    <a:pt x="5558" y="19662"/>
                  </a:cubicBezTo>
                  <a:cubicBezTo>
                    <a:pt x="5174" y="19662"/>
                    <a:pt x="5942" y="20110"/>
                    <a:pt x="6216" y="20462"/>
                  </a:cubicBezTo>
                  <a:cubicBezTo>
                    <a:pt x="6490" y="20813"/>
                    <a:pt x="7313" y="21597"/>
                    <a:pt x="5723" y="21597"/>
                  </a:cubicBezTo>
                  <a:cubicBezTo>
                    <a:pt x="4132" y="21597"/>
                    <a:pt x="2323" y="21405"/>
                    <a:pt x="2268" y="20909"/>
                  </a:cubicBezTo>
                  <a:cubicBezTo>
                    <a:pt x="2213" y="20414"/>
                    <a:pt x="2432" y="19982"/>
                    <a:pt x="1994" y="19790"/>
                  </a:cubicBezTo>
                  <a:cubicBezTo>
                    <a:pt x="1555" y="19598"/>
                    <a:pt x="1500" y="19182"/>
                    <a:pt x="1555" y="18927"/>
                  </a:cubicBezTo>
                  <a:cubicBezTo>
                    <a:pt x="1610" y="18671"/>
                    <a:pt x="1336" y="18239"/>
                    <a:pt x="1555" y="17695"/>
                  </a:cubicBezTo>
                  <a:cubicBezTo>
                    <a:pt x="1775" y="17152"/>
                    <a:pt x="1775" y="16240"/>
                    <a:pt x="2213" y="15552"/>
                  </a:cubicBezTo>
                  <a:cubicBezTo>
                    <a:pt x="2652" y="14865"/>
                    <a:pt x="2761" y="13809"/>
                    <a:pt x="2981" y="12978"/>
                  </a:cubicBezTo>
                  <a:cubicBezTo>
                    <a:pt x="3200" y="12146"/>
                    <a:pt x="3365" y="11730"/>
                    <a:pt x="3090" y="11603"/>
                  </a:cubicBezTo>
                  <a:cubicBezTo>
                    <a:pt x="2816" y="11475"/>
                    <a:pt x="1172" y="11363"/>
                    <a:pt x="733" y="11331"/>
                  </a:cubicBezTo>
                  <a:cubicBezTo>
                    <a:pt x="294" y="11299"/>
                    <a:pt x="1281" y="10435"/>
                    <a:pt x="1610" y="9716"/>
                  </a:cubicBezTo>
                  <a:cubicBezTo>
                    <a:pt x="1939" y="8996"/>
                    <a:pt x="2542" y="8564"/>
                    <a:pt x="2871" y="8053"/>
                  </a:cubicBezTo>
                  <a:cubicBezTo>
                    <a:pt x="3200" y="7541"/>
                    <a:pt x="3200" y="7301"/>
                    <a:pt x="2487" y="6933"/>
                  </a:cubicBezTo>
                  <a:cubicBezTo>
                    <a:pt x="1775" y="6565"/>
                    <a:pt x="897" y="6326"/>
                    <a:pt x="513" y="5494"/>
                  </a:cubicBezTo>
                  <a:cubicBezTo>
                    <a:pt x="130" y="4663"/>
                    <a:pt x="-364" y="4119"/>
                    <a:pt x="404" y="3911"/>
                  </a:cubicBezTo>
                  <a:cubicBezTo>
                    <a:pt x="1172" y="3703"/>
                    <a:pt x="2652" y="3815"/>
                    <a:pt x="3748" y="3559"/>
                  </a:cubicBezTo>
                  <a:cubicBezTo>
                    <a:pt x="4845" y="3303"/>
                    <a:pt x="5010" y="3015"/>
                    <a:pt x="5503" y="2983"/>
                  </a:cubicBezTo>
                  <a:cubicBezTo>
                    <a:pt x="5997" y="2951"/>
                    <a:pt x="6106" y="2920"/>
                    <a:pt x="6106" y="2744"/>
                  </a:cubicBezTo>
                  <a:cubicBezTo>
                    <a:pt x="6106" y="2568"/>
                    <a:pt x="5942" y="2392"/>
                    <a:pt x="5942" y="2392"/>
                  </a:cubicBezTo>
                  <a:cubicBezTo>
                    <a:pt x="5942" y="2392"/>
                    <a:pt x="5174" y="2248"/>
                    <a:pt x="5010" y="2024"/>
                  </a:cubicBezTo>
                  <a:cubicBezTo>
                    <a:pt x="4845" y="1800"/>
                    <a:pt x="4681" y="1240"/>
                    <a:pt x="4900" y="857"/>
                  </a:cubicBezTo>
                  <a:cubicBezTo>
                    <a:pt x="5119" y="473"/>
                    <a:pt x="6318" y="5"/>
                    <a:pt x="8563" y="0"/>
                  </a:cubicBezTo>
                  <a:close/>
                </a:path>
              </a:pathLst>
            </a:custGeom>
            <a:solidFill>
              <a:schemeClr val="accent1"/>
            </a:solidFill>
            <a:ln cap="flat" w="12700">
              <a:noFill/>
              <a:miter lim="400000"/>
            </a:ln>
            <a:effectLst/>
          </p:spPr>
          <p:txBody>
            <a:bodyPr anchor="ctr" bIns="45720" lIns="91440" rIns="91440" tIns="45720" wrap="square">
              <a:normAutofit/>
            </a:bodyPr>
            <a:lstStyle/>
            <a:p>
              <a:pPr algn="ctr"/>
            </a:p>
          </p:txBody>
        </p:sp>
        <p:sp>
          <p:nvSpPr>
            <p:cNvPr descr="2c141a48-d162-4ecc-9e96-f53c4a9b0fdf" id="28" name="işḷíḑê">
              <a:extLst>
                <a:ext uri="{FF2B5EF4-FFF2-40B4-BE49-F238E27FC236}">
                  <a16:creationId id="{04188C47-5B30-4C1C-A91A-558E6D05E5CC}"/>
                </a:ext>
              </a:extLst>
            </p:cNvPr>
            <p:cNvSpPr/>
            <p:nvPr/>
          </p:nvSpPr>
          <p:spPr>
            <a:xfrm flipV="false" flipH="false">
              <a:off x="6173700" y="3134426"/>
              <a:ext cx="161980" cy="125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b="b" l="0" r="r" t="0"/>
              <a:pathLst>
                <a:path extrusionOk="0" h="21600" w="21600">
                  <a:moveTo>
                    <a:pt x="20143" y="9828"/>
                  </a:moveTo>
                  <a:cubicBezTo>
                    <a:pt x="20503" y="10692"/>
                    <a:pt x="21004" y="11543"/>
                    <a:pt x="21600" y="12462"/>
                  </a:cubicBezTo>
                  <a:cubicBezTo>
                    <a:pt x="20797" y="15394"/>
                    <a:pt x="20629" y="18810"/>
                    <a:pt x="20550" y="21600"/>
                  </a:cubicBezTo>
                  <a:cubicBezTo>
                    <a:pt x="17285" y="18886"/>
                    <a:pt x="18957" y="12766"/>
                    <a:pt x="16102" y="12414"/>
                  </a:cubicBezTo>
                  <a:cubicBezTo>
                    <a:pt x="13346" y="12074"/>
                    <a:pt x="12988" y="13608"/>
                    <a:pt x="12526" y="15998"/>
                  </a:cubicBezTo>
                  <a:cubicBezTo>
                    <a:pt x="12064" y="18387"/>
                    <a:pt x="11785" y="20178"/>
                    <a:pt x="11785" y="20178"/>
                  </a:cubicBezTo>
                  <a:cubicBezTo>
                    <a:pt x="11785" y="20178"/>
                    <a:pt x="2700" y="7597"/>
                    <a:pt x="0" y="3147"/>
                  </a:cubicBezTo>
                  <a:cubicBezTo>
                    <a:pt x="1311" y="2680"/>
                    <a:pt x="1742" y="2046"/>
                    <a:pt x="1827" y="0"/>
                  </a:cubicBezTo>
                  <a:cubicBezTo>
                    <a:pt x="4847" y="4160"/>
                    <a:pt x="12262" y="11667"/>
                    <a:pt x="15756" y="11667"/>
                  </a:cubicBezTo>
                  <a:cubicBezTo>
                    <a:pt x="17415" y="11667"/>
                    <a:pt x="18853" y="10951"/>
                    <a:pt x="20143" y="9828"/>
                  </a:cubicBezTo>
                  <a:close/>
                </a:path>
              </a:pathLst>
            </a:custGeom>
            <a:solidFill>
              <a:srgbClr val="FFFFFF"/>
            </a:solidFill>
            <a:ln cap="flat" w="12700">
              <a:noFill/>
              <a:miter lim="400000"/>
            </a:ln>
            <a:effectLst/>
          </p:spPr>
          <p:txBody>
            <a:bodyPr anchor="ctr" bIns="45720" lIns="91440" rIns="91440" tIns="45720" wrap="square">
              <a:normAutofit fontScale="25000" lnSpcReduction="20000"/>
            </a:bodyPr>
            <a:lstStyle/>
            <a:p>
              <a:pPr algn="ctr"/>
            </a:p>
          </p:txBody>
        </p:sp>
        <p:sp>
          <p:nvSpPr>
            <p:cNvPr descr="03f8eced-0498-4e82-8a9c-2b0a973fae5f" id="29" name="ïṣḷiḑé">
              <a:extLst>
                <a:ext uri="{FF2B5EF4-FFF2-40B4-BE49-F238E27FC236}">
                  <a16:creationId id="{773CA4A6-8EE6-4553-BB46-5BB7A3F771EC}"/>
                </a:ext>
              </a:extLst>
            </p:cNvPr>
            <p:cNvSpPr/>
            <p:nvPr/>
          </p:nvSpPr>
          <p:spPr>
            <a:xfrm flipV="false" flipH="false">
              <a:off x="6342464" y="3471825"/>
              <a:ext cx="67653" cy="94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b="b" l="0" r="r" t="0"/>
              <a:pathLst>
                <a:path extrusionOk="0" h="21600" w="20108">
                  <a:moveTo>
                    <a:pt x="11314" y="594"/>
                  </a:moveTo>
                  <a:lnTo>
                    <a:pt x="0" y="0"/>
                  </a:lnTo>
                  <a:cubicBezTo>
                    <a:pt x="0" y="0"/>
                    <a:pt x="10284" y="5549"/>
                    <a:pt x="10284" y="11495"/>
                  </a:cubicBezTo>
                  <a:cubicBezTo>
                    <a:pt x="10284" y="17438"/>
                    <a:pt x="9772" y="20013"/>
                    <a:pt x="9772" y="20013"/>
                  </a:cubicBezTo>
                  <a:lnTo>
                    <a:pt x="18772" y="21600"/>
                  </a:lnTo>
                  <a:cubicBezTo>
                    <a:pt x="18772" y="21600"/>
                    <a:pt x="21600" y="15655"/>
                    <a:pt x="19026" y="9907"/>
                  </a:cubicBezTo>
                  <a:cubicBezTo>
                    <a:pt x="16457" y="4162"/>
                    <a:pt x="13629" y="2575"/>
                    <a:pt x="11314" y="594"/>
                  </a:cubicBezTo>
                  <a:close/>
                </a:path>
              </a:pathLst>
            </a:custGeom>
            <a:solidFill>
              <a:srgbClr val="FFFFFF"/>
            </a:solidFill>
            <a:ln cap="flat" w="12700">
              <a:noFill/>
              <a:miter lim="400000"/>
            </a:ln>
            <a:effectLst/>
          </p:spPr>
          <p:txBody>
            <a:bodyPr anchor="ctr" bIns="45720" lIns="91440" rIns="91440" tIns="45720" wrap="square">
              <a:normAutofit fontScale="25000" lnSpcReduction="20000"/>
            </a:bodyPr>
            <a:lstStyle/>
            <a:p>
              <a:pPr algn="ctr"/>
            </a:p>
          </p:txBody>
        </p:sp>
        <p:sp>
          <p:nvSpPr>
            <p:cNvPr descr="54b42f48-c68b-473b-8372-182d73f61d04" id="30" name="isľïḓê">
              <a:extLst>
                <a:ext uri="{FF2B5EF4-FFF2-40B4-BE49-F238E27FC236}">
                  <a16:creationId id="{D79DBF68-79F7-405B-9981-4EA423F92992}"/>
                </a:ext>
              </a:extLst>
            </p:cNvPr>
            <p:cNvSpPr/>
            <p:nvPr/>
          </p:nvSpPr>
          <p:spPr>
            <a:xfrm flipV="false" flipH="false">
              <a:off x="6384623" y="3693216"/>
              <a:ext cx="29676" cy="810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b="b" l="0" r="r" t="0"/>
              <a:pathLst>
                <a:path extrusionOk="0" h="21600" w="21600">
                  <a:moveTo>
                    <a:pt x="6479" y="0"/>
                  </a:moveTo>
                  <a:cubicBezTo>
                    <a:pt x="6479" y="0"/>
                    <a:pt x="2878" y="12381"/>
                    <a:pt x="1439" y="16334"/>
                  </a:cubicBezTo>
                  <a:cubicBezTo>
                    <a:pt x="0" y="20286"/>
                    <a:pt x="0" y="21600"/>
                    <a:pt x="0" y="21600"/>
                  </a:cubicBezTo>
                  <a:lnTo>
                    <a:pt x="21600" y="20286"/>
                  </a:lnTo>
                  <a:cubicBezTo>
                    <a:pt x="21600" y="20286"/>
                    <a:pt x="16556" y="10275"/>
                    <a:pt x="6479" y="0"/>
                  </a:cubicBezTo>
                  <a:close/>
                </a:path>
              </a:pathLst>
            </a:custGeom>
            <a:solidFill>
              <a:srgbClr val="FFFFFF"/>
            </a:solidFill>
            <a:ln cap="flat" w="12700">
              <a:noFill/>
              <a:miter lim="400000"/>
            </a:ln>
            <a:effectLst/>
          </p:spPr>
          <p:txBody>
            <a:bodyPr anchor="ctr" bIns="45720" lIns="91440" rIns="91440" tIns="45720" wrap="square">
              <a:normAutofit fontScale="25000" lnSpcReduction="20000"/>
            </a:bodyPr>
            <a:lstStyle/>
            <a:p>
              <a:pPr algn="ctr"/>
            </a:p>
          </p:txBody>
        </p:sp>
        <p:sp>
          <p:nvSpPr>
            <p:cNvPr descr="dd7d925f-480f-4b5d-8137-123a99721260" id="23" name="íṡliḋé">
              <a:extLst>
                <a:ext uri="{FF2B5EF4-FFF2-40B4-BE49-F238E27FC236}">
                  <a16:creationId id="{655FB4D0-07FF-4D18-80AE-86FE0E41D5F7}"/>
                </a:ext>
              </a:extLst>
            </p:cNvPr>
            <p:cNvSpPr/>
            <p:nvPr/>
          </p:nvSpPr>
          <p:spPr>
            <a:xfrm flipV="false" flipH="false">
              <a:off x="5835623" y="3196251"/>
              <a:ext cx="134618" cy="190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b="b" l="0" r="r" t="0"/>
              <a:pathLst>
                <a:path extrusionOk="0" h="16430" w="17393">
                  <a:moveTo>
                    <a:pt x="186" y="1062"/>
                  </a:moveTo>
                  <a:cubicBezTo>
                    <a:pt x="6551" y="2887"/>
                    <a:pt x="-497" y="5169"/>
                    <a:pt x="1549" y="7298"/>
                  </a:cubicBezTo>
                  <a:cubicBezTo>
                    <a:pt x="3596" y="9428"/>
                    <a:pt x="-951" y="10950"/>
                    <a:pt x="186" y="13839"/>
                  </a:cubicBezTo>
                  <a:cubicBezTo>
                    <a:pt x="1322" y="16729"/>
                    <a:pt x="11099" y="16577"/>
                    <a:pt x="15874" y="16273"/>
                  </a:cubicBezTo>
                  <a:cubicBezTo>
                    <a:pt x="20649" y="15969"/>
                    <a:pt x="13827" y="-4871"/>
                    <a:pt x="186" y="1062"/>
                  </a:cubicBezTo>
                  <a:close/>
                </a:path>
              </a:pathLst>
            </a:custGeom>
            <a:solidFill>
              <a:srgbClr val="F1F1F1"/>
            </a:solidFill>
            <a:ln cap="flat" w="12700">
              <a:noFill/>
              <a:miter lim="400000"/>
            </a:ln>
            <a:effectLst/>
          </p:spPr>
          <p:txBody>
            <a:bodyPr anchor="ctr" bIns="45720" lIns="91440" rIns="91440" tIns="45720" wrap="square">
              <a:normAutofit fontScale="40000" lnSpcReduction="20000"/>
            </a:bodyPr>
            <a:lstStyle/>
            <a:p>
              <a:pPr algn="ctr"/>
            </a:p>
          </p:txBody>
        </p:sp>
        <p:sp>
          <p:nvSpPr>
            <p:cNvPr descr="931f351e-d44e-4b40-bcd0-3b50725feb95" id="24" name="íṥļiďè">
              <a:extLst>
                <a:ext uri="{FF2B5EF4-FFF2-40B4-BE49-F238E27FC236}">
                  <a16:creationId id="{BECEABD3-E1BC-4A4E-90A4-4DE9097B9558}"/>
                </a:ext>
              </a:extLst>
            </p:cNvPr>
            <p:cNvSpPr/>
            <p:nvPr/>
          </p:nvSpPr>
          <p:spPr>
            <a:xfrm flipV="false" flipH="false">
              <a:off x="5770314" y="2944342"/>
              <a:ext cx="298223" cy="434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b="b" l="0" r="r" t="0"/>
              <a:pathLst>
                <a:path extrusionOk="0" h="19358" w="18339">
                  <a:moveTo>
                    <a:pt x="710" y="2062"/>
                  </a:moveTo>
                  <a:cubicBezTo>
                    <a:pt x="4444" y="-1631"/>
                    <a:pt x="14162" y="-123"/>
                    <a:pt x="14072" y="4672"/>
                  </a:cubicBezTo>
                  <a:cubicBezTo>
                    <a:pt x="13981" y="9467"/>
                    <a:pt x="18111" y="6414"/>
                    <a:pt x="16740" y="8825"/>
                  </a:cubicBezTo>
                  <a:cubicBezTo>
                    <a:pt x="15368" y="11235"/>
                    <a:pt x="19697" y="10962"/>
                    <a:pt x="17891" y="12944"/>
                  </a:cubicBezTo>
                  <a:cubicBezTo>
                    <a:pt x="16085" y="14926"/>
                    <a:pt x="20502" y="15370"/>
                    <a:pt x="16264" y="17670"/>
                  </a:cubicBezTo>
                  <a:cubicBezTo>
                    <a:pt x="12026" y="19969"/>
                    <a:pt x="9576" y="19252"/>
                    <a:pt x="9576" y="19252"/>
                  </a:cubicBezTo>
                  <a:cubicBezTo>
                    <a:pt x="9576" y="19252"/>
                    <a:pt x="10880" y="5804"/>
                    <a:pt x="3218" y="7372"/>
                  </a:cubicBezTo>
                  <a:cubicBezTo>
                    <a:pt x="842" y="7859"/>
                    <a:pt x="-1098" y="3848"/>
                    <a:pt x="710" y="2062"/>
                  </a:cubicBezTo>
                  <a:close/>
                </a:path>
              </a:pathLst>
            </a:custGeom>
            <a:solidFill>
              <a:schemeClr val="accent1"/>
            </a:solidFill>
            <a:ln cap="flat" w="12700">
              <a:noFill/>
              <a:miter lim="400000"/>
            </a:ln>
            <a:effectLst/>
          </p:spPr>
          <p:txBody>
            <a:bodyPr anchor="ctr" bIns="45720" lIns="91440" rIns="91440" tIns="45720" wrap="square">
              <a:normAutofit/>
            </a:bodyPr>
            <a:lstStyle/>
            <a:p>
              <a:pPr algn="ctr"/>
            </a:p>
          </p:txBody>
        </p:sp>
        <p:sp>
          <p:nvSpPr>
            <p:cNvPr descr="f6ad9339-0903-4179-8aaa-8105248309b6" id="25" name="is1ide">
              <a:extLst>
                <a:ext uri="{FF2B5EF4-FFF2-40B4-BE49-F238E27FC236}">
                  <a16:creationId id="{0D00A3AC-5EDE-4EF7-8A3B-71FEFE434CB2}"/>
                </a:ext>
              </a:extLst>
            </p:cNvPr>
            <p:cNvSpPr/>
            <p:nvPr/>
          </p:nvSpPr>
          <p:spPr>
            <a:xfrm flipV="false" flipH="false">
              <a:off x="5593050" y="2944342"/>
              <a:ext cx="604344" cy="20608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b="b" l="0" r="r" t="0"/>
              <a:pathLst>
                <a:path extrusionOk="0" h="21490" w="21600">
                  <a:moveTo>
                    <a:pt x="9729" y="0"/>
                  </a:moveTo>
                  <a:cubicBezTo>
                    <a:pt x="11263" y="-1"/>
                    <a:pt x="12626" y="216"/>
                    <a:pt x="13309" y="696"/>
                  </a:cubicBezTo>
                  <a:cubicBezTo>
                    <a:pt x="13991" y="1177"/>
                    <a:pt x="14104" y="1724"/>
                    <a:pt x="13877" y="2006"/>
                  </a:cubicBezTo>
                  <a:cubicBezTo>
                    <a:pt x="13685" y="2245"/>
                    <a:pt x="14425" y="2938"/>
                    <a:pt x="14755" y="3173"/>
                  </a:cubicBezTo>
                  <a:cubicBezTo>
                    <a:pt x="15167" y="3467"/>
                    <a:pt x="15809" y="3880"/>
                    <a:pt x="15809" y="3880"/>
                  </a:cubicBezTo>
                  <a:cubicBezTo>
                    <a:pt x="15809" y="3880"/>
                    <a:pt x="16491" y="4178"/>
                    <a:pt x="16491" y="4592"/>
                  </a:cubicBezTo>
                  <a:cubicBezTo>
                    <a:pt x="16491" y="5007"/>
                    <a:pt x="16434" y="5604"/>
                    <a:pt x="16945" y="6366"/>
                  </a:cubicBezTo>
                  <a:cubicBezTo>
                    <a:pt x="17457" y="7129"/>
                    <a:pt x="17400" y="7295"/>
                    <a:pt x="16945" y="7676"/>
                  </a:cubicBezTo>
                  <a:cubicBezTo>
                    <a:pt x="16491" y="8058"/>
                    <a:pt x="15013" y="8787"/>
                    <a:pt x="15013" y="8787"/>
                  </a:cubicBezTo>
                  <a:cubicBezTo>
                    <a:pt x="15013" y="8787"/>
                    <a:pt x="16434" y="8986"/>
                    <a:pt x="15923" y="9168"/>
                  </a:cubicBezTo>
                  <a:cubicBezTo>
                    <a:pt x="15411" y="9351"/>
                    <a:pt x="14957" y="9417"/>
                    <a:pt x="14957" y="9417"/>
                  </a:cubicBezTo>
                  <a:cubicBezTo>
                    <a:pt x="14957" y="9417"/>
                    <a:pt x="16491" y="10064"/>
                    <a:pt x="15695" y="10760"/>
                  </a:cubicBezTo>
                  <a:cubicBezTo>
                    <a:pt x="14900" y="11456"/>
                    <a:pt x="14750" y="11966"/>
                    <a:pt x="14841" y="12604"/>
                  </a:cubicBezTo>
                  <a:cubicBezTo>
                    <a:pt x="14932" y="13241"/>
                    <a:pt x="14932" y="13799"/>
                    <a:pt x="14932" y="13799"/>
                  </a:cubicBezTo>
                  <a:lnTo>
                    <a:pt x="14021" y="13852"/>
                  </a:lnTo>
                  <a:cubicBezTo>
                    <a:pt x="14021" y="13852"/>
                    <a:pt x="14021" y="14437"/>
                    <a:pt x="14932" y="14809"/>
                  </a:cubicBezTo>
                  <a:cubicBezTo>
                    <a:pt x="15843" y="15181"/>
                    <a:pt x="17300" y="15792"/>
                    <a:pt x="17573" y="16775"/>
                  </a:cubicBezTo>
                  <a:cubicBezTo>
                    <a:pt x="17846" y="17758"/>
                    <a:pt x="18574" y="18608"/>
                    <a:pt x="19576" y="18847"/>
                  </a:cubicBezTo>
                  <a:cubicBezTo>
                    <a:pt x="20578" y="19086"/>
                    <a:pt x="21600" y="19060"/>
                    <a:pt x="21600" y="19462"/>
                  </a:cubicBezTo>
                  <a:cubicBezTo>
                    <a:pt x="21600" y="19865"/>
                    <a:pt x="21334" y="20329"/>
                    <a:pt x="21334" y="20531"/>
                  </a:cubicBezTo>
                  <a:cubicBezTo>
                    <a:pt x="21334" y="20732"/>
                    <a:pt x="21334" y="21011"/>
                    <a:pt x="21334" y="21011"/>
                  </a:cubicBezTo>
                  <a:lnTo>
                    <a:pt x="20910" y="21042"/>
                  </a:lnTo>
                  <a:cubicBezTo>
                    <a:pt x="20910" y="21042"/>
                    <a:pt x="21016" y="20809"/>
                    <a:pt x="20910" y="20546"/>
                  </a:cubicBezTo>
                  <a:cubicBezTo>
                    <a:pt x="20804" y="20283"/>
                    <a:pt x="20538" y="19927"/>
                    <a:pt x="19955" y="20035"/>
                  </a:cubicBezTo>
                  <a:cubicBezTo>
                    <a:pt x="19371" y="20144"/>
                    <a:pt x="18469" y="20639"/>
                    <a:pt x="18044" y="20871"/>
                  </a:cubicBezTo>
                  <a:cubicBezTo>
                    <a:pt x="17620" y="21104"/>
                    <a:pt x="16770" y="21320"/>
                    <a:pt x="15072" y="21181"/>
                  </a:cubicBezTo>
                  <a:cubicBezTo>
                    <a:pt x="13374" y="21042"/>
                    <a:pt x="12790" y="20716"/>
                    <a:pt x="13692" y="20639"/>
                  </a:cubicBezTo>
                  <a:cubicBezTo>
                    <a:pt x="14595" y="20562"/>
                    <a:pt x="15709" y="20685"/>
                    <a:pt x="15921" y="20407"/>
                  </a:cubicBezTo>
                  <a:cubicBezTo>
                    <a:pt x="16134" y="20128"/>
                    <a:pt x="16505" y="19416"/>
                    <a:pt x="16134" y="19044"/>
                  </a:cubicBezTo>
                  <a:cubicBezTo>
                    <a:pt x="15762" y="18673"/>
                    <a:pt x="14435" y="17511"/>
                    <a:pt x="13905" y="17078"/>
                  </a:cubicBezTo>
                  <a:cubicBezTo>
                    <a:pt x="13374" y="16644"/>
                    <a:pt x="12631" y="16133"/>
                    <a:pt x="12631" y="16133"/>
                  </a:cubicBezTo>
                  <a:cubicBezTo>
                    <a:pt x="12631" y="16133"/>
                    <a:pt x="12684" y="16815"/>
                    <a:pt x="12206" y="17140"/>
                  </a:cubicBezTo>
                  <a:cubicBezTo>
                    <a:pt x="11729" y="17465"/>
                    <a:pt x="10083" y="18719"/>
                    <a:pt x="9765" y="18982"/>
                  </a:cubicBezTo>
                  <a:cubicBezTo>
                    <a:pt x="9447" y="19245"/>
                    <a:pt x="10030" y="19416"/>
                    <a:pt x="10508" y="19555"/>
                  </a:cubicBezTo>
                  <a:cubicBezTo>
                    <a:pt x="10986" y="19695"/>
                    <a:pt x="10720" y="20035"/>
                    <a:pt x="10349" y="20298"/>
                  </a:cubicBezTo>
                  <a:cubicBezTo>
                    <a:pt x="9977" y="20562"/>
                    <a:pt x="9818" y="20887"/>
                    <a:pt x="9818" y="21026"/>
                  </a:cubicBezTo>
                  <a:cubicBezTo>
                    <a:pt x="9818" y="21165"/>
                    <a:pt x="9818" y="21460"/>
                    <a:pt x="9818" y="21460"/>
                  </a:cubicBezTo>
                  <a:lnTo>
                    <a:pt x="9128" y="21460"/>
                  </a:lnTo>
                  <a:cubicBezTo>
                    <a:pt x="9128" y="21460"/>
                    <a:pt x="9341" y="21134"/>
                    <a:pt x="9341" y="20871"/>
                  </a:cubicBezTo>
                  <a:cubicBezTo>
                    <a:pt x="9341" y="20608"/>
                    <a:pt x="9500" y="20422"/>
                    <a:pt x="9181" y="20376"/>
                  </a:cubicBezTo>
                  <a:cubicBezTo>
                    <a:pt x="8863" y="20329"/>
                    <a:pt x="7430" y="20701"/>
                    <a:pt x="6846" y="20964"/>
                  </a:cubicBezTo>
                  <a:cubicBezTo>
                    <a:pt x="6262" y="21227"/>
                    <a:pt x="6156" y="21599"/>
                    <a:pt x="4246" y="21460"/>
                  </a:cubicBezTo>
                  <a:cubicBezTo>
                    <a:pt x="2335" y="21320"/>
                    <a:pt x="1062" y="21026"/>
                    <a:pt x="1539" y="20856"/>
                  </a:cubicBezTo>
                  <a:cubicBezTo>
                    <a:pt x="2017" y="20685"/>
                    <a:pt x="2972" y="20825"/>
                    <a:pt x="3556" y="20732"/>
                  </a:cubicBezTo>
                  <a:cubicBezTo>
                    <a:pt x="4140" y="20639"/>
                    <a:pt x="5254" y="19818"/>
                    <a:pt x="5944" y="19323"/>
                  </a:cubicBezTo>
                  <a:cubicBezTo>
                    <a:pt x="6634" y="18827"/>
                    <a:pt x="7430" y="17805"/>
                    <a:pt x="7642" y="17202"/>
                  </a:cubicBezTo>
                  <a:cubicBezTo>
                    <a:pt x="7855" y="16598"/>
                    <a:pt x="8173" y="16133"/>
                    <a:pt x="8226" y="15932"/>
                  </a:cubicBezTo>
                  <a:cubicBezTo>
                    <a:pt x="8279" y="15731"/>
                    <a:pt x="8279" y="15359"/>
                    <a:pt x="8279" y="15359"/>
                  </a:cubicBezTo>
                  <a:cubicBezTo>
                    <a:pt x="8279" y="15359"/>
                    <a:pt x="7642" y="14662"/>
                    <a:pt x="7430" y="14368"/>
                  </a:cubicBezTo>
                  <a:cubicBezTo>
                    <a:pt x="7218" y="14074"/>
                    <a:pt x="7218" y="13857"/>
                    <a:pt x="7218" y="13857"/>
                  </a:cubicBezTo>
                  <a:cubicBezTo>
                    <a:pt x="7218" y="13857"/>
                    <a:pt x="6103" y="13919"/>
                    <a:pt x="6103" y="13718"/>
                  </a:cubicBezTo>
                  <a:cubicBezTo>
                    <a:pt x="6103" y="13516"/>
                    <a:pt x="6475" y="12665"/>
                    <a:pt x="6368" y="12262"/>
                  </a:cubicBezTo>
                  <a:cubicBezTo>
                    <a:pt x="6262" y="11860"/>
                    <a:pt x="5785" y="11891"/>
                    <a:pt x="5785" y="11891"/>
                  </a:cubicBezTo>
                  <a:cubicBezTo>
                    <a:pt x="5785" y="11891"/>
                    <a:pt x="5679" y="12107"/>
                    <a:pt x="5679" y="12278"/>
                  </a:cubicBezTo>
                  <a:cubicBezTo>
                    <a:pt x="5679" y="12448"/>
                    <a:pt x="5254" y="12402"/>
                    <a:pt x="5095" y="12278"/>
                  </a:cubicBezTo>
                  <a:cubicBezTo>
                    <a:pt x="4936" y="12154"/>
                    <a:pt x="4352" y="12278"/>
                    <a:pt x="4352" y="12154"/>
                  </a:cubicBezTo>
                  <a:cubicBezTo>
                    <a:pt x="4352" y="12030"/>
                    <a:pt x="4086" y="11767"/>
                    <a:pt x="4193" y="11566"/>
                  </a:cubicBezTo>
                  <a:cubicBezTo>
                    <a:pt x="4299" y="11364"/>
                    <a:pt x="4776" y="10993"/>
                    <a:pt x="4776" y="10993"/>
                  </a:cubicBezTo>
                  <a:lnTo>
                    <a:pt x="0" y="10946"/>
                  </a:lnTo>
                  <a:lnTo>
                    <a:pt x="631" y="8118"/>
                  </a:lnTo>
                  <a:lnTo>
                    <a:pt x="5088" y="8135"/>
                  </a:lnTo>
                  <a:cubicBezTo>
                    <a:pt x="5088" y="8135"/>
                    <a:pt x="5323" y="7246"/>
                    <a:pt x="5323" y="6818"/>
                  </a:cubicBezTo>
                  <a:cubicBezTo>
                    <a:pt x="5323" y="6390"/>
                    <a:pt x="5147" y="5826"/>
                    <a:pt x="6143" y="5347"/>
                  </a:cubicBezTo>
                  <a:cubicBezTo>
                    <a:pt x="7140" y="4868"/>
                    <a:pt x="8430" y="4474"/>
                    <a:pt x="9251" y="4166"/>
                  </a:cubicBezTo>
                  <a:cubicBezTo>
                    <a:pt x="10072" y="3858"/>
                    <a:pt x="10190" y="3841"/>
                    <a:pt x="9955" y="3567"/>
                  </a:cubicBezTo>
                  <a:cubicBezTo>
                    <a:pt x="9721" y="3294"/>
                    <a:pt x="9721" y="2951"/>
                    <a:pt x="9134" y="2969"/>
                  </a:cubicBezTo>
                  <a:cubicBezTo>
                    <a:pt x="8548" y="2986"/>
                    <a:pt x="8020" y="2969"/>
                    <a:pt x="7727" y="2746"/>
                  </a:cubicBezTo>
                  <a:cubicBezTo>
                    <a:pt x="7433" y="2524"/>
                    <a:pt x="6730" y="2113"/>
                    <a:pt x="6671" y="1822"/>
                  </a:cubicBezTo>
                  <a:cubicBezTo>
                    <a:pt x="6613" y="1531"/>
                    <a:pt x="6840" y="1489"/>
                    <a:pt x="6697" y="1397"/>
                  </a:cubicBezTo>
                  <a:cubicBezTo>
                    <a:pt x="6554" y="1305"/>
                    <a:pt x="6755" y="1021"/>
                    <a:pt x="6783" y="788"/>
                  </a:cubicBezTo>
                  <a:cubicBezTo>
                    <a:pt x="6812" y="554"/>
                    <a:pt x="7842" y="2"/>
                    <a:pt x="9729" y="0"/>
                  </a:cubicBezTo>
                  <a:close/>
                </a:path>
              </a:pathLst>
            </a:custGeom>
            <a:solidFill>
              <a:schemeClr val="accent1"/>
            </a:solidFill>
            <a:ln cap="flat" w="12700">
              <a:noFill/>
              <a:miter lim="400000"/>
            </a:ln>
            <a:effectLst/>
          </p:spPr>
          <p:txBody>
            <a:bodyPr anchor="ctr" bIns="45720" lIns="91440" rIns="91440" tIns="45720" wrap="square">
              <a:normAutofit/>
            </a:bodyPr>
            <a:lstStyle/>
            <a:p>
              <a:pPr algn="ctr"/>
            </a:p>
          </p:txBody>
        </p:sp>
        <p:sp>
          <p:nvSpPr>
            <p:cNvPr descr="6fe41b39-0f66-4d32-876c-7c25025755f2" id="26" name="ïŝlíde">
              <a:extLst>
                <a:ext uri="{FF2B5EF4-FFF2-40B4-BE49-F238E27FC236}">
                  <a16:creationId id="{B09AA076-5700-43F6-8412-185FC0412715}"/>
                </a:ext>
              </a:extLst>
            </p:cNvPr>
            <p:cNvSpPr/>
            <p:nvPr/>
          </p:nvSpPr>
          <p:spPr>
            <a:xfrm flipV="false" flipH="false">
              <a:off x="5872968" y="3205573"/>
              <a:ext cx="125838" cy="103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b="b" l="0" r="r" t="0"/>
              <a:pathLst>
                <a:path extrusionOk="0" h="21600" w="21600">
                  <a:moveTo>
                    <a:pt x="20460" y="0"/>
                  </a:moveTo>
                  <a:cubicBezTo>
                    <a:pt x="20837" y="1583"/>
                    <a:pt x="21229" y="3095"/>
                    <a:pt x="21600" y="4439"/>
                  </a:cubicBezTo>
                  <a:cubicBezTo>
                    <a:pt x="10590" y="3782"/>
                    <a:pt x="4549" y="13958"/>
                    <a:pt x="0" y="21600"/>
                  </a:cubicBezTo>
                  <a:cubicBezTo>
                    <a:pt x="1704" y="18222"/>
                    <a:pt x="1487" y="13002"/>
                    <a:pt x="1393" y="10461"/>
                  </a:cubicBezTo>
                  <a:cubicBezTo>
                    <a:pt x="4070" y="7225"/>
                    <a:pt x="8060" y="3929"/>
                    <a:pt x="11634" y="2160"/>
                  </a:cubicBezTo>
                  <a:cubicBezTo>
                    <a:pt x="14683" y="649"/>
                    <a:pt x="18140" y="78"/>
                    <a:pt x="20460" y="0"/>
                  </a:cubicBezTo>
                  <a:close/>
                </a:path>
              </a:pathLst>
            </a:custGeom>
            <a:solidFill>
              <a:srgbClr val="FFFFFF"/>
            </a:solidFill>
            <a:ln cap="flat" w="12700">
              <a:noFill/>
              <a:miter lim="400000"/>
            </a:ln>
            <a:effectLst/>
          </p:spPr>
          <p:txBody>
            <a:bodyPr anchor="ctr" bIns="45720" lIns="91440" rIns="91440" tIns="45720" wrap="square">
              <a:normAutofit fontScale="25000" lnSpcReduction="20000"/>
            </a:bodyPr>
            <a:lstStyle/>
            <a:p>
              <a:pPr algn="ctr"/>
            </a:p>
          </p:txBody>
        </p:sp>
        <p:sp>
          <p:nvSpPr>
            <p:cNvPr descr="b18d3519-e16d-4b07-b3da-6943a8729f0a" id="44" name="Title">
              <a:extLst>
                <a:ext uri="{FF2B5EF4-FFF2-40B4-BE49-F238E27FC236}">
                  <a16:creationId id="{BA03057B-0CDA-24FA-A9CF-1829FA77A9EE}"/>
                </a:ext>
              </a:extLst>
            </p:cNvPr>
            <p:cNvSpPr txBox="1"/>
            <p:nvPr/>
          </p:nvSpPr>
          <p:spPr>
            <a:xfrm flipV="false" flipH="false">
              <a:off x="673100" y="1130300"/>
              <a:ext cx="10845800" cy="1285530"/>
            </a:xfrm>
            <a:prstGeom prst="rect">
              <a:avLst/>
            </a:prstGeom>
            <a:noFill/>
          </p:spPr>
          <p:txBody>
            <a:bodyPr anchor="t" anchorCtr="1" rtlCol="0" vert="horz" wrap="square">
              <a:normAutofit/>
            </a:bodyPr>
            <a:lstStyle/>
            <a:p>
              <a:pPr algn="ctr"/>
              <a:r>
                <a:rPr lang="en-US" b="true" i="false" u="none" sz="2400">
                  <a:solidFill>
                    <a:srgbClr val="2F2F2F"/>
                  </a:solidFill>
                  <a:latin typeface="Oranienbaum"/>
                </a:rPr>
                <a:t/>
              </a:r>
            </a:p>
          </p:txBody>
        </p:sp>
        <p:grpSp>
          <p:nvGrpSpPr>
            <p:cNvPr descr="a97f660c-687c-44ea-ab9a-3151db85d118" id="48" name="组合 47">
              <a:extLst>
                <a:ext uri="{FF2B5EF4-FFF2-40B4-BE49-F238E27FC236}">
                  <a16:creationId id="{45B1AECE-A722-8623-0115-D4955D104F83}"/>
                </a:ext>
              </a:extLst>
            </p:cNvPr>
            <p:cNvGrpSpPr/>
            <p:nvPr/>
          </p:nvGrpSpPr>
          <p:grpSpPr>
            <a:xfrm>
              <a:off x="0" y="3158890"/>
              <a:ext cx="12167295" cy="3699109"/>
              <a:chOff x="0" y="3158890"/>
              <a:chExt cx="12167295" cy="3699109"/>
            </a:xfrm>
          </p:grpSpPr>
          <p:sp>
            <p:nvSpPr>
              <p:cNvPr descr="9631ad6c-2452-45c5-b9eb-faf576387b97" id="3" name="PictureMisc">
                <a:extLst>
                  <a:ext uri="{FF2B5EF4-FFF2-40B4-BE49-F238E27FC236}">
                    <a16:creationId id="{D78041E5-DF2F-43DE-B5D5-8DD267DD9083}"/>
                  </a:ext>
                </a:extLst>
              </p:cNvPr>
              <p:cNvSpPr/>
              <p:nvPr/>
            </p:nvSpPr>
            <p:spPr>
              <a:xfrm flipV="false" flipH="false">
                <a:off x="0" y="5946357"/>
                <a:ext cx="12167295" cy="911642"/>
              </a:xfrm>
              <a:prstGeom prst="rect">
                <a:avLst/>
              </a:prstGeom>
              <a:blipFill rotWithShape="true">
                <a:blip r:embed="rId4"/>
                <a:srcRect/>
                <a:stretch>
                  <a:fillRect b="-385477" t="-377939" r="0" l="0"/>
                </a:stretch>
              </a:blipFill>
              <a:ln algn="ctr" cap="flat" cmpd="sng" w="12700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algn="ctr" cap="flat" cmpd="sng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bIns="45720" lIns="91440" rIns="91440" tIns="45720" wrap="square">
                <a:normAutofit/>
              </a:bodyPr>
              <a:lstStyle/>
              <a:p>
                <a:pPr algn="ctr"/>
              </a:p>
            </p:txBody>
          </p:sp>
          <p:sp>
            <p:nvSpPr>
              <p:cNvPr descr="23267edb-6c13-4e4c-afc1-57d97655a1f1" id="17" name="IconBackground1">
                <a:extLst>
                  <a:ext uri="{FF2B5EF4-FFF2-40B4-BE49-F238E27FC236}">
                    <a16:creationId id="{74F0619B-A767-4876-9EFC-0D6A07001F8C}"/>
                  </a:ext>
                </a:extLst>
              </p:cNvPr>
              <p:cNvSpPr/>
              <p:nvPr/>
            </p:nvSpPr>
            <p:spPr>
              <a:xfrm flipV="false" flipH="false">
                <a:off x="675204" y="3512864"/>
                <a:ext cx="658296" cy="658294"/>
              </a:xfrm>
              <a:prstGeom prst="ellipse">
                <a:avLst/>
              </a:prstGeom>
              <a:solidFill>
                <a:schemeClr val="accent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bIns="45720" lIns="91440" rIns="91440" tIns="45720" wrap="square">
                <a:normAutofit/>
              </a:bodyPr>
              <a:lstStyle/>
              <a:p>
                <a:pPr algn="ctr"/>
              </a:p>
            </p:txBody>
          </p:sp>
          <p:sp>
            <p:nvSpPr>
              <p:cNvPr descr="9f56de6d-4b26-41f5-bc7e-860c2aed0cec" id="18" name="Icon1">
                <a:extLst>
                  <a:ext uri="{FF2B5EF4-FFF2-40B4-BE49-F238E27FC236}">
                    <a16:creationId id="{D0C3A4C2-6960-419D-A8D9-1A5E6FB8F230}"/>
                  </a:ext>
                </a:extLst>
              </p:cNvPr>
              <p:cNvSpPr/>
              <p:nvPr/>
            </p:nvSpPr>
            <p:spPr bwMode="auto">
              <a:xfrm flipV="false" flipH="false">
                <a:off x="843177" y="3681056"/>
                <a:ext cx="322350" cy="321909"/>
              </a:xfrm>
              <a:custGeom>
                <a:avLst/>
                <a:gdLst>
                  <a:gd fmla="*/ 88489 w 606933" name="connsiteX0"/>
                  <a:gd fmla="*/ 530317 h 606104" name="connsiteY0"/>
                  <a:gd fmla="*/ 518444 w 606933" name="connsiteX1"/>
                  <a:gd fmla="*/ 530317 h 606104" name="connsiteY1"/>
                  <a:gd fmla="*/ 518444 w 606933" name="connsiteX2"/>
                  <a:gd fmla="*/ 573404 h 606104" name="connsiteY2"/>
                  <a:gd fmla="*/ 485697 w 606933" name="connsiteX3"/>
                  <a:gd fmla="*/ 606104 h 606104" name="connsiteY3"/>
                  <a:gd fmla="*/ 121236 w 606933" name="connsiteX4"/>
                  <a:gd fmla="*/ 606104 h 606104" name="connsiteY4"/>
                  <a:gd fmla="*/ 88489 w 606933" name="connsiteX5"/>
                  <a:gd fmla="*/ 573404 h 606104" name="connsiteY5"/>
                  <a:gd fmla="*/ 323402 w 606933" name="connsiteX6"/>
                  <a:gd fmla="*/ 364311 h 606104" name="connsiteY6"/>
                  <a:gd fmla="*/ 354991 w 606933" name="connsiteX7"/>
                  <a:gd fmla="*/ 480273 h 606104" name="connsiteY7"/>
                  <a:gd fmla="*/ 388314 w 606933" name="connsiteX8"/>
                  <a:gd fmla="*/ 447003 h 606104" name="connsiteY8"/>
                  <a:gd fmla="*/ 417398 w 606933" name="connsiteX9"/>
                  <a:gd fmla="*/ 476042 h 606104" name="connsiteY9"/>
                  <a:gd fmla="*/ 435215 w 606933" name="connsiteX10"/>
                  <a:gd fmla="*/ 458157 h 606104" name="connsiteY10"/>
                  <a:gd fmla="*/ 406227 w 606933" name="connsiteX11"/>
                  <a:gd fmla="*/ 429215 h 606104" name="connsiteY11"/>
                  <a:gd fmla="*/ 439453 w 606933" name="connsiteX12"/>
                  <a:gd fmla="*/ 395946 h 606104" name="connsiteY12"/>
                  <a:gd fmla="*/ 126453 w 606933" name="connsiteX13"/>
                  <a:gd fmla="*/ 290465 h 606104" name="connsiteY13"/>
                  <a:gd fmla="*/ 480480 w 606933" name="connsiteX14"/>
                  <a:gd fmla="*/ 290465 h 606104" name="connsiteY14"/>
                  <a:gd fmla="*/ 480480 w 606933" name="connsiteX15"/>
                  <a:gd fmla="*/ 504984 h 606104" name="connsiteY15"/>
                  <a:gd fmla="*/ 126453 w 606933" name="connsiteX16"/>
                  <a:gd fmla="*/ 504984 h 606104" name="connsiteY16"/>
                  <a:gd fmla="*/ 381572 w 606933" name="connsiteX17"/>
                  <a:gd fmla="*/ 5 h 606104" name="connsiteY17"/>
                  <a:gd fmla="*/ 527383 w 606933" name="connsiteX18"/>
                  <a:gd fmla="*/ 140810 h 606104" name="connsiteY18"/>
                  <a:gd fmla="*/ 520834 w 606933" name="connsiteX19"/>
                  <a:gd fmla="*/ 194862 h 606104" name="connsiteY19"/>
                  <a:gd fmla="*/ 606933 w 606933" name="connsiteX20"/>
                  <a:gd fmla="*/ 306621 h 606104" name="connsiteY20"/>
                  <a:gd fmla="*/ 505713 w 606933" name="connsiteX21"/>
                  <a:gd fmla="*/ 416071 h 606104" name="connsiteY21"/>
                  <a:gd fmla="*/ 505713 w 606933" name="connsiteX22"/>
                  <a:gd fmla="*/ 265168 h 606104" name="connsiteY22"/>
                  <a:gd fmla="*/ 101123 w 606933" name="connsiteX23"/>
                  <a:gd fmla="*/ 265168 h 606104" name="connsiteY23"/>
                  <a:gd fmla="*/ 101123 w 606933" name="connsiteX24"/>
                  <a:gd fmla="*/ 416071 h 606104" name="connsiteY24"/>
                  <a:gd fmla="*/ 0 w 606933" name="connsiteX25"/>
                  <a:gd fmla="*/ 306621 h 606104" name="connsiteY25"/>
                  <a:gd fmla="*/ 63949 w 606933" name="connsiteX26"/>
                  <a:gd fmla="*/ 203037 h 606104" name="connsiteY26"/>
                  <a:gd fmla="*/ 68764 w 606933" name="connsiteX27"/>
                  <a:gd fmla="*/ 146580 h 606104" name="connsiteY27"/>
                  <a:gd fmla="*/ 162086 w 606933" name="connsiteX28"/>
                  <a:gd fmla="*/ 71561 h 606104" name="connsiteY28"/>
                  <a:gd fmla="*/ 242985 w 606933" name="connsiteX29"/>
                  <a:gd fmla="*/ 96375 h 606104" name="connsiteY29"/>
                  <a:gd fmla="*/ 381572 w 606933" name="connsiteX30"/>
                  <a:gd fmla="*/ 5 h 606104" name="connsiteY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b="b" l="l" r="r" t="t"/>
                <a:pathLst>
                  <a:path h="606104" w="606933">
                    <a:moveTo>
                      <a:pt x="88489" y="530317"/>
                    </a:moveTo>
                    <a:lnTo>
                      <a:pt x="518444" y="530317"/>
                    </a:lnTo>
                    <a:lnTo>
                      <a:pt x="518444" y="573404"/>
                    </a:lnTo>
                    <a:lnTo>
                      <a:pt x="485697" y="606104"/>
                    </a:lnTo>
                    <a:lnTo>
                      <a:pt x="121236" y="606104"/>
                    </a:lnTo>
                    <a:lnTo>
                      <a:pt x="88489" y="573404"/>
                    </a:lnTo>
                    <a:close/>
                    <a:moveTo>
                      <a:pt x="323402" y="364311"/>
                    </a:moveTo>
                    <a:lnTo>
                      <a:pt x="354991" y="480273"/>
                    </a:lnTo>
                    <a:lnTo>
                      <a:pt x="388314" y="447003"/>
                    </a:lnTo>
                    <a:lnTo>
                      <a:pt x="417398" y="476042"/>
                    </a:lnTo>
                    <a:lnTo>
                      <a:pt x="435215" y="458157"/>
                    </a:lnTo>
                    <a:lnTo>
                      <a:pt x="406227" y="429215"/>
                    </a:lnTo>
                    <a:lnTo>
                      <a:pt x="439453" y="395946"/>
                    </a:lnTo>
                    <a:close/>
                    <a:moveTo>
                      <a:pt x="126453" y="290465"/>
                    </a:moveTo>
                    <a:lnTo>
                      <a:pt x="480480" y="290465"/>
                    </a:lnTo>
                    <a:lnTo>
                      <a:pt x="480480" y="504984"/>
                    </a:lnTo>
                    <a:lnTo>
                      <a:pt x="126453" y="504984"/>
                    </a:lnTo>
                    <a:close/>
                    <a:moveTo>
                      <a:pt x="381572" y="5"/>
                    </a:moveTo>
                    <a:cubicBezTo>
                      <a:pt x="457463" y="678"/>
                      <a:pt x="522856" y="63771"/>
                      <a:pt x="527383" y="140810"/>
                    </a:cubicBezTo>
                    <a:cubicBezTo>
                      <a:pt x="528346" y="159372"/>
                      <a:pt x="526227" y="177453"/>
                      <a:pt x="520834" y="194862"/>
                    </a:cubicBezTo>
                    <a:cubicBezTo>
                      <a:pt x="570818" y="207076"/>
                      <a:pt x="606933" y="252569"/>
                      <a:pt x="606933" y="306621"/>
                    </a:cubicBezTo>
                    <a:cubicBezTo>
                      <a:pt x="606933" y="366155"/>
                      <a:pt x="565039" y="410493"/>
                      <a:pt x="505713" y="416071"/>
                    </a:cubicBezTo>
                    <a:lnTo>
                      <a:pt x="505713" y="265168"/>
                    </a:lnTo>
                    <a:lnTo>
                      <a:pt x="101123" y="265168"/>
                    </a:lnTo>
                    <a:lnTo>
                      <a:pt x="101123" y="416071"/>
                    </a:lnTo>
                    <a:cubicBezTo>
                      <a:pt x="41894" y="410493"/>
                      <a:pt x="0" y="366155"/>
                      <a:pt x="0" y="306621"/>
                    </a:cubicBezTo>
                    <a:cubicBezTo>
                      <a:pt x="0" y="262379"/>
                      <a:pt x="25329" y="222080"/>
                      <a:pt x="63949" y="203037"/>
                    </a:cubicBezTo>
                    <a:cubicBezTo>
                      <a:pt x="60578" y="183994"/>
                      <a:pt x="62215" y="165047"/>
                      <a:pt x="68764" y="146580"/>
                    </a:cubicBezTo>
                    <a:cubicBezTo>
                      <a:pt x="83403" y="105224"/>
                      <a:pt x="120000" y="75793"/>
                      <a:pt x="162086" y="71561"/>
                    </a:cubicBezTo>
                    <a:cubicBezTo>
                      <a:pt x="191557" y="68676"/>
                      <a:pt x="220545" y="77813"/>
                      <a:pt x="242985" y="96375"/>
                    </a:cubicBezTo>
                    <a:cubicBezTo>
                      <a:pt x="264654" y="38861"/>
                      <a:pt x="319550" y="-476"/>
                      <a:pt x="381572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 bIns="45720" lIns="91440" rIns="91440" tIns="45720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ctr"/>
              </a:p>
            </p:txBody>
          </p:sp>
          <p:sp>
            <p:nvSpPr>
              <p:cNvPr descr="a7c05c24-998d-4d8d-a808-cbd1a9c20524" id="15" name="Text1">
                <a:extLst>
                  <a:ext uri="{FF2B5EF4-FFF2-40B4-BE49-F238E27FC236}">
                    <a16:creationId id="{A87C40EB-0A99-42C6-826F-44178C774211}"/>
                  </a:ext>
                </a:extLst>
              </p:cNvPr>
              <p:cNvSpPr txBox="1"/>
              <p:nvPr/>
            </p:nvSpPr>
            <p:spPr>
              <a:xfrm flipV="false" flipH="false">
                <a:off x="1372817" y="3963126"/>
                <a:ext cx="2972491" cy="1913651"/>
              </a:xfrm>
              <a:prstGeom prst="rect">
                <a:avLst/>
              </a:prstGeom>
              <a:noFill/>
            </p:spPr>
            <p:txBody>
              <a:bodyPr anchor="t" anchorCtr="0" bIns="45720" lIns="91440" rIns="9144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2F2F2F"/>
                    </a:solidFill>
                    <a:latin typeface="Oranienbaum"/>
                  </a:rPr>
                  <a:t/>
                </a:r>
              </a:p>
            </p:txBody>
          </p:sp>
          <p:sp>
            <p:nvSpPr>
              <p:cNvPr descr="3030bd66-48ce-4435-8589-5dc350d2437f" id="16" name="Bullet1">
                <a:extLst>
                  <a:ext uri="{FF2B5EF4-FFF2-40B4-BE49-F238E27FC236}">
                    <a16:creationId id="{DAEFFBB7-A620-4E1A-8970-EB646FB23D21}"/>
                  </a:ext>
                </a:extLst>
              </p:cNvPr>
              <p:cNvSpPr>
                <a:spLocks/>
              </p:cNvSpPr>
              <p:nvPr/>
            </p:nvSpPr>
            <p:spPr>
              <a:xfrm flipV="false" flipH="false">
                <a:off x="1372817" y="3158890"/>
                <a:ext cx="2972491" cy="719788"/>
              </a:xfrm>
              <a:prstGeom prst="rect">
                <a:avLst/>
              </a:prstGeom>
            </p:spPr>
            <p:txBody>
              <a:bodyPr anchor="b" anchorCtr="0" bIns="45720" lIns="91440" rIns="91440" tIns="45720" wrap="square">
                <a:normAutofit/>
              </a:bodyPr>
              <a:lstStyle/>
              <a:p>
                <a:pPr algn="l"/>
                <a:r>
                  <a:rPr lang="en-US" b="true" i="false" u="none" sz="1800">
                    <a:solidFill>
                      <a:srgbClr val="2F2F2F"/>
                    </a:solidFill>
                    <a:ea typeface="华康标题宋 Std W9"/>
                  </a:rPr>
                  <a:t>三农现状与挑战</a:t>
                </a:r>
              </a:p>
            </p:txBody>
          </p:sp>
        </p:grpSp>
        <p:grpSp>
          <p:nvGrpSpPr>
            <p:cNvPr descr="039e7b3d-0544-439f-aa47-6f58710501d0" id="49" name="组合 48">
              <a:extLst>
                <a:ext uri="{FF2B5EF4-FFF2-40B4-BE49-F238E27FC236}">
                  <a16:creationId id="{9C5D33C3-513D-780C-CACA-600268FB5CAE}"/>
                </a:ext>
              </a:extLst>
            </p:cNvPr>
            <p:cNvGrpSpPr/>
            <p:nvPr/>
          </p:nvGrpSpPr>
          <p:grpSpPr>
            <a:xfrm>
              <a:off x="7860032" y="3158890"/>
              <a:ext cx="3670104" cy="2717887"/>
              <a:chOff x="7860032" y="3158890"/>
              <a:chExt cx="3670104" cy="2717887"/>
            </a:xfrm>
          </p:grpSpPr>
          <p:sp>
            <p:nvSpPr>
              <p:cNvPr descr="1287c463-93fe-4400-b4c1-d60cb0a15c12" id="12" name="IconBackground2">
                <a:extLst>
                  <a:ext uri="{FF2B5EF4-FFF2-40B4-BE49-F238E27FC236}">
                    <a16:creationId id="{AE78A632-3FC2-4814-BDAE-0A027B6A293E}"/>
                  </a:ext>
                </a:extLst>
              </p:cNvPr>
              <p:cNvSpPr/>
              <p:nvPr/>
            </p:nvSpPr>
            <p:spPr>
              <a:xfrm flipV="false" flipH="false">
                <a:off x="7860032" y="3512864"/>
                <a:ext cx="658296" cy="658294"/>
              </a:xfrm>
              <a:prstGeom prst="ellipse">
                <a:avLst/>
              </a:prstGeom>
              <a:solidFill>
                <a:schemeClr val="tx2">
                  <a:alpha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bIns="45720" lIns="91440" rIns="91440" tIns="45720" wrap="square">
                <a:normAutofit/>
              </a:bodyPr>
              <a:lstStyle/>
              <a:p>
                <a:pPr algn="ctr"/>
              </a:p>
            </p:txBody>
          </p:sp>
          <p:sp>
            <p:nvSpPr>
              <p:cNvPr descr="54b30476-54e0-4373-bd26-44c0400432f6" id="13" name="Icon2">
                <a:extLst>
                  <a:ext uri="{FF2B5EF4-FFF2-40B4-BE49-F238E27FC236}">
                    <a16:creationId id="{E877C0A2-EB57-4DF5-8CE3-EBE557608A06}"/>
                  </a:ext>
                </a:extLst>
              </p:cNvPr>
              <p:cNvSpPr/>
              <p:nvPr/>
            </p:nvSpPr>
            <p:spPr bwMode="auto">
              <a:xfrm flipV="false" flipH="false">
                <a:off x="8028005" y="3710694"/>
                <a:ext cx="322350" cy="262633"/>
              </a:xfrm>
              <a:custGeom>
                <a:avLst/>
                <a:gdLst>
                  <a:gd fmla="*/ 373273 h 605239" name="connsiteX0"/>
                  <a:gd fmla="*/ 373273 h 605239" name="connsiteY0"/>
                  <a:gd fmla="*/ 373273 h 605239" name="connsiteX1"/>
                  <a:gd fmla="*/ 373273 h 605239" name="connsiteY1"/>
                  <a:gd fmla="*/ 373273 h 605239" name="connsiteX2"/>
                  <a:gd fmla="*/ 373273 h 605239" name="connsiteY2"/>
                  <a:gd fmla="*/ 373273 h 605239" name="connsiteX3"/>
                  <a:gd fmla="*/ 373273 h 605239" name="connsiteY3"/>
                  <a:gd fmla="*/ 373273 h 605239" name="connsiteX4"/>
                  <a:gd fmla="*/ 373273 h 605239" name="connsiteY4"/>
                  <a:gd fmla="*/ 373273 h 605239" name="connsiteX5"/>
                  <a:gd fmla="*/ 373273 h 605239" name="connsiteY5"/>
                  <a:gd fmla="*/ 373273 h 605239" name="connsiteX6"/>
                  <a:gd fmla="*/ 373273 h 605239" name="connsiteY6"/>
                  <a:gd fmla="*/ 373273 h 605239" name="connsiteX7"/>
                  <a:gd fmla="*/ 373273 h 605239" name="connsiteY7"/>
                  <a:gd fmla="*/ 373273 h 605239" name="connsiteX8"/>
                  <a:gd fmla="*/ 373273 h 605239" name="connsiteY8"/>
                  <a:gd fmla="*/ 373273 h 605239" name="connsiteX9"/>
                  <a:gd fmla="*/ 373273 h 605239" name="connsiteY9"/>
                  <a:gd fmla="*/ 373273 h 605239" name="connsiteX10"/>
                  <a:gd fmla="*/ 373273 h 605239" name="connsiteY10"/>
                  <a:gd fmla="*/ 373273 h 605239" name="connsiteX11"/>
                  <a:gd fmla="*/ 373273 h 605239" name="connsiteY11"/>
                  <a:gd fmla="*/ 373273 h 605239" name="connsiteX12"/>
                  <a:gd fmla="*/ 373273 h 605239" name="connsiteY12"/>
                  <a:gd fmla="*/ 373273 h 605239" name="connsiteX13"/>
                  <a:gd fmla="*/ 373273 h 605239" name="connsiteY13"/>
                  <a:gd fmla="*/ 373273 h 605239" name="connsiteX14"/>
                  <a:gd fmla="*/ 373273 h 605239" name="connsiteY14"/>
                  <a:gd fmla="*/ 373273 h 605239" name="connsiteX15"/>
                  <a:gd fmla="*/ 373273 h 605239" name="connsiteY15"/>
                  <a:gd fmla="*/ 373273 h 605239" name="connsiteX16"/>
                  <a:gd fmla="*/ 373273 h 605239" name="connsiteY16"/>
                  <a:gd fmla="*/ 373273 h 605239" name="connsiteX17"/>
                  <a:gd fmla="*/ 373273 h 605239" name="connsiteY17"/>
                  <a:gd fmla="*/ 373273 h 605239" name="connsiteX18"/>
                  <a:gd fmla="*/ 373273 h 605239" name="connsiteY18"/>
                  <a:gd fmla="*/ 373273 h 605239" name="connsiteX19"/>
                  <a:gd fmla="*/ 373273 h 605239" name="connsiteY19"/>
                  <a:gd fmla="*/ 373273 h 605239" name="connsiteX20"/>
                  <a:gd fmla="*/ 373273 h 605239" name="connsiteY20"/>
                  <a:gd fmla="*/ 373273 h 605239" name="connsiteX21"/>
                  <a:gd fmla="*/ 373273 h 605239" name="connsiteY21"/>
                  <a:gd fmla="*/ 373273 h 605239" name="connsiteX22"/>
                  <a:gd fmla="*/ 373273 h 605239" name="connsiteY22"/>
                  <a:gd fmla="*/ 373273 h 605239" name="connsiteX23"/>
                  <a:gd fmla="*/ 373273 h 605239" name="connsiteY23"/>
                  <a:gd fmla="*/ 373273 h 605239" name="connsiteX24"/>
                  <a:gd fmla="*/ 373273 h 605239" name="connsiteY24"/>
                  <a:gd fmla="*/ 373273 h 605239" name="connsiteX25"/>
                  <a:gd fmla="*/ 373273 h 605239" name="connsiteY25"/>
                  <a:gd fmla="*/ 373273 h 605239" name="connsiteX26"/>
                  <a:gd fmla="*/ 373273 h 605239" name="connsiteY26"/>
                  <a:gd fmla="*/ 373273 h 605239" name="connsiteX27"/>
                  <a:gd fmla="*/ 373273 h 605239" name="connsiteY27"/>
                  <a:gd fmla="*/ 373273 h 605239" name="connsiteX28"/>
                  <a:gd fmla="*/ 373273 h 605239" name="connsiteY28"/>
                  <a:gd fmla="*/ 373273 h 605239" name="connsiteX29"/>
                  <a:gd fmla="*/ 373273 h 605239" name="connsiteY29"/>
                  <a:gd fmla="*/ 373273 h 605239" name="connsiteX30"/>
                  <a:gd fmla="*/ 373273 h 605239" name="connsiteY30"/>
                  <a:gd fmla="*/ 373273 h 605239" name="connsiteX31"/>
                  <a:gd fmla="*/ 373273 h 605239" name="connsiteY31"/>
                  <a:gd fmla="*/ 373273 h 605239" name="connsiteX32"/>
                  <a:gd fmla="*/ 373273 h 605239" name="connsiteY32"/>
                  <a:gd fmla="*/ 373273 h 605239" name="connsiteX33"/>
                  <a:gd fmla="*/ 373273 h 605239" name="connsiteY33"/>
                  <a:gd fmla="*/ 373273 h 605239" name="connsiteX34"/>
                  <a:gd fmla="*/ 373273 h 605239" name="connsiteY34"/>
                  <a:gd fmla="*/ 373273 h 605239" name="connsiteX35"/>
                  <a:gd fmla="*/ 373273 h 605239" name="connsiteY35"/>
                  <a:gd fmla="*/ 373273 h 605239" name="connsiteX36"/>
                  <a:gd fmla="*/ 373273 h 605239" name="connsiteY36"/>
                  <a:gd fmla="*/ 373273 h 605239" name="connsiteX37"/>
                  <a:gd fmla="*/ 373273 h 605239" name="connsiteY37"/>
                  <a:gd fmla="*/ 373273 h 605239" name="connsiteX38"/>
                  <a:gd fmla="*/ 373273 h 605239" name="connsiteY38"/>
                  <a:gd fmla="*/ 373273 h 605239" name="connsiteX39"/>
                  <a:gd fmla="*/ 373273 h 605239" name="connsiteY39"/>
                  <a:gd fmla="*/ 373273 h 605239" name="connsiteX40"/>
                  <a:gd fmla="*/ 373273 h 605239" name="connsiteY40"/>
                  <a:gd fmla="*/ 373273 h 605239" name="connsiteX41"/>
                  <a:gd fmla="*/ 373273 h 605239" name="connsiteY41"/>
                  <a:gd fmla="*/ 373273 h 605239" name="connsiteX42"/>
                  <a:gd fmla="*/ 373273 h 605239" name="connsiteY42"/>
                  <a:gd fmla="*/ 373273 h 605239" name="connsiteX43"/>
                  <a:gd fmla="*/ 373273 h 605239" name="connsiteY43"/>
                  <a:gd fmla="*/ 373273 h 605239" name="connsiteX44"/>
                  <a:gd fmla="*/ 373273 h 605239" name="connsiteY44"/>
                  <a:gd fmla="*/ 373273 h 605239" name="connsiteX45"/>
                  <a:gd fmla="*/ 373273 h 605239" name="connsiteY45"/>
                  <a:gd fmla="*/ 373273 h 605239" name="connsiteX46"/>
                  <a:gd fmla="*/ 373273 h 605239" name="connsiteY46"/>
                  <a:gd fmla="*/ 373273 h 605239" name="connsiteX47"/>
                  <a:gd fmla="*/ 373273 h 605239" name="connsiteY47"/>
                  <a:gd fmla="*/ 373273 h 605239" name="connsiteX48"/>
                  <a:gd fmla="*/ 373273 h 605239" name="connsiteY48"/>
                  <a:gd fmla="*/ 373273 h 605239" name="connsiteX49"/>
                  <a:gd fmla="*/ 373273 h 605239" name="connsiteY49"/>
                  <a:gd fmla="*/ 373273 h 605239" name="connsiteX50"/>
                  <a:gd fmla="*/ 373273 h 605239" name="connsiteY50"/>
                  <a:gd fmla="*/ 373273 h 605239" name="connsiteX51"/>
                  <a:gd fmla="*/ 373273 h 605239" name="connsiteY51"/>
                  <a:gd fmla="*/ 373273 h 605239" name="connsiteX52"/>
                  <a:gd fmla="*/ 373273 h 605239" name="connsiteY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b="b" l="l" r="r" t="t"/>
                <a:pathLst>
                  <a:path h="495934" w="608697">
                    <a:moveTo>
                      <a:pt x="274757" y="203328"/>
                    </a:moveTo>
                    <a:cubicBezTo>
                      <a:pt x="262375" y="203328"/>
                      <a:pt x="252305" y="213383"/>
                      <a:pt x="252305" y="225746"/>
                    </a:cubicBezTo>
                    <a:cubicBezTo>
                      <a:pt x="252305" y="238110"/>
                      <a:pt x="262375" y="248164"/>
                      <a:pt x="274757" y="248164"/>
                    </a:cubicBezTo>
                    <a:lnTo>
                      <a:pt x="505837" y="248164"/>
                    </a:lnTo>
                    <a:cubicBezTo>
                      <a:pt x="518219" y="248164"/>
                      <a:pt x="528289" y="238110"/>
                      <a:pt x="528289" y="225746"/>
                    </a:cubicBezTo>
                    <a:cubicBezTo>
                      <a:pt x="528289" y="213383"/>
                      <a:pt x="518219" y="203328"/>
                      <a:pt x="505837" y="203328"/>
                    </a:cubicBezTo>
                    <a:close/>
                    <a:moveTo>
                      <a:pt x="274757" y="85949"/>
                    </a:moveTo>
                    <a:cubicBezTo>
                      <a:pt x="262375" y="85949"/>
                      <a:pt x="252305" y="95929"/>
                      <a:pt x="252305" y="108293"/>
                    </a:cubicBezTo>
                    <a:cubicBezTo>
                      <a:pt x="252305" y="120656"/>
                      <a:pt x="262375" y="130711"/>
                      <a:pt x="274757" y="130711"/>
                    </a:cubicBezTo>
                    <a:lnTo>
                      <a:pt x="505837" y="130711"/>
                    </a:lnTo>
                    <a:cubicBezTo>
                      <a:pt x="518219" y="130711"/>
                      <a:pt x="528289" y="120656"/>
                      <a:pt x="528289" y="108293"/>
                    </a:cubicBezTo>
                    <a:cubicBezTo>
                      <a:pt x="528289" y="95929"/>
                      <a:pt x="518219" y="85949"/>
                      <a:pt x="505837" y="85949"/>
                    </a:cubicBezTo>
                    <a:close/>
                    <a:moveTo>
                      <a:pt x="36405" y="60757"/>
                    </a:moveTo>
                    <a:lnTo>
                      <a:pt x="135995" y="60757"/>
                    </a:lnTo>
                    <a:lnTo>
                      <a:pt x="135995" y="146720"/>
                    </a:lnTo>
                    <a:lnTo>
                      <a:pt x="102873" y="146720"/>
                    </a:lnTo>
                    <a:cubicBezTo>
                      <a:pt x="90490" y="146720"/>
                      <a:pt x="80419" y="156702"/>
                      <a:pt x="80419" y="169067"/>
                    </a:cubicBezTo>
                    <a:cubicBezTo>
                      <a:pt x="80419" y="181433"/>
                      <a:pt x="90490" y="191489"/>
                      <a:pt x="102873" y="191489"/>
                    </a:cubicBezTo>
                    <a:lnTo>
                      <a:pt x="135995" y="191489"/>
                    </a:lnTo>
                    <a:lnTo>
                      <a:pt x="135995" y="264118"/>
                    </a:lnTo>
                    <a:lnTo>
                      <a:pt x="102873" y="264118"/>
                    </a:lnTo>
                    <a:cubicBezTo>
                      <a:pt x="90490" y="264118"/>
                      <a:pt x="80419" y="274174"/>
                      <a:pt x="80419" y="286540"/>
                    </a:cubicBezTo>
                    <a:cubicBezTo>
                      <a:pt x="80419" y="298905"/>
                      <a:pt x="90490" y="308961"/>
                      <a:pt x="102873" y="308961"/>
                    </a:cubicBezTo>
                    <a:lnTo>
                      <a:pt x="136816" y="308961"/>
                    </a:lnTo>
                    <a:cubicBezTo>
                      <a:pt x="142262" y="343451"/>
                      <a:pt x="172176" y="369970"/>
                      <a:pt x="208208" y="369970"/>
                    </a:cubicBezTo>
                    <a:lnTo>
                      <a:pt x="430515" y="369970"/>
                    </a:lnTo>
                    <a:lnTo>
                      <a:pt x="433201" y="374439"/>
                    </a:lnTo>
                    <a:cubicBezTo>
                      <a:pt x="427308" y="386507"/>
                      <a:pt x="414924" y="394850"/>
                      <a:pt x="400526" y="394850"/>
                    </a:cubicBezTo>
                    <a:lnTo>
                      <a:pt x="157779" y="394850"/>
                    </a:lnTo>
                    <a:lnTo>
                      <a:pt x="103022" y="487144"/>
                    </a:lnTo>
                    <a:cubicBezTo>
                      <a:pt x="99665" y="492731"/>
                      <a:pt x="93772" y="495934"/>
                      <a:pt x="87580" y="495934"/>
                    </a:cubicBezTo>
                    <a:cubicBezTo>
                      <a:pt x="85939" y="495934"/>
                      <a:pt x="84372" y="495711"/>
                      <a:pt x="82806" y="495264"/>
                    </a:cubicBezTo>
                    <a:cubicBezTo>
                      <a:pt x="74973" y="493178"/>
                      <a:pt x="69602" y="486101"/>
                      <a:pt x="69602" y="477982"/>
                    </a:cubicBezTo>
                    <a:lnTo>
                      <a:pt x="69602" y="394850"/>
                    </a:lnTo>
                    <a:lnTo>
                      <a:pt x="36405" y="394850"/>
                    </a:lnTo>
                    <a:cubicBezTo>
                      <a:pt x="16263" y="394850"/>
                      <a:pt x="0" y="378611"/>
                      <a:pt x="0" y="358572"/>
                    </a:cubicBezTo>
                    <a:lnTo>
                      <a:pt x="0" y="97034"/>
                    </a:lnTo>
                    <a:cubicBezTo>
                      <a:pt x="0" y="76996"/>
                      <a:pt x="16263" y="60757"/>
                      <a:pt x="36405" y="60757"/>
                    </a:cubicBezTo>
                    <a:close/>
                    <a:moveTo>
                      <a:pt x="208222" y="0"/>
                    </a:moveTo>
                    <a:lnTo>
                      <a:pt x="572297" y="0"/>
                    </a:lnTo>
                    <a:cubicBezTo>
                      <a:pt x="592436" y="0"/>
                      <a:pt x="608697" y="16236"/>
                      <a:pt x="608697" y="36346"/>
                    </a:cubicBezTo>
                    <a:lnTo>
                      <a:pt x="608697" y="297768"/>
                    </a:lnTo>
                    <a:cubicBezTo>
                      <a:pt x="608697" y="317802"/>
                      <a:pt x="592436" y="334039"/>
                      <a:pt x="572297" y="334039"/>
                    </a:cubicBezTo>
                    <a:lnTo>
                      <a:pt x="539104" y="334039"/>
                    </a:lnTo>
                    <a:lnTo>
                      <a:pt x="539104" y="417232"/>
                    </a:lnTo>
                    <a:cubicBezTo>
                      <a:pt x="539104" y="425276"/>
                      <a:pt x="533734" y="432351"/>
                      <a:pt x="525902" y="434511"/>
                    </a:cubicBezTo>
                    <a:cubicBezTo>
                      <a:pt x="524336" y="434884"/>
                      <a:pt x="522769" y="435107"/>
                      <a:pt x="521203" y="435107"/>
                    </a:cubicBezTo>
                    <a:cubicBezTo>
                      <a:pt x="514937" y="435107"/>
                      <a:pt x="509045" y="431904"/>
                      <a:pt x="505763" y="426318"/>
                    </a:cubicBezTo>
                    <a:lnTo>
                      <a:pt x="450939" y="334039"/>
                    </a:lnTo>
                    <a:lnTo>
                      <a:pt x="208222" y="334039"/>
                    </a:lnTo>
                    <a:cubicBezTo>
                      <a:pt x="188158" y="334039"/>
                      <a:pt x="171897" y="317802"/>
                      <a:pt x="171897" y="297768"/>
                    </a:cubicBezTo>
                    <a:lnTo>
                      <a:pt x="171897" y="36346"/>
                    </a:lnTo>
                    <a:cubicBezTo>
                      <a:pt x="171897" y="16236"/>
                      <a:pt x="188158" y="0"/>
                      <a:pt x="2082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 bIns="45720" lIns="91440" rIns="91440" tIns="45720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ctr"/>
              </a:p>
            </p:txBody>
          </p:sp>
          <p:sp>
            <p:nvSpPr>
              <p:cNvPr descr="1c36dac7-d18a-4ad3-970a-385575f5a475" id="10" name="Text2">
                <a:extLst>
                  <a:ext uri="{FF2B5EF4-FFF2-40B4-BE49-F238E27FC236}">
                    <a16:creationId id="{F07AE112-03E7-4A25-92D2-CE8C38B48955}"/>
                  </a:ext>
                </a:extLst>
              </p:cNvPr>
              <p:cNvSpPr txBox="1"/>
              <p:nvPr/>
            </p:nvSpPr>
            <p:spPr>
              <a:xfrm flipV="false" flipH="false">
                <a:off x="8557645" y="3963126"/>
                <a:ext cx="2972491" cy="1913651"/>
              </a:xfrm>
              <a:prstGeom prst="rect">
                <a:avLst/>
              </a:prstGeom>
              <a:noFill/>
            </p:spPr>
            <p:txBody>
              <a:bodyPr anchor="t" anchorCtr="0" bIns="45720" lIns="91440" rIns="9144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2F2F2F"/>
                    </a:solidFill>
                    <a:latin typeface="Oranienbaum"/>
                  </a:rPr>
                  <a:t/>
                </a:r>
              </a:p>
            </p:txBody>
          </p:sp>
          <p:sp>
            <p:nvSpPr>
              <p:cNvPr descr="c695ccff-73e5-4411-b967-1fce55b8ef65" id="11" name="Bullet2">
                <a:extLst>
                  <a:ext uri="{FF2B5EF4-FFF2-40B4-BE49-F238E27FC236}">
                    <a16:creationId id="{332EF476-90E6-42F5-B2A3-A00BD23504D5}"/>
                  </a:ext>
                </a:extLst>
              </p:cNvPr>
              <p:cNvSpPr>
                <a:spLocks/>
              </p:cNvSpPr>
              <p:nvPr/>
            </p:nvSpPr>
            <p:spPr>
              <a:xfrm flipV="false" flipH="false">
                <a:off x="8557645" y="3158890"/>
                <a:ext cx="2972491" cy="719788"/>
              </a:xfrm>
              <a:prstGeom prst="rect">
                <a:avLst/>
              </a:prstGeom>
            </p:spPr>
            <p:txBody>
              <a:bodyPr anchor="b" anchorCtr="0" bIns="45720" lIns="91440" rIns="91440" tIns="45720" wrap="square">
                <a:normAutofit/>
              </a:bodyPr>
              <a:lstStyle/>
              <a:p>
                <a:pPr algn="l"/>
                <a:r>
                  <a:rPr lang="en-US" b="true" i="false" u="none" sz="1800">
                    <a:solidFill>
                      <a:srgbClr val="2F2F2F"/>
                    </a:solidFill>
                    <a:ea typeface="华康标题宋 Std W9"/>
                  </a:rPr>
                  <a:t>未来展望与政策建议</a:t>
                </a:r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0d4a4f16-4b58-4705-97c3-dbe5b8e7d515" id="2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b="false" i="false" u="none" sz="6000">
                <a:solidFill>
                  <a:srgbClr val="F84D4D"/>
                </a:solidFill>
                <a:ea typeface="华康标题宋 Std W9"/>
              </a:rPr>
              <a:t>三农现状与挑战</a:t>
            </a:r>
          </a:p>
        </p:txBody>
      </p:sp>
      <p:sp>
        <p:nvSpPr>
          <p:cNvPr descr="78367baf-2d76-48de-80ab-176d7a896fb8" id="3" name=""/>
          <p:cNvSpPr>
            <a:spLocks noGrp="1"/>
          </p:cNvSpPr>
          <p:nvPr>
            <p:ph hasCustomPrompt="1" idx="1" type="body"/>
          </p:nvPr>
        </p:nvSpPr>
        <p:spPr/>
        <p:txBody>
          <a:bodyPr/>
          <a:lstStyle/>
          <a:p>
            <a:pPr algn="ctr">
              <a:lnSpc>
                <a:spcPct val="120000"/>
              </a:lnSpc>
              <a:spcBef>
                <a:spcPts val="1000"/>
              </a:spcBef>
            </a:pPr>
            <a:r>
              <a:rPr lang="en-US" b="false" i="false" u="none" sz="2000">
                <a:solidFill>
                  <a:srgbClr val="2F2F2F"/>
                </a:solidFill>
                <a:ea typeface="思源黑体 Normal"/>
              </a:rPr>
              <a:t>探讨当前农业、农村、农民面临的主要问题和困境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a14="http://schemas.microsoft.com/office/drawing/2010/main" xmlns:a16="http://schemas.microsoft.com/office/drawing/2014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8df6c20-2efd-41c4-a9d0-6218cf7c4a69" id="47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false" i="false" u="none" sz="2800">
                <a:solidFill>
                  <a:srgbClr val="F84D4D"/>
                </a:solidFill>
                <a:ea typeface="华康标题宋 Std W9"/>
              </a:rPr>
              <a:t>农业现状与挑战</a:t>
            </a:r>
          </a:p>
        </p:txBody>
      </p:sp>
      <p:grpSp>
        <p:nvGrpSpPr>
          <p:cNvPr descr="0e60b172-0e05-4e22-94f5-bb11882b5f07" id="36" name="4d36ec77-9943-4170-915d-5958af924c7a.source.8.zh-Hans.pptx">
            <a:extLst>
              <a:ext uri="{FF2B5EF4-FFF2-40B4-BE49-F238E27FC236}">
                <a16:creationId id="{DEA09213-2B84-ABC3-8A65-47AAEA4ABE9A}"/>
              </a:ext>
            </a:extLst>
          </p:cNvPr>
          <p:cNvGrpSpPr/>
          <p:nvPr/>
        </p:nvGrpSpPr>
        <p:grpSpPr>
          <a:xfrm>
            <a:off x="660400" y="1130300"/>
            <a:ext cx="10871200" cy="4913923"/>
            <a:chOff x="660400" y="1130300"/>
            <a:chExt cx="10871200" cy="4913923"/>
          </a:xfrm>
        </p:grpSpPr>
        <p:sp>
          <p:nvSpPr>
            <p:cNvPr descr="da8b772b-d04c-4dc5-bc2b-8825cb191818" id="65" name="ïṩ1ide">
              <a:extLst>
                <a:ext uri="{FF2B5EF4-FFF2-40B4-BE49-F238E27FC236}">
                  <a16:creationId id="{D143C4AF-50B8-58CF-C1CF-BDD5E7B3836E}"/>
                </a:ext>
              </a:extLst>
            </p:cNvPr>
            <p:cNvSpPr/>
            <p:nvPr/>
          </p:nvSpPr>
          <p:spPr bwMode="auto">
            <a:xfrm flipV="false" flipH="false">
              <a:off x="4116907" y="1427024"/>
              <a:ext cx="3958186" cy="3963714"/>
            </a:xfrm>
            <a:prstGeom prst="ellipse">
              <a:avLst/>
            </a:prstGeom>
            <a:solidFill>
              <a:schemeClr val="accent1">
                <a:alpha val="1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t" anchorCtr="0" bIns="45720" compatLnSpc="1" lIns="91440" numCol="1" rIns="91440" tIns="45720" vert="horz" wrap="square">
              <a:prstTxWarp prst="textNoShape">
                <a:avLst/>
              </a:prstTxWarp>
            </a:bodyPr>
            <a:lstStyle/>
            <a:p>
              <a:pPr algn="l"/>
            </a:p>
          </p:txBody>
        </p:sp>
        <p:grpSp>
          <p:nvGrpSpPr>
            <p:cNvPr descr="c4a5bcc4-518a-4f1d-b303-bad67c0b3db5" id="4" name="组合 3">
              <a:extLst>
                <a:ext uri="{FF2B5EF4-FFF2-40B4-BE49-F238E27FC236}">
                  <a16:creationId id="{7EA795F7-0292-72C9-CF77-2B8ECA247E90}"/>
                </a:ext>
              </a:extLst>
            </p:cNvPr>
            <p:cNvGrpSpPr/>
            <p:nvPr/>
          </p:nvGrpSpPr>
          <p:grpSpPr>
            <a:xfrm>
              <a:off x="660400" y="1130300"/>
              <a:ext cx="2714281" cy="1155305"/>
              <a:chOff x="660400" y="1130300"/>
              <a:chExt cx="2714281" cy="1155305"/>
            </a:xfrm>
          </p:grpSpPr>
          <p:sp>
            <p:nvSpPr>
              <p:cNvPr descr="7eaf378b-257d-4454-986d-17ddd71ecb1b" id="34" name="Text1">
                <a:extLst>
                  <a:ext uri="{FF2B5EF4-FFF2-40B4-BE49-F238E27FC236}">
                    <a16:creationId id="{6F335BB0-C099-D905-9318-665E70128D7F}"/>
                  </a:ext>
                </a:extLst>
              </p:cNvPr>
              <p:cNvSpPr>
                <a:spLocks/>
              </p:cNvSpPr>
              <p:nvPr/>
            </p:nvSpPr>
            <p:spPr bwMode="auto">
              <a:xfrm flipV="false" flipH="false">
                <a:off x="660400" y="1636299"/>
                <a:ext cx="2714281" cy="6493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t" anchorCtr="0" bIns="46800" lIns="90000" rIns="90000" tIns="4680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b="false" i="false" u="none" sz="1200">
                    <a:solidFill>
                      <a:srgbClr val="2F2F2F"/>
                    </a:solidFill>
                    <a:ea typeface="思源黑体 Normal"/>
                  </a:rPr>
                  <a:t>当前农业科技普及率不足，影响生产力提升。</a:t>
                </a:r>
              </a:p>
            </p:txBody>
          </p:sp>
          <p:sp>
            <p:nvSpPr>
              <p:cNvPr descr="3888623e-f606-4ca6-a7ff-ee0f1dc4b73c" id="35" name="Bullet1">
                <a:extLst>
                  <a:ext uri="{FF2B5EF4-FFF2-40B4-BE49-F238E27FC236}">
                    <a16:creationId id="{6CA0ADBF-E291-42C2-36CB-10BED8391E99}"/>
                  </a:ext>
                </a:extLst>
              </p:cNvPr>
              <p:cNvSpPr txBox="1"/>
              <p:nvPr/>
            </p:nvSpPr>
            <p:spPr bwMode="auto">
              <a:xfrm flipV="false" flipH="false">
                <a:off x="660400" y="1130300"/>
                <a:ext cx="2714281" cy="460957"/>
              </a:xfrm>
              <a:prstGeom prst="roundRect">
                <a:avLst>
                  <a:gd fmla="val 50000" name="adj"/>
                </a:avLst>
              </a:prstGeom>
              <a:gradFill flip="none" rotWithShape="1">
                <a:gsLst>
                  <a:gs pos="51000">
                    <a:schemeClr val="bg1"/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  <a:ln w="12700"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</a:ln>
              <a:effectLst>
                <a:outerShdw algn="ctr" blurRad="533400" dist="127000" rotWithShape="0">
                  <a:schemeClr val="accent1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lstStyle>
                <a:defPPr>
                  <a:defRPr lang="en-US"/>
                </a:defPPr>
                <a:lvl1pPr algn="ctr">
                  <a:defRPr b="1">
                    <a:solidFill>
                      <a:schemeClr val="tx1"/>
                    </a:solidFill>
                    <a:latin charset="0" panose="020B0604020202020204" pitchFamily="34" typeface="Arial"/>
                    <a:cs charset="0" panose="020B0604020202020204" pitchFamily="34" typeface="Arial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b="true" i="false" u="none" sz="1800">
                    <a:solidFill>
                      <a:srgbClr val="2F2F2F"/>
                    </a:solidFill>
                    <a:ea typeface="华康标题宋 Std W9"/>
                  </a:rPr>
                  <a:t>农业科技滞后</a:t>
                </a:r>
              </a:p>
            </p:txBody>
          </p:sp>
        </p:grpSp>
        <p:grpSp>
          <p:nvGrpSpPr>
            <p:cNvPr descr="2b890a2f-efe8-41f8-a89a-224cabae4f17" id="5" name="组合 4">
              <a:extLst>
                <a:ext uri="{FF2B5EF4-FFF2-40B4-BE49-F238E27FC236}">
                  <a16:creationId id="{A3877284-7995-84C9-C7A2-8EE2737BB093}"/>
                </a:ext>
              </a:extLst>
            </p:cNvPr>
            <p:cNvGrpSpPr/>
            <p:nvPr/>
          </p:nvGrpSpPr>
          <p:grpSpPr>
            <a:xfrm>
              <a:off x="660400" y="2383172"/>
              <a:ext cx="2714281" cy="1155305"/>
              <a:chOff x="660400" y="2383172"/>
              <a:chExt cx="2714281" cy="1155305"/>
            </a:xfrm>
          </p:grpSpPr>
          <p:sp>
            <p:nvSpPr>
              <p:cNvPr descr="90a1fc12-ec43-4b8a-b7c3-9c243656f120" id="32" name="Text2">
                <a:extLst>
                  <a:ext uri="{FF2B5EF4-FFF2-40B4-BE49-F238E27FC236}">
                    <a16:creationId id="{F93D1B67-AD4E-0958-67B0-2CB34A5496D0}"/>
                  </a:ext>
                </a:extLst>
              </p:cNvPr>
              <p:cNvSpPr>
                <a:spLocks/>
              </p:cNvSpPr>
              <p:nvPr/>
            </p:nvSpPr>
            <p:spPr bwMode="auto">
              <a:xfrm flipV="false" flipH="false">
                <a:off x="660400" y="2889171"/>
                <a:ext cx="2714281" cy="6493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t" anchorCtr="0" bIns="46800" lIns="90000" rIns="90000" tIns="4680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b="false" i="false" u="none" sz="1200">
                    <a:solidFill>
                      <a:srgbClr val="2F2F2F"/>
                    </a:solidFill>
                    <a:ea typeface="思源黑体 Normal"/>
                  </a:rPr>
                  <a:t>过度使用化肥农药，导致土壤和水质污染严重。</a:t>
                </a:r>
              </a:p>
            </p:txBody>
          </p:sp>
          <p:sp>
            <p:nvSpPr>
              <p:cNvPr descr="63cdccff-7bf9-4df7-8455-d07322ba7890" id="33" name="Bullet2">
                <a:extLst>
                  <a:ext uri="{FF2B5EF4-FFF2-40B4-BE49-F238E27FC236}">
                    <a16:creationId id="{A9E9A039-B8AE-72D1-DAF1-3969B32077B1}"/>
                  </a:ext>
                </a:extLst>
              </p:cNvPr>
              <p:cNvSpPr txBox="1"/>
              <p:nvPr/>
            </p:nvSpPr>
            <p:spPr bwMode="auto">
              <a:xfrm flipV="false" flipH="false">
                <a:off x="660400" y="2383172"/>
                <a:ext cx="2714281" cy="460957"/>
              </a:xfrm>
              <a:prstGeom prst="roundRect">
                <a:avLst>
                  <a:gd fmla="val 50000" name="adj"/>
                </a:avLst>
              </a:prstGeom>
              <a:gradFill flip="none" rotWithShape="1">
                <a:gsLst>
                  <a:gs pos="51000">
                    <a:schemeClr val="bg1"/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  <a:ln w="12700"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</a:ln>
              <a:effectLst>
                <a:outerShdw algn="ctr" blurRad="533400" dist="127000" rotWithShape="0">
                  <a:schemeClr val="accent1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lstStyle>
                <a:defPPr>
                  <a:defRPr lang="en-US"/>
                </a:defPPr>
                <a:lvl1pPr algn="ctr">
                  <a:defRPr b="1">
                    <a:solidFill>
                      <a:schemeClr val="tx1"/>
                    </a:solidFill>
                    <a:latin charset="0" panose="020B0604020202020204" pitchFamily="34" typeface="Arial"/>
                    <a:cs charset="0" panose="020B0604020202020204" pitchFamily="34" typeface="Arial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b="true" i="false" u="none" sz="1800">
                    <a:solidFill>
                      <a:srgbClr val="2F2F2F"/>
                    </a:solidFill>
                    <a:ea typeface="华康标题宋 Std W9"/>
                  </a:rPr>
                  <a:t>生态环境压力大</a:t>
                </a:r>
              </a:p>
            </p:txBody>
          </p:sp>
        </p:grpSp>
        <p:grpSp>
          <p:nvGrpSpPr>
            <p:cNvPr descr="534fe581-6a88-468c-8e92-6f0d38229c1e" id="6" name="组合 5">
              <a:extLst>
                <a:ext uri="{FF2B5EF4-FFF2-40B4-BE49-F238E27FC236}">
                  <a16:creationId id="{F12D3728-A9AF-930C-C15E-6491D398FF40}"/>
                </a:ext>
              </a:extLst>
            </p:cNvPr>
            <p:cNvGrpSpPr/>
            <p:nvPr/>
          </p:nvGrpSpPr>
          <p:grpSpPr>
            <a:xfrm>
              <a:off x="660400" y="3636046"/>
              <a:ext cx="2714281" cy="1155305"/>
              <a:chOff x="660400" y="3636046"/>
              <a:chExt cx="2714281" cy="1155305"/>
            </a:xfrm>
          </p:grpSpPr>
          <p:sp>
            <p:nvSpPr>
              <p:cNvPr descr="df7eeb78-ecc3-41ec-abce-1a564d553496" id="30" name="Text3">
                <a:extLst>
                  <a:ext uri="{FF2B5EF4-FFF2-40B4-BE49-F238E27FC236}">
                    <a16:creationId id="{6F75E218-7582-B4EA-AFD0-E819E1C1F2D5}"/>
                  </a:ext>
                </a:extLst>
              </p:cNvPr>
              <p:cNvSpPr>
                <a:spLocks/>
              </p:cNvSpPr>
              <p:nvPr/>
            </p:nvSpPr>
            <p:spPr bwMode="auto">
              <a:xfrm flipV="false" flipH="false">
                <a:off x="660400" y="4142045"/>
                <a:ext cx="2714281" cy="6493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t" anchorCtr="0" bIns="46800" lIns="90000" rIns="90000" tIns="4680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b="false" i="false" u="none" sz="1200">
                    <a:solidFill>
                      <a:srgbClr val="2F2F2F"/>
                    </a:solidFill>
                    <a:ea typeface="思源黑体 Normal"/>
                  </a:rPr>
                  <a:t>农产品市场信息不透明，农民难以获取准确市场信息。</a:t>
                </a:r>
              </a:p>
            </p:txBody>
          </p:sp>
          <p:sp>
            <p:nvSpPr>
              <p:cNvPr descr="8b4a2c45-d8f3-48a8-ab39-1dfe9022f04e" id="31" name="Bullet3">
                <a:extLst>
                  <a:ext uri="{FF2B5EF4-FFF2-40B4-BE49-F238E27FC236}">
                    <a16:creationId id="{291132A6-E0E7-CEBD-74B3-1A7A62CA67C9}"/>
                  </a:ext>
                </a:extLst>
              </p:cNvPr>
              <p:cNvSpPr txBox="1"/>
              <p:nvPr/>
            </p:nvSpPr>
            <p:spPr bwMode="auto">
              <a:xfrm flipV="false" flipH="false">
                <a:off x="660400" y="3636046"/>
                <a:ext cx="2714281" cy="460957"/>
              </a:xfrm>
              <a:prstGeom prst="roundRect">
                <a:avLst>
                  <a:gd fmla="val 50000" name="adj"/>
                </a:avLst>
              </a:prstGeom>
              <a:gradFill flip="none" rotWithShape="1">
                <a:gsLst>
                  <a:gs pos="51000">
                    <a:schemeClr val="bg1"/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  <a:ln w="12700"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</a:ln>
              <a:effectLst>
                <a:outerShdw algn="ctr" blurRad="533400" dist="127000" rotWithShape="0">
                  <a:schemeClr val="accent1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lstStyle>
                <a:defPPr>
                  <a:defRPr lang="en-US"/>
                </a:defPPr>
                <a:lvl1pPr algn="ctr">
                  <a:defRPr b="1">
                    <a:solidFill>
                      <a:schemeClr val="tx1"/>
                    </a:solidFill>
                    <a:latin charset="0" panose="020B0604020202020204" pitchFamily="34" typeface="Arial"/>
                    <a:cs charset="0" panose="020B0604020202020204" pitchFamily="34" typeface="Arial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b="true" i="false" u="none" sz="1800">
                    <a:solidFill>
                      <a:srgbClr val="2F2F2F"/>
                    </a:solidFill>
                    <a:ea typeface="华康标题宋 Std W9"/>
                  </a:rPr>
                  <a:t>市场信息不对称</a:t>
                </a:r>
              </a:p>
            </p:txBody>
          </p:sp>
        </p:grpSp>
        <p:grpSp>
          <p:nvGrpSpPr>
            <p:cNvPr descr="3d055e83-b4eb-40b2-b617-ccf60196b535" id="7" name="组合 6">
              <a:extLst>
                <a:ext uri="{FF2B5EF4-FFF2-40B4-BE49-F238E27FC236}">
                  <a16:creationId id="{97FFBED1-F534-180A-E8D8-84C3492AB4C6}"/>
                </a:ext>
              </a:extLst>
            </p:cNvPr>
            <p:cNvGrpSpPr/>
            <p:nvPr/>
          </p:nvGrpSpPr>
          <p:grpSpPr>
            <a:xfrm>
              <a:off x="660400" y="4888918"/>
              <a:ext cx="2714281" cy="1155305"/>
              <a:chOff x="660400" y="4888918"/>
              <a:chExt cx="2714281" cy="1155305"/>
            </a:xfrm>
          </p:grpSpPr>
          <p:sp>
            <p:nvSpPr>
              <p:cNvPr descr="3feb40cd-88fb-4ab5-9d5c-b6968a652884" id="28" name="Text4">
                <a:extLst>
                  <a:ext uri="{FF2B5EF4-FFF2-40B4-BE49-F238E27FC236}">
                    <a16:creationId id="{9F97AD89-6548-6455-9B29-092FB78F90CD}"/>
                  </a:ext>
                </a:extLst>
              </p:cNvPr>
              <p:cNvSpPr>
                <a:spLocks/>
              </p:cNvSpPr>
              <p:nvPr/>
            </p:nvSpPr>
            <p:spPr bwMode="auto">
              <a:xfrm flipV="false" flipH="false">
                <a:off x="660400" y="5394917"/>
                <a:ext cx="2714281" cy="6493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t" anchorCtr="0" bIns="46800" lIns="90000" rIns="90000" tIns="4680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b="false" i="false" u="none" sz="1200">
                    <a:solidFill>
                      <a:srgbClr val="2F2F2F"/>
                    </a:solidFill>
                    <a:ea typeface="思源黑体 Normal"/>
                  </a:rPr>
                  <a:t>农田水利设施陈旧，影响农业稳定发展。</a:t>
                </a:r>
              </a:p>
            </p:txBody>
          </p:sp>
          <p:sp>
            <p:nvSpPr>
              <p:cNvPr descr="dfc4c3b7-8cef-4550-9472-fa5e15d8526a" id="29" name="Bullet4">
                <a:extLst>
                  <a:ext uri="{FF2B5EF4-FFF2-40B4-BE49-F238E27FC236}">
                    <a16:creationId id="{8F3F389B-6983-0BAE-BF07-D57E98030D57}"/>
                  </a:ext>
                </a:extLst>
              </p:cNvPr>
              <p:cNvSpPr txBox="1"/>
              <p:nvPr/>
            </p:nvSpPr>
            <p:spPr bwMode="auto">
              <a:xfrm flipV="false" flipH="false">
                <a:off x="660400" y="4888918"/>
                <a:ext cx="2714281" cy="460957"/>
              </a:xfrm>
              <a:prstGeom prst="roundRect">
                <a:avLst>
                  <a:gd fmla="val 50000" name="adj"/>
                </a:avLst>
              </a:prstGeom>
              <a:gradFill flip="none" rotWithShape="1">
                <a:gsLst>
                  <a:gs pos="51000">
                    <a:schemeClr val="bg1"/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  <a:ln w="12700"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</a:ln>
              <a:effectLst>
                <a:outerShdw algn="ctr" blurRad="533400" dist="127000" rotWithShape="0">
                  <a:schemeClr val="accent1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lstStyle>
                <a:defPPr>
                  <a:defRPr lang="en-US"/>
                </a:defPPr>
                <a:lvl1pPr algn="ctr">
                  <a:defRPr b="1">
                    <a:solidFill>
                      <a:schemeClr val="tx1"/>
                    </a:solidFill>
                    <a:latin charset="0" panose="020B0604020202020204" pitchFamily="34" typeface="Arial"/>
                    <a:cs charset="0" panose="020B0604020202020204" pitchFamily="34" typeface="Arial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b="true" i="false" u="none" sz="1800">
                    <a:solidFill>
                      <a:srgbClr val="2F2F2F"/>
                    </a:solidFill>
                    <a:ea typeface="华康标题宋 Std W9"/>
                  </a:rPr>
                  <a:t>基础设施不足</a:t>
                </a:r>
              </a:p>
            </p:txBody>
          </p:sp>
        </p:grpSp>
        <p:grpSp>
          <p:nvGrpSpPr>
            <p:cNvPr descr="6c46c72d-52a2-43ea-b4b0-2d4df386299b" id="8" name="组合 7">
              <a:extLst>
                <a:ext uri="{FF2B5EF4-FFF2-40B4-BE49-F238E27FC236}">
                  <a16:creationId id="{B00C6E0C-D554-FBDF-DFCB-E729572E6B0F}"/>
                </a:ext>
              </a:extLst>
            </p:cNvPr>
            <p:cNvGrpSpPr/>
            <p:nvPr/>
          </p:nvGrpSpPr>
          <p:grpSpPr>
            <a:xfrm>
              <a:off x="8765451" y="1130300"/>
              <a:ext cx="2766149" cy="1155305"/>
              <a:chOff x="8765451" y="1130300"/>
              <a:chExt cx="2766149" cy="1155305"/>
            </a:xfrm>
          </p:grpSpPr>
          <p:sp>
            <p:nvSpPr>
              <p:cNvPr descr="37d4aeb3-d639-46c3-8355-c60613f37e3e" id="26" name="Text5">
                <a:extLst>
                  <a:ext uri="{FF2B5EF4-FFF2-40B4-BE49-F238E27FC236}">
                    <a16:creationId id="{4F0EECE2-C781-4753-AB8B-93BC42B5156F}"/>
                  </a:ext>
                </a:extLst>
              </p:cNvPr>
              <p:cNvSpPr>
                <a:spLocks/>
              </p:cNvSpPr>
              <p:nvPr/>
            </p:nvSpPr>
            <p:spPr bwMode="auto">
              <a:xfrm flipV="false" flipH="false">
                <a:off x="8765451" y="1636299"/>
                <a:ext cx="2766149" cy="6493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t" anchorCtr="0" bIns="46800" lIns="90000" rIns="90000" tIns="4680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b="false" i="false" u="none" sz="1200">
                    <a:solidFill>
                      <a:srgbClr val="2F2F2F"/>
                    </a:solidFill>
                    <a:ea typeface="思源黑体 Normal"/>
                  </a:rPr>
                  <a:t>农村青壮年劳动力外流，导致农业劳动力不足。</a:t>
                </a:r>
              </a:p>
            </p:txBody>
          </p:sp>
          <p:sp>
            <p:nvSpPr>
              <p:cNvPr descr="929ad35f-344d-41b7-830f-cdba70645a52" id="27" name="Bullet5">
                <a:extLst>
                  <a:ext uri="{FF2B5EF4-FFF2-40B4-BE49-F238E27FC236}">
                    <a16:creationId id="{81F72555-226D-6499-3D8C-836719551DD5}"/>
                  </a:ext>
                </a:extLst>
              </p:cNvPr>
              <p:cNvSpPr txBox="1"/>
              <p:nvPr/>
            </p:nvSpPr>
            <p:spPr bwMode="auto">
              <a:xfrm flipV="false" flipH="false">
                <a:off x="8765451" y="1130300"/>
                <a:ext cx="2766149" cy="460957"/>
              </a:xfrm>
              <a:prstGeom prst="roundRect">
                <a:avLst>
                  <a:gd fmla="val 50000" name="adj"/>
                </a:avLst>
              </a:prstGeom>
              <a:gradFill flip="none" rotWithShape="1">
                <a:gsLst>
                  <a:gs pos="51000">
                    <a:schemeClr val="bg1"/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  <a:ln w="12700"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0800000" scaled="1"/>
                  <a:tileRect/>
                </a:gradFill>
              </a:ln>
              <a:effectLst>
                <a:outerShdw algn="ctr" blurRad="533400" dist="127000" rotWithShape="0">
                  <a:schemeClr val="accent1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lstStyle>
                <a:defPPr>
                  <a:defRPr lang="en-US"/>
                </a:defPPr>
                <a:lvl1pPr algn="ctr">
                  <a:defRPr b="1">
                    <a:solidFill>
                      <a:schemeClr val="tx1"/>
                    </a:solidFill>
                    <a:latin charset="0" panose="020B0604020202020204" pitchFamily="34" typeface="Arial"/>
                    <a:cs charset="0" panose="020B0604020202020204" pitchFamily="34" typeface="Arial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b="true" i="false" u="none" sz="1800">
                    <a:solidFill>
                      <a:srgbClr val="2F2F2F"/>
                    </a:solidFill>
                    <a:ea typeface="华康标题宋 Std W9"/>
                  </a:rPr>
                  <a:t>农业劳动力短缺</a:t>
                </a:r>
              </a:p>
            </p:txBody>
          </p:sp>
        </p:grpSp>
        <p:grpSp>
          <p:nvGrpSpPr>
            <p:cNvPr descr="57c97087-5677-4746-a60a-7e08c735b448" id="9" name="组合 8">
              <a:extLst>
                <a:ext uri="{FF2B5EF4-FFF2-40B4-BE49-F238E27FC236}">
                  <a16:creationId id="{FEC84ABD-D65D-1B63-C552-F6FB68EF3109}"/>
                </a:ext>
              </a:extLst>
            </p:cNvPr>
            <p:cNvGrpSpPr/>
            <p:nvPr/>
          </p:nvGrpSpPr>
          <p:grpSpPr>
            <a:xfrm>
              <a:off x="8765451" y="2383172"/>
              <a:ext cx="2766149" cy="1155305"/>
              <a:chOff x="8765451" y="2383172"/>
              <a:chExt cx="2766149" cy="1155305"/>
            </a:xfrm>
          </p:grpSpPr>
          <p:sp>
            <p:nvSpPr>
              <p:cNvPr descr="eb2dee14-3e74-4de4-a741-05f4411ff561" id="24" name="Text6">
                <a:extLst>
                  <a:ext uri="{FF2B5EF4-FFF2-40B4-BE49-F238E27FC236}">
                    <a16:creationId id="{68D6B605-DD66-326A-99C8-62EB41228F93}"/>
                  </a:ext>
                </a:extLst>
              </p:cNvPr>
              <p:cNvSpPr>
                <a:spLocks/>
              </p:cNvSpPr>
              <p:nvPr/>
            </p:nvSpPr>
            <p:spPr bwMode="auto">
              <a:xfrm flipV="false" flipH="false">
                <a:off x="8765451" y="2889171"/>
                <a:ext cx="2766149" cy="6493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t" anchorCtr="0" bIns="46800" lIns="90000" rIns="90000" tIns="4680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b="false" i="false" u="none" sz="1200">
                    <a:solidFill>
                      <a:srgbClr val="2F2F2F"/>
                    </a:solidFill>
                    <a:ea typeface="思源黑体 Normal"/>
                  </a:rPr>
                  <a:t>极端天气频发，对农作物产量和质量构成威胁。</a:t>
                </a:r>
              </a:p>
            </p:txBody>
          </p:sp>
          <p:sp>
            <p:nvSpPr>
              <p:cNvPr descr="e2b9197d-2e42-4d2e-b674-4bc388c3bc47" id="25" name="Bullet6">
                <a:extLst>
                  <a:ext uri="{FF2B5EF4-FFF2-40B4-BE49-F238E27FC236}">
                    <a16:creationId id="{E5D8F0FE-8B9D-9AC7-2347-D3286E7BDD25}"/>
                  </a:ext>
                </a:extLst>
              </p:cNvPr>
              <p:cNvSpPr txBox="1"/>
              <p:nvPr/>
            </p:nvSpPr>
            <p:spPr bwMode="auto">
              <a:xfrm flipV="false" flipH="false">
                <a:off x="8765451" y="2383172"/>
                <a:ext cx="2766149" cy="460957"/>
              </a:xfrm>
              <a:prstGeom prst="roundRect">
                <a:avLst>
                  <a:gd fmla="val 50000" name="adj"/>
                </a:avLst>
              </a:prstGeom>
              <a:gradFill flip="none" rotWithShape="1">
                <a:gsLst>
                  <a:gs pos="51000">
                    <a:schemeClr val="bg1"/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  <a:ln w="12700"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0800000" scaled="1"/>
                  <a:tileRect/>
                </a:gradFill>
              </a:ln>
              <a:effectLst>
                <a:outerShdw algn="ctr" blurRad="533400" dist="127000" rotWithShape="0">
                  <a:schemeClr val="accent1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lstStyle>
                <a:defPPr>
                  <a:defRPr lang="en-US"/>
                </a:defPPr>
                <a:lvl1pPr algn="ctr">
                  <a:defRPr b="1">
                    <a:solidFill>
                      <a:schemeClr val="tx1"/>
                    </a:solidFill>
                    <a:latin charset="0" panose="020B0604020202020204" pitchFamily="34" typeface="Arial"/>
                    <a:cs charset="0" panose="020B0604020202020204" pitchFamily="34" typeface="Arial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b="true" i="false" u="none" sz="1800">
                    <a:solidFill>
                      <a:srgbClr val="2F2F2F"/>
                    </a:solidFill>
                    <a:ea typeface="华康标题宋 Std W9"/>
                  </a:rPr>
                  <a:t>气候变化影响</a:t>
                </a:r>
              </a:p>
            </p:txBody>
          </p:sp>
        </p:grpSp>
        <p:grpSp>
          <p:nvGrpSpPr>
            <p:cNvPr descr="7108119c-7d0c-4bb9-8ee2-100888dcb84a" id="10" name="组合 9">
              <a:extLst>
                <a:ext uri="{FF2B5EF4-FFF2-40B4-BE49-F238E27FC236}">
                  <a16:creationId id="{F7156C51-73BC-CC6F-DD61-E7DEAB3F8B1A}"/>
                </a:ext>
              </a:extLst>
            </p:cNvPr>
            <p:cNvGrpSpPr/>
            <p:nvPr/>
          </p:nvGrpSpPr>
          <p:grpSpPr>
            <a:xfrm>
              <a:off x="8765451" y="3636046"/>
              <a:ext cx="2766149" cy="1155305"/>
              <a:chOff x="8765451" y="3636046"/>
              <a:chExt cx="2766149" cy="1155305"/>
            </a:xfrm>
          </p:grpSpPr>
          <p:sp>
            <p:nvSpPr>
              <p:cNvPr descr="66157404-4fbe-4c55-864c-45dfbfa21c0d" id="22" name="Text7">
                <a:extLst>
                  <a:ext uri="{FF2B5EF4-FFF2-40B4-BE49-F238E27FC236}">
                    <a16:creationId id="{73105D01-477F-0FEB-C534-17EEAC0CA42C}"/>
                  </a:ext>
                </a:extLst>
              </p:cNvPr>
              <p:cNvSpPr>
                <a:spLocks/>
              </p:cNvSpPr>
              <p:nvPr/>
            </p:nvSpPr>
            <p:spPr bwMode="auto">
              <a:xfrm flipV="false" flipH="false">
                <a:off x="8765451" y="4142045"/>
                <a:ext cx="2766149" cy="6493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t" anchorCtr="0" bIns="46800" lIns="90000" rIns="90000" tIns="4680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b="false" i="false" u="none" sz="1200">
                    <a:solidFill>
                      <a:srgbClr val="2F2F2F"/>
                    </a:solidFill>
                    <a:ea typeface="思源黑体 Normal"/>
                  </a:rPr>
                  <a:t>缺乏深加工，农产品附加值低，影响农民收入。</a:t>
                </a:r>
              </a:p>
            </p:txBody>
          </p:sp>
          <p:sp>
            <p:nvSpPr>
              <p:cNvPr descr="e6bcc381-4f03-4233-9331-5c44cecc041e" id="23" name="Bullet7">
                <a:extLst>
                  <a:ext uri="{FF2B5EF4-FFF2-40B4-BE49-F238E27FC236}">
                    <a16:creationId id="{803250B3-FEC3-3E63-B876-C6F40966523A}"/>
                  </a:ext>
                </a:extLst>
              </p:cNvPr>
              <p:cNvSpPr txBox="1"/>
              <p:nvPr/>
            </p:nvSpPr>
            <p:spPr bwMode="auto">
              <a:xfrm flipV="false" flipH="false">
                <a:off x="8765451" y="3636046"/>
                <a:ext cx="2766149" cy="460957"/>
              </a:xfrm>
              <a:prstGeom prst="roundRect">
                <a:avLst>
                  <a:gd fmla="val 50000" name="adj"/>
                </a:avLst>
              </a:prstGeom>
              <a:gradFill flip="none" rotWithShape="1">
                <a:gsLst>
                  <a:gs pos="51000">
                    <a:schemeClr val="bg1"/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  <a:ln w="12700"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0800000" scaled="1"/>
                  <a:tileRect/>
                </a:gradFill>
              </a:ln>
              <a:effectLst>
                <a:outerShdw algn="ctr" blurRad="533400" dist="127000" rotWithShape="0">
                  <a:schemeClr val="accent1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lstStyle>
                <a:defPPr>
                  <a:defRPr lang="en-US"/>
                </a:defPPr>
                <a:lvl1pPr algn="ctr">
                  <a:defRPr b="1">
                    <a:solidFill>
                      <a:schemeClr val="tx1"/>
                    </a:solidFill>
                    <a:latin charset="0" panose="020B0604020202020204" pitchFamily="34" typeface="Arial"/>
                    <a:cs charset="0" panose="020B0604020202020204" pitchFamily="34" typeface="Arial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b="true" i="false" u="none" sz="1800">
                    <a:solidFill>
                      <a:srgbClr val="2F2F2F"/>
                    </a:solidFill>
                    <a:ea typeface="华康标题宋 Std W9"/>
                  </a:rPr>
                  <a:t>农产品附加值低</a:t>
                </a:r>
              </a:p>
            </p:txBody>
          </p:sp>
        </p:grpSp>
        <p:grpSp>
          <p:nvGrpSpPr>
            <p:cNvPr descr="a2a569da-b8bc-40f7-a9ee-867fd5cb45db" id="11" name="组合 10">
              <a:extLst>
                <a:ext uri="{FF2B5EF4-FFF2-40B4-BE49-F238E27FC236}">
                  <a16:creationId id="{82638F28-0C9B-7B32-D364-BFC17C938C22}"/>
                </a:ext>
              </a:extLst>
            </p:cNvPr>
            <p:cNvGrpSpPr/>
            <p:nvPr/>
          </p:nvGrpSpPr>
          <p:grpSpPr>
            <a:xfrm>
              <a:off x="8765451" y="4888918"/>
              <a:ext cx="2766149" cy="1155305"/>
              <a:chOff x="8765451" y="4888918"/>
              <a:chExt cx="2766149" cy="1155305"/>
            </a:xfrm>
          </p:grpSpPr>
          <p:sp>
            <p:nvSpPr>
              <p:cNvPr descr="388a71a6-e76e-4628-8deb-221da9dbef78" id="20" name="Text8">
                <a:extLst>
                  <a:ext uri="{FF2B5EF4-FFF2-40B4-BE49-F238E27FC236}">
                    <a16:creationId id="{1A7F3F70-E959-0416-F752-879727686197}"/>
                  </a:ext>
                </a:extLst>
              </p:cNvPr>
              <p:cNvSpPr>
                <a:spLocks/>
              </p:cNvSpPr>
              <p:nvPr/>
            </p:nvSpPr>
            <p:spPr bwMode="auto">
              <a:xfrm flipV="false" flipH="false">
                <a:off x="8765451" y="5394917"/>
                <a:ext cx="2766149" cy="6493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t" anchorCtr="0" bIns="46800" lIns="90000" rIns="90000" tIns="4680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b="false" i="false" u="none" sz="1200">
                    <a:solidFill>
                      <a:srgbClr val="2F2F2F"/>
                    </a:solidFill>
                    <a:ea typeface="思源黑体 Normal"/>
                  </a:rPr>
                  <a:t>农村金融体系不完善，农民贷款难度大。</a:t>
                </a:r>
              </a:p>
            </p:txBody>
          </p:sp>
          <p:sp>
            <p:nvSpPr>
              <p:cNvPr descr="a03b28b0-7e72-4f50-9918-876b49b86053" id="21" name="Bullet8">
                <a:extLst>
                  <a:ext uri="{FF2B5EF4-FFF2-40B4-BE49-F238E27FC236}">
                    <a16:creationId id="{282F8067-DA17-3AD5-64EE-45A87586FF27}"/>
                  </a:ext>
                </a:extLst>
              </p:cNvPr>
              <p:cNvSpPr txBox="1"/>
              <p:nvPr/>
            </p:nvSpPr>
            <p:spPr bwMode="auto">
              <a:xfrm flipV="false" flipH="false">
                <a:off x="8765451" y="4888918"/>
                <a:ext cx="2766149" cy="460957"/>
              </a:xfrm>
              <a:prstGeom prst="roundRect">
                <a:avLst>
                  <a:gd fmla="val 50000" name="adj"/>
                </a:avLst>
              </a:prstGeom>
              <a:gradFill flip="none" rotWithShape="1">
                <a:gsLst>
                  <a:gs pos="51000">
                    <a:schemeClr val="bg1"/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  <a:ln w="12700"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0800000" scaled="1"/>
                  <a:tileRect/>
                </a:gradFill>
              </a:ln>
              <a:effectLst>
                <a:outerShdw algn="ctr" blurRad="533400" dist="127000" rotWithShape="0">
                  <a:schemeClr val="accent1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lstStyle>
                <a:defPPr>
                  <a:defRPr lang="en-US"/>
                </a:defPPr>
                <a:lvl1pPr algn="ctr">
                  <a:defRPr b="1">
                    <a:solidFill>
                      <a:schemeClr val="tx1"/>
                    </a:solidFill>
                    <a:latin charset="0" panose="020B0604020202020204" pitchFamily="34" typeface="Arial"/>
                    <a:cs charset="0" panose="020B0604020202020204" pitchFamily="34" typeface="Arial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b="true" i="false" u="none" sz="1800">
                    <a:solidFill>
                      <a:srgbClr val="2F2F2F"/>
                    </a:solidFill>
                    <a:ea typeface="华康标题宋 Std W9"/>
                  </a:rPr>
                  <a:t>农业融资困难</a:t>
                </a:r>
              </a:p>
            </p:txBody>
          </p:sp>
        </p:grpSp>
        <p:sp>
          <p:nvSpPr>
            <p:cNvPr descr="3eb8b8ca-7b38-44bb-bd16-9703383a6404" id="41" name="Title">
              <a:extLst>
                <a:ext uri="{FF2B5EF4-FFF2-40B4-BE49-F238E27FC236}">
                  <a16:creationId id="{1472D76B-FC6F-B006-2BAA-37E05C6D02C1}"/>
                </a:ext>
              </a:extLst>
            </p:cNvPr>
            <p:cNvSpPr>
              <a:spLocks/>
            </p:cNvSpPr>
            <p:nvPr/>
          </p:nvSpPr>
          <p:spPr>
            <a:xfrm flipV="false" flipH="false">
              <a:off x="4443666" y="1744342"/>
              <a:ext cx="3330389" cy="3329080"/>
            </a:xfrm>
            <a:prstGeom prst="roundRect">
              <a:avLst>
                <a:gd fmla="val 50000" name="adj"/>
              </a:avLst>
            </a:prstGeom>
            <a:gradFill flip="none" rotWithShape="1">
              <a:gsLst>
                <a:gs pos="0">
                  <a:schemeClr val="accent1">
                    <a:lumMod val="45000"/>
                    <a:lumOff val="55000"/>
                  </a:schemeClr>
                </a:gs>
                <a:gs pos="71000">
                  <a:schemeClr val="accent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 bIns="45720" lIns="91440" rIns="91440" rtlCol="0" tIns="45720" wrap="square">
              <a:normAutofit/>
            </a:bodyPr>
            <a:lstStyle/>
            <a:p>
              <a:pPr algn="ctr"/>
              <a:r>
                <a:rPr lang="en-US" b="true" i="false" u="none" sz="2400">
                  <a:solidFill>
                    <a:srgbClr val="FFFFFF"/>
                  </a:solidFill>
                  <a:ea typeface="华康标题宋 Std W9"/>
                </a:rPr>
                <a:t>农业发展的困境与机遇</a:t>
              </a:r>
            </a:p>
          </p:txBody>
        </p:sp>
        <p:cxnSp>
          <p:nvCxnSpPr>
            <p:cNvPr descr="5e9da20d-11fa-48f1-b8b9-0521609d7c1e" id="42" name="肘形连接符 41">
              <a:extLst>
                <a:ext uri="{FF2B5EF4-FFF2-40B4-BE49-F238E27FC236}">
                  <a16:creationId id="{441B4928-49DB-8FCB-0349-C2FF50E926B4}"/>
                </a:ext>
              </a:extLst>
            </p:cNvPr>
            <p:cNvCxnSpPr>
              <a:cxnSpLocks/>
              <a:stCxn id="35" idx="3"/>
              <a:endCxn id="41" idx="1"/>
            </p:cNvCxnSpPr>
            <p:nvPr/>
          </p:nvCxnSpPr>
          <p:spPr>
            <a:xfrm flipV="false" flipH="false">
              <a:off x="3374681" y="1360779"/>
              <a:ext cx="1068985" cy="2048103"/>
            </a:xfrm>
            <a:prstGeom prst="bentConnector3">
              <a:avLst/>
            </a:prstGeom>
            <a:gradFill flip="none" rotWithShape="1">
              <a:gsLst>
                <a:gs pos="51000">
                  <a:schemeClr val="bg1"/>
                </a:gs>
                <a:gs pos="100000">
                  <a:schemeClr val="bg1"/>
                </a:gs>
              </a:gsLst>
              <a:lin ang="5400000" scaled="1"/>
              <a:tileRect/>
            </a:gradFill>
            <a:ln w="12700"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</a:ln>
            <a:effectLst>
              <a:outerShdw algn="ctr" blurRad="533400" dist="127000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descr="75662b19-9228-4d79-96d2-bcb7a75d829e" id="43" name="肘形连接符 42">
              <a:extLst>
                <a:ext uri="{FF2B5EF4-FFF2-40B4-BE49-F238E27FC236}">
                  <a16:creationId id="{DD1E6B51-A94E-09E1-0AE1-3F9D8F58AA15}"/>
                </a:ext>
              </a:extLst>
            </p:cNvPr>
            <p:cNvCxnSpPr>
              <a:cxnSpLocks/>
              <a:stCxn id="33" idx="3"/>
              <a:endCxn id="41" idx="1"/>
            </p:cNvCxnSpPr>
            <p:nvPr/>
          </p:nvCxnSpPr>
          <p:spPr>
            <a:xfrm flipV="false" flipH="false">
              <a:off x="3374681" y="2613651"/>
              <a:ext cx="1068985" cy="795231"/>
            </a:xfrm>
            <a:prstGeom prst="bentConnector3">
              <a:avLst>
                <a:gd fmla="val 50000" name="adj1"/>
              </a:avLst>
            </a:prstGeom>
            <a:gradFill flip="none" rotWithShape="1">
              <a:gsLst>
                <a:gs pos="51000">
                  <a:schemeClr val="bg1"/>
                </a:gs>
                <a:gs pos="100000">
                  <a:schemeClr val="bg1"/>
                </a:gs>
              </a:gsLst>
              <a:lin ang="5400000" scaled="1"/>
              <a:tileRect/>
            </a:gradFill>
            <a:ln w="12700"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</a:ln>
            <a:effectLst>
              <a:outerShdw algn="ctr" blurRad="533400" dist="127000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descr="3a07ec5a-ea8a-49ee-b396-8dd135e3e738" id="44" name="肘形连接符 43">
              <a:extLst>
                <a:ext uri="{FF2B5EF4-FFF2-40B4-BE49-F238E27FC236}">
                  <a16:creationId id="{1783FB58-4A8A-959E-F30C-412AF250B221}"/>
                </a:ext>
              </a:extLst>
            </p:cNvPr>
            <p:cNvCxnSpPr>
              <a:cxnSpLocks/>
              <a:stCxn id="31" idx="3"/>
              <a:endCxn id="41" idx="1"/>
            </p:cNvCxnSpPr>
            <p:nvPr/>
          </p:nvCxnSpPr>
          <p:spPr>
            <a:xfrm flipV="true" flipH="false">
              <a:off x="3374681" y="3408882"/>
              <a:ext cx="1068985" cy="457643"/>
            </a:xfrm>
            <a:prstGeom prst="bentConnector3">
              <a:avLst>
                <a:gd fmla="val 50000" name="adj1"/>
              </a:avLst>
            </a:prstGeom>
            <a:gradFill flip="none" rotWithShape="1">
              <a:gsLst>
                <a:gs pos="51000">
                  <a:schemeClr val="bg1"/>
                </a:gs>
                <a:gs pos="100000">
                  <a:schemeClr val="bg1"/>
                </a:gs>
              </a:gsLst>
              <a:lin ang="5400000" scaled="1"/>
              <a:tileRect/>
            </a:gradFill>
            <a:ln w="12700"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</a:ln>
            <a:effectLst>
              <a:outerShdw algn="ctr" blurRad="533400" dist="127000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descr="ad28dddf-caf3-42fd-a5e2-85ff4dc819e8" id="45" name="肘形连接符 44">
              <a:extLst>
                <a:ext uri="{FF2B5EF4-FFF2-40B4-BE49-F238E27FC236}">
                  <a16:creationId id="{CD7616BA-C754-A783-B209-5A3D178E69F2}"/>
                </a:ext>
              </a:extLst>
            </p:cNvPr>
            <p:cNvCxnSpPr>
              <a:cxnSpLocks/>
              <a:stCxn id="29" idx="3"/>
              <a:endCxn id="41" idx="1"/>
            </p:cNvCxnSpPr>
            <p:nvPr/>
          </p:nvCxnSpPr>
          <p:spPr>
            <a:xfrm flipV="true" flipH="false">
              <a:off x="3374681" y="3408882"/>
              <a:ext cx="1068985" cy="1710515"/>
            </a:xfrm>
            <a:prstGeom prst="bentConnector3">
              <a:avLst>
                <a:gd fmla="val 50000" name="adj1"/>
              </a:avLst>
            </a:prstGeom>
            <a:gradFill flip="none" rotWithShape="1">
              <a:gsLst>
                <a:gs pos="51000">
                  <a:schemeClr val="bg1"/>
                </a:gs>
                <a:gs pos="100000">
                  <a:schemeClr val="bg1"/>
                </a:gs>
              </a:gsLst>
              <a:lin ang="5400000" scaled="1"/>
              <a:tileRect/>
            </a:gradFill>
            <a:ln w="12700"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</a:ln>
            <a:effectLst>
              <a:outerShdw algn="ctr" blurRad="533400" dist="127000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descr="ad5343cf-cc54-47a8-bb50-e21270a8501d" id="46" name="肘形连接符 45">
              <a:extLst>
                <a:ext uri="{FF2B5EF4-FFF2-40B4-BE49-F238E27FC236}">
                  <a16:creationId id="{1AA3EF6A-A8AA-4D92-BB37-B345A1543667}"/>
                </a:ext>
              </a:extLst>
            </p:cNvPr>
            <p:cNvCxnSpPr>
              <a:cxnSpLocks/>
              <a:stCxn id="27" idx="1"/>
              <a:endCxn id="41" idx="3"/>
            </p:cNvCxnSpPr>
            <p:nvPr/>
          </p:nvCxnSpPr>
          <p:spPr>
            <a:xfrm flipV="true" rot="10800000" flipH="false">
              <a:off x="7774055" y="1360778"/>
              <a:ext cx="991396" cy="2048103"/>
            </a:xfrm>
            <a:prstGeom prst="bentConnector3">
              <a:avLst>
                <a:gd fmla="val 50000" name="adj1"/>
              </a:avLst>
            </a:prstGeom>
            <a:gradFill flip="none" rotWithShape="1">
              <a:gsLst>
                <a:gs pos="51000">
                  <a:schemeClr val="bg1"/>
                </a:gs>
                <a:gs pos="100000">
                  <a:schemeClr val="bg1"/>
                </a:gs>
              </a:gsLst>
              <a:lin ang="5400000" scaled="1"/>
              <a:tileRect/>
            </a:gradFill>
            <a:ln w="12700"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</a:ln>
            <a:effectLst>
              <a:outerShdw algn="ctr" blurRad="533400" dist="127000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descr="27c7acd9-7c71-4edb-81a0-e4edac53f20d" id="47" name="肘形连接符 46">
              <a:extLst>
                <a:ext uri="{FF2B5EF4-FFF2-40B4-BE49-F238E27FC236}">
                  <a16:creationId id="{87CB216A-30E4-8035-FC9F-7AFD439F45CD}"/>
                </a:ext>
              </a:extLst>
            </p:cNvPr>
            <p:cNvCxnSpPr>
              <a:cxnSpLocks/>
              <a:stCxn id="25" idx="1"/>
              <a:endCxn id="41" idx="3"/>
            </p:cNvCxnSpPr>
            <p:nvPr/>
          </p:nvCxnSpPr>
          <p:spPr>
            <a:xfrm flipV="true" rot="10800000" flipH="false">
              <a:off x="7774055" y="2613651"/>
              <a:ext cx="991396" cy="795231"/>
            </a:xfrm>
            <a:prstGeom prst="bentConnector3">
              <a:avLst>
                <a:gd fmla="val 50000" name="adj1"/>
              </a:avLst>
            </a:prstGeom>
            <a:gradFill flip="none" rotWithShape="1">
              <a:gsLst>
                <a:gs pos="51000">
                  <a:schemeClr val="bg1"/>
                </a:gs>
                <a:gs pos="100000">
                  <a:schemeClr val="bg1"/>
                </a:gs>
              </a:gsLst>
              <a:lin ang="5400000" scaled="1"/>
              <a:tileRect/>
            </a:gradFill>
            <a:ln w="12700"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</a:ln>
            <a:effectLst>
              <a:outerShdw algn="ctr" blurRad="533400" dist="127000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descr="88f90825-b241-4272-9440-f3d227536c86" id="48" name="肘形连接符 47">
              <a:extLst>
                <a:ext uri="{FF2B5EF4-FFF2-40B4-BE49-F238E27FC236}">
                  <a16:creationId id="{0DD93A9D-30BD-4DE0-C30A-72D023F8EC03}"/>
                </a:ext>
              </a:extLst>
            </p:cNvPr>
            <p:cNvCxnSpPr>
              <a:cxnSpLocks/>
              <a:stCxn id="23" idx="1"/>
              <a:endCxn id="41" idx="3"/>
            </p:cNvCxnSpPr>
            <p:nvPr/>
          </p:nvCxnSpPr>
          <p:spPr>
            <a:xfrm rot="10800000" flipV="false" flipH="false">
              <a:off x="7774055" y="3408884"/>
              <a:ext cx="991396" cy="457643"/>
            </a:xfrm>
            <a:prstGeom prst="bentConnector3">
              <a:avLst>
                <a:gd fmla="val 50000" name="adj1"/>
              </a:avLst>
            </a:prstGeom>
            <a:gradFill flip="none" rotWithShape="1">
              <a:gsLst>
                <a:gs pos="51000">
                  <a:schemeClr val="bg1"/>
                </a:gs>
                <a:gs pos="100000">
                  <a:schemeClr val="bg1"/>
                </a:gs>
              </a:gsLst>
              <a:lin ang="5400000" scaled="1"/>
              <a:tileRect/>
            </a:gradFill>
            <a:ln w="12700"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</a:ln>
            <a:effectLst>
              <a:outerShdw algn="ctr" blurRad="533400" dist="127000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descr="f9f5a1aa-1d71-42ad-b922-e5ba5542fe57" id="49" name="肘形连接符 48">
              <a:extLst>
                <a:ext uri="{FF2B5EF4-FFF2-40B4-BE49-F238E27FC236}">
                  <a16:creationId id="{68CAD25B-F4BF-CED9-3732-F0F777212FAB}"/>
                </a:ext>
              </a:extLst>
            </p:cNvPr>
            <p:cNvCxnSpPr>
              <a:cxnSpLocks/>
              <a:stCxn id="21" idx="1"/>
              <a:endCxn id="41" idx="3"/>
            </p:cNvCxnSpPr>
            <p:nvPr/>
          </p:nvCxnSpPr>
          <p:spPr>
            <a:xfrm rot="10800000" flipV="false" flipH="false">
              <a:off x="7774055" y="3408884"/>
              <a:ext cx="991396" cy="1710515"/>
            </a:xfrm>
            <a:prstGeom prst="bentConnector3">
              <a:avLst>
                <a:gd fmla="val 50000" name="adj1"/>
              </a:avLst>
            </a:prstGeom>
            <a:gradFill flip="none" rotWithShape="1">
              <a:gsLst>
                <a:gs pos="51000">
                  <a:schemeClr val="bg1"/>
                </a:gs>
                <a:gs pos="100000">
                  <a:schemeClr val="bg1"/>
                </a:gs>
              </a:gsLst>
              <a:lin ang="5400000" scaled="1"/>
              <a:tileRect/>
            </a:gradFill>
            <a:ln w="12700"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</a:ln>
            <a:effectLst>
              <a:outerShdw algn="ctr" blurRad="533400" dist="127000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</p:cSld>
  <p:clrMapOvr>
    <a:masterClrMapping/>
  </p:clrMapOvr>
</p:sld>
</file>

<file path=ppt/slides/slide10.xml><?xml version="1.0" encoding="utf-8"?>
<p:sld xmlns:a="http://schemas.openxmlformats.org/drawingml/2006/main" xmlns:a16="http://schemas.microsoft.com/office/drawing/2014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8df6c20-2efd-41c4-a9d0-6218cf7c4a69" id="47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false" i="false" u="none" sz="2800">
                <a:solidFill>
                  <a:srgbClr val="F84D4D"/>
                </a:solidFill>
                <a:ea typeface="华康标题宋 Std W9"/>
              </a:rPr>
              <a:t>农村现状与挑战</a:t>
            </a:r>
          </a:p>
        </p:txBody>
      </p:sp>
      <p:grpSp>
        <p:nvGrpSpPr>
          <p:cNvPr descr="f54848ba-082e-477a-9d03-02675c56d888" id="4" name="c6fa3a5e-47ad-4334-9a05-df025bdf6e66.source.7.zh-Hans.pptx">
            <a:extLst>
              <a:ext uri="{FF2B5EF4-FFF2-40B4-BE49-F238E27FC236}">
                <a16:creationId id="{69DA5121-AC3F-876A-0E56-865237DE9758}"/>
              </a:ext>
            </a:extLst>
          </p:cNvPr>
          <p:cNvGrpSpPr/>
          <p:nvPr/>
        </p:nvGrpSpPr>
        <p:grpSpPr>
          <a:xfrm>
            <a:off x="9510" y="1130300"/>
            <a:ext cx="12172979" cy="5177971"/>
            <a:chOff x="9510" y="1130300"/>
            <a:chExt cx="12172979" cy="5177971"/>
          </a:xfrm>
        </p:grpSpPr>
        <p:sp>
          <p:nvSpPr>
            <p:cNvPr descr="1694fccc-0e1d-4c3b-9ce6-65f4b60b31ee" id="20" name="图形 18">
              <a:extLst>
                <a:ext uri="{FF2B5EF4-FFF2-40B4-BE49-F238E27FC236}">
                  <a16:creationId id="{583B7D48-86E4-C452-C6F2-2609CD11A8C8}"/>
                </a:ext>
              </a:extLst>
            </p:cNvPr>
            <p:cNvSpPr/>
            <p:nvPr/>
          </p:nvSpPr>
          <p:spPr>
            <a:xfrm flipV="false" flipH="false">
              <a:off x="9510" y="3473506"/>
              <a:ext cx="12172979" cy="1114854"/>
            </a:xfrm>
            <a:custGeom>
              <a:avLst/>
              <a:gdLst>
                <a:gd fmla="*/ 0 w 12172979" name="connsiteX0"/>
                <a:gd fmla="*/ 994127 h 1114854" name="connsiteY0"/>
                <a:gd fmla="*/ 4803192 w 12172979" name="connsiteX1"/>
                <a:gd fmla="*/ 690563 h 1114854" name="connsiteY1"/>
                <a:gd fmla="*/ 5331956 w 12172979" name="connsiteX2"/>
                <a:gd fmla="*/ 911896 h 1114854" name="connsiteY2"/>
                <a:gd fmla="*/ 10121959 w 12172979" name="connsiteX3"/>
                <a:gd fmla="*/ 0 h 1114854" name="connsiteY3"/>
                <a:gd fmla="*/ 12172980 w 12172979" name="connsiteX4"/>
                <a:gd fmla="*/ 729111 h 1114854" name="connsiteY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b="b" l="l" r="r" t="t"/>
              <a:pathLst>
                <a:path h="1114854" w="12172979">
                  <a:moveTo>
                    <a:pt x="0" y="994127"/>
                  </a:moveTo>
                  <a:cubicBezTo>
                    <a:pt x="0" y="994127"/>
                    <a:pt x="2331189" y="-548608"/>
                    <a:pt x="4803192" y="690563"/>
                  </a:cubicBezTo>
                  <a:cubicBezTo>
                    <a:pt x="4974248" y="776281"/>
                    <a:pt x="5150375" y="851602"/>
                    <a:pt x="5331956" y="911896"/>
                  </a:cubicBezTo>
                  <a:cubicBezTo>
                    <a:pt x="7660482" y="1685070"/>
                    <a:pt x="8813301" y="0"/>
                    <a:pt x="10121959" y="0"/>
                  </a:cubicBezTo>
                  <a:cubicBezTo>
                    <a:pt x="11528002" y="0"/>
                    <a:pt x="12172980" y="729111"/>
                    <a:pt x="12172980" y="729111"/>
                  </a:cubicBezTo>
                </a:path>
              </a:pathLst>
            </a:custGeom>
            <a:noFill/>
            <a:ln cap="rnd" w="6350">
              <a:solidFill>
                <a:schemeClr val="tx1">
                  <a:alpha val="50000"/>
                </a:schemeClr>
              </a:solidFill>
              <a:prstDash val="solid"/>
              <a:round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54c8f513-c0a4-472e-8f65-a7b8809fa60b" id="42" name="Title">
              <a:extLst>
                <a:ext uri="{FF2B5EF4-FFF2-40B4-BE49-F238E27FC236}">
                  <a16:creationId id="{AFFB62B5-F022-670D-C37C-8F130E6C7FA3}"/>
                </a:ext>
              </a:extLst>
            </p:cNvPr>
            <p:cNvSpPr txBox="1"/>
            <p:nvPr/>
          </p:nvSpPr>
          <p:spPr>
            <a:xfrm flipV="false" flipH="false">
              <a:off x="660399" y="1130300"/>
              <a:ext cx="10858500" cy="461665"/>
            </a:xfrm>
            <a:prstGeom prst="rect">
              <a:avLst/>
            </a:prstGeom>
            <a:noFill/>
          </p:spPr>
          <p:txBody>
            <a:bodyPr anchor="ctr" anchorCtr="1" rtlCol="0" vert="horz" wrap="square">
              <a:normAutofit/>
            </a:bodyPr>
            <a:lstStyle/>
            <a:p>
              <a:pPr algn="ctr"/>
              <a:r>
                <a:rPr lang="en-US" b="true" i="false" u="none" sz="2400">
                  <a:solidFill>
                    <a:srgbClr val="2F2F2F"/>
                  </a:solidFill>
                  <a:ea typeface="华康标题宋 Std W9"/>
                </a:rPr>
                <a:t>农村发展的困境与机遇</a:t>
              </a:r>
            </a:p>
          </p:txBody>
        </p:sp>
        <p:grpSp>
          <p:nvGrpSpPr>
            <p:cNvPr descr="98e9dcc8-c22e-4613-bde4-7ac3f4857fb0" id="60" name="组合 59">
              <a:extLst>
                <a:ext uri="{FF2B5EF4-FFF2-40B4-BE49-F238E27FC236}">
                  <a16:creationId id="{B213B45A-FAA0-040E-BA1C-9767F80C6A22}"/>
                </a:ext>
              </a:extLst>
            </p:cNvPr>
            <p:cNvGrpSpPr/>
            <p:nvPr/>
          </p:nvGrpSpPr>
          <p:grpSpPr>
            <a:xfrm>
              <a:off x="344495" y="2040630"/>
              <a:ext cx="2519469" cy="2110456"/>
              <a:chOff x="344495" y="2040630"/>
              <a:chExt cx="2519469" cy="2110456"/>
            </a:xfrm>
          </p:grpSpPr>
          <p:sp>
            <p:nvSpPr>
              <p:cNvPr descr="5f8d4665-4f34-49e7-bfc9-9a5f039edf3a" id="21" name="Bullet1">
                <a:extLst>
                  <a:ext uri="{FF2B5EF4-FFF2-40B4-BE49-F238E27FC236}">
                    <a16:creationId id="{1077CFBD-9CE3-B5E6-F440-64AD9D8B7B21}"/>
                  </a:ext>
                </a:extLst>
              </p:cNvPr>
              <p:cNvSpPr txBox="1"/>
              <p:nvPr/>
            </p:nvSpPr>
            <p:spPr>
              <a:xfrm flipV="false" flipH="false">
                <a:off x="344495" y="2040630"/>
                <a:ext cx="2519468" cy="548986"/>
              </a:xfrm>
              <a:prstGeom prst="rect">
                <a:avLst/>
              </a:prstGeom>
              <a:noFill/>
            </p:spPr>
            <p:txBody>
              <a:bodyPr anchor="b" anchorCtr="0" bIns="45720" lIns="91440" rIns="91440" rtlCol="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/>
                <a:r>
                  <a:rPr lang="en-US" b="true" i="false" u="none" sz="1800">
                    <a:solidFill>
                      <a:srgbClr val="2F2F2F"/>
                    </a:solidFill>
                    <a:ea typeface="华康标题宋 Std W9"/>
                  </a:rPr>
                  <a:t>城乡差距大</a:t>
                </a:r>
              </a:p>
            </p:txBody>
          </p:sp>
          <p:sp>
            <p:nvSpPr>
              <p:cNvPr descr="e28ef292-8187-4873-ad8d-6ea382395713" id="22" name="Text1">
                <a:extLst>
                  <a:ext uri="{FF2B5EF4-FFF2-40B4-BE49-F238E27FC236}">
                    <a16:creationId id="{EA83B458-CA69-C196-27C9-BF75D40AEC54}"/>
                  </a:ext>
                </a:extLst>
              </p:cNvPr>
              <p:cNvSpPr txBox="1"/>
              <p:nvPr/>
            </p:nvSpPr>
            <p:spPr>
              <a:xfrm flipV="false" flipH="false">
                <a:off x="344496" y="2590374"/>
                <a:ext cx="2519468" cy="883129"/>
              </a:xfrm>
              <a:prstGeom prst="rect">
                <a:avLst/>
              </a:prstGeom>
              <a:noFill/>
            </p:spPr>
            <p:txBody>
              <a:bodyPr anchor="t" anchorCtr="0" bIns="45720" lIns="91440" rIns="91440" rtlCol="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2F2F2F"/>
                    </a:solidFill>
                    <a:ea typeface="思源黑体 Normal"/>
                  </a:rPr>
                  <a:t>城市与农村在经济发展、基础设施和教育医疗等方面存在显著差异。</a:t>
                </a:r>
              </a:p>
            </p:txBody>
          </p:sp>
          <p:sp>
            <p:nvSpPr>
              <p:cNvPr descr="d5a56d44-6498-48ea-8ab9-024cfb03aa24" id="43" name="Number1">
                <a:extLst>
                  <a:ext uri="{FF2B5EF4-FFF2-40B4-BE49-F238E27FC236}">
                    <a16:creationId id="{63E20CE7-A176-D6A9-C57D-DE162CBD6A12}"/>
                  </a:ext>
                </a:extLst>
              </p:cNvPr>
              <p:cNvSpPr/>
              <p:nvPr/>
            </p:nvSpPr>
            <p:spPr>
              <a:xfrm flipV="false" flipH="false">
                <a:off x="1088571" y="3643086"/>
                <a:ext cx="508000" cy="508000"/>
              </a:xfrm>
              <a:prstGeom prst="ellipse">
                <a:avLst/>
              </a:prstGeom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lstStyle/>
              <a:p>
                <a:pPr algn="ctr"/>
                <a:r>
                  <a:rPr lang="en-US" b="false" i="false" u="none" sz="1800">
                    <a:solidFill>
                      <a:srgbClr val="FFFFFF"/>
                    </a:solidFill>
                    <a:latin typeface="Arial"/>
                  </a:rPr>
                  <a:t>1</a:t>
                </a:r>
              </a:p>
            </p:txBody>
          </p:sp>
        </p:grpSp>
        <p:grpSp>
          <p:nvGrpSpPr>
            <p:cNvPr descr="e90b2a4e-1f52-4f65-94f9-2db2bbc84dd0" id="62" name="组合 61">
              <a:extLst>
                <a:ext uri="{FF2B5EF4-FFF2-40B4-BE49-F238E27FC236}">
                  <a16:creationId id="{6A9F8E4A-1A97-C0D4-9F2E-4AE534D84CE7}"/>
                </a:ext>
              </a:extLst>
            </p:cNvPr>
            <p:cNvGrpSpPr/>
            <p:nvPr/>
          </p:nvGrpSpPr>
          <p:grpSpPr>
            <a:xfrm>
              <a:off x="1838621" y="3472436"/>
              <a:ext cx="2519469" cy="2526492"/>
              <a:chOff x="1838621" y="3472436"/>
              <a:chExt cx="2519469" cy="2526492"/>
            </a:xfrm>
          </p:grpSpPr>
          <p:sp>
            <p:nvSpPr>
              <p:cNvPr descr="5160c080-16fb-4571-b8e8-ebf127f649b6" id="44" name="Number2">
                <a:extLst>
                  <a:ext uri="{FF2B5EF4-FFF2-40B4-BE49-F238E27FC236}">
                    <a16:creationId id="{98BDE8B6-2679-1BCA-4F3B-07C643FC17CD}"/>
                  </a:ext>
                </a:extLst>
              </p:cNvPr>
              <p:cNvSpPr/>
              <p:nvPr/>
            </p:nvSpPr>
            <p:spPr>
              <a:xfrm flipV="false" flipH="false">
                <a:off x="2844355" y="3472436"/>
                <a:ext cx="508000" cy="508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lstStyle/>
              <a:p>
                <a:pPr algn="ctr"/>
                <a:r>
                  <a:rPr lang="en-US" b="false" i="false" u="none" sz="1800">
                    <a:solidFill>
                      <a:srgbClr val="FFFFFF"/>
                    </a:solidFill>
                    <a:latin typeface="Arial"/>
                  </a:rPr>
                  <a:t>2</a:t>
                </a:r>
              </a:p>
            </p:txBody>
          </p:sp>
          <p:sp>
            <p:nvSpPr>
              <p:cNvPr descr="dbcf6f51-5ff2-40e5-bc2d-1f19fba55d3b" id="29" name="Bullet2">
                <a:extLst>
                  <a:ext uri="{FF2B5EF4-FFF2-40B4-BE49-F238E27FC236}">
                    <a16:creationId id="{0C0D60A8-9709-460C-CEBB-4C8A1189CA77}"/>
                  </a:ext>
                </a:extLst>
              </p:cNvPr>
              <p:cNvSpPr txBox="1"/>
              <p:nvPr/>
            </p:nvSpPr>
            <p:spPr>
              <a:xfrm flipV="false" flipH="false">
                <a:off x="1838621" y="4566055"/>
                <a:ext cx="2519468" cy="548986"/>
              </a:xfrm>
              <a:prstGeom prst="rect">
                <a:avLst/>
              </a:prstGeom>
              <a:noFill/>
            </p:spPr>
            <p:txBody>
              <a:bodyPr anchor="b" anchorCtr="0" bIns="45720" lIns="91440" rIns="91440" rtlCol="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/>
                <a:r>
                  <a:rPr lang="en-US" b="true" i="false" u="none" sz="1800">
                    <a:solidFill>
                      <a:srgbClr val="2F2F2F"/>
                    </a:solidFill>
                    <a:ea typeface="华康标题宋 Std W9"/>
                  </a:rPr>
                  <a:t>农村空心化</a:t>
                </a:r>
              </a:p>
            </p:txBody>
          </p:sp>
          <p:sp>
            <p:nvSpPr>
              <p:cNvPr descr="b8f2e57e-bd4d-431c-b6b1-714a5ed0e8e9" id="30" name="Text2">
                <a:extLst>
                  <a:ext uri="{FF2B5EF4-FFF2-40B4-BE49-F238E27FC236}">
                    <a16:creationId id="{D61A3960-67BD-65E8-D2AA-CF1E00393140}"/>
                  </a:ext>
                </a:extLst>
              </p:cNvPr>
              <p:cNvSpPr txBox="1"/>
              <p:nvPr/>
            </p:nvSpPr>
            <p:spPr>
              <a:xfrm flipV="false" flipH="false">
                <a:off x="1838622" y="5115799"/>
                <a:ext cx="2519468" cy="883129"/>
              </a:xfrm>
              <a:prstGeom prst="rect">
                <a:avLst/>
              </a:prstGeom>
              <a:noFill/>
            </p:spPr>
            <p:txBody>
              <a:bodyPr anchor="t" anchorCtr="0" bIns="45720" lIns="91440" rIns="91440" rtlCol="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2F2F2F"/>
                    </a:solidFill>
                    <a:ea typeface="思源黑体 Normal"/>
                  </a:rPr>
                  <a:t>农村人口向城市迁移，导致村庄人口减少，影响农村社会活力。</a:t>
                </a:r>
              </a:p>
            </p:txBody>
          </p:sp>
        </p:grpSp>
        <p:grpSp>
          <p:nvGrpSpPr>
            <p:cNvPr descr="2c4ab900-5fc8-417f-bd83-b2a65fa40bf2" id="61" name="组合 60">
              <a:extLst>
                <a:ext uri="{FF2B5EF4-FFF2-40B4-BE49-F238E27FC236}">
                  <a16:creationId id="{79107C8E-82B1-A8B5-79AF-868C33A1FF12}"/>
                </a:ext>
              </a:extLst>
            </p:cNvPr>
            <p:cNvGrpSpPr/>
            <p:nvPr/>
          </p:nvGrpSpPr>
          <p:grpSpPr>
            <a:xfrm>
              <a:off x="3326184" y="2353147"/>
              <a:ext cx="2571811" cy="1931786"/>
              <a:chOff x="3326184" y="2353147"/>
              <a:chExt cx="2571811" cy="1931786"/>
            </a:xfrm>
          </p:grpSpPr>
          <p:sp>
            <p:nvSpPr>
              <p:cNvPr descr="aec2f356-0db1-4f4e-a340-4fbf4eb90b6f" id="23" name="Bullet3">
                <a:extLst>
                  <a:ext uri="{FF2B5EF4-FFF2-40B4-BE49-F238E27FC236}">
                    <a16:creationId id="{66495041-E519-33BE-9B9E-857C39CA05B3}"/>
                  </a:ext>
                </a:extLst>
              </p:cNvPr>
              <p:cNvSpPr txBox="1"/>
              <p:nvPr/>
            </p:nvSpPr>
            <p:spPr>
              <a:xfrm flipV="false" flipH="false">
                <a:off x="3326185" y="2353147"/>
                <a:ext cx="2571810" cy="548986"/>
              </a:xfrm>
              <a:prstGeom prst="rect">
                <a:avLst/>
              </a:prstGeom>
              <a:noFill/>
            </p:spPr>
            <p:txBody>
              <a:bodyPr anchor="b" anchorCtr="0" bIns="45720" lIns="91440" rIns="91440" rtlCol="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/>
                <a:r>
                  <a:rPr lang="en-US" b="true" i="false" u="none" sz="1800">
                    <a:solidFill>
                      <a:srgbClr val="2F2F2F"/>
                    </a:solidFill>
                    <a:ea typeface="华康标题宋 Std W9"/>
                  </a:rPr>
                  <a:t>基础设施建设不足</a:t>
                </a:r>
              </a:p>
            </p:txBody>
          </p:sp>
          <p:sp>
            <p:nvSpPr>
              <p:cNvPr descr="a4f7e2d5-7e54-4e62-a353-6ff1aa4f3b6c" id="24" name="Text3">
                <a:extLst>
                  <a:ext uri="{FF2B5EF4-FFF2-40B4-BE49-F238E27FC236}">
                    <a16:creationId id="{1A1ADD78-9930-F3F0-9BEC-5307CAE8FDC0}"/>
                  </a:ext>
                </a:extLst>
              </p:cNvPr>
              <p:cNvSpPr txBox="1"/>
              <p:nvPr/>
            </p:nvSpPr>
            <p:spPr>
              <a:xfrm flipV="false" flipH="false">
                <a:off x="3326184" y="2902891"/>
                <a:ext cx="2571810" cy="883129"/>
              </a:xfrm>
              <a:prstGeom prst="rect">
                <a:avLst/>
              </a:prstGeom>
              <a:noFill/>
            </p:spPr>
            <p:txBody>
              <a:bodyPr anchor="t" anchorCtr="0" bIns="45720" lIns="91440" rIns="91440" rtlCol="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2F2F2F"/>
                    </a:solidFill>
                    <a:ea typeface="思源黑体 Normal"/>
                  </a:rPr>
                  <a:t>农村地区交通、水电等基础设施薄弱，制约经济发展。</a:t>
                </a:r>
              </a:p>
            </p:txBody>
          </p:sp>
          <p:sp>
            <p:nvSpPr>
              <p:cNvPr descr="2179cc99-9356-4e6c-b804-e9fd3f29572c" id="45" name="Number3">
                <a:extLst>
                  <a:ext uri="{FF2B5EF4-FFF2-40B4-BE49-F238E27FC236}">
                    <a16:creationId id="{9E134360-6B94-46CD-8DA6-071D78BBD211}"/>
                  </a:ext>
                </a:extLst>
              </p:cNvPr>
              <p:cNvSpPr/>
              <p:nvPr/>
            </p:nvSpPr>
            <p:spPr>
              <a:xfrm flipV="false" flipH="false">
                <a:off x="4358089" y="3776933"/>
                <a:ext cx="508000" cy="508000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lstStyle/>
              <a:p>
                <a:pPr algn="ctr"/>
                <a:r>
                  <a:rPr lang="en-US" b="false" i="false" u="none" sz="1800">
                    <a:solidFill>
                      <a:srgbClr val="FFFFFF"/>
                    </a:solidFill>
                    <a:latin typeface="Arial"/>
                  </a:rPr>
                  <a:t>3</a:t>
                </a:r>
              </a:p>
            </p:txBody>
          </p:sp>
        </p:grpSp>
        <p:grpSp>
          <p:nvGrpSpPr>
            <p:cNvPr descr="4ec3679d-3918-43c1-9f69-2f144f7f3d39" id="65" name="组合 64">
              <a:extLst>
                <a:ext uri="{FF2B5EF4-FFF2-40B4-BE49-F238E27FC236}">
                  <a16:creationId id="{55F550D5-644B-7261-45CA-EFE96DD181E3}"/>
                </a:ext>
              </a:extLst>
            </p:cNvPr>
            <p:cNvGrpSpPr/>
            <p:nvPr/>
          </p:nvGrpSpPr>
          <p:grpSpPr>
            <a:xfrm>
              <a:off x="4859526" y="4309923"/>
              <a:ext cx="2571811" cy="1998348"/>
              <a:chOff x="4859526" y="4309923"/>
              <a:chExt cx="2571811" cy="1998348"/>
            </a:xfrm>
          </p:grpSpPr>
          <p:sp>
            <p:nvSpPr>
              <p:cNvPr descr="7b82db88-2e7a-461a-889d-aa9ff6998074" id="46" name="Number4">
                <a:extLst>
                  <a:ext uri="{FF2B5EF4-FFF2-40B4-BE49-F238E27FC236}">
                    <a16:creationId id="{009BFC0B-2FD3-E69B-41BA-C394E04EB3F3}"/>
                  </a:ext>
                </a:extLst>
              </p:cNvPr>
              <p:cNvSpPr/>
              <p:nvPr/>
            </p:nvSpPr>
            <p:spPr>
              <a:xfrm flipV="false" flipH="false">
                <a:off x="5891431" y="4309923"/>
                <a:ext cx="508000" cy="508000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lstStyle/>
              <a:p>
                <a:pPr algn="ctr"/>
                <a:r>
                  <a:rPr lang="en-US" b="false" i="false" u="none" sz="1800">
                    <a:solidFill>
                      <a:srgbClr val="FFFFFF"/>
                    </a:solidFill>
                    <a:latin typeface="Arial"/>
                  </a:rPr>
                  <a:t>4</a:t>
                </a:r>
              </a:p>
            </p:txBody>
          </p:sp>
          <p:sp>
            <p:nvSpPr>
              <p:cNvPr descr="3bd402dd-6660-4c51-ac9b-e8cac8d92c84" id="31" name="Bullet4">
                <a:extLst>
                  <a:ext uri="{FF2B5EF4-FFF2-40B4-BE49-F238E27FC236}">
                    <a16:creationId id="{688DB5F4-9773-AB79-42BB-4AE6D7A7F11A}"/>
                  </a:ext>
                </a:extLst>
              </p:cNvPr>
              <p:cNvSpPr txBox="1"/>
              <p:nvPr/>
            </p:nvSpPr>
            <p:spPr>
              <a:xfrm flipV="false" flipH="false">
                <a:off x="4859527" y="4875398"/>
                <a:ext cx="2571810" cy="548986"/>
              </a:xfrm>
              <a:prstGeom prst="rect">
                <a:avLst/>
              </a:prstGeom>
              <a:noFill/>
            </p:spPr>
            <p:txBody>
              <a:bodyPr anchor="b" anchorCtr="0" bIns="45720" lIns="91440" rIns="91440" rtlCol="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/>
                <a:r>
                  <a:rPr lang="en-US" b="true" i="false" u="none" sz="1800">
                    <a:solidFill>
                      <a:srgbClr val="2F2F2F"/>
                    </a:solidFill>
                    <a:ea typeface="华康标题宋 Std W9"/>
                  </a:rPr>
                  <a:t>农村公共服务缺乏</a:t>
                </a:r>
              </a:p>
            </p:txBody>
          </p:sp>
          <p:sp>
            <p:nvSpPr>
              <p:cNvPr descr="493cbf14-6f5e-44b7-b97c-3c7dcf2a982a" id="32" name="Text4">
                <a:extLst>
                  <a:ext uri="{FF2B5EF4-FFF2-40B4-BE49-F238E27FC236}">
                    <a16:creationId id="{F853B79D-4B49-AFC4-9184-F0AD2EF72967}"/>
                  </a:ext>
                </a:extLst>
              </p:cNvPr>
              <p:cNvSpPr txBox="1"/>
              <p:nvPr/>
            </p:nvSpPr>
            <p:spPr>
              <a:xfrm flipV="false" flipH="false">
                <a:off x="4859526" y="5425142"/>
                <a:ext cx="2571810" cy="883129"/>
              </a:xfrm>
              <a:prstGeom prst="rect">
                <a:avLst/>
              </a:prstGeom>
              <a:noFill/>
            </p:spPr>
            <p:txBody>
              <a:bodyPr anchor="t" anchorCtr="0" bIns="45720" lIns="91440" rIns="91440" rtlCol="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2F2F2F"/>
                    </a:solidFill>
                    <a:ea typeface="思源黑体 Normal"/>
                  </a:rPr>
                  <a:t>农村医疗、教育等公共服务资源不足，居民生活质量较低。</a:t>
                </a:r>
              </a:p>
            </p:txBody>
          </p:sp>
        </p:grpSp>
        <p:grpSp>
          <p:nvGrpSpPr>
            <p:cNvPr descr="afc95e35-9879-41f7-9a5c-2ab1681261ed" id="63" name="组合 62">
              <a:extLst>
                <a:ext uri="{FF2B5EF4-FFF2-40B4-BE49-F238E27FC236}">
                  <a16:creationId id="{CCE2B183-2938-096D-78E1-92E8436047B0}"/>
                </a:ext>
              </a:extLst>
            </p:cNvPr>
            <p:cNvGrpSpPr/>
            <p:nvPr/>
          </p:nvGrpSpPr>
          <p:grpSpPr>
            <a:xfrm>
              <a:off x="6403467" y="2411022"/>
              <a:ext cx="2487280" cy="2320179"/>
              <a:chOff x="6403467" y="2411022"/>
              <a:chExt cx="2487280" cy="2320179"/>
            </a:xfrm>
          </p:grpSpPr>
          <p:sp>
            <p:nvSpPr>
              <p:cNvPr descr="19dc7dc3-8d0f-4657-b8ac-e0be54f36db6" id="25" name="Bullet5">
                <a:extLst>
                  <a:ext uri="{FF2B5EF4-FFF2-40B4-BE49-F238E27FC236}">
                    <a16:creationId id="{DB9A08F8-3D54-EEBD-F005-8B53FBA9AB33}"/>
                  </a:ext>
                </a:extLst>
              </p:cNvPr>
              <p:cNvSpPr txBox="1"/>
              <p:nvPr/>
            </p:nvSpPr>
            <p:spPr>
              <a:xfrm flipV="false" flipH="false">
                <a:off x="6403467" y="2411022"/>
                <a:ext cx="2487280" cy="548984"/>
              </a:xfrm>
              <a:prstGeom prst="rect">
                <a:avLst/>
              </a:prstGeom>
              <a:noFill/>
            </p:spPr>
            <p:txBody>
              <a:bodyPr anchor="b" anchorCtr="0" bIns="45720" lIns="91440" rIns="91440" rtlCol="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/>
                <a:r>
                  <a:rPr lang="en-US" b="true" i="false" u="none" sz="1800">
                    <a:solidFill>
                      <a:srgbClr val="2F2F2F"/>
                    </a:solidFill>
                    <a:ea typeface="华康标题宋 Std W9"/>
                  </a:rPr>
                  <a:t>土地流转困难</a:t>
                </a:r>
              </a:p>
            </p:txBody>
          </p:sp>
          <p:sp>
            <p:nvSpPr>
              <p:cNvPr descr="d1d15f68-f4de-4088-bab2-4ca9061ee400" id="26" name="Text5">
                <a:extLst>
                  <a:ext uri="{FF2B5EF4-FFF2-40B4-BE49-F238E27FC236}">
                    <a16:creationId id="{84541076-BE74-024A-E210-8B7F202143FE}"/>
                  </a:ext>
                </a:extLst>
              </p:cNvPr>
              <p:cNvSpPr txBox="1"/>
              <p:nvPr/>
            </p:nvSpPr>
            <p:spPr>
              <a:xfrm flipV="false" flipH="false">
                <a:off x="6403467" y="2960767"/>
                <a:ext cx="2487280" cy="883129"/>
              </a:xfrm>
              <a:prstGeom prst="rect">
                <a:avLst/>
              </a:prstGeom>
              <a:noFill/>
            </p:spPr>
            <p:txBody>
              <a:bodyPr anchor="t" anchorCtr="0" bIns="45720" lIns="91440" rIns="91440" rtlCol="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2F2F2F"/>
                    </a:solidFill>
                    <a:ea typeface="思源黑体 Normal"/>
                  </a:rPr>
                  <a:t>土地流转机制不完善，导致土地资源利用效率低下。</a:t>
                </a:r>
              </a:p>
            </p:txBody>
          </p:sp>
          <p:sp>
            <p:nvSpPr>
              <p:cNvPr descr="e323485a-a014-4ccd-8227-413cbf0e608c" id="47" name="Number5">
                <a:extLst>
                  <a:ext uri="{FF2B5EF4-FFF2-40B4-BE49-F238E27FC236}">
                    <a16:creationId id="{E6DDF9BF-A534-888E-EF7E-4DF92606BDE1}"/>
                  </a:ext>
                </a:extLst>
              </p:cNvPr>
              <p:cNvSpPr/>
              <p:nvPr/>
            </p:nvSpPr>
            <p:spPr>
              <a:xfrm flipV="false" flipH="false">
                <a:off x="7393107" y="4223201"/>
                <a:ext cx="508000" cy="508000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lstStyle/>
              <a:p>
                <a:pPr algn="ctr"/>
                <a:r>
                  <a:rPr lang="en-US" b="false" i="false" u="none" sz="1800">
                    <a:solidFill>
                      <a:srgbClr val="FFFFFF"/>
                    </a:solidFill>
                    <a:latin typeface="Arial"/>
                  </a:rPr>
                  <a:t>5</a:t>
                </a:r>
              </a:p>
            </p:txBody>
          </p:sp>
        </p:grpSp>
        <p:grpSp>
          <p:nvGrpSpPr>
            <p:cNvPr descr="43b694bf-2598-4ef9-a5fc-e9a2cd3c4afd" id="66" name="组合 65">
              <a:extLst>
                <a:ext uri="{FF2B5EF4-FFF2-40B4-BE49-F238E27FC236}">
                  <a16:creationId id="{3582DE4D-3204-8A0A-039D-8370F5B92E76}"/>
                </a:ext>
              </a:extLst>
            </p:cNvPr>
            <p:cNvGrpSpPr/>
            <p:nvPr/>
          </p:nvGrpSpPr>
          <p:grpSpPr>
            <a:xfrm>
              <a:off x="7873476" y="3526048"/>
              <a:ext cx="2487282" cy="2472880"/>
              <a:chOff x="7873476" y="3526048"/>
              <a:chExt cx="2487282" cy="2472880"/>
            </a:xfrm>
          </p:grpSpPr>
          <p:sp>
            <p:nvSpPr>
              <p:cNvPr descr="a405fa90-73ba-416c-8745-5701791725d9" id="48" name="Number6">
                <a:extLst>
                  <a:ext uri="{FF2B5EF4-FFF2-40B4-BE49-F238E27FC236}">
                    <a16:creationId id="{F8DC251E-2DB9-7C3B-F8B7-6E26BFE6A12F}"/>
                  </a:ext>
                </a:extLst>
              </p:cNvPr>
              <p:cNvSpPr/>
              <p:nvPr/>
            </p:nvSpPr>
            <p:spPr>
              <a:xfrm flipV="false" flipH="false">
                <a:off x="8863117" y="3526048"/>
                <a:ext cx="508000" cy="50800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lstStyle/>
              <a:p>
                <a:pPr algn="ctr"/>
                <a:r>
                  <a:rPr lang="en-US" b="false" i="false" u="none" sz="1800">
                    <a:solidFill>
                      <a:srgbClr val="FFFFFF"/>
                    </a:solidFill>
                    <a:latin typeface="Arial"/>
                  </a:rPr>
                  <a:t>6</a:t>
                </a:r>
              </a:p>
            </p:txBody>
          </p:sp>
          <p:sp>
            <p:nvSpPr>
              <p:cNvPr descr="c74c8e3f-689d-493c-9352-f582a09623c0" id="33" name="Bullet6">
                <a:extLst>
                  <a:ext uri="{FF2B5EF4-FFF2-40B4-BE49-F238E27FC236}">
                    <a16:creationId id="{5C33C7C0-2F04-F964-0E05-3E59AB2DB5A1}"/>
                  </a:ext>
                </a:extLst>
              </p:cNvPr>
              <p:cNvSpPr txBox="1"/>
              <p:nvPr/>
            </p:nvSpPr>
            <p:spPr>
              <a:xfrm flipV="false" flipH="false">
                <a:off x="7873476" y="4566055"/>
                <a:ext cx="2487280" cy="548986"/>
              </a:xfrm>
              <a:prstGeom prst="rect">
                <a:avLst/>
              </a:prstGeom>
              <a:noFill/>
            </p:spPr>
            <p:txBody>
              <a:bodyPr anchor="b" anchorCtr="0" bIns="45720" lIns="91440" rIns="91440" rtlCol="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/>
                <a:r>
                  <a:rPr lang="en-US" b="true" i="false" u="none" sz="1800">
                    <a:solidFill>
                      <a:srgbClr val="2F2F2F"/>
                    </a:solidFill>
                    <a:ea typeface="华康标题宋 Std W9"/>
                  </a:rPr>
                  <a:t>环境污染问题</a:t>
                </a:r>
              </a:p>
            </p:txBody>
          </p:sp>
          <p:sp>
            <p:nvSpPr>
              <p:cNvPr descr="9c233e8c-2380-41b0-8736-fbcd7117d9f1" id="34" name="Text6">
                <a:extLst>
                  <a:ext uri="{FF2B5EF4-FFF2-40B4-BE49-F238E27FC236}">
                    <a16:creationId id="{764872AE-6FCE-DFBA-48E7-60F3018BDFF3}"/>
                  </a:ext>
                </a:extLst>
              </p:cNvPr>
              <p:cNvSpPr txBox="1"/>
              <p:nvPr/>
            </p:nvSpPr>
            <p:spPr>
              <a:xfrm flipV="false" flipH="false">
                <a:off x="7873478" y="5115799"/>
                <a:ext cx="2487280" cy="883129"/>
              </a:xfrm>
              <a:prstGeom prst="rect">
                <a:avLst/>
              </a:prstGeom>
              <a:noFill/>
            </p:spPr>
            <p:txBody>
              <a:bodyPr anchor="t" anchorCtr="0" bIns="45720" lIns="91440" rIns="91440" rtlCol="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2F2F2F"/>
                    </a:solidFill>
                    <a:ea typeface="思源黑体 Normal"/>
                  </a:rPr>
                  <a:t>农村垃圾处理不当，畜禽养殖污染严重，生态环境恶化。</a:t>
                </a:r>
              </a:p>
            </p:txBody>
          </p:sp>
        </p:grpSp>
        <p:grpSp>
          <p:nvGrpSpPr>
            <p:cNvPr descr="8436cd7c-78fb-41ad-9776-54727fc2b8a6" id="64" name="组合 63">
              <a:extLst>
                <a:ext uri="{FF2B5EF4-FFF2-40B4-BE49-F238E27FC236}">
                  <a16:creationId id="{3BB8789D-6831-D38A-CE9B-DB12EE837691}"/>
                </a:ext>
              </a:extLst>
            </p:cNvPr>
            <p:cNvGrpSpPr/>
            <p:nvPr/>
          </p:nvGrpSpPr>
          <p:grpSpPr>
            <a:xfrm>
              <a:off x="9343489" y="1890160"/>
              <a:ext cx="2487280" cy="1898336"/>
              <a:chOff x="9343489" y="1890160"/>
              <a:chExt cx="2487280" cy="1898336"/>
            </a:xfrm>
          </p:grpSpPr>
          <p:sp>
            <p:nvSpPr>
              <p:cNvPr descr="4b2789a3-41a2-409a-86bb-bc509118c353" id="27" name="Bullet7">
                <a:extLst>
                  <a:ext uri="{FF2B5EF4-FFF2-40B4-BE49-F238E27FC236}">
                    <a16:creationId id="{688A9AF5-735C-6871-29B4-E84AE3A912C1}"/>
                  </a:ext>
                </a:extLst>
              </p:cNvPr>
              <p:cNvSpPr txBox="1"/>
              <p:nvPr/>
            </p:nvSpPr>
            <p:spPr>
              <a:xfrm flipV="false" flipH="false">
                <a:off x="9343489" y="1890160"/>
                <a:ext cx="2487280" cy="548986"/>
              </a:xfrm>
              <a:prstGeom prst="rect">
                <a:avLst/>
              </a:prstGeom>
              <a:noFill/>
            </p:spPr>
            <p:txBody>
              <a:bodyPr anchor="b" anchorCtr="0" bIns="45720" lIns="91440" rIns="91440" rtlCol="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/>
                <a:r>
                  <a:rPr lang="en-US" b="true" i="false" u="none" sz="1800">
                    <a:solidFill>
                      <a:srgbClr val="2F2F2F"/>
                    </a:solidFill>
                    <a:ea typeface="华康标题宋 Std W9"/>
                  </a:rPr>
                  <a:t>农村文化传承断层</a:t>
                </a:r>
              </a:p>
            </p:txBody>
          </p:sp>
          <p:sp>
            <p:nvSpPr>
              <p:cNvPr descr="670c06a9-ef0c-4ac7-94d1-c3293ed92d9f" id="28" name="Text7">
                <a:extLst>
                  <a:ext uri="{FF2B5EF4-FFF2-40B4-BE49-F238E27FC236}">
                    <a16:creationId id="{82DFCFCD-DAA2-3275-235C-1AE3B91DBEAE}"/>
                  </a:ext>
                </a:extLst>
              </p:cNvPr>
              <p:cNvSpPr txBox="1"/>
              <p:nvPr/>
            </p:nvSpPr>
            <p:spPr>
              <a:xfrm flipV="false" flipH="false">
                <a:off x="9343489" y="2439907"/>
                <a:ext cx="2487280" cy="883128"/>
              </a:xfrm>
              <a:prstGeom prst="rect">
                <a:avLst/>
              </a:prstGeom>
              <a:noFill/>
            </p:spPr>
            <p:txBody>
              <a:bodyPr anchor="t" anchorCtr="0" bIns="45720" lIns="91440" rIns="91440" rtlCol="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2F2F2F"/>
                    </a:solidFill>
                    <a:ea typeface="思源黑体 Normal"/>
                  </a:rPr>
                  <a:t>农村传统文化和技艺面临失传风险，文化传承困难。</a:t>
                </a:r>
              </a:p>
            </p:txBody>
          </p:sp>
          <p:sp>
            <p:nvSpPr>
              <p:cNvPr descr="bd7fe153-e043-4dd4-ae2a-9c7914d84aaf" id="49" name="Number7">
                <a:extLst>
                  <a:ext uri="{FF2B5EF4-FFF2-40B4-BE49-F238E27FC236}">
                    <a16:creationId id="{4112058B-0D4C-08D2-BC56-AE5C17CAF945}"/>
                  </a:ext>
                </a:extLst>
              </p:cNvPr>
              <p:cNvSpPr/>
              <p:nvPr/>
            </p:nvSpPr>
            <p:spPr>
              <a:xfrm flipV="false" flipH="false">
                <a:off x="10333129" y="3280496"/>
                <a:ext cx="508000" cy="508000"/>
              </a:xfrm>
              <a:prstGeom prst="ellipse">
                <a:avLst/>
              </a:prstGeom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lstStyle/>
              <a:p>
                <a:pPr algn="ctr"/>
                <a:r>
                  <a:rPr lang="en-US" b="false" i="false" u="none" sz="1800">
                    <a:solidFill>
                      <a:srgbClr val="FFFFFF"/>
                    </a:solidFill>
                    <a:latin typeface="Arial"/>
                  </a:rPr>
                  <a:t>7</a:t>
                </a:r>
              </a:p>
            </p:txBody>
          </p: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a14="http://schemas.microsoft.com/office/drawing/2010/main" xmlns:a16="http://schemas.microsoft.com/office/drawing/2014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8df6c20-2efd-41c4-a9d0-6218cf7c4a69" id="47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false" i="false" u="none" sz="2800">
                <a:solidFill>
                  <a:srgbClr val="F84D4D"/>
                </a:solidFill>
                <a:ea typeface="华康标题宋 Std W9"/>
              </a:rPr>
              <a:t>农民现状与挑战</a:t>
            </a:r>
          </a:p>
        </p:txBody>
      </p:sp>
      <p:grpSp>
        <p:nvGrpSpPr>
          <p:cNvPr descr="b9413667-e451-4c33-a2cd-d70226d7f7fe" id="12" name="3b84a8ff-146c-46cf-ba75-c4abf8f8ae2b.source.8.zh-Hans.pptx">
            <a:extLst>
              <a:ext uri="{FF2B5EF4-FFF2-40B4-BE49-F238E27FC236}">
                <a16:creationId id="{B4C84508-D41B-FE30-94C3-2594973D4501}"/>
              </a:ext>
            </a:extLst>
          </p:cNvPr>
          <p:cNvGrpSpPr/>
          <p:nvPr/>
        </p:nvGrpSpPr>
        <p:grpSpPr>
          <a:xfrm>
            <a:off x="-1" y="0"/>
            <a:ext cx="12293728" cy="6858001"/>
            <a:chOff x="-1" y="0"/>
            <a:chExt cx="12293728" cy="6858001"/>
          </a:xfrm>
        </p:grpSpPr>
        <p:sp>
          <p:nvSpPr>
            <p:cNvPr descr="8cb5428e-f644-4ccf-a2c5-ddf8ccec9808" id="8" name="任意多边形: 形状 7">
              <a:extLst>
                <a:ext uri="{FF2B5EF4-FFF2-40B4-BE49-F238E27FC236}">
                  <a16:creationId id="{832C7976-5449-3B3C-ADA9-CEBF3E285E73}"/>
                </a:ext>
              </a:extLst>
            </p:cNvPr>
            <p:cNvSpPr/>
            <p:nvPr/>
          </p:nvSpPr>
          <p:spPr>
            <a:xfrm flipV="false" flipH="false">
              <a:off x="2715298" y="0"/>
              <a:ext cx="1758427" cy="6858000"/>
            </a:xfrm>
            <a:custGeom>
              <a:avLst/>
              <a:gdLst>
                <a:gd fmla="*/ 0 w 3488943" name="connsiteX0"/>
                <a:gd fmla="*/ 0 h 6858000" name="connsiteY0"/>
                <a:gd fmla="*/ 1730516 w 3488943" name="connsiteX1"/>
                <a:gd fmla="*/ 0 h 6858000" name="connsiteY1"/>
                <a:gd fmla="*/ 1803317 w 3488943" name="connsiteX2"/>
                <a:gd fmla="*/ 47181 h 6858000" name="connsiteY2"/>
                <a:gd fmla="*/ 3488889 w 3488943" name="connsiteX3"/>
                <a:gd fmla="*/ 3407166 h 6858000" name="connsiteY3"/>
                <a:gd fmla="*/ 1842207 w 3488943" name="connsiteX4"/>
                <a:gd fmla="*/ 6783842 h 6858000" name="connsiteY4"/>
                <a:gd fmla="*/ 1731181 w 3488943" name="connsiteX5"/>
                <a:gd fmla="*/ 6858000 h 6858000" name="connsiteY5"/>
                <a:gd fmla="*/ 42921 w 3488943" name="connsiteX6"/>
                <a:gd fmla="*/ 6858000 h 6858000" name="connsiteY6"/>
                <a:gd fmla="*/ 1 w 3488943" name="connsiteX7"/>
                <a:gd fmla="*/ 3429000 h 6858000" name="connsiteY7"/>
                <a:gd fmla="*/ 0 w 3488943" name="connsiteX0"/>
                <a:gd fmla="*/ 0 h 6858000" name="connsiteY0"/>
                <a:gd fmla="*/ 1730516 w 3488943" name="connsiteX1"/>
                <a:gd fmla="*/ 0 h 6858000" name="connsiteY1"/>
                <a:gd fmla="*/ 1803317 w 3488943" name="connsiteX2"/>
                <a:gd fmla="*/ 47181 h 6858000" name="connsiteY2"/>
                <a:gd fmla="*/ 3488889 w 3488943" name="connsiteX3"/>
                <a:gd fmla="*/ 3407166 h 6858000" name="connsiteY3"/>
                <a:gd fmla="*/ 1842207 w 3488943" name="connsiteX4"/>
                <a:gd fmla="*/ 6783842 h 6858000" name="connsiteY4"/>
                <a:gd fmla="*/ 1731181 w 3488943" name="connsiteX5"/>
                <a:gd fmla="*/ 6858000 h 6858000" name="connsiteY5"/>
                <a:gd fmla="*/ 42921 w 3488943" name="connsiteX6"/>
                <a:gd fmla="*/ 6858000 h 6858000" name="connsiteY6"/>
                <a:gd fmla="*/ 1 w 3488943" name="connsiteX7"/>
                <a:gd fmla="*/ 3429000 h 6858000" name="connsiteY7"/>
                <a:gd fmla="*/ 91440 w 3488943" name="connsiteX8"/>
                <a:gd fmla="*/ 91440 h 6858000" name="connsiteY8"/>
                <a:gd fmla="*/ 0 w 3488943" name="connsiteX0"/>
                <a:gd fmla="*/ 0 h 6858000" name="connsiteY0"/>
                <a:gd fmla="*/ 1730516 w 3488943" name="connsiteX1"/>
                <a:gd fmla="*/ 0 h 6858000" name="connsiteY1"/>
                <a:gd fmla="*/ 1803317 w 3488943" name="connsiteX2"/>
                <a:gd fmla="*/ 47181 h 6858000" name="connsiteY2"/>
                <a:gd fmla="*/ 3488889 w 3488943" name="connsiteX3"/>
                <a:gd fmla="*/ 3407166 h 6858000" name="connsiteY3"/>
                <a:gd fmla="*/ 1842207 w 3488943" name="connsiteX4"/>
                <a:gd fmla="*/ 6783842 h 6858000" name="connsiteY4"/>
                <a:gd fmla="*/ 1731181 w 3488943" name="connsiteX5"/>
                <a:gd fmla="*/ 6858000 h 6858000" name="connsiteY5"/>
                <a:gd fmla="*/ 42921 w 3488943" name="connsiteX6"/>
                <a:gd fmla="*/ 6858000 h 6858000" name="connsiteY6"/>
                <a:gd fmla="*/ 1 w 3488943" name="connsiteX7"/>
                <a:gd fmla="*/ 3429000 h 6858000" name="connsiteY7"/>
                <a:gd fmla="*/ 1730515 w 3488942" name="connsiteX0"/>
                <a:gd fmla="*/ 0 h 6858000" name="connsiteY0"/>
                <a:gd fmla="*/ 1803316 w 3488942" name="connsiteX1"/>
                <a:gd fmla="*/ 47181 h 6858000" name="connsiteY1"/>
                <a:gd fmla="*/ 3488888 w 3488942" name="connsiteX2"/>
                <a:gd fmla="*/ 3407166 h 6858000" name="connsiteY2"/>
                <a:gd fmla="*/ 1842206 w 3488942" name="connsiteX3"/>
                <a:gd fmla="*/ 6783842 h 6858000" name="connsiteY3"/>
                <a:gd fmla="*/ 1731180 w 3488942" name="connsiteX4"/>
                <a:gd fmla="*/ 6858000 h 6858000" name="connsiteY4"/>
                <a:gd fmla="*/ 42920 w 3488942" name="connsiteX5"/>
                <a:gd fmla="*/ 6858000 h 6858000" name="connsiteY5"/>
                <a:gd fmla="*/ 0 w 3488942" name="connsiteX6"/>
                <a:gd fmla="*/ 3429000 h 6858000" name="connsiteY6"/>
                <a:gd fmla="*/ 1687595 w 3446022" name="connsiteX0"/>
                <a:gd fmla="*/ 0 h 6858000" name="connsiteY0"/>
                <a:gd fmla="*/ 1760396 w 3446022" name="connsiteX1"/>
                <a:gd fmla="*/ 47181 h 6858000" name="connsiteY1"/>
                <a:gd fmla="*/ 3445968 w 3446022" name="connsiteX2"/>
                <a:gd fmla="*/ 3407166 h 6858000" name="connsiteY2"/>
                <a:gd fmla="*/ 1799286 w 3446022" name="connsiteX3"/>
                <a:gd fmla="*/ 6783842 h 6858000" name="connsiteY3"/>
                <a:gd fmla="*/ 1688260 w 3446022" name="connsiteX4"/>
                <a:gd fmla="*/ 6858000 h 6858000" name="connsiteY4"/>
                <a:gd fmla="*/ 0 w 3446022" name="connsiteX5"/>
                <a:gd fmla="*/ 6858000 h 6858000" name="connsiteY5"/>
                <a:gd fmla="*/ 0 w 1758427" name="connsiteX0"/>
                <a:gd fmla="*/ 0 h 6858000" name="connsiteY0"/>
                <a:gd fmla="*/ 72801 w 1758427" name="connsiteX1"/>
                <a:gd fmla="*/ 47181 h 6858000" name="connsiteY1"/>
                <a:gd fmla="*/ 1758373 w 1758427" name="connsiteX2"/>
                <a:gd fmla="*/ 3407166 h 6858000" name="connsiteY2"/>
                <a:gd fmla="*/ 111691 w 1758427" name="connsiteX3"/>
                <a:gd fmla="*/ 6783842 h 6858000" name="connsiteY3"/>
                <a:gd fmla="*/ 665 w 1758427" name="connsiteX4"/>
                <a:gd fmla="*/ 6858000 h 6858000" name="connsiteY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b="b" l="l" r="r" t="t"/>
              <a:pathLst>
                <a:path h="6858000" w="1758427">
                  <a:moveTo>
                    <a:pt x="0" y="0"/>
                  </a:moveTo>
                  <a:lnTo>
                    <a:pt x="72801" y="47181"/>
                  </a:lnTo>
                  <a:cubicBezTo>
                    <a:pt x="1077646" y="735303"/>
                    <a:pt x="1751409" y="1981283"/>
                    <a:pt x="1758373" y="3407166"/>
                  </a:cubicBezTo>
                  <a:cubicBezTo>
                    <a:pt x="1765320" y="4829904"/>
                    <a:pt x="1106593" y="6082273"/>
                    <a:pt x="111691" y="6783842"/>
                  </a:cubicBezTo>
                  <a:lnTo>
                    <a:pt x="665" y="6858000"/>
                  </a:lnTo>
                </a:path>
              </a:pathLst>
            </a:custGeom>
            <a:noFill/>
            <a:ln w="6350">
              <a:gradFill>
                <a:gsLst>
                  <a:gs pos="50500">
                    <a:schemeClr val="tx1">
                      <a:alpha val="50000"/>
                    </a:schemeClr>
                  </a:gs>
                  <a:gs pos="0">
                    <a:schemeClr val="tx1">
                      <a:alpha val="0"/>
                    </a:schemeClr>
                  </a:gs>
                  <a:gs pos="100000">
                    <a:schemeClr val="tx1">
                      <a:alpha val="0"/>
                    </a:schemeClr>
                  </a:gs>
                </a:gsLst>
                <a:lin ang="5400000" scaled="1"/>
              </a:gradFill>
            </a:ln>
            <a:effectLst>
              <a:outerShdw algn="ctr" blurRad="127000" dir="5400000" dist="50800" rotWithShape="0" sx="104000" sy="104000">
                <a:schemeClr val="tx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lstStyle>
              <a:defPPr>
                <a:defRPr lang="en-US"/>
              </a:defPPr>
              <a:lvl1pPr algn="l" defTabSz="914400" eaLnBrk="1" hangingPunct="1" latinLnBrk="0" marL="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descr="d95ac994-7080-4782-8fb4-5829e59ca183" id="11" name="任意多边形: 形状 10">
              <a:extLst>
                <a:ext uri="{FF2B5EF4-FFF2-40B4-BE49-F238E27FC236}">
                  <a16:creationId id="{61879350-26DE-0885-5B2E-94828B456F4A}"/>
                </a:ext>
              </a:extLst>
            </p:cNvPr>
            <p:cNvSpPr/>
            <p:nvPr/>
          </p:nvSpPr>
          <p:spPr>
            <a:xfrm flipV="false" flipH="false">
              <a:off x="6597767" y="0"/>
              <a:ext cx="1758427" cy="6858000"/>
            </a:xfrm>
            <a:custGeom>
              <a:avLst/>
              <a:gdLst>
                <a:gd fmla="*/ 0 w 3488943" name="connsiteX0"/>
                <a:gd fmla="*/ 0 h 6858000" name="connsiteY0"/>
                <a:gd fmla="*/ 1730516 w 3488943" name="connsiteX1"/>
                <a:gd fmla="*/ 0 h 6858000" name="connsiteY1"/>
                <a:gd fmla="*/ 1803317 w 3488943" name="connsiteX2"/>
                <a:gd fmla="*/ 47181 h 6858000" name="connsiteY2"/>
                <a:gd fmla="*/ 3488889 w 3488943" name="connsiteX3"/>
                <a:gd fmla="*/ 3407166 h 6858000" name="connsiteY3"/>
                <a:gd fmla="*/ 1842207 w 3488943" name="connsiteX4"/>
                <a:gd fmla="*/ 6783842 h 6858000" name="connsiteY4"/>
                <a:gd fmla="*/ 1731181 w 3488943" name="connsiteX5"/>
                <a:gd fmla="*/ 6858000 h 6858000" name="connsiteY5"/>
                <a:gd fmla="*/ 42921 w 3488943" name="connsiteX6"/>
                <a:gd fmla="*/ 6858000 h 6858000" name="connsiteY6"/>
                <a:gd fmla="*/ 1 w 3488943" name="connsiteX7"/>
                <a:gd fmla="*/ 3429000 h 6858000" name="connsiteY7"/>
                <a:gd fmla="*/ 0 w 3488943" name="connsiteX0"/>
                <a:gd fmla="*/ 0 h 6858000" name="connsiteY0"/>
                <a:gd fmla="*/ 1730516 w 3488943" name="connsiteX1"/>
                <a:gd fmla="*/ 0 h 6858000" name="connsiteY1"/>
                <a:gd fmla="*/ 1803317 w 3488943" name="connsiteX2"/>
                <a:gd fmla="*/ 47181 h 6858000" name="connsiteY2"/>
                <a:gd fmla="*/ 3488889 w 3488943" name="connsiteX3"/>
                <a:gd fmla="*/ 3407166 h 6858000" name="connsiteY3"/>
                <a:gd fmla="*/ 1842207 w 3488943" name="connsiteX4"/>
                <a:gd fmla="*/ 6783842 h 6858000" name="connsiteY4"/>
                <a:gd fmla="*/ 1731181 w 3488943" name="connsiteX5"/>
                <a:gd fmla="*/ 6858000 h 6858000" name="connsiteY5"/>
                <a:gd fmla="*/ 42921 w 3488943" name="connsiteX6"/>
                <a:gd fmla="*/ 6858000 h 6858000" name="connsiteY6"/>
                <a:gd fmla="*/ 1 w 3488943" name="connsiteX7"/>
                <a:gd fmla="*/ 3429000 h 6858000" name="connsiteY7"/>
                <a:gd fmla="*/ 91440 w 3488943" name="connsiteX8"/>
                <a:gd fmla="*/ 91440 h 6858000" name="connsiteY8"/>
                <a:gd fmla="*/ 0 w 3488943" name="connsiteX0"/>
                <a:gd fmla="*/ 0 h 6858000" name="connsiteY0"/>
                <a:gd fmla="*/ 1730516 w 3488943" name="connsiteX1"/>
                <a:gd fmla="*/ 0 h 6858000" name="connsiteY1"/>
                <a:gd fmla="*/ 1803317 w 3488943" name="connsiteX2"/>
                <a:gd fmla="*/ 47181 h 6858000" name="connsiteY2"/>
                <a:gd fmla="*/ 3488889 w 3488943" name="connsiteX3"/>
                <a:gd fmla="*/ 3407166 h 6858000" name="connsiteY3"/>
                <a:gd fmla="*/ 1842207 w 3488943" name="connsiteX4"/>
                <a:gd fmla="*/ 6783842 h 6858000" name="connsiteY4"/>
                <a:gd fmla="*/ 1731181 w 3488943" name="connsiteX5"/>
                <a:gd fmla="*/ 6858000 h 6858000" name="connsiteY5"/>
                <a:gd fmla="*/ 42921 w 3488943" name="connsiteX6"/>
                <a:gd fmla="*/ 6858000 h 6858000" name="connsiteY6"/>
                <a:gd fmla="*/ 1 w 3488943" name="connsiteX7"/>
                <a:gd fmla="*/ 3429000 h 6858000" name="connsiteY7"/>
                <a:gd fmla="*/ 1730515 w 3488942" name="connsiteX0"/>
                <a:gd fmla="*/ 0 h 6858000" name="connsiteY0"/>
                <a:gd fmla="*/ 1803316 w 3488942" name="connsiteX1"/>
                <a:gd fmla="*/ 47181 h 6858000" name="connsiteY1"/>
                <a:gd fmla="*/ 3488888 w 3488942" name="connsiteX2"/>
                <a:gd fmla="*/ 3407166 h 6858000" name="connsiteY2"/>
                <a:gd fmla="*/ 1842206 w 3488942" name="connsiteX3"/>
                <a:gd fmla="*/ 6783842 h 6858000" name="connsiteY3"/>
                <a:gd fmla="*/ 1731180 w 3488942" name="connsiteX4"/>
                <a:gd fmla="*/ 6858000 h 6858000" name="connsiteY4"/>
                <a:gd fmla="*/ 42920 w 3488942" name="connsiteX5"/>
                <a:gd fmla="*/ 6858000 h 6858000" name="connsiteY5"/>
                <a:gd fmla="*/ 0 w 3488942" name="connsiteX6"/>
                <a:gd fmla="*/ 3429000 h 6858000" name="connsiteY6"/>
                <a:gd fmla="*/ 1687595 w 3446022" name="connsiteX0"/>
                <a:gd fmla="*/ 0 h 6858000" name="connsiteY0"/>
                <a:gd fmla="*/ 1760396 w 3446022" name="connsiteX1"/>
                <a:gd fmla="*/ 47181 h 6858000" name="connsiteY1"/>
                <a:gd fmla="*/ 3445968 w 3446022" name="connsiteX2"/>
                <a:gd fmla="*/ 3407166 h 6858000" name="connsiteY2"/>
                <a:gd fmla="*/ 1799286 w 3446022" name="connsiteX3"/>
                <a:gd fmla="*/ 6783842 h 6858000" name="connsiteY3"/>
                <a:gd fmla="*/ 1688260 w 3446022" name="connsiteX4"/>
                <a:gd fmla="*/ 6858000 h 6858000" name="connsiteY4"/>
                <a:gd fmla="*/ 0 w 3446022" name="connsiteX5"/>
                <a:gd fmla="*/ 6858000 h 6858000" name="connsiteY5"/>
                <a:gd fmla="*/ 0 w 1758427" name="connsiteX0"/>
                <a:gd fmla="*/ 0 h 6858000" name="connsiteY0"/>
                <a:gd fmla="*/ 72801 w 1758427" name="connsiteX1"/>
                <a:gd fmla="*/ 47181 h 6858000" name="connsiteY1"/>
                <a:gd fmla="*/ 1758373 w 1758427" name="connsiteX2"/>
                <a:gd fmla="*/ 3407166 h 6858000" name="connsiteY2"/>
                <a:gd fmla="*/ 111691 w 1758427" name="connsiteX3"/>
                <a:gd fmla="*/ 6783842 h 6858000" name="connsiteY3"/>
                <a:gd fmla="*/ 665 w 1758427" name="connsiteX4"/>
                <a:gd fmla="*/ 6858000 h 6858000" name="connsiteY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b="b" l="l" r="r" t="t"/>
              <a:pathLst>
                <a:path h="6858000" w="1758427">
                  <a:moveTo>
                    <a:pt x="0" y="0"/>
                  </a:moveTo>
                  <a:lnTo>
                    <a:pt x="72801" y="47181"/>
                  </a:lnTo>
                  <a:cubicBezTo>
                    <a:pt x="1077646" y="735303"/>
                    <a:pt x="1751409" y="1981283"/>
                    <a:pt x="1758373" y="3407166"/>
                  </a:cubicBezTo>
                  <a:cubicBezTo>
                    <a:pt x="1765320" y="4829904"/>
                    <a:pt x="1106593" y="6082273"/>
                    <a:pt x="111691" y="6783842"/>
                  </a:cubicBezTo>
                  <a:lnTo>
                    <a:pt x="665" y="6858000"/>
                  </a:lnTo>
                </a:path>
              </a:pathLst>
            </a:custGeom>
            <a:noFill/>
            <a:ln w="6350">
              <a:gradFill>
                <a:gsLst>
                  <a:gs pos="50500">
                    <a:schemeClr val="tx1">
                      <a:alpha val="50000"/>
                    </a:schemeClr>
                  </a:gs>
                  <a:gs pos="0">
                    <a:schemeClr val="tx1">
                      <a:alpha val="0"/>
                    </a:schemeClr>
                  </a:gs>
                  <a:gs pos="100000">
                    <a:schemeClr val="tx1">
                      <a:alpha val="0"/>
                    </a:schemeClr>
                  </a:gs>
                </a:gsLst>
                <a:lin ang="5400000" scaled="1"/>
              </a:gradFill>
            </a:ln>
            <a:effectLst>
              <a:outerShdw algn="ctr" blurRad="127000" dir="5400000" dist="50800" rotWithShape="0" sx="104000" sy="104000">
                <a:schemeClr val="tx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 wrap="square">
              <a:noAutofit/>
            </a:bodyPr>
            <a:lstStyle>
              <a:defPPr>
                <a:defRPr lang="en-US"/>
              </a:defPPr>
              <a:lvl1pPr algn="l" defTabSz="914400" eaLnBrk="1" hangingPunct="1" latinLnBrk="0" marL="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algn="l" defTabSz="914400" eaLnBrk="1" hangingPunct="1" latinLnBrk="0" marL="4572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algn="l" defTabSz="914400" eaLnBrk="1" hangingPunct="1" latinLnBrk="0" marL="9144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algn="l" defTabSz="914400" eaLnBrk="1" hangingPunct="1" latinLnBrk="0" marL="13716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algn="l" defTabSz="914400" eaLnBrk="1" hangingPunct="1" latinLnBrk="0" marL="18288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algn="l" defTabSz="914400" eaLnBrk="1" hangingPunct="1" latinLnBrk="0" marL="22860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algn="l" defTabSz="914400" eaLnBrk="1" hangingPunct="1" latinLnBrk="0" marL="27432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algn="l" defTabSz="914400" eaLnBrk="1" hangingPunct="1" latinLnBrk="0" marL="32004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algn="l" defTabSz="914400" eaLnBrk="1" hangingPunct="1" latinLnBrk="0" marL="3657600" rtl="0">
                <a:defRPr kern="1200"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grpSp>
          <p:nvGrpSpPr>
            <p:cNvPr descr="f98142ae-dc49-42ea-9fa6-cc1dfb32464d" id="7" name="组合 6">
              <a:extLst>
                <a:ext uri="{FF2B5EF4-FFF2-40B4-BE49-F238E27FC236}">
                  <a16:creationId id="{5DE62735-8A19-B648-E8DB-D4597148E16D}"/>
                </a:ext>
              </a:extLst>
            </p:cNvPr>
            <p:cNvGrpSpPr/>
            <p:nvPr/>
          </p:nvGrpSpPr>
          <p:grpSpPr>
            <a:xfrm>
              <a:off x="-1" y="100495"/>
              <a:ext cx="12293728" cy="6757506"/>
              <a:chOff x="-1" y="100495"/>
              <a:chExt cx="12293728" cy="6757506"/>
            </a:xfrm>
          </p:grpSpPr>
          <p:sp>
            <p:nvSpPr>
              <p:cNvPr descr="10beaf07-25bc-4a94-a48e-b4f5af6f6c4e" id="1337" name="椭圆 1336">
                <a:extLst>
                  <a:ext uri="{FF2B5EF4-FFF2-40B4-BE49-F238E27FC236}">
                    <a16:creationId id="{F761B577-B8EC-77B6-1369-FE224333C05F}"/>
                  </a:ext>
                </a:extLst>
              </p:cNvPr>
              <p:cNvSpPr/>
              <p:nvPr/>
            </p:nvSpPr>
            <p:spPr>
              <a:xfrm flipH="true" flipV="false">
                <a:off x="10234146" y="100495"/>
                <a:ext cx="2059581" cy="205960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alpha val="22000"/>
                    </a:schemeClr>
                  </a:gs>
                  <a:gs pos="100000">
                    <a:schemeClr val="accent1">
                      <a:lumMod val="60000"/>
                      <a:lumOff val="40000"/>
                      <a:alpha val="0"/>
                    </a:schemeClr>
                  </a:gs>
                </a:gsLst>
                <a:lin ang="0" scaled="1"/>
                <a:tileRect/>
              </a:gradFill>
              <a:ln algn="ctr" cap="flat" cmpd="sng" w="12700">
                <a:noFill/>
                <a:prstDash val="solid"/>
                <a:miter lim="800000"/>
              </a:ln>
              <a:effectLst>
                <a:softEdge rad="33020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lIns="91440" numCol="1" rIns="91440" rot="0" rtlCol="0" spcCol="0" spcFirstLastPara="0" tIns="45720" vert="horz" wrap="square">
                <a:noAutofit/>
              </a:bodyPr>
              <a:lstStyle>
                <a:defPPr>
                  <a:defRPr lang="en-US"/>
                </a:defPPr>
                <a:lvl1pPr algn="l" defTabSz="914400" eaLnBrk="1" hangingPunct="1" latinLnBrk="0" marL="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</a:p>
            </p:txBody>
          </p:sp>
          <p:sp>
            <p:nvSpPr>
              <p:cNvPr descr="c1bbb945-d472-4127-b11d-fe69f6810bea" id="135" name="椭圆 134">
                <a:extLst>
                  <a:ext uri="{FF2B5EF4-FFF2-40B4-BE49-F238E27FC236}">
                    <a16:creationId id="{F8858839-6844-64D8-F322-D4EA19993FF3}"/>
                  </a:ext>
                </a:extLst>
              </p:cNvPr>
              <p:cNvSpPr/>
              <p:nvPr/>
            </p:nvSpPr>
            <p:spPr>
              <a:xfrm flipV="false" flipH="false">
                <a:off x="518210" y="1450159"/>
                <a:ext cx="425886" cy="425886"/>
              </a:xfrm>
              <a:prstGeom prst="ellipse">
                <a:avLst/>
              </a:prstGeom>
              <a:gradFill flip="none" rotWithShape="1">
                <a:gsLst>
                  <a:gs pos="21000">
                    <a:schemeClr val="accent1">
                      <a:alpha val="50000"/>
                    </a:schemeClr>
                  </a:gs>
                  <a:gs pos="100000">
                    <a:schemeClr val="accent1">
                      <a:lumMod val="60000"/>
                      <a:lumOff val="40000"/>
                      <a:alpha val="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 wrap="square">
                <a:noAutofit/>
              </a:bodyPr>
              <a:lstStyle/>
              <a:p>
                <a:pPr algn="ctr"/>
              </a:p>
            </p:txBody>
          </p:sp>
          <p:sp>
            <p:nvSpPr>
              <p:cNvPr descr="4898968f-5c46-4a94-b274-f8cc9fabf0c4" id="1372" name="Title">
                <a:extLst>
                  <a:ext uri="{FF2B5EF4-FFF2-40B4-BE49-F238E27FC236}">
                    <a16:creationId id="{65151F97-7FED-8762-1FF1-B99BD7119E96}"/>
                  </a:ext>
                </a:extLst>
              </p:cNvPr>
              <p:cNvSpPr>
                <a:spLocks/>
              </p:cNvSpPr>
              <p:nvPr/>
            </p:nvSpPr>
            <p:spPr>
              <a:xfrm flipV="false" flipH="false">
                <a:off x="660400" y="1554088"/>
                <a:ext cx="3125615" cy="151702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 anchorCtr="0" bIns="45720" lIns="91440" rIns="91440" rtlCol="0" tIns="45720" wrap="square">
                <a:normAutofit/>
              </a:bodyPr>
              <a:lstStyle/>
              <a:p>
                <a:pPr algn="l"/>
                <a:r>
                  <a:rPr lang="en-US" b="true" i="false" u="none" sz="2400">
                    <a:solidFill>
                      <a:srgbClr val="2F2F2F"/>
                    </a:solidFill>
                    <a:ea typeface="华康标题宋 Std W9"/>
                  </a:rPr>
                  <a:t>农民生活的困境与机遇</a:t>
                </a:r>
              </a:p>
            </p:txBody>
          </p:sp>
          <p:sp>
            <p:nvSpPr>
              <p:cNvPr descr="415ac20e-b67e-4e54-abef-d26812a72a19" id="1242" name="任意多边形: 形状 1241">
                <a:extLst>
                  <a:ext uri="{FF2B5EF4-FFF2-40B4-BE49-F238E27FC236}">
                    <a16:creationId id="{3ECD7A43-2A96-DBA5-5A11-DD3D4F8B10ED}"/>
                  </a:ext>
                </a:extLst>
              </p:cNvPr>
              <p:cNvSpPr/>
              <p:nvPr/>
            </p:nvSpPr>
            <p:spPr>
              <a:xfrm flipH="true" flipV="false">
                <a:off x="-1" y="2294717"/>
                <a:ext cx="2797537" cy="4563284"/>
              </a:xfrm>
              <a:custGeom>
                <a:avLst/>
                <a:gdLst>
                  <a:gd fmla="*/ 2568961 w 2568961" name="connsiteX0"/>
                  <a:gd fmla="*/ 0 h 4400023" name="connsiteY0"/>
                  <a:gd fmla="*/ 2568961 w 2568961" name="connsiteX1"/>
                  <a:gd fmla="*/ 4400023 h 4400023" name="connsiteY1"/>
                  <a:gd fmla="*/ 191034 w 2568961" name="connsiteX2"/>
                  <a:gd fmla="*/ 4400023 h 4400023" name="connsiteY2"/>
                  <a:gd fmla="*/ 121818 w 2568961" name="connsiteX3"/>
                  <a:gd fmla="*/ 4175179 h 4400023" name="connsiteY3"/>
                  <a:gd fmla="*/ 0 w 2568961" name="connsiteX4"/>
                  <a:gd fmla="*/ 3217203 h 4400023" name="connsiteY4"/>
                  <a:gd fmla="*/ 2432541 w 2568961" name="connsiteX5"/>
                  <a:gd fmla="*/ 12333 h 4400023" name="connsiteY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b="b" l="l" r="r" t="t"/>
                <a:pathLst>
                  <a:path h="4400023" w="2568961">
                    <a:moveTo>
                      <a:pt x="2568961" y="0"/>
                    </a:moveTo>
                    <a:lnTo>
                      <a:pt x="2568961" y="4400023"/>
                    </a:lnTo>
                    <a:lnTo>
                      <a:pt x="191034" y="4400023"/>
                    </a:lnTo>
                    <a:lnTo>
                      <a:pt x="121818" y="4175179"/>
                    </a:lnTo>
                    <a:cubicBezTo>
                      <a:pt x="42649" y="3872555"/>
                      <a:pt x="0" y="3550801"/>
                      <a:pt x="0" y="3217203"/>
                    </a:cubicBezTo>
                    <a:cubicBezTo>
                      <a:pt x="0" y="1549216"/>
                      <a:pt x="1066219" y="177307"/>
                      <a:pt x="2432541" y="1233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alpha val="34000"/>
                    </a:schemeClr>
                  </a:gs>
                  <a:gs pos="57000">
                    <a:schemeClr val="accent1">
                      <a:lumMod val="60000"/>
                      <a:lumOff val="40000"/>
                      <a:alpha val="0"/>
                    </a:schemeClr>
                  </a:gs>
                </a:gsLst>
                <a:path path="circle">
                  <a:fillToRect l="100000" t="100000"/>
                </a:path>
                <a:tileRect b="-100000" r="-100000"/>
              </a:gradFill>
              <a:ln algn="ctr" cap="flat" cmpd="sng" w="12700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lIns="91440" numCol="1" rIns="91440" rot="0" rtlCol="0" spcCol="0" spcFirstLastPara="0" tIns="45720" vert="horz" wrap="square">
                <a:noAutofit/>
              </a:bodyPr>
              <a:lstStyle>
                <a:defPPr>
                  <a:defRPr lang="en-US"/>
                </a:defPPr>
                <a:lvl1pPr algn="l" defTabSz="914400" eaLnBrk="1" hangingPunct="1" latinLnBrk="0" marL="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</a:p>
            </p:txBody>
          </p:sp>
          <p:sp>
            <p:nvSpPr>
              <p:cNvPr descr="f17d4a91-ef58-444b-9a49-67dcea74d0b6" id="10" name="Picture">
                <a:extLst>
                  <a:ext uri="{FF2B5EF4-FFF2-40B4-BE49-F238E27FC236}">
                    <a16:creationId id="{AA3A4DE5-93EC-131B-040B-59F72FC3797A}"/>
                  </a:ext>
                </a:extLst>
              </p:cNvPr>
              <p:cNvSpPr/>
              <p:nvPr/>
            </p:nvSpPr>
            <p:spPr>
              <a:xfrm flipV="false" flipH="false">
                <a:off x="770750" y="3148114"/>
                <a:ext cx="2302661" cy="2394964"/>
              </a:xfrm>
              <a:prstGeom prst="roundRect">
                <a:avLst>
                  <a:gd fmla="val 14392" name="adj"/>
                </a:avLst>
              </a:prstGeom>
              <a:blipFill rotWithShape="true">
                <a:blip cstate="email" r:embed="rId4">
                  <a:extLst>
                    <a:ext uri="{28A0092B-C50C-407E-A947-70E740481C1C}">
                      <a14:useLocalDpi/>
                    </a:ext>
                  </a:extLst>
                </a:blip>
                <a:stretch>
                  <a:fillRect t="0" r="0" b="0" l="0"/>
                </a:stretch>
              </a:blipFill>
              <a:ln w="79375">
                <a:gradFill flip="none" rotWithShape="1">
                  <a:gsLst>
                    <a:gs pos="0">
                      <a:schemeClr val="accent1"/>
                    </a:gs>
                    <a:gs pos="66000">
                      <a:schemeClr val="accent2"/>
                    </a:gs>
                  </a:gsLst>
                  <a:lin ang="13500000" scaled="1"/>
                  <a:tileRect/>
                </a:gradFill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lstStyle/>
              <a:p>
                <a:pPr algn="ctr"/>
              </a:p>
            </p:txBody>
          </p:sp>
          <p:grpSp>
            <p:nvGrpSpPr>
              <p:cNvPr descr="50320c80-21d8-400c-aed5-a804bd4bc001" id="3" name="组合 2">
                <a:extLst>
                  <a:ext uri="{FF2B5EF4-FFF2-40B4-BE49-F238E27FC236}">
                    <a16:creationId id="{0A4D8806-C75E-1D04-6648-BF4CB338D52B}"/>
                  </a:ext>
                </a:extLst>
              </p:cNvPr>
              <p:cNvGrpSpPr/>
              <p:nvPr/>
            </p:nvGrpSpPr>
            <p:grpSpPr>
              <a:xfrm>
                <a:off x="4207514" y="2505089"/>
                <a:ext cx="3619461" cy="1143582"/>
                <a:chOff x="3995499" y="1634557"/>
                <a:chExt cx="3619461" cy="1143582"/>
              </a:xfrm>
            </p:grpSpPr>
            <p:sp>
              <p:nvSpPr>
                <p:cNvPr descr="452767ea-1b6b-4672-8d50-73a308ffda83" id="1323" name="Text2">
                  <a:extLst>
                    <a:ext uri="{FF2B5EF4-FFF2-40B4-BE49-F238E27FC236}">
                      <a16:creationId id="{F8CFEF8C-A0EC-A3B3-E6C6-95E8A22D04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flipV="false" flipH="false">
                  <a:off x="4607717" y="2182889"/>
                  <a:ext cx="3007242" cy="595250"/>
                </a:xfrm>
                <a:prstGeom prst="rect">
                  <a:avLst/>
                </a:prstGeom>
                <a:noFill/>
              </p:spPr>
              <p:txBody>
                <a:bodyPr anchor="t" anchorCtr="0" rtlCol="0" wrap="square">
                  <a:noAutofit/>
                </a:bodyPr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20000"/>
                    </a:lnSpc>
                  </a:pPr>
                  <a:r>
                    <a:rPr lang="en-US" b="false" i="false" u="none" sz="1200">
                      <a:solidFill>
                        <a:srgbClr val="2F2F2F"/>
                      </a:solidFill>
                      <a:ea typeface="思源黑体 Normal"/>
                    </a:rPr>
                    <a:t>农民收入增长缓慢，城乡收入差距依然显著。</a:t>
                  </a:r>
                </a:p>
              </p:txBody>
            </p:sp>
            <p:sp>
              <p:nvSpPr>
                <p:cNvPr descr="2b8c3fbf-e3b9-46dd-a51c-90068ee3a581" id="1324" name="Bullet2">
                  <a:extLst>
                    <a:ext uri="{FF2B5EF4-FFF2-40B4-BE49-F238E27FC236}">
                      <a16:creationId id="{8697CADE-BF57-74D6-FCAE-E33B8193987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flipV="false" flipH="false">
                  <a:off x="4607718" y="1634557"/>
                  <a:ext cx="3007242" cy="543288"/>
                </a:xfrm>
                <a:prstGeom prst="rect">
                  <a:avLst/>
                </a:prstGeom>
                <a:noFill/>
              </p:spPr>
              <p:txBody>
                <a:bodyPr anchor="b" anchorCtr="0" rtlCol="0" wrap="square">
                  <a:normAutofit/>
                </a:bodyPr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00000"/>
                    </a:lnSpc>
                  </a:pPr>
                  <a:r>
                    <a:rPr lang="en-US" b="true" i="false" u="none" sz="1800">
                      <a:solidFill>
                        <a:srgbClr val="2F2F2F"/>
                      </a:solidFill>
                      <a:ea typeface="华康标题宋 Std W9"/>
                    </a:rPr>
                    <a:t>收入水平低</a:t>
                  </a:r>
                </a:p>
              </p:txBody>
            </p:sp>
            <p:sp>
              <p:nvSpPr>
                <p:cNvPr descr="9da3ceaa-ee94-401b-b045-1cc5cd4d0298" id="1321" name="IconBackground2">
                  <a:extLst>
                    <a:ext uri="{FF2B5EF4-FFF2-40B4-BE49-F238E27FC236}">
                      <a16:creationId id="{A840E694-B783-2504-60FB-3C13E4C2EB7E}"/>
                    </a:ext>
                  </a:extLst>
                </p:cNvPr>
                <p:cNvSpPr txBox="1">
                  <a:spLocks noChangeAspect="1"/>
                </p:cNvSpPr>
                <p:nvPr/>
              </p:nvSpPr>
              <p:spPr>
                <a:xfrm flipV="false" flipH="false">
                  <a:off x="3995499" y="1819818"/>
                  <a:ext cx="497820" cy="497818"/>
                </a:xfrm>
                <a:prstGeom prst="roundRect">
                  <a:avLst>
                    <a:gd fmla="val 18500" name="adj"/>
                  </a:avLst>
                </a:prstGeom>
                <a:gradFill flip="none" rotWithShape="1">
                  <a:gsLst>
                    <a:gs pos="0">
                      <a:schemeClr val="accent2"/>
                    </a:gs>
                    <a:gs pos="75000">
                      <a:schemeClr val="accent1"/>
                    </a:gs>
                  </a:gsLst>
                  <a:lin ang="2700000" scaled="1"/>
                  <a:tileRect/>
                </a:gradFill>
                <a:ln w="12700">
                  <a:noFill/>
                </a:ln>
                <a:effectLst>
                  <a:outerShdw algn="tl" blurRad="127000" dir="2700000" dist="63500" rotWithShape="0">
                    <a:schemeClr val="accent1">
                      <a:alpha val="15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 wrap="none"/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</a:p>
              </p:txBody>
            </p:sp>
            <p:sp>
              <p:nvSpPr>
                <p:cNvPr descr="d4a8a473-1d8d-440b-98e5-9021a12ab52e" id="1322" name="Icon2">
                  <a:extLst>
                    <a:ext uri="{FF2B5EF4-FFF2-40B4-BE49-F238E27FC236}">
                      <a16:creationId id="{4F4576C2-CF93-FC38-0424-C1BDD1F36EB8}"/>
                    </a:ext>
                  </a:extLst>
                </p:cNvPr>
                <p:cNvSpPr/>
                <p:nvPr/>
              </p:nvSpPr>
              <p:spPr>
                <a:xfrm flipV="false" flipH="false">
                  <a:off x="4130105" y="1959608"/>
                  <a:ext cx="228608" cy="218236"/>
                </a:xfrm>
                <a:custGeom>
                  <a:avLst/>
                  <a:gdLst>
                    <a:gd fmla="*/ 0 w 530846" name="connsiteX0"/>
                    <a:gd fmla="*/ 265419 h 506766" name="connsiteY0"/>
                    <a:gd fmla="*/ 183282 w 530846" name="connsiteX1"/>
                    <a:gd fmla="*/ 265419 h 506766" name="connsiteY1"/>
                    <a:gd fmla="*/ 180907 w 530846" name="connsiteX2"/>
                    <a:gd fmla="*/ 277494 h 506766" name="connsiteY2"/>
                    <a:gd fmla="*/ 265383 w 530846" name="connsiteX3"/>
                    <a:gd fmla="*/ 361982 h 506766" name="connsiteY3"/>
                    <a:gd fmla="*/ 349860 w 530846" name="connsiteX4"/>
                    <a:gd fmla="*/ 277494 h 506766" name="connsiteY4"/>
                    <a:gd fmla="*/ 347484 w 530846" name="connsiteX5"/>
                    <a:gd fmla="*/ 265498 h 506766" name="connsiteY5"/>
                    <a:gd fmla="*/ 530846 w 530846" name="connsiteX6"/>
                    <a:gd fmla="*/ 265498 h 506766" name="connsiteY6"/>
                    <a:gd fmla="*/ 530846 w 530846" name="connsiteX7"/>
                    <a:gd fmla="*/ 458505 h 506766" name="connsiteY7"/>
                    <a:gd fmla="*/ 482591 w 530846" name="connsiteX8"/>
                    <a:gd fmla="*/ 506766 h 506766" name="connsiteY8"/>
                    <a:gd fmla="*/ 48255 w 530846" name="connsiteX9"/>
                    <a:gd fmla="*/ 506766 h 506766" name="connsiteY9"/>
                    <a:gd fmla="*/ 0 w 530846" name="connsiteX10"/>
                    <a:gd fmla="*/ 458505 h 506766" name="connsiteY10"/>
                    <a:gd fmla="*/ 231635 w 530846" name="connsiteX11"/>
                    <a:gd fmla="*/ 265382 h 506766" name="connsiteY11"/>
                    <a:gd fmla="*/ 299211 w 530846" name="connsiteX12"/>
                    <a:gd fmla="*/ 265382 h 506766" name="connsiteY12"/>
                    <a:gd fmla="*/ 301585 w 530846" name="connsiteX13"/>
                    <a:gd fmla="*/ 277454 h 506766" name="connsiteY13"/>
                    <a:gd fmla="*/ 265463 w 530846" name="connsiteX14"/>
                    <a:gd fmla="*/ 313708 h 506766" name="connsiteY14"/>
                    <a:gd fmla="*/ 229261 w 530846" name="connsiteX15"/>
                    <a:gd fmla="*/ 277454 h 506766" name="connsiteY15"/>
                    <a:gd fmla="*/ 231635 w 530846" name="connsiteX16"/>
                    <a:gd fmla="*/ 265382 h 506766" name="connsiteY16"/>
                    <a:gd fmla="*/ 180986 w 530846" name="connsiteX17"/>
                    <a:gd fmla="*/ 48182 h 506766" name="connsiteY17"/>
                    <a:gd fmla="*/ 168873 w 530846" name="connsiteX18"/>
                    <a:gd fmla="*/ 60257 h 506766" name="connsiteY18"/>
                    <a:gd fmla="*/ 168873 w 530846" name="connsiteX19"/>
                    <a:gd fmla="*/ 96523 h 506766" name="connsiteY19"/>
                    <a:gd fmla="*/ 361973 w 530846" name="connsiteX20"/>
                    <a:gd fmla="*/ 96523 h 506766" name="connsiteY20"/>
                    <a:gd fmla="*/ 361973 w 530846" name="connsiteX21"/>
                    <a:gd fmla="*/ 60257 h 506766" name="connsiteY21"/>
                    <a:gd fmla="*/ 349860 w 530846" name="connsiteX22"/>
                    <a:gd fmla="*/ 48182 h 506766" name="connsiteY22"/>
                    <a:gd fmla="*/ 168873 w 530846" name="connsiteX23"/>
                    <a:gd fmla="*/ 0 h 506766" name="connsiteY23"/>
                    <a:gd fmla="*/ 361973 w 530846" name="connsiteX24"/>
                    <a:gd fmla="*/ 0 h 506766" name="connsiteY24"/>
                    <a:gd fmla="*/ 410188 w 530846" name="connsiteX25"/>
                    <a:gd fmla="*/ 48261 h 506766" name="connsiteY25"/>
                    <a:gd fmla="*/ 410188 w 530846" name="connsiteX26"/>
                    <a:gd fmla="*/ 96523 h 506766" name="connsiteY26"/>
                    <a:gd fmla="*/ 482591 w 530846" name="connsiteX27"/>
                    <a:gd fmla="*/ 96523 h 506766" name="connsiteY27"/>
                    <a:gd fmla="*/ 530846 w 530846" name="connsiteX28"/>
                    <a:gd fmla="*/ 144784 h 506766" name="connsiteY28"/>
                    <a:gd fmla="*/ 530846 w 530846" name="connsiteX29"/>
                    <a:gd fmla="*/ 217157 h 506766" name="connsiteY29"/>
                    <a:gd fmla="*/ 0 w 530846" name="connsiteX30"/>
                    <a:gd fmla="*/ 217157 h 506766" name="connsiteY30"/>
                    <a:gd fmla="*/ 0 w 530846" name="connsiteX31"/>
                    <a:gd fmla="*/ 144784 h 506766" name="connsiteY31"/>
                    <a:gd fmla="*/ 48255 w 530846" name="connsiteX32"/>
                    <a:gd fmla="*/ 96523 h 506766" name="connsiteY32"/>
                    <a:gd fmla="*/ 120618 w 530846" name="connsiteX33"/>
                    <a:gd fmla="*/ 96523 h 506766" name="connsiteY33"/>
                    <a:gd fmla="*/ 120618 w 530846" name="connsiteX34"/>
                    <a:gd fmla="*/ 48261 h 506766" name="connsiteY34"/>
                    <a:gd fmla="*/ 168873 w 530846" name="connsiteX35"/>
                    <a:gd fmla="*/ 0 h 506766" name="connsiteY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b="b" l="l" r="r" t="t"/>
                  <a:pathLst>
                    <a:path h="506766" w="530846">
                      <a:moveTo>
                        <a:pt x="0" y="265419"/>
                      </a:moveTo>
                      <a:lnTo>
                        <a:pt x="183282" y="265419"/>
                      </a:lnTo>
                      <a:cubicBezTo>
                        <a:pt x="180907" y="270249"/>
                        <a:pt x="180907" y="272664"/>
                        <a:pt x="180907" y="277494"/>
                      </a:cubicBezTo>
                      <a:cubicBezTo>
                        <a:pt x="180907" y="323380"/>
                        <a:pt x="219503" y="361982"/>
                        <a:pt x="265383" y="361982"/>
                      </a:cubicBezTo>
                      <a:cubicBezTo>
                        <a:pt x="311224" y="361982"/>
                        <a:pt x="349860" y="323380"/>
                        <a:pt x="349860" y="277494"/>
                      </a:cubicBezTo>
                      <a:cubicBezTo>
                        <a:pt x="349860" y="272743"/>
                        <a:pt x="349860" y="270249"/>
                        <a:pt x="347484" y="265498"/>
                      </a:cubicBezTo>
                      <a:lnTo>
                        <a:pt x="530846" y="265498"/>
                      </a:lnTo>
                      <a:lnTo>
                        <a:pt x="530846" y="458505"/>
                      </a:lnTo>
                      <a:cubicBezTo>
                        <a:pt x="530846" y="485031"/>
                        <a:pt x="509074" y="506766"/>
                        <a:pt x="482591" y="506766"/>
                      </a:cubicBezTo>
                      <a:lnTo>
                        <a:pt x="48255" y="506766"/>
                      </a:lnTo>
                      <a:cubicBezTo>
                        <a:pt x="21733" y="506766"/>
                        <a:pt x="0" y="485031"/>
                        <a:pt x="0" y="458505"/>
                      </a:cubicBezTo>
                      <a:close/>
                      <a:moveTo>
                        <a:pt x="231635" y="265382"/>
                      </a:moveTo>
                      <a:lnTo>
                        <a:pt x="299211" y="265382"/>
                      </a:lnTo>
                      <a:cubicBezTo>
                        <a:pt x="301585" y="270211"/>
                        <a:pt x="301585" y="272625"/>
                        <a:pt x="301585" y="277454"/>
                      </a:cubicBezTo>
                      <a:cubicBezTo>
                        <a:pt x="301585" y="296808"/>
                        <a:pt x="284731" y="313708"/>
                        <a:pt x="265463" y="313708"/>
                      </a:cubicBezTo>
                      <a:cubicBezTo>
                        <a:pt x="246116" y="313708"/>
                        <a:pt x="229261" y="296729"/>
                        <a:pt x="229261" y="277454"/>
                      </a:cubicBezTo>
                      <a:cubicBezTo>
                        <a:pt x="229261" y="272625"/>
                        <a:pt x="229261" y="270211"/>
                        <a:pt x="231635" y="265382"/>
                      </a:cubicBezTo>
                      <a:close/>
                      <a:moveTo>
                        <a:pt x="180986" y="48182"/>
                      </a:moveTo>
                      <a:cubicBezTo>
                        <a:pt x="173742" y="48182"/>
                        <a:pt x="168873" y="53012"/>
                        <a:pt x="168873" y="60257"/>
                      </a:cubicBezTo>
                      <a:lnTo>
                        <a:pt x="168873" y="96523"/>
                      </a:lnTo>
                      <a:lnTo>
                        <a:pt x="361973" y="96523"/>
                      </a:lnTo>
                      <a:lnTo>
                        <a:pt x="361973" y="60257"/>
                      </a:lnTo>
                      <a:cubicBezTo>
                        <a:pt x="361973" y="53012"/>
                        <a:pt x="357104" y="48182"/>
                        <a:pt x="349860" y="48182"/>
                      </a:cubicBezTo>
                      <a:close/>
                      <a:moveTo>
                        <a:pt x="168873" y="0"/>
                      </a:moveTo>
                      <a:lnTo>
                        <a:pt x="361973" y="0"/>
                      </a:lnTo>
                      <a:cubicBezTo>
                        <a:pt x="388456" y="0"/>
                        <a:pt x="410188" y="21735"/>
                        <a:pt x="410188" y="48261"/>
                      </a:cubicBezTo>
                      <a:lnTo>
                        <a:pt x="410188" y="96523"/>
                      </a:lnTo>
                      <a:lnTo>
                        <a:pt x="482591" y="96523"/>
                      </a:lnTo>
                      <a:cubicBezTo>
                        <a:pt x="509193" y="96523"/>
                        <a:pt x="530846" y="118258"/>
                        <a:pt x="530846" y="144784"/>
                      </a:cubicBezTo>
                      <a:lnTo>
                        <a:pt x="530846" y="217157"/>
                      </a:lnTo>
                      <a:lnTo>
                        <a:pt x="0" y="217157"/>
                      </a:lnTo>
                      <a:lnTo>
                        <a:pt x="0" y="144784"/>
                      </a:lnTo>
                      <a:cubicBezTo>
                        <a:pt x="0" y="118258"/>
                        <a:pt x="21733" y="96523"/>
                        <a:pt x="48255" y="96523"/>
                      </a:cubicBezTo>
                      <a:lnTo>
                        <a:pt x="120618" y="96523"/>
                      </a:lnTo>
                      <a:lnTo>
                        <a:pt x="120618" y="48261"/>
                      </a:lnTo>
                      <a:cubicBezTo>
                        <a:pt x="120618" y="21735"/>
                        <a:pt x="142351" y="0"/>
                        <a:pt x="16887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cap="flat" w="9525">
                  <a:noFill/>
                  <a:prstDash val="solid"/>
                  <a:miter/>
                </a:ln>
              </p:spPr>
              <p:txBody>
                <a:bodyPr anchor="ctr" rtlCol="0"/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</a:p>
              </p:txBody>
            </p:sp>
          </p:grpSp>
          <p:grpSp>
            <p:nvGrpSpPr>
              <p:cNvPr descr="417068b1-9207-406f-a8a7-3456672d298f" id="4" name="组合 3">
                <a:extLst>
                  <a:ext uri="{FF2B5EF4-FFF2-40B4-BE49-F238E27FC236}">
                    <a16:creationId id="{E5AFEB29-699E-8F2B-375B-9A0FC4106533}"/>
                  </a:ext>
                </a:extLst>
              </p:cNvPr>
              <p:cNvGrpSpPr/>
              <p:nvPr/>
            </p:nvGrpSpPr>
            <p:grpSpPr>
              <a:xfrm>
                <a:off x="4198269" y="3716946"/>
                <a:ext cx="3619461" cy="1143581"/>
                <a:chOff x="4231344" y="2695635"/>
                <a:chExt cx="3619461" cy="1143581"/>
              </a:xfrm>
            </p:grpSpPr>
            <p:sp>
              <p:nvSpPr>
                <p:cNvPr descr="503e77a0-e8e0-4426-96a4-701227f802b6" id="1317" name="Text3">
                  <a:extLst>
                    <a:ext uri="{FF2B5EF4-FFF2-40B4-BE49-F238E27FC236}">
                      <a16:creationId id="{E095D0AF-C5AD-313E-720E-2B5B4B0F05E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flipV="false" flipH="false">
                  <a:off x="4843562" y="3237927"/>
                  <a:ext cx="3007242" cy="601289"/>
                </a:xfrm>
                <a:prstGeom prst="rect">
                  <a:avLst/>
                </a:prstGeom>
                <a:noFill/>
              </p:spPr>
              <p:txBody>
                <a:bodyPr anchor="t" anchorCtr="0" rtlCol="0" wrap="square">
                  <a:noAutofit/>
                </a:bodyPr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20000"/>
                    </a:lnSpc>
                  </a:pPr>
                  <a:r>
                    <a:rPr lang="en-US" b="false" i="false" u="none" sz="1200">
                      <a:solidFill>
                        <a:srgbClr val="2F2F2F"/>
                      </a:solidFill>
                      <a:ea typeface="思源黑体 Normal"/>
                    </a:rPr>
                    <a:t>农村社保体系不健全，农民养老和医疗保障水平低。</a:t>
                  </a:r>
                </a:p>
              </p:txBody>
            </p:sp>
            <p:sp>
              <p:nvSpPr>
                <p:cNvPr descr="c94ecda0-fa28-4c0f-b1aa-1609c06b9663" id="1318" name="Bullet3">
                  <a:extLst>
                    <a:ext uri="{FF2B5EF4-FFF2-40B4-BE49-F238E27FC236}">
                      <a16:creationId id="{EB6082B2-EF15-C2D7-3853-D26584F6C0F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flipV="false" flipH="false">
                  <a:off x="4843563" y="2695635"/>
                  <a:ext cx="3007242" cy="548334"/>
                </a:xfrm>
                <a:prstGeom prst="rect">
                  <a:avLst/>
                </a:prstGeom>
                <a:noFill/>
              </p:spPr>
              <p:txBody>
                <a:bodyPr anchor="b" anchorCtr="0" rtlCol="0" wrap="square">
                  <a:normAutofit/>
                </a:bodyPr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00000"/>
                    </a:lnSpc>
                  </a:pPr>
                  <a:r>
                    <a:rPr lang="en-US" b="true" i="false" u="none" sz="1800">
                      <a:solidFill>
                        <a:srgbClr val="2F2F2F"/>
                      </a:solidFill>
                      <a:ea typeface="华康标题宋 Std W9"/>
                    </a:rPr>
                    <a:t>社会保障不足</a:t>
                  </a:r>
                </a:p>
              </p:txBody>
            </p:sp>
            <p:sp>
              <p:nvSpPr>
                <p:cNvPr descr="01283784-a800-4094-8ef5-f432e02475e6" id="1315" name="IconBackground3">
                  <a:extLst>
                    <a:ext uri="{FF2B5EF4-FFF2-40B4-BE49-F238E27FC236}">
                      <a16:creationId id="{AC0A325E-EE93-F41D-CD81-A16B25C41633}"/>
                    </a:ext>
                  </a:extLst>
                </p:cNvPr>
                <p:cNvSpPr txBox="1">
                  <a:spLocks noChangeAspect="1"/>
                </p:cNvSpPr>
                <p:nvPr/>
              </p:nvSpPr>
              <p:spPr>
                <a:xfrm flipV="false" flipH="false">
                  <a:off x="4231344" y="2787046"/>
                  <a:ext cx="497820" cy="497818"/>
                </a:xfrm>
                <a:prstGeom prst="roundRect">
                  <a:avLst>
                    <a:gd fmla="val 18500" name="adj"/>
                  </a:avLst>
                </a:prstGeom>
                <a:gradFill flip="none" rotWithShape="1">
                  <a:gsLst>
                    <a:gs pos="0">
                      <a:schemeClr val="accent2"/>
                    </a:gs>
                    <a:gs pos="75000">
                      <a:schemeClr val="accent1"/>
                    </a:gs>
                  </a:gsLst>
                  <a:lin ang="2700000" scaled="1"/>
                  <a:tileRect/>
                </a:gradFill>
                <a:ln w="12700">
                  <a:noFill/>
                </a:ln>
                <a:effectLst>
                  <a:outerShdw algn="tl" blurRad="127000" dir="2700000" dist="63500" rotWithShape="0">
                    <a:schemeClr val="accent1">
                      <a:alpha val="15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 wrap="none"/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</a:p>
              </p:txBody>
            </p:sp>
            <p:sp>
              <p:nvSpPr>
                <p:cNvPr descr="7da343fb-b30c-4b8a-bfdf-dca3ad6edfb3" id="1316" name="Icon3">
                  <a:extLst>
                    <a:ext uri="{FF2B5EF4-FFF2-40B4-BE49-F238E27FC236}">
                      <a16:creationId id="{F0FE03AE-D20A-F261-D532-F7B266C17808}"/>
                    </a:ext>
                  </a:extLst>
                </p:cNvPr>
                <p:cNvSpPr/>
                <p:nvPr/>
              </p:nvSpPr>
              <p:spPr>
                <a:xfrm flipV="false" flipH="false">
                  <a:off x="4365950" y="2935220"/>
                  <a:ext cx="228608" cy="201468"/>
                </a:xfrm>
                <a:custGeom>
                  <a:avLst/>
                  <a:gdLst>
                    <a:gd fmla="*/ 465598 w 607614" name="connsiteX0"/>
                    <a:gd fmla="*/ 303391 h 535485" name="connsiteY0"/>
                    <a:gd fmla="*/ 376760 w 607614" name="connsiteX1"/>
                    <a:gd fmla="*/ 392133 h 535485" name="connsiteY1"/>
                    <a:gd fmla="*/ 465598 w 607614" name="connsiteX2"/>
                    <a:gd fmla="*/ 480875 h 535485" name="connsiteY2"/>
                    <a:gd fmla="*/ 555194 w 607614" name="connsiteX3"/>
                    <a:gd fmla="*/ 392133 h 535485" name="connsiteY3"/>
                    <a:gd fmla="*/ 465598 w 607614" name="connsiteX4"/>
                    <a:gd fmla="*/ 303391 h 535485" name="connsiteY4"/>
                    <a:gd fmla="*/ 465598 w 607614" name="connsiteX5"/>
                    <a:gd fmla="*/ 282912 h 535485" name="connsiteY5"/>
                    <a:gd fmla="*/ 574936 w 607614" name="connsiteX6"/>
                    <a:gd fmla="*/ 392133 h 535485" name="connsiteY6"/>
                    <a:gd fmla="*/ 546842 w 607614" name="connsiteX7"/>
                    <a:gd fmla="*/ 464947 h 535485" name="connsiteY7"/>
                    <a:gd fmla="*/ 604549 w 607614" name="connsiteX8"/>
                    <a:gd fmla="*/ 518040 h 535485" name="connsiteY8"/>
                    <a:gd fmla="*/ 604549 w 607614" name="connsiteX9"/>
                    <a:gd fmla="*/ 532451 h 535485" name="connsiteY9"/>
                    <a:gd fmla="*/ 597715 w 607614" name="connsiteX10"/>
                    <a:gd fmla="*/ 535485 h 535485" name="connsiteY10"/>
                    <a:gd fmla="*/ 590881 w 607614" name="connsiteX11"/>
                    <a:gd fmla="*/ 533210 h 535485" name="connsiteY11"/>
                    <a:gd fmla="*/ 532415 w 607614" name="connsiteX12"/>
                    <a:gd fmla="*/ 478599 h 535485" name="connsiteY12"/>
                    <a:gd fmla="*/ 465598 w 607614" name="connsiteX13"/>
                    <a:gd fmla="*/ 501354 h 535485" name="connsiteY13"/>
                    <a:gd fmla="*/ 356259 w 607614" name="connsiteX14"/>
                    <a:gd fmla="*/ 392133 h 535485" name="connsiteY14"/>
                    <a:gd fmla="*/ 465598 w 607614" name="connsiteX15"/>
                    <a:gd fmla="*/ 282912 h 535485" name="connsiteY15"/>
                    <a:gd fmla="*/ 283300 w 607614" name="connsiteX16"/>
                    <a:gd fmla="*/ 91018 h 535485" name="connsiteY16"/>
                    <a:gd fmla="*/ 318997 w 607614" name="connsiteX17"/>
                    <a:gd fmla="*/ 141077 h 535485" name="connsiteY17"/>
                    <a:gd fmla="*/ 587107 w 607614" name="connsiteX18"/>
                    <a:gd fmla="*/ 141077 h 535485" name="connsiteY18"/>
                    <a:gd fmla="*/ 587107 w 607614" name="connsiteX19"/>
                    <a:gd fmla="*/ 91018 h 535485" name="connsiteY19"/>
                    <a:gd fmla="*/ 0 w 607614" name="connsiteX20"/>
                    <a:gd fmla="*/ 0 h 535485" name="connsiteY20"/>
                    <a:gd fmla="*/ 217982 w 607614" name="connsiteX21"/>
                    <a:gd fmla="*/ 0 h 535485" name="connsiteY21"/>
                    <a:gd fmla="*/ 268869 w 607614" name="connsiteX22"/>
                    <a:gd fmla="*/ 70539 h 535485" name="connsiteY22"/>
                    <a:gd fmla="*/ 607614 w 607614" name="connsiteX23"/>
                    <a:gd fmla="*/ 70539 h 535485" name="connsiteY23"/>
                    <a:gd fmla="*/ 607614 w 607614" name="connsiteX24"/>
                    <a:gd fmla="*/ 141077 h 535485" name="connsiteY24"/>
                    <a:gd fmla="*/ 607614 w 607614" name="connsiteX25"/>
                    <a:gd fmla="*/ 161556 h 535485" name="connsiteY25"/>
                    <a:gd fmla="*/ 607614 w 607614" name="connsiteX26"/>
                    <a:gd fmla="*/ 395925 h 535485" name="connsiteY26"/>
                    <a:gd fmla="*/ 467863 w 607614" name="connsiteX27"/>
                    <a:gd fmla="*/ 256366 h 535485" name="connsiteY27"/>
                    <a:gd fmla="*/ 328112 w 607614" name="connsiteX28"/>
                    <a:gd fmla="*/ 395925 h 535485" name="connsiteY28"/>
                    <a:gd fmla="*/ 467863 w 607614" name="connsiteX29"/>
                    <a:gd fmla="*/ 535485 h 535485" name="connsiteY29"/>
                    <a:gd fmla="*/ 0 w 607614" name="connsiteX30"/>
                    <a:gd fmla="*/ 535485 h 535485" name="connsiteY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b="b" l="l" r="r" t="t"/>
                  <a:pathLst>
                    <a:path h="535485" w="607614">
                      <a:moveTo>
                        <a:pt x="465598" y="303391"/>
                      </a:moveTo>
                      <a:cubicBezTo>
                        <a:pt x="417003" y="303391"/>
                        <a:pt x="376760" y="342832"/>
                        <a:pt x="376760" y="392133"/>
                      </a:cubicBezTo>
                      <a:cubicBezTo>
                        <a:pt x="376760" y="441434"/>
                        <a:pt x="417003" y="480875"/>
                        <a:pt x="465598" y="480875"/>
                      </a:cubicBezTo>
                      <a:cubicBezTo>
                        <a:pt x="514952" y="480875"/>
                        <a:pt x="555194" y="441434"/>
                        <a:pt x="555194" y="392133"/>
                      </a:cubicBezTo>
                      <a:cubicBezTo>
                        <a:pt x="555194" y="342832"/>
                        <a:pt x="514952" y="303391"/>
                        <a:pt x="465598" y="303391"/>
                      </a:cubicBezTo>
                      <a:close/>
                      <a:moveTo>
                        <a:pt x="465598" y="282912"/>
                      </a:moveTo>
                      <a:cubicBezTo>
                        <a:pt x="526341" y="282912"/>
                        <a:pt x="574936" y="332213"/>
                        <a:pt x="574936" y="392133"/>
                      </a:cubicBezTo>
                      <a:cubicBezTo>
                        <a:pt x="574936" y="420197"/>
                        <a:pt x="564306" y="445985"/>
                        <a:pt x="546842" y="464947"/>
                      </a:cubicBezTo>
                      <a:lnTo>
                        <a:pt x="604549" y="518040"/>
                      </a:lnTo>
                      <a:cubicBezTo>
                        <a:pt x="608345" y="521833"/>
                        <a:pt x="608345" y="528659"/>
                        <a:pt x="604549" y="532451"/>
                      </a:cubicBezTo>
                      <a:cubicBezTo>
                        <a:pt x="603030" y="534727"/>
                        <a:pt x="599993" y="535485"/>
                        <a:pt x="597715" y="535485"/>
                      </a:cubicBezTo>
                      <a:cubicBezTo>
                        <a:pt x="594678" y="535485"/>
                        <a:pt x="592400" y="534727"/>
                        <a:pt x="590881" y="533210"/>
                      </a:cubicBezTo>
                      <a:lnTo>
                        <a:pt x="532415" y="478599"/>
                      </a:lnTo>
                      <a:cubicBezTo>
                        <a:pt x="513433" y="493011"/>
                        <a:pt x="490654" y="501354"/>
                        <a:pt x="465598" y="501354"/>
                      </a:cubicBezTo>
                      <a:cubicBezTo>
                        <a:pt x="405613" y="501354"/>
                        <a:pt x="356259" y="452053"/>
                        <a:pt x="356259" y="392133"/>
                      </a:cubicBezTo>
                      <a:cubicBezTo>
                        <a:pt x="356259" y="332213"/>
                        <a:pt x="405613" y="282912"/>
                        <a:pt x="465598" y="282912"/>
                      </a:cubicBezTo>
                      <a:close/>
                      <a:moveTo>
                        <a:pt x="283300" y="91018"/>
                      </a:moveTo>
                      <a:lnTo>
                        <a:pt x="318997" y="141077"/>
                      </a:lnTo>
                      <a:lnTo>
                        <a:pt x="587107" y="141077"/>
                      </a:lnTo>
                      <a:lnTo>
                        <a:pt x="587107" y="91018"/>
                      </a:lnTo>
                      <a:close/>
                      <a:moveTo>
                        <a:pt x="0" y="0"/>
                      </a:moveTo>
                      <a:lnTo>
                        <a:pt x="217982" y="0"/>
                      </a:lnTo>
                      <a:lnTo>
                        <a:pt x="268869" y="70539"/>
                      </a:lnTo>
                      <a:lnTo>
                        <a:pt x="607614" y="70539"/>
                      </a:lnTo>
                      <a:lnTo>
                        <a:pt x="607614" y="141077"/>
                      </a:lnTo>
                      <a:lnTo>
                        <a:pt x="607614" y="161556"/>
                      </a:lnTo>
                      <a:lnTo>
                        <a:pt x="607614" y="395925"/>
                      </a:lnTo>
                      <a:cubicBezTo>
                        <a:pt x="607614" y="319319"/>
                        <a:pt x="544574" y="256366"/>
                        <a:pt x="467863" y="256366"/>
                      </a:cubicBezTo>
                      <a:cubicBezTo>
                        <a:pt x="391152" y="256366"/>
                        <a:pt x="328112" y="319319"/>
                        <a:pt x="328112" y="395925"/>
                      </a:cubicBezTo>
                      <a:cubicBezTo>
                        <a:pt x="328112" y="473290"/>
                        <a:pt x="391152" y="535485"/>
                        <a:pt x="467863" y="535485"/>
                      </a:cubicBezTo>
                      <a:lnTo>
                        <a:pt x="0" y="53548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cap="flat" w="9525">
                  <a:noFill/>
                  <a:prstDash val="solid"/>
                  <a:miter/>
                </a:ln>
              </p:spPr>
              <p:txBody>
                <a:bodyPr anchor="ctr" rtlCol="0"/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</a:p>
              </p:txBody>
            </p:sp>
          </p:grpSp>
          <p:grpSp>
            <p:nvGrpSpPr>
              <p:cNvPr descr="fd3dc4f3-d5bb-4b00-ac1f-4c78089936dd" id="2" name="组合 1">
                <a:extLst>
                  <a:ext uri="{FF2B5EF4-FFF2-40B4-BE49-F238E27FC236}">
                    <a16:creationId id="{95E66DB7-3484-773A-C937-DF3C3EB0DF85}"/>
                  </a:ext>
                </a:extLst>
              </p:cNvPr>
              <p:cNvGrpSpPr/>
              <p:nvPr/>
            </p:nvGrpSpPr>
            <p:grpSpPr>
              <a:xfrm>
                <a:off x="3860369" y="1293230"/>
                <a:ext cx="3619461" cy="1143582"/>
                <a:chOff x="3382004" y="808115"/>
                <a:chExt cx="3619461" cy="1143582"/>
              </a:xfrm>
            </p:grpSpPr>
            <p:sp>
              <p:nvSpPr>
                <p:cNvPr descr="f32b265f-57a1-4423-8132-a52164cddba5" id="1329" name="Text1">
                  <a:extLst>
                    <a:ext uri="{FF2B5EF4-FFF2-40B4-BE49-F238E27FC236}">
                      <a16:creationId id="{3D84AF65-BFFA-E8B1-606F-E9D83B9ACCA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flipV="false" flipH="false">
                  <a:off x="3994222" y="1350407"/>
                  <a:ext cx="3007242" cy="601290"/>
                </a:xfrm>
                <a:prstGeom prst="rect">
                  <a:avLst/>
                </a:prstGeom>
                <a:noFill/>
              </p:spPr>
              <p:txBody>
                <a:bodyPr anchor="t" anchorCtr="0" rtlCol="0" wrap="square">
                  <a:noAutofit/>
                </a:bodyPr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20000"/>
                    </a:lnSpc>
                  </a:pPr>
                  <a:r>
                    <a:rPr lang="en-US" b="false" i="false" u="none" sz="1200">
                      <a:solidFill>
                        <a:srgbClr val="2F2F2F"/>
                      </a:solidFill>
                      <a:ea typeface="思源黑体 Normal"/>
                    </a:rPr>
                    <a:t>农村教育资源有限，农民受教育程度普遍偏低。</a:t>
                  </a:r>
                </a:p>
              </p:txBody>
            </p:sp>
            <p:sp>
              <p:nvSpPr>
                <p:cNvPr descr="e05d013b-5295-47d7-89b5-b839ec28042f" id="1330" name="Bullet1">
                  <a:extLst>
                    <a:ext uri="{FF2B5EF4-FFF2-40B4-BE49-F238E27FC236}">
                      <a16:creationId id="{6C463B01-B96E-0B4A-45B3-A004D1DA688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flipV="false" flipH="false">
                  <a:off x="3994223" y="808115"/>
                  <a:ext cx="3007242" cy="548334"/>
                </a:xfrm>
                <a:prstGeom prst="rect">
                  <a:avLst/>
                </a:prstGeom>
                <a:noFill/>
              </p:spPr>
              <p:txBody>
                <a:bodyPr anchor="b" anchorCtr="0" rtlCol="0" wrap="square">
                  <a:normAutofit/>
                </a:bodyPr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00000"/>
                    </a:lnSpc>
                  </a:pPr>
                  <a:r>
                    <a:rPr lang="en-US" b="true" i="false" u="none" sz="1800">
                      <a:solidFill>
                        <a:srgbClr val="2F2F2F"/>
                      </a:solidFill>
                      <a:ea typeface="华康标题宋 Std W9"/>
                    </a:rPr>
                    <a:t>文化素质不高</a:t>
                  </a:r>
                </a:p>
              </p:txBody>
            </p:sp>
            <p:sp>
              <p:nvSpPr>
                <p:cNvPr descr="88f561fa-8a29-41cb-9850-2898c8cd1df2" id="1327" name="IconBackground1">
                  <a:extLst>
                    <a:ext uri="{FF2B5EF4-FFF2-40B4-BE49-F238E27FC236}">
                      <a16:creationId id="{1EB8D52A-6A2C-3466-1351-260675DF9E84}"/>
                    </a:ext>
                  </a:extLst>
                </p:cNvPr>
                <p:cNvSpPr txBox="1">
                  <a:spLocks noChangeAspect="1"/>
                </p:cNvSpPr>
                <p:nvPr/>
              </p:nvSpPr>
              <p:spPr>
                <a:xfrm flipV="false" flipH="false">
                  <a:off x="3382004" y="934493"/>
                  <a:ext cx="497820" cy="497818"/>
                </a:xfrm>
                <a:prstGeom prst="roundRect">
                  <a:avLst>
                    <a:gd fmla="val 18500" name="adj"/>
                  </a:avLst>
                </a:prstGeom>
                <a:gradFill flip="none" rotWithShape="1">
                  <a:gsLst>
                    <a:gs pos="0">
                      <a:schemeClr val="accent2"/>
                    </a:gs>
                    <a:gs pos="75000">
                      <a:schemeClr val="accent1"/>
                    </a:gs>
                  </a:gsLst>
                  <a:lin ang="2700000" scaled="1"/>
                  <a:tileRect/>
                </a:gradFill>
                <a:ln w="12700">
                  <a:noFill/>
                </a:ln>
                <a:effectLst>
                  <a:outerShdw algn="tl" blurRad="127000" dir="2700000" dist="63500" rotWithShape="0">
                    <a:schemeClr val="accent1">
                      <a:alpha val="15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 wrap="none"/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</a:p>
              </p:txBody>
            </p:sp>
            <p:sp>
              <p:nvSpPr>
                <p:cNvPr descr="974b85a1-9e97-46b6-8aed-f00f0a7ced68" id="1328" name="Icon1">
                  <a:extLst>
                    <a:ext uri="{FF2B5EF4-FFF2-40B4-BE49-F238E27FC236}">
                      <a16:creationId id="{A8ADC0F3-F1D9-5B18-6A9D-DDA858580AFB}"/>
                    </a:ext>
                  </a:extLst>
                </p:cNvPr>
                <p:cNvSpPr/>
                <p:nvPr/>
              </p:nvSpPr>
              <p:spPr>
                <a:xfrm flipV="false" flipH="false">
                  <a:off x="3526635" y="1069099"/>
                  <a:ext cx="208558" cy="228607"/>
                </a:xfrm>
                <a:custGeom>
                  <a:avLst/>
                  <a:gdLst>
                    <a:gd fmla="*/ 248770 w 495300" name="connsiteX0"/>
                    <a:gd fmla="*/ 621 h 542925" name="connsiteY0"/>
                    <a:gd fmla="*/ 496420 w 495300" name="connsiteX1"/>
                    <a:gd fmla="*/ 248271 h 542925" name="connsiteY1"/>
                    <a:gd fmla="*/ 324017 w 495300" name="connsiteX2"/>
                    <a:gd fmla="*/ 484491 h 542925" name="connsiteY2"/>
                    <a:gd fmla="*/ 346877 w 495300" name="connsiteX3"/>
                    <a:gd fmla="*/ 524496 h 542925" name="connsiteY3"/>
                    <a:gd fmla="*/ 420220 w 495300" name="connsiteX4"/>
                    <a:gd fmla="*/ 524496 h 542925" name="connsiteY4"/>
                    <a:gd fmla="*/ 420220 w 495300" name="connsiteX5"/>
                    <a:gd fmla="*/ 543546 h 542925" name="connsiteY5"/>
                    <a:gd fmla="*/ 77320 w 495300" name="connsiteX6"/>
                    <a:gd fmla="*/ 543546 h 542925" name="connsiteY6"/>
                    <a:gd fmla="*/ 77320 w 495300" name="connsiteX7"/>
                    <a:gd fmla="*/ 524496 h 542925" name="connsiteY7"/>
                    <a:gd fmla="*/ 150663 w 495300" name="connsiteX8"/>
                    <a:gd fmla="*/ 524496 h 542925" name="connsiteY8"/>
                    <a:gd fmla="*/ 173523 w 495300" name="connsiteX9"/>
                    <a:gd fmla="*/ 484491 h 542925" name="connsiteY9"/>
                    <a:gd fmla="*/ 1120 w 495300" name="connsiteX10"/>
                    <a:gd fmla="*/ 248271 h 542925" name="connsiteY10"/>
                    <a:gd fmla="*/ 248770 w 495300" name="connsiteX11"/>
                    <a:gd fmla="*/ 621 h 542925" name="connsiteY11"/>
                    <a:gd fmla="*/ 192573 w 495300" name="connsiteX12"/>
                    <a:gd fmla="*/ 489254 h 542925" name="connsiteY12"/>
                    <a:gd fmla="*/ 172570 w 495300" name="connsiteX13"/>
                    <a:gd fmla="*/ 524496 h 542925" name="connsiteY13"/>
                    <a:gd fmla="*/ 324970 w 495300" name="connsiteX14"/>
                    <a:gd fmla="*/ 524496 h 542925" name="connsiteY14"/>
                    <a:gd fmla="*/ 304967 w 495300" name="connsiteX15"/>
                    <a:gd fmla="*/ 489254 h 542925" name="connsiteY15"/>
                    <a:gd fmla="*/ 248770 w 495300" name="connsiteX16"/>
                    <a:gd fmla="*/ 495921 h 542925" name="connsiteY16"/>
                    <a:gd fmla="*/ 192573 w 495300" name="connsiteX17"/>
                    <a:gd fmla="*/ 489254 h 542925" name="connsiteY17"/>
                    <a:gd fmla="*/ 248770 w 495300" name="connsiteX18"/>
                    <a:gd fmla="*/ 143496 h 542925" name="connsiteY18"/>
                    <a:gd fmla="*/ 143995 w 495300" name="connsiteX19"/>
                    <a:gd fmla="*/ 248271 h 542925" name="connsiteY19"/>
                    <a:gd fmla="*/ 248770 w 495300" name="connsiteX20"/>
                    <a:gd fmla="*/ 353046 h 542925" name="connsiteY20"/>
                    <a:gd fmla="*/ 353545 w 495300" name="connsiteX21"/>
                    <a:gd fmla="*/ 248271 h 542925" name="connsiteY21"/>
                    <a:gd fmla="*/ 248770 w 495300" name="connsiteX22"/>
                    <a:gd fmla="*/ 143496 h 542925" name="connsiteY22"/>
                    <a:gd fmla="*/ 367833 w 495300" name="connsiteX23"/>
                    <a:gd fmla="*/ 114921 h 542925" name="connsiteY23"/>
                    <a:gd fmla="*/ 353545 w 495300" name="connsiteX24"/>
                    <a:gd fmla="*/ 129209 h 542925" name="connsiteY24"/>
                    <a:gd fmla="*/ 367833 w 495300" name="connsiteX25"/>
                    <a:gd fmla="*/ 143496 h 542925" name="connsiteY25"/>
                    <a:gd fmla="*/ 382120 w 495300" name="connsiteX26"/>
                    <a:gd fmla="*/ 129209 h 542925" name="connsiteY26"/>
                    <a:gd fmla="*/ 367833 w 495300" name="connsiteX27"/>
                    <a:gd fmla="*/ 114921 h 542925" name="connsiteY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b="b" l="l" r="r" t="t"/>
                  <a:pathLst>
                    <a:path h="542925" w="495300">
                      <a:moveTo>
                        <a:pt x="248770" y="621"/>
                      </a:moveTo>
                      <a:cubicBezTo>
                        <a:pt x="385930" y="621"/>
                        <a:pt x="496420" y="111111"/>
                        <a:pt x="496420" y="248271"/>
                      </a:cubicBezTo>
                      <a:cubicBezTo>
                        <a:pt x="496420" y="358761"/>
                        <a:pt x="424030" y="452106"/>
                        <a:pt x="324017" y="484491"/>
                      </a:cubicBezTo>
                      <a:lnTo>
                        <a:pt x="346877" y="524496"/>
                      </a:lnTo>
                      <a:lnTo>
                        <a:pt x="420220" y="524496"/>
                      </a:lnTo>
                      <a:lnTo>
                        <a:pt x="420220" y="543546"/>
                      </a:lnTo>
                      <a:lnTo>
                        <a:pt x="77320" y="543546"/>
                      </a:lnTo>
                      <a:lnTo>
                        <a:pt x="77320" y="524496"/>
                      </a:lnTo>
                      <a:lnTo>
                        <a:pt x="150663" y="524496"/>
                      </a:lnTo>
                      <a:lnTo>
                        <a:pt x="173523" y="484491"/>
                      </a:lnTo>
                      <a:cubicBezTo>
                        <a:pt x="73510" y="453059"/>
                        <a:pt x="1120" y="358761"/>
                        <a:pt x="1120" y="248271"/>
                      </a:cubicBezTo>
                      <a:cubicBezTo>
                        <a:pt x="1120" y="111111"/>
                        <a:pt x="111610" y="621"/>
                        <a:pt x="248770" y="621"/>
                      </a:cubicBezTo>
                      <a:close/>
                      <a:moveTo>
                        <a:pt x="192573" y="489254"/>
                      </a:moveTo>
                      <a:lnTo>
                        <a:pt x="172570" y="524496"/>
                      </a:lnTo>
                      <a:lnTo>
                        <a:pt x="324970" y="524496"/>
                      </a:lnTo>
                      <a:lnTo>
                        <a:pt x="304967" y="489254"/>
                      </a:lnTo>
                      <a:cubicBezTo>
                        <a:pt x="286870" y="493064"/>
                        <a:pt x="267820" y="495921"/>
                        <a:pt x="248770" y="495921"/>
                      </a:cubicBezTo>
                      <a:cubicBezTo>
                        <a:pt x="229720" y="495921"/>
                        <a:pt x="210670" y="493064"/>
                        <a:pt x="192573" y="489254"/>
                      </a:cubicBezTo>
                      <a:close/>
                      <a:moveTo>
                        <a:pt x="248770" y="143496"/>
                      </a:moveTo>
                      <a:cubicBezTo>
                        <a:pt x="190667" y="143496"/>
                        <a:pt x="143995" y="190169"/>
                        <a:pt x="143995" y="248271"/>
                      </a:cubicBezTo>
                      <a:cubicBezTo>
                        <a:pt x="143995" y="306374"/>
                        <a:pt x="190667" y="353046"/>
                        <a:pt x="248770" y="353046"/>
                      </a:cubicBezTo>
                      <a:cubicBezTo>
                        <a:pt x="306873" y="353046"/>
                        <a:pt x="353545" y="306374"/>
                        <a:pt x="353545" y="248271"/>
                      </a:cubicBezTo>
                      <a:cubicBezTo>
                        <a:pt x="353545" y="190169"/>
                        <a:pt x="306873" y="143496"/>
                        <a:pt x="248770" y="143496"/>
                      </a:cubicBezTo>
                      <a:close/>
                      <a:moveTo>
                        <a:pt x="367833" y="114921"/>
                      </a:moveTo>
                      <a:cubicBezTo>
                        <a:pt x="360213" y="114921"/>
                        <a:pt x="353545" y="121589"/>
                        <a:pt x="353545" y="129209"/>
                      </a:cubicBezTo>
                      <a:cubicBezTo>
                        <a:pt x="353545" y="136829"/>
                        <a:pt x="360213" y="143496"/>
                        <a:pt x="367833" y="143496"/>
                      </a:cubicBezTo>
                      <a:cubicBezTo>
                        <a:pt x="375452" y="143496"/>
                        <a:pt x="382120" y="136829"/>
                        <a:pt x="382120" y="129209"/>
                      </a:cubicBezTo>
                      <a:cubicBezTo>
                        <a:pt x="382120" y="121589"/>
                        <a:pt x="375452" y="114921"/>
                        <a:pt x="367833" y="11492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cap="flat" w="9525">
                  <a:noFill/>
                  <a:prstDash val="solid"/>
                  <a:miter/>
                </a:ln>
              </p:spPr>
              <p:txBody>
                <a:bodyPr anchor="ctr" rtlCol="0"/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</a:p>
              </p:txBody>
            </p:sp>
          </p:grpSp>
          <p:grpSp>
            <p:nvGrpSpPr>
              <p:cNvPr descr="4ad4c286-5aa7-4ce2-9efe-ae4f72b7b63d" id="16" name="组合 15">
                <a:extLst>
                  <a:ext uri="{FF2B5EF4-FFF2-40B4-BE49-F238E27FC236}">
                    <a16:creationId id="{8A26782A-7952-2E6F-DCB5-F573A22BE476}"/>
                  </a:ext>
                </a:extLst>
              </p:cNvPr>
              <p:cNvGrpSpPr/>
              <p:nvPr/>
            </p:nvGrpSpPr>
            <p:grpSpPr>
              <a:xfrm>
                <a:off x="7692369" y="1293230"/>
                <a:ext cx="3619462" cy="1143583"/>
                <a:chOff x="7265298" y="719359"/>
                <a:chExt cx="3619462" cy="1143583"/>
              </a:xfrm>
            </p:grpSpPr>
            <p:sp>
              <p:nvSpPr>
                <p:cNvPr descr="a890bb6a-37bb-46d2-9317-6442384b5ecc" id="1293" name="Text5">
                  <a:extLst>
                    <a:ext uri="{FF2B5EF4-FFF2-40B4-BE49-F238E27FC236}">
                      <a16:creationId id="{DBFBE847-B16F-8711-6D2D-A601DCF380E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flipV="false" flipH="false">
                  <a:off x="7877517" y="1261652"/>
                  <a:ext cx="3007242" cy="601290"/>
                </a:xfrm>
                <a:prstGeom prst="rect">
                  <a:avLst/>
                </a:prstGeom>
                <a:noFill/>
              </p:spPr>
              <p:txBody>
                <a:bodyPr anchor="t" anchorCtr="0" rtlCol="0" wrap="square">
                  <a:noAutofit/>
                </a:bodyPr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20000"/>
                    </a:lnSpc>
                  </a:pPr>
                  <a:r>
                    <a:rPr lang="en-US" b="false" i="false" u="none" sz="1200">
                      <a:solidFill>
                        <a:srgbClr val="2F2F2F"/>
                      </a:solidFill>
                      <a:ea typeface="思源黑体 Normal"/>
                    </a:rPr>
                    <a:t>农村缺乏多样化就业渠道，农民就业选择有限。</a:t>
                  </a:r>
                </a:p>
              </p:txBody>
            </p:sp>
            <p:sp>
              <p:nvSpPr>
                <p:cNvPr descr="0f7d12e5-c216-47ef-a6db-4a47a5609525" id="1294" name="Bullet5">
                  <a:extLst>
                    <a:ext uri="{FF2B5EF4-FFF2-40B4-BE49-F238E27FC236}">
                      <a16:creationId id="{71C54310-E00F-637F-D0B4-730798749A9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flipV="false" flipH="false">
                  <a:off x="7877518" y="719359"/>
                  <a:ext cx="3007242" cy="548334"/>
                </a:xfrm>
                <a:prstGeom prst="rect">
                  <a:avLst/>
                </a:prstGeom>
                <a:noFill/>
              </p:spPr>
              <p:txBody>
                <a:bodyPr anchor="b" anchorCtr="0" rtlCol="0" wrap="square">
                  <a:normAutofit/>
                </a:bodyPr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00000"/>
                    </a:lnSpc>
                  </a:pPr>
                  <a:r>
                    <a:rPr lang="en-US" b="true" i="false" u="none" sz="1800">
                      <a:solidFill>
                        <a:srgbClr val="2F2F2F"/>
                      </a:solidFill>
                      <a:ea typeface="华康标题宋 Std W9"/>
                    </a:rPr>
                    <a:t>就业机会少</a:t>
                  </a:r>
                </a:p>
              </p:txBody>
            </p:sp>
            <p:sp>
              <p:nvSpPr>
                <p:cNvPr descr="337b267d-6bf7-4451-8e22-e220237c8771" id="1291" name="IconBackground5">
                  <a:extLst>
                    <a:ext uri="{FF2B5EF4-FFF2-40B4-BE49-F238E27FC236}">
                      <a16:creationId id="{30300992-8183-48EA-BEA9-DF3DFE5E3F98}"/>
                    </a:ext>
                  </a:extLst>
                </p:cNvPr>
                <p:cNvSpPr txBox="1">
                  <a:spLocks noChangeAspect="1"/>
                </p:cNvSpPr>
                <p:nvPr/>
              </p:nvSpPr>
              <p:spPr>
                <a:xfrm flipV="false" flipH="false">
                  <a:off x="7265298" y="845737"/>
                  <a:ext cx="497820" cy="497818"/>
                </a:xfrm>
                <a:prstGeom prst="roundRect">
                  <a:avLst>
                    <a:gd fmla="val 18500" name="adj"/>
                  </a:avLst>
                </a:prstGeom>
                <a:gradFill flip="none" rotWithShape="1">
                  <a:gsLst>
                    <a:gs pos="0">
                      <a:schemeClr val="accent2"/>
                    </a:gs>
                    <a:gs pos="75000">
                      <a:schemeClr val="accent1"/>
                    </a:gs>
                  </a:gsLst>
                  <a:lin ang="2700000" scaled="1"/>
                  <a:tileRect/>
                </a:gradFill>
                <a:ln w="12700">
                  <a:noFill/>
                </a:ln>
                <a:effectLst>
                  <a:outerShdw algn="tl" blurRad="127000" dir="2700000" dist="63500" rotWithShape="0">
                    <a:schemeClr val="accent1">
                      <a:alpha val="15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 wrap="none"/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</a:p>
              </p:txBody>
            </p:sp>
            <p:sp>
              <p:nvSpPr>
                <p:cNvPr descr="4459cbd9-9a97-4b81-9b6c-94255dc3a33d" id="1340" name="Icon5">
                  <a:extLst>
                    <a:ext uri="{FF2B5EF4-FFF2-40B4-BE49-F238E27FC236}">
                      <a16:creationId id="{5BED47DF-8DB3-6279-B354-E5BE20E7EDEB}"/>
                    </a:ext>
                  </a:extLst>
                </p:cNvPr>
                <p:cNvSpPr>
                  <a:spLocks/>
                </p:cNvSpPr>
                <p:nvPr/>
              </p:nvSpPr>
              <p:spPr>
                <a:xfrm flipV="false" flipH="false">
                  <a:off x="7399904" y="980343"/>
                  <a:ext cx="228608" cy="228606"/>
                </a:xfrm>
                <a:custGeom>
                  <a:avLst/>
                  <a:gdLst>
                    <a:gd fmla="*/ 371955 w 495300" name="connsiteX0"/>
                    <a:gd fmla="*/ 621 h 523875" name="connsiteY0"/>
                    <a:gd fmla="*/ 400530 w 495300" name="connsiteX1"/>
                    <a:gd fmla="*/ 29196 h 523875" name="connsiteY1"/>
                    <a:gd fmla="*/ 400530 w 495300" name="connsiteX2"/>
                    <a:gd fmla="*/ 133971 h 523875" name="connsiteY2"/>
                    <a:gd fmla="*/ 371955 w 495300" name="connsiteX3"/>
                    <a:gd fmla="*/ 162546 h 523875" name="connsiteY3"/>
                    <a:gd fmla="*/ 257655 w 495300" name="connsiteX4"/>
                    <a:gd fmla="*/ 162546 h 523875" name="connsiteY4"/>
                    <a:gd fmla="*/ 257655 w 495300" name="connsiteX5"/>
                    <a:gd fmla="*/ 286371 h 523875" name="connsiteY5"/>
                    <a:gd fmla="*/ 419580 w 495300" name="connsiteX6"/>
                    <a:gd fmla="*/ 286371 h 523875" name="connsiteY6"/>
                    <a:gd fmla="*/ 457680 w 495300" name="connsiteX7"/>
                    <a:gd fmla="*/ 322566 h 523875" name="connsiteY7"/>
                    <a:gd fmla="*/ 457680 w 495300" name="connsiteX8"/>
                    <a:gd fmla="*/ 324471 h 523875" name="connsiteY8"/>
                    <a:gd fmla="*/ 457680 w 495300" name="connsiteX9"/>
                    <a:gd fmla="*/ 429246 h 523875" name="connsiteY9"/>
                    <a:gd fmla="*/ 476730 w 495300" name="connsiteX10"/>
                    <a:gd fmla="*/ 429246 h 523875" name="connsiteY10"/>
                    <a:gd fmla="*/ 495780 w 495300" name="connsiteX11"/>
                    <a:gd fmla="*/ 448296 h 523875" name="connsiteY11"/>
                    <a:gd fmla="*/ 495780 w 495300" name="connsiteX12"/>
                    <a:gd fmla="*/ 505446 h 523875" name="connsiteY12"/>
                    <a:gd fmla="*/ 476730 w 495300" name="connsiteX13"/>
                    <a:gd fmla="*/ 524496 h 523875" name="connsiteY13"/>
                    <a:gd fmla="*/ 419580 w 495300" name="connsiteX14"/>
                    <a:gd fmla="*/ 524496 h 523875" name="connsiteY14"/>
                    <a:gd fmla="*/ 400530 w 495300" name="connsiteX15"/>
                    <a:gd fmla="*/ 505446 h 523875" name="connsiteY15"/>
                    <a:gd fmla="*/ 400530 w 495300" name="connsiteX16"/>
                    <a:gd fmla="*/ 448296 h 523875" name="connsiteY16"/>
                    <a:gd fmla="*/ 419580 w 495300" name="connsiteX17"/>
                    <a:gd fmla="*/ 429246 h 523875" name="connsiteY17"/>
                    <a:gd fmla="*/ 438630 w 495300" name="connsiteX18"/>
                    <a:gd fmla="*/ 429246 h 523875" name="connsiteY18"/>
                    <a:gd fmla="*/ 438630 w 495300" name="connsiteX19"/>
                    <a:gd fmla="*/ 324471 h 523875" name="connsiteY19"/>
                    <a:gd fmla="*/ 420533 w 495300" name="connsiteX20"/>
                    <a:gd fmla="*/ 305421 h 523875" name="connsiteY20"/>
                    <a:gd fmla="*/ 419580 w 495300" name="connsiteX21"/>
                    <a:gd fmla="*/ 305421 h 523875" name="connsiteY21"/>
                    <a:gd fmla="*/ 257655 w 495300" name="connsiteX22"/>
                    <a:gd fmla="*/ 305421 h 523875" name="connsiteY22"/>
                    <a:gd fmla="*/ 257655 w 495300" name="connsiteX23"/>
                    <a:gd fmla="*/ 429246 h 523875" name="connsiteY23"/>
                    <a:gd fmla="*/ 276705 w 495300" name="connsiteX24"/>
                    <a:gd fmla="*/ 429246 h 523875" name="connsiteY24"/>
                    <a:gd fmla="*/ 295755 w 495300" name="connsiteX25"/>
                    <a:gd fmla="*/ 448296 h 523875" name="connsiteY25"/>
                    <a:gd fmla="*/ 295755 w 495300" name="connsiteX26"/>
                    <a:gd fmla="*/ 505446 h 523875" name="connsiteY26"/>
                    <a:gd fmla="*/ 276705 w 495300" name="connsiteX27"/>
                    <a:gd fmla="*/ 524496 h 523875" name="connsiteY27"/>
                    <a:gd fmla="*/ 219555 w 495300" name="connsiteX28"/>
                    <a:gd fmla="*/ 524496 h 523875" name="connsiteY28"/>
                    <a:gd fmla="*/ 200505 w 495300" name="connsiteX29"/>
                    <a:gd fmla="*/ 505446 h 523875" name="connsiteY29"/>
                    <a:gd fmla="*/ 200505 w 495300" name="connsiteX30"/>
                    <a:gd fmla="*/ 448296 h 523875" name="connsiteY30"/>
                    <a:gd fmla="*/ 219555 w 495300" name="connsiteX31"/>
                    <a:gd fmla="*/ 429246 h 523875" name="connsiteY31"/>
                    <a:gd fmla="*/ 238605 w 495300" name="connsiteX32"/>
                    <a:gd fmla="*/ 429246 h 523875" name="connsiteY32"/>
                    <a:gd fmla="*/ 238605 w 495300" name="connsiteX33"/>
                    <a:gd fmla="*/ 305421 h 523875" name="connsiteY33"/>
                    <a:gd fmla="*/ 76680 w 495300" name="connsiteX34"/>
                    <a:gd fmla="*/ 305421 h 523875" name="connsiteY34"/>
                    <a:gd fmla="*/ 57630 w 495300" name="connsiteX35"/>
                    <a:gd fmla="*/ 323519 h 523875" name="connsiteY35"/>
                    <a:gd fmla="*/ 57630 w 495300" name="connsiteX36"/>
                    <a:gd fmla="*/ 324471 h 523875" name="connsiteY36"/>
                    <a:gd fmla="*/ 57630 w 495300" name="connsiteX37"/>
                    <a:gd fmla="*/ 429246 h 523875" name="connsiteY37"/>
                    <a:gd fmla="*/ 76680 w 495300" name="connsiteX38"/>
                    <a:gd fmla="*/ 429246 h 523875" name="connsiteY38"/>
                    <a:gd fmla="*/ 95730 w 495300" name="connsiteX39"/>
                    <a:gd fmla="*/ 448296 h 523875" name="connsiteY39"/>
                    <a:gd fmla="*/ 95730 w 495300" name="connsiteX40"/>
                    <a:gd fmla="*/ 505446 h 523875" name="connsiteY40"/>
                    <a:gd fmla="*/ 76680 w 495300" name="connsiteX41"/>
                    <a:gd fmla="*/ 524496 h 523875" name="connsiteY41"/>
                    <a:gd fmla="*/ 19530 w 495300" name="connsiteX42"/>
                    <a:gd fmla="*/ 524496 h 523875" name="connsiteY42"/>
                    <a:gd fmla="*/ 480 w 495300" name="connsiteX43"/>
                    <a:gd fmla="*/ 505446 h 523875" name="connsiteY43"/>
                    <a:gd fmla="*/ 480 w 495300" name="connsiteX44"/>
                    <a:gd fmla="*/ 448296 h 523875" name="connsiteY44"/>
                    <a:gd fmla="*/ 19530 w 495300" name="connsiteX45"/>
                    <a:gd fmla="*/ 429246 h 523875" name="connsiteY45"/>
                    <a:gd fmla="*/ 38580 w 495300" name="connsiteX46"/>
                    <a:gd fmla="*/ 429246 h 523875" name="connsiteY46"/>
                    <a:gd fmla="*/ 38580 w 495300" name="connsiteX47"/>
                    <a:gd fmla="*/ 324471 h 523875" name="connsiteY47"/>
                    <a:gd fmla="*/ 74775 w 495300" name="connsiteX48"/>
                    <a:gd fmla="*/ 286371 h 523875" name="connsiteY48"/>
                    <a:gd fmla="*/ 76680 w 495300" name="connsiteX49"/>
                    <a:gd fmla="*/ 286371 h 523875" name="connsiteY49"/>
                    <a:gd fmla="*/ 238605 w 495300" name="connsiteX50"/>
                    <a:gd fmla="*/ 286371 h 523875" name="connsiteY50"/>
                    <a:gd fmla="*/ 238605 w 495300" name="connsiteX51"/>
                    <a:gd fmla="*/ 162546 h 523875" name="connsiteY51"/>
                    <a:gd fmla="*/ 124305 w 495300" name="connsiteX52"/>
                    <a:gd fmla="*/ 162546 h 523875" name="connsiteY52"/>
                    <a:gd fmla="*/ 95730 w 495300" name="connsiteX53"/>
                    <a:gd fmla="*/ 133971 h 523875" name="connsiteY53"/>
                    <a:gd fmla="*/ 95730 w 495300" name="connsiteX54"/>
                    <a:gd fmla="*/ 29196 h 523875" name="connsiteY54"/>
                    <a:gd fmla="*/ 124305 w 495300" name="connsiteX55"/>
                    <a:gd fmla="*/ 621 h 523875" name="connsiteY55"/>
                    <a:gd fmla="*/ 371955 w 495300" name="connsiteX56"/>
                    <a:gd fmla="*/ 621 h 523875" name="connsiteY56"/>
                    <a:gd fmla="*/ 148118 w 495300" name="connsiteX57"/>
                    <a:gd fmla="*/ 95871 h 523875" name="connsiteY57"/>
                    <a:gd fmla="*/ 133830 w 495300" name="connsiteX58"/>
                    <a:gd fmla="*/ 110159 h 523875" name="connsiteY58"/>
                    <a:gd fmla="*/ 148118 w 495300" name="connsiteX59"/>
                    <a:gd fmla="*/ 124446 h 523875" name="connsiteY59"/>
                    <a:gd fmla="*/ 162405 w 495300" name="connsiteX60"/>
                    <a:gd fmla="*/ 110159 h 523875" name="connsiteY60"/>
                    <a:gd fmla="*/ 148118 w 495300" name="connsiteX61"/>
                    <a:gd fmla="*/ 95871 h 523875" name="connsiteY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b="b" l="l" r="r" t="t"/>
                  <a:pathLst>
                    <a:path h="523875" w="495300">
                      <a:moveTo>
                        <a:pt x="371955" y="621"/>
                      </a:moveTo>
                      <a:cubicBezTo>
                        <a:pt x="388148" y="621"/>
                        <a:pt x="400530" y="13004"/>
                        <a:pt x="400530" y="29196"/>
                      </a:cubicBezTo>
                      <a:lnTo>
                        <a:pt x="400530" y="133971"/>
                      </a:lnTo>
                      <a:cubicBezTo>
                        <a:pt x="400530" y="150164"/>
                        <a:pt x="388148" y="162546"/>
                        <a:pt x="371955" y="162546"/>
                      </a:cubicBezTo>
                      <a:lnTo>
                        <a:pt x="257655" y="162546"/>
                      </a:lnTo>
                      <a:lnTo>
                        <a:pt x="257655" y="286371"/>
                      </a:lnTo>
                      <a:lnTo>
                        <a:pt x="419580" y="286371"/>
                      </a:lnTo>
                      <a:cubicBezTo>
                        <a:pt x="439583" y="286371"/>
                        <a:pt x="456727" y="302564"/>
                        <a:pt x="457680" y="322566"/>
                      </a:cubicBezTo>
                      <a:lnTo>
                        <a:pt x="457680" y="324471"/>
                      </a:lnTo>
                      <a:lnTo>
                        <a:pt x="457680" y="429246"/>
                      </a:lnTo>
                      <a:lnTo>
                        <a:pt x="476730" y="429246"/>
                      </a:lnTo>
                      <a:cubicBezTo>
                        <a:pt x="487208" y="429246"/>
                        <a:pt x="495780" y="437819"/>
                        <a:pt x="495780" y="448296"/>
                      </a:cubicBezTo>
                      <a:lnTo>
                        <a:pt x="495780" y="505446"/>
                      </a:lnTo>
                      <a:cubicBezTo>
                        <a:pt x="495780" y="515924"/>
                        <a:pt x="487208" y="524496"/>
                        <a:pt x="476730" y="524496"/>
                      </a:cubicBezTo>
                      <a:lnTo>
                        <a:pt x="419580" y="524496"/>
                      </a:lnTo>
                      <a:cubicBezTo>
                        <a:pt x="409102" y="524496"/>
                        <a:pt x="400530" y="515924"/>
                        <a:pt x="400530" y="505446"/>
                      </a:cubicBezTo>
                      <a:lnTo>
                        <a:pt x="400530" y="448296"/>
                      </a:lnTo>
                      <a:cubicBezTo>
                        <a:pt x="400530" y="437819"/>
                        <a:pt x="409102" y="429246"/>
                        <a:pt x="419580" y="429246"/>
                      </a:cubicBezTo>
                      <a:lnTo>
                        <a:pt x="438630" y="429246"/>
                      </a:lnTo>
                      <a:lnTo>
                        <a:pt x="438630" y="324471"/>
                      </a:lnTo>
                      <a:cubicBezTo>
                        <a:pt x="438630" y="313994"/>
                        <a:pt x="431010" y="306374"/>
                        <a:pt x="420533" y="305421"/>
                      </a:cubicBezTo>
                      <a:lnTo>
                        <a:pt x="419580" y="305421"/>
                      </a:lnTo>
                      <a:lnTo>
                        <a:pt x="257655" y="305421"/>
                      </a:lnTo>
                      <a:lnTo>
                        <a:pt x="257655" y="429246"/>
                      </a:lnTo>
                      <a:lnTo>
                        <a:pt x="276705" y="429246"/>
                      </a:lnTo>
                      <a:cubicBezTo>
                        <a:pt x="287183" y="429246"/>
                        <a:pt x="295755" y="437819"/>
                        <a:pt x="295755" y="448296"/>
                      </a:cubicBezTo>
                      <a:lnTo>
                        <a:pt x="295755" y="505446"/>
                      </a:lnTo>
                      <a:cubicBezTo>
                        <a:pt x="295755" y="515924"/>
                        <a:pt x="287183" y="524496"/>
                        <a:pt x="276705" y="524496"/>
                      </a:cubicBezTo>
                      <a:lnTo>
                        <a:pt x="219555" y="524496"/>
                      </a:lnTo>
                      <a:cubicBezTo>
                        <a:pt x="209077" y="524496"/>
                        <a:pt x="200505" y="515924"/>
                        <a:pt x="200505" y="505446"/>
                      </a:cubicBezTo>
                      <a:lnTo>
                        <a:pt x="200505" y="448296"/>
                      </a:lnTo>
                      <a:cubicBezTo>
                        <a:pt x="200505" y="437819"/>
                        <a:pt x="209077" y="429246"/>
                        <a:pt x="219555" y="429246"/>
                      </a:cubicBezTo>
                      <a:lnTo>
                        <a:pt x="238605" y="429246"/>
                      </a:lnTo>
                      <a:lnTo>
                        <a:pt x="238605" y="305421"/>
                      </a:lnTo>
                      <a:lnTo>
                        <a:pt x="76680" y="305421"/>
                      </a:lnTo>
                      <a:cubicBezTo>
                        <a:pt x="66202" y="305421"/>
                        <a:pt x="58583" y="313041"/>
                        <a:pt x="57630" y="323519"/>
                      </a:cubicBezTo>
                      <a:lnTo>
                        <a:pt x="57630" y="324471"/>
                      </a:lnTo>
                      <a:lnTo>
                        <a:pt x="57630" y="429246"/>
                      </a:lnTo>
                      <a:lnTo>
                        <a:pt x="76680" y="429246"/>
                      </a:lnTo>
                      <a:cubicBezTo>
                        <a:pt x="87158" y="429246"/>
                        <a:pt x="95730" y="437819"/>
                        <a:pt x="95730" y="448296"/>
                      </a:cubicBezTo>
                      <a:lnTo>
                        <a:pt x="95730" y="505446"/>
                      </a:lnTo>
                      <a:cubicBezTo>
                        <a:pt x="95730" y="515924"/>
                        <a:pt x="87158" y="524496"/>
                        <a:pt x="76680" y="524496"/>
                      </a:cubicBezTo>
                      <a:lnTo>
                        <a:pt x="19530" y="524496"/>
                      </a:lnTo>
                      <a:cubicBezTo>
                        <a:pt x="9052" y="524496"/>
                        <a:pt x="480" y="515924"/>
                        <a:pt x="480" y="505446"/>
                      </a:cubicBezTo>
                      <a:lnTo>
                        <a:pt x="480" y="448296"/>
                      </a:lnTo>
                      <a:cubicBezTo>
                        <a:pt x="480" y="437819"/>
                        <a:pt x="9052" y="429246"/>
                        <a:pt x="19530" y="429246"/>
                      </a:cubicBezTo>
                      <a:lnTo>
                        <a:pt x="38580" y="429246"/>
                      </a:lnTo>
                      <a:lnTo>
                        <a:pt x="38580" y="324471"/>
                      </a:lnTo>
                      <a:cubicBezTo>
                        <a:pt x="38580" y="304469"/>
                        <a:pt x="54773" y="287324"/>
                        <a:pt x="74775" y="286371"/>
                      </a:cubicBezTo>
                      <a:lnTo>
                        <a:pt x="76680" y="286371"/>
                      </a:lnTo>
                      <a:lnTo>
                        <a:pt x="238605" y="286371"/>
                      </a:lnTo>
                      <a:lnTo>
                        <a:pt x="238605" y="162546"/>
                      </a:lnTo>
                      <a:lnTo>
                        <a:pt x="124305" y="162546"/>
                      </a:lnTo>
                      <a:cubicBezTo>
                        <a:pt x="108112" y="162546"/>
                        <a:pt x="95730" y="150164"/>
                        <a:pt x="95730" y="133971"/>
                      </a:cubicBezTo>
                      <a:lnTo>
                        <a:pt x="95730" y="29196"/>
                      </a:lnTo>
                      <a:cubicBezTo>
                        <a:pt x="95730" y="13004"/>
                        <a:pt x="108112" y="621"/>
                        <a:pt x="124305" y="621"/>
                      </a:cubicBezTo>
                      <a:lnTo>
                        <a:pt x="371955" y="621"/>
                      </a:lnTo>
                      <a:close/>
                      <a:moveTo>
                        <a:pt x="148118" y="95871"/>
                      </a:moveTo>
                      <a:cubicBezTo>
                        <a:pt x="140498" y="95871"/>
                        <a:pt x="133830" y="102539"/>
                        <a:pt x="133830" y="110159"/>
                      </a:cubicBezTo>
                      <a:cubicBezTo>
                        <a:pt x="133830" y="117779"/>
                        <a:pt x="140498" y="124446"/>
                        <a:pt x="148118" y="124446"/>
                      </a:cubicBezTo>
                      <a:cubicBezTo>
                        <a:pt x="155737" y="124446"/>
                        <a:pt x="162405" y="117779"/>
                        <a:pt x="162405" y="110159"/>
                      </a:cubicBezTo>
                      <a:cubicBezTo>
                        <a:pt x="162405" y="102539"/>
                        <a:pt x="155737" y="95871"/>
                        <a:pt x="148118" y="958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cap="flat" w="9525">
                  <a:noFill/>
                  <a:prstDash val="solid"/>
                  <a:miter/>
                </a:ln>
              </p:spPr>
              <p:txBody>
                <a:bodyPr anchor="ctr" rtlCol="0"/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</a:p>
              </p:txBody>
            </p:sp>
          </p:grpSp>
          <p:grpSp>
            <p:nvGrpSpPr>
              <p:cNvPr descr="fcf8813d-ed87-4092-bbcc-9d86a8d5f149" id="14" name="组合 13">
                <a:extLst>
                  <a:ext uri="{FF2B5EF4-FFF2-40B4-BE49-F238E27FC236}">
                    <a16:creationId id="{7F79B3B8-392C-2F57-6125-82563434855B}"/>
                  </a:ext>
                </a:extLst>
              </p:cNvPr>
              <p:cNvGrpSpPr/>
              <p:nvPr/>
            </p:nvGrpSpPr>
            <p:grpSpPr>
              <a:xfrm>
                <a:off x="8036795" y="2505089"/>
                <a:ext cx="3494805" cy="1143582"/>
                <a:chOff x="7878794" y="1686588"/>
                <a:chExt cx="3494805" cy="1143582"/>
              </a:xfrm>
            </p:grpSpPr>
            <p:sp>
              <p:nvSpPr>
                <p:cNvPr descr="055e3e8d-00b9-4c2e-8968-e0de50d89617" id="1287" name="Text6">
                  <a:extLst>
                    <a:ext uri="{FF2B5EF4-FFF2-40B4-BE49-F238E27FC236}">
                      <a16:creationId id="{E9AA995D-138B-B795-6C0B-476ADAD6F2D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flipV="false" flipH="false">
                  <a:off x="8491012" y="2234920"/>
                  <a:ext cx="2882586" cy="595250"/>
                </a:xfrm>
                <a:prstGeom prst="rect">
                  <a:avLst/>
                </a:prstGeom>
                <a:noFill/>
              </p:spPr>
              <p:txBody>
                <a:bodyPr anchor="t" anchorCtr="0" rtlCol="0" wrap="square">
                  <a:noAutofit/>
                </a:bodyPr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20000"/>
                    </a:lnSpc>
                  </a:pPr>
                  <a:r>
                    <a:rPr lang="en-US" b="false" i="false" u="none" sz="1200">
                      <a:solidFill>
                        <a:srgbClr val="2F2F2F"/>
                      </a:solidFill>
                      <a:ea typeface="思源黑体 Normal"/>
                    </a:rPr>
                    <a:t>农村医疗条件差，农民健康问题得不到有效保障。</a:t>
                  </a:r>
                </a:p>
              </p:txBody>
            </p:sp>
            <p:sp>
              <p:nvSpPr>
                <p:cNvPr descr="9c372b02-506d-43dd-98df-1b25d8942a88" id="1288" name="Bullet6">
                  <a:extLst>
                    <a:ext uri="{FF2B5EF4-FFF2-40B4-BE49-F238E27FC236}">
                      <a16:creationId id="{E578F02D-AC75-873E-05DF-A98778CFE0C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flipV="false" flipH="false">
                  <a:off x="8491013" y="1686588"/>
                  <a:ext cx="2882586" cy="543288"/>
                </a:xfrm>
                <a:prstGeom prst="rect">
                  <a:avLst/>
                </a:prstGeom>
                <a:noFill/>
              </p:spPr>
              <p:txBody>
                <a:bodyPr anchor="b" anchorCtr="0" rtlCol="0" wrap="square">
                  <a:normAutofit/>
                </a:bodyPr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00000"/>
                    </a:lnSpc>
                  </a:pPr>
                  <a:r>
                    <a:rPr lang="en-US" b="true" i="false" u="none" sz="1800">
                      <a:solidFill>
                        <a:srgbClr val="2F2F2F"/>
                      </a:solidFill>
                      <a:ea typeface="华康标题宋 Std W9"/>
                    </a:rPr>
                    <a:t>健康问题突出</a:t>
                  </a:r>
                </a:p>
              </p:txBody>
            </p:sp>
            <p:sp>
              <p:nvSpPr>
                <p:cNvPr descr="5f1c22cb-bd87-4248-ae52-4b8c9715f3ab" id="1285" name="IconBackground6">
                  <a:extLst>
                    <a:ext uri="{FF2B5EF4-FFF2-40B4-BE49-F238E27FC236}">
                      <a16:creationId id="{F58673E4-BE01-2DFF-2F82-19AEF94E03FF}"/>
                    </a:ext>
                  </a:extLst>
                </p:cNvPr>
                <p:cNvSpPr txBox="1">
                  <a:spLocks noChangeAspect="1"/>
                </p:cNvSpPr>
                <p:nvPr/>
              </p:nvSpPr>
              <p:spPr>
                <a:xfrm flipV="false" flipH="false">
                  <a:off x="7878794" y="1819818"/>
                  <a:ext cx="497820" cy="497818"/>
                </a:xfrm>
                <a:prstGeom prst="roundRect">
                  <a:avLst>
                    <a:gd fmla="val 18500" name="adj"/>
                  </a:avLst>
                </a:prstGeom>
                <a:gradFill flip="none" rotWithShape="1">
                  <a:gsLst>
                    <a:gs pos="0">
                      <a:schemeClr val="accent2"/>
                    </a:gs>
                    <a:gs pos="75000">
                      <a:schemeClr val="accent1"/>
                    </a:gs>
                  </a:gsLst>
                  <a:lin ang="2700000" scaled="1"/>
                  <a:tileRect/>
                </a:gradFill>
                <a:ln w="12700">
                  <a:noFill/>
                </a:ln>
                <a:effectLst>
                  <a:outerShdw algn="tl" blurRad="127000" dir="2700000" dist="63500" rotWithShape="0">
                    <a:schemeClr val="accent1">
                      <a:alpha val="15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 wrap="none"/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</a:p>
              </p:txBody>
            </p:sp>
            <p:sp>
              <p:nvSpPr>
                <p:cNvPr descr="43733d07-6541-42b9-9808-5273793d8dc0" id="1286" name="Icon6">
                  <a:extLst>
                    <a:ext uri="{FF2B5EF4-FFF2-40B4-BE49-F238E27FC236}">
                      <a16:creationId id="{019B3787-575C-CDE6-2CA6-022865FF0CF5}"/>
                    </a:ext>
                  </a:extLst>
                </p:cNvPr>
                <p:cNvSpPr/>
                <p:nvPr/>
              </p:nvSpPr>
              <p:spPr>
                <a:xfrm flipV="false" flipH="false">
                  <a:off x="8024708" y="1954424"/>
                  <a:ext cx="205988" cy="228607"/>
                </a:xfrm>
                <a:custGeom>
                  <a:avLst/>
                  <a:gdLst>
                    <a:gd fmla="*/ 10558 w 11535" name="T0"/>
                    <a:gd fmla="*/ 0 h 12800" name="T1"/>
                    <a:gd fmla="*/ 977 w 11535" name="T2"/>
                    <a:gd fmla="*/ 0 h 12800" name="T3"/>
                    <a:gd fmla="*/ 0 w 11535" name="T4"/>
                    <a:gd fmla="*/ 977 h 12800" name="T5"/>
                    <a:gd fmla="*/ 0 w 11535" name="T6"/>
                    <a:gd fmla="*/ 11823 h 12800" name="T7"/>
                    <a:gd fmla="*/ 977 w 11535" name="T8"/>
                    <a:gd fmla="*/ 12800 h 12800" name="T9"/>
                    <a:gd fmla="*/ 10558 w 11535" name="T10"/>
                    <a:gd fmla="*/ 12800 h 12800" name="T11"/>
                    <a:gd fmla="*/ 11535 w 11535" name="T12"/>
                    <a:gd fmla="*/ 11823 h 12800" name="T13"/>
                    <a:gd fmla="*/ 11535 w 11535" name="T14"/>
                    <a:gd fmla="*/ 977 h 12800" name="T15"/>
                    <a:gd fmla="*/ 10558 w 11535" name="T16"/>
                    <a:gd fmla="*/ 0 h 12800" name="T17"/>
                    <a:gd fmla="*/ 6591 w 11535" name="T18"/>
                    <a:gd fmla="*/ 10544 h 12800" name="T19"/>
                    <a:gd fmla="*/ 1463 w 11535" name="T20"/>
                    <a:gd fmla="*/ 10544 h 12800" name="T21"/>
                    <a:gd fmla="*/ 1197 w 11535" name="T22"/>
                    <a:gd fmla="*/ 10278 h 12800" name="T23"/>
                    <a:gd fmla="*/ 1463 w 11535" name="T24"/>
                    <a:gd fmla="*/ 10012 h 12800" name="T25"/>
                    <a:gd fmla="*/ 6591 w 11535" name="T26"/>
                    <a:gd fmla="*/ 10012 h 12800" name="T27"/>
                    <a:gd fmla="*/ 6857 w 11535" name="T28"/>
                    <a:gd fmla="*/ 10278 h 12800" name="T29"/>
                    <a:gd fmla="*/ 6591 w 11535" name="T30"/>
                    <a:gd fmla="*/ 10544 h 12800" name="T31"/>
                    <a:gd fmla="*/ 6591 w 11535" name="T32"/>
                    <a:gd fmla="*/ 7859 h 12800" name="T33"/>
                    <a:gd fmla="*/ 1463 w 11535" name="T34"/>
                    <a:gd fmla="*/ 7859 h 12800" name="T35"/>
                    <a:gd fmla="*/ 1197 w 11535" name="T36"/>
                    <a:gd fmla="*/ 7593 h 12800" name="T37"/>
                    <a:gd fmla="*/ 1463 w 11535" name="T38"/>
                    <a:gd fmla="*/ 7327 h 12800" name="T39"/>
                    <a:gd fmla="*/ 6591 w 11535" name="T40"/>
                    <a:gd fmla="*/ 7327 h 12800" name="T41"/>
                    <a:gd fmla="*/ 6857 w 11535" name="T42"/>
                    <a:gd fmla="*/ 7593 h 12800" name="T43"/>
                    <a:gd fmla="*/ 6591 w 11535" name="T44"/>
                    <a:gd fmla="*/ 7859 h 12800" name="T45"/>
                    <a:gd fmla="*/ 6591 w 11535" name="T46"/>
                    <a:gd fmla="*/ 5175 h 12800" name="T47"/>
                    <a:gd fmla="*/ 1463 w 11535" name="T48"/>
                    <a:gd fmla="*/ 5175 h 12800" name="T49"/>
                    <a:gd fmla="*/ 1197 w 11535" name="T50"/>
                    <a:gd fmla="*/ 4909 h 12800" name="T51"/>
                    <a:gd fmla="*/ 1463 w 11535" name="T52"/>
                    <a:gd fmla="*/ 4642 h 12800" name="T53"/>
                    <a:gd fmla="*/ 6591 w 11535" name="T54"/>
                    <a:gd fmla="*/ 4642 h 12800" name="T55"/>
                    <a:gd fmla="*/ 6857 w 11535" name="T56"/>
                    <a:gd fmla="*/ 4909 h 12800" name="T57"/>
                    <a:gd fmla="*/ 6591 w 11535" name="T58"/>
                    <a:gd fmla="*/ 5175 h 12800" name="T59"/>
                    <a:gd fmla="*/ 6591 w 11535" name="T60"/>
                    <a:gd fmla="*/ 2490 h 12800" name="T61"/>
                    <a:gd fmla="*/ 1463 w 11535" name="T62"/>
                    <a:gd fmla="*/ 2490 h 12800" name="T63"/>
                    <a:gd fmla="*/ 1197 w 11535" name="T64"/>
                    <a:gd fmla="*/ 2222 h 12800" name="T65"/>
                    <a:gd fmla="*/ 1463 w 11535" name="T66"/>
                    <a:gd fmla="*/ 1956 h 12800" name="T67"/>
                    <a:gd fmla="*/ 6591 w 11535" name="T68"/>
                    <a:gd fmla="*/ 1956 h 12800" name="T69"/>
                    <a:gd fmla="*/ 6857 w 11535" name="T70"/>
                    <a:gd fmla="*/ 2222 h 12800" name="T71"/>
                    <a:gd fmla="*/ 6591 w 11535" name="T72"/>
                    <a:gd fmla="*/ 2490 h 12800" name="T73"/>
                    <a:gd fmla="*/ 9620 w 11535" name="T74"/>
                    <a:gd fmla="*/ 8931 h 12800" name="T75"/>
                    <a:gd fmla="*/ 9611 w 11535" name="T76"/>
                    <a:gd fmla="*/ 8978 h 12800" name="T77"/>
                    <a:gd fmla="*/ 8945 w 11535" name="T78"/>
                    <a:gd fmla="*/ 10435 h 12800" name="T79"/>
                    <a:gd fmla="*/ 8865 w 11535" name="T80"/>
                    <a:gd fmla="*/ 10528 h 12800" name="T81"/>
                    <a:gd fmla="*/ 8742 w 11535" name="T82"/>
                    <a:gd fmla="*/ 10562 h 12800" name="T83"/>
                    <a:gd fmla="*/ 8543 w 11535" name="T84"/>
                    <a:gd fmla="*/ 10424 h 12800" name="T85"/>
                    <a:gd fmla="*/ 7959 w 11535" name="T86"/>
                    <a:gd fmla="*/ 8967 h 12800" name="T87"/>
                    <a:gd fmla="*/ 9620 w 11535" name="T88"/>
                    <a:gd fmla="*/ 8931 h 12800" name="T89"/>
                    <a:gd fmla="*/ 9620 w 11535" name="T90"/>
                    <a:gd fmla="*/ 8931 h 12800" name="T91"/>
                    <a:gd fmla="*/ 9638 w 11535" name="T92"/>
                    <a:gd fmla="*/ 8492 h 12800" name="T93"/>
                    <a:gd fmla="*/ 7924 w 11535" name="T94"/>
                    <a:gd fmla="*/ 8529 h 12800" name="T95"/>
                    <a:gd fmla="*/ 7895 w 11535" name="T96"/>
                    <a:gd fmla="*/ 4044 h 12800" name="T97"/>
                    <a:gd fmla="*/ 9712 w 11535" name="T98"/>
                    <a:gd fmla="*/ 4003 h 12800" name="T99"/>
                    <a:gd fmla="*/ 9638 w 11535" name="T100"/>
                    <a:gd fmla="*/ 8492 h 12800" name="T101"/>
                    <a:gd fmla="*/ 9722 w 11535" name="T102"/>
                    <a:gd fmla="*/ 3567 h 12800" name="T103"/>
                    <a:gd fmla="*/ 7902 w 11535" name="T104"/>
                    <a:gd fmla="*/ 3608 h 12800" name="T105"/>
                    <a:gd fmla="*/ 7918 w 11535" name="T106"/>
                    <a:gd fmla="*/ 3162 h 12800" name="T107"/>
                    <a:gd fmla="*/ 8188 w 11535" name="T108"/>
                    <a:gd fmla="*/ 2710 h 12800" name="T109"/>
                    <a:gd fmla="*/ 8479 w 11535" name="T110"/>
                    <a:gd fmla="*/ 2610 h 12800" name="T111"/>
                    <a:gd fmla="*/ 9242 w 11535" name="T112"/>
                    <a:gd fmla="*/ 2601 h 12800" name="T113"/>
                    <a:gd fmla="*/ 9306 w 11535" name="T114"/>
                    <a:gd fmla="*/ 2617 h 12800" name="T115"/>
                    <a:gd fmla="*/ 9726 w 11535" name="T116"/>
                    <a:gd fmla="*/ 3121 h 12800" name="T117"/>
                    <a:gd fmla="*/ 9722 w 11535" name="T118"/>
                    <a:gd fmla="*/ 3567 h 12800" name="T119"/>
                    <a:gd fmla="*/ 9722 w 11535" name="T120"/>
                    <a:gd fmla="*/ 3567 h 12800" name="T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b="b" l="0" r="r" t="0"/>
                  <a:pathLst>
                    <a:path h="12800" w="11535">
                      <a:moveTo>
                        <a:pt x="10558" y="0"/>
                      </a:moveTo>
                      <a:lnTo>
                        <a:pt x="977" y="0"/>
                      </a:lnTo>
                      <a:cubicBezTo>
                        <a:pt x="439" y="0"/>
                        <a:pt x="0" y="438"/>
                        <a:pt x="0" y="977"/>
                      </a:cubicBezTo>
                      <a:lnTo>
                        <a:pt x="0" y="11823"/>
                      </a:lnTo>
                      <a:cubicBezTo>
                        <a:pt x="0" y="12362"/>
                        <a:pt x="439" y="12800"/>
                        <a:pt x="977" y="12800"/>
                      </a:cubicBezTo>
                      <a:lnTo>
                        <a:pt x="10558" y="12800"/>
                      </a:lnTo>
                      <a:cubicBezTo>
                        <a:pt x="11098" y="12800"/>
                        <a:pt x="11535" y="12362"/>
                        <a:pt x="11535" y="11823"/>
                      </a:cubicBezTo>
                      <a:lnTo>
                        <a:pt x="11535" y="977"/>
                      </a:lnTo>
                      <a:cubicBezTo>
                        <a:pt x="11535" y="438"/>
                        <a:pt x="11096" y="0"/>
                        <a:pt x="10558" y="0"/>
                      </a:cubicBezTo>
                      <a:close/>
                      <a:moveTo>
                        <a:pt x="6591" y="10544"/>
                      </a:moveTo>
                      <a:lnTo>
                        <a:pt x="1463" y="10544"/>
                      </a:lnTo>
                      <a:cubicBezTo>
                        <a:pt x="1316" y="10544"/>
                        <a:pt x="1197" y="10424"/>
                        <a:pt x="1197" y="10278"/>
                      </a:cubicBezTo>
                      <a:cubicBezTo>
                        <a:pt x="1197" y="10131"/>
                        <a:pt x="1316" y="10012"/>
                        <a:pt x="1463" y="10012"/>
                      </a:cubicBezTo>
                      <a:lnTo>
                        <a:pt x="6591" y="10012"/>
                      </a:lnTo>
                      <a:cubicBezTo>
                        <a:pt x="6737" y="10012"/>
                        <a:pt x="6857" y="10131"/>
                        <a:pt x="6857" y="10278"/>
                      </a:cubicBezTo>
                      <a:cubicBezTo>
                        <a:pt x="6859" y="10424"/>
                        <a:pt x="6739" y="10544"/>
                        <a:pt x="6591" y="10544"/>
                      </a:cubicBezTo>
                      <a:close/>
                      <a:moveTo>
                        <a:pt x="6591" y="7859"/>
                      </a:moveTo>
                      <a:lnTo>
                        <a:pt x="1463" y="7859"/>
                      </a:lnTo>
                      <a:cubicBezTo>
                        <a:pt x="1316" y="7859"/>
                        <a:pt x="1197" y="7740"/>
                        <a:pt x="1197" y="7593"/>
                      </a:cubicBezTo>
                      <a:cubicBezTo>
                        <a:pt x="1197" y="7447"/>
                        <a:pt x="1316" y="7327"/>
                        <a:pt x="1463" y="7327"/>
                      </a:cubicBezTo>
                      <a:lnTo>
                        <a:pt x="6591" y="7327"/>
                      </a:lnTo>
                      <a:cubicBezTo>
                        <a:pt x="6737" y="7327"/>
                        <a:pt x="6857" y="7447"/>
                        <a:pt x="6857" y="7593"/>
                      </a:cubicBezTo>
                      <a:cubicBezTo>
                        <a:pt x="6859" y="7740"/>
                        <a:pt x="6739" y="7859"/>
                        <a:pt x="6591" y="7859"/>
                      </a:cubicBezTo>
                      <a:close/>
                      <a:moveTo>
                        <a:pt x="6591" y="5175"/>
                      </a:moveTo>
                      <a:lnTo>
                        <a:pt x="1463" y="5175"/>
                      </a:lnTo>
                      <a:cubicBezTo>
                        <a:pt x="1316" y="5175"/>
                        <a:pt x="1197" y="5055"/>
                        <a:pt x="1197" y="4909"/>
                      </a:cubicBezTo>
                      <a:cubicBezTo>
                        <a:pt x="1197" y="4762"/>
                        <a:pt x="1316" y="4642"/>
                        <a:pt x="1463" y="4642"/>
                      </a:cubicBezTo>
                      <a:lnTo>
                        <a:pt x="6591" y="4642"/>
                      </a:lnTo>
                      <a:cubicBezTo>
                        <a:pt x="6737" y="4642"/>
                        <a:pt x="6857" y="4762"/>
                        <a:pt x="6857" y="4909"/>
                      </a:cubicBezTo>
                      <a:cubicBezTo>
                        <a:pt x="6859" y="5055"/>
                        <a:pt x="6739" y="5175"/>
                        <a:pt x="6591" y="5175"/>
                      </a:cubicBezTo>
                      <a:close/>
                      <a:moveTo>
                        <a:pt x="6591" y="2490"/>
                      </a:moveTo>
                      <a:lnTo>
                        <a:pt x="1463" y="2490"/>
                      </a:lnTo>
                      <a:cubicBezTo>
                        <a:pt x="1316" y="2490"/>
                        <a:pt x="1197" y="2370"/>
                        <a:pt x="1197" y="2222"/>
                      </a:cubicBezTo>
                      <a:cubicBezTo>
                        <a:pt x="1197" y="2076"/>
                        <a:pt x="1316" y="1956"/>
                        <a:pt x="1463" y="1956"/>
                      </a:cubicBezTo>
                      <a:lnTo>
                        <a:pt x="6591" y="1956"/>
                      </a:lnTo>
                      <a:cubicBezTo>
                        <a:pt x="6737" y="1956"/>
                        <a:pt x="6857" y="2076"/>
                        <a:pt x="6857" y="2222"/>
                      </a:cubicBezTo>
                      <a:cubicBezTo>
                        <a:pt x="6859" y="2370"/>
                        <a:pt x="6739" y="2490"/>
                        <a:pt x="6591" y="2490"/>
                      </a:cubicBezTo>
                      <a:close/>
                      <a:moveTo>
                        <a:pt x="9620" y="8931"/>
                      </a:moveTo>
                      <a:cubicBezTo>
                        <a:pt x="9617" y="8947"/>
                        <a:pt x="9619" y="8963"/>
                        <a:pt x="9611" y="8978"/>
                      </a:cubicBezTo>
                      <a:lnTo>
                        <a:pt x="8945" y="10435"/>
                      </a:lnTo>
                      <a:cubicBezTo>
                        <a:pt x="8927" y="10474"/>
                        <a:pt x="8899" y="10507"/>
                        <a:pt x="8865" y="10528"/>
                      </a:cubicBezTo>
                      <a:cubicBezTo>
                        <a:pt x="8829" y="10551"/>
                        <a:pt x="8786" y="10564"/>
                        <a:pt x="8742" y="10562"/>
                      </a:cubicBezTo>
                      <a:cubicBezTo>
                        <a:pt x="8654" y="10560"/>
                        <a:pt x="8577" y="10507"/>
                        <a:pt x="8543" y="10424"/>
                      </a:cubicBezTo>
                      <a:lnTo>
                        <a:pt x="7959" y="8967"/>
                      </a:lnTo>
                      <a:lnTo>
                        <a:pt x="9620" y="8931"/>
                      </a:lnTo>
                      <a:cubicBezTo>
                        <a:pt x="9620" y="8929"/>
                        <a:pt x="9620" y="8931"/>
                        <a:pt x="9620" y="8931"/>
                      </a:cubicBezTo>
                      <a:close/>
                      <a:moveTo>
                        <a:pt x="9638" y="8492"/>
                      </a:moveTo>
                      <a:lnTo>
                        <a:pt x="7924" y="8529"/>
                      </a:lnTo>
                      <a:lnTo>
                        <a:pt x="7895" y="4044"/>
                      </a:lnTo>
                      <a:lnTo>
                        <a:pt x="9712" y="4003"/>
                      </a:lnTo>
                      <a:lnTo>
                        <a:pt x="9638" y="8492"/>
                      </a:lnTo>
                      <a:close/>
                      <a:moveTo>
                        <a:pt x="9722" y="3567"/>
                      </a:moveTo>
                      <a:lnTo>
                        <a:pt x="7902" y="3608"/>
                      </a:lnTo>
                      <a:lnTo>
                        <a:pt x="7918" y="3162"/>
                      </a:lnTo>
                      <a:cubicBezTo>
                        <a:pt x="7920" y="3128"/>
                        <a:pt x="7943" y="2867"/>
                        <a:pt x="8188" y="2710"/>
                      </a:cubicBezTo>
                      <a:cubicBezTo>
                        <a:pt x="8272" y="2656"/>
                        <a:pt x="8368" y="2622"/>
                        <a:pt x="8479" y="2610"/>
                      </a:cubicBezTo>
                      <a:cubicBezTo>
                        <a:pt x="8847" y="2567"/>
                        <a:pt x="9226" y="2599"/>
                        <a:pt x="9242" y="2601"/>
                      </a:cubicBezTo>
                      <a:cubicBezTo>
                        <a:pt x="9263" y="2603"/>
                        <a:pt x="9285" y="2608"/>
                        <a:pt x="9306" y="2617"/>
                      </a:cubicBezTo>
                      <a:cubicBezTo>
                        <a:pt x="9349" y="2635"/>
                        <a:pt x="9719" y="2794"/>
                        <a:pt x="9726" y="3121"/>
                      </a:cubicBezTo>
                      <a:cubicBezTo>
                        <a:pt x="9729" y="3213"/>
                        <a:pt x="9726" y="3399"/>
                        <a:pt x="9722" y="3567"/>
                      </a:cubicBezTo>
                      <a:close/>
                      <a:moveTo>
                        <a:pt x="9722" y="3567"/>
                      </a:moveTo>
                      <a:close/>
                    </a:path>
                  </a:pathLst>
                </a:custGeom>
                <a:solidFill>
                  <a:srgbClr val="FFFFFF"/>
                </a:solidFill>
                <a:ln cap="flat" w="9525">
                  <a:noFill/>
                  <a:prstDash val="solid"/>
                  <a:miter/>
                </a:ln>
              </p:spPr>
              <p:txBody>
                <a:bodyPr anchor="ctr" rtlCol="0"/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</a:p>
              </p:txBody>
            </p:sp>
          </p:grpSp>
          <p:grpSp>
            <p:nvGrpSpPr>
              <p:cNvPr descr="d3df17d9-ae97-4827-aeff-d1c3f2725842" id="18" name="组合 17">
                <a:extLst>
                  <a:ext uri="{FF2B5EF4-FFF2-40B4-BE49-F238E27FC236}">
                    <a16:creationId id="{A09E613B-0703-AF06-7B51-92CE4DBC08D4}"/>
                  </a:ext>
                </a:extLst>
              </p:cNvPr>
              <p:cNvGrpSpPr/>
              <p:nvPr/>
            </p:nvGrpSpPr>
            <p:grpSpPr>
              <a:xfrm>
                <a:off x="8102342" y="3716946"/>
                <a:ext cx="3416558" cy="1143583"/>
                <a:chOff x="8114638" y="2653815"/>
                <a:chExt cx="3416558" cy="1143583"/>
              </a:xfrm>
            </p:grpSpPr>
            <p:sp>
              <p:nvSpPr>
                <p:cNvPr descr="e33c229c-c6ca-404c-bd11-a229814915ab" id="1281" name="Text7">
                  <a:extLst>
                    <a:ext uri="{FF2B5EF4-FFF2-40B4-BE49-F238E27FC236}">
                      <a16:creationId id="{4434ED0F-C169-CAFE-02C3-5A51B3BFA6B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flipV="false" flipH="false">
                  <a:off x="8726856" y="3196108"/>
                  <a:ext cx="2804339" cy="601290"/>
                </a:xfrm>
                <a:prstGeom prst="rect">
                  <a:avLst/>
                </a:prstGeom>
                <a:noFill/>
              </p:spPr>
              <p:txBody>
                <a:bodyPr anchor="t" anchorCtr="0" rtlCol="0" wrap="square">
                  <a:noAutofit/>
                </a:bodyPr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20000"/>
                    </a:lnSpc>
                  </a:pPr>
                  <a:r>
                    <a:rPr lang="en-US" b="false" i="false" u="none" sz="1200">
                      <a:solidFill>
                        <a:srgbClr val="2F2F2F"/>
                      </a:solidFill>
                      <a:ea typeface="思源黑体 Normal"/>
                    </a:rPr>
                    <a:t>农业生产资料和生活消费品价格上涨，增加农民负担。</a:t>
                  </a:r>
                </a:p>
              </p:txBody>
            </p:sp>
            <p:sp>
              <p:nvSpPr>
                <p:cNvPr descr="965dd148-c94d-4ecb-b81f-250538e79617" id="1282" name="Bullet7">
                  <a:extLst>
                    <a:ext uri="{FF2B5EF4-FFF2-40B4-BE49-F238E27FC236}">
                      <a16:creationId id="{55AA5CC1-C967-DDA5-363C-C40863B98FB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flipV="false" flipH="false">
                  <a:off x="8726857" y="2653815"/>
                  <a:ext cx="2804339" cy="548334"/>
                </a:xfrm>
                <a:prstGeom prst="rect">
                  <a:avLst/>
                </a:prstGeom>
                <a:noFill/>
              </p:spPr>
              <p:txBody>
                <a:bodyPr anchor="b" anchorCtr="0" rtlCol="0" wrap="square">
                  <a:normAutofit/>
                </a:bodyPr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00000"/>
                    </a:lnSpc>
                  </a:pPr>
                  <a:r>
                    <a:rPr lang="en-US" b="true" i="false" u="none" sz="1800">
                      <a:solidFill>
                        <a:srgbClr val="2F2F2F"/>
                      </a:solidFill>
                      <a:ea typeface="华康标题宋 Std W9"/>
                    </a:rPr>
                    <a:t>生活成本上升</a:t>
                  </a:r>
                </a:p>
              </p:txBody>
            </p:sp>
            <p:sp>
              <p:nvSpPr>
                <p:cNvPr descr="42362b6b-a2b6-4a40-bc76-f3498e8caf45" id="1279" name="IconBackground7">
                  <a:extLst>
                    <a:ext uri="{FF2B5EF4-FFF2-40B4-BE49-F238E27FC236}">
                      <a16:creationId id="{C5007BA2-F840-1DA9-0FF0-1060F57E1946}"/>
                    </a:ext>
                  </a:extLst>
                </p:cNvPr>
                <p:cNvSpPr txBox="1">
                  <a:spLocks noChangeAspect="1"/>
                </p:cNvSpPr>
                <p:nvPr/>
              </p:nvSpPr>
              <p:spPr>
                <a:xfrm flipV="false" flipH="false">
                  <a:off x="8114638" y="2787046"/>
                  <a:ext cx="497820" cy="497818"/>
                </a:xfrm>
                <a:prstGeom prst="roundRect">
                  <a:avLst>
                    <a:gd fmla="val 18500" name="adj"/>
                  </a:avLst>
                </a:prstGeom>
                <a:gradFill flip="none" rotWithShape="1">
                  <a:gsLst>
                    <a:gs pos="0">
                      <a:schemeClr val="accent2"/>
                    </a:gs>
                    <a:gs pos="75000">
                      <a:schemeClr val="accent1"/>
                    </a:gs>
                  </a:gsLst>
                  <a:lin ang="2700000" scaled="1"/>
                  <a:tileRect/>
                </a:gradFill>
                <a:ln w="12700">
                  <a:noFill/>
                </a:ln>
                <a:effectLst>
                  <a:outerShdw algn="tl" blurRad="127000" dir="2700000" dist="63500" rotWithShape="0">
                    <a:schemeClr val="accent1">
                      <a:alpha val="15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 wrap="none"/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</a:p>
              </p:txBody>
            </p:sp>
            <p:sp>
              <p:nvSpPr>
                <p:cNvPr descr="4b90d15c-f4a7-425d-b549-71c7030d94ea" id="1346" name="Icon7">
                  <a:extLst>
                    <a:ext uri="{FF2B5EF4-FFF2-40B4-BE49-F238E27FC236}">
                      <a16:creationId id="{0605D7DA-C3CD-C144-51B5-AD8D0348F0A6}"/>
                    </a:ext>
                  </a:extLst>
                </p:cNvPr>
                <p:cNvSpPr>
                  <a:spLocks/>
                </p:cNvSpPr>
                <p:nvPr/>
              </p:nvSpPr>
              <p:spPr>
                <a:xfrm flipV="false" flipH="false">
                  <a:off x="8236088" y="2944939"/>
                  <a:ext cx="254922" cy="182894"/>
                </a:xfrm>
                <a:custGeom>
                  <a:avLst/>
                  <a:gdLst>
                    <a:gd fmla="*/ 505433 w 533400" name="connsiteX0"/>
                    <a:gd fmla="*/ 621 h 400050" name="connsiteY0"/>
                    <a:gd fmla="*/ 534008 w 533400" name="connsiteX1"/>
                    <a:gd fmla="*/ 29196 h 400050" name="connsiteY1"/>
                    <a:gd fmla="*/ 534008 w 533400" name="connsiteX2"/>
                    <a:gd fmla="*/ 372096 h 400050" name="connsiteY2"/>
                    <a:gd fmla="*/ 505433 w 533400" name="connsiteX3"/>
                    <a:gd fmla="*/ 400671 h 400050" name="connsiteY3"/>
                    <a:gd fmla="*/ 29183 w 533400" name="connsiteX4"/>
                    <a:gd fmla="*/ 400671 h 400050" name="connsiteY4"/>
                    <a:gd fmla="*/ 608 w 533400" name="connsiteX5"/>
                    <a:gd fmla="*/ 372096 h 400050" name="connsiteY5"/>
                    <a:gd fmla="*/ 608 w 533400" name="connsiteX6"/>
                    <a:gd fmla="*/ 29196 h 400050" name="connsiteY6"/>
                    <a:gd fmla="*/ 29183 w 533400" name="connsiteX7"/>
                    <a:gd fmla="*/ 621 h 400050" name="connsiteY7"/>
                    <a:gd fmla="*/ 505433 w 533400" name="connsiteX8"/>
                    <a:gd fmla="*/ 621 h 400050" name="connsiteY8"/>
                    <a:gd fmla="*/ 391133 w 533400" name="connsiteX9"/>
                    <a:gd fmla="*/ 198741 h 400050" name="connsiteY9"/>
                    <a:gd fmla="*/ 351128 w 533400" name="connsiteX10"/>
                    <a:gd fmla="*/ 204456 h 400050" name="connsiteY10"/>
                    <a:gd fmla="*/ 351128 w 533400" name="connsiteX11"/>
                    <a:gd fmla="*/ 204456 h 400050" name="connsiteY11"/>
                    <a:gd fmla="*/ 267308 w 533400" name="connsiteX12"/>
                    <a:gd fmla="*/ 315899 h 400050" name="connsiteY12"/>
                    <a:gd fmla="*/ 264451 w 533400" name="connsiteX13"/>
                    <a:gd fmla="*/ 318756 h 400050" name="connsiteY13"/>
                    <a:gd fmla="*/ 224446 w 533400" name="connsiteX14"/>
                    <a:gd fmla="*/ 318756 h 400050" name="connsiteY14"/>
                    <a:gd fmla="*/ 224446 w 533400" name="connsiteX15"/>
                    <a:gd fmla="*/ 318756 h 400050" name="connsiteY15"/>
                    <a:gd fmla="*/ 162533 w 533400" name="connsiteX16"/>
                    <a:gd fmla="*/ 257796 h 400050" name="connsiteY16"/>
                    <a:gd fmla="*/ 160628 w 533400" name="connsiteX17"/>
                    <a:gd fmla="*/ 255891 h 400050" name="connsiteY17"/>
                    <a:gd fmla="*/ 120623 w 533400" name="connsiteX18"/>
                    <a:gd fmla="*/ 259701 h 400050" name="connsiteY18"/>
                    <a:gd fmla="*/ 120623 w 533400" name="connsiteX19"/>
                    <a:gd fmla="*/ 259701 h 400050" name="connsiteY19"/>
                    <a:gd fmla="*/ 32993 w 533400" name="connsiteX20"/>
                    <a:gd fmla="*/ 366381 h 400050" name="connsiteY20"/>
                    <a:gd fmla="*/ 31088 w 533400" name="connsiteX21"/>
                    <a:gd fmla="*/ 372096 h 400050" name="connsiteY21"/>
                    <a:gd fmla="*/ 40613 w 533400" name="connsiteX22"/>
                    <a:gd fmla="*/ 381621 h 400050" name="connsiteY22"/>
                    <a:gd fmla="*/ 40613 w 533400" name="connsiteX23"/>
                    <a:gd fmla="*/ 381621 h 400050" name="connsiteY23"/>
                    <a:gd fmla="*/ 497813 w 533400" name="connsiteX24"/>
                    <a:gd fmla="*/ 381621 h 400050" name="connsiteY24"/>
                    <a:gd fmla="*/ 503528 w 533400" name="connsiteX25"/>
                    <a:gd fmla="*/ 379716 h 400050" name="connsiteY25"/>
                    <a:gd fmla="*/ 506386 w 533400" name="connsiteX26"/>
                    <a:gd fmla="*/ 366381 h 400050" name="connsiteY26"/>
                    <a:gd fmla="*/ 506386 w 533400" name="connsiteX27"/>
                    <a:gd fmla="*/ 366381 h 400050" name="connsiteY27"/>
                    <a:gd fmla="*/ 398753 w 533400" name="connsiteX28"/>
                    <a:gd fmla="*/ 205409 h 400050" name="connsiteY28"/>
                    <a:gd fmla="*/ 391133 w 533400" name="connsiteX29"/>
                    <a:gd fmla="*/ 198741 h 400050" name="connsiteY29"/>
                    <a:gd fmla="*/ 95858 w 533400" name="connsiteX30"/>
                    <a:gd fmla="*/ 57771 h 400050" name="connsiteY30"/>
                    <a:gd fmla="*/ 57758 w 533400" name="connsiteX31"/>
                    <a:gd fmla="*/ 95871 h 400050" name="connsiteY31"/>
                    <a:gd fmla="*/ 95858 w 533400" name="connsiteX32"/>
                    <a:gd fmla="*/ 133971 h 400050" name="connsiteY32"/>
                    <a:gd fmla="*/ 133958 w 533400" name="connsiteX33"/>
                    <a:gd fmla="*/ 95871 h 400050" name="connsiteY33"/>
                    <a:gd fmla="*/ 95858 w 533400" name="connsiteX34"/>
                    <a:gd fmla="*/ 57771 h 400050" name="connsiteY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b="b" l="l" r="r" t="t"/>
                  <a:pathLst>
                    <a:path h="400050" w="533400">
                      <a:moveTo>
                        <a:pt x="505433" y="621"/>
                      </a:moveTo>
                      <a:cubicBezTo>
                        <a:pt x="521626" y="621"/>
                        <a:pt x="534008" y="13004"/>
                        <a:pt x="534008" y="29196"/>
                      </a:cubicBezTo>
                      <a:lnTo>
                        <a:pt x="534008" y="372096"/>
                      </a:lnTo>
                      <a:cubicBezTo>
                        <a:pt x="534008" y="388289"/>
                        <a:pt x="521626" y="400671"/>
                        <a:pt x="505433" y="400671"/>
                      </a:cubicBezTo>
                      <a:lnTo>
                        <a:pt x="29183" y="400671"/>
                      </a:lnTo>
                      <a:cubicBezTo>
                        <a:pt x="12990" y="400671"/>
                        <a:pt x="608" y="388289"/>
                        <a:pt x="608" y="372096"/>
                      </a:cubicBezTo>
                      <a:lnTo>
                        <a:pt x="608" y="29196"/>
                      </a:lnTo>
                      <a:cubicBezTo>
                        <a:pt x="608" y="13004"/>
                        <a:pt x="12990" y="621"/>
                        <a:pt x="29183" y="621"/>
                      </a:cubicBezTo>
                      <a:lnTo>
                        <a:pt x="505433" y="621"/>
                      </a:lnTo>
                      <a:close/>
                      <a:moveTo>
                        <a:pt x="391133" y="198741"/>
                      </a:moveTo>
                      <a:cubicBezTo>
                        <a:pt x="378751" y="189216"/>
                        <a:pt x="360653" y="192074"/>
                        <a:pt x="351128" y="204456"/>
                      </a:cubicBezTo>
                      <a:lnTo>
                        <a:pt x="351128" y="204456"/>
                      </a:lnTo>
                      <a:lnTo>
                        <a:pt x="267308" y="315899"/>
                      </a:lnTo>
                      <a:cubicBezTo>
                        <a:pt x="266355" y="316851"/>
                        <a:pt x="265403" y="317804"/>
                        <a:pt x="264451" y="318756"/>
                      </a:cubicBezTo>
                      <a:cubicBezTo>
                        <a:pt x="253021" y="330186"/>
                        <a:pt x="234923" y="330186"/>
                        <a:pt x="224446" y="318756"/>
                      </a:cubicBezTo>
                      <a:lnTo>
                        <a:pt x="224446" y="318756"/>
                      </a:lnTo>
                      <a:lnTo>
                        <a:pt x="162533" y="257796"/>
                      </a:lnTo>
                      <a:cubicBezTo>
                        <a:pt x="161580" y="256844"/>
                        <a:pt x="161580" y="256844"/>
                        <a:pt x="160628" y="255891"/>
                      </a:cubicBezTo>
                      <a:cubicBezTo>
                        <a:pt x="148246" y="245414"/>
                        <a:pt x="130148" y="247319"/>
                        <a:pt x="120623" y="259701"/>
                      </a:cubicBezTo>
                      <a:lnTo>
                        <a:pt x="120623" y="259701"/>
                      </a:lnTo>
                      <a:lnTo>
                        <a:pt x="32993" y="366381"/>
                      </a:lnTo>
                      <a:cubicBezTo>
                        <a:pt x="32040" y="368286"/>
                        <a:pt x="31088" y="370191"/>
                        <a:pt x="31088" y="372096"/>
                      </a:cubicBezTo>
                      <a:cubicBezTo>
                        <a:pt x="31088" y="377811"/>
                        <a:pt x="34898" y="381621"/>
                        <a:pt x="40613" y="381621"/>
                      </a:cubicBezTo>
                      <a:lnTo>
                        <a:pt x="40613" y="381621"/>
                      </a:lnTo>
                      <a:lnTo>
                        <a:pt x="497813" y="381621"/>
                      </a:lnTo>
                      <a:cubicBezTo>
                        <a:pt x="499718" y="381621"/>
                        <a:pt x="501623" y="380669"/>
                        <a:pt x="503528" y="379716"/>
                      </a:cubicBezTo>
                      <a:cubicBezTo>
                        <a:pt x="508290" y="376859"/>
                        <a:pt x="509243" y="371144"/>
                        <a:pt x="506386" y="366381"/>
                      </a:cubicBezTo>
                      <a:lnTo>
                        <a:pt x="506386" y="366381"/>
                      </a:lnTo>
                      <a:lnTo>
                        <a:pt x="398753" y="205409"/>
                      </a:lnTo>
                      <a:cubicBezTo>
                        <a:pt x="395896" y="202551"/>
                        <a:pt x="393990" y="200646"/>
                        <a:pt x="391133" y="198741"/>
                      </a:cubicBezTo>
                      <a:close/>
                      <a:moveTo>
                        <a:pt x="95858" y="57771"/>
                      </a:moveTo>
                      <a:cubicBezTo>
                        <a:pt x="74903" y="57771"/>
                        <a:pt x="57758" y="74916"/>
                        <a:pt x="57758" y="95871"/>
                      </a:cubicBezTo>
                      <a:cubicBezTo>
                        <a:pt x="57758" y="116826"/>
                        <a:pt x="74903" y="133971"/>
                        <a:pt x="95858" y="133971"/>
                      </a:cubicBezTo>
                      <a:cubicBezTo>
                        <a:pt x="116813" y="133971"/>
                        <a:pt x="133958" y="116826"/>
                        <a:pt x="133958" y="95871"/>
                      </a:cubicBezTo>
                      <a:cubicBezTo>
                        <a:pt x="133958" y="74916"/>
                        <a:pt x="116813" y="57771"/>
                        <a:pt x="95858" y="577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cap="flat" w="9525">
                  <a:noFill/>
                  <a:prstDash val="solid"/>
                  <a:miter/>
                </a:ln>
              </p:spPr>
              <p:txBody>
                <a:bodyPr anchor="ctr" rtlCol="0"/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</a:p>
              </p:txBody>
            </p:sp>
          </p:grpSp>
          <p:grpSp>
            <p:nvGrpSpPr>
              <p:cNvPr descr="ec182c34-82a8-4941-92dd-95f46df65a68" id="5" name="组合 4">
                <a:extLst>
                  <a:ext uri="{FF2B5EF4-FFF2-40B4-BE49-F238E27FC236}">
                    <a16:creationId id="{E9AF1AFB-99C0-6207-8EBB-73C3767C377E}"/>
                  </a:ext>
                </a:extLst>
              </p:cNvPr>
              <p:cNvGrpSpPr/>
              <p:nvPr/>
            </p:nvGrpSpPr>
            <p:grpSpPr>
              <a:xfrm>
                <a:off x="3779434" y="4881888"/>
                <a:ext cx="3619461" cy="1143582"/>
                <a:chOff x="4231344" y="3624887"/>
                <a:chExt cx="3619461" cy="1143582"/>
              </a:xfrm>
            </p:grpSpPr>
            <p:sp>
              <p:nvSpPr>
                <p:cNvPr descr="e237efa9-34c8-4628-8730-bb8356459b3a" id="1311" name="Text4">
                  <a:extLst>
                    <a:ext uri="{FF2B5EF4-FFF2-40B4-BE49-F238E27FC236}">
                      <a16:creationId id="{2058E641-CDF9-ED7E-C3E0-0482FD4FAF9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flipV="false" flipH="false">
                  <a:off x="4843562" y="4169375"/>
                  <a:ext cx="3007242" cy="599094"/>
                </a:xfrm>
                <a:prstGeom prst="rect">
                  <a:avLst/>
                </a:prstGeom>
                <a:noFill/>
              </p:spPr>
              <p:txBody>
                <a:bodyPr anchor="t" anchorCtr="0" rtlCol="0" wrap="square">
                  <a:noAutofit/>
                </a:bodyPr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20000"/>
                    </a:lnSpc>
                  </a:pPr>
                  <a:r>
                    <a:rPr lang="en-US" b="false" i="false" u="none" sz="1200">
                      <a:solidFill>
                        <a:srgbClr val="2F2F2F"/>
                      </a:solidFill>
                      <a:ea typeface="思源黑体 Normal"/>
                    </a:rPr>
                    <a:t>农民缺乏现代农业技术，影响农业生产效率。</a:t>
                  </a:r>
                </a:p>
              </p:txBody>
            </p:sp>
            <p:sp>
              <p:nvSpPr>
                <p:cNvPr descr="ce88833e-6974-4196-8fd4-28b4da455d45" id="1312" name="Bullet4">
                  <a:extLst>
                    <a:ext uri="{FF2B5EF4-FFF2-40B4-BE49-F238E27FC236}">
                      <a16:creationId id="{005F8642-8B19-F40D-F8CA-F223104E1CF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flipV="false" flipH="false">
                  <a:off x="4843563" y="3624887"/>
                  <a:ext cx="3007242" cy="548334"/>
                </a:xfrm>
                <a:prstGeom prst="rect">
                  <a:avLst/>
                </a:prstGeom>
                <a:noFill/>
              </p:spPr>
              <p:txBody>
                <a:bodyPr anchor="b" anchorCtr="0" rtlCol="0" wrap="square">
                  <a:normAutofit/>
                </a:bodyPr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00000"/>
                    </a:lnSpc>
                  </a:pPr>
                  <a:r>
                    <a:rPr lang="en-US" b="true" i="false" u="none" sz="1800">
                      <a:solidFill>
                        <a:srgbClr val="2F2F2F"/>
                      </a:solidFill>
                      <a:ea typeface="华康标题宋 Std W9"/>
                    </a:rPr>
                    <a:t>农业技能缺乏</a:t>
                  </a:r>
                </a:p>
              </p:txBody>
            </p:sp>
            <p:sp>
              <p:nvSpPr>
                <p:cNvPr descr="cc57c194-f3bf-40b8-ae67-684a2818bf3f" id="1309" name="IconBackground4">
                  <a:extLst>
                    <a:ext uri="{FF2B5EF4-FFF2-40B4-BE49-F238E27FC236}">
                      <a16:creationId id="{386ECBF7-DF6E-D6F6-CAC3-F79E3A2C6B94}"/>
                    </a:ext>
                  </a:extLst>
                </p:cNvPr>
                <p:cNvSpPr txBox="1">
                  <a:spLocks noChangeAspect="1"/>
                </p:cNvSpPr>
                <p:nvPr/>
              </p:nvSpPr>
              <p:spPr>
                <a:xfrm flipV="false" flipH="false">
                  <a:off x="4231344" y="3754274"/>
                  <a:ext cx="497820" cy="497818"/>
                </a:xfrm>
                <a:prstGeom prst="roundRect">
                  <a:avLst>
                    <a:gd fmla="val 18500" name="adj"/>
                  </a:avLst>
                </a:prstGeom>
                <a:gradFill flip="none" rotWithShape="1">
                  <a:gsLst>
                    <a:gs pos="0">
                      <a:schemeClr val="accent2"/>
                    </a:gs>
                    <a:gs pos="75000">
                      <a:schemeClr val="accent1"/>
                    </a:gs>
                  </a:gsLst>
                  <a:lin ang="2700000" scaled="1"/>
                  <a:tileRect/>
                </a:gradFill>
                <a:ln w="12700">
                  <a:noFill/>
                </a:ln>
                <a:effectLst>
                  <a:outerShdw algn="tl" blurRad="127000" dir="2700000" dist="63500" rotWithShape="0">
                    <a:schemeClr val="accent1">
                      <a:alpha val="15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 wrap="none"/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</a:p>
              </p:txBody>
            </p:sp>
            <p:sp>
              <p:nvSpPr>
                <p:cNvPr descr="aa13a97d-1c38-4321-bf56-007886827c1b" id="1310" name="Icon4">
                  <a:extLst>
                    <a:ext uri="{FF2B5EF4-FFF2-40B4-BE49-F238E27FC236}">
                      <a16:creationId id="{661A8AAB-BF5B-6B51-5D8A-4D8115FA9D5F}"/>
                    </a:ext>
                  </a:extLst>
                </p:cNvPr>
                <p:cNvSpPr/>
                <p:nvPr/>
              </p:nvSpPr>
              <p:spPr>
                <a:xfrm flipV="false" flipH="false">
                  <a:off x="4369092" y="3888880"/>
                  <a:ext cx="222321" cy="228607"/>
                </a:xfrm>
                <a:custGeom>
                  <a:avLst/>
                  <a:gdLst>
                    <a:gd fmla="*/ 55716 w 548304" name="connsiteX0"/>
                    <a:gd fmla="*/ 411052 h 563809" name="connsiteY0"/>
                    <a:gd fmla="*/ 31536 w 548304" name="connsiteX1"/>
                    <a:gd fmla="*/ 438274 h 563809" name="connsiteY1"/>
                    <a:gd fmla="*/ 55716 w 548304" name="connsiteX2"/>
                    <a:gd fmla="*/ 465451 h 563809" name="connsiteY2"/>
                    <a:gd fmla="*/ 150498 w 548304" name="connsiteX3"/>
                    <a:gd fmla="*/ 465451 h 563809" name="connsiteY3"/>
                    <a:gd fmla="*/ 174635 w 548304" name="connsiteX4"/>
                    <a:gd fmla="*/ 438274 h 563809" name="connsiteY4"/>
                    <a:gd fmla="*/ 150498 w 548304" name="connsiteX5"/>
                    <a:gd fmla="*/ 411052 h 563809" name="connsiteY5"/>
                    <a:gd fmla="*/ 332628 w 548304" name="connsiteX6"/>
                    <a:gd fmla="*/ 405539 h 563809" name="connsiteY6"/>
                    <a:gd fmla="*/ 390676 w 548304" name="connsiteX7"/>
                    <a:gd fmla="*/ 463201 h 563809" name="connsiteY7"/>
                    <a:gd fmla="*/ 304705 w 548304" name="connsiteX8"/>
                    <a:gd fmla="*/ 490776 h 563809" name="connsiteY8"/>
                    <a:gd fmla="*/ 55716 w 548304" name="connsiteX9"/>
                    <a:gd fmla="*/ 254463 h 563809" name="connsiteY9"/>
                    <a:gd fmla="*/ 31536 w 548304" name="connsiteX10"/>
                    <a:gd fmla="*/ 281640 h 563809" name="connsiteY10"/>
                    <a:gd fmla="*/ 55716 w 548304" name="connsiteX11"/>
                    <a:gd fmla="*/ 308862 h 563809" name="connsiteY11"/>
                    <a:gd fmla="*/ 150498 w 548304" name="connsiteX12"/>
                    <a:gd fmla="*/ 308862 h 563809" name="connsiteY12"/>
                    <a:gd fmla="*/ 174635 w 548304" name="connsiteX13"/>
                    <a:gd fmla="*/ 281640 h 563809" name="connsiteY13"/>
                    <a:gd fmla="*/ 150498 w 548304" name="connsiteX14"/>
                    <a:gd fmla="*/ 254463 h 563809" name="connsiteY14"/>
                    <a:gd fmla="*/ 55716 w 548304" name="connsiteX15"/>
                    <a:gd fmla="*/ 97742 h 563809" name="connsiteY15"/>
                    <a:gd fmla="*/ 31536 w 548304" name="connsiteX16"/>
                    <a:gd fmla="*/ 124963 h 563809" name="connsiteY16"/>
                    <a:gd fmla="*/ 55716 w 548304" name="connsiteX17"/>
                    <a:gd fmla="*/ 152141 h 563809" name="connsiteY17"/>
                    <a:gd fmla="*/ 150498 w 548304" name="connsiteX18"/>
                    <a:gd fmla="*/ 152141 h 563809" name="connsiteY18"/>
                    <a:gd fmla="*/ 174635 w 548304" name="connsiteX19"/>
                    <a:gd fmla="*/ 124963 h 563809" name="connsiteY19"/>
                    <a:gd fmla="*/ 150498 w 548304" name="connsiteX20"/>
                    <a:gd fmla="*/ 97742 h 563809" name="connsiteY20"/>
                    <a:gd fmla="*/ 91127 w 548304" name="connsiteX21"/>
                    <a:gd fmla="*/ 0 h 563809" name="connsiteY21"/>
                    <a:gd fmla="*/ 548128 w 548304" name="connsiteX22"/>
                    <a:gd fmla="*/ 0 h 563809" name="connsiteY22"/>
                    <a:gd fmla="*/ 548128 w 548304" name="connsiteX23"/>
                    <a:gd fmla="*/ 168702 h 563809" name="connsiteY23"/>
                    <a:gd fmla="*/ 545573 w 548304" name="connsiteX24"/>
                    <a:gd fmla="*/ 166148 h 563809" name="connsiteY24"/>
                    <a:gd fmla="*/ 315311 w 548304" name="connsiteX25"/>
                    <a:gd fmla="*/ 395019 h 563809" name="connsiteY25"/>
                    <a:gd fmla="*/ 274086 w 548304" name="connsiteX26"/>
                    <a:gd fmla="*/ 521391 h 563809" name="connsiteY26"/>
                    <a:gd fmla="*/ 401285 w 548304" name="connsiteX27"/>
                    <a:gd fmla="*/ 480295 h 563809" name="connsiteY27"/>
                    <a:gd fmla="*/ 548304 w 548304" name="connsiteX28"/>
                    <a:gd fmla="*/ 334145 h 563809" name="connsiteY28"/>
                    <a:gd fmla="*/ 548304 w 548304" name="connsiteX29"/>
                    <a:gd fmla="*/ 563809 h 563809" name="connsiteY29"/>
                    <a:gd fmla="*/ 91127 w 548304" name="connsiteX30"/>
                    <a:gd fmla="*/ 563809 h 563809" name="connsiteY30"/>
                    <a:gd fmla="*/ 91127 w 548304" name="connsiteX31"/>
                    <a:gd fmla="*/ 496637 h 563809" name="connsiteY31"/>
                    <a:gd fmla="*/ 55716 w 548304" name="connsiteX32"/>
                    <a:gd fmla="*/ 496637 h 563809" name="connsiteY32"/>
                    <a:gd fmla="*/ 0 w 548304" name="connsiteX33"/>
                    <a:gd fmla="*/ 438141 h 563809" name="connsiteY33"/>
                    <a:gd fmla="*/ 55716 w 548304" name="connsiteX34"/>
                    <a:gd fmla="*/ 379602 h 563809" name="connsiteY34"/>
                    <a:gd fmla="*/ 91127 w 548304" name="connsiteX35"/>
                    <a:gd fmla="*/ 379602 h 563809" name="connsiteY35"/>
                    <a:gd fmla="*/ 91127 w 548304" name="connsiteX36"/>
                    <a:gd fmla="*/ 340003 h 563809" name="connsiteY36"/>
                    <a:gd fmla="*/ 55716 w 548304" name="connsiteX37"/>
                    <a:gd fmla="*/ 340003 h 563809" name="connsiteY37"/>
                    <a:gd fmla="*/ 0 w 548304" name="connsiteX38"/>
                    <a:gd fmla="*/ 281552 h 563809" name="connsiteY38"/>
                    <a:gd fmla="*/ 55716 w 548304" name="connsiteX39"/>
                    <a:gd fmla="*/ 222969 h 563809" name="connsiteY39"/>
                    <a:gd fmla="*/ 91127 w 548304" name="connsiteX40"/>
                    <a:gd fmla="*/ 222969 h 563809" name="connsiteY40"/>
                    <a:gd fmla="*/ 91127 w 548304" name="connsiteX41"/>
                    <a:gd fmla="*/ 183414 h 563809" name="connsiteY41"/>
                    <a:gd fmla="*/ 55716 w 548304" name="connsiteX42"/>
                    <a:gd fmla="*/ 183414 h 563809" name="connsiteY42"/>
                    <a:gd fmla="*/ 0 w 548304" name="connsiteX43"/>
                    <a:gd fmla="*/ 124963 h 563809" name="connsiteY43"/>
                    <a:gd fmla="*/ 55716 w 548304" name="connsiteX44"/>
                    <a:gd fmla="*/ 66468 h 563809" name="connsiteY44"/>
                    <a:gd fmla="*/ 91127 w 548304" name="connsiteX45"/>
                    <a:gd fmla="*/ 66468 h 563809" name="connsiteY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</a:cxnLst>
                  <a:rect b="b" l="l" r="r" t="t"/>
                  <a:pathLst>
                    <a:path h="563809" w="548304">
                      <a:moveTo>
                        <a:pt x="55716" y="411052"/>
                      </a:moveTo>
                      <a:cubicBezTo>
                        <a:pt x="38539" y="411052"/>
                        <a:pt x="31536" y="418981"/>
                        <a:pt x="31536" y="438274"/>
                      </a:cubicBezTo>
                      <a:cubicBezTo>
                        <a:pt x="31536" y="457655"/>
                        <a:pt x="38450" y="465451"/>
                        <a:pt x="55716" y="465451"/>
                      </a:cubicBezTo>
                      <a:lnTo>
                        <a:pt x="150498" y="465451"/>
                      </a:lnTo>
                      <a:cubicBezTo>
                        <a:pt x="167764" y="465451"/>
                        <a:pt x="174635" y="457655"/>
                        <a:pt x="174635" y="438274"/>
                      </a:cubicBezTo>
                      <a:cubicBezTo>
                        <a:pt x="174635" y="418893"/>
                        <a:pt x="167764" y="411052"/>
                        <a:pt x="150498" y="411052"/>
                      </a:cubicBezTo>
                      <a:close/>
                      <a:moveTo>
                        <a:pt x="332628" y="405539"/>
                      </a:moveTo>
                      <a:lnTo>
                        <a:pt x="390676" y="463201"/>
                      </a:lnTo>
                      <a:lnTo>
                        <a:pt x="304705" y="490776"/>
                      </a:lnTo>
                      <a:close/>
                      <a:moveTo>
                        <a:pt x="55716" y="254463"/>
                      </a:moveTo>
                      <a:cubicBezTo>
                        <a:pt x="38539" y="254463"/>
                        <a:pt x="31536" y="262348"/>
                        <a:pt x="31536" y="281640"/>
                      </a:cubicBezTo>
                      <a:cubicBezTo>
                        <a:pt x="31536" y="301021"/>
                        <a:pt x="38450" y="308862"/>
                        <a:pt x="55716" y="308862"/>
                      </a:cubicBezTo>
                      <a:lnTo>
                        <a:pt x="150498" y="308862"/>
                      </a:lnTo>
                      <a:cubicBezTo>
                        <a:pt x="167764" y="308862"/>
                        <a:pt x="174635" y="301021"/>
                        <a:pt x="174635" y="281640"/>
                      </a:cubicBezTo>
                      <a:cubicBezTo>
                        <a:pt x="174635" y="262260"/>
                        <a:pt x="167764" y="254463"/>
                        <a:pt x="150498" y="254463"/>
                      </a:cubicBezTo>
                      <a:close/>
                      <a:moveTo>
                        <a:pt x="55716" y="97742"/>
                      </a:moveTo>
                      <a:cubicBezTo>
                        <a:pt x="38539" y="97742"/>
                        <a:pt x="31536" y="105670"/>
                        <a:pt x="31536" y="124963"/>
                      </a:cubicBezTo>
                      <a:cubicBezTo>
                        <a:pt x="31536" y="144344"/>
                        <a:pt x="38450" y="152141"/>
                        <a:pt x="55716" y="152141"/>
                      </a:cubicBezTo>
                      <a:lnTo>
                        <a:pt x="150498" y="152141"/>
                      </a:lnTo>
                      <a:cubicBezTo>
                        <a:pt x="167764" y="152141"/>
                        <a:pt x="174635" y="144344"/>
                        <a:pt x="174635" y="124963"/>
                      </a:cubicBezTo>
                      <a:cubicBezTo>
                        <a:pt x="174635" y="105538"/>
                        <a:pt x="167764" y="97742"/>
                        <a:pt x="150498" y="97742"/>
                      </a:cubicBezTo>
                      <a:close/>
                      <a:moveTo>
                        <a:pt x="91127" y="0"/>
                      </a:moveTo>
                      <a:lnTo>
                        <a:pt x="548128" y="0"/>
                      </a:lnTo>
                      <a:lnTo>
                        <a:pt x="548128" y="168702"/>
                      </a:lnTo>
                      <a:lnTo>
                        <a:pt x="545573" y="166148"/>
                      </a:lnTo>
                      <a:lnTo>
                        <a:pt x="315311" y="395019"/>
                      </a:lnTo>
                      <a:lnTo>
                        <a:pt x="274086" y="521391"/>
                      </a:lnTo>
                      <a:lnTo>
                        <a:pt x="401285" y="480295"/>
                      </a:lnTo>
                      <a:lnTo>
                        <a:pt x="548304" y="334145"/>
                      </a:lnTo>
                      <a:lnTo>
                        <a:pt x="548304" y="563809"/>
                      </a:lnTo>
                      <a:lnTo>
                        <a:pt x="91127" y="563809"/>
                      </a:lnTo>
                      <a:lnTo>
                        <a:pt x="91127" y="496637"/>
                      </a:lnTo>
                      <a:lnTo>
                        <a:pt x="55716" y="496637"/>
                      </a:lnTo>
                      <a:cubicBezTo>
                        <a:pt x="20789" y="496637"/>
                        <a:pt x="0" y="474789"/>
                        <a:pt x="0" y="438141"/>
                      </a:cubicBezTo>
                      <a:cubicBezTo>
                        <a:pt x="0" y="401538"/>
                        <a:pt x="20789" y="379602"/>
                        <a:pt x="55716" y="379602"/>
                      </a:cubicBezTo>
                      <a:lnTo>
                        <a:pt x="91127" y="379602"/>
                      </a:lnTo>
                      <a:lnTo>
                        <a:pt x="91127" y="340003"/>
                      </a:lnTo>
                      <a:lnTo>
                        <a:pt x="55716" y="340003"/>
                      </a:lnTo>
                      <a:cubicBezTo>
                        <a:pt x="20789" y="340003"/>
                        <a:pt x="0" y="318288"/>
                        <a:pt x="0" y="281552"/>
                      </a:cubicBezTo>
                      <a:cubicBezTo>
                        <a:pt x="0" y="244905"/>
                        <a:pt x="20789" y="222969"/>
                        <a:pt x="55716" y="222969"/>
                      </a:cubicBezTo>
                      <a:lnTo>
                        <a:pt x="91127" y="222969"/>
                      </a:lnTo>
                      <a:lnTo>
                        <a:pt x="91127" y="183414"/>
                      </a:lnTo>
                      <a:lnTo>
                        <a:pt x="55716" y="183414"/>
                      </a:lnTo>
                      <a:cubicBezTo>
                        <a:pt x="20789" y="183414"/>
                        <a:pt x="0" y="161699"/>
                        <a:pt x="0" y="124963"/>
                      </a:cubicBezTo>
                      <a:cubicBezTo>
                        <a:pt x="0" y="88404"/>
                        <a:pt x="20789" y="66468"/>
                        <a:pt x="55716" y="66468"/>
                      </a:cubicBezTo>
                      <a:lnTo>
                        <a:pt x="91127" y="6646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cap="flat" w="9525">
                  <a:noFill/>
                  <a:prstDash val="solid"/>
                  <a:miter/>
                </a:ln>
              </p:spPr>
              <p:txBody>
                <a:bodyPr anchor="ctr" rtlCol="0"/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</a:p>
              </p:txBody>
            </p:sp>
          </p:grpSp>
          <p:grpSp>
            <p:nvGrpSpPr>
              <p:cNvPr descr="b87d7f74-1d74-4979-b81e-0305c2f42051" id="17" name="组合 16">
                <a:extLst>
                  <a:ext uri="{FF2B5EF4-FFF2-40B4-BE49-F238E27FC236}">
                    <a16:creationId id="{D9350B95-DE54-686D-DAF9-EB0C27EBCEF4}"/>
                  </a:ext>
                </a:extLst>
              </p:cNvPr>
              <p:cNvGrpSpPr/>
              <p:nvPr/>
            </p:nvGrpSpPr>
            <p:grpSpPr>
              <a:xfrm>
                <a:off x="7661095" y="4881888"/>
                <a:ext cx="3619461" cy="1143583"/>
                <a:chOff x="8114639" y="3621043"/>
                <a:chExt cx="3619461" cy="1143583"/>
              </a:xfrm>
            </p:grpSpPr>
            <p:sp>
              <p:nvSpPr>
                <p:cNvPr descr="2e477846-91aa-479b-b297-3c48bcdd4b38" id="1275" name="Text8">
                  <a:extLst>
                    <a:ext uri="{FF2B5EF4-FFF2-40B4-BE49-F238E27FC236}">
                      <a16:creationId id="{A4198919-AA4D-0D21-DDC0-3D57C89B5E6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flipV="false" flipH="false">
                  <a:off x="8726857" y="4165532"/>
                  <a:ext cx="3007242" cy="599094"/>
                </a:xfrm>
                <a:prstGeom prst="rect">
                  <a:avLst/>
                </a:prstGeom>
                <a:noFill/>
              </p:spPr>
              <p:txBody>
                <a:bodyPr anchor="t" anchorCtr="0" rtlCol="0" wrap="square">
                  <a:noAutofit/>
                </a:bodyPr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20000"/>
                    </a:lnSpc>
                  </a:pPr>
                  <a:r>
                    <a:rPr lang="en-US" b="false" i="false" u="none" sz="1200">
                      <a:solidFill>
                        <a:srgbClr val="2F2F2F"/>
                      </a:solidFill>
                      <a:ea typeface="思源黑体 Normal"/>
                    </a:rPr>
                    <a:t>农民金融知识匮乏，难以有效利用金融工具。</a:t>
                  </a:r>
                </a:p>
              </p:txBody>
            </p:sp>
            <p:sp>
              <p:nvSpPr>
                <p:cNvPr descr="48134e72-a742-4517-ae73-bfc3e2445be1" id="1276" name="Bullet8">
                  <a:extLst>
                    <a:ext uri="{FF2B5EF4-FFF2-40B4-BE49-F238E27FC236}">
                      <a16:creationId id="{766CA8F4-7F16-6B46-6807-D1B07762528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flipV="false" flipH="false">
                  <a:off x="8726858" y="3621043"/>
                  <a:ext cx="3007242" cy="548334"/>
                </a:xfrm>
                <a:prstGeom prst="rect">
                  <a:avLst/>
                </a:prstGeom>
                <a:noFill/>
              </p:spPr>
              <p:txBody>
                <a:bodyPr anchor="b" anchorCtr="0" rtlCol="0" wrap="square">
                  <a:normAutofit/>
                </a:bodyPr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>
                    <a:lnSpc>
                      <a:spcPct val="100000"/>
                    </a:lnSpc>
                  </a:pPr>
                  <a:r>
                    <a:rPr lang="en-US" b="true" i="false" u="none" sz="1800">
                      <a:solidFill>
                        <a:srgbClr val="2F2F2F"/>
                      </a:solidFill>
                      <a:ea typeface="华康标题宋 Std W9"/>
                    </a:rPr>
                    <a:t>金融知识不足</a:t>
                  </a:r>
                </a:p>
              </p:txBody>
            </p:sp>
            <p:sp>
              <p:nvSpPr>
                <p:cNvPr descr="fda250e3-e12b-4475-967a-8ef2c6028a0e" id="1273" name="IconBackground8">
                  <a:extLst>
                    <a:ext uri="{FF2B5EF4-FFF2-40B4-BE49-F238E27FC236}">
                      <a16:creationId id="{746CAB0A-43E1-49BD-F116-7737D2680F7F}"/>
                    </a:ext>
                  </a:extLst>
                </p:cNvPr>
                <p:cNvSpPr txBox="1">
                  <a:spLocks noChangeAspect="1"/>
                </p:cNvSpPr>
                <p:nvPr/>
              </p:nvSpPr>
              <p:spPr>
                <a:xfrm flipV="false" flipH="false">
                  <a:off x="8114639" y="3754274"/>
                  <a:ext cx="497820" cy="497818"/>
                </a:xfrm>
                <a:prstGeom prst="roundRect">
                  <a:avLst>
                    <a:gd fmla="val 18500" name="adj"/>
                  </a:avLst>
                </a:prstGeom>
                <a:gradFill flip="none" rotWithShape="1">
                  <a:gsLst>
                    <a:gs pos="0">
                      <a:schemeClr val="accent2"/>
                    </a:gs>
                    <a:gs pos="75000">
                      <a:schemeClr val="accent1"/>
                    </a:gs>
                  </a:gsLst>
                  <a:lin ang="2700000" scaled="1"/>
                  <a:tileRect/>
                </a:gradFill>
                <a:ln w="12700">
                  <a:noFill/>
                </a:ln>
                <a:effectLst>
                  <a:outerShdw algn="tl" blurRad="127000" dir="2700000" dist="63500" rotWithShape="0">
                    <a:schemeClr val="accent1">
                      <a:alpha val="15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 wrap="none"/>
                <a:lstStyle>
                  <a:defPPr>
                    <a:defRPr lang="en-US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</a:p>
              </p:txBody>
            </p:sp>
            <p:sp>
              <p:nvSpPr>
                <p:cNvPr descr="ab768971-50ef-4382-8008-f4d8a54aa9a1" id="1343" name="Icon8">
                  <a:extLst>
                    <a:ext uri="{FF2B5EF4-FFF2-40B4-BE49-F238E27FC236}">
                      <a16:creationId id="{BD50CB8F-6C0A-343E-7D5D-B12810E65F79}"/>
                    </a:ext>
                  </a:extLst>
                </p:cNvPr>
                <p:cNvSpPr>
                  <a:spLocks/>
                </p:cNvSpPr>
                <p:nvPr/>
              </p:nvSpPr>
              <p:spPr>
                <a:xfrm flipV="false" flipH="false">
                  <a:off x="8271274" y="3888880"/>
                  <a:ext cx="184544" cy="228607"/>
                </a:xfrm>
                <a:custGeom>
                  <a:avLst/>
                  <a:gdLst>
                    <a:gd fmla="*/ 284197 w 438150" name="connsiteX0"/>
                    <a:gd fmla="*/ 621 h 533400" name="connsiteY0"/>
                    <a:gd fmla="*/ 286102 w 438150" name="connsiteX1"/>
                    <a:gd fmla="*/ 621 h 533400" name="connsiteY1"/>
                    <a:gd fmla="*/ 286102 w 438150" name="connsiteX2"/>
                    <a:gd fmla="*/ 124446 h 533400" name="connsiteY2"/>
                    <a:gd fmla="*/ 286102 w 438150" name="connsiteX3"/>
                    <a:gd fmla="*/ 126351 h 533400" name="connsiteY3"/>
                    <a:gd fmla="*/ 314677 w 438150" name="connsiteX4"/>
                    <a:gd fmla="*/ 153021 h 533400" name="connsiteY4"/>
                    <a:gd fmla="*/ 314677 w 438150" name="connsiteX5"/>
                    <a:gd fmla="*/ 153021 h 533400" name="connsiteY5"/>
                    <a:gd fmla="*/ 438502 w 438150" name="connsiteX6"/>
                    <a:gd fmla="*/ 153021 h 533400" name="connsiteY6"/>
                    <a:gd fmla="*/ 438502 w 438150" name="connsiteX7"/>
                    <a:gd fmla="*/ 154926 h 533400" name="connsiteY7"/>
                    <a:gd fmla="*/ 438502 w 438150" name="connsiteX8"/>
                    <a:gd fmla="*/ 505446 h 533400" name="connsiteY8"/>
                    <a:gd fmla="*/ 409927 w 438150" name="connsiteX9"/>
                    <a:gd fmla="*/ 534021 h 533400" name="connsiteY9"/>
                    <a:gd fmla="*/ 28927 w 438150" name="connsiteX10"/>
                    <a:gd fmla="*/ 534021 h 533400" name="connsiteY10"/>
                    <a:gd fmla="*/ 352 w 438150" name="connsiteX11"/>
                    <a:gd fmla="*/ 505446 h 533400" name="connsiteY11"/>
                    <a:gd fmla="*/ 352 w 438150" name="connsiteX12"/>
                    <a:gd fmla="*/ 29196 h 533400" name="connsiteY12"/>
                    <a:gd fmla="*/ 28927 w 438150" name="connsiteX13"/>
                    <a:gd fmla="*/ 621 h 533400" name="connsiteY13"/>
                    <a:gd fmla="*/ 284197 w 438150" name="connsiteX14"/>
                    <a:gd fmla="*/ 621 h 533400" name="connsiteY14"/>
                    <a:gd fmla="*/ 248002 w 438150" name="connsiteX15"/>
                    <a:gd fmla="*/ 200646 h 533400" name="connsiteY15"/>
                    <a:gd fmla="*/ 152752 w 438150" name="connsiteX16"/>
                    <a:gd fmla="*/ 200646 h 533400" name="connsiteY16"/>
                    <a:gd fmla="*/ 152752 w 438150" name="connsiteX17"/>
                    <a:gd fmla="*/ 410196 h 533400" name="connsiteY17"/>
                    <a:gd fmla="*/ 171802 w 438150" name="connsiteX18"/>
                    <a:gd fmla="*/ 410196 h 533400" name="connsiteY18"/>
                    <a:gd fmla="*/ 171802 w 438150" name="connsiteX19"/>
                    <a:gd fmla="*/ 314946 h 533400" name="connsiteY19"/>
                    <a:gd fmla="*/ 248002 w 438150" name="connsiteX20"/>
                    <a:gd fmla="*/ 314946 h 533400" name="connsiteY20"/>
                    <a:gd fmla="*/ 249907 w 438150" name="connsiteX21"/>
                    <a:gd fmla="*/ 314946 h 533400" name="connsiteY21"/>
                    <a:gd fmla="*/ 305152 w 438150" name="connsiteX22"/>
                    <a:gd fmla="*/ 257796 h 533400" name="connsiteY22"/>
                    <a:gd fmla="*/ 248002 w 438150" name="connsiteX23"/>
                    <a:gd fmla="*/ 200646 h 533400" name="connsiteY23"/>
                    <a:gd fmla="*/ 248002 w 438150" name="connsiteX24"/>
                    <a:gd fmla="*/ 200646 h 533400" name="connsiteY24"/>
                    <a:gd fmla="*/ 248002 w 438150" name="connsiteX25"/>
                    <a:gd fmla="*/ 219696 h 533400" name="connsiteY25"/>
                    <a:gd fmla="*/ 286102 w 438150" name="connsiteX26"/>
                    <a:gd fmla="*/ 257796 h 533400" name="connsiteY26"/>
                    <a:gd fmla="*/ 248002 w 438150" name="connsiteX27"/>
                    <a:gd fmla="*/ 295896 h 533400" name="connsiteY27"/>
                    <a:gd fmla="*/ 248002 w 438150" name="connsiteX28"/>
                    <a:gd fmla="*/ 295896 h 533400" name="connsiteY28"/>
                    <a:gd fmla="*/ 171802 w 438150" name="connsiteX29"/>
                    <a:gd fmla="*/ 295896 h 533400" name="connsiteY29"/>
                    <a:gd fmla="*/ 171802 w 438150" name="connsiteX30"/>
                    <a:gd fmla="*/ 219696 h 533400" name="connsiteY30"/>
                    <a:gd fmla="*/ 248002 w 438150" name="connsiteX31"/>
                    <a:gd fmla="*/ 219696 h 533400" name="connsiteY31"/>
                    <a:gd fmla="*/ 428977 w 438150" name="connsiteX32"/>
                    <a:gd fmla="*/ 133971 h 533400" name="connsiteY32"/>
                    <a:gd fmla="*/ 314677 w 438150" name="connsiteX33"/>
                    <a:gd fmla="*/ 133971 h 533400" name="connsiteY33"/>
                    <a:gd fmla="*/ 313724 w 438150" name="connsiteX34"/>
                    <a:gd fmla="*/ 133971 h 533400" name="connsiteY34"/>
                    <a:gd fmla="*/ 305152 w 438150" name="connsiteX35"/>
                    <a:gd fmla="*/ 124446 h 533400" name="connsiteY35"/>
                    <a:gd fmla="*/ 305152 w 438150" name="connsiteX36"/>
                    <a:gd fmla="*/ 124446 h 533400" name="connsiteY36"/>
                    <a:gd fmla="*/ 305152 w 438150" name="connsiteX37"/>
                    <a:gd fmla="*/ 10146 h 533400" name="connsiteY37"/>
                    <a:gd fmla="*/ 428977 w 438150" name="connsiteX38"/>
                    <a:gd fmla="*/ 133971 h 533400" name="connsiteY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b="b" l="l" r="r" t="t"/>
                  <a:pathLst>
                    <a:path h="533400" w="438150">
                      <a:moveTo>
                        <a:pt x="284197" y="621"/>
                      </a:moveTo>
                      <a:cubicBezTo>
                        <a:pt x="285149" y="621"/>
                        <a:pt x="286102" y="621"/>
                        <a:pt x="286102" y="621"/>
                      </a:cubicBezTo>
                      <a:lnTo>
                        <a:pt x="286102" y="124446"/>
                      </a:lnTo>
                      <a:lnTo>
                        <a:pt x="286102" y="126351"/>
                      </a:lnTo>
                      <a:cubicBezTo>
                        <a:pt x="287055" y="141591"/>
                        <a:pt x="299437" y="153021"/>
                        <a:pt x="314677" y="153021"/>
                      </a:cubicBezTo>
                      <a:lnTo>
                        <a:pt x="314677" y="153021"/>
                      </a:lnTo>
                      <a:lnTo>
                        <a:pt x="438502" y="153021"/>
                      </a:lnTo>
                      <a:cubicBezTo>
                        <a:pt x="438502" y="153974"/>
                        <a:pt x="438502" y="154926"/>
                        <a:pt x="438502" y="154926"/>
                      </a:cubicBezTo>
                      <a:lnTo>
                        <a:pt x="438502" y="505446"/>
                      </a:lnTo>
                      <a:cubicBezTo>
                        <a:pt x="438502" y="521639"/>
                        <a:pt x="426120" y="534021"/>
                        <a:pt x="409927" y="534021"/>
                      </a:cubicBezTo>
                      <a:lnTo>
                        <a:pt x="28927" y="534021"/>
                      </a:lnTo>
                      <a:cubicBezTo>
                        <a:pt x="12734" y="534021"/>
                        <a:pt x="352" y="521639"/>
                        <a:pt x="352" y="505446"/>
                      </a:cubicBezTo>
                      <a:lnTo>
                        <a:pt x="352" y="29196"/>
                      </a:lnTo>
                      <a:cubicBezTo>
                        <a:pt x="352" y="13004"/>
                        <a:pt x="12734" y="621"/>
                        <a:pt x="28927" y="621"/>
                      </a:cubicBezTo>
                      <a:lnTo>
                        <a:pt x="284197" y="621"/>
                      </a:lnTo>
                      <a:close/>
                      <a:moveTo>
                        <a:pt x="248002" y="200646"/>
                      </a:moveTo>
                      <a:lnTo>
                        <a:pt x="152752" y="200646"/>
                      </a:lnTo>
                      <a:lnTo>
                        <a:pt x="152752" y="410196"/>
                      </a:lnTo>
                      <a:lnTo>
                        <a:pt x="171802" y="410196"/>
                      </a:lnTo>
                      <a:lnTo>
                        <a:pt x="171802" y="314946"/>
                      </a:lnTo>
                      <a:lnTo>
                        <a:pt x="248002" y="314946"/>
                      </a:lnTo>
                      <a:lnTo>
                        <a:pt x="249907" y="314946"/>
                      </a:lnTo>
                      <a:cubicBezTo>
                        <a:pt x="280387" y="313994"/>
                        <a:pt x="305152" y="288276"/>
                        <a:pt x="305152" y="257796"/>
                      </a:cubicBezTo>
                      <a:cubicBezTo>
                        <a:pt x="305152" y="226364"/>
                        <a:pt x="279434" y="200646"/>
                        <a:pt x="248002" y="200646"/>
                      </a:cubicBezTo>
                      <a:lnTo>
                        <a:pt x="248002" y="200646"/>
                      </a:lnTo>
                      <a:close/>
                      <a:moveTo>
                        <a:pt x="248002" y="219696"/>
                      </a:moveTo>
                      <a:cubicBezTo>
                        <a:pt x="268957" y="219696"/>
                        <a:pt x="286102" y="236841"/>
                        <a:pt x="286102" y="257796"/>
                      </a:cubicBezTo>
                      <a:cubicBezTo>
                        <a:pt x="286102" y="278751"/>
                        <a:pt x="268957" y="295896"/>
                        <a:pt x="248002" y="295896"/>
                      </a:cubicBezTo>
                      <a:lnTo>
                        <a:pt x="248002" y="295896"/>
                      </a:lnTo>
                      <a:lnTo>
                        <a:pt x="171802" y="295896"/>
                      </a:lnTo>
                      <a:lnTo>
                        <a:pt x="171802" y="219696"/>
                      </a:lnTo>
                      <a:lnTo>
                        <a:pt x="248002" y="219696"/>
                      </a:lnTo>
                      <a:close/>
                      <a:moveTo>
                        <a:pt x="428977" y="133971"/>
                      </a:moveTo>
                      <a:lnTo>
                        <a:pt x="314677" y="133971"/>
                      </a:lnTo>
                      <a:lnTo>
                        <a:pt x="313724" y="133971"/>
                      </a:lnTo>
                      <a:cubicBezTo>
                        <a:pt x="308962" y="133019"/>
                        <a:pt x="305152" y="129209"/>
                        <a:pt x="305152" y="124446"/>
                      </a:cubicBezTo>
                      <a:lnTo>
                        <a:pt x="305152" y="124446"/>
                      </a:lnTo>
                      <a:lnTo>
                        <a:pt x="305152" y="10146"/>
                      </a:lnTo>
                      <a:lnTo>
                        <a:pt x="428977" y="1339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cap="flat" w="9525">
                  <a:noFill/>
                  <a:prstDash val="solid"/>
                  <a:miter/>
                </a:ln>
              </p:spPr>
              <p:txBody>
                <a:bodyPr anchor="ctr" rtlCol="0"/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</a:p>
              </p:txBody>
            </p:sp>
          </p:grp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0d4a4f16-4b58-4705-97c3-dbe5b8e7d515" id="2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b="false" i="false" u="none" sz="6000">
                <a:solidFill>
                  <a:srgbClr val="F84D4D"/>
                </a:solidFill>
                <a:ea typeface="华康标题宋 Std W9"/>
              </a:rPr>
              <a:t>未来展望与政策建议</a:t>
            </a:r>
          </a:p>
        </p:txBody>
      </p:sp>
      <p:sp>
        <p:nvSpPr>
          <p:cNvPr descr="78367baf-2d76-48de-80ab-176d7a896fb8" id="3" name=""/>
          <p:cNvSpPr>
            <a:spLocks noGrp="1"/>
          </p:cNvSpPr>
          <p:nvPr>
            <p:ph hasCustomPrompt="1" idx="1" type="body"/>
          </p:nvPr>
        </p:nvSpPr>
        <p:spPr/>
        <p:txBody>
          <a:bodyPr/>
          <a:lstStyle/>
          <a:p>
            <a:pPr algn="ctr">
              <a:lnSpc>
                <a:spcPct val="120000"/>
              </a:lnSpc>
              <a:spcBef>
                <a:spcPts val="1000"/>
              </a:spcBef>
            </a:pPr>
            <a:r>
              <a:rPr lang="en-US" b="false" i="false" u="none" sz="2000">
                <a:solidFill>
                  <a:srgbClr val="2F2F2F"/>
                </a:solidFill>
                <a:ea typeface="思源黑体 Normal"/>
              </a:rPr>
              <a:t>探讨三农问题的未来发展趋势和政策建议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a16="http://schemas.microsoft.com/office/drawing/2014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8df6c20-2efd-41c4-a9d0-6218cf7c4a69" id="47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false" i="false" u="none" sz="2800">
                <a:solidFill>
                  <a:srgbClr val="F84D4D"/>
                </a:solidFill>
                <a:ea typeface="华康标题宋 Std W9"/>
              </a:rPr>
              <a:t>未来展望</a:t>
            </a:r>
          </a:p>
        </p:txBody>
      </p:sp>
      <p:grpSp>
        <p:nvGrpSpPr>
          <p:cNvPr descr="99385541-831a-4928-8ed3-18853363fcbc" id="34" name="2bd6dd1d-ac4f-42f1-9acd-5c214e65867b.source.8.zh-Hans.pptx">
            <a:extLst>
              <a:ext uri="{FF2B5EF4-FFF2-40B4-BE49-F238E27FC236}">
                <a16:creationId id="{042EE1D6-ABBD-BD1B-82E0-C8C35D5226A9}"/>
              </a:ext>
            </a:extLst>
          </p:cNvPr>
          <p:cNvGrpSpPr/>
          <p:nvPr/>
        </p:nvGrpSpPr>
        <p:grpSpPr>
          <a:xfrm>
            <a:off x="660400" y="1409700"/>
            <a:ext cx="10858500" cy="4634750"/>
            <a:chOff x="660400" y="1409700"/>
            <a:chExt cx="10858500" cy="4634750"/>
          </a:xfrm>
        </p:grpSpPr>
        <p:grpSp>
          <p:nvGrpSpPr>
            <p:cNvPr descr="d6d593ff-81db-4215-81c3-7639d529aba3" id="26" name="组合 25">
              <a:extLst>
                <a:ext uri="{FF2B5EF4-FFF2-40B4-BE49-F238E27FC236}">
                  <a16:creationId id="{191455E2-F6AF-A7A0-8945-2AD4AD37A32B}"/>
                </a:ext>
              </a:extLst>
            </p:cNvPr>
            <p:cNvGrpSpPr/>
            <p:nvPr/>
          </p:nvGrpSpPr>
          <p:grpSpPr>
            <a:xfrm>
              <a:off x="723153" y="2484631"/>
              <a:ext cx="2504945" cy="1617470"/>
              <a:chOff x="723153" y="2484631"/>
              <a:chExt cx="2504945" cy="1617470"/>
            </a:xfrm>
          </p:grpSpPr>
          <p:sp>
            <p:nvSpPr>
              <p:cNvPr descr="d6182ad3-0381-480d-b830-136bff259178" id="3" name="Text1">
                <a:extLst>
                  <a:ext uri="{FF2B5EF4-FFF2-40B4-BE49-F238E27FC236}">
                    <a16:creationId id="{08A7EEBD-3AB4-4DF0-9985-9A6CDA2A9777}"/>
                  </a:ext>
                </a:extLst>
              </p:cNvPr>
              <p:cNvSpPr/>
              <p:nvPr/>
            </p:nvSpPr>
            <p:spPr>
              <a:xfrm flipV="false" flipH="false">
                <a:off x="723153" y="3048751"/>
                <a:ext cx="2501523" cy="1053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t" anchorCtr="1" bIns="45720" lIns="91440" rIns="91440" tIns="45720"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2F2F2F"/>
                    </a:solidFill>
                    <a:ea typeface="思源黑体 Normal"/>
                  </a:rPr>
                  <a:t>加大科技投入，推动农业机械化和智能化，提高农业生产效率。</a:t>
                </a:r>
              </a:p>
            </p:txBody>
          </p:sp>
          <p:sp>
            <p:nvSpPr>
              <p:cNvPr descr="9065c01e-fb86-417f-885b-95e35fae783a" id="8" name="Bullet1">
                <a:extLst>
                  <a:ext uri="{FF2B5EF4-FFF2-40B4-BE49-F238E27FC236}">
                    <a16:creationId id="{5512A423-B22B-42D9-BC1B-DA865988D286}"/>
                  </a:ext>
                </a:extLst>
              </p:cNvPr>
              <p:cNvSpPr/>
              <p:nvPr/>
            </p:nvSpPr>
            <p:spPr>
              <a:xfrm flipV="false" flipH="false">
                <a:off x="726575" y="2484631"/>
                <a:ext cx="2501523" cy="564120"/>
              </a:xfrm>
              <a:prstGeom prst="round2SameRect">
                <a:avLst/>
              </a:prstGeom>
              <a:solidFill>
                <a:schemeClr val="accent1">
                  <a:alpha val="10000"/>
                </a:schemeClr>
              </a:solidFill>
              <a:effectLst/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b="0" g="0" r="0"/>
              </a:fillRef>
              <a:effectRef idx="2">
                <a:scrgbClr b="0" g="0" r="0"/>
              </a:effectRef>
              <a:fontRef idx="minor">
                <a:schemeClr val="lt1"/>
              </a:fontRef>
            </p:style>
            <p:txBody>
              <a:bodyPr anchor="ctr" anchorCtr="1" bIns="45720" lIns="91440" rIns="91440" spcFirstLastPara="0" tIns="45720" vert="horz" wrap="square">
                <a:normAutofit/>
              </a:bodyPr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true" i="false" u="none" sz="1800">
                    <a:solidFill>
                      <a:srgbClr val="2F2F2F"/>
                    </a:solidFill>
                    <a:ea typeface="华康标题宋 Std W9"/>
                  </a:rPr>
                  <a:t>农业现代化</a:t>
                </a:r>
              </a:p>
            </p:txBody>
          </p:sp>
        </p:grpSp>
        <p:grpSp>
          <p:nvGrpSpPr>
            <p:cNvPr descr="4a63bd18-a6f7-4fb9-bc71-bb5c85ad408d" id="27" name="组合 26">
              <a:extLst>
                <a:ext uri="{FF2B5EF4-FFF2-40B4-BE49-F238E27FC236}">
                  <a16:creationId id="{9071FA8D-5EE3-628A-556C-0C247FC954E0}"/>
                </a:ext>
              </a:extLst>
            </p:cNvPr>
            <p:cNvGrpSpPr/>
            <p:nvPr/>
          </p:nvGrpSpPr>
          <p:grpSpPr>
            <a:xfrm>
              <a:off x="3477800" y="2484631"/>
              <a:ext cx="2501523" cy="1617470"/>
              <a:chOff x="3477800" y="2484631"/>
              <a:chExt cx="2501523" cy="1617470"/>
            </a:xfrm>
          </p:grpSpPr>
          <p:sp>
            <p:nvSpPr>
              <p:cNvPr descr="ea112204-d881-419b-a182-bd50c65a1d44" id="4" name="Text2">
                <a:extLst>
                  <a:ext uri="{FF2B5EF4-FFF2-40B4-BE49-F238E27FC236}">
                    <a16:creationId id="{9B56B514-6CB7-4180-9AB1-81585F90DE38}"/>
                  </a:ext>
                </a:extLst>
              </p:cNvPr>
              <p:cNvSpPr/>
              <p:nvPr/>
            </p:nvSpPr>
            <p:spPr>
              <a:xfrm flipV="false" flipH="false">
                <a:off x="3481227" y="3048750"/>
                <a:ext cx="2491248" cy="10533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t" anchorCtr="1" bIns="45720" lIns="91440" rIns="91440" tIns="45720"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2F2F2F"/>
                    </a:solidFill>
                    <a:ea typeface="思源黑体 Normal"/>
                  </a:rPr>
                  <a:t>发展生态农业和乡村旅游，促进农村经济与环境的协调发展。</a:t>
                </a:r>
              </a:p>
            </p:txBody>
          </p:sp>
          <p:sp>
            <p:nvSpPr>
              <p:cNvPr descr="c584a16a-2643-438e-9b2e-b52a7e67ff5b" id="9" name="Bullet2">
                <a:extLst>
                  <a:ext uri="{FF2B5EF4-FFF2-40B4-BE49-F238E27FC236}">
                    <a16:creationId id="{1EAF91D7-FA7E-4C83-AD52-2D8A71A8765F}"/>
                  </a:ext>
                </a:extLst>
              </p:cNvPr>
              <p:cNvSpPr/>
              <p:nvPr/>
            </p:nvSpPr>
            <p:spPr>
              <a:xfrm flipV="false" flipH="false">
                <a:off x="3477800" y="2484631"/>
                <a:ext cx="2501523" cy="564120"/>
              </a:xfrm>
              <a:prstGeom prst="round2SameRect">
                <a:avLst/>
              </a:prstGeom>
              <a:solidFill>
                <a:schemeClr val="tx2">
                  <a:alpha val="10000"/>
                </a:schemeClr>
              </a:solidFill>
              <a:effectLst/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b="0" g="0" r="0"/>
              </a:fillRef>
              <a:effectRef idx="2">
                <a:scrgbClr b="0" g="0" r="0"/>
              </a:effectRef>
              <a:fontRef idx="minor">
                <a:schemeClr val="lt1"/>
              </a:fontRef>
            </p:style>
            <p:txBody>
              <a:bodyPr anchor="ctr" anchorCtr="1" bIns="45720" lIns="91440" rIns="91440" spcFirstLastPara="0" tIns="45720" vert="horz" wrap="square">
                <a:normAutofit/>
              </a:bodyPr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true" i="false" u="none" sz="1800">
                    <a:solidFill>
                      <a:srgbClr val="2F2F2F"/>
                    </a:solidFill>
                    <a:ea typeface="华康标题宋 Std W9"/>
                  </a:rPr>
                  <a:t>农村可持续发展</a:t>
                </a:r>
              </a:p>
            </p:txBody>
          </p:sp>
        </p:grpSp>
        <p:grpSp>
          <p:nvGrpSpPr>
            <p:cNvPr descr="bd82fcca-72c1-4ba6-a561-88553f9feb1e" id="28" name="组合 27">
              <a:extLst>
                <a:ext uri="{FF2B5EF4-FFF2-40B4-BE49-F238E27FC236}">
                  <a16:creationId id="{940F9D44-6EC6-2FE8-0047-18755EBF6078}"/>
                </a:ext>
              </a:extLst>
            </p:cNvPr>
            <p:cNvGrpSpPr/>
            <p:nvPr/>
          </p:nvGrpSpPr>
          <p:grpSpPr>
            <a:xfrm>
              <a:off x="6229024" y="2484631"/>
              <a:ext cx="2501523" cy="1617470"/>
              <a:chOff x="6229024" y="2484631"/>
              <a:chExt cx="2501523" cy="1617470"/>
            </a:xfrm>
          </p:grpSpPr>
          <p:sp>
            <p:nvSpPr>
              <p:cNvPr descr="b310df2e-7390-487d-95d5-f171cd84d735" id="5" name="Text3">
                <a:extLst>
                  <a:ext uri="{FF2B5EF4-FFF2-40B4-BE49-F238E27FC236}">
                    <a16:creationId id="{65D2EA64-28ED-44C1-8A3C-CAD5E96E1A1D}"/>
                  </a:ext>
                </a:extLst>
              </p:cNvPr>
              <p:cNvSpPr/>
              <p:nvPr/>
            </p:nvSpPr>
            <p:spPr>
              <a:xfrm flipV="false" flipH="false">
                <a:off x="6229024" y="3048750"/>
                <a:ext cx="2491248" cy="10533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t" anchorCtr="1" bIns="45720" lIns="91440" rIns="91440" tIns="45720"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2F2F2F"/>
                    </a:solidFill>
                    <a:ea typeface="思源黑体 Normal"/>
                  </a:rPr>
                  <a:t>通过农业产业化经营和农村电商，拓宽农民增收渠道。</a:t>
                </a:r>
              </a:p>
            </p:txBody>
          </p:sp>
          <p:sp>
            <p:nvSpPr>
              <p:cNvPr descr="e32d814e-4870-4f6d-8dc2-5c3cb0178eb0" id="10" name="Bullet3">
                <a:extLst>
                  <a:ext uri="{FF2B5EF4-FFF2-40B4-BE49-F238E27FC236}">
                    <a16:creationId id="{A69EADC3-B413-4782-9BAA-94BB55A658AF}"/>
                  </a:ext>
                </a:extLst>
              </p:cNvPr>
              <p:cNvSpPr/>
              <p:nvPr/>
            </p:nvSpPr>
            <p:spPr>
              <a:xfrm flipV="false" flipH="false">
                <a:off x="6229024" y="2484631"/>
                <a:ext cx="2501523" cy="564120"/>
              </a:xfrm>
              <a:prstGeom prst="round2SameRect">
                <a:avLst/>
              </a:prstGeom>
              <a:solidFill>
                <a:schemeClr val="accent1">
                  <a:alpha val="10000"/>
                </a:schemeClr>
              </a:solidFill>
              <a:effectLst/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b="0" g="0" r="0"/>
              </a:fillRef>
              <a:effectRef idx="2">
                <a:scrgbClr b="0" g="0" r="0"/>
              </a:effectRef>
              <a:fontRef idx="minor">
                <a:schemeClr val="lt1"/>
              </a:fontRef>
            </p:style>
            <p:txBody>
              <a:bodyPr anchor="ctr" anchorCtr="1" bIns="45720" lIns="91440" rIns="91440" spcFirstLastPara="0" tIns="45720" vert="horz" wrap="square">
                <a:normAutofit/>
              </a:bodyPr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true" i="false" u="none" sz="1800">
                    <a:solidFill>
                      <a:srgbClr val="2F2F2F"/>
                    </a:solidFill>
                    <a:ea typeface="华康标题宋 Std W9"/>
                  </a:rPr>
                  <a:t>农民收入增加</a:t>
                </a:r>
              </a:p>
            </p:txBody>
          </p:sp>
        </p:grpSp>
        <p:grpSp>
          <p:nvGrpSpPr>
            <p:cNvPr descr="9bfca15f-b841-48e7-a4c2-4110b93c511a" id="29" name="组合 28">
              <a:extLst>
                <a:ext uri="{FF2B5EF4-FFF2-40B4-BE49-F238E27FC236}">
                  <a16:creationId id="{255A8229-0CEE-4113-7C60-83D3C3D724F6}"/>
                </a:ext>
              </a:extLst>
            </p:cNvPr>
            <p:cNvGrpSpPr/>
            <p:nvPr/>
          </p:nvGrpSpPr>
          <p:grpSpPr>
            <a:xfrm>
              <a:off x="8976824" y="2484631"/>
              <a:ext cx="2501526" cy="1617470"/>
              <a:chOff x="8976824" y="2484631"/>
              <a:chExt cx="2501526" cy="1617470"/>
            </a:xfrm>
          </p:grpSpPr>
          <p:sp>
            <p:nvSpPr>
              <p:cNvPr descr="db548859-acd9-44ad-b0bd-0433b9e3c169" id="6" name="Text4">
                <a:extLst>
                  <a:ext uri="{FF2B5EF4-FFF2-40B4-BE49-F238E27FC236}">
                    <a16:creationId id="{6549CF81-4BD8-4622-ACAC-2E61AB57EE9F}"/>
                  </a:ext>
                </a:extLst>
              </p:cNvPr>
              <p:cNvSpPr/>
              <p:nvPr/>
            </p:nvSpPr>
            <p:spPr>
              <a:xfrm flipV="false" flipH="false">
                <a:off x="8976824" y="3048750"/>
                <a:ext cx="2491245" cy="10533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t" anchorCtr="1" bIns="45720" lIns="91440" rIns="91440" tIns="45720"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2F2F2F"/>
                    </a:solidFill>
                    <a:ea typeface="思源黑体 Normal"/>
                  </a:rPr>
                  <a:t>推动基础设施和公共服务向农村延伸，缩小城乡差距。</a:t>
                </a:r>
              </a:p>
            </p:txBody>
          </p:sp>
          <p:sp>
            <p:nvSpPr>
              <p:cNvPr descr="deffd1da-3ede-4aa5-a6b1-fa6055170571" id="11" name="Bullet4">
                <a:extLst>
                  <a:ext uri="{FF2B5EF4-FFF2-40B4-BE49-F238E27FC236}">
                    <a16:creationId id="{CBAF9141-BB51-4E11-AEC4-3E37DDA06620}"/>
                  </a:ext>
                </a:extLst>
              </p:cNvPr>
              <p:cNvSpPr/>
              <p:nvPr/>
            </p:nvSpPr>
            <p:spPr>
              <a:xfrm flipV="false" flipH="false">
                <a:off x="8976827" y="2484631"/>
                <a:ext cx="2501523" cy="564120"/>
              </a:xfrm>
              <a:prstGeom prst="round2SameRect">
                <a:avLst/>
              </a:prstGeom>
              <a:solidFill>
                <a:schemeClr val="tx2">
                  <a:alpha val="10000"/>
                </a:schemeClr>
              </a:solidFill>
              <a:effectLst/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b="0" g="0" r="0"/>
              </a:fillRef>
              <a:effectRef idx="2">
                <a:scrgbClr b="0" g="0" r="0"/>
              </a:effectRef>
              <a:fontRef idx="minor">
                <a:schemeClr val="lt1"/>
              </a:fontRef>
            </p:style>
            <p:txBody>
              <a:bodyPr anchor="ctr" anchorCtr="1" bIns="45720" lIns="91440" rIns="91440" spcFirstLastPara="0" tIns="45720" vert="horz" wrap="square">
                <a:normAutofit/>
              </a:bodyPr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true" i="false" u="none" sz="1800">
                    <a:solidFill>
                      <a:srgbClr val="2F2F2F"/>
                    </a:solidFill>
                    <a:ea typeface="华康标题宋 Std W9"/>
                  </a:rPr>
                  <a:t>城乡融合发展</a:t>
                </a:r>
              </a:p>
            </p:txBody>
          </p:sp>
        </p:grpSp>
        <p:grpSp>
          <p:nvGrpSpPr>
            <p:cNvPr descr="cae30e6c-8679-41f4-9a43-2b5e112a9d73" id="30" name="组合 29">
              <a:extLst>
                <a:ext uri="{FF2B5EF4-FFF2-40B4-BE49-F238E27FC236}">
                  <a16:creationId id="{CDCD581E-7BFB-2B80-E01C-1648FFE20A57}"/>
                </a:ext>
              </a:extLst>
            </p:cNvPr>
            <p:cNvGrpSpPr/>
            <p:nvPr/>
          </p:nvGrpSpPr>
          <p:grpSpPr>
            <a:xfrm>
              <a:off x="723153" y="4426980"/>
              <a:ext cx="2504945" cy="1617470"/>
              <a:chOff x="723153" y="4426980"/>
              <a:chExt cx="2504945" cy="1617470"/>
            </a:xfrm>
          </p:grpSpPr>
          <p:sp>
            <p:nvSpPr>
              <p:cNvPr descr="0c23d60c-542a-42a8-9f07-adc5c1b58030" id="18" name="Text5">
                <a:extLst>
                  <a:ext uri="{FF2B5EF4-FFF2-40B4-BE49-F238E27FC236}">
                    <a16:creationId id="{17FAB2CA-7143-8A13-251F-ECFC41E6140F}"/>
                  </a:ext>
                </a:extLst>
              </p:cNvPr>
              <p:cNvSpPr/>
              <p:nvPr/>
            </p:nvSpPr>
            <p:spPr>
              <a:xfrm flipV="false" flipH="false">
                <a:off x="723153" y="4991100"/>
                <a:ext cx="2501523" cy="1053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t" anchorCtr="1" bIns="45720" lIns="91440" rIns="91440" tIns="45720"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2F2F2F"/>
                    </a:solidFill>
                    <a:ea typeface="思源黑体 Normal"/>
                  </a:rPr>
                  <a:t>加强农村教育和职业培训，培养新型职业农民。</a:t>
                </a:r>
              </a:p>
            </p:txBody>
          </p:sp>
          <p:sp>
            <p:nvSpPr>
              <p:cNvPr descr="bb7468de-58f3-45e8-82fc-c4d1789f1034" id="22" name="Bullet5">
                <a:extLst>
                  <a:ext uri="{FF2B5EF4-FFF2-40B4-BE49-F238E27FC236}">
                    <a16:creationId id="{E89102E0-0043-EC90-B3F4-7F66CF5AF4BF}"/>
                  </a:ext>
                </a:extLst>
              </p:cNvPr>
              <p:cNvSpPr/>
              <p:nvPr/>
            </p:nvSpPr>
            <p:spPr>
              <a:xfrm flipV="false" flipH="false">
                <a:off x="726575" y="4426980"/>
                <a:ext cx="2501523" cy="564120"/>
              </a:xfrm>
              <a:prstGeom prst="round2SameRect">
                <a:avLst/>
              </a:prstGeom>
              <a:solidFill>
                <a:schemeClr val="accent1">
                  <a:alpha val="10000"/>
                </a:schemeClr>
              </a:solidFill>
              <a:effectLst/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b="0" g="0" r="0"/>
              </a:fillRef>
              <a:effectRef idx="2">
                <a:scrgbClr b="0" g="0" r="0"/>
              </a:effectRef>
              <a:fontRef idx="minor">
                <a:schemeClr val="lt1"/>
              </a:fontRef>
            </p:style>
            <p:txBody>
              <a:bodyPr anchor="ctr" anchorCtr="1" bIns="45720" lIns="91440" rIns="91440" spcFirstLastPara="0" tIns="45720" vert="horz" wrap="square">
                <a:normAutofit/>
              </a:bodyPr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true" i="false" u="none" sz="1800">
                    <a:solidFill>
                      <a:srgbClr val="2F2F2F"/>
                    </a:solidFill>
                    <a:ea typeface="华康标题宋 Std W9"/>
                  </a:rPr>
                  <a:t>农村人才培养</a:t>
                </a:r>
              </a:p>
            </p:txBody>
          </p:sp>
        </p:grpSp>
        <p:grpSp>
          <p:nvGrpSpPr>
            <p:cNvPr descr="b90ddfb8-899f-41e4-868e-7580f514c6b6" id="31" name="组合 30">
              <a:extLst>
                <a:ext uri="{FF2B5EF4-FFF2-40B4-BE49-F238E27FC236}">
                  <a16:creationId id="{5CE1E84B-5269-1E87-E7FD-DBF6F8D0A841}"/>
                </a:ext>
              </a:extLst>
            </p:cNvPr>
            <p:cNvGrpSpPr/>
            <p:nvPr/>
          </p:nvGrpSpPr>
          <p:grpSpPr>
            <a:xfrm>
              <a:off x="3477800" y="4426980"/>
              <a:ext cx="2501523" cy="1617470"/>
              <a:chOff x="3477800" y="4426980"/>
              <a:chExt cx="2501523" cy="1617470"/>
            </a:xfrm>
          </p:grpSpPr>
          <p:sp>
            <p:nvSpPr>
              <p:cNvPr descr="6928514b-03a8-47f9-8661-ac94361fc4a0" id="19" name="Text6">
                <a:extLst>
                  <a:ext uri="{FF2B5EF4-FFF2-40B4-BE49-F238E27FC236}">
                    <a16:creationId id="{413DEFE0-12F8-0CA1-6048-0E5EA2BD351E}"/>
                  </a:ext>
                </a:extLst>
              </p:cNvPr>
              <p:cNvSpPr/>
              <p:nvPr/>
            </p:nvSpPr>
            <p:spPr>
              <a:xfrm flipV="false" flipH="false">
                <a:off x="3481227" y="4991099"/>
                <a:ext cx="2491248" cy="10533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t" anchorCtr="1" bIns="45720" lIns="91440" rIns="91440" tIns="45720"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2F2F2F"/>
                    </a:solidFill>
                    <a:ea typeface="思源黑体 Normal"/>
                  </a:rPr>
                  <a:t>打造优质农产品品牌，提升市场竞争力和附加值。</a:t>
                </a:r>
              </a:p>
            </p:txBody>
          </p:sp>
          <p:sp>
            <p:nvSpPr>
              <p:cNvPr descr="e9b70888-f998-4778-bc29-8a6355eba5f3" id="23" name="Bullet6">
                <a:extLst>
                  <a:ext uri="{FF2B5EF4-FFF2-40B4-BE49-F238E27FC236}">
                    <a16:creationId id="{7C8E3DF4-8526-298E-1088-4215455F1D28}"/>
                  </a:ext>
                </a:extLst>
              </p:cNvPr>
              <p:cNvSpPr/>
              <p:nvPr/>
            </p:nvSpPr>
            <p:spPr>
              <a:xfrm flipV="false" flipH="false">
                <a:off x="3477800" y="4426980"/>
                <a:ext cx="2501523" cy="564120"/>
              </a:xfrm>
              <a:prstGeom prst="round2SameRect">
                <a:avLst/>
              </a:prstGeom>
              <a:solidFill>
                <a:schemeClr val="tx2">
                  <a:alpha val="10000"/>
                </a:schemeClr>
              </a:solidFill>
              <a:effectLst/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b="0" g="0" r="0"/>
              </a:fillRef>
              <a:effectRef idx="2">
                <a:scrgbClr b="0" g="0" r="0"/>
              </a:effectRef>
              <a:fontRef idx="minor">
                <a:schemeClr val="lt1"/>
              </a:fontRef>
            </p:style>
            <p:txBody>
              <a:bodyPr anchor="ctr" anchorCtr="1" bIns="45720" lIns="91440" rIns="91440" spcFirstLastPara="0" tIns="45720" vert="horz" wrap="square">
                <a:normAutofit/>
              </a:bodyPr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true" i="false" u="none" sz="1800">
                    <a:solidFill>
                      <a:srgbClr val="2F2F2F"/>
                    </a:solidFill>
                    <a:ea typeface="华康标题宋 Std W9"/>
                  </a:rPr>
                  <a:t>农业品牌建设</a:t>
                </a:r>
              </a:p>
            </p:txBody>
          </p:sp>
        </p:grpSp>
        <p:grpSp>
          <p:nvGrpSpPr>
            <p:cNvPr descr="6de6e7d4-6be0-4763-9040-c8345285bcab" id="32" name="组合 31">
              <a:extLst>
                <a:ext uri="{FF2B5EF4-FFF2-40B4-BE49-F238E27FC236}">
                  <a16:creationId id="{254AF8D3-4D24-C8F3-6FB1-6AD5E63D2FF5}"/>
                </a:ext>
              </a:extLst>
            </p:cNvPr>
            <p:cNvGrpSpPr/>
            <p:nvPr/>
          </p:nvGrpSpPr>
          <p:grpSpPr>
            <a:xfrm>
              <a:off x="6229024" y="4426980"/>
              <a:ext cx="2501523" cy="1617470"/>
              <a:chOff x="6229024" y="4426980"/>
              <a:chExt cx="2501523" cy="1617470"/>
            </a:xfrm>
          </p:grpSpPr>
          <p:sp>
            <p:nvSpPr>
              <p:cNvPr descr="e6eee72e-d194-436b-949c-641d01a35a70" id="20" name="Text7">
                <a:extLst>
                  <a:ext uri="{FF2B5EF4-FFF2-40B4-BE49-F238E27FC236}">
                    <a16:creationId id="{1290B9B2-E4BD-2224-7111-B74283A590E0}"/>
                  </a:ext>
                </a:extLst>
              </p:cNvPr>
              <p:cNvSpPr/>
              <p:nvPr/>
            </p:nvSpPr>
            <p:spPr>
              <a:xfrm flipV="false" flipH="false">
                <a:off x="6229024" y="4991099"/>
                <a:ext cx="2491248" cy="10533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t" anchorCtr="1" bIns="45720" lIns="91440" rIns="91440" tIns="45720"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2F2F2F"/>
                    </a:solidFill>
                    <a:ea typeface="思源黑体 Normal"/>
                  </a:rPr>
                  <a:t>挖掘和传承农村优秀传统文化，增强农村文化软实力。</a:t>
                </a:r>
              </a:p>
            </p:txBody>
          </p:sp>
          <p:sp>
            <p:nvSpPr>
              <p:cNvPr descr="832e8900-e65d-400b-810a-67628807de58" id="24" name="Bullet7">
                <a:extLst>
                  <a:ext uri="{FF2B5EF4-FFF2-40B4-BE49-F238E27FC236}">
                    <a16:creationId id="{6528B11E-0AC6-DE75-BAE1-67CB194A91C8}"/>
                  </a:ext>
                </a:extLst>
              </p:cNvPr>
              <p:cNvSpPr/>
              <p:nvPr/>
            </p:nvSpPr>
            <p:spPr>
              <a:xfrm flipV="false" flipH="false">
                <a:off x="6229024" y="4426980"/>
                <a:ext cx="2501523" cy="564120"/>
              </a:xfrm>
              <a:prstGeom prst="round2SameRect">
                <a:avLst/>
              </a:prstGeom>
              <a:solidFill>
                <a:schemeClr val="accent1">
                  <a:alpha val="10000"/>
                </a:schemeClr>
              </a:solidFill>
              <a:effectLst/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b="0" g="0" r="0"/>
              </a:fillRef>
              <a:effectRef idx="2">
                <a:scrgbClr b="0" g="0" r="0"/>
              </a:effectRef>
              <a:fontRef idx="minor">
                <a:schemeClr val="lt1"/>
              </a:fontRef>
            </p:style>
            <p:txBody>
              <a:bodyPr anchor="ctr" anchorCtr="1" bIns="45720" lIns="91440" rIns="91440" spcFirstLastPara="0" tIns="45720" vert="horz" wrap="square">
                <a:normAutofit/>
              </a:bodyPr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true" i="false" u="none" sz="1800">
                    <a:solidFill>
                      <a:srgbClr val="2F2F2F"/>
                    </a:solidFill>
                    <a:ea typeface="华康标题宋 Std W9"/>
                  </a:rPr>
                  <a:t>农村文化振兴</a:t>
                </a:r>
              </a:p>
            </p:txBody>
          </p:sp>
        </p:grpSp>
        <p:grpSp>
          <p:nvGrpSpPr>
            <p:cNvPr descr="6c22ca4a-2111-43e3-b6d8-4dabd29e2e39" id="33" name="组合 32">
              <a:extLst>
                <a:ext uri="{FF2B5EF4-FFF2-40B4-BE49-F238E27FC236}">
                  <a16:creationId id="{BAF07AD3-68DF-1E51-C0E9-AE87DCBE59CD}"/>
                </a:ext>
              </a:extLst>
            </p:cNvPr>
            <p:cNvGrpSpPr/>
            <p:nvPr/>
          </p:nvGrpSpPr>
          <p:grpSpPr>
            <a:xfrm>
              <a:off x="8976824" y="4426980"/>
              <a:ext cx="2501526" cy="1617470"/>
              <a:chOff x="8976824" y="4426980"/>
              <a:chExt cx="2501526" cy="1617470"/>
            </a:xfrm>
          </p:grpSpPr>
          <p:sp>
            <p:nvSpPr>
              <p:cNvPr descr="3732e0b1-d74e-4330-9145-0620be3d5361" id="21" name="Text8">
                <a:extLst>
                  <a:ext uri="{FF2B5EF4-FFF2-40B4-BE49-F238E27FC236}">
                    <a16:creationId id="{7EEB2131-4818-111F-89E2-C768D3C3E5BC}"/>
                  </a:ext>
                </a:extLst>
              </p:cNvPr>
              <p:cNvSpPr/>
              <p:nvPr/>
            </p:nvSpPr>
            <p:spPr>
              <a:xfrm flipV="false" flipH="false">
                <a:off x="8976824" y="4991099"/>
                <a:ext cx="2491245" cy="10533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t" anchorCtr="1" bIns="45720" lIns="91440" rIns="91440" tIns="45720"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2F2F2F"/>
                    </a:solidFill>
                    <a:ea typeface="思源黑体 Normal"/>
                  </a:rPr>
                  <a:t>完善农村治理体系，提高农村社会管理和服务水平。</a:t>
                </a:r>
              </a:p>
            </p:txBody>
          </p:sp>
          <p:sp>
            <p:nvSpPr>
              <p:cNvPr descr="7b4443a7-cc37-46b5-93af-81dde24683e3" id="25" name="Bullet8">
                <a:extLst>
                  <a:ext uri="{FF2B5EF4-FFF2-40B4-BE49-F238E27FC236}">
                    <a16:creationId id="{B4C51CDF-61EC-18C2-00A1-572655018C8C}"/>
                  </a:ext>
                </a:extLst>
              </p:cNvPr>
              <p:cNvSpPr/>
              <p:nvPr/>
            </p:nvSpPr>
            <p:spPr>
              <a:xfrm flipV="false" flipH="false">
                <a:off x="8976827" y="4426980"/>
                <a:ext cx="2501523" cy="564120"/>
              </a:xfrm>
              <a:prstGeom prst="round2SameRect">
                <a:avLst/>
              </a:prstGeom>
              <a:solidFill>
                <a:schemeClr val="tx2">
                  <a:alpha val="10000"/>
                </a:schemeClr>
              </a:solidFill>
              <a:effectLst/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b="0" g="0" r="0"/>
              </a:fillRef>
              <a:effectRef idx="2">
                <a:scrgbClr b="0" g="0" r="0"/>
              </a:effectRef>
              <a:fontRef idx="minor">
                <a:schemeClr val="lt1"/>
              </a:fontRef>
            </p:style>
            <p:txBody>
              <a:bodyPr anchor="ctr" anchorCtr="1" bIns="45720" lIns="91440" rIns="91440" spcFirstLastPara="0" tIns="45720" vert="horz" wrap="square">
                <a:normAutofit/>
              </a:bodyPr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true" i="false" u="none" sz="1800">
                    <a:solidFill>
                      <a:srgbClr val="2F2F2F"/>
                    </a:solidFill>
                    <a:ea typeface="华康标题宋 Std W9"/>
                  </a:rPr>
                  <a:t>农村社会治理创新</a:t>
                </a:r>
              </a:p>
            </p:txBody>
          </p:sp>
        </p:grpSp>
        <p:sp>
          <p:nvSpPr>
            <p:cNvPr descr="c7d5bc7c-e6e2-41f5-90b1-89d03d630688" id="16" name="Title">
              <a:extLst>
                <a:ext uri="{FF2B5EF4-FFF2-40B4-BE49-F238E27FC236}">
                  <a16:creationId id="{884E6990-22E3-1344-BF0D-3AFED8BC7746}"/>
                </a:ext>
              </a:extLst>
            </p:cNvPr>
            <p:cNvSpPr txBox="1"/>
            <p:nvPr/>
          </p:nvSpPr>
          <p:spPr>
            <a:xfrm flipV="false" flipH="false">
              <a:off x="660400" y="1409700"/>
              <a:ext cx="10858500" cy="800100"/>
            </a:xfrm>
            <a:prstGeom prst="rect">
              <a:avLst/>
            </a:prstGeom>
            <a:noFill/>
          </p:spPr>
          <p:txBody>
            <a:bodyPr anchor="t" anchorCtr="1" rtlCol="0" vert="horz" wrap="square">
              <a:normAutofit/>
            </a:bodyPr>
            <a:lstStyle/>
            <a:p>
              <a:pPr algn="ctr"/>
              <a:r>
                <a:rPr lang="en-US" b="true" i="false" u="none" sz="2400">
                  <a:solidFill>
                    <a:srgbClr val="2F2F2F"/>
                  </a:solidFill>
                  <a:ea typeface="华康标题宋 Std W9"/>
                </a:rPr>
                <a:t>农业、农村、农民的未来发展方向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a16="http://schemas.microsoft.com/office/drawing/2014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8df6c20-2efd-41c4-a9d0-6218cf7c4a69" id="47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false" i="false" u="none" sz="2800">
                <a:solidFill>
                  <a:srgbClr val="F84D4D"/>
                </a:solidFill>
                <a:ea typeface="华康标题宋 Std W9"/>
              </a:rPr>
              <a:t>政策建议</a:t>
            </a:r>
          </a:p>
        </p:txBody>
      </p:sp>
      <p:grpSp>
        <p:nvGrpSpPr>
          <p:cNvPr descr="0af3d3ce-1815-475b-9d3e-a68b7fa18981" id="18" name="7265fc2f-f585-488d-b94b-feb38b472be0.source.8.zh-Hans.pptx">
            <a:extLst>
              <a:ext uri="{FF2B5EF4-FFF2-40B4-BE49-F238E27FC236}">
                <a16:creationId id="{EB202DC3-C73E-ACB5-C358-4495ECCB2075}"/>
              </a:ext>
            </a:extLst>
          </p:cNvPr>
          <p:cNvGrpSpPr/>
          <p:nvPr/>
        </p:nvGrpSpPr>
        <p:grpSpPr>
          <a:xfrm>
            <a:off x="668656" y="1201625"/>
            <a:ext cx="10850244" cy="4932475"/>
            <a:chOff x="668656" y="1201625"/>
            <a:chExt cx="10850244" cy="4932475"/>
          </a:xfrm>
        </p:grpSpPr>
        <p:sp>
          <p:nvSpPr>
            <p:cNvPr descr="7bdeda09-80ff-4004-a8c4-615fffa41aba" id="5" name="Title">
              <a:extLst>
                <a:ext uri="{FF2B5EF4-FFF2-40B4-BE49-F238E27FC236}">
                  <a16:creationId id="{87FFA0D2-2FBE-5E1C-7031-A16EDBDB302D}"/>
                </a:ext>
              </a:extLst>
            </p:cNvPr>
            <p:cNvSpPr txBox="1"/>
            <p:nvPr/>
          </p:nvSpPr>
          <p:spPr>
            <a:xfrm flipV="false" flipH="false">
              <a:off x="668656" y="3518850"/>
              <a:ext cx="2511594" cy="2615250"/>
            </a:xfrm>
            <a:prstGeom prst="roundRect">
              <a:avLst>
                <a:gd fmla="val 8577" name="adj"/>
              </a:avLst>
            </a:prstGeom>
            <a:solidFill>
              <a:schemeClr val="tx1">
                <a:alpha val="3000"/>
              </a:schemeClr>
            </a:solidFill>
            <a:ln cap="flat" w="6350">
              <a:noFill/>
              <a:prstDash val="solid"/>
              <a:miter/>
            </a:ln>
            <a:effectLst/>
          </p:spPr>
          <p:txBody>
            <a:bodyPr anchor="ctr" rtlCol="0"/>
            <a:lstStyle>
              <a:defPPr>
                <a:defRPr lang="en-US"/>
              </a:defPPr>
            </a:lstStyle>
            <a:p>
              <a:pPr algn="ctr"/>
              <a:r>
                <a:rPr lang="en-US" b="true" i="false" u="none" sz="2400">
                  <a:solidFill>
                    <a:srgbClr val="2F2F2F"/>
                  </a:solidFill>
                  <a:ea typeface="华康标题宋 Std W9"/>
                </a:rPr>
                <a:t>支持三农发展的政策建议</a:t>
              </a:r>
            </a:p>
          </p:txBody>
        </p:sp>
        <p:grpSp>
          <p:nvGrpSpPr>
            <p:cNvPr descr="0b0321a4-d16e-4dce-b991-618709dc149e" id="16" name="组合 15">
              <a:extLst>
                <a:ext uri="{FF2B5EF4-FFF2-40B4-BE49-F238E27FC236}">
                  <a16:creationId id="{3D47D476-D6F0-7DED-2EDF-9D97E2AC8DD3}"/>
                </a:ext>
              </a:extLst>
            </p:cNvPr>
            <p:cNvGrpSpPr/>
            <p:nvPr/>
          </p:nvGrpSpPr>
          <p:grpSpPr>
            <a:xfrm>
              <a:off x="699372" y="1201625"/>
              <a:ext cx="2480878" cy="2308269"/>
              <a:chOff x="699372" y="1201625"/>
              <a:chExt cx="2480878" cy="2308269"/>
            </a:xfrm>
          </p:grpSpPr>
          <p:sp>
            <p:nvSpPr>
              <p:cNvPr descr="775accc8-3f26-4383-a324-164e7368f094" id="223" name="任意多边形: 形状 222">
                <a:extLst>
                  <a:ext uri="{FF2B5EF4-FFF2-40B4-BE49-F238E27FC236}">
                    <a16:creationId id="{D3D151CC-11CB-C51C-C3A6-D3E3381D576D}"/>
                  </a:ext>
                </a:extLst>
              </p:cNvPr>
              <p:cNvSpPr/>
              <p:nvPr/>
            </p:nvSpPr>
            <p:spPr>
              <a:xfrm flipV="false" flipH="false">
                <a:off x="2003448" y="1706996"/>
                <a:ext cx="120460" cy="14514"/>
              </a:xfrm>
              <a:custGeom>
                <a:avLst/>
                <a:gdLst>
                  <a:gd fmla="*/ 0 w 358047" name="connsiteX0"/>
                  <a:gd fmla="*/ 1922 h 43141" name="connsiteY0"/>
                  <a:gd fmla="*/ 297417 w 358047" name="connsiteX1"/>
                  <a:gd fmla="*/ 146 h 43141" name="connsiteY1"/>
                  <a:gd fmla="*/ 357380 w 358047" name="connsiteX2"/>
                  <a:gd fmla="*/ 22532 h 43141" name="connsiteY2"/>
                  <a:gd fmla="*/ 299460 w 358047" name="connsiteX3"/>
                  <a:gd fmla="*/ 42608 h 43141" name="connsiteY3"/>
                  <a:gd fmla="*/ 14391 w 358047" name="connsiteX4"/>
                  <a:gd fmla="*/ 42697 h 43141" name="connsiteY4"/>
                  <a:gd fmla="*/ 0 w 358047" name="connsiteX5"/>
                  <a:gd fmla="*/ 1922 h 43141" name="connsiteY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b="b" l="l" r="r" t="t"/>
                <a:pathLst>
                  <a:path h="43141" w="358047">
                    <a:moveTo>
                      <a:pt x="0" y="1922"/>
                    </a:moveTo>
                    <a:lnTo>
                      <a:pt x="297417" y="146"/>
                    </a:lnTo>
                    <a:cubicBezTo>
                      <a:pt x="297417" y="146"/>
                      <a:pt x="365464" y="-3230"/>
                      <a:pt x="357380" y="22532"/>
                    </a:cubicBezTo>
                    <a:cubicBezTo>
                      <a:pt x="349296" y="48294"/>
                      <a:pt x="299460" y="42608"/>
                      <a:pt x="299460" y="42608"/>
                    </a:cubicBezTo>
                    <a:lnTo>
                      <a:pt x="14391" y="42697"/>
                    </a:lnTo>
                    <a:lnTo>
                      <a:pt x="0" y="1922"/>
                    </a:lnTo>
                    <a:close/>
                  </a:path>
                </a:pathLst>
              </a:custGeom>
              <a:solidFill>
                <a:srgbClr val="1B0242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fb3ca68e-94b7-40ef-adcd-0aaad77dc5c4" id="224" name="任意多边形: 形状 223">
                <a:extLst>
                  <a:ext uri="{FF2B5EF4-FFF2-40B4-BE49-F238E27FC236}">
                    <a16:creationId id="{5A24B355-5282-23EB-5152-E8A406DB69D8}"/>
                  </a:ext>
                </a:extLst>
              </p:cNvPr>
              <p:cNvSpPr/>
              <p:nvPr/>
            </p:nvSpPr>
            <p:spPr>
              <a:xfrm flipV="false" flipH="false">
                <a:off x="1167554" y="2067744"/>
                <a:ext cx="418755" cy="1278716"/>
              </a:xfrm>
              <a:custGeom>
                <a:avLst/>
                <a:gdLst>
                  <a:gd fmla="*/ 233939 w 1244680" name="connsiteX0"/>
                  <a:gd fmla="*/ 6507 h 3800769" name="connsiteY0"/>
                  <a:gd fmla="*/ 704405 w 1244680" name="connsiteX1"/>
                  <a:gd fmla="*/ 216511 h 3800769" name="connsiteY1"/>
                  <a:gd fmla="*/ 1240875 w 1244680" name="connsiteX2"/>
                  <a:gd fmla="*/ 1654292 h 3800769" name="connsiteY2"/>
                  <a:gd fmla="*/ 730523 w 1244680" name="connsiteX3"/>
                  <a:gd fmla="*/ 3790044 h 3800769" name="connsiteY3"/>
                  <a:gd fmla="*/ 590697 w 1244680" name="connsiteX4"/>
                  <a:gd fmla="*/ 3768013 h 3800769" name="connsiteY4"/>
                  <a:gd fmla="*/ 617436 w 1244680" name="connsiteX5"/>
                  <a:gd fmla="*/ 1850882 h 3800769" name="connsiteY5"/>
                  <a:gd fmla="*/ 30776 w 1244680" name="connsiteX6"/>
                  <a:gd fmla="*/ 470043 h 3800769" name="connsiteY6"/>
                  <a:gd fmla="*/ 233939 w 1244680" name="connsiteX7"/>
                  <a:gd fmla="*/ 6507 h 3800769" name="connsiteY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b="b" l="l" r="r" t="t"/>
                <a:pathLst>
                  <a:path h="3800769" w="1244680">
                    <a:moveTo>
                      <a:pt x="233939" y="6507"/>
                    </a:moveTo>
                    <a:cubicBezTo>
                      <a:pt x="474058" y="-44040"/>
                      <a:pt x="704405" y="216511"/>
                      <a:pt x="704405" y="216511"/>
                    </a:cubicBezTo>
                    <a:cubicBezTo>
                      <a:pt x="704405" y="216511"/>
                      <a:pt x="1179846" y="1083355"/>
                      <a:pt x="1240875" y="1654292"/>
                    </a:cubicBezTo>
                    <a:cubicBezTo>
                      <a:pt x="1295508" y="2164467"/>
                      <a:pt x="744025" y="3765526"/>
                      <a:pt x="730523" y="3790044"/>
                    </a:cubicBezTo>
                    <a:cubicBezTo>
                      <a:pt x="717020" y="3814473"/>
                      <a:pt x="596383" y="3792887"/>
                      <a:pt x="590697" y="3768013"/>
                    </a:cubicBezTo>
                    <a:cubicBezTo>
                      <a:pt x="584923" y="3743139"/>
                      <a:pt x="623388" y="1929767"/>
                      <a:pt x="617436" y="1850882"/>
                    </a:cubicBezTo>
                    <a:cubicBezTo>
                      <a:pt x="613172" y="1794472"/>
                      <a:pt x="141907" y="811433"/>
                      <a:pt x="30776" y="470043"/>
                    </a:cubicBezTo>
                    <a:cubicBezTo>
                      <a:pt x="-35584" y="266258"/>
                      <a:pt x="-6180" y="57053"/>
                      <a:pt x="233939" y="6507"/>
                    </a:cubicBezTo>
                    <a:close/>
                  </a:path>
                </a:pathLst>
              </a:custGeom>
              <a:solidFill>
                <a:schemeClr val="accent6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4e3cc8e1-8841-4f14-8ef5-b446711d2137" id="225" name="任意多边形: 形状 224">
                <a:extLst>
                  <a:ext uri="{FF2B5EF4-FFF2-40B4-BE49-F238E27FC236}">
                    <a16:creationId id="{FCA676F6-15E0-B752-81F0-BADCBEF4243E}"/>
                  </a:ext>
                </a:extLst>
              </p:cNvPr>
              <p:cNvSpPr/>
              <p:nvPr/>
            </p:nvSpPr>
            <p:spPr>
              <a:xfrm flipV="false" flipH="false">
                <a:off x="967512" y="2017272"/>
                <a:ext cx="334359" cy="1413432"/>
              </a:xfrm>
              <a:custGeom>
                <a:avLst/>
                <a:gdLst>
                  <a:gd fmla="*/ 231121 w 993826" name="connsiteX0"/>
                  <a:gd fmla="*/ 0 h 4201190" name="connsiteY0"/>
                  <a:gd fmla="*/ 418 w 993826" name="connsiteX1"/>
                  <a:gd fmla="*/ 598831 h 4201190" name="connsiteY1"/>
                  <a:gd fmla="*/ 385514 w 993826" name="connsiteX2"/>
                  <a:gd fmla="*/ 2059443 h 4201190" name="connsiteY2"/>
                  <a:gd fmla="*/ 164228 w 993826" name="connsiteX3"/>
                  <a:gd fmla="*/ 4184535 h 4201190" name="connsiteY3"/>
                  <a:gd fmla="*/ 329282 w 993826" name="connsiteX4"/>
                  <a:gd fmla="*/ 4172187 h 4201190" name="connsiteY4"/>
                  <a:gd fmla="*/ 981325 w 993826" name="connsiteX5"/>
                  <a:gd fmla="*/ 2078187 h 4201190" name="connsiteY5"/>
                  <a:gd fmla="*/ 852072 w 993826" name="connsiteX6"/>
                  <a:gd fmla="*/ 367329 h 4201190" name="connsiteY6"/>
                  <a:gd fmla="*/ 231121 w 993826" name="connsiteX7"/>
                  <a:gd fmla="*/ 0 h 4201190" name="connsiteY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b="b" l="l" r="r" t="t"/>
                <a:pathLst>
                  <a:path h="4201190" w="993826">
                    <a:moveTo>
                      <a:pt x="231121" y="0"/>
                    </a:moveTo>
                    <a:cubicBezTo>
                      <a:pt x="231121" y="0"/>
                      <a:pt x="-11397" y="195346"/>
                      <a:pt x="418" y="598831"/>
                    </a:cubicBezTo>
                    <a:cubicBezTo>
                      <a:pt x="15253" y="1103321"/>
                      <a:pt x="390756" y="2014937"/>
                      <a:pt x="385514" y="2059443"/>
                    </a:cubicBezTo>
                    <a:cubicBezTo>
                      <a:pt x="311249" y="2686790"/>
                      <a:pt x="160764" y="4057502"/>
                      <a:pt x="164228" y="4184535"/>
                    </a:cubicBezTo>
                    <a:cubicBezTo>
                      <a:pt x="164850" y="4206033"/>
                      <a:pt x="313203" y="4211363"/>
                      <a:pt x="329282" y="4172187"/>
                    </a:cubicBezTo>
                    <a:cubicBezTo>
                      <a:pt x="345361" y="4133011"/>
                      <a:pt x="945969" y="2567753"/>
                      <a:pt x="981325" y="2078187"/>
                    </a:cubicBezTo>
                    <a:cubicBezTo>
                      <a:pt x="1003445" y="1772065"/>
                      <a:pt x="1014283" y="690419"/>
                      <a:pt x="852072" y="367329"/>
                    </a:cubicBezTo>
                    <a:cubicBezTo>
                      <a:pt x="689860" y="44240"/>
                      <a:pt x="231121" y="0"/>
                      <a:pt x="23112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a1fdc5ff-b7f1-4528-9d68-f0a5a96c9b0a" id="226" name="任意多边形: 形状 225">
                <a:extLst>
                  <a:ext uri="{FF2B5EF4-FFF2-40B4-BE49-F238E27FC236}">
                    <a16:creationId id="{9F07AF12-5869-2606-C07F-8E08587ACAEF}"/>
                  </a:ext>
                </a:extLst>
              </p:cNvPr>
              <p:cNvSpPr/>
              <p:nvPr/>
            </p:nvSpPr>
            <p:spPr>
              <a:xfrm flipV="false" flipH="false">
                <a:off x="1650100" y="1653931"/>
                <a:ext cx="365889" cy="685605"/>
              </a:xfrm>
              <a:custGeom>
                <a:avLst/>
                <a:gdLst>
                  <a:gd fmla="*/ 856433 w 1087544" name="connsiteX0"/>
                  <a:gd fmla="*/ 616701 h 2037845" name="connsiteY0"/>
                  <a:gd fmla="*/ 1084825 w 1087544" name="connsiteX1"/>
                  <a:gd fmla="*/ 632069 h 2037845" name="connsiteY1"/>
                  <a:gd fmla="*/ 824452 w 1087544" name="connsiteX2"/>
                  <a:gd fmla="*/ 2033695 h 2037845" name="connsiteY2"/>
                  <a:gd fmla="*/ 71 w 1087544" name="connsiteX3"/>
                  <a:gd fmla="*/ 740003 h 2037845" name="connsiteY3"/>
                  <a:gd fmla="*/ 108093 w 1087544" name="connsiteX4"/>
                  <a:gd fmla="*/ 309956 h 2037845" name="connsiteY4"/>
                  <a:gd fmla="*/ 552087 w 1087544" name="connsiteX5"/>
                  <a:gd fmla="*/ 26131 h 2037845" name="connsiteY5"/>
                  <a:gd fmla="*/ 782523 w 1087544" name="connsiteX6"/>
                  <a:gd fmla="*/ 1345230 h 2037845" name="connsiteY6"/>
                  <a:gd fmla="*/ 856433 w 1087544" name="connsiteX7"/>
                  <a:gd fmla="*/ 616701 h 2037845" name="connsiteY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b="b" l="l" r="r" t="t"/>
                <a:pathLst>
                  <a:path h="2037845" w="1087544">
                    <a:moveTo>
                      <a:pt x="856433" y="616701"/>
                    </a:moveTo>
                    <a:cubicBezTo>
                      <a:pt x="870291" y="584454"/>
                      <a:pt x="1072744" y="610127"/>
                      <a:pt x="1084825" y="632069"/>
                    </a:cubicBezTo>
                    <a:cubicBezTo>
                      <a:pt x="1096996" y="654011"/>
                      <a:pt x="1077896" y="1949747"/>
                      <a:pt x="824452" y="2033695"/>
                    </a:cubicBezTo>
                    <a:cubicBezTo>
                      <a:pt x="571008" y="2117644"/>
                      <a:pt x="1404" y="902125"/>
                      <a:pt x="71" y="740003"/>
                    </a:cubicBezTo>
                    <a:cubicBezTo>
                      <a:pt x="-1262" y="577792"/>
                      <a:pt x="15528" y="477853"/>
                      <a:pt x="108093" y="309956"/>
                    </a:cubicBezTo>
                    <a:cubicBezTo>
                      <a:pt x="200659" y="142149"/>
                      <a:pt x="504294" y="-75850"/>
                      <a:pt x="552087" y="26131"/>
                    </a:cubicBezTo>
                    <a:cubicBezTo>
                      <a:pt x="620489" y="172175"/>
                      <a:pt x="782523" y="1345230"/>
                      <a:pt x="782523" y="1345230"/>
                    </a:cubicBezTo>
                    <a:cubicBezTo>
                      <a:pt x="782523" y="1345230"/>
                      <a:pt x="842486" y="648948"/>
                      <a:pt x="856433" y="616701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90955122-4f40-4b50-9e8c-9308e4fcf835" id="227" name="任意多边形: 形状 226">
                <a:extLst>
                  <a:ext uri="{FF2B5EF4-FFF2-40B4-BE49-F238E27FC236}">
                    <a16:creationId id="{94895DD4-3C88-579D-8354-E53CC23FAC59}"/>
                  </a:ext>
                </a:extLst>
              </p:cNvPr>
              <p:cNvSpPr/>
              <p:nvPr/>
            </p:nvSpPr>
            <p:spPr>
              <a:xfrm flipV="false" flipH="false">
                <a:off x="968550" y="1521709"/>
                <a:ext cx="885562" cy="698944"/>
              </a:xfrm>
              <a:custGeom>
                <a:avLst/>
                <a:gdLst>
                  <a:gd fmla="*/ 0 w 2632184" name="connsiteX0"/>
                  <a:gd fmla="*/ 1680227 h 2077493" name="connsiteY0"/>
                  <a:gd fmla="*/ 1140365 w 2632184" name="connsiteX1"/>
                  <a:gd fmla="*/ 436904 h 2077493" name="connsiteY1"/>
                  <a:gd fmla="*/ 2287481 w 2632184" name="connsiteX2"/>
                  <a:gd fmla="*/ 4637 h 2077493" name="connsiteY2"/>
                  <a:gd fmla="*/ 2632068 w 2632184" name="connsiteX3"/>
                  <a:gd fmla="*/ 703851 h 2077493" name="connsiteY3"/>
                  <a:gd fmla="*/ 1923349 w 2632184" name="connsiteX4"/>
                  <a:gd fmla="*/ 1536227 h 2077493" name="connsiteY4"/>
                  <a:gd fmla="*/ 1427299 w 2632184" name="connsiteX5"/>
                  <a:gd fmla="*/ 2077494 h 2077493" name="connsiteY5"/>
                  <a:gd fmla="*/ 0 w 2632184" name="connsiteX6"/>
                  <a:gd fmla="*/ 1680227 h 2077493" name="connsiteY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b="b" l="l" r="r" t="t"/>
                <a:pathLst>
                  <a:path h="2077493" w="2632184">
                    <a:moveTo>
                      <a:pt x="0" y="1680227"/>
                    </a:moveTo>
                    <a:cubicBezTo>
                      <a:pt x="0" y="1680227"/>
                      <a:pt x="56410" y="1109112"/>
                      <a:pt x="1140365" y="436904"/>
                    </a:cubicBezTo>
                    <a:cubicBezTo>
                      <a:pt x="1506717" y="209755"/>
                      <a:pt x="2121982" y="-37027"/>
                      <a:pt x="2287481" y="4637"/>
                    </a:cubicBezTo>
                    <a:cubicBezTo>
                      <a:pt x="2452890" y="46389"/>
                      <a:pt x="2637487" y="487006"/>
                      <a:pt x="2632068" y="703851"/>
                    </a:cubicBezTo>
                    <a:cubicBezTo>
                      <a:pt x="2626649" y="920695"/>
                      <a:pt x="2096665" y="1328711"/>
                      <a:pt x="1923349" y="1536227"/>
                    </a:cubicBezTo>
                    <a:cubicBezTo>
                      <a:pt x="1677101" y="1831068"/>
                      <a:pt x="1427299" y="2077494"/>
                      <a:pt x="1427299" y="2077494"/>
                    </a:cubicBezTo>
                    <a:cubicBezTo>
                      <a:pt x="1427299" y="2077494"/>
                      <a:pt x="541089" y="1817210"/>
                      <a:pt x="0" y="16802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b6eb9a8c-a678-4c7a-878c-997b2cd0339d" id="228" name="任意多边形: 形状 227">
                <a:extLst>
                  <a:ext uri="{FF2B5EF4-FFF2-40B4-BE49-F238E27FC236}">
                    <a16:creationId id="{1207572F-4CD8-85A7-C6DB-77730BEF2DF0}"/>
                  </a:ext>
                </a:extLst>
              </p:cNvPr>
              <p:cNvSpPr/>
              <p:nvPr/>
            </p:nvSpPr>
            <p:spPr>
              <a:xfrm flipV="false" flipH="false">
                <a:off x="1773645" y="1511719"/>
                <a:ext cx="221158" cy="149837"/>
              </a:xfrm>
              <a:custGeom>
                <a:avLst/>
                <a:gdLst>
                  <a:gd fmla="*/ 138054 w 657354" name="connsiteX0"/>
                  <a:gd fmla="*/ 445366 h 445365" name="connsiteY0"/>
                  <a:gd fmla="*/ 315989 w 657354" name="connsiteX1"/>
                  <a:gd fmla="*/ 316556 h 445365" name="connsiteY1"/>
                  <a:gd fmla="*/ 400915 w 657354" name="connsiteX2"/>
                  <a:gd fmla="*/ 346138 h 445365" name="connsiteY2"/>
                  <a:gd fmla="*/ 522973 w 657354" name="connsiteX3"/>
                  <a:gd fmla="*/ 286619 h 445365" name="connsiteY3"/>
                  <a:gd fmla="*/ 546692 w 657354" name="connsiteX4"/>
                  <a:gd fmla="*/ 313714 h 445365" name="connsiteY4"/>
                  <a:gd fmla="*/ 651249 w 657354" name="connsiteX5"/>
                  <a:gd fmla="*/ 168825 h 445365" name="connsiteY5"/>
                  <a:gd fmla="*/ 487705 w 657354" name="connsiteX6"/>
                  <a:gd fmla="*/ 7946 h 445365" name="connsiteY6"/>
                  <a:gd fmla="*/ 1871 w 657354" name="connsiteX7"/>
                  <a:gd fmla="*/ 167048 h 445365" name="connsiteY7"/>
                  <a:gd fmla="*/ 21148 w 657354" name="connsiteX8"/>
                  <a:gd fmla="*/ 294703 h 445365" name="connsiteY8"/>
                  <a:gd fmla="*/ 138054 w 657354" name="connsiteX9"/>
                  <a:gd fmla="*/ 445366 h 445365" name="connsiteY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b="b" l="l" r="r" t="t"/>
                <a:pathLst>
                  <a:path h="445365" w="657354">
                    <a:moveTo>
                      <a:pt x="138054" y="445366"/>
                    </a:moveTo>
                    <a:lnTo>
                      <a:pt x="315989" y="316556"/>
                    </a:lnTo>
                    <a:cubicBezTo>
                      <a:pt x="315989" y="316556"/>
                      <a:pt x="349480" y="347293"/>
                      <a:pt x="400915" y="346138"/>
                    </a:cubicBezTo>
                    <a:cubicBezTo>
                      <a:pt x="444799" y="345161"/>
                      <a:pt x="522973" y="286619"/>
                      <a:pt x="522973" y="286619"/>
                    </a:cubicBezTo>
                    <a:lnTo>
                      <a:pt x="546692" y="313714"/>
                    </a:lnTo>
                    <a:cubicBezTo>
                      <a:pt x="546692" y="313714"/>
                      <a:pt x="628419" y="249842"/>
                      <a:pt x="651249" y="168825"/>
                    </a:cubicBezTo>
                    <a:cubicBezTo>
                      <a:pt x="673991" y="87719"/>
                      <a:pt x="636147" y="-32029"/>
                      <a:pt x="487705" y="7946"/>
                    </a:cubicBezTo>
                    <a:cubicBezTo>
                      <a:pt x="339175" y="47922"/>
                      <a:pt x="1871" y="167048"/>
                      <a:pt x="1871" y="167048"/>
                    </a:cubicBezTo>
                    <a:cubicBezTo>
                      <a:pt x="1871" y="167048"/>
                      <a:pt x="-8878" y="229144"/>
                      <a:pt x="21148" y="294703"/>
                    </a:cubicBezTo>
                    <a:cubicBezTo>
                      <a:pt x="59791" y="379629"/>
                      <a:pt x="138054" y="445366"/>
                      <a:pt x="138054" y="445366"/>
                    </a:cubicBezTo>
                    <a:close/>
                  </a:path>
                </a:pathLst>
              </a:custGeom>
              <a:solidFill>
                <a:srgbClr val="FF972A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49f45ed9-9b38-495a-a77e-4e4c39e0ea0e" id="229" name="任意多边形: 形状 228">
                <a:extLst>
                  <a:ext uri="{FF2B5EF4-FFF2-40B4-BE49-F238E27FC236}">
                    <a16:creationId id="{03943EFA-FB0C-9465-D9DD-E242704CFFC0}"/>
                  </a:ext>
                </a:extLst>
              </p:cNvPr>
              <p:cNvSpPr/>
              <p:nvPr/>
            </p:nvSpPr>
            <p:spPr>
              <a:xfrm flipV="false" flipH="false">
                <a:off x="1945681" y="1797775"/>
                <a:ext cx="57987" cy="81826"/>
              </a:xfrm>
              <a:custGeom>
                <a:avLst/>
                <a:gdLst>
                  <a:gd fmla="*/ 5138 w 172357" name="connsiteX0"/>
                  <a:gd fmla="*/ 215976 h 243213" name="connsiteY0"/>
                  <a:gd fmla="*/ 25392 w 172357" name="connsiteX1"/>
                  <a:gd fmla="*/ 5261 h 243213" name="connsiteY1"/>
                  <a:gd fmla="*/ 163885 w 172357" name="connsiteX2"/>
                  <a:gd fmla="*/ 23739 h 243213" name="connsiteY2"/>
                  <a:gd fmla="*/ 165662 w 172357" name="connsiteX3"/>
                  <a:gd fmla="*/ 240050 h 243213" name="connsiteY3"/>
                  <a:gd fmla="*/ 5138 w 172357" name="connsiteX4"/>
                  <a:gd fmla="*/ 215976 h 243213" name="connsiteY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b="b" l="l" r="r" t="t"/>
                <a:pathLst>
                  <a:path h="243213" w="172357">
                    <a:moveTo>
                      <a:pt x="5138" y="215976"/>
                    </a:moveTo>
                    <a:cubicBezTo>
                      <a:pt x="430" y="199275"/>
                      <a:pt x="-9964" y="15122"/>
                      <a:pt x="25392" y="5261"/>
                    </a:cubicBezTo>
                    <a:cubicBezTo>
                      <a:pt x="60748" y="-4599"/>
                      <a:pt x="155446" y="-1756"/>
                      <a:pt x="163885" y="23739"/>
                    </a:cubicBezTo>
                    <a:cubicBezTo>
                      <a:pt x="172324" y="49323"/>
                      <a:pt x="176944" y="229479"/>
                      <a:pt x="165662" y="240050"/>
                    </a:cubicBezTo>
                    <a:cubicBezTo>
                      <a:pt x="154380" y="250622"/>
                      <a:pt x="9846" y="232677"/>
                      <a:pt x="5138" y="215976"/>
                    </a:cubicBezTo>
                    <a:close/>
                  </a:path>
                </a:pathLst>
              </a:custGeom>
              <a:solidFill>
                <a:srgbClr val="F3EFEC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25df399e-ad1c-4823-953b-fc5398c17c7e" id="230" name="任意多边形: 形状 229">
                <a:extLst>
                  <a:ext uri="{FF2B5EF4-FFF2-40B4-BE49-F238E27FC236}">
                    <a16:creationId id="{EAF5E5D3-2739-FA0C-C3BC-B8B088B6827B}"/>
                  </a:ext>
                </a:extLst>
              </p:cNvPr>
              <p:cNvSpPr/>
              <p:nvPr/>
            </p:nvSpPr>
            <p:spPr>
              <a:xfrm flipV="false" flipH="false">
                <a:off x="1954145" y="1684465"/>
                <a:ext cx="100947" cy="142415"/>
              </a:xfrm>
              <a:custGeom>
                <a:avLst/>
                <a:gdLst>
                  <a:gd fmla="*/ 11693 w 300049" name="connsiteX0"/>
                  <a:gd fmla="*/ 398911 h 423306" name="connsiteY0"/>
                  <a:gd fmla="*/ 50070 w 300049" name="connsiteX1"/>
                  <a:gd fmla="*/ 237321 h 423306" name="connsiteY1"/>
                  <a:gd fmla="*/ 201976 w 300049" name="connsiteX2"/>
                  <a:gd fmla="*/ 146622 h 423306" name="connsiteY2"/>
                  <a:gd fmla="*/ 213081 w 300049" name="connsiteX3"/>
                  <a:gd fmla="*/ 102560 h 423306" name="connsiteY3"/>
                  <a:gd fmla="*/ 281039 w 300049" name="connsiteX4"/>
                  <a:gd fmla="*/ 4842 h 423306" name="connsiteY4"/>
                  <a:gd fmla="*/ 280150 w 300049" name="connsiteX5"/>
                  <a:gd fmla="*/ 227372 h 423306" name="connsiteY5"/>
                  <a:gd fmla="*/ 104969 w 300049" name="connsiteX6"/>
                  <a:gd fmla="*/ 391982 h 423306" name="connsiteY6"/>
                  <a:gd fmla="*/ 11693 w 300049" name="connsiteX7"/>
                  <a:gd fmla="*/ 398911 h 423306" name="connsiteY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b="b" l="l" r="r" t="t"/>
                <a:pathLst>
                  <a:path h="423306" w="300049">
                    <a:moveTo>
                      <a:pt x="11693" y="398911"/>
                    </a:moveTo>
                    <a:cubicBezTo>
                      <a:pt x="11693" y="398911"/>
                      <a:pt x="-32191" y="294086"/>
                      <a:pt x="50070" y="237321"/>
                    </a:cubicBezTo>
                    <a:cubicBezTo>
                      <a:pt x="132419" y="180645"/>
                      <a:pt x="201976" y="146622"/>
                      <a:pt x="201976" y="146622"/>
                    </a:cubicBezTo>
                    <a:lnTo>
                      <a:pt x="213081" y="102560"/>
                    </a:lnTo>
                    <a:cubicBezTo>
                      <a:pt x="213081" y="102560"/>
                      <a:pt x="262472" y="-26250"/>
                      <a:pt x="281039" y="4842"/>
                    </a:cubicBezTo>
                    <a:cubicBezTo>
                      <a:pt x="299605" y="35934"/>
                      <a:pt x="312753" y="181622"/>
                      <a:pt x="280150" y="227372"/>
                    </a:cubicBezTo>
                    <a:cubicBezTo>
                      <a:pt x="247459" y="273033"/>
                      <a:pt x="121581" y="325800"/>
                      <a:pt x="104969" y="391982"/>
                    </a:cubicBezTo>
                    <a:cubicBezTo>
                      <a:pt x="88268" y="458163"/>
                      <a:pt x="11693" y="398911"/>
                      <a:pt x="11693" y="398911"/>
                    </a:cubicBezTo>
                    <a:close/>
                  </a:path>
                </a:pathLst>
              </a:custGeom>
              <a:solidFill>
                <a:srgbClr val="FF972A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e50e849c-9c88-4559-83e0-506c1f1681bf" id="231" name="任意多边形: 形状 230">
                <a:extLst>
                  <a:ext uri="{FF2B5EF4-FFF2-40B4-BE49-F238E27FC236}">
                    <a16:creationId id="{D0286FB0-32D3-9BAB-CED3-D0526065256B}"/>
                  </a:ext>
                </a:extLst>
              </p:cNvPr>
              <p:cNvSpPr/>
              <p:nvPr/>
            </p:nvSpPr>
            <p:spPr>
              <a:xfrm flipV="false" flipH="false">
                <a:off x="1874127" y="1485943"/>
                <a:ext cx="132817" cy="87553"/>
              </a:xfrm>
              <a:custGeom>
                <a:avLst/>
                <a:gdLst>
                  <a:gd fmla="*/ 0 w 394775" name="connsiteX0"/>
                  <a:gd fmla="*/ 143194 h 260236" name="connsiteY0"/>
                  <a:gd fmla="*/ 164166 w 394775" name="connsiteX1"/>
                  <a:gd fmla="*/ 163448 h 260236" name="connsiteY1"/>
                  <a:gd fmla="*/ 174293 w 394775" name="connsiteX2"/>
                  <a:gd fmla="*/ 226343 h 260236" name="connsiteY2"/>
                  <a:gd fmla="*/ 279295 w 394775" name="connsiteX3"/>
                  <a:gd fmla="*/ 222878 h 260236" name="connsiteY3"/>
                  <a:gd fmla="*/ 360933 w 394775" name="connsiteX4"/>
                  <a:gd fmla="*/ 257080 h 260236" name="connsiteY4"/>
                  <a:gd fmla="*/ 375769 w 394775" name="connsiteX5"/>
                  <a:gd fmla="*/ 93358 h 260236" name="connsiteY5"/>
                  <a:gd fmla="*/ 97096 w 394775" name="connsiteX6"/>
                  <a:gd fmla="*/ 27532 h 260236" name="connsiteY6"/>
                  <a:gd fmla="*/ 0 w 394775" name="connsiteX7"/>
                  <a:gd fmla="*/ 143194 h 260236" name="connsiteY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b="b" l="l" r="r" t="t"/>
                <a:pathLst>
                  <a:path h="260236" w="394775">
                    <a:moveTo>
                      <a:pt x="0" y="143194"/>
                    </a:moveTo>
                    <a:cubicBezTo>
                      <a:pt x="0" y="143194"/>
                      <a:pt x="18211" y="168956"/>
                      <a:pt x="164166" y="163448"/>
                    </a:cubicBezTo>
                    <a:cubicBezTo>
                      <a:pt x="194192" y="162294"/>
                      <a:pt x="147287" y="191787"/>
                      <a:pt x="174293" y="226343"/>
                    </a:cubicBezTo>
                    <a:cubicBezTo>
                      <a:pt x="204319" y="264808"/>
                      <a:pt x="267835" y="209198"/>
                      <a:pt x="279295" y="222878"/>
                    </a:cubicBezTo>
                    <a:cubicBezTo>
                      <a:pt x="307277" y="256280"/>
                      <a:pt x="345831" y="266052"/>
                      <a:pt x="360933" y="257080"/>
                    </a:cubicBezTo>
                    <a:cubicBezTo>
                      <a:pt x="392025" y="238513"/>
                      <a:pt x="411036" y="173309"/>
                      <a:pt x="375769" y="93358"/>
                    </a:cubicBezTo>
                    <a:cubicBezTo>
                      <a:pt x="339880" y="12075"/>
                      <a:pt x="218888" y="-32076"/>
                      <a:pt x="97096" y="27532"/>
                    </a:cubicBezTo>
                    <a:cubicBezTo>
                      <a:pt x="18566" y="65908"/>
                      <a:pt x="0" y="143194"/>
                      <a:pt x="0" y="1431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1B0242"/>
                  </a:gs>
                  <a:gs pos="50000">
                    <a:srgbClr val="1B0242"/>
                  </a:gs>
                  <a:gs pos="100000">
                    <a:srgbClr val="1B0242"/>
                  </a:gs>
                </a:gsLst>
                <a:lin ang="10542617" scaled="1"/>
              </a:gra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3954f549-9158-4220-8eee-7def8e83355c" id="232" name="任意多边形: 形状 231">
                <a:extLst>
                  <a:ext uri="{FF2B5EF4-FFF2-40B4-BE49-F238E27FC236}">
                    <a16:creationId id="{B1840820-95AB-549E-AD8E-8C6B2B9663C3}"/>
                  </a:ext>
                </a:extLst>
              </p:cNvPr>
              <p:cNvSpPr/>
              <p:nvPr/>
            </p:nvSpPr>
            <p:spPr>
              <a:xfrm flipV="false" flipH="false">
                <a:off x="1900272" y="1525500"/>
                <a:ext cx="44788" cy="33221"/>
              </a:xfrm>
              <a:custGeom>
                <a:avLst/>
                <a:gdLst>
                  <a:gd fmla="*/ 113994 w 133126" name="connsiteX0"/>
                  <a:gd fmla="*/ 70834 h 98743" name="connsiteY0"/>
                  <a:gd fmla="*/ 117192 w 133126" name="connsiteX1"/>
                  <a:gd fmla="*/ 5630 h 98743" name="connsiteY1"/>
                  <a:gd fmla="*/ 463 w 133126" name="connsiteX2"/>
                  <a:gd fmla="*/ 75364 h 98743" name="connsiteY2"/>
                  <a:gd fmla="*/ 113994 w 133126" name="connsiteX3"/>
                  <a:gd fmla="*/ 70834 h 98743" name="connsiteY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b="b" l="l" r="r" t="t"/>
                <a:pathLst>
                  <a:path h="98743" w="133126">
                    <a:moveTo>
                      <a:pt x="113994" y="70834"/>
                    </a:moveTo>
                    <a:cubicBezTo>
                      <a:pt x="132827" y="50491"/>
                      <a:pt x="144020" y="19843"/>
                      <a:pt x="117192" y="5630"/>
                    </a:cubicBezTo>
                    <a:cubicBezTo>
                      <a:pt x="75528" y="-16579"/>
                      <a:pt x="-6910" y="31125"/>
                      <a:pt x="463" y="75364"/>
                    </a:cubicBezTo>
                    <a:cubicBezTo>
                      <a:pt x="7926" y="119515"/>
                      <a:pt x="95161" y="91266"/>
                      <a:pt x="113994" y="70834"/>
                    </a:cubicBezTo>
                    <a:close/>
                  </a:path>
                </a:pathLst>
              </a:custGeom>
              <a:solidFill>
                <a:srgbClr val="FF972A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8b71f858-ca14-41fb-b403-f1ad016b2f80" id="233" name="任意多边形: 形状 232">
                <a:extLst>
                  <a:ext uri="{FF2B5EF4-FFF2-40B4-BE49-F238E27FC236}">
                    <a16:creationId id="{ACF56D47-DACB-63C1-48BD-6356ECFD9ECE}"/>
                  </a:ext>
                </a:extLst>
              </p:cNvPr>
              <p:cNvSpPr/>
              <p:nvPr/>
            </p:nvSpPr>
            <p:spPr>
              <a:xfrm flipV="false" flipH="false">
                <a:off x="1974906" y="1606747"/>
                <a:ext cx="34535" cy="41755"/>
              </a:xfrm>
              <a:custGeom>
                <a:avLst/>
                <a:gdLst>
                  <a:gd fmla="*/ 0 w 102649" name="connsiteX0"/>
                  <a:gd fmla="*/ 20512 h 124109" name="connsiteY0"/>
                  <a:gd fmla="*/ 43262 w 102649" name="connsiteX1"/>
                  <a:gd fmla="*/ 968 h 124109" name="connsiteY1"/>
                  <a:gd fmla="*/ 99583 w 102649" name="connsiteX2"/>
                  <a:gd fmla="*/ 121516 h 124109" name="connsiteY2"/>
                  <a:gd fmla="*/ 19899 w 102649" name="connsiteX3"/>
                  <a:gd fmla="*/ 104371 h 124109" name="connsiteY3"/>
                  <a:gd fmla="*/ 0 w 102649" name="connsiteX4"/>
                  <a:gd fmla="*/ 20512 h 124109" name="connsiteY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b="b" l="l" r="r" t="t"/>
                <a:pathLst>
                  <a:path h="124109" w="102649">
                    <a:moveTo>
                      <a:pt x="0" y="20512"/>
                    </a:moveTo>
                    <a:cubicBezTo>
                      <a:pt x="0" y="20512"/>
                      <a:pt x="35978" y="-5250"/>
                      <a:pt x="43262" y="968"/>
                    </a:cubicBezTo>
                    <a:cubicBezTo>
                      <a:pt x="50547" y="7187"/>
                      <a:pt x="117616" y="91668"/>
                      <a:pt x="99583" y="121516"/>
                    </a:cubicBezTo>
                    <a:cubicBezTo>
                      <a:pt x="93542" y="131466"/>
                      <a:pt x="26295" y="109968"/>
                      <a:pt x="19899" y="104371"/>
                    </a:cubicBezTo>
                    <a:cubicBezTo>
                      <a:pt x="7018" y="93267"/>
                      <a:pt x="0" y="20512"/>
                      <a:pt x="0" y="20512"/>
                    </a:cubicBezTo>
                    <a:close/>
                  </a:path>
                </a:pathLst>
              </a:custGeom>
              <a:solidFill>
                <a:srgbClr val="1B0242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c5084441-92df-4ce1-83b5-c8ad41054ad5" id="234" name="任意多边形: 形状 233">
                <a:extLst>
                  <a:ext uri="{FF2B5EF4-FFF2-40B4-BE49-F238E27FC236}">
                    <a16:creationId id="{BBC5063E-3E2A-428B-340F-AD30D8386229}"/>
                  </a:ext>
                </a:extLst>
              </p:cNvPr>
              <p:cNvSpPr/>
              <p:nvPr/>
            </p:nvSpPr>
            <p:spPr>
              <a:xfrm flipV="false" flipH="false">
                <a:off x="1940911" y="1538168"/>
                <a:ext cx="289215" cy="149339"/>
              </a:xfrm>
              <a:custGeom>
                <a:avLst/>
                <a:gdLst>
                  <a:gd fmla="*/ 38060 w 859644" name="connsiteX0"/>
                  <a:gd fmla="*/ 306345 h 443885" name="connsiteY0"/>
                  <a:gd fmla="*/ 796970 w 859644" name="connsiteX1"/>
                  <a:gd fmla="*/ 134 h 443885" name="connsiteY1"/>
                  <a:gd fmla="*/ 846007 w 859644" name="connsiteX2"/>
                  <a:gd fmla="*/ 256687 h 443885" name="connsiteY2"/>
                  <a:gd fmla="*/ 48364 w 859644" name="connsiteX3"/>
                  <a:gd fmla="*/ 443861 h 443885" name="connsiteY3"/>
                  <a:gd fmla="*/ 38060 w 859644" name="connsiteX4"/>
                  <a:gd fmla="*/ 306345 h 443885" name="connsiteY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b="b" l="l" r="r" t="t"/>
                <a:pathLst>
                  <a:path h="443885" w="859644">
                    <a:moveTo>
                      <a:pt x="38060" y="306345"/>
                    </a:moveTo>
                    <a:cubicBezTo>
                      <a:pt x="67553" y="296929"/>
                      <a:pt x="760903" y="6885"/>
                      <a:pt x="796970" y="134"/>
                    </a:cubicBezTo>
                    <a:cubicBezTo>
                      <a:pt x="833037" y="-6617"/>
                      <a:pt x="884472" y="243895"/>
                      <a:pt x="846007" y="256687"/>
                    </a:cubicBezTo>
                    <a:cubicBezTo>
                      <a:pt x="766678" y="282982"/>
                      <a:pt x="76614" y="441729"/>
                      <a:pt x="48364" y="443861"/>
                    </a:cubicBezTo>
                    <a:cubicBezTo>
                      <a:pt x="20115" y="445815"/>
                      <a:pt x="-38960" y="330864"/>
                      <a:pt x="38060" y="306345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76d0d26e-bc6e-44a5-a82f-7b5e45f70157" id="235" name="任意多边形: 形状 234">
                <a:extLst>
                  <a:ext uri="{FF2B5EF4-FFF2-40B4-BE49-F238E27FC236}">
                    <a16:creationId id="{8C2DC325-C1D1-982A-C1B5-BD641F209EE3}"/>
                  </a:ext>
                </a:extLst>
              </p:cNvPr>
              <p:cNvSpPr/>
              <p:nvPr/>
            </p:nvSpPr>
            <p:spPr>
              <a:xfrm flipV="false" flipH="false">
                <a:off x="2165825" y="1417721"/>
                <a:ext cx="373176" cy="227739"/>
              </a:xfrm>
              <a:custGeom>
                <a:avLst/>
                <a:gdLst>
                  <a:gd fmla="*/ 6217 w 1109202" name="connsiteX0"/>
                  <a:gd fmla="*/ 509959 h 676915" name="connsiteY0"/>
                  <a:gd fmla="*/ 59518 w 1109202" name="connsiteX1"/>
                  <a:gd fmla="*/ 323940 h 676915" name="connsiteY1"/>
                  <a:gd fmla="*/ 958076 w 1109202" name="connsiteX2"/>
                  <a:gd fmla="*/ 495 h 676915" name="connsiteY2"/>
                  <a:gd fmla="*/ 1104119 w 1109202" name="connsiteX3"/>
                  <a:gd fmla="*/ 429031 h 676915" name="connsiteY3"/>
                  <a:gd fmla="*/ 139468 w 1109202" name="connsiteX4"/>
                  <a:gd fmla="*/ 675812 h 676915" name="connsiteY4"/>
                  <a:gd fmla="*/ 6217 w 1109202" name="connsiteX5"/>
                  <a:gd fmla="*/ 509959 h 676915" name="connsiteY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b="b" l="l" r="r" t="t"/>
                <a:pathLst>
                  <a:path h="676915" w="1109202">
                    <a:moveTo>
                      <a:pt x="6217" y="509959"/>
                    </a:moveTo>
                    <a:cubicBezTo>
                      <a:pt x="-15458" y="404068"/>
                      <a:pt x="23717" y="334778"/>
                      <a:pt x="59518" y="323940"/>
                    </a:cubicBezTo>
                    <a:cubicBezTo>
                      <a:pt x="95318" y="313191"/>
                      <a:pt x="940664" y="-14429"/>
                      <a:pt x="958076" y="495"/>
                    </a:cubicBezTo>
                    <a:cubicBezTo>
                      <a:pt x="975487" y="15508"/>
                      <a:pt x="1139919" y="418371"/>
                      <a:pt x="1104119" y="429031"/>
                    </a:cubicBezTo>
                    <a:cubicBezTo>
                      <a:pt x="984459" y="464476"/>
                      <a:pt x="270766" y="643388"/>
                      <a:pt x="139468" y="675812"/>
                    </a:cubicBezTo>
                    <a:cubicBezTo>
                      <a:pt x="92209" y="687450"/>
                      <a:pt x="25672" y="605278"/>
                      <a:pt x="6217" y="509959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ad272631-e16d-435b-b8c5-65e42dbe4d35" id="236" name="任意多边形: 形状 235">
                <a:extLst>
                  <a:ext uri="{FF2B5EF4-FFF2-40B4-BE49-F238E27FC236}">
                    <a16:creationId id="{67499550-DAE1-4F5D-2A96-F27CF1226839}"/>
                  </a:ext>
                </a:extLst>
              </p:cNvPr>
              <p:cNvSpPr/>
              <p:nvPr/>
            </p:nvSpPr>
            <p:spPr>
              <a:xfrm flipV="false" flipH="false">
                <a:off x="2442764" y="1201639"/>
                <a:ext cx="737486" cy="407053"/>
              </a:xfrm>
              <a:custGeom>
                <a:avLst/>
                <a:gdLst>
                  <a:gd fmla="*/ 120885 w 2192053" name="connsiteX0"/>
                  <a:gd fmla="*/ 557925 h 1209896" name="connsiteY0"/>
                  <a:gd fmla="*/ 1881668 w 2192053" name="connsiteX1"/>
                  <a:gd fmla="*/ 8841 h 1209896" name="connsiteY1"/>
                  <a:gd fmla="*/ 2167802 w 2192053" name="connsiteX2"/>
                  <a:gd fmla="*/ 296042 h 1209896" name="connsiteY2"/>
                  <a:gd fmla="*/ 1996086 w 2192053" name="connsiteX3"/>
                  <a:gd fmla="*/ 805595 h 1209896" name="connsiteY3"/>
                  <a:gd fmla="*/ 177206 w 2192053" name="connsiteX4"/>
                  <a:gd fmla="*/ 1208724 h 1209896" name="connsiteY4"/>
                  <a:gd fmla="*/ 4512 w 2192053" name="connsiteX5"/>
                  <a:gd fmla="*/ 907132 h 1209896" name="connsiteY5"/>
                  <a:gd fmla="*/ 120885 w 2192053" name="connsiteX6"/>
                  <a:gd fmla="*/ 557925 h 1209896" name="connsiteY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b="b" l="l" r="r" t="t"/>
                <a:pathLst>
                  <a:path h="1209896" w="2192053">
                    <a:moveTo>
                      <a:pt x="120885" y="557925"/>
                    </a:moveTo>
                    <a:cubicBezTo>
                      <a:pt x="179249" y="533407"/>
                      <a:pt x="1762807" y="50237"/>
                      <a:pt x="1881668" y="8841"/>
                    </a:cubicBezTo>
                    <a:cubicBezTo>
                      <a:pt x="2000528" y="-32556"/>
                      <a:pt x="2110416" y="72801"/>
                      <a:pt x="2167802" y="296042"/>
                    </a:cubicBezTo>
                    <a:cubicBezTo>
                      <a:pt x="2225189" y="519371"/>
                      <a:pt x="2185658" y="761355"/>
                      <a:pt x="1996086" y="805595"/>
                    </a:cubicBezTo>
                    <a:cubicBezTo>
                      <a:pt x="1821527" y="846281"/>
                      <a:pt x="241255" y="1195754"/>
                      <a:pt x="177206" y="1208724"/>
                    </a:cubicBezTo>
                    <a:cubicBezTo>
                      <a:pt x="113156" y="1221694"/>
                      <a:pt x="30807" y="1127441"/>
                      <a:pt x="4512" y="907132"/>
                    </a:cubicBezTo>
                    <a:cubicBezTo>
                      <a:pt x="-18407" y="713207"/>
                      <a:pt x="49906" y="587596"/>
                      <a:pt x="120885" y="5579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fd4b8f93-b9ce-446a-93a4-b99658faf26c" id="237" name="任意多边形: 形状 236">
                <a:extLst>
                  <a:ext uri="{FF2B5EF4-FFF2-40B4-BE49-F238E27FC236}">
                    <a16:creationId id="{9A76B6E5-72DE-762C-B014-37EA8DB5AC53}"/>
                  </a:ext>
                </a:extLst>
              </p:cNvPr>
              <p:cNvSpPr/>
              <p:nvPr/>
            </p:nvSpPr>
            <p:spPr>
              <a:xfrm flipV="false" flipH="false">
                <a:off x="2434300" y="1563258"/>
                <a:ext cx="2002" cy="294357"/>
              </a:xfrm>
              <a:custGeom>
                <a:avLst/>
                <a:gdLst>
                  <a:gd fmla="*/ 0 w 5951" name="connsiteX0"/>
                  <a:gd fmla="*/ 0 h 874928" name="connsiteY0"/>
                  <a:gd fmla="*/ 5952 w 5951" name="connsiteX1"/>
                  <a:gd fmla="*/ 874928 h 874928" name="connsiteY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b="b" l="l" r="r" t="t"/>
                <a:pathLst>
                  <a:path h="874928" w="5951">
                    <a:moveTo>
                      <a:pt x="0" y="0"/>
                    </a:moveTo>
                    <a:lnTo>
                      <a:pt x="5952" y="874928"/>
                    </a:lnTo>
                  </a:path>
                </a:pathLst>
              </a:custGeom>
              <a:ln cap="flat" w="32426">
                <a:solidFill>
                  <a:srgbClr val="1B0242"/>
                </a:solidFill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578a9831-39b6-450a-8761-515fc4aaefe9" id="238" name="任意多边形: 形状 237">
                <a:extLst>
                  <a:ext uri="{FF2B5EF4-FFF2-40B4-BE49-F238E27FC236}">
                    <a16:creationId id="{D4DE6CFB-18BA-BF10-BD4F-729CBC72BEAB}"/>
                  </a:ext>
                </a:extLst>
              </p:cNvPr>
              <p:cNvSpPr/>
              <p:nvPr/>
            </p:nvSpPr>
            <p:spPr>
              <a:xfrm flipV="false" flipH="false">
                <a:off x="2360436" y="1818200"/>
                <a:ext cx="159103" cy="88732"/>
              </a:xfrm>
              <a:custGeom>
                <a:avLst/>
                <a:gdLst>
                  <a:gd fmla="*/ 472101 w 472906" name="connsiteX0"/>
                  <a:gd fmla="*/ 137767 h 263741" name="connsiteY0"/>
                  <a:gd fmla="*/ 220168 w 472906" name="connsiteX1"/>
                  <a:gd fmla="*/ 1673 h 263741" name="connsiteY1"/>
                  <a:gd fmla="*/ 925 w 472906" name="connsiteX2"/>
                  <a:gd fmla="*/ 261602 h 263741" name="connsiteY2"/>
                  <a:gd fmla="*/ 235003 w 472906" name="connsiteX3"/>
                  <a:gd fmla="*/ 226157 h 263741" name="connsiteY3"/>
                  <a:gd fmla="*/ 472101 w 472906" name="connsiteX4"/>
                  <a:gd fmla="*/ 137767 h 263741" name="connsiteY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b="b" l="l" r="r" t="t"/>
                <a:pathLst>
                  <a:path h="263741" w="472906">
                    <a:moveTo>
                      <a:pt x="472101" y="137767"/>
                    </a:moveTo>
                    <a:cubicBezTo>
                      <a:pt x="487470" y="115558"/>
                      <a:pt x="278443" y="-16271"/>
                      <a:pt x="220168" y="1673"/>
                    </a:cubicBezTo>
                    <a:cubicBezTo>
                      <a:pt x="161892" y="19617"/>
                      <a:pt x="-14266" y="247655"/>
                      <a:pt x="925" y="261602"/>
                    </a:cubicBezTo>
                    <a:cubicBezTo>
                      <a:pt x="8831" y="268886"/>
                      <a:pt x="116587" y="257693"/>
                      <a:pt x="235003" y="226157"/>
                    </a:cubicBezTo>
                    <a:cubicBezTo>
                      <a:pt x="344269" y="197197"/>
                      <a:pt x="464817" y="148427"/>
                      <a:pt x="472101" y="137767"/>
                    </a:cubicBezTo>
                    <a:close/>
                  </a:path>
                </a:pathLst>
              </a:custGeom>
              <a:solidFill>
                <a:srgbClr val="1B0242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1fbbc718-39c4-4236-958d-3b18d49e7408" id="239" name="任意多边形: 形状 238">
                <a:extLst>
                  <a:ext uri="{FF2B5EF4-FFF2-40B4-BE49-F238E27FC236}">
                    <a16:creationId id="{64E23363-B346-6015-86BD-0F15D1E30E59}"/>
                  </a:ext>
                </a:extLst>
              </p:cNvPr>
              <p:cNvSpPr/>
              <p:nvPr/>
            </p:nvSpPr>
            <p:spPr>
              <a:xfrm flipV="false" flipH="false">
                <a:off x="2243561" y="1887592"/>
                <a:ext cx="144952" cy="765138"/>
              </a:xfrm>
              <a:custGeom>
                <a:avLst/>
                <a:gdLst>
                  <a:gd fmla="*/ 430846 w 430845" name="connsiteX0"/>
                  <a:gd fmla="*/ 0 h 2274244" name="connsiteY0"/>
                  <a:gd fmla="*/ 0 w 430845" name="connsiteX1"/>
                  <a:gd fmla="*/ 2274244 h 2274244" name="connsiteY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b="b" l="l" r="r" t="t"/>
                <a:pathLst>
                  <a:path h="2274244" w="430845">
                    <a:moveTo>
                      <a:pt x="430846" y="0"/>
                    </a:moveTo>
                    <a:lnTo>
                      <a:pt x="0" y="2274244"/>
                    </a:lnTo>
                  </a:path>
                </a:pathLst>
              </a:custGeom>
              <a:ln cap="flat" w="32426">
                <a:solidFill>
                  <a:srgbClr val="1B0242"/>
                </a:solidFill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281009c0-0094-4da4-b482-0abb5e5f6f31" id="240" name="任意多边形: 形状 239">
                <a:extLst>
                  <a:ext uri="{FF2B5EF4-FFF2-40B4-BE49-F238E27FC236}">
                    <a16:creationId id="{049A9B39-883B-B353-2A1D-033237BBB33E}"/>
                  </a:ext>
                </a:extLst>
              </p:cNvPr>
              <p:cNvSpPr/>
              <p:nvPr/>
            </p:nvSpPr>
            <p:spPr>
              <a:xfrm flipV="false" flipH="false">
                <a:off x="2503458" y="1865327"/>
                <a:ext cx="133685" cy="639612"/>
              </a:xfrm>
              <a:custGeom>
                <a:avLst/>
                <a:gdLst>
                  <a:gd fmla="*/ 0 w 397355" name="connsiteX0"/>
                  <a:gd fmla="*/ 0 h 1901140" name="connsiteY0"/>
                  <a:gd fmla="*/ 397355 w 397355" name="connsiteX1"/>
                  <a:gd fmla="*/ 1901141 h 1901140" name="connsiteY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b="b" l="l" r="r" t="t"/>
                <a:pathLst>
                  <a:path h="1901140" w="397355">
                    <a:moveTo>
                      <a:pt x="0" y="0"/>
                    </a:moveTo>
                    <a:lnTo>
                      <a:pt x="397355" y="1901141"/>
                    </a:lnTo>
                  </a:path>
                </a:pathLst>
              </a:custGeom>
              <a:ln cap="flat" w="32426">
                <a:solidFill>
                  <a:srgbClr val="1B0242"/>
                </a:solidFill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f4213d28-e7df-40e3-8424-6a4845f7aa27" id="241" name="任意多边形: 形状 240">
                <a:extLst>
                  <a:ext uri="{FF2B5EF4-FFF2-40B4-BE49-F238E27FC236}">
                    <a16:creationId id="{61B15DC7-77CB-CC23-6A12-C173F7B766C1}"/>
                  </a:ext>
                </a:extLst>
              </p:cNvPr>
              <p:cNvSpPr/>
              <p:nvPr/>
            </p:nvSpPr>
            <p:spPr>
              <a:xfrm flipV="false" flipH="false">
                <a:off x="2141347" y="2675026"/>
                <a:ext cx="114676" cy="625625"/>
              </a:xfrm>
              <a:custGeom>
                <a:avLst/>
                <a:gdLst>
                  <a:gd fmla="*/ 340857 w 340856" name="connsiteX0"/>
                  <a:gd fmla="*/ 0 h 1859566" name="connsiteY0"/>
                  <a:gd fmla="*/ 0 w 340856" name="connsiteX1"/>
                  <a:gd fmla="*/ 1859566 h 1859566" name="connsiteY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b="b" l="l" r="r" t="t"/>
                <a:pathLst>
                  <a:path h="1859566" w="340856">
                    <a:moveTo>
                      <a:pt x="340857" y="0"/>
                    </a:moveTo>
                    <a:lnTo>
                      <a:pt x="0" y="1859566"/>
                    </a:lnTo>
                  </a:path>
                </a:pathLst>
              </a:custGeom>
              <a:ln cap="flat" w="32426">
                <a:solidFill>
                  <a:srgbClr val="1B0242"/>
                </a:solidFill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8d4d1f8d-bd3d-4ca2-8f5e-366c3e385d32" id="242" name="任意多边形: 形状 241">
                <a:extLst>
                  <a:ext uri="{FF2B5EF4-FFF2-40B4-BE49-F238E27FC236}">
                    <a16:creationId id="{68996666-BD07-9C13-5E2C-53D3D0F7AB72}"/>
                  </a:ext>
                </a:extLst>
              </p:cNvPr>
              <p:cNvSpPr/>
              <p:nvPr/>
            </p:nvSpPr>
            <p:spPr>
              <a:xfrm flipV="false" flipH="false">
                <a:off x="2648321" y="2521108"/>
                <a:ext cx="131473" cy="581990"/>
              </a:xfrm>
              <a:custGeom>
                <a:avLst/>
                <a:gdLst>
                  <a:gd fmla="*/ 0 w 390781" name="connsiteX0"/>
                  <a:gd fmla="*/ 0 h 1729868" name="connsiteY0"/>
                  <a:gd fmla="*/ 390782 w 390781" name="connsiteX1"/>
                  <a:gd fmla="*/ 1729868 h 1729868" name="connsiteY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b="b" l="l" r="r" t="t"/>
                <a:pathLst>
                  <a:path h="1729868" w="390781">
                    <a:moveTo>
                      <a:pt x="0" y="0"/>
                    </a:moveTo>
                    <a:lnTo>
                      <a:pt x="390782" y="1729868"/>
                    </a:lnTo>
                  </a:path>
                </a:pathLst>
              </a:custGeom>
              <a:ln cap="flat" w="32426">
                <a:solidFill>
                  <a:srgbClr val="1B0242"/>
                </a:solidFill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0922c87e-879a-4496-b85d-59d304e60406" id="243" name="任意多边形: 形状 242">
                <a:extLst>
                  <a:ext uri="{FF2B5EF4-FFF2-40B4-BE49-F238E27FC236}">
                    <a16:creationId id="{023B3387-A2C0-6120-CEF8-A41DB9427F25}"/>
                  </a:ext>
                </a:extLst>
              </p:cNvPr>
              <p:cNvSpPr/>
              <p:nvPr/>
            </p:nvSpPr>
            <p:spPr>
              <a:xfrm flipV="false" flipH="false">
                <a:off x="2429428" y="1856031"/>
                <a:ext cx="4573" cy="602941"/>
              </a:xfrm>
              <a:custGeom>
                <a:avLst/>
                <a:gdLst>
                  <a:gd fmla="*/ 13592 w 13591" name="connsiteX0"/>
                  <a:gd fmla="*/ 0 h 1792141" name="connsiteY0"/>
                  <a:gd fmla="*/ 0 w 13591" name="connsiteX1"/>
                  <a:gd fmla="*/ 1792141 h 1792141" name="connsiteY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b="b" l="l" r="r" t="t"/>
                <a:pathLst>
                  <a:path h="1792141" w="13591">
                    <a:moveTo>
                      <a:pt x="13592" y="0"/>
                    </a:moveTo>
                    <a:lnTo>
                      <a:pt x="0" y="1792141"/>
                    </a:lnTo>
                  </a:path>
                </a:pathLst>
              </a:custGeom>
              <a:ln cap="flat" w="32426">
                <a:solidFill>
                  <a:srgbClr val="1B0242"/>
                </a:solidFill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f0819808-57cd-45dd-9e35-cec93cac8296" id="244" name="任意多边形: 形状 243">
                <a:extLst>
                  <a:ext uri="{FF2B5EF4-FFF2-40B4-BE49-F238E27FC236}">
                    <a16:creationId id="{2D676FF8-1C01-A165-33AA-01F4C44DE773}"/>
                  </a:ext>
                </a:extLst>
              </p:cNvPr>
              <p:cNvSpPr/>
              <p:nvPr/>
            </p:nvSpPr>
            <p:spPr>
              <a:xfrm flipV="false" flipH="false">
                <a:off x="2441921" y="2479923"/>
                <a:ext cx="8637" cy="783249"/>
              </a:xfrm>
              <a:custGeom>
                <a:avLst/>
                <a:gdLst>
                  <a:gd fmla="*/ 0 w 25673" name="connsiteX0"/>
                  <a:gd fmla="*/ 0 h 2328077" name="connsiteY0"/>
                  <a:gd fmla="*/ 25673 w 25673" name="connsiteX1"/>
                  <a:gd fmla="*/ 2328078 h 2328077" name="connsiteY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b="b" l="l" r="r" t="t"/>
                <a:pathLst>
                  <a:path h="2328077" w="25673">
                    <a:moveTo>
                      <a:pt x="0" y="0"/>
                    </a:moveTo>
                    <a:lnTo>
                      <a:pt x="25673" y="2328078"/>
                    </a:lnTo>
                  </a:path>
                </a:pathLst>
              </a:custGeom>
              <a:ln cap="flat" w="32426">
                <a:solidFill>
                  <a:srgbClr val="1B0242"/>
                </a:solidFill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e7c42cb4-06ae-46e4-b085-ba7d08a0e72f" id="245" name="任意多边形: 形状 244">
                <a:extLst>
                  <a:ext uri="{FF2B5EF4-FFF2-40B4-BE49-F238E27FC236}">
                    <a16:creationId id="{E7C9BE45-6613-98B4-2A15-CEE849C36A50}"/>
                  </a:ext>
                </a:extLst>
              </p:cNvPr>
              <p:cNvSpPr/>
              <p:nvPr/>
            </p:nvSpPr>
            <p:spPr>
              <a:xfrm flipV="false" flipH="false">
                <a:off x="1008895" y="3447180"/>
                <a:ext cx="147392" cy="62714"/>
              </a:xfrm>
              <a:custGeom>
                <a:avLst/>
                <a:gdLst>
                  <a:gd fmla="*/ 1250 w 438098" name="connsiteX0"/>
                  <a:gd fmla="*/ 113288 h 186408" name="connsiteY0"/>
                  <a:gd fmla="*/ 28256 w 438098" name="connsiteX1"/>
                  <a:gd fmla="*/ 7842 h 186408" name="connsiteY1"/>
                  <a:gd fmla="*/ 166215 w 438098" name="connsiteX2"/>
                  <a:gd fmla="*/ 12372 h 186408" name="connsiteY2"/>
                  <a:gd fmla="*/ 437959 w 438098" name="connsiteX3"/>
                  <a:gd fmla="*/ 175738 h 186408" name="connsiteY3"/>
                  <a:gd fmla="*/ 1250 w 438098" name="connsiteX4"/>
                  <a:gd fmla="*/ 113288 h 186408" name="connsiteY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b="b" l="l" r="r" t="t"/>
                <a:pathLst>
                  <a:path h="186408" w="438098">
                    <a:moveTo>
                      <a:pt x="1250" y="113288"/>
                    </a:moveTo>
                    <a:cubicBezTo>
                      <a:pt x="-4791" y="98275"/>
                      <a:pt x="12177" y="16281"/>
                      <a:pt x="28256" y="7842"/>
                    </a:cubicBezTo>
                    <a:cubicBezTo>
                      <a:pt x="33941" y="4821"/>
                      <a:pt x="106341" y="-10547"/>
                      <a:pt x="166215" y="12372"/>
                    </a:cubicBezTo>
                    <a:cubicBezTo>
                      <a:pt x="274415" y="53858"/>
                      <a:pt x="429075" y="143580"/>
                      <a:pt x="437959" y="175738"/>
                    </a:cubicBezTo>
                    <a:cubicBezTo>
                      <a:pt x="446931" y="207896"/>
                      <a:pt x="20527" y="161613"/>
                      <a:pt x="1250" y="113288"/>
                    </a:cubicBezTo>
                    <a:close/>
                  </a:path>
                </a:pathLst>
              </a:custGeom>
              <a:solidFill>
                <a:srgbClr val="1B0242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36bda984-92e5-4d02-ac65-5bf4731e91f7" id="246" name="任意多边形: 形状 245">
                <a:extLst>
                  <a:ext uri="{FF2B5EF4-FFF2-40B4-BE49-F238E27FC236}">
                    <a16:creationId id="{D6E26CDA-C82D-13ED-04A5-1B28D8C5F874}"/>
                  </a:ext>
                </a:extLst>
              </p:cNvPr>
              <p:cNvSpPr/>
              <p:nvPr/>
            </p:nvSpPr>
            <p:spPr>
              <a:xfrm flipV="false" flipH="false">
                <a:off x="1355943" y="3360246"/>
                <a:ext cx="151769" cy="61308"/>
              </a:xfrm>
              <a:custGeom>
                <a:avLst/>
                <a:gdLst>
                  <a:gd fmla="*/ 44956 w 451109" name="connsiteX0"/>
                  <a:gd fmla="*/ 0 h 182229" name="connsiteY0"/>
                  <a:gd fmla="*/ 180872 w 451109" name="connsiteX1"/>
                  <a:gd fmla="*/ 24607 h 182229" name="connsiteY1"/>
                  <a:gd fmla="*/ 449951 w 451109" name="connsiteX2"/>
                  <a:gd fmla="*/ 163188 h 182229" name="connsiteY2"/>
                  <a:gd fmla="*/ 14397 w 451109" name="connsiteX3"/>
                  <a:gd fmla="*/ 118860 h 182229" name="connsiteY3"/>
                  <a:gd fmla="*/ 44956 w 451109" name="connsiteX4"/>
                  <a:gd fmla="*/ 0 h 182229" name="connsiteY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b="b" l="l" r="r" t="t"/>
                <a:pathLst>
                  <a:path h="182229" w="451109">
                    <a:moveTo>
                      <a:pt x="44956" y="0"/>
                    </a:moveTo>
                    <a:cubicBezTo>
                      <a:pt x="44956" y="0"/>
                      <a:pt x="118599" y="4353"/>
                      <a:pt x="180872" y="24607"/>
                    </a:cubicBezTo>
                    <a:cubicBezTo>
                      <a:pt x="294846" y="61562"/>
                      <a:pt x="432895" y="129431"/>
                      <a:pt x="449951" y="163188"/>
                    </a:cubicBezTo>
                    <a:cubicBezTo>
                      <a:pt x="476334" y="215334"/>
                      <a:pt x="43623" y="146843"/>
                      <a:pt x="14397" y="118860"/>
                    </a:cubicBezTo>
                    <a:cubicBezTo>
                      <a:pt x="-20782" y="85192"/>
                      <a:pt x="15996" y="37310"/>
                      <a:pt x="44956" y="0"/>
                    </a:cubicBezTo>
                    <a:close/>
                  </a:path>
                </a:pathLst>
              </a:custGeom>
              <a:solidFill>
                <a:srgbClr val="1B0242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2496df9f-cac3-40b9-83ba-8b562971b2e0" id="247" name="任意多边形: 形状 246">
                <a:extLst>
                  <a:ext uri="{FF2B5EF4-FFF2-40B4-BE49-F238E27FC236}">
                    <a16:creationId id="{B755180B-776A-E6FA-F6A8-7F28731D993F}"/>
                  </a:ext>
                </a:extLst>
              </p:cNvPr>
              <p:cNvSpPr/>
              <p:nvPr/>
            </p:nvSpPr>
            <p:spPr>
              <a:xfrm flipV="false" flipH="false">
                <a:off x="1932093" y="2940444"/>
                <a:ext cx="278529" cy="231674"/>
              </a:xfrm>
              <a:custGeom>
                <a:avLst/>
                <a:gdLst>
                  <a:gd fmla="*/ 76617 w 827880" name="connsiteX0"/>
                  <a:gd fmla="*/ 127593 h 688611" name="connsiteY0"/>
                  <a:gd fmla="*/ 359643 w 827880" name="connsiteX1"/>
                  <a:gd fmla="*/ 184980 h 688611" name="connsiteY1"/>
                  <a:gd fmla="*/ 538733 w 827880" name="connsiteX2"/>
                  <a:gd fmla="*/ 27 h 688611" name="connsiteY2"/>
                  <a:gd fmla="*/ 566627 w 827880" name="connsiteX3"/>
                  <a:gd fmla="*/ 276657 h 688611" name="connsiteY3"/>
                  <a:gd fmla="*/ 827622 w 827880" name="connsiteX4"/>
                  <a:gd fmla="*/ 421457 h 688611" name="connsiteY4"/>
                  <a:gd fmla="*/ 536601 w 827880" name="connsiteX5"/>
                  <a:gd fmla="*/ 543249 h 688611" name="connsiteY5"/>
                  <a:gd fmla="*/ 504621 w 827880" name="connsiteX6"/>
                  <a:gd fmla="*/ 688581 h 688611" name="connsiteY6"/>
                  <a:gd fmla="*/ 314693 w 827880" name="connsiteX7"/>
                  <a:gd fmla="*/ 538451 h 688611" name="connsiteY7"/>
                  <a:gd fmla="*/ 1819 w 827880" name="connsiteX8"/>
                  <a:gd fmla="*/ 654824 h 688611" name="connsiteY8"/>
                  <a:gd fmla="*/ 163675 w 827880" name="connsiteX9"/>
                  <a:gd fmla="*/ 335376 h 688611" name="connsiteY9"/>
                  <a:gd fmla="*/ 76617 w 827880" name="connsiteX10"/>
                  <a:gd fmla="*/ 127593 h 688611" name="connsiteY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b="b" l="l" r="r" t="t"/>
                <a:pathLst>
                  <a:path h="688611" w="827880">
                    <a:moveTo>
                      <a:pt x="76617" y="127593"/>
                    </a:moveTo>
                    <a:cubicBezTo>
                      <a:pt x="88699" y="98101"/>
                      <a:pt x="359643" y="184980"/>
                      <a:pt x="359643" y="184980"/>
                    </a:cubicBezTo>
                    <a:cubicBezTo>
                      <a:pt x="359643" y="184980"/>
                      <a:pt x="496092" y="3225"/>
                      <a:pt x="538733" y="27"/>
                    </a:cubicBezTo>
                    <a:cubicBezTo>
                      <a:pt x="581373" y="-3171"/>
                      <a:pt x="566627" y="276657"/>
                      <a:pt x="566627" y="276657"/>
                    </a:cubicBezTo>
                    <a:cubicBezTo>
                      <a:pt x="566627" y="276657"/>
                      <a:pt x="817317" y="379349"/>
                      <a:pt x="827622" y="421457"/>
                    </a:cubicBezTo>
                    <a:cubicBezTo>
                      <a:pt x="837927" y="463564"/>
                      <a:pt x="536601" y="543249"/>
                      <a:pt x="536601" y="543249"/>
                    </a:cubicBezTo>
                    <a:cubicBezTo>
                      <a:pt x="536601" y="543249"/>
                      <a:pt x="520344" y="686094"/>
                      <a:pt x="504621" y="688581"/>
                    </a:cubicBezTo>
                    <a:cubicBezTo>
                      <a:pt x="488808" y="691069"/>
                      <a:pt x="314693" y="538451"/>
                      <a:pt x="314693" y="538451"/>
                    </a:cubicBezTo>
                    <a:cubicBezTo>
                      <a:pt x="314693" y="538451"/>
                      <a:pt x="16566" y="664063"/>
                      <a:pt x="1819" y="654824"/>
                    </a:cubicBezTo>
                    <a:cubicBezTo>
                      <a:pt x="-20123" y="641143"/>
                      <a:pt x="163675" y="335376"/>
                      <a:pt x="163675" y="335376"/>
                    </a:cubicBezTo>
                    <a:lnTo>
                      <a:pt x="76617" y="127593"/>
                    </a:lnTo>
                    <a:close/>
                  </a:path>
                </a:pathLst>
              </a:custGeom>
              <a:gradFill>
                <a:gsLst>
                  <a:gs pos="0">
                    <a:srgbClr val="FFCE14"/>
                  </a:gs>
                  <a:gs pos="50000">
                    <a:srgbClr val="FFD829"/>
                  </a:gs>
                  <a:gs pos="100000">
                    <a:srgbClr val="FFE23F"/>
                  </a:gs>
                </a:gsLst>
                <a:lin ang="14117952" scaled="1"/>
              </a:gra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2c7299e2-5a3b-44fc-9b87-d9804d53b7ab" id="248" name="任意多边形: 形状 247">
                <a:extLst>
                  <a:ext uri="{FF2B5EF4-FFF2-40B4-BE49-F238E27FC236}">
                    <a16:creationId id="{9D1E075E-1B1F-B45B-F047-277CF060B41A}"/>
                  </a:ext>
                </a:extLst>
              </p:cNvPr>
              <p:cNvSpPr/>
              <p:nvPr/>
            </p:nvSpPr>
            <p:spPr>
              <a:xfrm flipV="false" flipH="false">
                <a:off x="3049673" y="1236249"/>
                <a:ext cx="99660" cy="204887"/>
              </a:xfrm>
              <a:custGeom>
                <a:avLst/>
                <a:gdLst>
                  <a:gd fmla="*/ 120372 w 296224" name="connsiteX0"/>
                  <a:gd fmla="*/ 222 h 608993" name="connsiteY0"/>
                  <a:gd fmla="*/ 218800 w 296224" name="connsiteX1"/>
                  <a:gd fmla="*/ 594611 h 608993" name="connsiteY1"/>
                  <a:gd fmla="*/ 120372 w 296224" name="connsiteX2"/>
                  <a:gd fmla="*/ 222 h 608993" name="connsiteY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b="b" l="l" r="r" t="t"/>
                <a:pathLst>
                  <a:path h="608993" w="296224">
                    <a:moveTo>
                      <a:pt x="120372" y="222"/>
                    </a:moveTo>
                    <a:cubicBezTo>
                      <a:pt x="276098" y="9461"/>
                      <a:pt x="371950" y="469266"/>
                      <a:pt x="218800" y="594611"/>
                    </a:cubicBezTo>
                    <a:cubicBezTo>
                      <a:pt x="65561" y="719868"/>
                      <a:pt x="-130940" y="-14613"/>
                      <a:pt x="120372" y="22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E14"/>
                  </a:gs>
                  <a:gs pos="50000">
                    <a:srgbClr val="FFD829"/>
                  </a:gs>
                  <a:gs pos="100000">
                    <a:srgbClr val="FFE23F"/>
                  </a:gs>
                </a:gsLst>
                <a:lin ang="14118084" scaled="1"/>
              </a:gra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fc13cfa6-ecf8-4a98-9e55-d95807bbda63" id="249" name="任意多边形: 形状 248">
                <a:extLst>
                  <a:ext uri="{FF2B5EF4-FFF2-40B4-BE49-F238E27FC236}">
                    <a16:creationId id="{A9CC015A-61CF-FC78-E71B-C9AAFD931A18}"/>
                  </a:ext>
                </a:extLst>
              </p:cNvPr>
              <p:cNvSpPr/>
              <p:nvPr/>
            </p:nvSpPr>
            <p:spPr>
              <a:xfrm flipV="false" flipH="false">
                <a:off x="2214524" y="2626134"/>
                <a:ext cx="59096" cy="69395"/>
              </a:xfrm>
              <a:custGeom>
                <a:avLst/>
                <a:gdLst>
                  <a:gd fmla="*/ 20834 w 175653" name="connsiteX0"/>
                  <a:gd fmla="*/ 181568 h 206264" name="connsiteY0"/>
                  <a:gd fmla="*/ 129390 w 175653" name="connsiteX1"/>
                  <a:gd fmla="*/ 2744 h 206264" name="connsiteY1"/>
                  <a:gd fmla="*/ 149555 w 175653" name="connsiteX2"/>
                  <a:gd fmla="*/ 163801 h 206264" name="connsiteY2"/>
                  <a:gd fmla="*/ 20834 w 175653" name="connsiteX3"/>
                  <a:gd fmla="*/ 181568 h 206264" name="connsiteY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b="b" l="l" r="r" t="t"/>
                <a:pathLst>
                  <a:path h="206264" w="175653">
                    <a:moveTo>
                      <a:pt x="20834" y="181568"/>
                    </a:moveTo>
                    <a:cubicBezTo>
                      <a:pt x="-35575" y="132176"/>
                      <a:pt x="29896" y="-22396"/>
                      <a:pt x="129390" y="2744"/>
                    </a:cubicBezTo>
                    <a:cubicBezTo>
                      <a:pt x="182157" y="16069"/>
                      <a:pt x="191041" y="122582"/>
                      <a:pt x="149555" y="163801"/>
                    </a:cubicBezTo>
                    <a:cubicBezTo>
                      <a:pt x="96610" y="216568"/>
                      <a:pt x="61698" y="217368"/>
                      <a:pt x="20834" y="181568"/>
                    </a:cubicBezTo>
                    <a:close/>
                  </a:path>
                </a:pathLst>
              </a:custGeom>
              <a:solidFill>
                <a:srgbClr val="1B0242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8a6452ce-8af6-4156-90bc-a098aff49ee0" id="250" name="任意多边形: 形状 249">
                <a:extLst>
                  <a:ext uri="{FF2B5EF4-FFF2-40B4-BE49-F238E27FC236}">
                    <a16:creationId id="{B6785F82-59B0-1345-B52B-378200C4A8C4}"/>
                  </a:ext>
                </a:extLst>
              </p:cNvPr>
              <p:cNvSpPr/>
              <p:nvPr/>
            </p:nvSpPr>
            <p:spPr>
              <a:xfrm flipV="false" flipH="false">
                <a:off x="2406107" y="2431007"/>
                <a:ext cx="58607" cy="63629"/>
              </a:xfrm>
              <a:custGeom>
                <a:avLst/>
                <a:gdLst>
                  <a:gd fmla="*/ 51462 w 174198" name="connsiteX0"/>
                  <a:gd fmla="*/ 171158 h 189126" name="connsiteY0"/>
                  <a:gd fmla="*/ 104053 w 174198" name="connsiteX1"/>
                  <a:gd fmla="*/ 4594 h 189126" name="connsiteY1"/>
                  <a:gd fmla="*/ 51462 w 174198" name="connsiteX2"/>
                  <a:gd fmla="*/ 171158 h 189126" name="connsiteY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b="b" l="l" r="r" t="t"/>
                <a:pathLst>
                  <a:path h="189126" w="174198">
                    <a:moveTo>
                      <a:pt x="51462" y="171158"/>
                    </a:moveTo>
                    <a:cubicBezTo>
                      <a:pt x="-38349" y="121056"/>
                      <a:pt x="-4147" y="-27919"/>
                      <a:pt x="104053" y="4594"/>
                    </a:cubicBezTo>
                    <a:cubicBezTo>
                      <a:pt x="212164" y="37108"/>
                      <a:pt x="195818" y="251731"/>
                      <a:pt x="51462" y="171158"/>
                    </a:cubicBezTo>
                    <a:close/>
                  </a:path>
                </a:pathLst>
              </a:custGeom>
              <a:solidFill>
                <a:srgbClr val="1B0242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c805313a-af0d-4377-bb05-1e8a96937b4f" id="251" name="任意多边形: 形状 250">
                <a:extLst>
                  <a:ext uri="{FF2B5EF4-FFF2-40B4-BE49-F238E27FC236}">
                    <a16:creationId id="{440E2A4E-FEB4-45D8-2645-BD6CB25C9889}"/>
                  </a:ext>
                </a:extLst>
              </p:cNvPr>
              <p:cNvSpPr/>
              <p:nvPr/>
            </p:nvSpPr>
            <p:spPr>
              <a:xfrm flipV="false" flipH="false">
                <a:off x="2616974" y="2483896"/>
                <a:ext cx="54018" cy="69700"/>
              </a:xfrm>
              <a:custGeom>
                <a:avLst/>
                <a:gdLst>
                  <a:gd fmla="*/ 66077 w 160560" name="connsiteX0"/>
                  <a:gd fmla="*/ 1074 h 207172" name="connsiteY0"/>
                  <a:gd fmla="*/ 115646 w 160560" name="connsiteX1"/>
                  <a:gd fmla="*/ 200063 h 207172" name="connsiteY1"/>
                  <a:gd fmla="*/ 66077 w 160560" name="connsiteX2"/>
                  <a:gd fmla="*/ 1074 h 207172" name="connsiteY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b="b" l="l" r="r" t="t"/>
                <a:pathLst>
                  <a:path h="207172" w="160560">
                    <a:moveTo>
                      <a:pt x="66077" y="1074"/>
                    </a:moveTo>
                    <a:cubicBezTo>
                      <a:pt x="145583" y="-15005"/>
                      <a:pt x="205547" y="154047"/>
                      <a:pt x="115646" y="200063"/>
                    </a:cubicBezTo>
                    <a:cubicBezTo>
                      <a:pt x="19262" y="249366"/>
                      <a:pt x="-62111" y="27014"/>
                      <a:pt x="66077" y="1074"/>
                    </a:cubicBezTo>
                    <a:close/>
                  </a:path>
                </a:pathLst>
              </a:custGeom>
              <a:solidFill>
                <a:srgbClr val="1B0242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75f78900-a81a-4099-a5fa-341eb92840a4" id="252" name="任意多边形: 形状 251">
                <a:extLst>
                  <a:ext uri="{FF2B5EF4-FFF2-40B4-BE49-F238E27FC236}">
                    <a16:creationId id="{9503CDC8-8032-7DFB-F8DA-F08944A0FE34}"/>
                  </a:ext>
                </a:extLst>
              </p:cNvPr>
              <p:cNvSpPr/>
              <p:nvPr/>
            </p:nvSpPr>
            <p:spPr>
              <a:xfrm flipV="false" flipH="false">
                <a:off x="1295902" y="1859020"/>
                <a:ext cx="283628" cy="146267"/>
              </a:xfrm>
              <a:custGeom>
                <a:avLst/>
                <a:gdLst>
                  <a:gd fmla="*/ 105890 w 843036" name="connsiteX0"/>
                  <a:gd fmla="*/ 0 h 434754" name="connsiteY0"/>
                  <a:gd fmla="*/ 843036 w 843036" name="connsiteX1"/>
                  <a:gd fmla="*/ 21054 h 434754" name="connsiteY1"/>
                  <a:gd fmla="*/ 691752 w 843036" name="connsiteX2"/>
                  <a:gd fmla="*/ 434754 h 434754" name="connsiteY2"/>
                  <a:gd fmla="*/ 0 w 843036" name="connsiteX3"/>
                  <a:gd fmla="*/ 417610 h 434754" name="connsiteY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b="b" l="l" r="r" t="t"/>
                <a:pathLst>
                  <a:path h="434754" w="843036">
                    <a:moveTo>
                      <a:pt x="105890" y="0"/>
                    </a:moveTo>
                    <a:lnTo>
                      <a:pt x="843036" y="21054"/>
                    </a:lnTo>
                    <a:lnTo>
                      <a:pt x="691752" y="434754"/>
                    </a:lnTo>
                    <a:lnTo>
                      <a:pt x="0" y="417610"/>
                    </a:lnTo>
                    <a:close/>
                  </a:path>
                </a:pathLst>
              </a:custGeom>
              <a:solidFill>
                <a:srgbClr val="FFFFFF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b29179e3-2740-4487-921a-a80789587245" id="253" name="任意多边形: 形状 252">
                <a:extLst>
                  <a:ext uri="{FF2B5EF4-FFF2-40B4-BE49-F238E27FC236}">
                    <a16:creationId id="{026E9841-C497-189B-1B59-15EA2C5D860A}"/>
                  </a:ext>
                </a:extLst>
              </p:cNvPr>
              <p:cNvSpPr/>
              <p:nvPr/>
            </p:nvSpPr>
            <p:spPr>
              <a:xfrm flipV="false" flipH="false">
                <a:off x="1392804" y="1809592"/>
                <a:ext cx="59276" cy="127307"/>
              </a:xfrm>
              <a:custGeom>
                <a:avLst/>
                <a:gdLst>
                  <a:gd fmla="*/ 144955 w 176189" name="connsiteX0"/>
                  <a:gd fmla="*/ 43068 h 378399" name="connsiteY0"/>
                  <a:gd fmla="*/ 167252 w 176189" name="connsiteX1"/>
                  <a:gd fmla="*/ 248364 h 378399" name="connsiteY1"/>
                  <a:gd fmla="*/ 54166 w 176189" name="connsiteX2"/>
                  <a:gd fmla="*/ 375841 h 378399" name="connsiteY2"/>
                  <a:gd fmla="*/ 10193 w 176189" name="connsiteX3"/>
                  <a:gd fmla="*/ 322807 h 378399" name="connsiteY3"/>
                  <a:gd fmla="*/ 46526 w 176189" name="connsiteX4"/>
                  <a:gd fmla="*/ 202259 h 378399" name="connsiteY4"/>
                  <a:gd fmla="*/ 32846 w 176189" name="connsiteX5"/>
                  <a:gd fmla="*/ 20504 h 378399" name="connsiteY5"/>
                  <a:gd fmla="*/ 144955 w 176189" name="connsiteX6"/>
                  <a:gd fmla="*/ 43068 h 378399" name="connsiteY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b="b" l="l" r="r" t="t"/>
                <a:pathLst>
                  <a:path h="378399" w="176189">
                    <a:moveTo>
                      <a:pt x="144955" y="43068"/>
                    </a:moveTo>
                    <a:cubicBezTo>
                      <a:pt x="144955" y="43068"/>
                      <a:pt x="196390" y="177208"/>
                      <a:pt x="167252" y="248364"/>
                    </a:cubicBezTo>
                    <a:cubicBezTo>
                      <a:pt x="138115" y="319520"/>
                      <a:pt x="115373" y="364381"/>
                      <a:pt x="54166" y="375841"/>
                    </a:cubicBezTo>
                    <a:cubicBezTo>
                      <a:pt x="-7041" y="387301"/>
                      <a:pt x="-7751" y="358607"/>
                      <a:pt x="10193" y="322807"/>
                    </a:cubicBezTo>
                    <a:cubicBezTo>
                      <a:pt x="28227" y="287007"/>
                      <a:pt x="36932" y="258136"/>
                      <a:pt x="46526" y="202259"/>
                    </a:cubicBezTo>
                    <a:cubicBezTo>
                      <a:pt x="56121" y="146382"/>
                      <a:pt x="34445" y="77269"/>
                      <a:pt x="32846" y="20504"/>
                    </a:cubicBezTo>
                    <a:cubicBezTo>
                      <a:pt x="31247" y="-36350"/>
                      <a:pt x="144955" y="43068"/>
                      <a:pt x="144955" y="43068"/>
                    </a:cubicBezTo>
                    <a:close/>
                  </a:path>
                </a:pathLst>
              </a:custGeom>
              <a:solidFill>
                <a:srgbClr val="FF972A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341c65e5-aa7b-42e7-8ccc-21ea7ed4dbf6" id="254" name="任意多边形: 形状 253">
                <a:extLst>
                  <a:ext uri="{FF2B5EF4-FFF2-40B4-BE49-F238E27FC236}">
                    <a16:creationId id="{E5E0529B-C3DF-E8E5-3248-C98F84597854}"/>
                  </a:ext>
                </a:extLst>
              </p:cNvPr>
              <p:cNvSpPr/>
              <p:nvPr/>
            </p:nvSpPr>
            <p:spPr>
              <a:xfrm flipV="false" flipH="false">
                <a:off x="1431954" y="1824068"/>
                <a:ext cx="45914" cy="45062"/>
              </a:xfrm>
              <a:custGeom>
                <a:avLst/>
                <a:gdLst>
                  <a:gd fmla="*/ 133854 w 136472" name="connsiteX0"/>
                  <a:gd fmla="*/ 116325 h 133939" name="connsiteY0"/>
                  <a:gd fmla="*/ 28586 w 136472" name="connsiteX1"/>
                  <a:gd fmla="*/ 41 h 133939" name="connsiteY1"/>
                  <a:gd fmla="*/ 425 w 136472" name="connsiteX2"/>
                  <a:gd fmla="*/ 84967 h 133939" name="connsiteY2"/>
                  <a:gd fmla="*/ 133854 w 136472" name="connsiteX3"/>
                  <a:gd fmla="*/ 116325 h 133939" name="connsiteY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b="b" l="l" r="r" t="t"/>
                <a:pathLst>
                  <a:path h="133939" w="136472">
                    <a:moveTo>
                      <a:pt x="133854" y="116325"/>
                    </a:moveTo>
                    <a:cubicBezTo>
                      <a:pt x="133854" y="116325"/>
                      <a:pt x="62876" y="-2535"/>
                      <a:pt x="28586" y="41"/>
                    </a:cubicBezTo>
                    <a:cubicBezTo>
                      <a:pt x="-5704" y="2617"/>
                      <a:pt x="425" y="84967"/>
                      <a:pt x="425" y="84967"/>
                    </a:cubicBezTo>
                    <a:cubicBezTo>
                      <a:pt x="425" y="84967"/>
                      <a:pt x="158550" y="169626"/>
                      <a:pt x="133854" y="116325"/>
                    </a:cubicBezTo>
                    <a:close/>
                  </a:path>
                </a:pathLst>
              </a:custGeom>
              <a:solidFill>
                <a:srgbClr val="FF972A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8eb93985-171f-4bf7-90da-5a365c304a7b" id="255" name="任意多边形: 形状 254">
                <a:extLst>
                  <a:ext uri="{FF2B5EF4-FFF2-40B4-BE49-F238E27FC236}">
                    <a16:creationId id="{2754CB13-354A-A7A8-9C83-1598BB142246}"/>
                  </a:ext>
                </a:extLst>
              </p:cNvPr>
              <p:cNvSpPr/>
              <p:nvPr/>
            </p:nvSpPr>
            <p:spPr>
              <a:xfrm flipV="false" flipH="false">
                <a:off x="1378420" y="1770136"/>
                <a:ext cx="74847" cy="67216"/>
              </a:xfrm>
              <a:custGeom>
                <a:avLst/>
                <a:gdLst>
                  <a:gd fmla="*/ 121614 w 222470" name="connsiteX0"/>
                  <a:gd fmla="*/ 199788 h 199788" name="connsiteY0"/>
                  <a:gd fmla="*/ 59341 w 222470" name="connsiteX1"/>
                  <a:gd fmla="*/ 197567 h 199788" name="connsiteY1"/>
                  <a:gd fmla="*/ 0 w 222470" name="connsiteX2"/>
                  <a:gd fmla="*/ 50280 h 199788" name="connsiteY2"/>
                  <a:gd fmla="*/ 167364 w 222470" name="connsiteX3"/>
                  <a:gd fmla="*/ 0 h 199788" name="connsiteY3"/>
                  <a:gd fmla="*/ 222441 w 222470" name="connsiteX4"/>
                  <a:gd fmla="*/ 164699 h 199788" name="connsiteY4"/>
                  <a:gd fmla="*/ 121614 w 222470" name="connsiteX5"/>
                  <a:gd fmla="*/ 199788 h 199788" name="connsiteY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b="b" l="l" r="r" t="t"/>
                <a:pathLst>
                  <a:path h="199788" w="222470">
                    <a:moveTo>
                      <a:pt x="121614" y="199788"/>
                    </a:moveTo>
                    <a:lnTo>
                      <a:pt x="59341" y="197567"/>
                    </a:lnTo>
                    <a:lnTo>
                      <a:pt x="0" y="50280"/>
                    </a:lnTo>
                    <a:lnTo>
                      <a:pt x="167364" y="0"/>
                    </a:lnTo>
                    <a:cubicBezTo>
                      <a:pt x="167364" y="0"/>
                      <a:pt x="220398" y="137249"/>
                      <a:pt x="222441" y="164699"/>
                    </a:cubicBezTo>
                    <a:cubicBezTo>
                      <a:pt x="224484" y="192059"/>
                      <a:pt x="121614" y="199788"/>
                      <a:pt x="121614" y="199788"/>
                    </a:cubicBezTo>
                    <a:close/>
                  </a:path>
                </a:pathLst>
              </a:custGeom>
              <a:solidFill>
                <a:srgbClr val="F3EFEC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2531ebe6-70f0-43c3-8257-aa9a75f7de71" id="256" name="任意多边形: 形状 255">
                <a:extLst>
                  <a:ext uri="{FF2B5EF4-FFF2-40B4-BE49-F238E27FC236}">
                    <a16:creationId id="{7F663774-CF37-DC9A-B75A-726F3391EFD0}"/>
                  </a:ext>
                </a:extLst>
              </p:cNvPr>
              <p:cNvSpPr/>
              <p:nvPr/>
            </p:nvSpPr>
            <p:spPr>
              <a:xfrm flipV="false" flipH="false">
                <a:off x="2837656" y="2144172"/>
                <a:ext cx="80088" cy="92903"/>
              </a:xfrm>
              <a:custGeom>
                <a:avLst/>
                <a:gdLst>
                  <a:gd fmla="*/ 113173 w 238047" name="connsiteX0"/>
                  <a:gd fmla="*/ 0 h 276138" name="connsiteY0"/>
                  <a:gd fmla="*/ 161765 w 238047" name="connsiteX1"/>
                  <a:gd fmla="*/ 73910 h 276138" name="connsiteY1"/>
                  <a:gd fmla="*/ 237719 w 238047" name="connsiteX2"/>
                  <a:gd fmla="*/ 77020 h 276138" name="connsiteY2"/>
                  <a:gd fmla="*/ 193213 w 238047" name="connsiteX3"/>
                  <a:gd fmla="*/ 138848 h 276138" name="connsiteY3"/>
                  <a:gd fmla="*/ 237896 w 238047" name="connsiteX4"/>
                  <a:gd fmla="*/ 221286 h 276138" name="connsiteY4"/>
                  <a:gd fmla="*/ 139468 w 238047" name="connsiteX5"/>
                  <a:gd fmla="*/ 190194 h 276138" name="connsiteY5"/>
                  <a:gd fmla="*/ 60760 w 238047" name="connsiteX6"/>
                  <a:gd fmla="*/ 276097 h 276138" name="connsiteY6"/>
                  <a:gd fmla="*/ 64936 w 238047" name="connsiteX7"/>
                  <a:gd fmla="*/ 166564 h 276138" name="connsiteY7"/>
                  <a:gd fmla="*/ 87 w 238047" name="connsiteX8"/>
                  <a:gd fmla="*/ 102249 h 276138" name="connsiteY8"/>
                  <a:gd fmla="*/ 83502 w 238047" name="connsiteX9"/>
                  <a:gd fmla="*/ 80573 h 276138" name="connsiteY9"/>
                  <a:gd fmla="*/ 113173 w 238047" name="connsiteX10"/>
                  <a:gd fmla="*/ 0 h 276138" name="connsiteY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b="b" l="l" r="r" t="t"/>
                <a:pathLst>
                  <a:path h="276138" w="238047">
                    <a:moveTo>
                      <a:pt x="113173" y="0"/>
                    </a:moveTo>
                    <a:cubicBezTo>
                      <a:pt x="121523" y="-177"/>
                      <a:pt x="161765" y="73910"/>
                      <a:pt x="161765" y="73910"/>
                    </a:cubicBezTo>
                    <a:cubicBezTo>
                      <a:pt x="161765" y="73910"/>
                      <a:pt x="235231" y="71334"/>
                      <a:pt x="237719" y="77020"/>
                    </a:cubicBezTo>
                    <a:cubicBezTo>
                      <a:pt x="242515" y="88124"/>
                      <a:pt x="193213" y="138848"/>
                      <a:pt x="193213" y="138848"/>
                    </a:cubicBezTo>
                    <a:cubicBezTo>
                      <a:pt x="193213" y="138848"/>
                      <a:pt x="239939" y="216401"/>
                      <a:pt x="237896" y="221286"/>
                    </a:cubicBezTo>
                    <a:cubicBezTo>
                      <a:pt x="235231" y="228038"/>
                      <a:pt x="139468" y="190194"/>
                      <a:pt x="139468" y="190194"/>
                    </a:cubicBezTo>
                    <a:cubicBezTo>
                      <a:pt x="139468" y="190194"/>
                      <a:pt x="65380" y="278318"/>
                      <a:pt x="60760" y="276097"/>
                    </a:cubicBezTo>
                    <a:cubicBezTo>
                      <a:pt x="55342" y="273610"/>
                      <a:pt x="64936" y="166564"/>
                      <a:pt x="64936" y="166564"/>
                    </a:cubicBezTo>
                    <a:cubicBezTo>
                      <a:pt x="64936" y="166564"/>
                      <a:pt x="-2756" y="115218"/>
                      <a:pt x="87" y="102249"/>
                    </a:cubicBezTo>
                    <a:cubicBezTo>
                      <a:pt x="2841" y="89900"/>
                      <a:pt x="83502" y="80573"/>
                      <a:pt x="83502" y="80573"/>
                    </a:cubicBezTo>
                    <a:cubicBezTo>
                      <a:pt x="83502" y="80573"/>
                      <a:pt x="103934" y="178"/>
                      <a:pt x="11317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E14"/>
                  </a:gs>
                  <a:gs pos="50000">
                    <a:srgbClr val="FFD829"/>
                  </a:gs>
                  <a:gs pos="100000">
                    <a:srgbClr val="FFE23F"/>
                  </a:gs>
                </a:gsLst>
                <a:lin ang="14117860" scaled="1"/>
              </a:gra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02944f52-9d92-45c7-aed0-d7bfe74c558a" id="257" name="任意多边形: 形状 256">
                <a:extLst>
                  <a:ext uri="{FF2B5EF4-FFF2-40B4-BE49-F238E27FC236}">
                    <a16:creationId id="{B46D2969-85FD-C2DF-829D-B7763FDB44DB}"/>
                  </a:ext>
                </a:extLst>
              </p:cNvPr>
              <p:cNvSpPr/>
              <p:nvPr/>
            </p:nvSpPr>
            <p:spPr>
              <a:xfrm flipV="false" flipH="false">
                <a:off x="1981754" y="1707642"/>
                <a:ext cx="35959" cy="13718"/>
              </a:xfrm>
              <a:custGeom>
                <a:avLst/>
                <a:gdLst>
                  <a:gd fmla="*/ 78873 w 106882" name="connsiteX0"/>
                  <a:gd fmla="*/ 40775 h 40774" name="connsiteY0"/>
                  <a:gd fmla="*/ 77 w 106882" name="connsiteX1"/>
                  <a:gd fmla="*/ 28427 h 40774" name="connsiteY1"/>
                  <a:gd fmla="*/ 64571 w 106882" name="connsiteX2"/>
                  <a:gd fmla="*/ 0 h 40774" name="connsiteY2"/>
                  <a:gd fmla="*/ 106856 w 106882" name="connsiteX3"/>
                  <a:gd fmla="*/ 22297 h 40774" name="connsiteY3"/>
                  <a:gd fmla="*/ 78873 w 106882" name="connsiteX4"/>
                  <a:gd fmla="*/ 40775 h 40774" name="connsiteY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b="b" l="l" r="r" t="t"/>
                <a:pathLst>
                  <a:path h="40774" w="106882">
                    <a:moveTo>
                      <a:pt x="78873" y="40775"/>
                    </a:moveTo>
                    <a:cubicBezTo>
                      <a:pt x="78873" y="40775"/>
                      <a:pt x="2742" y="38643"/>
                      <a:pt x="77" y="28427"/>
                    </a:cubicBezTo>
                    <a:cubicBezTo>
                      <a:pt x="-2588" y="18389"/>
                      <a:pt x="64571" y="0"/>
                      <a:pt x="64571" y="0"/>
                    </a:cubicBezTo>
                    <a:cubicBezTo>
                      <a:pt x="64571" y="0"/>
                      <a:pt x="108100" y="13236"/>
                      <a:pt x="106856" y="22297"/>
                    </a:cubicBezTo>
                    <a:cubicBezTo>
                      <a:pt x="105524" y="31447"/>
                      <a:pt x="78873" y="40775"/>
                      <a:pt x="78873" y="40775"/>
                    </a:cubicBezTo>
                    <a:close/>
                  </a:path>
                </a:pathLst>
              </a:custGeom>
              <a:solidFill>
                <a:srgbClr val="1B0242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e632db5c-0193-4004-b7e8-6ed125d1407f" id="258" name="任意多边形: 形状 257">
                <a:extLst>
                  <a:ext uri="{FF2B5EF4-FFF2-40B4-BE49-F238E27FC236}">
                    <a16:creationId id="{DDE3CBA6-5204-20FA-9DD4-CA8120F620C8}"/>
                  </a:ext>
                </a:extLst>
              </p:cNvPr>
              <p:cNvSpPr/>
              <p:nvPr/>
            </p:nvSpPr>
            <p:spPr>
              <a:xfrm flipV="false" flipH="false">
                <a:off x="2768546" y="3069339"/>
                <a:ext cx="22150" cy="46617"/>
              </a:xfrm>
              <a:custGeom>
                <a:avLst/>
                <a:gdLst>
                  <a:gd fmla="*/ 23839 w 65838" name="connsiteX0"/>
                  <a:gd fmla="*/ 1472 h 138560" name="connsiteY0"/>
                  <a:gd fmla="*/ 45780 w 65838" name="connsiteX1"/>
                  <a:gd fmla="*/ 138276 h 138560" name="connsiteY1"/>
                  <a:gd fmla="*/ 23839 w 65838" name="connsiteX2"/>
                  <a:gd fmla="*/ 1472 h 138560" name="connsiteY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b="b" l="l" r="r" t="t"/>
                <a:pathLst>
                  <a:path h="138560" w="65838">
                    <a:moveTo>
                      <a:pt x="23839" y="1472"/>
                    </a:moveTo>
                    <a:cubicBezTo>
                      <a:pt x="59905" y="-17095"/>
                      <a:pt x="85490" y="146272"/>
                      <a:pt x="45780" y="138276"/>
                    </a:cubicBezTo>
                    <a:cubicBezTo>
                      <a:pt x="6072" y="130193"/>
                      <a:pt x="-22355" y="25190"/>
                      <a:pt x="23839" y="1472"/>
                    </a:cubicBezTo>
                    <a:close/>
                  </a:path>
                </a:pathLst>
              </a:custGeom>
              <a:solidFill>
                <a:srgbClr val="1B0242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eadb19d5-c8e7-4832-9249-ad3a6baa03cd" id="259" name="任意多边形: 形状 258">
                <a:extLst>
                  <a:ext uri="{FF2B5EF4-FFF2-40B4-BE49-F238E27FC236}">
                    <a16:creationId id="{14FB9C59-2622-4B88-C527-B2582A4B3822}"/>
                  </a:ext>
                </a:extLst>
              </p:cNvPr>
              <p:cNvSpPr/>
              <p:nvPr/>
            </p:nvSpPr>
            <p:spPr>
              <a:xfrm flipV="false" flipH="false">
                <a:off x="2437790" y="3228736"/>
                <a:ext cx="25458" cy="58035"/>
              </a:xfrm>
              <a:custGeom>
                <a:avLst/>
                <a:gdLst>
                  <a:gd fmla="*/ 27113 w 75669" name="connsiteX0"/>
                  <a:gd fmla="*/ 170760 h 172498" name="connsiteY0"/>
                  <a:gd fmla="*/ 50210 w 75669" name="connsiteX1"/>
                  <a:gd fmla="*/ 554 h 172498" name="connsiteY1"/>
                  <a:gd fmla="*/ 27113 w 75669" name="connsiteX2"/>
                  <a:gd fmla="*/ 170760 h 172498" name="connsiteY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b="b" l="l" r="r" t="t"/>
                <a:pathLst>
                  <a:path h="172498" w="75669">
                    <a:moveTo>
                      <a:pt x="27113" y="170760"/>
                    </a:moveTo>
                    <a:cubicBezTo>
                      <a:pt x="-17393" y="191992"/>
                      <a:pt x="-5312" y="11925"/>
                      <a:pt x="50210" y="554"/>
                    </a:cubicBezTo>
                    <a:cubicBezTo>
                      <a:pt x="105909" y="-10817"/>
                      <a:pt x="57227" y="156369"/>
                      <a:pt x="27113" y="170760"/>
                    </a:cubicBezTo>
                    <a:close/>
                  </a:path>
                </a:pathLst>
              </a:custGeom>
              <a:solidFill>
                <a:srgbClr val="1B0242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b8fde1bb-6f45-4fff-ba22-746f3bd00efb" id="260" name="任意多边形: 形状 259">
                <a:extLst>
                  <a:ext uri="{FF2B5EF4-FFF2-40B4-BE49-F238E27FC236}">
                    <a16:creationId id="{DA16E904-C67D-7E1D-C72C-80A559101BD0}"/>
                  </a:ext>
                </a:extLst>
              </p:cNvPr>
              <p:cNvSpPr/>
              <p:nvPr/>
            </p:nvSpPr>
            <p:spPr>
              <a:xfrm flipV="false" flipH="false">
                <a:off x="2132702" y="3271218"/>
                <a:ext cx="27746" cy="60716"/>
              </a:xfrm>
              <a:custGeom>
                <a:avLst/>
                <a:gdLst>
                  <a:gd fmla="*/ 26673 w 82471" name="connsiteX0"/>
                  <a:gd fmla="*/ 180228 h 180468" name="connsiteY0"/>
                  <a:gd fmla="*/ 56077 w 82471" name="connsiteX1"/>
                  <a:gd fmla="*/ 428 h 180468" name="connsiteY1"/>
                  <a:gd fmla="*/ 26673 w 82471" name="connsiteX2"/>
                  <a:gd fmla="*/ 180228 h 180468" name="connsiteY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b="b" l="l" r="r" t="t"/>
                <a:pathLst>
                  <a:path h="180468" w="82471">
                    <a:moveTo>
                      <a:pt x="26673" y="180228"/>
                    </a:moveTo>
                    <a:cubicBezTo>
                      <a:pt x="-13125" y="188312"/>
                      <a:pt x="-12325" y="-10410"/>
                      <a:pt x="56077" y="428"/>
                    </a:cubicBezTo>
                    <a:cubicBezTo>
                      <a:pt x="120126" y="10643"/>
                      <a:pt x="50480" y="175342"/>
                      <a:pt x="26673" y="180228"/>
                    </a:cubicBezTo>
                    <a:close/>
                  </a:path>
                </a:pathLst>
              </a:custGeom>
              <a:solidFill>
                <a:srgbClr val="1B0242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a7366009-80d3-4103-b1f6-f616e4827496" id="261" name="任意多边形: 形状 260">
                <a:extLst>
                  <a:ext uri="{FF2B5EF4-FFF2-40B4-BE49-F238E27FC236}">
                    <a16:creationId id="{383D62B3-3578-9BE9-ABCB-9524ED56106E}"/>
                  </a:ext>
                </a:extLst>
              </p:cNvPr>
              <p:cNvSpPr/>
              <p:nvPr/>
            </p:nvSpPr>
            <p:spPr>
              <a:xfrm flipV="false" flipH="false">
                <a:off x="1085098" y="1273705"/>
                <a:ext cx="693933" cy="521459"/>
              </a:xfrm>
              <a:custGeom>
                <a:avLst/>
                <a:gdLst>
                  <a:gd fmla="*/ 2061607 w 2062598" name="connsiteX0"/>
                  <a:gd fmla="*/ 837907 h 1549950" name="connsiteY0"/>
                  <a:gd fmla="*/ 148208 w 2062598" name="connsiteX1"/>
                  <a:gd fmla="*/ 59364 h 1549950" name="connsiteY1"/>
                  <a:gd fmla="*/ 824591 w 2062598" name="connsiteX2"/>
                  <a:gd fmla="*/ 1547159 h 1549950" name="connsiteY2"/>
                  <a:gd fmla="*/ 1095358 w 2062598" name="connsiteX3"/>
                  <a:gd fmla="*/ 1475293 h 1549950" name="connsiteY3"/>
                  <a:gd fmla="*/ 843690 w 2062598" name="connsiteX4"/>
                  <a:gd fmla="*/ 683424 h 1549950" name="connsiteY4"/>
                  <a:gd fmla="*/ 1475391 w 2062598" name="connsiteX5"/>
                  <a:gd fmla="*/ 1101123 h 1549950" name="connsiteY5"/>
                  <a:gd fmla="*/ 2061607 w 2062598" name="connsiteX6"/>
                  <a:gd fmla="*/ 837907 h 1549950" name="connsiteY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b="b" l="l" r="r" t="t"/>
                <a:pathLst>
                  <a:path h="1549950" w="2062598">
                    <a:moveTo>
                      <a:pt x="2061607" y="837907"/>
                    </a:moveTo>
                    <a:cubicBezTo>
                      <a:pt x="2032647" y="697993"/>
                      <a:pt x="709995" y="-242494"/>
                      <a:pt x="148208" y="59364"/>
                    </a:cubicBezTo>
                    <a:cubicBezTo>
                      <a:pt x="-413491" y="361134"/>
                      <a:pt x="800695" y="1531347"/>
                      <a:pt x="824591" y="1547159"/>
                    </a:cubicBezTo>
                    <a:cubicBezTo>
                      <a:pt x="848488" y="1562972"/>
                      <a:pt x="1077236" y="1507895"/>
                      <a:pt x="1095358" y="1475293"/>
                    </a:cubicBezTo>
                    <a:cubicBezTo>
                      <a:pt x="1113480" y="1442601"/>
                      <a:pt x="843690" y="683424"/>
                      <a:pt x="843690" y="683424"/>
                    </a:cubicBezTo>
                    <a:cubicBezTo>
                      <a:pt x="843690" y="683424"/>
                      <a:pt x="1245399" y="1064257"/>
                      <a:pt x="1475391" y="1101123"/>
                    </a:cubicBezTo>
                    <a:cubicBezTo>
                      <a:pt x="1475479" y="1101123"/>
                      <a:pt x="2090567" y="977821"/>
                      <a:pt x="2061607" y="837907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ef6ed518-e467-487a-95ce-e528b0e7c6c3" id="262" name="任意多边形: 形状 261">
                <a:extLst>
                  <a:ext uri="{FF2B5EF4-FFF2-40B4-BE49-F238E27FC236}">
                    <a16:creationId id="{1305FF06-27E9-FECD-30F8-6C27B4638A79}"/>
                  </a:ext>
                </a:extLst>
              </p:cNvPr>
              <p:cNvSpPr/>
              <p:nvPr/>
            </p:nvSpPr>
            <p:spPr>
              <a:xfrm flipV="false" flipH="false">
                <a:off x="1594683" y="1553618"/>
                <a:ext cx="243636" cy="254893"/>
              </a:xfrm>
              <a:custGeom>
                <a:avLst/>
                <a:gdLst>
                  <a:gd fmla="*/ 559744 w 724168" name="connsiteX0"/>
                  <a:gd fmla="*/ 4491 h 757627" name="connsiteY0"/>
                  <a:gd fmla="*/ 460428 w 724168" name="connsiteX1"/>
                  <a:gd fmla="*/ 29454 h 757627" name="connsiteY1"/>
                  <a:gd fmla="*/ 65649 w 724168" name="connsiteX2"/>
                  <a:gd fmla="*/ 620024 h 757627" name="connsiteY2"/>
                  <a:gd fmla="*/ 0 w 724168" name="connsiteX3"/>
                  <a:gd fmla="*/ 757628 h 757627" name="connsiteY3"/>
                  <a:gd fmla="*/ 337570 w 724168" name="connsiteX4"/>
                  <a:gd fmla="*/ 627930 h 757627" name="connsiteY4"/>
                  <a:gd fmla="*/ 720356 w 724168" name="connsiteX5"/>
                  <a:gd fmla="*/ 351478 h 757627" name="connsiteY5"/>
                  <a:gd fmla="*/ 559744 w 724168" name="connsiteX6"/>
                  <a:gd fmla="*/ 4491 h 757627" name="connsiteY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b="b" l="l" r="r" t="t"/>
                <a:pathLst>
                  <a:path h="757627" w="724168">
                    <a:moveTo>
                      <a:pt x="559744" y="4491"/>
                    </a:moveTo>
                    <a:cubicBezTo>
                      <a:pt x="559744" y="4491"/>
                      <a:pt x="485923" y="-15674"/>
                      <a:pt x="460428" y="29454"/>
                    </a:cubicBezTo>
                    <a:cubicBezTo>
                      <a:pt x="435021" y="74670"/>
                      <a:pt x="65649" y="620024"/>
                      <a:pt x="65649" y="620024"/>
                    </a:cubicBezTo>
                    <a:lnTo>
                      <a:pt x="0" y="757628"/>
                    </a:lnTo>
                    <a:cubicBezTo>
                      <a:pt x="0" y="757628"/>
                      <a:pt x="289511" y="660443"/>
                      <a:pt x="337570" y="627930"/>
                    </a:cubicBezTo>
                    <a:cubicBezTo>
                      <a:pt x="385629" y="595505"/>
                      <a:pt x="710762" y="380349"/>
                      <a:pt x="720356" y="351478"/>
                    </a:cubicBezTo>
                    <a:cubicBezTo>
                      <a:pt x="753492" y="251362"/>
                      <a:pt x="559744" y="4491"/>
                      <a:pt x="559744" y="449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5f8fd93a-6643-4814-a8a3-0b1745931c27" id="263" name="任意多边形: 形状 262">
                <a:extLst>
                  <a:ext uri="{FF2B5EF4-FFF2-40B4-BE49-F238E27FC236}">
                    <a16:creationId id="{9E12930B-87F1-CECB-2C23-8F0523C4DF32}"/>
                  </a:ext>
                </a:extLst>
              </p:cNvPr>
              <p:cNvSpPr/>
              <p:nvPr/>
            </p:nvSpPr>
            <p:spPr>
              <a:xfrm flipV="false" flipH="false">
                <a:off x="1585299" y="1615726"/>
                <a:ext cx="251111" cy="200824"/>
              </a:xfrm>
              <a:custGeom>
                <a:avLst/>
                <a:gdLst>
                  <a:gd fmla="*/ 715026 w 746384" name="connsiteX0"/>
                  <a:gd fmla="*/ 928 h 596916" name="connsiteY0"/>
                  <a:gd fmla="*/ 559389 w 746384" name="connsiteX1"/>
                  <a:gd fmla="*/ 105131 h 596916" name="connsiteY1"/>
                  <a:gd fmla="*/ 265792 w 746384" name="connsiteX2"/>
                  <a:gd fmla="*/ 171401 h 596916" name="connsiteY2"/>
                  <a:gd fmla="*/ 37133 w 746384" name="connsiteX3"/>
                  <a:gd fmla="*/ 510481 h 596916" name="connsiteY3"/>
                  <a:gd fmla="*/ 0 w 746384" name="connsiteX4"/>
                  <a:gd fmla="*/ 596917 h 596916" name="connsiteY4"/>
                  <a:gd fmla="*/ 326021 w 746384" name="connsiteX5"/>
                  <a:gd fmla="*/ 467130 h 596916" name="connsiteY5"/>
                  <a:gd fmla="*/ 592169 w 746384" name="connsiteX6"/>
                  <a:gd fmla="*/ 148748 h 596916" name="connsiteY6"/>
                  <a:gd fmla="*/ 743364 w 746384" name="connsiteX7"/>
                  <a:gd fmla="*/ 119255 h 596916" name="connsiteY7"/>
                  <a:gd fmla="*/ 715026 w 746384" name="connsiteX8"/>
                  <a:gd fmla="*/ 928 h 596916" name="connsiteY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b="b" l="l" r="r" t="t"/>
                <a:pathLst>
                  <a:path h="596916" w="746384">
                    <a:moveTo>
                      <a:pt x="715026" y="928"/>
                    </a:moveTo>
                    <a:cubicBezTo>
                      <a:pt x="700546" y="-11509"/>
                      <a:pt x="559389" y="105131"/>
                      <a:pt x="559389" y="105131"/>
                    </a:cubicBezTo>
                    <a:cubicBezTo>
                      <a:pt x="559389" y="105131"/>
                      <a:pt x="293686" y="137644"/>
                      <a:pt x="265792" y="171401"/>
                    </a:cubicBezTo>
                    <a:cubicBezTo>
                      <a:pt x="237898" y="205069"/>
                      <a:pt x="62628" y="465265"/>
                      <a:pt x="37133" y="510481"/>
                    </a:cubicBezTo>
                    <a:cubicBezTo>
                      <a:pt x="11637" y="555698"/>
                      <a:pt x="0" y="596917"/>
                      <a:pt x="0" y="596917"/>
                    </a:cubicBezTo>
                    <a:cubicBezTo>
                      <a:pt x="0" y="596917"/>
                      <a:pt x="280894" y="484453"/>
                      <a:pt x="326021" y="467130"/>
                    </a:cubicBezTo>
                    <a:cubicBezTo>
                      <a:pt x="371149" y="449808"/>
                      <a:pt x="592169" y="148748"/>
                      <a:pt x="592169" y="148748"/>
                    </a:cubicBezTo>
                    <a:cubicBezTo>
                      <a:pt x="592169" y="148748"/>
                      <a:pt x="733237" y="138977"/>
                      <a:pt x="743364" y="119255"/>
                    </a:cubicBezTo>
                    <a:cubicBezTo>
                      <a:pt x="755179" y="96159"/>
                      <a:pt x="729506" y="13365"/>
                      <a:pt x="715026" y="928"/>
                    </a:cubicBezTo>
                    <a:close/>
                  </a:path>
                </a:pathLst>
              </a:custGeom>
              <a:solidFill>
                <a:srgbClr val="1B0242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c4fe4b34-c92f-4368-bb74-9e3e4c1e31aa" id="264" name="任意多边形: 形状 263">
                <a:extLst>
                  <a:ext uri="{FF2B5EF4-FFF2-40B4-BE49-F238E27FC236}">
                    <a16:creationId id="{1ED61EF8-3C3D-E708-F863-F6A0496ECE51}"/>
                  </a:ext>
                </a:extLst>
              </p:cNvPr>
              <p:cNvSpPr/>
              <p:nvPr/>
            </p:nvSpPr>
            <p:spPr>
              <a:xfrm flipV="false" flipH="false">
                <a:off x="699372" y="2967962"/>
                <a:ext cx="155636" cy="159639"/>
              </a:xfrm>
              <a:custGeom>
                <a:avLst/>
                <a:gdLst>
                  <a:gd fmla="*/ 287601 w 462601" name="connsiteX0"/>
                  <a:gd fmla="*/ 140 h 474500" name="connsiteY0"/>
                  <a:gd fmla="*/ 316827 w 462601" name="connsiteX1"/>
                  <a:gd fmla="*/ 132769 h 474500" name="connsiteY1"/>
                  <a:gd fmla="*/ 447147 w 462601" name="connsiteX2"/>
                  <a:gd fmla="*/ 122731 h 474500" name="connsiteY2"/>
                  <a:gd fmla="*/ 347831 w 462601" name="connsiteX3"/>
                  <a:gd fmla="*/ 234040 h 474500" name="connsiteY3"/>
                  <a:gd fmla="*/ 462160 w 462601" name="connsiteX4"/>
                  <a:gd fmla="*/ 398828 h 474500" name="connsiteY4"/>
                  <a:gd fmla="*/ 263527 w 462601" name="connsiteX5"/>
                  <a:gd fmla="*/ 338065 h 474500" name="connsiteY5"/>
                  <a:gd fmla="*/ 144400 w 462601" name="connsiteX6"/>
                  <a:gd fmla="*/ 474159 h 474500" name="connsiteY6"/>
                  <a:gd fmla="*/ 149286 w 462601" name="connsiteX7"/>
                  <a:gd fmla="*/ 305552 h 474500" name="connsiteY7"/>
                  <a:gd fmla="*/ 134 w 462601" name="connsiteX8"/>
                  <a:gd fmla="*/ 284320 h 474500" name="connsiteY8"/>
                  <a:gd fmla="*/ 112242 w 462601" name="connsiteX9"/>
                  <a:gd fmla="*/ 184915 h 474500" name="connsiteY9"/>
                  <a:gd fmla="*/ 60097 w 462601" name="connsiteX10"/>
                  <a:gd fmla="*/ 71473 h 474500" name="connsiteY10"/>
                  <a:gd fmla="*/ 197434 w 462601" name="connsiteX11"/>
                  <a:gd fmla="*/ 115801 h 474500" name="connsiteY11"/>
                  <a:gd fmla="*/ 287601 w 462601" name="connsiteX12"/>
                  <a:gd fmla="*/ 140 h 474500" name="connsiteY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b="b" l="l" r="r" t="t"/>
                <a:pathLst>
                  <a:path h="474500" w="462601">
                    <a:moveTo>
                      <a:pt x="287601" y="140"/>
                    </a:moveTo>
                    <a:cubicBezTo>
                      <a:pt x="293731" y="4137"/>
                      <a:pt x="316827" y="132769"/>
                      <a:pt x="316827" y="132769"/>
                    </a:cubicBezTo>
                    <a:cubicBezTo>
                      <a:pt x="316827" y="132769"/>
                      <a:pt x="439419" y="115002"/>
                      <a:pt x="447147" y="122731"/>
                    </a:cubicBezTo>
                    <a:cubicBezTo>
                      <a:pt x="457541" y="133035"/>
                      <a:pt x="347831" y="234040"/>
                      <a:pt x="347831" y="234040"/>
                    </a:cubicBezTo>
                    <a:cubicBezTo>
                      <a:pt x="347831" y="234040"/>
                      <a:pt x="470866" y="390921"/>
                      <a:pt x="462160" y="398828"/>
                    </a:cubicBezTo>
                    <a:cubicBezTo>
                      <a:pt x="449279" y="410642"/>
                      <a:pt x="263527" y="338065"/>
                      <a:pt x="263527" y="338065"/>
                    </a:cubicBezTo>
                    <a:cubicBezTo>
                      <a:pt x="263527" y="338065"/>
                      <a:pt x="154350" y="482420"/>
                      <a:pt x="144400" y="474159"/>
                    </a:cubicBezTo>
                    <a:cubicBezTo>
                      <a:pt x="137471" y="468384"/>
                      <a:pt x="149286" y="305552"/>
                      <a:pt x="149286" y="305552"/>
                    </a:cubicBezTo>
                    <a:cubicBezTo>
                      <a:pt x="149286" y="305552"/>
                      <a:pt x="4575" y="295868"/>
                      <a:pt x="134" y="284320"/>
                    </a:cubicBezTo>
                    <a:cubicBezTo>
                      <a:pt x="-4486" y="272327"/>
                      <a:pt x="112242" y="184915"/>
                      <a:pt x="112242" y="184915"/>
                    </a:cubicBezTo>
                    <a:cubicBezTo>
                      <a:pt x="112242" y="184915"/>
                      <a:pt x="57520" y="76537"/>
                      <a:pt x="60097" y="71473"/>
                    </a:cubicBezTo>
                    <a:cubicBezTo>
                      <a:pt x="66049" y="59925"/>
                      <a:pt x="197434" y="115801"/>
                      <a:pt x="197434" y="115801"/>
                    </a:cubicBezTo>
                    <a:cubicBezTo>
                      <a:pt x="197434" y="115801"/>
                      <a:pt x="280405" y="-4658"/>
                      <a:pt x="287601" y="14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E14"/>
                  </a:gs>
                  <a:gs pos="50000">
                    <a:srgbClr val="FFD829"/>
                  </a:gs>
                  <a:gs pos="100000">
                    <a:srgbClr val="FFE23F"/>
                  </a:gs>
                </a:gsLst>
                <a:lin ang="14118129" scaled="1"/>
              </a:gra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7f170eb5-093b-4b5e-b77e-a942850a7ebc" id="265" name="任意多边形: 形状 264">
                <a:extLst>
                  <a:ext uri="{FF2B5EF4-FFF2-40B4-BE49-F238E27FC236}">
                    <a16:creationId id="{AF65A50D-EDD9-3BC4-9133-BD5BF89BEDCA}"/>
                  </a:ext>
                </a:extLst>
              </p:cNvPr>
              <p:cNvSpPr/>
              <p:nvPr/>
            </p:nvSpPr>
            <p:spPr>
              <a:xfrm flipV="false" flipH="false">
                <a:off x="2502621" y="1409372"/>
                <a:ext cx="45608" cy="20590"/>
              </a:xfrm>
              <a:custGeom>
                <a:avLst/>
                <a:gdLst>
                  <a:gd fmla="*/ 0 w 135562" name="connsiteX0"/>
                  <a:gd fmla="*/ 61199 h 61199" name="connsiteY0"/>
                  <a:gd fmla="*/ 135561 w 135562" name="connsiteX1"/>
                  <a:gd fmla="*/ 16960 h 61199" name="connsiteY1"/>
                  <a:gd fmla="*/ 0 w 135562" name="connsiteX2"/>
                  <a:gd fmla="*/ 61199 h 61199" name="connsiteY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b="b" l="l" r="r" t="t"/>
                <a:pathLst>
                  <a:path h="61199" w="135562">
                    <a:moveTo>
                      <a:pt x="0" y="61199"/>
                    </a:moveTo>
                    <a:cubicBezTo>
                      <a:pt x="18034" y="24422"/>
                      <a:pt x="135117" y="-27102"/>
                      <a:pt x="135561" y="16960"/>
                    </a:cubicBezTo>
                    <a:cubicBezTo>
                      <a:pt x="136094" y="60933"/>
                      <a:pt x="0" y="61199"/>
                      <a:pt x="0" y="61199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a3d0a1c2-548b-4e0b-bd51-52fc86e55701" id="266" name="任意多边形: 形状 265">
                <a:extLst>
                  <a:ext uri="{FF2B5EF4-FFF2-40B4-BE49-F238E27FC236}">
                    <a16:creationId id="{1AEAD3C0-0129-35E6-A02B-DAF9E21F41B1}"/>
                  </a:ext>
                </a:extLst>
              </p:cNvPr>
              <p:cNvSpPr/>
              <p:nvPr/>
            </p:nvSpPr>
            <p:spPr>
              <a:xfrm flipV="false" flipH="false">
                <a:off x="699387" y="1201625"/>
                <a:ext cx="2989" cy="2989"/>
              </a:xfrm>
              <a:custGeom>
                <a:avLst/>
                <a:gdLst/>
                <a:ahLst/>
                <a:cxnLst/>
                <a:rect b="b" l="l" r="r" t="t"/>
                <a:pathLst>
                  <a:path h="8883" w="8883"/>
                </a:pathLst>
              </a:custGeom>
              <a:solidFill>
                <a:srgbClr val="FFFFFF"/>
              </a:solidFill>
              <a:ln cap="flat" w="8882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</p:grpSp>
        <p:grpSp>
          <p:nvGrpSpPr>
            <p:cNvPr descr="ece4690e-1637-4f18-a7e8-16c89dff5916" id="3" name="组合 2">
              <a:extLst>
                <a:ext uri="{FF2B5EF4-FFF2-40B4-BE49-F238E27FC236}">
                  <a16:creationId id="{348B48EA-C9DA-9AD4-B902-02F4817B270E}"/>
                </a:ext>
              </a:extLst>
            </p:cNvPr>
            <p:cNvGrpSpPr/>
            <p:nvPr/>
          </p:nvGrpSpPr>
          <p:grpSpPr>
            <a:xfrm>
              <a:off x="3498366" y="1215267"/>
              <a:ext cx="2597634" cy="1454740"/>
              <a:chOff x="3498366" y="1037004"/>
              <a:chExt cx="2597634" cy="1225460"/>
            </a:xfrm>
          </p:grpSpPr>
          <p:sp>
            <p:nvSpPr>
              <p:cNvPr descr="eb3262bf-b9a1-4564-bf91-12888ccb9e73" id="218" name="ComponentBackground1">
                <a:extLst>
                  <a:ext uri="{FF2B5EF4-FFF2-40B4-BE49-F238E27FC236}">
                    <a16:creationId id="{53B137C3-0E94-60C8-8480-89E5417DEA59}"/>
                  </a:ext>
                </a:extLst>
              </p:cNvPr>
              <p:cNvSpPr/>
              <p:nvPr/>
            </p:nvSpPr>
            <p:spPr>
              <a:xfrm flipV="false" flipH="false">
                <a:off x="3498366" y="1037004"/>
                <a:ext cx="2597634" cy="1225460"/>
              </a:xfrm>
              <a:prstGeom prst="roundRect">
                <a:avLst>
                  <a:gd fmla="val 8709" name="adj"/>
                </a:avLst>
              </a:prstGeom>
              <a:solidFill>
                <a:schemeClr val="tx1">
                  <a:alpha val="5000"/>
                </a:schemeClr>
              </a:solidFill>
              <a:ln cap="flat" w="6350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1b57b38a-791f-4c3a-8291-d2c902f78648" id="220" name="Bullet1">
                <a:extLst>
                  <a:ext uri="{FF2B5EF4-FFF2-40B4-BE49-F238E27FC236}">
                    <a16:creationId id="{AB495D82-2113-1B8E-452F-9E5DD860B1DA}"/>
                  </a:ext>
                </a:extLst>
              </p:cNvPr>
              <p:cNvSpPr txBox="1"/>
              <p:nvPr/>
            </p:nvSpPr>
            <p:spPr>
              <a:xfrm flipV="false" flipH="false">
                <a:off x="3576494" y="1102079"/>
                <a:ext cx="2441376" cy="5476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b" anchorCtr="0" bIns="45720" lIns="91440" rIns="91440" tIns="45720" wrap="square">
                <a:normAutofit/>
              </a:bodyPr>
              <a:lstStyle/>
              <a:p>
                <a:pPr algn="l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true" i="false" u="none" strike="noStrike" sz="1600">
                    <a:solidFill>
                      <a:srgbClr val="2F2F2F"/>
                    </a:solidFill>
                    <a:ea typeface="华康标题宋 Std W9"/>
                  </a:rPr>
                  <a:t>加大农业科技投入</a:t>
                </a:r>
              </a:p>
            </p:txBody>
          </p:sp>
          <p:sp>
            <p:nvSpPr>
              <p:cNvPr descr="6b04fbc2-c691-45e8-b10c-a22ecc3f9b6f" id="221" name="Text1">
                <a:extLst>
                  <a:ext uri="{FF2B5EF4-FFF2-40B4-BE49-F238E27FC236}">
                    <a16:creationId id="{95229CA7-164A-404D-0AD5-01D792B514E1}"/>
                  </a:ext>
                </a:extLst>
              </p:cNvPr>
              <p:cNvSpPr txBox="1"/>
              <p:nvPr/>
            </p:nvSpPr>
            <p:spPr>
              <a:xfrm flipV="false" flipH="false">
                <a:off x="3576494" y="1649735"/>
                <a:ext cx="2441377" cy="5476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t" anchorCtr="0" bIns="45720" lIns="91440" rIns="9144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false" i="false" u="none" strike="noStrike" sz="1000">
                    <a:solidFill>
                      <a:srgbClr val="2F2F2F"/>
                    </a:solidFill>
                    <a:ea typeface="思源黑体 Normal"/>
                  </a:rPr>
                  <a:t>政府应增加农业科技研发投入，促进科技成果转化。</a:t>
                </a:r>
              </a:p>
            </p:txBody>
          </p:sp>
        </p:grpSp>
        <p:grpSp>
          <p:nvGrpSpPr>
            <p:cNvPr descr="514033e1-5c8d-4e0f-b084-5b99776bd3ae" id="4" name="组合 3">
              <a:extLst>
                <a:ext uri="{FF2B5EF4-FFF2-40B4-BE49-F238E27FC236}">
                  <a16:creationId id="{8A944F36-A060-DC31-2EA5-52C11614D398}"/>
                </a:ext>
              </a:extLst>
            </p:cNvPr>
            <p:cNvGrpSpPr/>
            <p:nvPr/>
          </p:nvGrpSpPr>
          <p:grpSpPr>
            <a:xfrm>
              <a:off x="6209816" y="1215267"/>
              <a:ext cx="2597634" cy="1454740"/>
              <a:chOff x="6209816" y="1037004"/>
              <a:chExt cx="2597634" cy="1225460"/>
            </a:xfrm>
          </p:grpSpPr>
          <p:sp>
            <p:nvSpPr>
              <p:cNvPr descr="f93c471b-5778-4240-9550-ad9ddd98db49" id="269" name="ComponentBackground2">
                <a:extLst>
                  <a:ext uri="{FF2B5EF4-FFF2-40B4-BE49-F238E27FC236}">
                    <a16:creationId id="{69571F8F-E29D-DE92-3D64-1BB9503B25E6}"/>
                  </a:ext>
                </a:extLst>
              </p:cNvPr>
              <p:cNvSpPr/>
              <p:nvPr/>
            </p:nvSpPr>
            <p:spPr>
              <a:xfrm flipV="false" flipH="false">
                <a:off x="6209816" y="1037004"/>
                <a:ext cx="2597634" cy="1225460"/>
              </a:xfrm>
              <a:prstGeom prst="roundRect">
                <a:avLst>
                  <a:gd fmla="val 8709" name="adj"/>
                </a:avLst>
              </a:prstGeom>
              <a:solidFill>
                <a:schemeClr val="tx1">
                  <a:alpha val="5000"/>
                </a:schemeClr>
              </a:solidFill>
              <a:ln cap="flat" w="6350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5953d868-2660-44c6-b567-86cf851283a6" id="271" name="Bullet2">
                <a:extLst>
                  <a:ext uri="{FF2B5EF4-FFF2-40B4-BE49-F238E27FC236}">
                    <a16:creationId id="{FD7A0221-10F2-C7EB-5ED9-0A33066B67CB}"/>
                  </a:ext>
                </a:extLst>
              </p:cNvPr>
              <p:cNvSpPr txBox="1"/>
              <p:nvPr/>
            </p:nvSpPr>
            <p:spPr>
              <a:xfrm flipV="false" flipH="false">
                <a:off x="6287944" y="1102079"/>
                <a:ext cx="2441376" cy="5476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b" anchorCtr="0" bIns="45720" lIns="91440" rIns="91440" tIns="45720" wrap="square">
                <a:normAutofit/>
              </a:bodyPr>
              <a:lstStyle/>
              <a:p>
                <a:pPr algn="l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true" i="false" u="none" strike="noStrike" sz="1600">
                    <a:solidFill>
                      <a:srgbClr val="2F2F2F"/>
                    </a:solidFill>
                    <a:ea typeface="华康标题宋 Std W9"/>
                  </a:rPr>
                  <a:t>完善农村基础设施</a:t>
                </a:r>
              </a:p>
            </p:txBody>
          </p:sp>
          <p:sp>
            <p:nvSpPr>
              <p:cNvPr descr="8f1db0d4-6110-4d9e-8fd4-ab696d63f757" id="272" name="Text2">
                <a:extLst>
                  <a:ext uri="{FF2B5EF4-FFF2-40B4-BE49-F238E27FC236}">
                    <a16:creationId id="{4B6F1DB8-07BF-6890-9DE0-3A2EED1DFCEC}"/>
                  </a:ext>
                </a:extLst>
              </p:cNvPr>
              <p:cNvSpPr txBox="1"/>
              <p:nvPr/>
            </p:nvSpPr>
            <p:spPr>
              <a:xfrm flipV="false" flipH="false">
                <a:off x="6287944" y="1649735"/>
                <a:ext cx="2441377" cy="5476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t" anchorCtr="0" bIns="45720" lIns="91440" rIns="9144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false" i="false" u="none" strike="noStrike" sz="1000">
                    <a:solidFill>
                      <a:srgbClr val="2F2F2F"/>
                    </a:solidFill>
                    <a:ea typeface="思源黑体 Normal"/>
                  </a:rPr>
                  <a:t>加强农村交通、水利等基础设施建设，改善生产生活条件。</a:t>
                </a:r>
              </a:p>
            </p:txBody>
          </p:sp>
        </p:grpSp>
        <p:grpSp>
          <p:nvGrpSpPr>
            <p:cNvPr descr="faba9067-4eab-4f4f-8f7c-ccc9ffaae13c" id="6" name="组合 5">
              <a:extLst>
                <a:ext uri="{FF2B5EF4-FFF2-40B4-BE49-F238E27FC236}">
                  <a16:creationId id="{FC758FB8-5791-2459-B705-9C1FDDE547FC}"/>
                </a:ext>
              </a:extLst>
            </p:cNvPr>
            <p:cNvGrpSpPr/>
            <p:nvPr/>
          </p:nvGrpSpPr>
          <p:grpSpPr>
            <a:xfrm>
              <a:off x="8921266" y="2060048"/>
              <a:ext cx="2597634" cy="1454740"/>
              <a:chOff x="8921266" y="1037004"/>
              <a:chExt cx="2597634" cy="1225460"/>
            </a:xfrm>
          </p:grpSpPr>
          <p:sp>
            <p:nvSpPr>
              <p:cNvPr descr="1614381b-a382-46c8-8c9b-ea0caec15e66" id="274" name="ComponentBackground3">
                <a:extLst>
                  <a:ext uri="{FF2B5EF4-FFF2-40B4-BE49-F238E27FC236}">
                    <a16:creationId id="{A7285EE9-7A77-D8B8-F35B-26F7D6C4C3B8}"/>
                  </a:ext>
                </a:extLst>
              </p:cNvPr>
              <p:cNvSpPr/>
              <p:nvPr/>
            </p:nvSpPr>
            <p:spPr>
              <a:xfrm flipV="false" flipH="false">
                <a:off x="8921266" y="1037004"/>
                <a:ext cx="2597634" cy="1225460"/>
              </a:xfrm>
              <a:prstGeom prst="roundRect">
                <a:avLst>
                  <a:gd fmla="val 8709" name="adj"/>
                </a:avLst>
              </a:prstGeom>
              <a:solidFill>
                <a:schemeClr val="tx1">
                  <a:alpha val="5000"/>
                </a:schemeClr>
              </a:solidFill>
              <a:ln cap="flat" w="6350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e0348af3-a905-40b3-b42f-3124f1134951" id="276" name="Bullet3">
                <a:extLst>
                  <a:ext uri="{FF2B5EF4-FFF2-40B4-BE49-F238E27FC236}">
                    <a16:creationId id="{0751F8B4-EA73-34A0-BFD8-A9A681B1A9D5}"/>
                  </a:ext>
                </a:extLst>
              </p:cNvPr>
              <p:cNvSpPr txBox="1"/>
              <p:nvPr/>
            </p:nvSpPr>
            <p:spPr>
              <a:xfrm flipV="false" flipH="false">
                <a:off x="8999394" y="1102079"/>
                <a:ext cx="2441376" cy="5476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b" anchorCtr="0" bIns="45720" lIns="91440" rIns="91440" tIns="45720" wrap="square">
                <a:normAutofit/>
              </a:bodyPr>
              <a:lstStyle/>
              <a:p>
                <a:pPr algn="l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true" i="false" u="none" strike="noStrike" sz="1600">
                    <a:solidFill>
                      <a:srgbClr val="2F2F2F"/>
                    </a:solidFill>
                    <a:ea typeface="华康标题宋 Std W9"/>
                  </a:rPr>
                  <a:t>提高农民素质</a:t>
                </a:r>
              </a:p>
            </p:txBody>
          </p:sp>
          <p:sp>
            <p:nvSpPr>
              <p:cNvPr descr="cf9a4994-2984-4343-93e2-1855e6e7134d" id="277" name="Text3">
                <a:extLst>
                  <a:ext uri="{FF2B5EF4-FFF2-40B4-BE49-F238E27FC236}">
                    <a16:creationId id="{6FFC9DEF-43D8-B62E-D362-F9607C2B7C3B}"/>
                  </a:ext>
                </a:extLst>
              </p:cNvPr>
              <p:cNvSpPr txBox="1"/>
              <p:nvPr/>
            </p:nvSpPr>
            <p:spPr>
              <a:xfrm flipV="false" flipH="false">
                <a:off x="8999394" y="1649735"/>
                <a:ext cx="2441377" cy="5476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t" anchorCtr="0" bIns="45720" lIns="91440" rIns="9144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false" i="false" u="none" strike="noStrike" sz="1000">
                    <a:solidFill>
                      <a:srgbClr val="2F2F2F"/>
                    </a:solidFill>
                    <a:ea typeface="思源黑体 Normal"/>
                  </a:rPr>
                  <a:t>开展职业教育和技能培训，提升农民就业能力。</a:t>
                </a:r>
              </a:p>
            </p:txBody>
          </p:sp>
        </p:grpSp>
        <p:grpSp>
          <p:nvGrpSpPr>
            <p:cNvPr descr="19cab54b-e0a3-49cf-902c-c030acea34e2" id="7" name="组合 6">
              <a:extLst>
                <a:ext uri="{FF2B5EF4-FFF2-40B4-BE49-F238E27FC236}">
                  <a16:creationId id="{D65AD093-E7C7-D9EB-3547-9892140FF30E}"/>
                </a:ext>
              </a:extLst>
            </p:cNvPr>
            <p:cNvGrpSpPr/>
            <p:nvPr/>
          </p:nvGrpSpPr>
          <p:grpSpPr>
            <a:xfrm>
              <a:off x="3498366" y="2904830"/>
              <a:ext cx="2597634" cy="1454740"/>
              <a:chOff x="3498366" y="2362882"/>
              <a:chExt cx="2597634" cy="1225460"/>
            </a:xfrm>
          </p:grpSpPr>
          <p:sp>
            <p:nvSpPr>
              <p:cNvPr descr="6538124a-9ac4-45d0-b2d6-64f766cbeb0d" id="321" name="ComponentBackground4">
                <a:extLst>
                  <a:ext uri="{FF2B5EF4-FFF2-40B4-BE49-F238E27FC236}">
                    <a16:creationId id="{6724A920-B617-94E5-30E7-1DC191620569}"/>
                  </a:ext>
                </a:extLst>
              </p:cNvPr>
              <p:cNvSpPr/>
              <p:nvPr/>
            </p:nvSpPr>
            <p:spPr>
              <a:xfrm flipV="false" flipH="false">
                <a:off x="3498366" y="2362882"/>
                <a:ext cx="2597634" cy="1225460"/>
              </a:xfrm>
              <a:prstGeom prst="roundRect">
                <a:avLst>
                  <a:gd fmla="val 8709" name="adj"/>
                </a:avLst>
              </a:prstGeom>
              <a:solidFill>
                <a:schemeClr val="tx1">
                  <a:alpha val="5000"/>
                </a:schemeClr>
              </a:solidFill>
              <a:ln cap="flat" w="6350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ac6251f2-0722-49fb-b9dc-7a645f927e81" id="323" name="Bullet4">
                <a:extLst>
                  <a:ext uri="{FF2B5EF4-FFF2-40B4-BE49-F238E27FC236}">
                    <a16:creationId id="{8CE22646-E649-C744-03F9-F74BA1E50AE1}"/>
                  </a:ext>
                </a:extLst>
              </p:cNvPr>
              <p:cNvSpPr txBox="1"/>
              <p:nvPr/>
            </p:nvSpPr>
            <p:spPr>
              <a:xfrm flipV="false" flipH="false">
                <a:off x="3576494" y="2427957"/>
                <a:ext cx="2441376" cy="5476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b" anchorCtr="0" bIns="45720" lIns="91440" rIns="91440" tIns="45720" wrap="square">
                <a:normAutofit/>
              </a:bodyPr>
              <a:lstStyle/>
              <a:p>
                <a:pPr algn="l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true" i="false" u="none" strike="noStrike" sz="1600">
                    <a:solidFill>
                      <a:srgbClr val="2F2F2F"/>
                    </a:solidFill>
                    <a:ea typeface="华康标题宋 Std W9"/>
                  </a:rPr>
                  <a:t>强化农村金融服务</a:t>
                </a:r>
              </a:p>
            </p:txBody>
          </p:sp>
          <p:sp>
            <p:nvSpPr>
              <p:cNvPr descr="979f9eeb-f280-48b8-ad32-09bfb873dddb" id="324" name="Text4">
                <a:extLst>
                  <a:ext uri="{FF2B5EF4-FFF2-40B4-BE49-F238E27FC236}">
                    <a16:creationId id="{BF7D968A-61D8-85AE-9941-045648BC1622}"/>
                  </a:ext>
                </a:extLst>
              </p:cNvPr>
              <p:cNvSpPr txBox="1"/>
              <p:nvPr/>
            </p:nvSpPr>
            <p:spPr>
              <a:xfrm flipV="false" flipH="false">
                <a:off x="3576494" y="2975613"/>
                <a:ext cx="2441377" cy="5476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t" anchorCtr="0" bIns="45720" lIns="91440" rIns="9144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false" i="false" u="none" strike="noStrike" sz="1000">
                    <a:solidFill>
                      <a:srgbClr val="2F2F2F"/>
                    </a:solidFill>
                    <a:ea typeface="思源黑体 Normal"/>
                  </a:rPr>
                  <a:t>完善农村金融体系，提供多样化的金融产品和服务。</a:t>
                </a:r>
              </a:p>
            </p:txBody>
          </p:sp>
        </p:grpSp>
        <p:grpSp>
          <p:nvGrpSpPr>
            <p:cNvPr descr="09de8e2f-e911-48a8-8e51-e8a4638c4b78" id="8" name="组合 7">
              <a:extLst>
                <a:ext uri="{FF2B5EF4-FFF2-40B4-BE49-F238E27FC236}">
                  <a16:creationId id="{AD516F83-30B0-AB04-6088-EC44036CDCC2}"/>
                </a:ext>
              </a:extLst>
            </p:cNvPr>
            <p:cNvGrpSpPr/>
            <p:nvPr/>
          </p:nvGrpSpPr>
          <p:grpSpPr>
            <a:xfrm>
              <a:off x="6209816" y="2904830"/>
              <a:ext cx="2597634" cy="1454740"/>
              <a:chOff x="6209816" y="2362882"/>
              <a:chExt cx="2597634" cy="1225460"/>
            </a:xfrm>
          </p:grpSpPr>
          <p:sp>
            <p:nvSpPr>
              <p:cNvPr descr="3fc7fd4a-3ddc-4e1f-9234-8f745f6b21cd" id="317" name="ComponentBackground5">
                <a:extLst>
                  <a:ext uri="{FF2B5EF4-FFF2-40B4-BE49-F238E27FC236}">
                    <a16:creationId id="{DC685317-9C01-FFC4-FBFF-EB3487FBD815}"/>
                  </a:ext>
                </a:extLst>
              </p:cNvPr>
              <p:cNvSpPr/>
              <p:nvPr/>
            </p:nvSpPr>
            <p:spPr>
              <a:xfrm flipV="false" flipH="false">
                <a:off x="6209816" y="2362882"/>
                <a:ext cx="2597634" cy="1225460"/>
              </a:xfrm>
              <a:prstGeom prst="roundRect">
                <a:avLst>
                  <a:gd fmla="val 8709" name="adj"/>
                </a:avLst>
              </a:prstGeom>
              <a:solidFill>
                <a:schemeClr val="tx1">
                  <a:alpha val="5000"/>
                </a:schemeClr>
              </a:solidFill>
              <a:ln cap="flat" w="6350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770001a2-12b8-4d2b-bdf3-173c993070ae" id="319" name="Bullet5">
                <a:extLst>
                  <a:ext uri="{FF2B5EF4-FFF2-40B4-BE49-F238E27FC236}">
                    <a16:creationId id="{CB2FAB78-30C3-67C9-4A11-BF00B82E0ED5}"/>
                  </a:ext>
                </a:extLst>
              </p:cNvPr>
              <p:cNvSpPr txBox="1"/>
              <p:nvPr/>
            </p:nvSpPr>
            <p:spPr>
              <a:xfrm flipV="false" flipH="false">
                <a:off x="6287944" y="2427957"/>
                <a:ext cx="2441376" cy="5476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b" anchorCtr="0" bIns="45720" lIns="91440" rIns="91440" tIns="45720" wrap="square">
                <a:normAutofit/>
              </a:bodyPr>
              <a:lstStyle/>
              <a:p>
                <a:pPr algn="l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true" i="false" u="none" strike="noStrike" sz="1600">
                    <a:solidFill>
                      <a:srgbClr val="2F2F2F"/>
                    </a:solidFill>
                    <a:ea typeface="华康标题宋 Std W9"/>
                  </a:rPr>
                  <a:t>推动农业绿色发展</a:t>
                </a:r>
              </a:p>
            </p:txBody>
          </p:sp>
          <p:sp>
            <p:nvSpPr>
              <p:cNvPr descr="fecd46fe-b962-4137-b2c2-55338053dc31" id="320" name="Text5">
                <a:extLst>
                  <a:ext uri="{FF2B5EF4-FFF2-40B4-BE49-F238E27FC236}">
                    <a16:creationId id="{56626D23-583E-E9CC-A572-1320C4CA71DE}"/>
                  </a:ext>
                </a:extLst>
              </p:cNvPr>
              <p:cNvSpPr txBox="1"/>
              <p:nvPr/>
            </p:nvSpPr>
            <p:spPr>
              <a:xfrm flipV="false" flipH="false">
                <a:off x="6287944" y="2975613"/>
                <a:ext cx="2441377" cy="5476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t" anchorCtr="0" bIns="45720" lIns="91440" rIns="9144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false" i="false" u="none" strike="noStrike" sz="1000">
                    <a:solidFill>
                      <a:srgbClr val="2F2F2F"/>
                    </a:solidFill>
                    <a:ea typeface="思源黑体 Normal"/>
                  </a:rPr>
                  <a:t>支持生态农业和循环农业发展，减少农业面源污染。</a:t>
                </a:r>
              </a:p>
            </p:txBody>
          </p:sp>
        </p:grpSp>
        <p:grpSp>
          <p:nvGrpSpPr>
            <p:cNvPr descr="a877994d-0997-4733-a7d7-97b51c2f6032" id="9" name="组合 8">
              <a:extLst>
                <a:ext uri="{FF2B5EF4-FFF2-40B4-BE49-F238E27FC236}">
                  <a16:creationId id="{F897D295-0D36-AE7A-60AE-DCCFE14E44BB}"/>
                </a:ext>
              </a:extLst>
            </p:cNvPr>
            <p:cNvGrpSpPr/>
            <p:nvPr/>
          </p:nvGrpSpPr>
          <p:grpSpPr>
            <a:xfrm>
              <a:off x="8921266" y="3749611"/>
              <a:ext cx="2597634" cy="1454740"/>
              <a:chOff x="8921266" y="2362882"/>
              <a:chExt cx="2597634" cy="1225460"/>
            </a:xfrm>
          </p:grpSpPr>
          <p:sp>
            <p:nvSpPr>
              <p:cNvPr descr="4fafcdd4-e00e-406b-a9d6-718acb58b425" id="313" name="ComponentBackground6">
                <a:extLst>
                  <a:ext uri="{FF2B5EF4-FFF2-40B4-BE49-F238E27FC236}">
                    <a16:creationId id="{AD909801-A1B3-FC2C-ECA8-7AF5EB341C5E}"/>
                  </a:ext>
                </a:extLst>
              </p:cNvPr>
              <p:cNvSpPr/>
              <p:nvPr/>
            </p:nvSpPr>
            <p:spPr>
              <a:xfrm flipV="false" flipH="false">
                <a:off x="8921266" y="2362882"/>
                <a:ext cx="2597634" cy="1225460"/>
              </a:xfrm>
              <a:prstGeom prst="roundRect">
                <a:avLst>
                  <a:gd fmla="val 8709" name="adj"/>
                </a:avLst>
              </a:prstGeom>
              <a:solidFill>
                <a:schemeClr val="tx1">
                  <a:alpha val="5000"/>
                </a:schemeClr>
              </a:solidFill>
              <a:ln cap="flat" w="6350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6bf432e2-2dfe-48eb-affe-429034dfbeaa" id="315" name="Bullet6">
                <a:extLst>
                  <a:ext uri="{FF2B5EF4-FFF2-40B4-BE49-F238E27FC236}">
                    <a16:creationId id="{BE7C5051-B32B-C41D-16AF-9B8C519E7165}"/>
                  </a:ext>
                </a:extLst>
              </p:cNvPr>
              <p:cNvSpPr txBox="1"/>
              <p:nvPr/>
            </p:nvSpPr>
            <p:spPr>
              <a:xfrm flipV="false" flipH="false">
                <a:off x="8999394" y="2427957"/>
                <a:ext cx="2441376" cy="5476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b" anchorCtr="0" bIns="45720" lIns="91440" rIns="91440" tIns="45720" wrap="square">
                <a:normAutofit/>
              </a:bodyPr>
              <a:lstStyle/>
              <a:p>
                <a:pPr algn="l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true" i="false" u="none" strike="noStrike" sz="1600">
                    <a:solidFill>
                      <a:srgbClr val="2F2F2F"/>
                    </a:solidFill>
                    <a:ea typeface="华康标题宋 Std W9"/>
                  </a:rPr>
                  <a:t>促进农村电商发展</a:t>
                </a:r>
              </a:p>
            </p:txBody>
          </p:sp>
          <p:sp>
            <p:nvSpPr>
              <p:cNvPr descr="7b899329-9887-48bb-9dde-8ce8219a8e7e" id="316" name="Text6">
                <a:extLst>
                  <a:ext uri="{FF2B5EF4-FFF2-40B4-BE49-F238E27FC236}">
                    <a16:creationId id="{330E0F24-52EC-159F-E9E5-3AAB8098ACEB}"/>
                  </a:ext>
                </a:extLst>
              </p:cNvPr>
              <p:cNvSpPr txBox="1"/>
              <p:nvPr/>
            </p:nvSpPr>
            <p:spPr>
              <a:xfrm flipV="false" flipH="false">
                <a:off x="8999394" y="2975613"/>
                <a:ext cx="2441377" cy="5476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t" anchorCtr="0" bIns="45720" lIns="91440" rIns="9144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false" i="false" u="none" strike="noStrike" sz="1000">
                    <a:solidFill>
                      <a:srgbClr val="2F2F2F"/>
                    </a:solidFill>
                    <a:ea typeface="思源黑体 Normal"/>
                  </a:rPr>
                  <a:t>加强农村网络建设，支持农产品线上销售。</a:t>
                </a:r>
              </a:p>
            </p:txBody>
          </p:sp>
        </p:grpSp>
        <p:grpSp>
          <p:nvGrpSpPr>
            <p:cNvPr descr="fb5a3414-04a0-402c-a01a-9ced12c2f0fd" id="10" name="组合 9">
              <a:extLst>
                <a:ext uri="{FF2B5EF4-FFF2-40B4-BE49-F238E27FC236}">
                  <a16:creationId id="{D1E37E89-C88F-936D-C5A2-3D17F3A62A67}"/>
                </a:ext>
              </a:extLst>
            </p:cNvPr>
            <p:cNvGrpSpPr/>
            <p:nvPr/>
          </p:nvGrpSpPr>
          <p:grpSpPr>
            <a:xfrm>
              <a:off x="3498366" y="4594393"/>
              <a:ext cx="2597634" cy="1454740"/>
              <a:chOff x="3498366" y="3688760"/>
              <a:chExt cx="2597634" cy="1225460"/>
            </a:xfrm>
          </p:grpSpPr>
          <p:sp>
            <p:nvSpPr>
              <p:cNvPr descr="431322a6-5f45-408e-80e0-77bca951ef36" id="337" name="ComponentBackground7">
                <a:extLst>
                  <a:ext uri="{FF2B5EF4-FFF2-40B4-BE49-F238E27FC236}">
                    <a16:creationId id="{40A4FB47-C3B0-64E0-4174-3B751790BAB1}"/>
                  </a:ext>
                </a:extLst>
              </p:cNvPr>
              <p:cNvSpPr/>
              <p:nvPr/>
            </p:nvSpPr>
            <p:spPr>
              <a:xfrm flipV="false" flipH="false">
                <a:off x="3498366" y="3688760"/>
                <a:ext cx="2597634" cy="1225460"/>
              </a:xfrm>
              <a:prstGeom prst="roundRect">
                <a:avLst>
                  <a:gd fmla="val 8709" name="adj"/>
                </a:avLst>
              </a:prstGeom>
              <a:solidFill>
                <a:schemeClr val="tx1">
                  <a:alpha val="5000"/>
                </a:schemeClr>
              </a:solidFill>
              <a:ln cap="flat" w="6350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10d6b8d3-ef03-469e-9021-0dd4f8437c0e" id="339" name="Bullet7">
                <a:extLst>
                  <a:ext uri="{FF2B5EF4-FFF2-40B4-BE49-F238E27FC236}">
                    <a16:creationId id="{0386EF81-9A52-6E1E-A324-6B7C6C2185A8}"/>
                  </a:ext>
                </a:extLst>
              </p:cNvPr>
              <p:cNvSpPr txBox="1"/>
              <p:nvPr/>
            </p:nvSpPr>
            <p:spPr>
              <a:xfrm flipV="false" flipH="false">
                <a:off x="3576494" y="3753835"/>
                <a:ext cx="2441376" cy="5476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b" anchorCtr="0" bIns="45720" lIns="91440" rIns="91440" tIns="45720" wrap="square">
                <a:normAutofit/>
              </a:bodyPr>
              <a:lstStyle/>
              <a:p>
                <a:pPr algn="l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true" i="false" u="none" strike="noStrike" sz="1600">
                    <a:solidFill>
                      <a:srgbClr val="2F2F2F"/>
                    </a:solidFill>
                    <a:ea typeface="华康标题宋 Std W9"/>
                  </a:rPr>
                  <a:t>完善农村社会保障</a:t>
                </a:r>
              </a:p>
            </p:txBody>
          </p:sp>
          <p:sp>
            <p:nvSpPr>
              <p:cNvPr descr="4e99dd86-abfb-4cea-b696-13bd3000ce5b" id="340" name="Text7">
                <a:extLst>
                  <a:ext uri="{FF2B5EF4-FFF2-40B4-BE49-F238E27FC236}">
                    <a16:creationId id="{10DF1B8F-B462-31C5-1B7A-895C5FA8CC9B}"/>
                  </a:ext>
                </a:extLst>
              </p:cNvPr>
              <p:cNvSpPr txBox="1"/>
              <p:nvPr/>
            </p:nvSpPr>
            <p:spPr>
              <a:xfrm flipV="false" flipH="false">
                <a:off x="3576494" y="4301491"/>
                <a:ext cx="2441377" cy="5476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t" anchorCtr="0" bIns="45720" lIns="91440" rIns="9144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false" i="false" u="none" strike="noStrike" sz="1000">
                    <a:solidFill>
                      <a:srgbClr val="2F2F2F"/>
                    </a:solidFill>
                    <a:ea typeface="思源黑体 Normal"/>
                  </a:rPr>
                  <a:t>健全农村养老、医疗等社会保障体系，提高保障水平。</a:t>
                </a:r>
              </a:p>
            </p:txBody>
          </p:sp>
        </p:grpSp>
        <p:grpSp>
          <p:nvGrpSpPr>
            <p:cNvPr descr="79e7ccb3-7b71-466b-ad7a-f32592796b49" id="11" name="组合 10">
              <a:extLst>
                <a:ext uri="{FF2B5EF4-FFF2-40B4-BE49-F238E27FC236}">
                  <a16:creationId id="{9D1ABA48-3959-FDDC-F51B-95896F745170}"/>
                </a:ext>
              </a:extLst>
            </p:cNvPr>
            <p:cNvGrpSpPr/>
            <p:nvPr/>
          </p:nvGrpSpPr>
          <p:grpSpPr>
            <a:xfrm>
              <a:off x="6209816" y="4594393"/>
              <a:ext cx="2597634" cy="1454740"/>
              <a:chOff x="6209816" y="3688760"/>
              <a:chExt cx="2597634" cy="1225460"/>
            </a:xfrm>
          </p:grpSpPr>
          <p:sp>
            <p:nvSpPr>
              <p:cNvPr descr="3d83c4f7-210f-4915-80ef-bf732d96389c" id="333" name="ComponentBackground8">
                <a:extLst>
                  <a:ext uri="{FF2B5EF4-FFF2-40B4-BE49-F238E27FC236}">
                    <a16:creationId id="{F845E9B3-911A-1AD6-D538-B41BEE6F3C81}"/>
                  </a:ext>
                </a:extLst>
              </p:cNvPr>
              <p:cNvSpPr/>
              <p:nvPr/>
            </p:nvSpPr>
            <p:spPr>
              <a:xfrm flipV="false" flipH="false">
                <a:off x="6209816" y="3688760"/>
                <a:ext cx="2597634" cy="1225460"/>
              </a:xfrm>
              <a:prstGeom prst="roundRect">
                <a:avLst>
                  <a:gd fmla="val 8709" name="adj"/>
                </a:avLst>
              </a:prstGeom>
              <a:solidFill>
                <a:schemeClr val="tx1">
                  <a:alpha val="5000"/>
                </a:schemeClr>
              </a:solidFill>
              <a:ln cap="flat" w="6350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f00525e1-c3f8-4959-8acc-371f265ded0a" id="335" name="Bullet8">
                <a:extLst>
                  <a:ext uri="{FF2B5EF4-FFF2-40B4-BE49-F238E27FC236}">
                    <a16:creationId id="{7F07FEFC-9672-D073-7E23-B0CB4C52BCEA}"/>
                  </a:ext>
                </a:extLst>
              </p:cNvPr>
              <p:cNvSpPr txBox="1"/>
              <p:nvPr/>
            </p:nvSpPr>
            <p:spPr>
              <a:xfrm flipV="false" flipH="false">
                <a:off x="6287944" y="3753835"/>
                <a:ext cx="2441376" cy="5476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b" anchorCtr="0" bIns="45720" lIns="91440" rIns="91440" tIns="45720" wrap="square">
                <a:normAutofit/>
              </a:bodyPr>
              <a:lstStyle/>
              <a:p>
                <a:pPr algn="l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true" i="false" u="none" strike="noStrike" sz="1600">
                    <a:solidFill>
                      <a:srgbClr val="2F2F2F"/>
                    </a:solidFill>
                    <a:ea typeface="华康标题宋 Std W9"/>
                  </a:rPr>
                  <a:t>加强农村环境治理</a:t>
                </a:r>
              </a:p>
            </p:txBody>
          </p:sp>
          <p:sp>
            <p:nvSpPr>
              <p:cNvPr descr="3fc53d77-7243-4b91-a77b-6e35606508cd" id="336" name="Text8">
                <a:extLst>
                  <a:ext uri="{FF2B5EF4-FFF2-40B4-BE49-F238E27FC236}">
                    <a16:creationId id="{0902DD62-8A34-6C0A-BA97-0E4D6651B4AF}"/>
                  </a:ext>
                </a:extLst>
              </p:cNvPr>
              <p:cNvSpPr txBox="1"/>
              <p:nvPr/>
            </p:nvSpPr>
            <p:spPr>
              <a:xfrm flipV="false" flipH="false">
                <a:off x="6287944" y="4301491"/>
                <a:ext cx="2441377" cy="5476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t" anchorCtr="0" bIns="45720" lIns="91440" rIns="9144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false" i="false" u="none" strike="noStrike" sz="1000">
                    <a:solidFill>
                      <a:srgbClr val="2F2F2F"/>
                    </a:solidFill>
                    <a:ea typeface="思源黑体 Normal"/>
                  </a:rPr>
                  <a:t>推进农村垃圾分类和污水治理，改善农村人居环境。</a:t>
                </a:r>
              </a:p>
            </p:txBody>
          </p:sp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868e5ba8-9d76-4453-a391-f05eaad3f2a6" id="11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false" i="false" u="none" sz="8000">
                <a:solidFill>
                  <a:srgbClr val="F84D4D"/>
                </a:solidFill>
                <a:ea typeface="华康标题宋 Std W9"/>
              </a:rPr>
              <a:t>谢谢观看</a:t>
            </a:r>
          </a:p>
        </p:txBody>
      </p:sp>
      <p:sp>
        <p:nvSpPr>
          <p:cNvPr descr="81dee5e4-c5ea-4a06-8313-03c01aaff3c1" id="19" name=""/>
          <p:cNvSpPr>
            <a:spLocks noGrp="1"/>
          </p:cNvSpPr>
          <p:nvPr>
            <p:ph hasCustomPrompt="1" idx="13" sz="quarter" type="body"/>
          </p:nvPr>
        </p:nvSpPr>
        <p:spPr/>
        <p:txBody>
          <a:bodyPr/>
          <a:lstStyle/>
          <a:p>
            <a:pPr algn="ctr">
              <a:lnSpc>
                <a:spcPct val="120000"/>
              </a:lnSpc>
              <a:spcBef>
                <a:spcPts val="1000"/>
              </a:spcBef>
            </a:pPr>
            <a:r>
              <a:rPr lang="en-US" b="false" i="false" u="none" sz="1600">
                <a:solidFill>
                  <a:srgbClr val="FFFFFF"/>
                </a:solidFill>
                <a:ea typeface="思源黑体 Normal"/>
              </a:rPr>
              <a:t>报告人名称</a:t>
            </a:r>
          </a:p>
        </p:txBody>
      </p:sp>
      <p:sp>
        <p:nvSpPr>
          <p:cNvPr descr="115ec8fd-0130-46ef-9864-68260e78e78d" id="20" name=""/>
          <p:cNvSpPr>
            <a:spLocks noGrp="1"/>
          </p:cNvSpPr>
          <p:nvPr>
            <p:ph hasCustomPrompt="1" idx="14" sz="quarter" type="body"/>
          </p:nvPr>
        </p:nvSpPr>
        <p:spPr/>
        <p:txBody>
          <a:bodyPr/>
          <a:lstStyle/>
          <a:p>
            <a:pPr algn="ctr">
              <a:lnSpc>
                <a:spcPct val="120000"/>
              </a:lnSpc>
              <a:spcBef>
                <a:spcPts val="1000"/>
              </a:spcBef>
            </a:pPr>
            <a:r>
              <a:rPr lang="en-US" b="false" i="false" u="none" sz="1600">
                <a:solidFill>
                  <a:srgbClr val="FFFFFF"/>
                </a:solidFill>
                <a:latin typeface="思源黑体 Normal"/>
              </a:rPr>
              <a:t>20xx.xx.xx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ags/tag3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modern"/>
</p:tagLst>
</file>

<file path=ppt/tags/tag4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creative"/>
</p:tagLst>
</file>

<file path=ppt/tags/tag7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AGRAMSTYLE" val="illustrative"/>
</p:tagLst>
</file>

<file path=ppt/theme/theme1.xml><?xml version="1.0" encoding="utf-8"?>
<a:theme xmlns:a="http://schemas.openxmlformats.org/drawingml/2006/main" name="Designed by iSlide">
  <a:themeElements>
    <a:clrScheme name="iSlide">
      <a:dk1>
        <a:srgbClr val="2F2F2F"/>
      </a:dk1>
      <a:lt1>
        <a:srgbClr val="FFFFFF"/>
      </a:lt1>
      <a:dk2>
        <a:srgbClr val="778495"/>
      </a:dk2>
      <a:lt2>
        <a:srgbClr val="F0F0F0"/>
      </a:lt2>
      <a:accent1>
        <a:srgbClr val="F84D4D"/>
      </a:accent1>
      <a:accent2>
        <a:srgbClr val="FF6B42"/>
      </a:accent2>
      <a:accent3>
        <a:srgbClr val="5BA3EB"/>
      </a:accent3>
      <a:accent4>
        <a:srgbClr val="06BB9A"/>
      </a:accent4>
      <a:accent5>
        <a:srgbClr val="8E7EF0"/>
      </a:accent5>
      <a:accent6>
        <a:srgbClr val="F4B919"/>
      </a:accent6>
      <a:hlink>
        <a:srgbClr val="F84D4D"/>
      </a:hlink>
      <a:folHlink>
        <a:srgbClr val="979797"/>
      </a:folHlink>
    </a:clrScheme>
    <a:fontScheme name="iSlide">
      <a:majorFont>
        <a:latin typeface="Oranienbaum"/>
        <a:ea typeface="华康标题宋 Std W9"/>
        <a:cs typeface=""/>
      </a:majorFont>
      <a:minorFont>
        <a:latin typeface="Oranienbaum"/>
        <a:ea typeface="思源黑体 Normal"/>
        <a:cs typeface=""/>
      </a:minorFont>
    </a:fontScheme>
    <a:fmtScheme name="iSlid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lid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iSlide Presentation Template</Template>
  <TotalTime>699</TotalTime>
  <Words>63</Words>
  <Application>Microsoft Office PowerPoint</Application>
  <PresentationFormat>宽屏</PresentationFormat>
  <Paragraphs>18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8" baseType="lpstr">
      <vt:lpstr>Arial</vt:lpstr>
      <vt:lpstr>Oranienbaum</vt:lpstr>
      <vt:lpstr>Designed by iSlide</vt:lpstr>
      <vt:lpstr>绿意盎然，花开富贵 园艺生活新风尚</vt:lpstr>
      <vt:lpstr>目录</vt:lpstr>
      <vt:lpstr>章节标题</vt:lpstr>
      <vt:lpstr>请输入您的内容页标题</vt:lpstr>
      <vt:lpstr>感谢观看</vt:lpstr>
    </vt:vector>
  </TitlesOfParts>
  <Manager>每文</Manager>
  <Company>iSlide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2024-12-03T16:00:00Z</dcterms:created>
  <dc:creator>每文</dc:creator>
  <cp:lastModifiedBy>张煜</cp:lastModifiedBy>
  <cp:lastPrinted>2024-12-03T16:00:00Z</cp:lastPrinted>
  <dcterms:modified xsi:type="dcterms:W3CDTF">2024-12-05T09:28:47Z</dcterms:modified>
  <cp:revision>2</cp:revi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bf957fce-7e17-4ceb-8de4-da41931ed5d8</vt:lpwstr>
  </property>
</Properties>
</file>