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embeddedFontLst>
    <p:embeddedFont>
      <p:font typeface="Source Han Sans" panose="020B0400000000000000" charset="-122"/>
      <p:regular r:id="rId35"/>
    </p:embeddedFont>
    <p:embeddedFont>
      <p:font typeface="Source Han Sans CN Regular" panose="020B0A00000000000000" charset="-122"/>
      <p:bold r:id="rId36"/>
    </p:embeddedFont>
    <p:embeddedFont>
      <p:font typeface="OPPOSans H" panose="00020600040101010101" charset="-122"/>
      <p:regular r:id="rId37"/>
    </p:embeddedFont>
    <p:embeddedFont>
      <p:font typeface="OPPOSans R" panose="00020600040101010101" charset="-122"/>
      <p:regular r:id="rId38"/>
    </p:embeddedFont>
    <p:embeddedFont>
      <p:font typeface="Source Han Sans CN Bold" panose="020B0800000000000000" charset="-122"/>
      <p:bold r:id="rId39"/>
    </p:embeddedFont>
    <p:embeddedFont>
      <p:font typeface="OPPOSans L" panose="00020600040101010101" charset="-122"/>
      <p:regular r:id="rId4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0" Type="http://schemas.openxmlformats.org/officeDocument/2006/relationships/font" Target="fonts/font6.fntdata"/><Relationship Id="rId4" Type="http://schemas.openxmlformats.org/officeDocument/2006/relationships/slide" Target="slides/slide2.xml"/><Relationship Id="rId39" Type="http://schemas.openxmlformats.org/officeDocument/2006/relationships/font" Target="fonts/font5.fntdata"/><Relationship Id="rId38" Type="http://schemas.openxmlformats.org/officeDocument/2006/relationships/font" Target="fonts/font4.fntdata"/><Relationship Id="rId37" Type="http://schemas.openxmlformats.org/officeDocument/2006/relationships/font" Target="fonts/font3.fntdata"/><Relationship Id="rId36" Type="http://schemas.openxmlformats.org/officeDocument/2006/relationships/font" Target="fonts/font2.fntdata"/><Relationship Id="rId35" Type="http://schemas.openxmlformats.org/officeDocument/2006/relationships/font" Target="fonts/font1.fntdata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.png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82054" y="276368"/>
            <a:ext cx="11627892" cy="6305265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6200000">
            <a:off x="6090436" y="743872"/>
            <a:ext cx="6845437" cy="5357692"/>
          </a:xfrm>
          <a:custGeom>
            <a:avLst/>
            <a:gdLst>
              <a:gd name="connsiteX0" fmla="*/ 6845437 w 6845437"/>
              <a:gd name="connsiteY0" fmla="*/ 3422601 h 5357692"/>
              <a:gd name="connsiteX1" fmla="*/ 6845437 w 6845437"/>
              <a:gd name="connsiteY1" fmla="*/ 5357692 h 5357692"/>
              <a:gd name="connsiteX2" fmla="*/ 0 w 6845437"/>
              <a:gd name="connsiteY2" fmla="*/ 5357692 h 5357692"/>
              <a:gd name="connsiteX3" fmla="*/ 0 w 6845437"/>
              <a:gd name="connsiteY3" fmla="*/ 3422720 h 5357692"/>
              <a:gd name="connsiteX4" fmla="*/ 3422720 w 6845437"/>
              <a:gd name="connsiteY4" fmla="*/ 0 h 5357692"/>
              <a:gd name="connsiteX5" fmla="*/ 6840986 w 6845437"/>
              <a:gd name="connsiteY5" fmla="*/ 3246587 h 5357692"/>
              <a:gd name="connsiteX6" fmla="*/ 6845437 w 6845437"/>
              <a:gd name="connsiteY6" fmla="*/ 3422601 h 5357692"/>
            </a:gdLst>
            <a:ahLst/>
            <a:cxnLst/>
            <a:rect l="l" t="t" r="r" b="b"/>
            <a:pathLst>
              <a:path w="6845437" h="5357692">
                <a:moveTo>
                  <a:pt x="6845437" y="3422601"/>
                </a:moveTo>
                <a:lnTo>
                  <a:pt x="6845437" y="5357692"/>
                </a:lnTo>
                <a:lnTo>
                  <a:pt x="0" y="5357692"/>
                </a:lnTo>
                <a:lnTo>
                  <a:pt x="0" y="3422720"/>
                </a:lnTo>
                <a:cubicBezTo>
                  <a:pt x="0" y="1532404"/>
                  <a:pt x="1532404" y="0"/>
                  <a:pt x="3422720" y="0"/>
                </a:cubicBezTo>
                <a:cubicBezTo>
                  <a:pt x="5253964" y="0"/>
                  <a:pt x="6749315" y="1438125"/>
                  <a:pt x="6840986" y="3246587"/>
                </a:cubicBezTo>
                <a:lnTo>
                  <a:pt x="6845437" y="3422601"/>
                </a:lnTo>
                <a:close/>
              </a:path>
            </a:pathLst>
          </a:cu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alphaModFix amt="50000"/>
          </a:blip>
          <a:srcRect l="25735" t="826" r="31125" b="826"/>
          <a:stretch>
            <a:fillRect/>
          </a:stretch>
        </p:blipFill>
        <p:spPr>
          <a:xfrm>
            <a:off x="6834308" y="0"/>
            <a:ext cx="5357692" cy="6845437"/>
          </a:xfrm>
          <a:custGeom>
            <a:avLst/>
            <a:gdLst>
              <a:gd name="connsiteX0" fmla="*/ 3422600 w 5357692"/>
              <a:gd name="connsiteY0" fmla="*/ 0 h 6845437"/>
              <a:gd name="connsiteX1" fmla="*/ 5357692 w 5357692"/>
              <a:gd name="connsiteY1" fmla="*/ 0 h 6845437"/>
              <a:gd name="connsiteX2" fmla="*/ 5357692 w 5357692"/>
              <a:gd name="connsiteY2" fmla="*/ 6845437 h 6845437"/>
              <a:gd name="connsiteX3" fmla="*/ 3422720 w 5357692"/>
              <a:gd name="connsiteY3" fmla="*/ 6845437 h 6845437"/>
              <a:gd name="connsiteX4" fmla="*/ 0 w 5357692"/>
              <a:gd name="connsiteY4" fmla="*/ 3422717 h 6845437"/>
              <a:gd name="connsiteX5" fmla="*/ 3246586 w 5357692"/>
              <a:gd name="connsiteY5" fmla="*/ 4451 h 6845437"/>
            </a:gdLst>
            <a:ahLst/>
            <a:cxnLst/>
            <a:rect l="l" t="t" r="r" b="b"/>
            <a:pathLst>
              <a:path w="5357692" h="6845437">
                <a:moveTo>
                  <a:pt x="3422600" y="0"/>
                </a:moveTo>
                <a:lnTo>
                  <a:pt x="5357692" y="0"/>
                </a:lnTo>
                <a:lnTo>
                  <a:pt x="5357692" y="6845437"/>
                </a:lnTo>
                <a:lnTo>
                  <a:pt x="3422720" y="6845437"/>
                </a:lnTo>
                <a:cubicBezTo>
                  <a:pt x="1532404" y="6845437"/>
                  <a:pt x="0" y="5313033"/>
                  <a:pt x="0" y="3422717"/>
                </a:cubicBezTo>
                <a:cubicBezTo>
                  <a:pt x="0" y="1591473"/>
                  <a:pt x="1438124" y="96122"/>
                  <a:pt x="3246586" y="4451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8" name="标题 1"/>
          <p:cNvSpPr txBox="1"/>
          <p:nvPr>
            <p:custDataLst>
              <p:tags r:id="rId2"/>
            </p:custDataLst>
          </p:nvPr>
        </p:nvSpPr>
        <p:spPr>
          <a:xfrm>
            <a:off x="1188806" y="4818179"/>
            <a:ext cx="914224" cy="343632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>
            <p:custDataLst>
              <p:tags r:id="rId3"/>
            </p:custDataLst>
          </p:nvPr>
        </p:nvSpPr>
        <p:spPr>
          <a:xfrm>
            <a:off x="703292" y="5463634"/>
            <a:ext cx="2131151" cy="497114"/>
          </a:xfrm>
          <a:prstGeom prst="roundRect">
            <a:avLst/>
          </a:prstGeom>
          <a:noFill/>
          <a:ln w="12700" cap="flat">
            <a:solidFill>
              <a:schemeClr val="accent1"/>
            </a:solidFill>
            <a:miter/>
          </a:ln>
          <a:effectLst>
            <a:outerShdw blurRad="381000" dist="317500" dir="2700000" algn="tl" rotWithShape="0">
              <a:schemeClr val="tx1">
                <a:alpha val="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>
            <p:custDataLst>
              <p:tags r:id="rId4"/>
            </p:custDataLst>
          </p:nvPr>
        </p:nvSpPr>
        <p:spPr>
          <a:xfrm>
            <a:off x="703292" y="5463634"/>
            <a:ext cx="497114" cy="497114"/>
          </a:xfrm>
          <a:prstGeom prst="round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>
            <p:custDataLst>
              <p:tags r:id="rId5"/>
            </p:custDataLst>
          </p:nvPr>
        </p:nvSpPr>
        <p:spPr>
          <a:xfrm>
            <a:off x="1101668" y="5556824"/>
            <a:ext cx="914224" cy="343632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时间：</a:t>
            </a:r>
            <a:endParaRPr kumimoji="1" lang="zh-CN" altLang="en-US"/>
          </a:p>
        </p:txBody>
      </p:sp>
      <p:sp>
        <p:nvSpPr>
          <p:cNvPr id="14" name="标题 1"/>
          <p:cNvSpPr txBox="1"/>
          <p:nvPr>
            <p:custDataLst>
              <p:tags r:id="rId6"/>
            </p:custDataLst>
          </p:nvPr>
        </p:nvSpPr>
        <p:spPr>
          <a:xfrm>
            <a:off x="829420" y="5556945"/>
            <a:ext cx="244857" cy="254611"/>
          </a:xfrm>
          <a:custGeom>
            <a:avLst/>
            <a:gdLst>
              <a:gd name="connsiteX0" fmla="*/ 337768 w 1372282"/>
              <a:gd name="connsiteY0" fmla="*/ 1315328 h 1426949"/>
              <a:gd name="connsiteX1" fmla="*/ 530173 w 1372282"/>
              <a:gd name="connsiteY1" fmla="*/ 1315328 h 1426949"/>
              <a:gd name="connsiteX2" fmla="*/ 842109 w 1372282"/>
              <a:gd name="connsiteY2" fmla="*/ 1315328 h 1426949"/>
              <a:gd name="connsiteX3" fmla="*/ 1034514 w 1372282"/>
              <a:gd name="connsiteY3" fmla="*/ 1315328 h 1426949"/>
              <a:gd name="connsiteX4" fmla="*/ 1090325 w 1372282"/>
              <a:gd name="connsiteY4" fmla="*/ 1371139 h 1426949"/>
              <a:gd name="connsiteX5" fmla="*/ 1034514 w 1372282"/>
              <a:gd name="connsiteY5" fmla="*/ 1426949 h 1426949"/>
              <a:gd name="connsiteX6" fmla="*/ 842109 w 1372282"/>
              <a:gd name="connsiteY6" fmla="*/ 1426949 h 1426949"/>
              <a:gd name="connsiteX7" fmla="*/ 530173 w 1372282"/>
              <a:gd name="connsiteY7" fmla="*/ 1426949 h 1426949"/>
              <a:gd name="connsiteX8" fmla="*/ 337768 w 1372282"/>
              <a:gd name="connsiteY8" fmla="*/ 1426949 h 1426949"/>
              <a:gd name="connsiteX9" fmla="*/ 281957 w 1372282"/>
              <a:gd name="connsiteY9" fmla="*/ 1371139 h 1426949"/>
              <a:gd name="connsiteX10" fmla="*/ 337768 w 1372282"/>
              <a:gd name="connsiteY10" fmla="*/ 1315328 h 1426949"/>
              <a:gd name="connsiteX11" fmla="*/ 686154 w 1372282"/>
              <a:gd name="connsiteY11" fmla="*/ 111621 h 1426949"/>
              <a:gd name="connsiteX12" fmla="*/ 237624 w 1372282"/>
              <a:gd name="connsiteY12" fmla="*/ 560152 h 1426949"/>
              <a:gd name="connsiteX13" fmla="*/ 237624 w 1372282"/>
              <a:gd name="connsiteY13" fmla="*/ 985614 h 1426949"/>
              <a:gd name="connsiteX14" fmla="*/ 229252 w 1372282"/>
              <a:gd name="connsiteY14" fmla="*/ 1014822 h 1426949"/>
              <a:gd name="connsiteX15" fmla="*/ 155768 w 1372282"/>
              <a:gd name="connsiteY15" fmla="*/ 1134814 h 1426949"/>
              <a:gd name="connsiteX16" fmla="*/ 1214680 w 1372282"/>
              <a:gd name="connsiteY16" fmla="*/ 1134814 h 1426949"/>
              <a:gd name="connsiteX17" fmla="*/ 1143429 w 1372282"/>
              <a:gd name="connsiteY17" fmla="*/ 1023565 h 1426949"/>
              <a:gd name="connsiteX18" fmla="*/ 1134685 w 1372282"/>
              <a:gd name="connsiteY18" fmla="*/ 993428 h 1426949"/>
              <a:gd name="connsiteX19" fmla="*/ 1134685 w 1372282"/>
              <a:gd name="connsiteY19" fmla="*/ 560152 h 1426949"/>
              <a:gd name="connsiteX20" fmla="*/ 686154 w 1372282"/>
              <a:gd name="connsiteY20" fmla="*/ 111621 h 1426949"/>
              <a:gd name="connsiteX21" fmla="*/ 686154 w 1372282"/>
              <a:gd name="connsiteY21" fmla="*/ 0 h 1426949"/>
              <a:gd name="connsiteX22" fmla="*/ 903815 w 1372282"/>
              <a:gd name="connsiteY22" fmla="*/ 44276 h 1426949"/>
              <a:gd name="connsiteX23" fmla="*/ 1081851 w 1372282"/>
              <a:gd name="connsiteY23" fmla="*/ 164455 h 1426949"/>
              <a:gd name="connsiteX24" fmla="*/ 1202030 w 1372282"/>
              <a:gd name="connsiteY24" fmla="*/ 342491 h 1426949"/>
              <a:gd name="connsiteX25" fmla="*/ 1246306 w 1372282"/>
              <a:gd name="connsiteY25" fmla="*/ 560152 h 1426949"/>
              <a:gd name="connsiteX26" fmla="*/ 1246306 w 1372282"/>
              <a:gd name="connsiteY26" fmla="*/ 977243 h 1426949"/>
              <a:gd name="connsiteX27" fmla="*/ 1363508 w 1372282"/>
              <a:gd name="connsiteY27" fmla="*/ 1160487 h 1426949"/>
              <a:gd name="connsiteX28" fmla="*/ 1365369 w 1372282"/>
              <a:gd name="connsiteY28" fmla="*/ 1217414 h 1426949"/>
              <a:gd name="connsiteX29" fmla="*/ 1316628 w 1372282"/>
              <a:gd name="connsiteY29" fmla="*/ 1246436 h 1426949"/>
              <a:gd name="connsiteX30" fmla="*/ 55867 w 1372282"/>
              <a:gd name="connsiteY30" fmla="*/ 1246436 h 1426949"/>
              <a:gd name="connsiteX31" fmla="*/ 7126 w 1372282"/>
              <a:gd name="connsiteY31" fmla="*/ 1217786 h 1426949"/>
              <a:gd name="connsiteX32" fmla="*/ 8242 w 1372282"/>
              <a:gd name="connsiteY32" fmla="*/ 1161232 h 1426949"/>
              <a:gd name="connsiteX33" fmla="*/ 126002 w 1372282"/>
              <a:gd name="connsiteY33" fmla="*/ 969801 h 1426949"/>
              <a:gd name="connsiteX34" fmla="*/ 126002 w 1372282"/>
              <a:gd name="connsiteY34" fmla="*/ 560152 h 1426949"/>
              <a:gd name="connsiteX35" fmla="*/ 170279 w 1372282"/>
              <a:gd name="connsiteY35" fmla="*/ 342491 h 1426949"/>
              <a:gd name="connsiteX36" fmla="*/ 290458 w 1372282"/>
              <a:gd name="connsiteY36" fmla="*/ 164455 h 1426949"/>
              <a:gd name="connsiteX37" fmla="*/ 468493 w 1372282"/>
              <a:gd name="connsiteY37" fmla="*/ 44276 h 1426949"/>
              <a:gd name="connsiteX38" fmla="*/ 686154 w 1372282"/>
              <a:gd name="connsiteY38" fmla="*/ 0 h 1426949"/>
            </a:gdLst>
            <a:ahLst/>
            <a:cxnLst/>
            <a:rect l="l" t="t" r="r" b="b"/>
            <a:pathLst>
              <a:path w="1372282" h="1426949">
                <a:moveTo>
                  <a:pt x="337768" y="1315328"/>
                </a:moveTo>
                <a:lnTo>
                  <a:pt x="530173" y="1315328"/>
                </a:lnTo>
                <a:lnTo>
                  <a:pt x="842109" y="1315328"/>
                </a:lnTo>
                <a:lnTo>
                  <a:pt x="1034514" y="1315328"/>
                </a:lnTo>
                <a:cubicBezTo>
                  <a:pt x="1065396" y="1315328"/>
                  <a:pt x="1090325" y="1340257"/>
                  <a:pt x="1090325" y="1371139"/>
                </a:cubicBezTo>
                <a:cubicBezTo>
                  <a:pt x="1090325" y="1402021"/>
                  <a:pt x="1065210" y="1426949"/>
                  <a:pt x="1034514" y="1426949"/>
                </a:cubicBezTo>
                <a:lnTo>
                  <a:pt x="842109" y="1426949"/>
                </a:lnTo>
                <a:lnTo>
                  <a:pt x="530173" y="1426949"/>
                </a:lnTo>
                <a:lnTo>
                  <a:pt x="337768" y="1426949"/>
                </a:lnTo>
                <a:cubicBezTo>
                  <a:pt x="306886" y="1426949"/>
                  <a:pt x="281957" y="1402021"/>
                  <a:pt x="281957" y="1371139"/>
                </a:cubicBezTo>
                <a:cubicBezTo>
                  <a:pt x="281957" y="1340257"/>
                  <a:pt x="306886" y="1315328"/>
                  <a:pt x="337768" y="1315328"/>
                </a:cubicBezTo>
                <a:close/>
                <a:moveTo>
                  <a:pt x="686154" y="111621"/>
                </a:moveTo>
                <a:cubicBezTo>
                  <a:pt x="438914" y="111621"/>
                  <a:pt x="237624" y="312725"/>
                  <a:pt x="237624" y="560152"/>
                </a:cubicBezTo>
                <a:lnTo>
                  <a:pt x="237624" y="985614"/>
                </a:lnTo>
                <a:cubicBezTo>
                  <a:pt x="237624" y="996032"/>
                  <a:pt x="234833" y="1006078"/>
                  <a:pt x="229252" y="1014822"/>
                </a:cubicBezTo>
                <a:lnTo>
                  <a:pt x="155768" y="1134814"/>
                </a:lnTo>
                <a:lnTo>
                  <a:pt x="1214680" y="1134814"/>
                </a:lnTo>
                <a:lnTo>
                  <a:pt x="1143429" y="1023565"/>
                </a:lnTo>
                <a:cubicBezTo>
                  <a:pt x="1137662" y="1014636"/>
                  <a:pt x="1134685" y="1004218"/>
                  <a:pt x="1134685" y="993428"/>
                </a:cubicBezTo>
                <a:lnTo>
                  <a:pt x="1134685" y="560152"/>
                </a:lnTo>
                <a:cubicBezTo>
                  <a:pt x="1134685" y="312911"/>
                  <a:pt x="933581" y="111621"/>
                  <a:pt x="686154" y="111621"/>
                </a:cubicBezTo>
                <a:close/>
                <a:moveTo>
                  <a:pt x="686154" y="0"/>
                </a:moveTo>
                <a:cubicBezTo>
                  <a:pt x="761499" y="0"/>
                  <a:pt x="834610" y="14883"/>
                  <a:pt x="903815" y="44276"/>
                </a:cubicBezTo>
                <a:cubicBezTo>
                  <a:pt x="970416" y="72554"/>
                  <a:pt x="1030319" y="113109"/>
                  <a:pt x="1081851" y="164455"/>
                </a:cubicBezTo>
                <a:cubicBezTo>
                  <a:pt x="1133383" y="215987"/>
                  <a:pt x="1173753" y="275890"/>
                  <a:pt x="1202030" y="342491"/>
                </a:cubicBezTo>
                <a:cubicBezTo>
                  <a:pt x="1231423" y="411510"/>
                  <a:pt x="1246306" y="484808"/>
                  <a:pt x="1246306" y="560152"/>
                </a:cubicBezTo>
                <a:lnTo>
                  <a:pt x="1246306" y="977243"/>
                </a:lnTo>
                <a:lnTo>
                  <a:pt x="1363508" y="1160487"/>
                </a:lnTo>
                <a:cubicBezTo>
                  <a:pt x="1374484" y="1177603"/>
                  <a:pt x="1375229" y="1199555"/>
                  <a:pt x="1365369" y="1217414"/>
                </a:cubicBezTo>
                <a:cubicBezTo>
                  <a:pt x="1355695" y="1235273"/>
                  <a:pt x="1336905" y="1246436"/>
                  <a:pt x="1316628" y="1246436"/>
                </a:cubicBezTo>
                <a:lnTo>
                  <a:pt x="55867" y="1246436"/>
                </a:lnTo>
                <a:cubicBezTo>
                  <a:pt x="35589" y="1246436"/>
                  <a:pt x="16986" y="1235460"/>
                  <a:pt x="7126" y="1217786"/>
                </a:cubicBezTo>
                <a:cubicBezTo>
                  <a:pt x="-2734" y="1200113"/>
                  <a:pt x="-2362" y="1178533"/>
                  <a:pt x="8242" y="1161232"/>
                </a:cubicBezTo>
                <a:lnTo>
                  <a:pt x="126002" y="969801"/>
                </a:lnTo>
                <a:lnTo>
                  <a:pt x="126002" y="560152"/>
                </a:lnTo>
                <a:cubicBezTo>
                  <a:pt x="126002" y="484808"/>
                  <a:pt x="140885" y="411696"/>
                  <a:pt x="170279" y="342491"/>
                </a:cubicBezTo>
                <a:cubicBezTo>
                  <a:pt x="198556" y="275890"/>
                  <a:pt x="239112" y="215987"/>
                  <a:pt x="290458" y="164455"/>
                </a:cubicBezTo>
                <a:cubicBezTo>
                  <a:pt x="341803" y="112923"/>
                  <a:pt x="401893" y="72554"/>
                  <a:pt x="468493" y="44276"/>
                </a:cubicBezTo>
                <a:cubicBezTo>
                  <a:pt x="537512" y="14883"/>
                  <a:pt x="610810" y="0"/>
                  <a:pt x="686154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>
            <p:custDataLst>
              <p:tags r:id="rId7"/>
            </p:custDataLst>
          </p:nvPr>
        </p:nvSpPr>
        <p:spPr>
          <a:xfrm>
            <a:off x="2056435" y="5556824"/>
            <a:ext cx="805399" cy="343632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2025.5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703289" y="3883990"/>
            <a:ext cx="5640336" cy="539176"/>
          </a:xfrm>
          <a:prstGeom prst="round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718660" y="3953523"/>
            <a:ext cx="2970909" cy="4001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PowerPoint Design</a:t>
            </a:r>
            <a:endParaRPr kumimoji="1" lang="zh-CN" altLang="en-US"/>
          </a:p>
        </p:txBody>
      </p:sp>
      <p:cxnSp>
        <p:nvCxnSpPr>
          <p:cNvPr id="18" name="标题 1"/>
          <p:cNvCxnSpPr/>
          <p:nvPr/>
        </p:nvCxnSpPr>
        <p:spPr>
          <a:xfrm>
            <a:off x="3166281" y="4153578"/>
            <a:ext cx="2538484" cy="0"/>
          </a:xfrm>
          <a:prstGeom prst="line">
            <a:avLst/>
          </a:prstGeom>
          <a:noFill/>
          <a:ln w="25400" cap="sq">
            <a:solidFill>
              <a:schemeClr val="bg1"/>
            </a:solidFill>
            <a:prstDash val="solid"/>
            <a:miter/>
            <a:tailEnd type="stealth" w="lg" len="lg"/>
          </a:ln>
        </p:spPr>
      </p:cxnSp>
      <p:sp>
        <p:nvSpPr>
          <p:cNvPr id="19" name="标题 1"/>
          <p:cNvSpPr txBox="1"/>
          <p:nvPr/>
        </p:nvSpPr>
        <p:spPr>
          <a:xfrm>
            <a:off x="3360069" y="4940700"/>
            <a:ext cx="2086854" cy="896257"/>
          </a:xfrm>
          <a:custGeom>
            <a:avLst/>
            <a:gdLst>
              <a:gd name="connsiteX0" fmla="*/ 1977584 w 2086854"/>
              <a:gd name="connsiteY0" fmla="*/ 677717 h 896257"/>
              <a:gd name="connsiteX1" fmla="*/ 2086854 w 2086854"/>
              <a:gd name="connsiteY1" fmla="*/ 786987 h 896257"/>
              <a:gd name="connsiteX2" fmla="*/ 1977584 w 2086854"/>
              <a:gd name="connsiteY2" fmla="*/ 896257 h 896257"/>
              <a:gd name="connsiteX3" fmla="*/ 1868314 w 2086854"/>
              <a:gd name="connsiteY3" fmla="*/ 786987 h 896257"/>
              <a:gd name="connsiteX4" fmla="*/ 1977584 w 2086854"/>
              <a:gd name="connsiteY4" fmla="*/ 677717 h 896257"/>
              <a:gd name="connsiteX5" fmla="*/ 1603922 w 2086854"/>
              <a:gd name="connsiteY5" fmla="*/ 677717 h 896257"/>
              <a:gd name="connsiteX6" fmla="*/ 1713192 w 2086854"/>
              <a:gd name="connsiteY6" fmla="*/ 786987 h 896257"/>
              <a:gd name="connsiteX7" fmla="*/ 1603922 w 2086854"/>
              <a:gd name="connsiteY7" fmla="*/ 896257 h 896257"/>
              <a:gd name="connsiteX8" fmla="*/ 1494652 w 2086854"/>
              <a:gd name="connsiteY8" fmla="*/ 786987 h 896257"/>
              <a:gd name="connsiteX9" fmla="*/ 1603922 w 2086854"/>
              <a:gd name="connsiteY9" fmla="*/ 677717 h 896257"/>
              <a:gd name="connsiteX10" fmla="*/ 1230259 w 2086854"/>
              <a:gd name="connsiteY10" fmla="*/ 677717 h 896257"/>
              <a:gd name="connsiteX11" fmla="*/ 1339529 w 2086854"/>
              <a:gd name="connsiteY11" fmla="*/ 786987 h 896257"/>
              <a:gd name="connsiteX12" fmla="*/ 1230259 w 2086854"/>
              <a:gd name="connsiteY12" fmla="*/ 896257 h 896257"/>
              <a:gd name="connsiteX13" fmla="*/ 1120989 w 2086854"/>
              <a:gd name="connsiteY13" fmla="*/ 786987 h 896257"/>
              <a:gd name="connsiteX14" fmla="*/ 1230259 w 2086854"/>
              <a:gd name="connsiteY14" fmla="*/ 677717 h 896257"/>
              <a:gd name="connsiteX15" fmla="*/ 856596 w 2086854"/>
              <a:gd name="connsiteY15" fmla="*/ 677717 h 896257"/>
              <a:gd name="connsiteX16" fmla="*/ 965866 w 2086854"/>
              <a:gd name="connsiteY16" fmla="*/ 786987 h 896257"/>
              <a:gd name="connsiteX17" fmla="*/ 856596 w 2086854"/>
              <a:gd name="connsiteY17" fmla="*/ 896257 h 896257"/>
              <a:gd name="connsiteX18" fmla="*/ 747326 w 2086854"/>
              <a:gd name="connsiteY18" fmla="*/ 786987 h 896257"/>
              <a:gd name="connsiteX19" fmla="*/ 856596 w 2086854"/>
              <a:gd name="connsiteY19" fmla="*/ 677717 h 896257"/>
              <a:gd name="connsiteX20" fmla="*/ 482933 w 2086854"/>
              <a:gd name="connsiteY20" fmla="*/ 677717 h 896257"/>
              <a:gd name="connsiteX21" fmla="*/ 592203 w 2086854"/>
              <a:gd name="connsiteY21" fmla="*/ 786987 h 896257"/>
              <a:gd name="connsiteX22" fmla="*/ 482933 w 2086854"/>
              <a:gd name="connsiteY22" fmla="*/ 896257 h 896257"/>
              <a:gd name="connsiteX23" fmla="*/ 373663 w 2086854"/>
              <a:gd name="connsiteY23" fmla="*/ 786987 h 896257"/>
              <a:gd name="connsiteX24" fmla="*/ 482933 w 2086854"/>
              <a:gd name="connsiteY24" fmla="*/ 677717 h 896257"/>
              <a:gd name="connsiteX25" fmla="*/ 109270 w 2086854"/>
              <a:gd name="connsiteY25" fmla="*/ 677717 h 896257"/>
              <a:gd name="connsiteX26" fmla="*/ 218540 w 2086854"/>
              <a:gd name="connsiteY26" fmla="*/ 786987 h 896257"/>
              <a:gd name="connsiteX27" fmla="*/ 109270 w 2086854"/>
              <a:gd name="connsiteY27" fmla="*/ 896257 h 896257"/>
              <a:gd name="connsiteX28" fmla="*/ 0 w 2086854"/>
              <a:gd name="connsiteY28" fmla="*/ 786987 h 896257"/>
              <a:gd name="connsiteX29" fmla="*/ 109270 w 2086854"/>
              <a:gd name="connsiteY29" fmla="*/ 677717 h 896257"/>
              <a:gd name="connsiteX30" fmla="*/ 1977584 w 2086854"/>
              <a:gd name="connsiteY30" fmla="*/ 340207 h 896257"/>
              <a:gd name="connsiteX31" fmla="*/ 2086854 w 2086854"/>
              <a:gd name="connsiteY31" fmla="*/ 449477 h 896257"/>
              <a:gd name="connsiteX32" fmla="*/ 1977584 w 2086854"/>
              <a:gd name="connsiteY32" fmla="*/ 558747 h 896257"/>
              <a:gd name="connsiteX33" fmla="*/ 1868314 w 2086854"/>
              <a:gd name="connsiteY33" fmla="*/ 449477 h 896257"/>
              <a:gd name="connsiteX34" fmla="*/ 1977584 w 2086854"/>
              <a:gd name="connsiteY34" fmla="*/ 340207 h 896257"/>
              <a:gd name="connsiteX35" fmla="*/ 1603922 w 2086854"/>
              <a:gd name="connsiteY35" fmla="*/ 340207 h 896257"/>
              <a:gd name="connsiteX36" fmla="*/ 1713192 w 2086854"/>
              <a:gd name="connsiteY36" fmla="*/ 449477 h 896257"/>
              <a:gd name="connsiteX37" fmla="*/ 1603922 w 2086854"/>
              <a:gd name="connsiteY37" fmla="*/ 558747 h 896257"/>
              <a:gd name="connsiteX38" fmla="*/ 1494652 w 2086854"/>
              <a:gd name="connsiteY38" fmla="*/ 449477 h 896257"/>
              <a:gd name="connsiteX39" fmla="*/ 1603922 w 2086854"/>
              <a:gd name="connsiteY39" fmla="*/ 340207 h 896257"/>
              <a:gd name="connsiteX40" fmla="*/ 1230259 w 2086854"/>
              <a:gd name="connsiteY40" fmla="*/ 340207 h 896257"/>
              <a:gd name="connsiteX41" fmla="*/ 1339529 w 2086854"/>
              <a:gd name="connsiteY41" fmla="*/ 449477 h 896257"/>
              <a:gd name="connsiteX42" fmla="*/ 1230259 w 2086854"/>
              <a:gd name="connsiteY42" fmla="*/ 558747 h 896257"/>
              <a:gd name="connsiteX43" fmla="*/ 1120989 w 2086854"/>
              <a:gd name="connsiteY43" fmla="*/ 449477 h 896257"/>
              <a:gd name="connsiteX44" fmla="*/ 1230259 w 2086854"/>
              <a:gd name="connsiteY44" fmla="*/ 340207 h 896257"/>
              <a:gd name="connsiteX45" fmla="*/ 856596 w 2086854"/>
              <a:gd name="connsiteY45" fmla="*/ 340207 h 896257"/>
              <a:gd name="connsiteX46" fmla="*/ 965866 w 2086854"/>
              <a:gd name="connsiteY46" fmla="*/ 449477 h 896257"/>
              <a:gd name="connsiteX47" fmla="*/ 856596 w 2086854"/>
              <a:gd name="connsiteY47" fmla="*/ 558747 h 896257"/>
              <a:gd name="connsiteX48" fmla="*/ 747326 w 2086854"/>
              <a:gd name="connsiteY48" fmla="*/ 449477 h 896257"/>
              <a:gd name="connsiteX49" fmla="*/ 856596 w 2086854"/>
              <a:gd name="connsiteY49" fmla="*/ 340207 h 896257"/>
              <a:gd name="connsiteX50" fmla="*/ 482933 w 2086854"/>
              <a:gd name="connsiteY50" fmla="*/ 340207 h 896257"/>
              <a:gd name="connsiteX51" fmla="*/ 592203 w 2086854"/>
              <a:gd name="connsiteY51" fmla="*/ 449477 h 896257"/>
              <a:gd name="connsiteX52" fmla="*/ 482933 w 2086854"/>
              <a:gd name="connsiteY52" fmla="*/ 558747 h 896257"/>
              <a:gd name="connsiteX53" fmla="*/ 373663 w 2086854"/>
              <a:gd name="connsiteY53" fmla="*/ 449477 h 896257"/>
              <a:gd name="connsiteX54" fmla="*/ 482933 w 2086854"/>
              <a:gd name="connsiteY54" fmla="*/ 340207 h 896257"/>
              <a:gd name="connsiteX55" fmla="*/ 109270 w 2086854"/>
              <a:gd name="connsiteY55" fmla="*/ 340207 h 896257"/>
              <a:gd name="connsiteX56" fmla="*/ 218540 w 2086854"/>
              <a:gd name="connsiteY56" fmla="*/ 449477 h 896257"/>
              <a:gd name="connsiteX57" fmla="*/ 109270 w 2086854"/>
              <a:gd name="connsiteY57" fmla="*/ 558747 h 896257"/>
              <a:gd name="connsiteX58" fmla="*/ 0 w 2086854"/>
              <a:gd name="connsiteY58" fmla="*/ 449477 h 896257"/>
              <a:gd name="connsiteX59" fmla="*/ 109270 w 2086854"/>
              <a:gd name="connsiteY59" fmla="*/ 340207 h 896257"/>
              <a:gd name="connsiteX60" fmla="*/ 1977584 w 2086854"/>
              <a:gd name="connsiteY60" fmla="*/ 0 h 896257"/>
              <a:gd name="connsiteX61" fmla="*/ 2086854 w 2086854"/>
              <a:gd name="connsiteY61" fmla="*/ 109270 h 896257"/>
              <a:gd name="connsiteX62" fmla="*/ 1977584 w 2086854"/>
              <a:gd name="connsiteY62" fmla="*/ 218540 h 896257"/>
              <a:gd name="connsiteX63" fmla="*/ 1868314 w 2086854"/>
              <a:gd name="connsiteY63" fmla="*/ 109270 h 896257"/>
              <a:gd name="connsiteX64" fmla="*/ 1977584 w 2086854"/>
              <a:gd name="connsiteY64" fmla="*/ 0 h 896257"/>
              <a:gd name="connsiteX65" fmla="*/ 1603922 w 2086854"/>
              <a:gd name="connsiteY65" fmla="*/ 0 h 896257"/>
              <a:gd name="connsiteX66" fmla="*/ 1713192 w 2086854"/>
              <a:gd name="connsiteY66" fmla="*/ 109270 h 896257"/>
              <a:gd name="connsiteX67" fmla="*/ 1603922 w 2086854"/>
              <a:gd name="connsiteY67" fmla="*/ 218540 h 896257"/>
              <a:gd name="connsiteX68" fmla="*/ 1494652 w 2086854"/>
              <a:gd name="connsiteY68" fmla="*/ 109270 h 896257"/>
              <a:gd name="connsiteX69" fmla="*/ 1603922 w 2086854"/>
              <a:gd name="connsiteY69" fmla="*/ 0 h 896257"/>
              <a:gd name="connsiteX70" fmla="*/ 1230259 w 2086854"/>
              <a:gd name="connsiteY70" fmla="*/ 0 h 896257"/>
              <a:gd name="connsiteX71" fmla="*/ 1339529 w 2086854"/>
              <a:gd name="connsiteY71" fmla="*/ 109270 h 896257"/>
              <a:gd name="connsiteX72" fmla="*/ 1230259 w 2086854"/>
              <a:gd name="connsiteY72" fmla="*/ 218540 h 896257"/>
              <a:gd name="connsiteX73" fmla="*/ 1120989 w 2086854"/>
              <a:gd name="connsiteY73" fmla="*/ 109270 h 896257"/>
              <a:gd name="connsiteX74" fmla="*/ 1230259 w 2086854"/>
              <a:gd name="connsiteY74" fmla="*/ 0 h 896257"/>
              <a:gd name="connsiteX75" fmla="*/ 856596 w 2086854"/>
              <a:gd name="connsiteY75" fmla="*/ 0 h 896257"/>
              <a:gd name="connsiteX76" fmla="*/ 965866 w 2086854"/>
              <a:gd name="connsiteY76" fmla="*/ 109270 h 896257"/>
              <a:gd name="connsiteX77" fmla="*/ 856596 w 2086854"/>
              <a:gd name="connsiteY77" fmla="*/ 218540 h 896257"/>
              <a:gd name="connsiteX78" fmla="*/ 747326 w 2086854"/>
              <a:gd name="connsiteY78" fmla="*/ 109270 h 896257"/>
              <a:gd name="connsiteX79" fmla="*/ 856596 w 2086854"/>
              <a:gd name="connsiteY79" fmla="*/ 0 h 896257"/>
              <a:gd name="connsiteX80" fmla="*/ 482933 w 2086854"/>
              <a:gd name="connsiteY80" fmla="*/ 0 h 896257"/>
              <a:gd name="connsiteX81" fmla="*/ 592203 w 2086854"/>
              <a:gd name="connsiteY81" fmla="*/ 109270 h 896257"/>
              <a:gd name="connsiteX82" fmla="*/ 482933 w 2086854"/>
              <a:gd name="connsiteY82" fmla="*/ 218540 h 896257"/>
              <a:gd name="connsiteX83" fmla="*/ 373663 w 2086854"/>
              <a:gd name="connsiteY83" fmla="*/ 109270 h 896257"/>
              <a:gd name="connsiteX84" fmla="*/ 482933 w 2086854"/>
              <a:gd name="connsiteY84" fmla="*/ 0 h 896257"/>
              <a:gd name="connsiteX85" fmla="*/ 109270 w 2086854"/>
              <a:gd name="connsiteY85" fmla="*/ 0 h 896257"/>
              <a:gd name="connsiteX86" fmla="*/ 218540 w 2086854"/>
              <a:gd name="connsiteY86" fmla="*/ 109270 h 896257"/>
              <a:gd name="connsiteX87" fmla="*/ 109270 w 2086854"/>
              <a:gd name="connsiteY87" fmla="*/ 218540 h 896257"/>
              <a:gd name="connsiteX88" fmla="*/ 0 w 2086854"/>
              <a:gd name="connsiteY88" fmla="*/ 109270 h 896257"/>
              <a:gd name="connsiteX89" fmla="*/ 109270 w 2086854"/>
              <a:gd name="connsiteY89" fmla="*/ 0 h 896257"/>
            </a:gdLst>
            <a:ahLst/>
            <a:cxnLst/>
            <a:rect l="l" t="t" r="r" b="b"/>
            <a:pathLst>
              <a:path w="2086854" h="896257">
                <a:moveTo>
                  <a:pt x="1977584" y="677717"/>
                </a:moveTo>
                <a:cubicBezTo>
                  <a:pt x="2037932" y="677717"/>
                  <a:pt x="2086854" y="726639"/>
                  <a:pt x="2086854" y="786987"/>
                </a:cubicBezTo>
                <a:cubicBezTo>
                  <a:pt x="2086854" y="847335"/>
                  <a:pt x="2037932" y="896257"/>
                  <a:pt x="1977584" y="896257"/>
                </a:cubicBezTo>
                <a:cubicBezTo>
                  <a:pt x="1917236" y="896257"/>
                  <a:pt x="1868314" y="847335"/>
                  <a:pt x="1868314" y="786987"/>
                </a:cubicBezTo>
                <a:cubicBezTo>
                  <a:pt x="1868314" y="726639"/>
                  <a:pt x="1917236" y="677717"/>
                  <a:pt x="1977584" y="677717"/>
                </a:cubicBezTo>
                <a:close/>
                <a:moveTo>
                  <a:pt x="1603922" y="677717"/>
                </a:moveTo>
                <a:cubicBezTo>
                  <a:pt x="1664270" y="677717"/>
                  <a:pt x="1713192" y="726639"/>
                  <a:pt x="1713192" y="786987"/>
                </a:cubicBezTo>
                <a:cubicBezTo>
                  <a:pt x="1713192" y="847335"/>
                  <a:pt x="1664270" y="896257"/>
                  <a:pt x="1603922" y="896257"/>
                </a:cubicBezTo>
                <a:cubicBezTo>
                  <a:pt x="1543574" y="896257"/>
                  <a:pt x="1494652" y="847335"/>
                  <a:pt x="1494652" y="786987"/>
                </a:cubicBezTo>
                <a:cubicBezTo>
                  <a:pt x="1494652" y="726639"/>
                  <a:pt x="1543574" y="677717"/>
                  <a:pt x="1603922" y="677717"/>
                </a:cubicBezTo>
                <a:close/>
                <a:moveTo>
                  <a:pt x="1230259" y="677717"/>
                </a:moveTo>
                <a:cubicBezTo>
                  <a:pt x="1290607" y="677717"/>
                  <a:pt x="1339529" y="726639"/>
                  <a:pt x="1339529" y="786987"/>
                </a:cubicBezTo>
                <a:cubicBezTo>
                  <a:pt x="1339529" y="847335"/>
                  <a:pt x="1290607" y="896257"/>
                  <a:pt x="1230259" y="896257"/>
                </a:cubicBezTo>
                <a:cubicBezTo>
                  <a:pt x="1169911" y="896257"/>
                  <a:pt x="1120989" y="847335"/>
                  <a:pt x="1120989" y="786987"/>
                </a:cubicBezTo>
                <a:cubicBezTo>
                  <a:pt x="1120989" y="726639"/>
                  <a:pt x="1169911" y="677717"/>
                  <a:pt x="1230259" y="677717"/>
                </a:cubicBezTo>
                <a:close/>
                <a:moveTo>
                  <a:pt x="856596" y="677717"/>
                </a:moveTo>
                <a:cubicBezTo>
                  <a:pt x="916944" y="677717"/>
                  <a:pt x="965866" y="726639"/>
                  <a:pt x="965866" y="786987"/>
                </a:cubicBezTo>
                <a:cubicBezTo>
                  <a:pt x="965866" y="847335"/>
                  <a:pt x="916944" y="896257"/>
                  <a:pt x="856596" y="896257"/>
                </a:cubicBezTo>
                <a:cubicBezTo>
                  <a:pt x="796248" y="896257"/>
                  <a:pt x="747326" y="847335"/>
                  <a:pt x="747326" y="786987"/>
                </a:cubicBezTo>
                <a:cubicBezTo>
                  <a:pt x="747326" y="726639"/>
                  <a:pt x="796248" y="677717"/>
                  <a:pt x="856596" y="677717"/>
                </a:cubicBezTo>
                <a:close/>
                <a:moveTo>
                  <a:pt x="482933" y="677717"/>
                </a:moveTo>
                <a:cubicBezTo>
                  <a:pt x="543281" y="677717"/>
                  <a:pt x="592203" y="726639"/>
                  <a:pt x="592203" y="786987"/>
                </a:cubicBezTo>
                <a:cubicBezTo>
                  <a:pt x="592203" y="847335"/>
                  <a:pt x="543281" y="896257"/>
                  <a:pt x="482933" y="896257"/>
                </a:cubicBezTo>
                <a:cubicBezTo>
                  <a:pt x="422585" y="896257"/>
                  <a:pt x="373663" y="847335"/>
                  <a:pt x="373663" y="786987"/>
                </a:cubicBezTo>
                <a:cubicBezTo>
                  <a:pt x="373663" y="726639"/>
                  <a:pt x="422585" y="677717"/>
                  <a:pt x="482933" y="677717"/>
                </a:cubicBezTo>
                <a:close/>
                <a:moveTo>
                  <a:pt x="109270" y="677717"/>
                </a:moveTo>
                <a:cubicBezTo>
                  <a:pt x="169618" y="677717"/>
                  <a:pt x="218540" y="726639"/>
                  <a:pt x="218540" y="786987"/>
                </a:cubicBezTo>
                <a:cubicBezTo>
                  <a:pt x="218540" y="847335"/>
                  <a:pt x="169618" y="896257"/>
                  <a:pt x="109270" y="896257"/>
                </a:cubicBezTo>
                <a:cubicBezTo>
                  <a:pt x="48922" y="896257"/>
                  <a:pt x="0" y="847335"/>
                  <a:pt x="0" y="786987"/>
                </a:cubicBezTo>
                <a:cubicBezTo>
                  <a:pt x="0" y="726639"/>
                  <a:pt x="48922" y="677717"/>
                  <a:pt x="109270" y="677717"/>
                </a:cubicBezTo>
                <a:close/>
                <a:moveTo>
                  <a:pt x="1977584" y="340207"/>
                </a:moveTo>
                <a:cubicBezTo>
                  <a:pt x="2037932" y="340207"/>
                  <a:pt x="2086854" y="389129"/>
                  <a:pt x="2086854" y="449477"/>
                </a:cubicBezTo>
                <a:cubicBezTo>
                  <a:pt x="2086854" y="509825"/>
                  <a:pt x="2037932" y="558747"/>
                  <a:pt x="1977584" y="558747"/>
                </a:cubicBezTo>
                <a:cubicBezTo>
                  <a:pt x="1917236" y="558747"/>
                  <a:pt x="1868314" y="509825"/>
                  <a:pt x="1868314" y="449477"/>
                </a:cubicBezTo>
                <a:cubicBezTo>
                  <a:pt x="1868314" y="389129"/>
                  <a:pt x="1917236" y="340207"/>
                  <a:pt x="1977584" y="340207"/>
                </a:cubicBezTo>
                <a:close/>
                <a:moveTo>
                  <a:pt x="1603922" y="340207"/>
                </a:moveTo>
                <a:cubicBezTo>
                  <a:pt x="1664270" y="340207"/>
                  <a:pt x="1713192" y="389129"/>
                  <a:pt x="1713192" y="449477"/>
                </a:cubicBezTo>
                <a:cubicBezTo>
                  <a:pt x="1713192" y="509825"/>
                  <a:pt x="1664270" y="558747"/>
                  <a:pt x="1603922" y="558747"/>
                </a:cubicBezTo>
                <a:cubicBezTo>
                  <a:pt x="1543574" y="558747"/>
                  <a:pt x="1494652" y="509825"/>
                  <a:pt x="1494652" y="449477"/>
                </a:cubicBezTo>
                <a:cubicBezTo>
                  <a:pt x="1494652" y="389129"/>
                  <a:pt x="1543574" y="340207"/>
                  <a:pt x="1603922" y="340207"/>
                </a:cubicBezTo>
                <a:close/>
                <a:moveTo>
                  <a:pt x="1230259" y="340207"/>
                </a:moveTo>
                <a:cubicBezTo>
                  <a:pt x="1290607" y="340207"/>
                  <a:pt x="1339529" y="389129"/>
                  <a:pt x="1339529" y="449477"/>
                </a:cubicBezTo>
                <a:cubicBezTo>
                  <a:pt x="1339529" y="509825"/>
                  <a:pt x="1290607" y="558747"/>
                  <a:pt x="1230259" y="558747"/>
                </a:cubicBezTo>
                <a:cubicBezTo>
                  <a:pt x="1169911" y="558747"/>
                  <a:pt x="1120989" y="509825"/>
                  <a:pt x="1120989" y="449477"/>
                </a:cubicBezTo>
                <a:cubicBezTo>
                  <a:pt x="1120989" y="389129"/>
                  <a:pt x="1169911" y="340207"/>
                  <a:pt x="1230259" y="340207"/>
                </a:cubicBezTo>
                <a:close/>
                <a:moveTo>
                  <a:pt x="856596" y="340207"/>
                </a:moveTo>
                <a:cubicBezTo>
                  <a:pt x="916944" y="340207"/>
                  <a:pt x="965866" y="389129"/>
                  <a:pt x="965866" y="449477"/>
                </a:cubicBezTo>
                <a:cubicBezTo>
                  <a:pt x="965866" y="509825"/>
                  <a:pt x="916944" y="558747"/>
                  <a:pt x="856596" y="558747"/>
                </a:cubicBezTo>
                <a:cubicBezTo>
                  <a:pt x="796248" y="558747"/>
                  <a:pt x="747326" y="509825"/>
                  <a:pt x="747326" y="449477"/>
                </a:cubicBezTo>
                <a:cubicBezTo>
                  <a:pt x="747326" y="389129"/>
                  <a:pt x="796248" y="340207"/>
                  <a:pt x="856596" y="340207"/>
                </a:cubicBezTo>
                <a:close/>
                <a:moveTo>
                  <a:pt x="482933" y="340207"/>
                </a:moveTo>
                <a:cubicBezTo>
                  <a:pt x="543281" y="340207"/>
                  <a:pt x="592203" y="389129"/>
                  <a:pt x="592203" y="449477"/>
                </a:cubicBezTo>
                <a:cubicBezTo>
                  <a:pt x="592203" y="509825"/>
                  <a:pt x="543281" y="558747"/>
                  <a:pt x="482933" y="558747"/>
                </a:cubicBezTo>
                <a:cubicBezTo>
                  <a:pt x="422585" y="558747"/>
                  <a:pt x="373663" y="509825"/>
                  <a:pt x="373663" y="449477"/>
                </a:cubicBezTo>
                <a:cubicBezTo>
                  <a:pt x="373663" y="389129"/>
                  <a:pt x="422585" y="340207"/>
                  <a:pt x="482933" y="340207"/>
                </a:cubicBezTo>
                <a:close/>
                <a:moveTo>
                  <a:pt x="109270" y="340207"/>
                </a:moveTo>
                <a:cubicBezTo>
                  <a:pt x="169618" y="340207"/>
                  <a:pt x="218540" y="389129"/>
                  <a:pt x="218540" y="449477"/>
                </a:cubicBezTo>
                <a:cubicBezTo>
                  <a:pt x="218540" y="509825"/>
                  <a:pt x="169618" y="558747"/>
                  <a:pt x="109270" y="558747"/>
                </a:cubicBezTo>
                <a:cubicBezTo>
                  <a:pt x="48922" y="558747"/>
                  <a:pt x="0" y="509825"/>
                  <a:pt x="0" y="449477"/>
                </a:cubicBezTo>
                <a:cubicBezTo>
                  <a:pt x="0" y="389129"/>
                  <a:pt x="48922" y="340207"/>
                  <a:pt x="109270" y="340207"/>
                </a:cubicBezTo>
                <a:close/>
                <a:moveTo>
                  <a:pt x="1977584" y="0"/>
                </a:moveTo>
                <a:cubicBezTo>
                  <a:pt x="2037932" y="0"/>
                  <a:pt x="2086854" y="48922"/>
                  <a:pt x="2086854" y="109270"/>
                </a:cubicBezTo>
                <a:cubicBezTo>
                  <a:pt x="2086854" y="169618"/>
                  <a:pt x="2037932" y="218540"/>
                  <a:pt x="1977584" y="218540"/>
                </a:cubicBezTo>
                <a:cubicBezTo>
                  <a:pt x="1917236" y="218540"/>
                  <a:pt x="1868314" y="169618"/>
                  <a:pt x="1868314" y="109270"/>
                </a:cubicBezTo>
                <a:cubicBezTo>
                  <a:pt x="1868314" y="48922"/>
                  <a:pt x="1917236" y="0"/>
                  <a:pt x="1977584" y="0"/>
                </a:cubicBezTo>
                <a:close/>
                <a:moveTo>
                  <a:pt x="1603922" y="0"/>
                </a:moveTo>
                <a:cubicBezTo>
                  <a:pt x="1664270" y="0"/>
                  <a:pt x="1713192" y="48922"/>
                  <a:pt x="1713192" y="109270"/>
                </a:cubicBezTo>
                <a:cubicBezTo>
                  <a:pt x="1713192" y="169618"/>
                  <a:pt x="1664270" y="218540"/>
                  <a:pt x="1603922" y="218540"/>
                </a:cubicBezTo>
                <a:cubicBezTo>
                  <a:pt x="1543574" y="218540"/>
                  <a:pt x="1494652" y="169618"/>
                  <a:pt x="1494652" y="109270"/>
                </a:cubicBezTo>
                <a:cubicBezTo>
                  <a:pt x="1494652" y="48922"/>
                  <a:pt x="1543574" y="0"/>
                  <a:pt x="1603922" y="0"/>
                </a:cubicBezTo>
                <a:close/>
                <a:moveTo>
                  <a:pt x="1230259" y="0"/>
                </a:moveTo>
                <a:cubicBezTo>
                  <a:pt x="1290607" y="0"/>
                  <a:pt x="1339529" y="48922"/>
                  <a:pt x="1339529" y="109270"/>
                </a:cubicBezTo>
                <a:cubicBezTo>
                  <a:pt x="1339529" y="169618"/>
                  <a:pt x="1290607" y="218540"/>
                  <a:pt x="1230259" y="218540"/>
                </a:cubicBezTo>
                <a:cubicBezTo>
                  <a:pt x="1169911" y="218540"/>
                  <a:pt x="1120989" y="169618"/>
                  <a:pt x="1120989" y="109270"/>
                </a:cubicBezTo>
                <a:cubicBezTo>
                  <a:pt x="1120989" y="48922"/>
                  <a:pt x="1169911" y="0"/>
                  <a:pt x="1230259" y="0"/>
                </a:cubicBezTo>
                <a:close/>
                <a:moveTo>
                  <a:pt x="856596" y="0"/>
                </a:moveTo>
                <a:cubicBezTo>
                  <a:pt x="916944" y="0"/>
                  <a:pt x="965866" y="48922"/>
                  <a:pt x="965866" y="109270"/>
                </a:cubicBezTo>
                <a:cubicBezTo>
                  <a:pt x="965866" y="169618"/>
                  <a:pt x="916944" y="218540"/>
                  <a:pt x="856596" y="218540"/>
                </a:cubicBezTo>
                <a:cubicBezTo>
                  <a:pt x="796248" y="218540"/>
                  <a:pt x="747326" y="169618"/>
                  <a:pt x="747326" y="109270"/>
                </a:cubicBezTo>
                <a:cubicBezTo>
                  <a:pt x="747326" y="48922"/>
                  <a:pt x="796248" y="0"/>
                  <a:pt x="856596" y="0"/>
                </a:cubicBezTo>
                <a:close/>
                <a:moveTo>
                  <a:pt x="482933" y="0"/>
                </a:moveTo>
                <a:cubicBezTo>
                  <a:pt x="543281" y="0"/>
                  <a:pt x="592203" y="48922"/>
                  <a:pt x="592203" y="109270"/>
                </a:cubicBezTo>
                <a:cubicBezTo>
                  <a:pt x="592203" y="169618"/>
                  <a:pt x="543281" y="218540"/>
                  <a:pt x="482933" y="218540"/>
                </a:cubicBezTo>
                <a:cubicBezTo>
                  <a:pt x="422585" y="218540"/>
                  <a:pt x="373663" y="169618"/>
                  <a:pt x="373663" y="109270"/>
                </a:cubicBezTo>
                <a:cubicBezTo>
                  <a:pt x="373663" y="48922"/>
                  <a:pt x="422585" y="0"/>
                  <a:pt x="482933" y="0"/>
                </a:cubicBezTo>
                <a:close/>
                <a:moveTo>
                  <a:pt x="109270" y="0"/>
                </a:moveTo>
                <a:cubicBezTo>
                  <a:pt x="169618" y="0"/>
                  <a:pt x="218540" y="48922"/>
                  <a:pt x="218540" y="109270"/>
                </a:cubicBezTo>
                <a:cubicBezTo>
                  <a:pt x="218540" y="169618"/>
                  <a:pt x="169618" y="218540"/>
                  <a:pt x="109270" y="218540"/>
                </a:cubicBezTo>
                <a:cubicBezTo>
                  <a:pt x="48922" y="218540"/>
                  <a:pt x="0" y="169618"/>
                  <a:pt x="0" y="109270"/>
                </a:cubicBezTo>
                <a:cubicBezTo>
                  <a:pt x="0" y="48922"/>
                  <a:pt x="48922" y="0"/>
                  <a:pt x="109270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848773" y="954692"/>
            <a:ext cx="121370" cy="1213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1526856" flipV="1">
            <a:off x="338768" y="786060"/>
            <a:ext cx="643262" cy="137541"/>
          </a:xfrm>
          <a:prstGeom prst="arc">
            <a:avLst>
              <a:gd name="adj1" fmla="val 21067792"/>
              <a:gd name="adj2" fmla="val 18134539"/>
            </a:avLst>
          </a:prstGeom>
          <a:noFill/>
          <a:ln w="25400" cap="sq">
            <a:solidFill>
              <a:schemeClr val="accent1">
                <a:lumMod val="60000"/>
                <a:lumOff val="4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11340106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11409505" y="6170813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10919587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10985019" y="6170813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10499068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>
            <a:off x="10566294" y="6170813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>
            <a:off x="10078549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>
            <a:off x="10152924" y="6170813"/>
            <a:ext cx="119802" cy="129774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8">
            <a:alphaModFix amt="100000"/>
          </a:blip>
          <a:srcRect l="26418" t="8405" r="25782"/>
          <a:stretch>
            <a:fillRect/>
          </a:stretch>
        </p:blipFill>
        <p:spPr>
          <a:xfrm>
            <a:off x="5505172" y="775326"/>
            <a:ext cx="5759293" cy="6185031"/>
          </a:xfrm>
          <a:custGeom>
            <a:avLst/>
            <a:gdLst>
              <a:gd name="connsiteX0" fmla="*/ 0 w 5827784"/>
              <a:gd name="connsiteY0" fmla="*/ 0 h 6258585"/>
              <a:gd name="connsiteX1" fmla="*/ 5827784 w 5827784"/>
              <a:gd name="connsiteY1" fmla="*/ 0 h 6258585"/>
              <a:gd name="connsiteX2" fmla="*/ 5827784 w 5827784"/>
              <a:gd name="connsiteY2" fmla="*/ 6258585 h 6258585"/>
              <a:gd name="connsiteX3" fmla="*/ 0 w 5827784"/>
              <a:gd name="connsiteY3" fmla="*/ 6258585 h 6258585"/>
            </a:gdLst>
            <a:ahLst/>
            <a:cxnLst/>
            <a:rect l="l" t="t" r="r" b="b"/>
            <a:pathLst>
              <a:path w="5827784" h="6258585">
                <a:moveTo>
                  <a:pt x="0" y="0"/>
                </a:moveTo>
                <a:lnTo>
                  <a:pt x="5827784" y="0"/>
                </a:lnTo>
                <a:lnTo>
                  <a:pt x="5827784" y="6258585"/>
                </a:lnTo>
                <a:lnTo>
                  <a:pt x="0" y="6258585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33" name="标题 1"/>
          <p:cNvSpPr txBox="1"/>
          <p:nvPr/>
        </p:nvSpPr>
        <p:spPr>
          <a:xfrm rot="16200000" flipH="1">
            <a:off x="6543490" y="841592"/>
            <a:ext cx="961603" cy="1476080"/>
          </a:xfrm>
          <a:custGeom>
            <a:avLst/>
            <a:gdLst>
              <a:gd name="connsiteX0" fmla="*/ 340861 w 961603"/>
              <a:gd name="connsiteY0" fmla="*/ 1476080 h 1476080"/>
              <a:gd name="connsiteX1" fmla="*/ 340861 w 961603"/>
              <a:gd name="connsiteY1" fmla="*/ 1476080 h 1476080"/>
              <a:gd name="connsiteX2" fmla="*/ 340862 w 961603"/>
              <a:gd name="connsiteY2" fmla="*/ 1476080 h 1476080"/>
              <a:gd name="connsiteX3" fmla="*/ 0 w 961603"/>
              <a:gd name="connsiteY3" fmla="*/ 1135218 h 1476080"/>
              <a:gd name="connsiteX4" fmla="*/ 0 w 961603"/>
              <a:gd name="connsiteY4" fmla="*/ 340862 h 1476080"/>
              <a:gd name="connsiteX5" fmla="*/ 340862 w 961603"/>
              <a:gd name="connsiteY5" fmla="*/ 0 h 1476080"/>
              <a:gd name="connsiteX6" fmla="*/ 340862 w 961603"/>
              <a:gd name="connsiteY6" fmla="*/ 1 h 1476080"/>
              <a:gd name="connsiteX7" fmla="*/ 681724 w 961603"/>
              <a:gd name="connsiteY7" fmla="*/ 340863 h 1476080"/>
              <a:gd name="connsiteX8" fmla="*/ 681723 w 961603"/>
              <a:gd name="connsiteY8" fmla="*/ 816647 h 1476080"/>
              <a:gd name="connsiteX9" fmla="*/ 961603 w 961603"/>
              <a:gd name="connsiteY9" fmla="*/ 1096527 h 1476080"/>
              <a:gd name="connsiteX10" fmla="*/ 681723 w 961603"/>
              <a:gd name="connsiteY10" fmla="*/ 1096527 h 1476080"/>
              <a:gd name="connsiteX11" fmla="*/ 681723 w 961603"/>
              <a:gd name="connsiteY11" fmla="*/ 1135218 h 1476080"/>
              <a:gd name="connsiteX12" fmla="*/ 409557 w 961603"/>
              <a:gd name="connsiteY12" fmla="*/ 1469155 h 1476080"/>
              <a:gd name="connsiteX13" fmla="*/ 340861 w 961603"/>
              <a:gd name="connsiteY13" fmla="*/ 1476080 h 1476080"/>
              <a:gd name="connsiteX14" fmla="*/ 272166 w 961603"/>
              <a:gd name="connsiteY14" fmla="*/ 1469155 h 1476080"/>
              <a:gd name="connsiteX15" fmla="*/ 0 w 961603"/>
              <a:gd name="connsiteY15" fmla="*/ 1135218 h 1476080"/>
            </a:gdLst>
            <a:ahLst/>
            <a:cxnLst/>
            <a:rect l="l" t="t" r="r" b="b"/>
            <a:pathLst>
              <a:path w="961603" h="1476080">
                <a:moveTo>
                  <a:pt x="340861" y="1476080"/>
                </a:moveTo>
                <a:lnTo>
                  <a:pt x="340861" y="1476080"/>
                </a:lnTo>
                <a:lnTo>
                  <a:pt x="340862" y="1476080"/>
                </a:lnTo>
                <a:close/>
                <a:moveTo>
                  <a:pt x="0" y="1135218"/>
                </a:moveTo>
                <a:lnTo>
                  <a:pt x="0" y="340862"/>
                </a:lnTo>
                <a:cubicBezTo>
                  <a:pt x="0" y="152609"/>
                  <a:pt x="152609" y="0"/>
                  <a:pt x="340862" y="0"/>
                </a:cubicBezTo>
                <a:lnTo>
                  <a:pt x="340862" y="1"/>
                </a:lnTo>
                <a:cubicBezTo>
                  <a:pt x="529115" y="1"/>
                  <a:pt x="681724" y="152610"/>
                  <a:pt x="681724" y="340863"/>
                </a:cubicBezTo>
                <a:lnTo>
                  <a:pt x="681723" y="816647"/>
                </a:lnTo>
                <a:lnTo>
                  <a:pt x="961603" y="1096527"/>
                </a:lnTo>
                <a:lnTo>
                  <a:pt x="681723" y="1096527"/>
                </a:lnTo>
                <a:lnTo>
                  <a:pt x="681723" y="1135218"/>
                </a:lnTo>
                <a:cubicBezTo>
                  <a:pt x="681723" y="1299939"/>
                  <a:pt x="564882" y="1437371"/>
                  <a:pt x="409557" y="1469155"/>
                </a:cubicBezTo>
                <a:lnTo>
                  <a:pt x="340861" y="1476080"/>
                </a:lnTo>
                <a:lnTo>
                  <a:pt x="272166" y="1469155"/>
                </a:lnTo>
                <a:cubicBezTo>
                  <a:pt x="116841" y="1437371"/>
                  <a:pt x="0" y="1299939"/>
                  <a:pt x="0" y="1135218"/>
                </a:cubicBez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>
            <a:off x="6388551" y="1238454"/>
            <a:ext cx="1304925" cy="396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2025</a:t>
            </a: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>
            <a:off x="7025587" y="5384044"/>
            <a:ext cx="982638" cy="9826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  <a:alpha val="69000"/>
                </a:schemeClr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 rot="1104935">
            <a:off x="5811253" y="1852862"/>
            <a:ext cx="632258" cy="688957"/>
          </a:xfrm>
          <a:prstGeom prst="ellipse">
            <a:avLst/>
          </a:prstGeom>
          <a:gradFill>
            <a:gsLst>
              <a:gs pos="7000">
                <a:schemeClr val="accent1"/>
              </a:gs>
              <a:gs pos="89000">
                <a:schemeClr val="accent1">
                  <a:lumMod val="40000"/>
                  <a:lumOff val="60000"/>
                  <a:alpha val="0"/>
                </a:schemeClr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7" name="标题 1"/>
          <p:cNvSpPr txBox="1"/>
          <p:nvPr/>
        </p:nvSpPr>
        <p:spPr>
          <a:xfrm>
            <a:off x="600240" y="2061278"/>
            <a:ext cx="5800560" cy="169324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43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三农工作：乡村振兴与高质量发展</a:t>
            </a:r>
            <a:endParaRPr kumimoji="1" lang="zh-CN" altLang="en-US"/>
          </a:p>
        </p:txBody>
      </p:sp>
      <p:sp>
        <p:nvSpPr>
          <p:cNvPr id="38" name="标题 1"/>
          <p:cNvSpPr txBox="1"/>
          <p:nvPr/>
        </p:nvSpPr>
        <p:spPr>
          <a:xfrm>
            <a:off x="807614" y="1676174"/>
            <a:ext cx="829728" cy="280275"/>
          </a:xfrm>
          <a:custGeom>
            <a:avLst/>
            <a:gdLst>
              <a:gd name="connsiteX0" fmla="*/ 985324 w 1954210"/>
              <a:gd name="connsiteY0" fmla="*/ 0 h 1147870"/>
              <a:gd name="connsiteX1" fmla="*/ 1280281 w 1954210"/>
              <a:gd name="connsiteY1" fmla="*/ 0 h 1147870"/>
              <a:gd name="connsiteX2" fmla="*/ 1462005 w 1954210"/>
              <a:gd name="connsiteY2" fmla="*/ 574392 h 1147870"/>
              <a:gd name="connsiteX3" fmla="*/ 1280281 w 1954210"/>
              <a:gd name="connsiteY3" fmla="*/ 1147870 h 1147870"/>
              <a:gd name="connsiteX4" fmla="*/ 985324 w 1954210"/>
              <a:gd name="connsiteY4" fmla="*/ 1147870 h 1147870"/>
              <a:gd name="connsiteX5" fmla="*/ 1167960 w 1954210"/>
              <a:gd name="connsiteY5" fmla="*/ 574392 h 1147870"/>
              <a:gd name="connsiteX6" fmla="*/ 0 w 1954210"/>
              <a:gd name="connsiteY6" fmla="*/ 0 h 1147870"/>
              <a:gd name="connsiteX7" fmla="*/ 294045 w 1954210"/>
              <a:gd name="connsiteY7" fmla="*/ 0 h 1147870"/>
              <a:gd name="connsiteX8" fmla="*/ 475768 w 1954210"/>
              <a:gd name="connsiteY8" fmla="*/ 574392 h 1147870"/>
              <a:gd name="connsiteX9" fmla="*/ 294045 w 1954210"/>
              <a:gd name="connsiteY9" fmla="*/ 1147870 h 1147870"/>
              <a:gd name="connsiteX10" fmla="*/ 0 w 1954210"/>
              <a:gd name="connsiteY10" fmla="*/ 1147870 h 1147870"/>
              <a:gd name="connsiteX11" fmla="*/ 181724 w 1954210"/>
              <a:gd name="connsiteY11" fmla="*/ 574392 h 1147870"/>
              <a:gd name="connsiteX12" fmla="*/ 493118 w 1954210"/>
              <a:gd name="connsiteY12" fmla="*/ 0 h 1147870"/>
              <a:gd name="connsiteX13" fmla="*/ 787163 w 1954210"/>
              <a:gd name="connsiteY13" fmla="*/ 0 h 1147870"/>
              <a:gd name="connsiteX14" fmla="*/ 968886 w 1954210"/>
              <a:gd name="connsiteY14" fmla="*/ 574392 h 1147870"/>
              <a:gd name="connsiteX15" fmla="*/ 787163 w 1954210"/>
              <a:gd name="connsiteY15" fmla="*/ 1147870 h 1147870"/>
              <a:gd name="connsiteX16" fmla="*/ 493118 w 1954210"/>
              <a:gd name="connsiteY16" fmla="*/ 1147870 h 1147870"/>
              <a:gd name="connsiteX17" fmla="*/ 674842 w 1954210"/>
              <a:gd name="connsiteY17" fmla="*/ 574392 h 1147870"/>
              <a:gd name="connsiteX18" fmla="*/ 1478442 w 1954210"/>
              <a:gd name="connsiteY18" fmla="*/ 0 h 1147870"/>
              <a:gd name="connsiteX19" fmla="*/ 1772486 w 1954210"/>
              <a:gd name="connsiteY19" fmla="*/ 0 h 1147870"/>
              <a:gd name="connsiteX20" fmla="*/ 1954210 w 1954210"/>
              <a:gd name="connsiteY20" fmla="*/ 574392 h 1147870"/>
              <a:gd name="connsiteX21" fmla="*/ 1772486 w 1954210"/>
              <a:gd name="connsiteY21" fmla="*/ 1147870 h 1147870"/>
              <a:gd name="connsiteX22" fmla="*/ 1478442 w 1954210"/>
              <a:gd name="connsiteY22" fmla="*/ 1147870 h 1147870"/>
              <a:gd name="connsiteX23" fmla="*/ 1660166 w 1954210"/>
              <a:gd name="connsiteY23" fmla="*/ 574392 h 1147870"/>
            </a:gdLst>
            <a:ahLst/>
            <a:cxnLst/>
            <a:rect l="l" t="t" r="r" b="b"/>
            <a:pathLst>
              <a:path w="1954210" h="1147870">
                <a:moveTo>
                  <a:pt x="985324" y="0"/>
                </a:moveTo>
                <a:lnTo>
                  <a:pt x="1280281" y="0"/>
                </a:lnTo>
                <a:lnTo>
                  <a:pt x="1462005" y="574392"/>
                </a:lnTo>
                <a:lnTo>
                  <a:pt x="1280281" y="1147870"/>
                </a:lnTo>
                <a:lnTo>
                  <a:pt x="985324" y="1147870"/>
                </a:lnTo>
                <a:lnTo>
                  <a:pt x="1167960" y="574392"/>
                </a:lnTo>
                <a:close/>
                <a:moveTo>
                  <a:pt x="0" y="0"/>
                </a:moveTo>
                <a:lnTo>
                  <a:pt x="294045" y="0"/>
                </a:lnTo>
                <a:lnTo>
                  <a:pt x="475768" y="574392"/>
                </a:lnTo>
                <a:lnTo>
                  <a:pt x="294045" y="1147870"/>
                </a:lnTo>
                <a:lnTo>
                  <a:pt x="0" y="1147870"/>
                </a:lnTo>
                <a:lnTo>
                  <a:pt x="181724" y="574392"/>
                </a:lnTo>
                <a:close/>
                <a:moveTo>
                  <a:pt x="493118" y="0"/>
                </a:moveTo>
                <a:lnTo>
                  <a:pt x="787163" y="0"/>
                </a:lnTo>
                <a:lnTo>
                  <a:pt x="968886" y="574392"/>
                </a:lnTo>
                <a:lnTo>
                  <a:pt x="787163" y="1147870"/>
                </a:lnTo>
                <a:lnTo>
                  <a:pt x="493118" y="1147870"/>
                </a:lnTo>
                <a:lnTo>
                  <a:pt x="674842" y="574392"/>
                </a:lnTo>
                <a:close/>
                <a:moveTo>
                  <a:pt x="1478442" y="0"/>
                </a:moveTo>
                <a:lnTo>
                  <a:pt x="1772486" y="0"/>
                </a:lnTo>
                <a:lnTo>
                  <a:pt x="1954210" y="574392"/>
                </a:lnTo>
                <a:lnTo>
                  <a:pt x="1772486" y="1147870"/>
                </a:lnTo>
                <a:lnTo>
                  <a:pt x="1478442" y="1147870"/>
                </a:lnTo>
                <a:lnTo>
                  <a:pt x="1660166" y="574392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 w="9128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60751" y="150305"/>
            <a:ext cx="11870499" cy="6557391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0800000" flipH="1" flipV="1">
            <a:off x="-24000" y="0"/>
            <a:ext cx="12240000" cy="172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8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8236856" y="1179293"/>
            <a:ext cx="1651000" cy="558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4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目录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660400" y="648001"/>
            <a:ext cx="7747000" cy="1117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8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CATALOGUE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691790" y="2232003"/>
            <a:ext cx="4176000" cy="864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三农工作的重要意义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7342900" y="2232003"/>
            <a:ext cx="4176000" cy="864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保障粮食安全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843280" y="2340003"/>
            <a:ext cx="648000" cy="64800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 w="12700" cap="flat">
            <a:noFill/>
            <a:miter/>
          </a:ln>
          <a:effectLst>
            <a:outerShdw blurRad="381000" dist="127000" dir="5400000" sx="102000" sy="102000" algn="t" rotWithShape="0">
              <a:schemeClr val="accent1">
                <a:alpha val="25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888571" y="2466994"/>
            <a:ext cx="546100" cy="330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6507092" y="2340003"/>
            <a:ext cx="648000" cy="64800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 w="12700" cap="flat">
            <a:noFill/>
            <a:miter/>
          </a:ln>
          <a:effectLst>
            <a:outerShdw blurRad="381000" dist="127000" dir="5400000" sx="102000" sy="102000" algn="t" rotWithShape="0">
              <a:schemeClr val="accent1">
                <a:alpha val="25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6552383" y="2466994"/>
            <a:ext cx="546100" cy="330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691790" y="3278569"/>
            <a:ext cx="4176000" cy="864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推进农业现代化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7342900" y="3278569"/>
            <a:ext cx="4176000" cy="864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促进农民增收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43280" y="3386569"/>
            <a:ext cx="648000" cy="64800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 w="12700" cap="flat">
            <a:noFill/>
            <a:miter/>
          </a:ln>
          <a:effectLst>
            <a:outerShdw blurRad="381000" dist="127000" dir="5400000" sx="102000" sy="102000" algn="t" rotWithShape="0">
              <a:schemeClr val="accent1">
                <a:alpha val="25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888571" y="3513560"/>
            <a:ext cx="546100" cy="330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03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6507092" y="3386569"/>
            <a:ext cx="648000" cy="64800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 w="12700" cap="flat">
            <a:noFill/>
            <a:miter/>
          </a:ln>
          <a:effectLst>
            <a:outerShdw blurRad="381000" dist="127000" dir="5400000" sx="102000" sy="102000" algn="t" rotWithShape="0">
              <a:schemeClr val="accent1">
                <a:alpha val="25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6552383" y="3513560"/>
            <a:ext cx="546100" cy="330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04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1691790" y="4325135"/>
            <a:ext cx="4176000" cy="864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推进乡村建设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7342900" y="4325135"/>
            <a:ext cx="4176000" cy="864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深化农村改革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843280" y="4433135"/>
            <a:ext cx="648000" cy="64800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 w="12700" cap="flat">
            <a:noFill/>
            <a:miter/>
          </a:ln>
          <a:effectLst>
            <a:outerShdw blurRad="381000" dist="127000" dir="5400000" sx="102000" sy="102000" algn="t" rotWithShape="0">
              <a:schemeClr val="accent1">
                <a:alpha val="25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888571" y="4560126"/>
            <a:ext cx="546100" cy="330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05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6507092" y="4433135"/>
            <a:ext cx="648000" cy="64800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 w="12700" cap="flat">
            <a:noFill/>
            <a:miter/>
          </a:ln>
          <a:effectLst>
            <a:outerShdw blurRad="381000" dist="127000" dir="5400000" sx="102000" sy="102000" algn="t" rotWithShape="0">
              <a:schemeClr val="accent1">
                <a:alpha val="25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6552383" y="4560126"/>
            <a:ext cx="546100" cy="330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06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1691790" y="5371700"/>
            <a:ext cx="4176000" cy="864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加强和改善党的领导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843280" y="5479700"/>
            <a:ext cx="648000" cy="64800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 w="12700" cap="flat">
            <a:noFill/>
            <a:miter/>
          </a:ln>
          <a:effectLst>
            <a:outerShdw blurRad="381000" dist="127000" dir="5400000" sx="102000" sy="102000" algn="t" rotWithShape="0">
              <a:schemeClr val="accent1">
                <a:alpha val="25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888571" y="5606691"/>
            <a:ext cx="546100" cy="330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07</a:t>
            </a:r>
            <a:endParaRPr kumimoji="1"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82054" y="276368"/>
            <a:ext cx="11627892" cy="6305265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6200000">
            <a:off x="6090436" y="743872"/>
            <a:ext cx="6845437" cy="5357692"/>
          </a:xfrm>
          <a:custGeom>
            <a:avLst/>
            <a:gdLst>
              <a:gd name="connsiteX0" fmla="*/ 6845437 w 6845437"/>
              <a:gd name="connsiteY0" fmla="*/ 3422601 h 5357692"/>
              <a:gd name="connsiteX1" fmla="*/ 6845437 w 6845437"/>
              <a:gd name="connsiteY1" fmla="*/ 5357692 h 5357692"/>
              <a:gd name="connsiteX2" fmla="*/ 0 w 6845437"/>
              <a:gd name="connsiteY2" fmla="*/ 5357692 h 5357692"/>
              <a:gd name="connsiteX3" fmla="*/ 0 w 6845437"/>
              <a:gd name="connsiteY3" fmla="*/ 3422720 h 5357692"/>
              <a:gd name="connsiteX4" fmla="*/ 3422720 w 6845437"/>
              <a:gd name="connsiteY4" fmla="*/ 0 h 5357692"/>
              <a:gd name="connsiteX5" fmla="*/ 6840986 w 6845437"/>
              <a:gd name="connsiteY5" fmla="*/ 3246587 h 5357692"/>
              <a:gd name="connsiteX6" fmla="*/ 6845437 w 6845437"/>
              <a:gd name="connsiteY6" fmla="*/ 3422601 h 5357692"/>
            </a:gdLst>
            <a:ahLst/>
            <a:cxnLst/>
            <a:rect l="l" t="t" r="r" b="b"/>
            <a:pathLst>
              <a:path w="6845437" h="5357692">
                <a:moveTo>
                  <a:pt x="6845437" y="3422601"/>
                </a:moveTo>
                <a:lnTo>
                  <a:pt x="6845437" y="5357692"/>
                </a:lnTo>
                <a:lnTo>
                  <a:pt x="0" y="5357692"/>
                </a:lnTo>
                <a:lnTo>
                  <a:pt x="0" y="3422720"/>
                </a:lnTo>
                <a:cubicBezTo>
                  <a:pt x="0" y="1532404"/>
                  <a:pt x="1532404" y="0"/>
                  <a:pt x="3422720" y="0"/>
                </a:cubicBezTo>
                <a:cubicBezTo>
                  <a:pt x="5253964" y="0"/>
                  <a:pt x="6749315" y="1438125"/>
                  <a:pt x="6840986" y="3246587"/>
                </a:cubicBezTo>
                <a:lnTo>
                  <a:pt x="6845437" y="3422601"/>
                </a:lnTo>
                <a:close/>
              </a:path>
            </a:pathLst>
          </a:cu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alphaModFix amt="50000"/>
          </a:blip>
          <a:srcRect l="25735" t="826" r="31125" b="826"/>
          <a:stretch>
            <a:fillRect/>
          </a:stretch>
        </p:blipFill>
        <p:spPr>
          <a:xfrm>
            <a:off x="6834308" y="0"/>
            <a:ext cx="5357692" cy="6845437"/>
          </a:xfrm>
          <a:custGeom>
            <a:avLst/>
            <a:gdLst>
              <a:gd name="connsiteX0" fmla="*/ 3422600 w 5357692"/>
              <a:gd name="connsiteY0" fmla="*/ 0 h 6845437"/>
              <a:gd name="connsiteX1" fmla="*/ 5357692 w 5357692"/>
              <a:gd name="connsiteY1" fmla="*/ 0 h 6845437"/>
              <a:gd name="connsiteX2" fmla="*/ 5357692 w 5357692"/>
              <a:gd name="connsiteY2" fmla="*/ 6845437 h 6845437"/>
              <a:gd name="connsiteX3" fmla="*/ 3422720 w 5357692"/>
              <a:gd name="connsiteY3" fmla="*/ 6845437 h 6845437"/>
              <a:gd name="connsiteX4" fmla="*/ 0 w 5357692"/>
              <a:gd name="connsiteY4" fmla="*/ 3422717 h 6845437"/>
              <a:gd name="connsiteX5" fmla="*/ 3246586 w 5357692"/>
              <a:gd name="connsiteY5" fmla="*/ 4451 h 6845437"/>
            </a:gdLst>
            <a:ahLst/>
            <a:cxnLst/>
            <a:rect l="l" t="t" r="r" b="b"/>
            <a:pathLst>
              <a:path w="5357692" h="6845437">
                <a:moveTo>
                  <a:pt x="3422600" y="0"/>
                </a:moveTo>
                <a:lnTo>
                  <a:pt x="5357692" y="0"/>
                </a:lnTo>
                <a:lnTo>
                  <a:pt x="5357692" y="6845437"/>
                </a:lnTo>
                <a:lnTo>
                  <a:pt x="3422720" y="6845437"/>
                </a:lnTo>
                <a:cubicBezTo>
                  <a:pt x="1532404" y="6845437"/>
                  <a:pt x="0" y="5313033"/>
                  <a:pt x="0" y="3422717"/>
                </a:cubicBezTo>
                <a:cubicBezTo>
                  <a:pt x="0" y="1591473"/>
                  <a:pt x="1438124" y="96122"/>
                  <a:pt x="3246586" y="4451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4354606" y="5101389"/>
            <a:ext cx="1637520" cy="703278"/>
          </a:xfrm>
          <a:custGeom>
            <a:avLst/>
            <a:gdLst>
              <a:gd name="connsiteX0" fmla="*/ 1977584 w 2086854"/>
              <a:gd name="connsiteY0" fmla="*/ 677717 h 896257"/>
              <a:gd name="connsiteX1" fmla="*/ 2086854 w 2086854"/>
              <a:gd name="connsiteY1" fmla="*/ 786987 h 896257"/>
              <a:gd name="connsiteX2" fmla="*/ 1977584 w 2086854"/>
              <a:gd name="connsiteY2" fmla="*/ 896257 h 896257"/>
              <a:gd name="connsiteX3" fmla="*/ 1868314 w 2086854"/>
              <a:gd name="connsiteY3" fmla="*/ 786987 h 896257"/>
              <a:gd name="connsiteX4" fmla="*/ 1977584 w 2086854"/>
              <a:gd name="connsiteY4" fmla="*/ 677717 h 896257"/>
              <a:gd name="connsiteX5" fmla="*/ 1603922 w 2086854"/>
              <a:gd name="connsiteY5" fmla="*/ 677717 h 896257"/>
              <a:gd name="connsiteX6" fmla="*/ 1713192 w 2086854"/>
              <a:gd name="connsiteY6" fmla="*/ 786987 h 896257"/>
              <a:gd name="connsiteX7" fmla="*/ 1603922 w 2086854"/>
              <a:gd name="connsiteY7" fmla="*/ 896257 h 896257"/>
              <a:gd name="connsiteX8" fmla="*/ 1494652 w 2086854"/>
              <a:gd name="connsiteY8" fmla="*/ 786987 h 896257"/>
              <a:gd name="connsiteX9" fmla="*/ 1603922 w 2086854"/>
              <a:gd name="connsiteY9" fmla="*/ 677717 h 896257"/>
              <a:gd name="connsiteX10" fmla="*/ 1230259 w 2086854"/>
              <a:gd name="connsiteY10" fmla="*/ 677717 h 896257"/>
              <a:gd name="connsiteX11" fmla="*/ 1339529 w 2086854"/>
              <a:gd name="connsiteY11" fmla="*/ 786987 h 896257"/>
              <a:gd name="connsiteX12" fmla="*/ 1230259 w 2086854"/>
              <a:gd name="connsiteY12" fmla="*/ 896257 h 896257"/>
              <a:gd name="connsiteX13" fmla="*/ 1120989 w 2086854"/>
              <a:gd name="connsiteY13" fmla="*/ 786987 h 896257"/>
              <a:gd name="connsiteX14" fmla="*/ 1230259 w 2086854"/>
              <a:gd name="connsiteY14" fmla="*/ 677717 h 896257"/>
              <a:gd name="connsiteX15" fmla="*/ 856596 w 2086854"/>
              <a:gd name="connsiteY15" fmla="*/ 677717 h 896257"/>
              <a:gd name="connsiteX16" fmla="*/ 965866 w 2086854"/>
              <a:gd name="connsiteY16" fmla="*/ 786987 h 896257"/>
              <a:gd name="connsiteX17" fmla="*/ 856596 w 2086854"/>
              <a:gd name="connsiteY17" fmla="*/ 896257 h 896257"/>
              <a:gd name="connsiteX18" fmla="*/ 747326 w 2086854"/>
              <a:gd name="connsiteY18" fmla="*/ 786987 h 896257"/>
              <a:gd name="connsiteX19" fmla="*/ 856596 w 2086854"/>
              <a:gd name="connsiteY19" fmla="*/ 677717 h 896257"/>
              <a:gd name="connsiteX20" fmla="*/ 482933 w 2086854"/>
              <a:gd name="connsiteY20" fmla="*/ 677717 h 896257"/>
              <a:gd name="connsiteX21" fmla="*/ 592203 w 2086854"/>
              <a:gd name="connsiteY21" fmla="*/ 786987 h 896257"/>
              <a:gd name="connsiteX22" fmla="*/ 482933 w 2086854"/>
              <a:gd name="connsiteY22" fmla="*/ 896257 h 896257"/>
              <a:gd name="connsiteX23" fmla="*/ 373663 w 2086854"/>
              <a:gd name="connsiteY23" fmla="*/ 786987 h 896257"/>
              <a:gd name="connsiteX24" fmla="*/ 482933 w 2086854"/>
              <a:gd name="connsiteY24" fmla="*/ 677717 h 896257"/>
              <a:gd name="connsiteX25" fmla="*/ 109270 w 2086854"/>
              <a:gd name="connsiteY25" fmla="*/ 677717 h 896257"/>
              <a:gd name="connsiteX26" fmla="*/ 218540 w 2086854"/>
              <a:gd name="connsiteY26" fmla="*/ 786987 h 896257"/>
              <a:gd name="connsiteX27" fmla="*/ 109270 w 2086854"/>
              <a:gd name="connsiteY27" fmla="*/ 896257 h 896257"/>
              <a:gd name="connsiteX28" fmla="*/ 0 w 2086854"/>
              <a:gd name="connsiteY28" fmla="*/ 786987 h 896257"/>
              <a:gd name="connsiteX29" fmla="*/ 109270 w 2086854"/>
              <a:gd name="connsiteY29" fmla="*/ 677717 h 896257"/>
              <a:gd name="connsiteX30" fmla="*/ 1977584 w 2086854"/>
              <a:gd name="connsiteY30" fmla="*/ 340207 h 896257"/>
              <a:gd name="connsiteX31" fmla="*/ 2086854 w 2086854"/>
              <a:gd name="connsiteY31" fmla="*/ 449477 h 896257"/>
              <a:gd name="connsiteX32" fmla="*/ 1977584 w 2086854"/>
              <a:gd name="connsiteY32" fmla="*/ 558747 h 896257"/>
              <a:gd name="connsiteX33" fmla="*/ 1868314 w 2086854"/>
              <a:gd name="connsiteY33" fmla="*/ 449477 h 896257"/>
              <a:gd name="connsiteX34" fmla="*/ 1977584 w 2086854"/>
              <a:gd name="connsiteY34" fmla="*/ 340207 h 896257"/>
              <a:gd name="connsiteX35" fmla="*/ 1603922 w 2086854"/>
              <a:gd name="connsiteY35" fmla="*/ 340207 h 896257"/>
              <a:gd name="connsiteX36" fmla="*/ 1713192 w 2086854"/>
              <a:gd name="connsiteY36" fmla="*/ 449477 h 896257"/>
              <a:gd name="connsiteX37" fmla="*/ 1603922 w 2086854"/>
              <a:gd name="connsiteY37" fmla="*/ 558747 h 896257"/>
              <a:gd name="connsiteX38" fmla="*/ 1494652 w 2086854"/>
              <a:gd name="connsiteY38" fmla="*/ 449477 h 896257"/>
              <a:gd name="connsiteX39" fmla="*/ 1603922 w 2086854"/>
              <a:gd name="connsiteY39" fmla="*/ 340207 h 896257"/>
              <a:gd name="connsiteX40" fmla="*/ 1230259 w 2086854"/>
              <a:gd name="connsiteY40" fmla="*/ 340207 h 896257"/>
              <a:gd name="connsiteX41" fmla="*/ 1339529 w 2086854"/>
              <a:gd name="connsiteY41" fmla="*/ 449477 h 896257"/>
              <a:gd name="connsiteX42" fmla="*/ 1230259 w 2086854"/>
              <a:gd name="connsiteY42" fmla="*/ 558747 h 896257"/>
              <a:gd name="connsiteX43" fmla="*/ 1120989 w 2086854"/>
              <a:gd name="connsiteY43" fmla="*/ 449477 h 896257"/>
              <a:gd name="connsiteX44" fmla="*/ 1230259 w 2086854"/>
              <a:gd name="connsiteY44" fmla="*/ 340207 h 896257"/>
              <a:gd name="connsiteX45" fmla="*/ 856596 w 2086854"/>
              <a:gd name="connsiteY45" fmla="*/ 340207 h 896257"/>
              <a:gd name="connsiteX46" fmla="*/ 965866 w 2086854"/>
              <a:gd name="connsiteY46" fmla="*/ 449477 h 896257"/>
              <a:gd name="connsiteX47" fmla="*/ 856596 w 2086854"/>
              <a:gd name="connsiteY47" fmla="*/ 558747 h 896257"/>
              <a:gd name="connsiteX48" fmla="*/ 747326 w 2086854"/>
              <a:gd name="connsiteY48" fmla="*/ 449477 h 896257"/>
              <a:gd name="connsiteX49" fmla="*/ 856596 w 2086854"/>
              <a:gd name="connsiteY49" fmla="*/ 340207 h 896257"/>
              <a:gd name="connsiteX50" fmla="*/ 482933 w 2086854"/>
              <a:gd name="connsiteY50" fmla="*/ 340207 h 896257"/>
              <a:gd name="connsiteX51" fmla="*/ 592203 w 2086854"/>
              <a:gd name="connsiteY51" fmla="*/ 449477 h 896257"/>
              <a:gd name="connsiteX52" fmla="*/ 482933 w 2086854"/>
              <a:gd name="connsiteY52" fmla="*/ 558747 h 896257"/>
              <a:gd name="connsiteX53" fmla="*/ 373663 w 2086854"/>
              <a:gd name="connsiteY53" fmla="*/ 449477 h 896257"/>
              <a:gd name="connsiteX54" fmla="*/ 482933 w 2086854"/>
              <a:gd name="connsiteY54" fmla="*/ 340207 h 896257"/>
              <a:gd name="connsiteX55" fmla="*/ 109270 w 2086854"/>
              <a:gd name="connsiteY55" fmla="*/ 340207 h 896257"/>
              <a:gd name="connsiteX56" fmla="*/ 218540 w 2086854"/>
              <a:gd name="connsiteY56" fmla="*/ 449477 h 896257"/>
              <a:gd name="connsiteX57" fmla="*/ 109270 w 2086854"/>
              <a:gd name="connsiteY57" fmla="*/ 558747 h 896257"/>
              <a:gd name="connsiteX58" fmla="*/ 0 w 2086854"/>
              <a:gd name="connsiteY58" fmla="*/ 449477 h 896257"/>
              <a:gd name="connsiteX59" fmla="*/ 109270 w 2086854"/>
              <a:gd name="connsiteY59" fmla="*/ 340207 h 896257"/>
              <a:gd name="connsiteX60" fmla="*/ 1977584 w 2086854"/>
              <a:gd name="connsiteY60" fmla="*/ 0 h 896257"/>
              <a:gd name="connsiteX61" fmla="*/ 2086854 w 2086854"/>
              <a:gd name="connsiteY61" fmla="*/ 109270 h 896257"/>
              <a:gd name="connsiteX62" fmla="*/ 1977584 w 2086854"/>
              <a:gd name="connsiteY62" fmla="*/ 218540 h 896257"/>
              <a:gd name="connsiteX63" fmla="*/ 1868314 w 2086854"/>
              <a:gd name="connsiteY63" fmla="*/ 109270 h 896257"/>
              <a:gd name="connsiteX64" fmla="*/ 1977584 w 2086854"/>
              <a:gd name="connsiteY64" fmla="*/ 0 h 896257"/>
              <a:gd name="connsiteX65" fmla="*/ 1603922 w 2086854"/>
              <a:gd name="connsiteY65" fmla="*/ 0 h 896257"/>
              <a:gd name="connsiteX66" fmla="*/ 1713192 w 2086854"/>
              <a:gd name="connsiteY66" fmla="*/ 109270 h 896257"/>
              <a:gd name="connsiteX67" fmla="*/ 1603922 w 2086854"/>
              <a:gd name="connsiteY67" fmla="*/ 218540 h 896257"/>
              <a:gd name="connsiteX68" fmla="*/ 1494652 w 2086854"/>
              <a:gd name="connsiteY68" fmla="*/ 109270 h 896257"/>
              <a:gd name="connsiteX69" fmla="*/ 1603922 w 2086854"/>
              <a:gd name="connsiteY69" fmla="*/ 0 h 896257"/>
              <a:gd name="connsiteX70" fmla="*/ 1230259 w 2086854"/>
              <a:gd name="connsiteY70" fmla="*/ 0 h 896257"/>
              <a:gd name="connsiteX71" fmla="*/ 1339529 w 2086854"/>
              <a:gd name="connsiteY71" fmla="*/ 109270 h 896257"/>
              <a:gd name="connsiteX72" fmla="*/ 1230259 w 2086854"/>
              <a:gd name="connsiteY72" fmla="*/ 218540 h 896257"/>
              <a:gd name="connsiteX73" fmla="*/ 1120989 w 2086854"/>
              <a:gd name="connsiteY73" fmla="*/ 109270 h 896257"/>
              <a:gd name="connsiteX74" fmla="*/ 1230259 w 2086854"/>
              <a:gd name="connsiteY74" fmla="*/ 0 h 896257"/>
              <a:gd name="connsiteX75" fmla="*/ 856596 w 2086854"/>
              <a:gd name="connsiteY75" fmla="*/ 0 h 896257"/>
              <a:gd name="connsiteX76" fmla="*/ 965866 w 2086854"/>
              <a:gd name="connsiteY76" fmla="*/ 109270 h 896257"/>
              <a:gd name="connsiteX77" fmla="*/ 856596 w 2086854"/>
              <a:gd name="connsiteY77" fmla="*/ 218540 h 896257"/>
              <a:gd name="connsiteX78" fmla="*/ 747326 w 2086854"/>
              <a:gd name="connsiteY78" fmla="*/ 109270 h 896257"/>
              <a:gd name="connsiteX79" fmla="*/ 856596 w 2086854"/>
              <a:gd name="connsiteY79" fmla="*/ 0 h 896257"/>
              <a:gd name="connsiteX80" fmla="*/ 482933 w 2086854"/>
              <a:gd name="connsiteY80" fmla="*/ 0 h 896257"/>
              <a:gd name="connsiteX81" fmla="*/ 592203 w 2086854"/>
              <a:gd name="connsiteY81" fmla="*/ 109270 h 896257"/>
              <a:gd name="connsiteX82" fmla="*/ 482933 w 2086854"/>
              <a:gd name="connsiteY82" fmla="*/ 218540 h 896257"/>
              <a:gd name="connsiteX83" fmla="*/ 373663 w 2086854"/>
              <a:gd name="connsiteY83" fmla="*/ 109270 h 896257"/>
              <a:gd name="connsiteX84" fmla="*/ 482933 w 2086854"/>
              <a:gd name="connsiteY84" fmla="*/ 0 h 896257"/>
              <a:gd name="connsiteX85" fmla="*/ 109270 w 2086854"/>
              <a:gd name="connsiteY85" fmla="*/ 0 h 896257"/>
              <a:gd name="connsiteX86" fmla="*/ 218540 w 2086854"/>
              <a:gd name="connsiteY86" fmla="*/ 109270 h 896257"/>
              <a:gd name="connsiteX87" fmla="*/ 109270 w 2086854"/>
              <a:gd name="connsiteY87" fmla="*/ 218540 h 896257"/>
              <a:gd name="connsiteX88" fmla="*/ 0 w 2086854"/>
              <a:gd name="connsiteY88" fmla="*/ 109270 h 896257"/>
              <a:gd name="connsiteX89" fmla="*/ 109270 w 2086854"/>
              <a:gd name="connsiteY89" fmla="*/ 0 h 896257"/>
            </a:gdLst>
            <a:ahLst/>
            <a:cxnLst/>
            <a:rect l="l" t="t" r="r" b="b"/>
            <a:pathLst>
              <a:path w="2086854" h="896257">
                <a:moveTo>
                  <a:pt x="1977584" y="677717"/>
                </a:moveTo>
                <a:cubicBezTo>
                  <a:pt x="2037932" y="677717"/>
                  <a:pt x="2086854" y="726639"/>
                  <a:pt x="2086854" y="786987"/>
                </a:cubicBezTo>
                <a:cubicBezTo>
                  <a:pt x="2086854" y="847335"/>
                  <a:pt x="2037932" y="896257"/>
                  <a:pt x="1977584" y="896257"/>
                </a:cubicBezTo>
                <a:cubicBezTo>
                  <a:pt x="1917236" y="896257"/>
                  <a:pt x="1868314" y="847335"/>
                  <a:pt x="1868314" y="786987"/>
                </a:cubicBezTo>
                <a:cubicBezTo>
                  <a:pt x="1868314" y="726639"/>
                  <a:pt x="1917236" y="677717"/>
                  <a:pt x="1977584" y="677717"/>
                </a:cubicBezTo>
                <a:close/>
                <a:moveTo>
                  <a:pt x="1603922" y="677717"/>
                </a:moveTo>
                <a:cubicBezTo>
                  <a:pt x="1664270" y="677717"/>
                  <a:pt x="1713192" y="726639"/>
                  <a:pt x="1713192" y="786987"/>
                </a:cubicBezTo>
                <a:cubicBezTo>
                  <a:pt x="1713192" y="847335"/>
                  <a:pt x="1664270" y="896257"/>
                  <a:pt x="1603922" y="896257"/>
                </a:cubicBezTo>
                <a:cubicBezTo>
                  <a:pt x="1543574" y="896257"/>
                  <a:pt x="1494652" y="847335"/>
                  <a:pt x="1494652" y="786987"/>
                </a:cubicBezTo>
                <a:cubicBezTo>
                  <a:pt x="1494652" y="726639"/>
                  <a:pt x="1543574" y="677717"/>
                  <a:pt x="1603922" y="677717"/>
                </a:cubicBezTo>
                <a:close/>
                <a:moveTo>
                  <a:pt x="1230259" y="677717"/>
                </a:moveTo>
                <a:cubicBezTo>
                  <a:pt x="1290607" y="677717"/>
                  <a:pt x="1339529" y="726639"/>
                  <a:pt x="1339529" y="786987"/>
                </a:cubicBezTo>
                <a:cubicBezTo>
                  <a:pt x="1339529" y="847335"/>
                  <a:pt x="1290607" y="896257"/>
                  <a:pt x="1230259" y="896257"/>
                </a:cubicBezTo>
                <a:cubicBezTo>
                  <a:pt x="1169911" y="896257"/>
                  <a:pt x="1120989" y="847335"/>
                  <a:pt x="1120989" y="786987"/>
                </a:cubicBezTo>
                <a:cubicBezTo>
                  <a:pt x="1120989" y="726639"/>
                  <a:pt x="1169911" y="677717"/>
                  <a:pt x="1230259" y="677717"/>
                </a:cubicBezTo>
                <a:close/>
                <a:moveTo>
                  <a:pt x="856596" y="677717"/>
                </a:moveTo>
                <a:cubicBezTo>
                  <a:pt x="916944" y="677717"/>
                  <a:pt x="965866" y="726639"/>
                  <a:pt x="965866" y="786987"/>
                </a:cubicBezTo>
                <a:cubicBezTo>
                  <a:pt x="965866" y="847335"/>
                  <a:pt x="916944" y="896257"/>
                  <a:pt x="856596" y="896257"/>
                </a:cubicBezTo>
                <a:cubicBezTo>
                  <a:pt x="796248" y="896257"/>
                  <a:pt x="747326" y="847335"/>
                  <a:pt x="747326" y="786987"/>
                </a:cubicBezTo>
                <a:cubicBezTo>
                  <a:pt x="747326" y="726639"/>
                  <a:pt x="796248" y="677717"/>
                  <a:pt x="856596" y="677717"/>
                </a:cubicBezTo>
                <a:close/>
                <a:moveTo>
                  <a:pt x="482933" y="677717"/>
                </a:moveTo>
                <a:cubicBezTo>
                  <a:pt x="543281" y="677717"/>
                  <a:pt x="592203" y="726639"/>
                  <a:pt x="592203" y="786987"/>
                </a:cubicBezTo>
                <a:cubicBezTo>
                  <a:pt x="592203" y="847335"/>
                  <a:pt x="543281" y="896257"/>
                  <a:pt x="482933" y="896257"/>
                </a:cubicBezTo>
                <a:cubicBezTo>
                  <a:pt x="422585" y="896257"/>
                  <a:pt x="373663" y="847335"/>
                  <a:pt x="373663" y="786987"/>
                </a:cubicBezTo>
                <a:cubicBezTo>
                  <a:pt x="373663" y="726639"/>
                  <a:pt x="422585" y="677717"/>
                  <a:pt x="482933" y="677717"/>
                </a:cubicBezTo>
                <a:close/>
                <a:moveTo>
                  <a:pt x="109270" y="677717"/>
                </a:moveTo>
                <a:cubicBezTo>
                  <a:pt x="169618" y="677717"/>
                  <a:pt x="218540" y="726639"/>
                  <a:pt x="218540" y="786987"/>
                </a:cubicBezTo>
                <a:cubicBezTo>
                  <a:pt x="218540" y="847335"/>
                  <a:pt x="169618" y="896257"/>
                  <a:pt x="109270" y="896257"/>
                </a:cubicBezTo>
                <a:cubicBezTo>
                  <a:pt x="48922" y="896257"/>
                  <a:pt x="0" y="847335"/>
                  <a:pt x="0" y="786987"/>
                </a:cubicBezTo>
                <a:cubicBezTo>
                  <a:pt x="0" y="726639"/>
                  <a:pt x="48922" y="677717"/>
                  <a:pt x="109270" y="677717"/>
                </a:cubicBezTo>
                <a:close/>
                <a:moveTo>
                  <a:pt x="1977584" y="340207"/>
                </a:moveTo>
                <a:cubicBezTo>
                  <a:pt x="2037932" y="340207"/>
                  <a:pt x="2086854" y="389129"/>
                  <a:pt x="2086854" y="449477"/>
                </a:cubicBezTo>
                <a:cubicBezTo>
                  <a:pt x="2086854" y="509825"/>
                  <a:pt x="2037932" y="558747"/>
                  <a:pt x="1977584" y="558747"/>
                </a:cubicBezTo>
                <a:cubicBezTo>
                  <a:pt x="1917236" y="558747"/>
                  <a:pt x="1868314" y="509825"/>
                  <a:pt x="1868314" y="449477"/>
                </a:cubicBezTo>
                <a:cubicBezTo>
                  <a:pt x="1868314" y="389129"/>
                  <a:pt x="1917236" y="340207"/>
                  <a:pt x="1977584" y="340207"/>
                </a:cubicBezTo>
                <a:close/>
                <a:moveTo>
                  <a:pt x="1603922" y="340207"/>
                </a:moveTo>
                <a:cubicBezTo>
                  <a:pt x="1664270" y="340207"/>
                  <a:pt x="1713192" y="389129"/>
                  <a:pt x="1713192" y="449477"/>
                </a:cubicBezTo>
                <a:cubicBezTo>
                  <a:pt x="1713192" y="509825"/>
                  <a:pt x="1664270" y="558747"/>
                  <a:pt x="1603922" y="558747"/>
                </a:cubicBezTo>
                <a:cubicBezTo>
                  <a:pt x="1543574" y="558747"/>
                  <a:pt x="1494652" y="509825"/>
                  <a:pt x="1494652" y="449477"/>
                </a:cubicBezTo>
                <a:cubicBezTo>
                  <a:pt x="1494652" y="389129"/>
                  <a:pt x="1543574" y="340207"/>
                  <a:pt x="1603922" y="340207"/>
                </a:cubicBezTo>
                <a:close/>
                <a:moveTo>
                  <a:pt x="1230259" y="340207"/>
                </a:moveTo>
                <a:cubicBezTo>
                  <a:pt x="1290607" y="340207"/>
                  <a:pt x="1339529" y="389129"/>
                  <a:pt x="1339529" y="449477"/>
                </a:cubicBezTo>
                <a:cubicBezTo>
                  <a:pt x="1339529" y="509825"/>
                  <a:pt x="1290607" y="558747"/>
                  <a:pt x="1230259" y="558747"/>
                </a:cubicBezTo>
                <a:cubicBezTo>
                  <a:pt x="1169911" y="558747"/>
                  <a:pt x="1120989" y="509825"/>
                  <a:pt x="1120989" y="449477"/>
                </a:cubicBezTo>
                <a:cubicBezTo>
                  <a:pt x="1120989" y="389129"/>
                  <a:pt x="1169911" y="340207"/>
                  <a:pt x="1230259" y="340207"/>
                </a:cubicBezTo>
                <a:close/>
                <a:moveTo>
                  <a:pt x="856596" y="340207"/>
                </a:moveTo>
                <a:cubicBezTo>
                  <a:pt x="916944" y="340207"/>
                  <a:pt x="965866" y="389129"/>
                  <a:pt x="965866" y="449477"/>
                </a:cubicBezTo>
                <a:cubicBezTo>
                  <a:pt x="965866" y="509825"/>
                  <a:pt x="916944" y="558747"/>
                  <a:pt x="856596" y="558747"/>
                </a:cubicBezTo>
                <a:cubicBezTo>
                  <a:pt x="796248" y="558747"/>
                  <a:pt x="747326" y="509825"/>
                  <a:pt x="747326" y="449477"/>
                </a:cubicBezTo>
                <a:cubicBezTo>
                  <a:pt x="747326" y="389129"/>
                  <a:pt x="796248" y="340207"/>
                  <a:pt x="856596" y="340207"/>
                </a:cubicBezTo>
                <a:close/>
                <a:moveTo>
                  <a:pt x="482933" y="340207"/>
                </a:moveTo>
                <a:cubicBezTo>
                  <a:pt x="543281" y="340207"/>
                  <a:pt x="592203" y="389129"/>
                  <a:pt x="592203" y="449477"/>
                </a:cubicBezTo>
                <a:cubicBezTo>
                  <a:pt x="592203" y="509825"/>
                  <a:pt x="543281" y="558747"/>
                  <a:pt x="482933" y="558747"/>
                </a:cubicBezTo>
                <a:cubicBezTo>
                  <a:pt x="422585" y="558747"/>
                  <a:pt x="373663" y="509825"/>
                  <a:pt x="373663" y="449477"/>
                </a:cubicBezTo>
                <a:cubicBezTo>
                  <a:pt x="373663" y="389129"/>
                  <a:pt x="422585" y="340207"/>
                  <a:pt x="482933" y="340207"/>
                </a:cubicBezTo>
                <a:close/>
                <a:moveTo>
                  <a:pt x="109270" y="340207"/>
                </a:moveTo>
                <a:cubicBezTo>
                  <a:pt x="169619" y="340207"/>
                  <a:pt x="218540" y="389129"/>
                  <a:pt x="218540" y="449477"/>
                </a:cubicBezTo>
                <a:cubicBezTo>
                  <a:pt x="218540" y="509825"/>
                  <a:pt x="169619" y="558747"/>
                  <a:pt x="109270" y="558747"/>
                </a:cubicBezTo>
                <a:cubicBezTo>
                  <a:pt x="48922" y="558747"/>
                  <a:pt x="0" y="509825"/>
                  <a:pt x="0" y="449477"/>
                </a:cubicBezTo>
                <a:cubicBezTo>
                  <a:pt x="0" y="389129"/>
                  <a:pt x="48922" y="340207"/>
                  <a:pt x="109270" y="340207"/>
                </a:cubicBezTo>
                <a:close/>
                <a:moveTo>
                  <a:pt x="1977584" y="0"/>
                </a:moveTo>
                <a:cubicBezTo>
                  <a:pt x="2037932" y="0"/>
                  <a:pt x="2086854" y="48922"/>
                  <a:pt x="2086854" y="109270"/>
                </a:cubicBezTo>
                <a:cubicBezTo>
                  <a:pt x="2086854" y="169618"/>
                  <a:pt x="2037932" y="218540"/>
                  <a:pt x="1977584" y="218540"/>
                </a:cubicBezTo>
                <a:cubicBezTo>
                  <a:pt x="1917236" y="218540"/>
                  <a:pt x="1868314" y="169618"/>
                  <a:pt x="1868314" y="109270"/>
                </a:cubicBezTo>
                <a:cubicBezTo>
                  <a:pt x="1868314" y="48922"/>
                  <a:pt x="1917236" y="0"/>
                  <a:pt x="1977584" y="0"/>
                </a:cubicBezTo>
                <a:close/>
                <a:moveTo>
                  <a:pt x="1603922" y="0"/>
                </a:moveTo>
                <a:cubicBezTo>
                  <a:pt x="1664270" y="0"/>
                  <a:pt x="1713192" y="48922"/>
                  <a:pt x="1713192" y="109270"/>
                </a:cubicBezTo>
                <a:cubicBezTo>
                  <a:pt x="1713192" y="169618"/>
                  <a:pt x="1664270" y="218540"/>
                  <a:pt x="1603922" y="218540"/>
                </a:cubicBezTo>
                <a:cubicBezTo>
                  <a:pt x="1543574" y="218540"/>
                  <a:pt x="1494652" y="169618"/>
                  <a:pt x="1494652" y="109270"/>
                </a:cubicBezTo>
                <a:cubicBezTo>
                  <a:pt x="1494652" y="48922"/>
                  <a:pt x="1543574" y="0"/>
                  <a:pt x="1603922" y="0"/>
                </a:cubicBezTo>
                <a:close/>
                <a:moveTo>
                  <a:pt x="1230259" y="0"/>
                </a:moveTo>
                <a:cubicBezTo>
                  <a:pt x="1290607" y="0"/>
                  <a:pt x="1339529" y="48922"/>
                  <a:pt x="1339529" y="109270"/>
                </a:cubicBezTo>
                <a:cubicBezTo>
                  <a:pt x="1339529" y="169618"/>
                  <a:pt x="1290607" y="218540"/>
                  <a:pt x="1230259" y="218540"/>
                </a:cubicBezTo>
                <a:cubicBezTo>
                  <a:pt x="1169911" y="218540"/>
                  <a:pt x="1120989" y="169618"/>
                  <a:pt x="1120989" y="109270"/>
                </a:cubicBezTo>
                <a:cubicBezTo>
                  <a:pt x="1120989" y="48922"/>
                  <a:pt x="1169911" y="0"/>
                  <a:pt x="1230259" y="0"/>
                </a:cubicBezTo>
                <a:close/>
                <a:moveTo>
                  <a:pt x="856596" y="0"/>
                </a:moveTo>
                <a:cubicBezTo>
                  <a:pt x="916944" y="0"/>
                  <a:pt x="965866" y="48922"/>
                  <a:pt x="965866" y="109270"/>
                </a:cubicBezTo>
                <a:cubicBezTo>
                  <a:pt x="965866" y="169618"/>
                  <a:pt x="916944" y="218540"/>
                  <a:pt x="856596" y="218540"/>
                </a:cubicBezTo>
                <a:cubicBezTo>
                  <a:pt x="796248" y="218540"/>
                  <a:pt x="747326" y="169618"/>
                  <a:pt x="747326" y="109270"/>
                </a:cubicBezTo>
                <a:cubicBezTo>
                  <a:pt x="747326" y="48922"/>
                  <a:pt x="796248" y="0"/>
                  <a:pt x="856596" y="0"/>
                </a:cubicBezTo>
                <a:close/>
                <a:moveTo>
                  <a:pt x="482933" y="0"/>
                </a:moveTo>
                <a:cubicBezTo>
                  <a:pt x="543281" y="0"/>
                  <a:pt x="592203" y="48922"/>
                  <a:pt x="592203" y="109270"/>
                </a:cubicBezTo>
                <a:cubicBezTo>
                  <a:pt x="592203" y="169618"/>
                  <a:pt x="543281" y="218540"/>
                  <a:pt x="482933" y="218540"/>
                </a:cubicBezTo>
                <a:cubicBezTo>
                  <a:pt x="422585" y="218540"/>
                  <a:pt x="373663" y="169618"/>
                  <a:pt x="373663" y="109270"/>
                </a:cubicBezTo>
                <a:cubicBezTo>
                  <a:pt x="373663" y="48922"/>
                  <a:pt x="422585" y="0"/>
                  <a:pt x="482933" y="0"/>
                </a:cubicBezTo>
                <a:close/>
                <a:moveTo>
                  <a:pt x="109270" y="0"/>
                </a:moveTo>
                <a:cubicBezTo>
                  <a:pt x="169619" y="0"/>
                  <a:pt x="218540" y="48922"/>
                  <a:pt x="218540" y="109270"/>
                </a:cubicBezTo>
                <a:cubicBezTo>
                  <a:pt x="218540" y="169618"/>
                  <a:pt x="169619" y="218540"/>
                  <a:pt x="109270" y="218540"/>
                </a:cubicBezTo>
                <a:cubicBezTo>
                  <a:pt x="48922" y="218540"/>
                  <a:pt x="0" y="169618"/>
                  <a:pt x="0" y="109270"/>
                </a:cubicBezTo>
                <a:cubicBezTo>
                  <a:pt x="0" y="48922"/>
                  <a:pt x="48922" y="0"/>
                  <a:pt x="109270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848773" y="954692"/>
            <a:ext cx="121370" cy="1213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1526856" flipV="1">
            <a:off x="338768" y="786060"/>
            <a:ext cx="643262" cy="137541"/>
          </a:xfrm>
          <a:prstGeom prst="arc">
            <a:avLst>
              <a:gd name="adj1" fmla="val 21067792"/>
              <a:gd name="adj2" fmla="val 18134539"/>
            </a:avLst>
          </a:prstGeom>
          <a:noFill/>
          <a:ln w="25400" cap="sq">
            <a:solidFill>
              <a:schemeClr val="accent1">
                <a:lumMod val="60000"/>
                <a:lumOff val="4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11340106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1409505" y="6170813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0919587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10985019" y="6170813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10499068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10566294" y="6170813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0078549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0152924" y="6170813"/>
            <a:ext cx="119802" cy="129774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1849566">
            <a:off x="3944427" y="1511866"/>
            <a:ext cx="1078902" cy="1078902"/>
          </a:xfrm>
          <a:prstGeom prst="ellipse">
            <a:avLst/>
          </a:prstGeom>
          <a:gradFill>
            <a:gsLst>
              <a:gs pos="7000">
                <a:schemeClr val="accent1"/>
              </a:gs>
              <a:gs pos="89000">
                <a:schemeClr val="accent1">
                  <a:lumMod val="40000"/>
                  <a:lumOff val="60000"/>
                  <a:alpha val="0"/>
                </a:schemeClr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538076" y="3039388"/>
            <a:ext cx="5102726" cy="17319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38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三农工作的重要意义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857297" y="1676336"/>
            <a:ext cx="885629" cy="299158"/>
          </a:xfrm>
          <a:custGeom>
            <a:avLst/>
            <a:gdLst>
              <a:gd name="connsiteX0" fmla="*/ 985324 w 1954210"/>
              <a:gd name="connsiteY0" fmla="*/ 0 h 1147870"/>
              <a:gd name="connsiteX1" fmla="*/ 1280281 w 1954210"/>
              <a:gd name="connsiteY1" fmla="*/ 0 h 1147870"/>
              <a:gd name="connsiteX2" fmla="*/ 1462005 w 1954210"/>
              <a:gd name="connsiteY2" fmla="*/ 574392 h 1147870"/>
              <a:gd name="connsiteX3" fmla="*/ 1280281 w 1954210"/>
              <a:gd name="connsiteY3" fmla="*/ 1147870 h 1147870"/>
              <a:gd name="connsiteX4" fmla="*/ 985324 w 1954210"/>
              <a:gd name="connsiteY4" fmla="*/ 1147870 h 1147870"/>
              <a:gd name="connsiteX5" fmla="*/ 1167960 w 1954210"/>
              <a:gd name="connsiteY5" fmla="*/ 574392 h 1147870"/>
              <a:gd name="connsiteX6" fmla="*/ 0 w 1954210"/>
              <a:gd name="connsiteY6" fmla="*/ 0 h 1147870"/>
              <a:gd name="connsiteX7" fmla="*/ 294045 w 1954210"/>
              <a:gd name="connsiteY7" fmla="*/ 0 h 1147870"/>
              <a:gd name="connsiteX8" fmla="*/ 475768 w 1954210"/>
              <a:gd name="connsiteY8" fmla="*/ 574392 h 1147870"/>
              <a:gd name="connsiteX9" fmla="*/ 294045 w 1954210"/>
              <a:gd name="connsiteY9" fmla="*/ 1147870 h 1147870"/>
              <a:gd name="connsiteX10" fmla="*/ 0 w 1954210"/>
              <a:gd name="connsiteY10" fmla="*/ 1147870 h 1147870"/>
              <a:gd name="connsiteX11" fmla="*/ 181724 w 1954210"/>
              <a:gd name="connsiteY11" fmla="*/ 574392 h 1147870"/>
              <a:gd name="connsiteX12" fmla="*/ 493118 w 1954210"/>
              <a:gd name="connsiteY12" fmla="*/ 0 h 1147870"/>
              <a:gd name="connsiteX13" fmla="*/ 787163 w 1954210"/>
              <a:gd name="connsiteY13" fmla="*/ 0 h 1147870"/>
              <a:gd name="connsiteX14" fmla="*/ 968886 w 1954210"/>
              <a:gd name="connsiteY14" fmla="*/ 574392 h 1147870"/>
              <a:gd name="connsiteX15" fmla="*/ 787163 w 1954210"/>
              <a:gd name="connsiteY15" fmla="*/ 1147870 h 1147870"/>
              <a:gd name="connsiteX16" fmla="*/ 493118 w 1954210"/>
              <a:gd name="connsiteY16" fmla="*/ 1147870 h 1147870"/>
              <a:gd name="connsiteX17" fmla="*/ 674842 w 1954210"/>
              <a:gd name="connsiteY17" fmla="*/ 574392 h 1147870"/>
              <a:gd name="connsiteX18" fmla="*/ 1478442 w 1954210"/>
              <a:gd name="connsiteY18" fmla="*/ 0 h 1147870"/>
              <a:gd name="connsiteX19" fmla="*/ 1772486 w 1954210"/>
              <a:gd name="connsiteY19" fmla="*/ 0 h 1147870"/>
              <a:gd name="connsiteX20" fmla="*/ 1954210 w 1954210"/>
              <a:gd name="connsiteY20" fmla="*/ 574392 h 1147870"/>
              <a:gd name="connsiteX21" fmla="*/ 1772486 w 1954210"/>
              <a:gd name="connsiteY21" fmla="*/ 1147870 h 1147870"/>
              <a:gd name="connsiteX22" fmla="*/ 1478442 w 1954210"/>
              <a:gd name="connsiteY22" fmla="*/ 1147870 h 1147870"/>
              <a:gd name="connsiteX23" fmla="*/ 1660166 w 1954210"/>
              <a:gd name="connsiteY23" fmla="*/ 574392 h 1147870"/>
            </a:gdLst>
            <a:ahLst/>
            <a:cxnLst/>
            <a:rect l="l" t="t" r="r" b="b"/>
            <a:pathLst>
              <a:path w="1954210" h="1147870">
                <a:moveTo>
                  <a:pt x="985324" y="0"/>
                </a:moveTo>
                <a:lnTo>
                  <a:pt x="1280281" y="0"/>
                </a:lnTo>
                <a:lnTo>
                  <a:pt x="1462005" y="574392"/>
                </a:lnTo>
                <a:lnTo>
                  <a:pt x="1280281" y="1147870"/>
                </a:lnTo>
                <a:lnTo>
                  <a:pt x="985324" y="1147870"/>
                </a:lnTo>
                <a:lnTo>
                  <a:pt x="1167960" y="574392"/>
                </a:lnTo>
                <a:close/>
                <a:moveTo>
                  <a:pt x="0" y="0"/>
                </a:moveTo>
                <a:lnTo>
                  <a:pt x="294045" y="0"/>
                </a:lnTo>
                <a:lnTo>
                  <a:pt x="475768" y="574392"/>
                </a:lnTo>
                <a:lnTo>
                  <a:pt x="294045" y="1147870"/>
                </a:lnTo>
                <a:lnTo>
                  <a:pt x="0" y="1147870"/>
                </a:lnTo>
                <a:lnTo>
                  <a:pt x="181724" y="574392"/>
                </a:lnTo>
                <a:close/>
                <a:moveTo>
                  <a:pt x="493118" y="0"/>
                </a:moveTo>
                <a:lnTo>
                  <a:pt x="787163" y="0"/>
                </a:lnTo>
                <a:lnTo>
                  <a:pt x="968886" y="574392"/>
                </a:lnTo>
                <a:lnTo>
                  <a:pt x="787163" y="1147870"/>
                </a:lnTo>
                <a:lnTo>
                  <a:pt x="493118" y="1147870"/>
                </a:lnTo>
                <a:lnTo>
                  <a:pt x="674842" y="574392"/>
                </a:lnTo>
                <a:close/>
                <a:moveTo>
                  <a:pt x="1478442" y="0"/>
                </a:moveTo>
                <a:lnTo>
                  <a:pt x="1772486" y="0"/>
                </a:lnTo>
                <a:lnTo>
                  <a:pt x="1954210" y="574392"/>
                </a:lnTo>
                <a:lnTo>
                  <a:pt x="1772486" y="1147870"/>
                </a:lnTo>
                <a:lnTo>
                  <a:pt x="1478442" y="1147870"/>
                </a:lnTo>
                <a:lnTo>
                  <a:pt x="1660166" y="574392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 w="9128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516013" y="1990143"/>
            <a:ext cx="2997546" cy="10789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PART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3279935" y="818148"/>
            <a:ext cx="2067834" cy="225089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01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528722" y="4668252"/>
            <a:ext cx="3258332" cy="156966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9600">
                <a:ln w="12700">
                  <a:solidFill>
                    <a:srgbClr val="000000">
                      <a:alpha val="100000"/>
                    </a:srgbClr>
                  </a:solidFill>
                </a:ln>
                <a:noFill/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2025</a:t>
            </a:r>
            <a:endParaRPr kumimoji="1" lang="zh-CN" altLang="en-US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alphaModFix amt="100000"/>
          </a:blip>
          <a:srcRect l="26418" t="8405" r="25782"/>
          <a:stretch>
            <a:fillRect/>
          </a:stretch>
        </p:blipFill>
        <p:spPr>
          <a:xfrm>
            <a:off x="5505172" y="775326"/>
            <a:ext cx="5759293" cy="6185031"/>
          </a:xfrm>
          <a:custGeom>
            <a:avLst/>
            <a:gdLst>
              <a:gd name="connsiteX0" fmla="*/ 0 w 5827784"/>
              <a:gd name="connsiteY0" fmla="*/ 0 h 6258585"/>
              <a:gd name="connsiteX1" fmla="*/ 5827784 w 5827784"/>
              <a:gd name="connsiteY1" fmla="*/ 0 h 6258585"/>
              <a:gd name="connsiteX2" fmla="*/ 5827784 w 5827784"/>
              <a:gd name="connsiteY2" fmla="*/ 6258585 h 6258585"/>
              <a:gd name="connsiteX3" fmla="*/ 0 w 5827784"/>
              <a:gd name="connsiteY3" fmla="*/ 6258585 h 6258585"/>
            </a:gdLst>
            <a:ahLst/>
            <a:cxnLst/>
            <a:rect l="l" t="t" r="r" b="b"/>
            <a:pathLst>
              <a:path w="5827784" h="6258585">
                <a:moveTo>
                  <a:pt x="0" y="0"/>
                </a:moveTo>
                <a:lnTo>
                  <a:pt x="5827784" y="0"/>
                </a:lnTo>
                <a:lnTo>
                  <a:pt x="5827784" y="6258585"/>
                </a:lnTo>
                <a:lnTo>
                  <a:pt x="0" y="6258585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6" name="标题 1"/>
          <p:cNvSpPr txBox="1"/>
          <p:nvPr/>
        </p:nvSpPr>
        <p:spPr>
          <a:xfrm>
            <a:off x="7025587" y="5384044"/>
            <a:ext cx="982638" cy="9826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  <a:alpha val="69000"/>
                </a:schemeClr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16200000" flipH="1">
            <a:off x="6816902" y="1115004"/>
            <a:ext cx="745895" cy="1144964"/>
          </a:xfrm>
          <a:custGeom>
            <a:avLst/>
            <a:gdLst>
              <a:gd name="connsiteX0" fmla="*/ 340861 w 961603"/>
              <a:gd name="connsiteY0" fmla="*/ 1476080 h 1476080"/>
              <a:gd name="connsiteX1" fmla="*/ 340861 w 961603"/>
              <a:gd name="connsiteY1" fmla="*/ 1476080 h 1476080"/>
              <a:gd name="connsiteX2" fmla="*/ 340862 w 961603"/>
              <a:gd name="connsiteY2" fmla="*/ 1476080 h 1476080"/>
              <a:gd name="connsiteX3" fmla="*/ 0 w 961603"/>
              <a:gd name="connsiteY3" fmla="*/ 1135218 h 1476080"/>
              <a:gd name="connsiteX4" fmla="*/ 0 w 961603"/>
              <a:gd name="connsiteY4" fmla="*/ 340862 h 1476080"/>
              <a:gd name="connsiteX5" fmla="*/ 340862 w 961603"/>
              <a:gd name="connsiteY5" fmla="*/ 0 h 1476080"/>
              <a:gd name="connsiteX6" fmla="*/ 340862 w 961603"/>
              <a:gd name="connsiteY6" fmla="*/ 1 h 1476080"/>
              <a:gd name="connsiteX7" fmla="*/ 681724 w 961603"/>
              <a:gd name="connsiteY7" fmla="*/ 340863 h 1476080"/>
              <a:gd name="connsiteX8" fmla="*/ 681723 w 961603"/>
              <a:gd name="connsiteY8" fmla="*/ 816647 h 1476080"/>
              <a:gd name="connsiteX9" fmla="*/ 961603 w 961603"/>
              <a:gd name="connsiteY9" fmla="*/ 1096527 h 1476080"/>
              <a:gd name="connsiteX10" fmla="*/ 681723 w 961603"/>
              <a:gd name="connsiteY10" fmla="*/ 1096527 h 1476080"/>
              <a:gd name="connsiteX11" fmla="*/ 681723 w 961603"/>
              <a:gd name="connsiteY11" fmla="*/ 1135218 h 1476080"/>
              <a:gd name="connsiteX12" fmla="*/ 409557 w 961603"/>
              <a:gd name="connsiteY12" fmla="*/ 1469155 h 1476080"/>
              <a:gd name="connsiteX13" fmla="*/ 340861 w 961603"/>
              <a:gd name="connsiteY13" fmla="*/ 1476080 h 1476080"/>
              <a:gd name="connsiteX14" fmla="*/ 272166 w 961603"/>
              <a:gd name="connsiteY14" fmla="*/ 1469155 h 1476080"/>
              <a:gd name="connsiteX15" fmla="*/ 0 w 961603"/>
              <a:gd name="connsiteY15" fmla="*/ 1135218 h 1476080"/>
            </a:gdLst>
            <a:ahLst/>
            <a:cxnLst/>
            <a:rect l="l" t="t" r="r" b="b"/>
            <a:pathLst>
              <a:path w="961603" h="1476080">
                <a:moveTo>
                  <a:pt x="340861" y="1476080"/>
                </a:moveTo>
                <a:lnTo>
                  <a:pt x="340861" y="1476080"/>
                </a:lnTo>
                <a:lnTo>
                  <a:pt x="340862" y="1476080"/>
                </a:lnTo>
                <a:close/>
                <a:moveTo>
                  <a:pt x="0" y="1135218"/>
                </a:moveTo>
                <a:lnTo>
                  <a:pt x="0" y="340862"/>
                </a:lnTo>
                <a:cubicBezTo>
                  <a:pt x="0" y="152609"/>
                  <a:pt x="152609" y="0"/>
                  <a:pt x="340862" y="0"/>
                </a:cubicBezTo>
                <a:lnTo>
                  <a:pt x="340862" y="1"/>
                </a:lnTo>
                <a:cubicBezTo>
                  <a:pt x="529115" y="1"/>
                  <a:pt x="681724" y="152610"/>
                  <a:pt x="681724" y="340863"/>
                </a:cubicBezTo>
                <a:lnTo>
                  <a:pt x="681723" y="816647"/>
                </a:lnTo>
                <a:lnTo>
                  <a:pt x="961603" y="1096527"/>
                </a:lnTo>
                <a:lnTo>
                  <a:pt x="681723" y="1096527"/>
                </a:lnTo>
                <a:lnTo>
                  <a:pt x="681723" y="1135218"/>
                </a:lnTo>
                <a:cubicBezTo>
                  <a:pt x="681723" y="1299939"/>
                  <a:pt x="564882" y="1437371"/>
                  <a:pt x="409557" y="1469155"/>
                </a:cubicBezTo>
                <a:lnTo>
                  <a:pt x="340861" y="1476080"/>
                </a:lnTo>
                <a:lnTo>
                  <a:pt x="272166" y="1469155"/>
                </a:lnTo>
                <a:cubicBezTo>
                  <a:pt x="116841" y="1437371"/>
                  <a:pt x="0" y="1299939"/>
                  <a:pt x="0" y="1135218"/>
                </a:cubicBez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6696719" y="1422841"/>
            <a:ext cx="1012203" cy="30767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DESIGN</a:t>
            </a:r>
            <a:endParaRPr kumimoji="1"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60751" y="150305"/>
            <a:ext cx="11870499" cy="6557391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660400" y="1642946"/>
            <a:ext cx="3435085" cy="5215054"/>
          </a:xfrm>
          <a:prstGeom prst="round1Rect">
            <a:avLst>
              <a:gd name="adj" fmla="val 17534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8083815" y="1642946"/>
            <a:ext cx="3435085" cy="5215054"/>
          </a:xfrm>
          <a:prstGeom prst="round1Rect">
            <a:avLst>
              <a:gd name="adj" fmla="val 17534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848035" y="2220913"/>
            <a:ext cx="773964" cy="773964"/>
          </a:xfrm>
          <a:prstGeom prst="ellipse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769938" y="3786545"/>
            <a:ext cx="2953285" cy="138243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习近平强调三农工作是关乎国家现代化的基础性工作，没有农业农村的现代化，就没有整个国家的现代化。
三农工作涉及农业、农村和农民，是国家现代化进程中的关键环节，需长期重视。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3313018" y="6172200"/>
            <a:ext cx="546100" cy="68519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624819" y="2220913"/>
            <a:ext cx="773964" cy="773964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613650" y="3786545"/>
            <a:ext cx="2952000" cy="166250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农业稳定生产、农村和谐稳定、农民安居乐业，为社会提供稳定基础，保障国家长治久安。
2024年我国夏粮丰收，秋粮面积稳中有增，为社会稳定提供有力支撑。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7089802" y="6172200"/>
            <a:ext cx="546100" cy="68519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8271450" y="2220913"/>
            <a:ext cx="773964" cy="773964"/>
          </a:xfrm>
          <a:prstGeom prst="ellipse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8258505" y="3786545"/>
            <a:ext cx="2953285" cy="138243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三农工作推动农业现代化，促进农村经济发展，为经济高质量发展提供动力。
2024年我国乡村产业发展势头良好，农产品加工业平稳发展，农村电商蓬勃发展。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10736433" y="6172200"/>
            <a:ext cx="546100" cy="68519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769938" y="3386226"/>
            <a:ext cx="3101952" cy="3077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三农工作是国家现代化基础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4613650" y="3386226"/>
            <a:ext cx="2952000" cy="3077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三农工作对社会稳定的作用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8258505" y="3386226"/>
            <a:ext cx="3101952" cy="3077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三农工作与经济高质量发展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150938" y="2459126"/>
            <a:ext cx="130152" cy="3077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00000"/>
              </a:lnSpc>
            </a:pPr>
            <a:r>
              <a:rPr kumimoji="1" lang="en-US" altLang="zh-CN" sz="23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1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8567738" y="2459126"/>
            <a:ext cx="193652" cy="3077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00000"/>
              </a:lnSpc>
            </a:pPr>
            <a:r>
              <a:rPr kumimoji="1" lang="en-US" altLang="zh-CN" sz="23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3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4927675" y="2454007"/>
            <a:ext cx="168252" cy="3077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00000"/>
              </a:lnSpc>
            </a:pPr>
            <a:r>
              <a:rPr kumimoji="1" lang="en-US" altLang="zh-CN" sz="23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2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200025" y="392345"/>
            <a:ext cx="7589083" cy="612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10800000" flipH="1">
            <a:off x="200025" y="390524"/>
            <a:ext cx="616743" cy="616743"/>
          </a:xfrm>
          <a:prstGeom prst="teardrop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986232" y="479718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三农工作与国家现代化</a:t>
            </a:r>
            <a:endParaRPr kumimoji="1"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60751" y="150305"/>
            <a:ext cx="11870499" cy="6557391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9017944" y="1525048"/>
            <a:ext cx="1575414" cy="1575414"/>
          </a:xfrm>
          <a:prstGeom prst="ellipse">
            <a:avLst/>
          </a:prstGeom>
          <a:noFill/>
          <a:ln w="15875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20700000">
            <a:off x="8750431" y="2300704"/>
            <a:ext cx="2189478" cy="499181"/>
          </a:xfrm>
          <a:prstGeom prst="arc">
            <a:avLst>
              <a:gd name="adj1" fmla="val 20876651"/>
              <a:gd name="adj2" fmla="val 11634648"/>
            </a:avLst>
          </a:prstGeom>
          <a:noFill/>
          <a:ln w="19050" cap="sq">
            <a:gradFill>
              <a:gsLst>
                <a:gs pos="0">
                  <a:schemeClr val="bg1">
                    <a:alpha val="0"/>
                  </a:schemeClr>
                </a:gs>
                <a:gs pos="27000">
                  <a:schemeClr val="accent1"/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9529912" y="2045912"/>
            <a:ext cx="551478" cy="533686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5332275" y="1525048"/>
            <a:ext cx="1575414" cy="1575414"/>
          </a:xfrm>
          <a:prstGeom prst="ellipse">
            <a:avLst/>
          </a:prstGeom>
          <a:noFill/>
          <a:ln w="15875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20700000">
            <a:off x="5064762" y="2300704"/>
            <a:ext cx="2189478" cy="499181"/>
          </a:xfrm>
          <a:prstGeom prst="arc">
            <a:avLst>
              <a:gd name="adj1" fmla="val 20876651"/>
              <a:gd name="adj2" fmla="val 11634648"/>
            </a:avLst>
          </a:prstGeom>
          <a:noFill/>
          <a:ln w="19050" cap="sq">
            <a:gradFill>
              <a:gsLst>
                <a:gs pos="0">
                  <a:schemeClr val="bg1">
                    <a:alpha val="0"/>
                  </a:schemeClr>
                </a:gs>
                <a:gs pos="27000">
                  <a:schemeClr val="accent1"/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5844243" y="2052864"/>
            <a:ext cx="551478" cy="519782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1516711" y="1525048"/>
            <a:ext cx="1575414" cy="1575414"/>
          </a:xfrm>
          <a:prstGeom prst="ellipse">
            <a:avLst/>
          </a:prstGeom>
          <a:noFill/>
          <a:ln w="15875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20700000">
            <a:off x="1249198" y="2300704"/>
            <a:ext cx="2189478" cy="499181"/>
          </a:xfrm>
          <a:prstGeom prst="arc">
            <a:avLst>
              <a:gd name="adj1" fmla="val 20876651"/>
              <a:gd name="adj2" fmla="val 11634648"/>
            </a:avLst>
          </a:prstGeom>
          <a:noFill/>
          <a:ln w="19050" cap="sq">
            <a:gradFill>
              <a:gsLst>
                <a:gs pos="0">
                  <a:schemeClr val="bg1">
                    <a:alpha val="0"/>
                  </a:schemeClr>
                </a:gs>
                <a:gs pos="27000">
                  <a:schemeClr val="accent1"/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2049868" y="2037015"/>
            <a:ext cx="509101" cy="551478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506570" y="3274060"/>
            <a:ext cx="3175966" cy="6859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农村发展现状与挑战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4506570" y="4060401"/>
            <a:ext cx="3175966" cy="19974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农村基础设施不断完善，但与城市相比仍有差距，需持续投入改善。
2024年我国农村卫生厕所普及率超73%，但仍需提升农村生活污水治理率。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257187" y="3274060"/>
            <a:ext cx="3175966" cy="6859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农民生活现状与挑战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8264980" y="4060401"/>
            <a:ext cx="3175966" cy="19974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农民收入持续增长，但城乡居民收入差距仍较大，需拓宽农民增收渠道。
2024年我国农村居民人均可支配收入达23119元，同比实际增长6.3%，需进一步缩小城乡差距。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755954" y="3274060"/>
            <a:ext cx="3175966" cy="6859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农业生产现状与挑战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755954" y="4060401"/>
            <a:ext cx="3175966" cy="19974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我国农业连年丰收，但粮食生产仍面临自然灾害等不确定因素，需提升抗灾能力。
2024年我国秋粮生产遭遇洪涝干旱灾害，但成灾面积同比减少，仍需加强防灾减灾。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200025" y="392345"/>
            <a:ext cx="7589083" cy="612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10800000" flipH="1">
            <a:off x="200025" y="390524"/>
            <a:ext cx="616743" cy="616743"/>
          </a:xfrm>
          <a:prstGeom prst="teardrop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986232" y="479718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三农工作的现状与挑战</a:t>
            </a:r>
            <a:endParaRPr kumimoji="1"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82054" y="276368"/>
            <a:ext cx="11627892" cy="6305265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6200000">
            <a:off x="6090436" y="743872"/>
            <a:ext cx="6845437" cy="5357692"/>
          </a:xfrm>
          <a:custGeom>
            <a:avLst/>
            <a:gdLst>
              <a:gd name="connsiteX0" fmla="*/ 6845437 w 6845437"/>
              <a:gd name="connsiteY0" fmla="*/ 3422601 h 5357692"/>
              <a:gd name="connsiteX1" fmla="*/ 6845437 w 6845437"/>
              <a:gd name="connsiteY1" fmla="*/ 5357692 h 5357692"/>
              <a:gd name="connsiteX2" fmla="*/ 0 w 6845437"/>
              <a:gd name="connsiteY2" fmla="*/ 5357692 h 5357692"/>
              <a:gd name="connsiteX3" fmla="*/ 0 w 6845437"/>
              <a:gd name="connsiteY3" fmla="*/ 3422720 h 5357692"/>
              <a:gd name="connsiteX4" fmla="*/ 3422720 w 6845437"/>
              <a:gd name="connsiteY4" fmla="*/ 0 h 5357692"/>
              <a:gd name="connsiteX5" fmla="*/ 6840986 w 6845437"/>
              <a:gd name="connsiteY5" fmla="*/ 3246587 h 5357692"/>
              <a:gd name="connsiteX6" fmla="*/ 6845437 w 6845437"/>
              <a:gd name="connsiteY6" fmla="*/ 3422601 h 5357692"/>
            </a:gdLst>
            <a:ahLst/>
            <a:cxnLst/>
            <a:rect l="l" t="t" r="r" b="b"/>
            <a:pathLst>
              <a:path w="6845437" h="5357692">
                <a:moveTo>
                  <a:pt x="6845437" y="3422601"/>
                </a:moveTo>
                <a:lnTo>
                  <a:pt x="6845437" y="5357692"/>
                </a:lnTo>
                <a:lnTo>
                  <a:pt x="0" y="5357692"/>
                </a:lnTo>
                <a:lnTo>
                  <a:pt x="0" y="3422720"/>
                </a:lnTo>
                <a:cubicBezTo>
                  <a:pt x="0" y="1532404"/>
                  <a:pt x="1532404" y="0"/>
                  <a:pt x="3422720" y="0"/>
                </a:cubicBezTo>
                <a:cubicBezTo>
                  <a:pt x="5253964" y="0"/>
                  <a:pt x="6749315" y="1438125"/>
                  <a:pt x="6840986" y="3246587"/>
                </a:cubicBezTo>
                <a:lnTo>
                  <a:pt x="6845437" y="3422601"/>
                </a:lnTo>
                <a:close/>
              </a:path>
            </a:pathLst>
          </a:cu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alphaModFix amt="50000"/>
          </a:blip>
          <a:srcRect l="25735" t="826" r="31125" b="826"/>
          <a:stretch>
            <a:fillRect/>
          </a:stretch>
        </p:blipFill>
        <p:spPr>
          <a:xfrm>
            <a:off x="6834308" y="0"/>
            <a:ext cx="5357692" cy="6845437"/>
          </a:xfrm>
          <a:custGeom>
            <a:avLst/>
            <a:gdLst>
              <a:gd name="connsiteX0" fmla="*/ 3422600 w 5357692"/>
              <a:gd name="connsiteY0" fmla="*/ 0 h 6845437"/>
              <a:gd name="connsiteX1" fmla="*/ 5357692 w 5357692"/>
              <a:gd name="connsiteY1" fmla="*/ 0 h 6845437"/>
              <a:gd name="connsiteX2" fmla="*/ 5357692 w 5357692"/>
              <a:gd name="connsiteY2" fmla="*/ 6845437 h 6845437"/>
              <a:gd name="connsiteX3" fmla="*/ 3422720 w 5357692"/>
              <a:gd name="connsiteY3" fmla="*/ 6845437 h 6845437"/>
              <a:gd name="connsiteX4" fmla="*/ 0 w 5357692"/>
              <a:gd name="connsiteY4" fmla="*/ 3422717 h 6845437"/>
              <a:gd name="connsiteX5" fmla="*/ 3246586 w 5357692"/>
              <a:gd name="connsiteY5" fmla="*/ 4451 h 6845437"/>
            </a:gdLst>
            <a:ahLst/>
            <a:cxnLst/>
            <a:rect l="l" t="t" r="r" b="b"/>
            <a:pathLst>
              <a:path w="5357692" h="6845437">
                <a:moveTo>
                  <a:pt x="3422600" y="0"/>
                </a:moveTo>
                <a:lnTo>
                  <a:pt x="5357692" y="0"/>
                </a:lnTo>
                <a:lnTo>
                  <a:pt x="5357692" y="6845437"/>
                </a:lnTo>
                <a:lnTo>
                  <a:pt x="3422720" y="6845437"/>
                </a:lnTo>
                <a:cubicBezTo>
                  <a:pt x="1532404" y="6845437"/>
                  <a:pt x="0" y="5313033"/>
                  <a:pt x="0" y="3422717"/>
                </a:cubicBezTo>
                <a:cubicBezTo>
                  <a:pt x="0" y="1591473"/>
                  <a:pt x="1438124" y="96122"/>
                  <a:pt x="3246586" y="4451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4354606" y="5101389"/>
            <a:ext cx="1637520" cy="703278"/>
          </a:xfrm>
          <a:custGeom>
            <a:avLst/>
            <a:gdLst>
              <a:gd name="connsiteX0" fmla="*/ 1977584 w 2086854"/>
              <a:gd name="connsiteY0" fmla="*/ 677717 h 896257"/>
              <a:gd name="connsiteX1" fmla="*/ 2086854 w 2086854"/>
              <a:gd name="connsiteY1" fmla="*/ 786987 h 896257"/>
              <a:gd name="connsiteX2" fmla="*/ 1977584 w 2086854"/>
              <a:gd name="connsiteY2" fmla="*/ 896257 h 896257"/>
              <a:gd name="connsiteX3" fmla="*/ 1868314 w 2086854"/>
              <a:gd name="connsiteY3" fmla="*/ 786987 h 896257"/>
              <a:gd name="connsiteX4" fmla="*/ 1977584 w 2086854"/>
              <a:gd name="connsiteY4" fmla="*/ 677717 h 896257"/>
              <a:gd name="connsiteX5" fmla="*/ 1603922 w 2086854"/>
              <a:gd name="connsiteY5" fmla="*/ 677717 h 896257"/>
              <a:gd name="connsiteX6" fmla="*/ 1713192 w 2086854"/>
              <a:gd name="connsiteY6" fmla="*/ 786987 h 896257"/>
              <a:gd name="connsiteX7" fmla="*/ 1603922 w 2086854"/>
              <a:gd name="connsiteY7" fmla="*/ 896257 h 896257"/>
              <a:gd name="connsiteX8" fmla="*/ 1494652 w 2086854"/>
              <a:gd name="connsiteY8" fmla="*/ 786987 h 896257"/>
              <a:gd name="connsiteX9" fmla="*/ 1603922 w 2086854"/>
              <a:gd name="connsiteY9" fmla="*/ 677717 h 896257"/>
              <a:gd name="connsiteX10" fmla="*/ 1230259 w 2086854"/>
              <a:gd name="connsiteY10" fmla="*/ 677717 h 896257"/>
              <a:gd name="connsiteX11" fmla="*/ 1339529 w 2086854"/>
              <a:gd name="connsiteY11" fmla="*/ 786987 h 896257"/>
              <a:gd name="connsiteX12" fmla="*/ 1230259 w 2086854"/>
              <a:gd name="connsiteY12" fmla="*/ 896257 h 896257"/>
              <a:gd name="connsiteX13" fmla="*/ 1120989 w 2086854"/>
              <a:gd name="connsiteY13" fmla="*/ 786987 h 896257"/>
              <a:gd name="connsiteX14" fmla="*/ 1230259 w 2086854"/>
              <a:gd name="connsiteY14" fmla="*/ 677717 h 896257"/>
              <a:gd name="connsiteX15" fmla="*/ 856596 w 2086854"/>
              <a:gd name="connsiteY15" fmla="*/ 677717 h 896257"/>
              <a:gd name="connsiteX16" fmla="*/ 965866 w 2086854"/>
              <a:gd name="connsiteY16" fmla="*/ 786987 h 896257"/>
              <a:gd name="connsiteX17" fmla="*/ 856596 w 2086854"/>
              <a:gd name="connsiteY17" fmla="*/ 896257 h 896257"/>
              <a:gd name="connsiteX18" fmla="*/ 747326 w 2086854"/>
              <a:gd name="connsiteY18" fmla="*/ 786987 h 896257"/>
              <a:gd name="connsiteX19" fmla="*/ 856596 w 2086854"/>
              <a:gd name="connsiteY19" fmla="*/ 677717 h 896257"/>
              <a:gd name="connsiteX20" fmla="*/ 482933 w 2086854"/>
              <a:gd name="connsiteY20" fmla="*/ 677717 h 896257"/>
              <a:gd name="connsiteX21" fmla="*/ 592203 w 2086854"/>
              <a:gd name="connsiteY21" fmla="*/ 786987 h 896257"/>
              <a:gd name="connsiteX22" fmla="*/ 482933 w 2086854"/>
              <a:gd name="connsiteY22" fmla="*/ 896257 h 896257"/>
              <a:gd name="connsiteX23" fmla="*/ 373663 w 2086854"/>
              <a:gd name="connsiteY23" fmla="*/ 786987 h 896257"/>
              <a:gd name="connsiteX24" fmla="*/ 482933 w 2086854"/>
              <a:gd name="connsiteY24" fmla="*/ 677717 h 896257"/>
              <a:gd name="connsiteX25" fmla="*/ 109270 w 2086854"/>
              <a:gd name="connsiteY25" fmla="*/ 677717 h 896257"/>
              <a:gd name="connsiteX26" fmla="*/ 218540 w 2086854"/>
              <a:gd name="connsiteY26" fmla="*/ 786987 h 896257"/>
              <a:gd name="connsiteX27" fmla="*/ 109270 w 2086854"/>
              <a:gd name="connsiteY27" fmla="*/ 896257 h 896257"/>
              <a:gd name="connsiteX28" fmla="*/ 0 w 2086854"/>
              <a:gd name="connsiteY28" fmla="*/ 786987 h 896257"/>
              <a:gd name="connsiteX29" fmla="*/ 109270 w 2086854"/>
              <a:gd name="connsiteY29" fmla="*/ 677717 h 896257"/>
              <a:gd name="connsiteX30" fmla="*/ 1977584 w 2086854"/>
              <a:gd name="connsiteY30" fmla="*/ 340207 h 896257"/>
              <a:gd name="connsiteX31" fmla="*/ 2086854 w 2086854"/>
              <a:gd name="connsiteY31" fmla="*/ 449477 h 896257"/>
              <a:gd name="connsiteX32" fmla="*/ 1977584 w 2086854"/>
              <a:gd name="connsiteY32" fmla="*/ 558747 h 896257"/>
              <a:gd name="connsiteX33" fmla="*/ 1868314 w 2086854"/>
              <a:gd name="connsiteY33" fmla="*/ 449477 h 896257"/>
              <a:gd name="connsiteX34" fmla="*/ 1977584 w 2086854"/>
              <a:gd name="connsiteY34" fmla="*/ 340207 h 896257"/>
              <a:gd name="connsiteX35" fmla="*/ 1603922 w 2086854"/>
              <a:gd name="connsiteY35" fmla="*/ 340207 h 896257"/>
              <a:gd name="connsiteX36" fmla="*/ 1713192 w 2086854"/>
              <a:gd name="connsiteY36" fmla="*/ 449477 h 896257"/>
              <a:gd name="connsiteX37" fmla="*/ 1603922 w 2086854"/>
              <a:gd name="connsiteY37" fmla="*/ 558747 h 896257"/>
              <a:gd name="connsiteX38" fmla="*/ 1494652 w 2086854"/>
              <a:gd name="connsiteY38" fmla="*/ 449477 h 896257"/>
              <a:gd name="connsiteX39" fmla="*/ 1603922 w 2086854"/>
              <a:gd name="connsiteY39" fmla="*/ 340207 h 896257"/>
              <a:gd name="connsiteX40" fmla="*/ 1230259 w 2086854"/>
              <a:gd name="connsiteY40" fmla="*/ 340207 h 896257"/>
              <a:gd name="connsiteX41" fmla="*/ 1339529 w 2086854"/>
              <a:gd name="connsiteY41" fmla="*/ 449477 h 896257"/>
              <a:gd name="connsiteX42" fmla="*/ 1230259 w 2086854"/>
              <a:gd name="connsiteY42" fmla="*/ 558747 h 896257"/>
              <a:gd name="connsiteX43" fmla="*/ 1120989 w 2086854"/>
              <a:gd name="connsiteY43" fmla="*/ 449477 h 896257"/>
              <a:gd name="connsiteX44" fmla="*/ 1230259 w 2086854"/>
              <a:gd name="connsiteY44" fmla="*/ 340207 h 896257"/>
              <a:gd name="connsiteX45" fmla="*/ 856596 w 2086854"/>
              <a:gd name="connsiteY45" fmla="*/ 340207 h 896257"/>
              <a:gd name="connsiteX46" fmla="*/ 965866 w 2086854"/>
              <a:gd name="connsiteY46" fmla="*/ 449477 h 896257"/>
              <a:gd name="connsiteX47" fmla="*/ 856596 w 2086854"/>
              <a:gd name="connsiteY47" fmla="*/ 558747 h 896257"/>
              <a:gd name="connsiteX48" fmla="*/ 747326 w 2086854"/>
              <a:gd name="connsiteY48" fmla="*/ 449477 h 896257"/>
              <a:gd name="connsiteX49" fmla="*/ 856596 w 2086854"/>
              <a:gd name="connsiteY49" fmla="*/ 340207 h 896257"/>
              <a:gd name="connsiteX50" fmla="*/ 482933 w 2086854"/>
              <a:gd name="connsiteY50" fmla="*/ 340207 h 896257"/>
              <a:gd name="connsiteX51" fmla="*/ 592203 w 2086854"/>
              <a:gd name="connsiteY51" fmla="*/ 449477 h 896257"/>
              <a:gd name="connsiteX52" fmla="*/ 482933 w 2086854"/>
              <a:gd name="connsiteY52" fmla="*/ 558747 h 896257"/>
              <a:gd name="connsiteX53" fmla="*/ 373663 w 2086854"/>
              <a:gd name="connsiteY53" fmla="*/ 449477 h 896257"/>
              <a:gd name="connsiteX54" fmla="*/ 482933 w 2086854"/>
              <a:gd name="connsiteY54" fmla="*/ 340207 h 896257"/>
              <a:gd name="connsiteX55" fmla="*/ 109270 w 2086854"/>
              <a:gd name="connsiteY55" fmla="*/ 340207 h 896257"/>
              <a:gd name="connsiteX56" fmla="*/ 218540 w 2086854"/>
              <a:gd name="connsiteY56" fmla="*/ 449477 h 896257"/>
              <a:gd name="connsiteX57" fmla="*/ 109270 w 2086854"/>
              <a:gd name="connsiteY57" fmla="*/ 558747 h 896257"/>
              <a:gd name="connsiteX58" fmla="*/ 0 w 2086854"/>
              <a:gd name="connsiteY58" fmla="*/ 449477 h 896257"/>
              <a:gd name="connsiteX59" fmla="*/ 109270 w 2086854"/>
              <a:gd name="connsiteY59" fmla="*/ 340207 h 896257"/>
              <a:gd name="connsiteX60" fmla="*/ 1977584 w 2086854"/>
              <a:gd name="connsiteY60" fmla="*/ 0 h 896257"/>
              <a:gd name="connsiteX61" fmla="*/ 2086854 w 2086854"/>
              <a:gd name="connsiteY61" fmla="*/ 109270 h 896257"/>
              <a:gd name="connsiteX62" fmla="*/ 1977584 w 2086854"/>
              <a:gd name="connsiteY62" fmla="*/ 218540 h 896257"/>
              <a:gd name="connsiteX63" fmla="*/ 1868314 w 2086854"/>
              <a:gd name="connsiteY63" fmla="*/ 109270 h 896257"/>
              <a:gd name="connsiteX64" fmla="*/ 1977584 w 2086854"/>
              <a:gd name="connsiteY64" fmla="*/ 0 h 896257"/>
              <a:gd name="connsiteX65" fmla="*/ 1603922 w 2086854"/>
              <a:gd name="connsiteY65" fmla="*/ 0 h 896257"/>
              <a:gd name="connsiteX66" fmla="*/ 1713192 w 2086854"/>
              <a:gd name="connsiteY66" fmla="*/ 109270 h 896257"/>
              <a:gd name="connsiteX67" fmla="*/ 1603922 w 2086854"/>
              <a:gd name="connsiteY67" fmla="*/ 218540 h 896257"/>
              <a:gd name="connsiteX68" fmla="*/ 1494652 w 2086854"/>
              <a:gd name="connsiteY68" fmla="*/ 109270 h 896257"/>
              <a:gd name="connsiteX69" fmla="*/ 1603922 w 2086854"/>
              <a:gd name="connsiteY69" fmla="*/ 0 h 896257"/>
              <a:gd name="connsiteX70" fmla="*/ 1230259 w 2086854"/>
              <a:gd name="connsiteY70" fmla="*/ 0 h 896257"/>
              <a:gd name="connsiteX71" fmla="*/ 1339529 w 2086854"/>
              <a:gd name="connsiteY71" fmla="*/ 109270 h 896257"/>
              <a:gd name="connsiteX72" fmla="*/ 1230259 w 2086854"/>
              <a:gd name="connsiteY72" fmla="*/ 218540 h 896257"/>
              <a:gd name="connsiteX73" fmla="*/ 1120989 w 2086854"/>
              <a:gd name="connsiteY73" fmla="*/ 109270 h 896257"/>
              <a:gd name="connsiteX74" fmla="*/ 1230259 w 2086854"/>
              <a:gd name="connsiteY74" fmla="*/ 0 h 896257"/>
              <a:gd name="connsiteX75" fmla="*/ 856596 w 2086854"/>
              <a:gd name="connsiteY75" fmla="*/ 0 h 896257"/>
              <a:gd name="connsiteX76" fmla="*/ 965866 w 2086854"/>
              <a:gd name="connsiteY76" fmla="*/ 109270 h 896257"/>
              <a:gd name="connsiteX77" fmla="*/ 856596 w 2086854"/>
              <a:gd name="connsiteY77" fmla="*/ 218540 h 896257"/>
              <a:gd name="connsiteX78" fmla="*/ 747326 w 2086854"/>
              <a:gd name="connsiteY78" fmla="*/ 109270 h 896257"/>
              <a:gd name="connsiteX79" fmla="*/ 856596 w 2086854"/>
              <a:gd name="connsiteY79" fmla="*/ 0 h 896257"/>
              <a:gd name="connsiteX80" fmla="*/ 482933 w 2086854"/>
              <a:gd name="connsiteY80" fmla="*/ 0 h 896257"/>
              <a:gd name="connsiteX81" fmla="*/ 592203 w 2086854"/>
              <a:gd name="connsiteY81" fmla="*/ 109270 h 896257"/>
              <a:gd name="connsiteX82" fmla="*/ 482933 w 2086854"/>
              <a:gd name="connsiteY82" fmla="*/ 218540 h 896257"/>
              <a:gd name="connsiteX83" fmla="*/ 373663 w 2086854"/>
              <a:gd name="connsiteY83" fmla="*/ 109270 h 896257"/>
              <a:gd name="connsiteX84" fmla="*/ 482933 w 2086854"/>
              <a:gd name="connsiteY84" fmla="*/ 0 h 896257"/>
              <a:gd name="connsiteX85" fmla="*/ 109270 w 2086854"/>
              <a:gd name="connsiteY85" fmla="*/ 0 h 896257"/>
              <a:gd name="connsiteX86" fmla="*/ 218540 w 2086854"/>
              <a:gd name="connsiteY86" fmla="*/ 109270 h 896257"/>
              <a:gd name="connsiteX87" fmla="*/ 109270 w 2086854"/>
              <a:gd name="connsiteY87" fmla="*/ 218540 h 896257"/>
              <a:gd name="connsiteX88" fmla="*/ 0 w 2086854"/>
              <a:gd name="connsiteY88" fmla="*/ 109270 h 896257"/>
              <a:gd name="connsiteX89" fmla="*/ 109270 w 2086854"/>
              <a:gd name="connsiteY89" fmla="*/ 0 h 896257"/>
            </a:gdLst>
            <a:ahLst/>
            <a:cxnLst/>
            <a:rect l="l" t="t" r="r" b="b"/>
            <a:pathLst>
              <a:path w="2086854" h="896257">
                <a:moveTo>
                  <a:pt x="1977584" y="677717"/>
                </a:moveTo>
                <a:cubicBezTo>
                  <a:pt x="2037932" y="677717"/>
                  <a:pt x="2086854" y="726639"/>
                  <a:pt x="2086854" y="786987"/>
                </a:cubicBezTo>
                <a:cubicBezTo>
                  <a:pt x="2086854" y="847335"/>
                  <a:pt x="2037932" y="896257"/>
                  <a:pt x="1977584" y="896257"/>
                </a:cubicBezTo>
                <a:cubicBezTo>
                  <a:pt x="1917236" y="896257"/>
                  <a:pt x="1868314" y="847335"/>
                  <a:pt x="1868314" y="786987"/>
                </a:cubicBezTo>
                <a:cubicBezTo>
                  <a:pt x="1868314" y="726639"/>
                  <a:pt x="1917236" y="677717"/>
                  <a:pt x="1977584" y="677717"/>
                </a:cubicBezTo>
                <a:close/>
                <a:moveTo>
                  <a:pt x="1603922" y="677717"/>
                </a:moveTo>
                <a:cubicBezTo>
                  <a:pt x="1664270" y="677717"/>
                  <a:pt x="1713192" y="726639"/>
                  <a:pt x="1713192" y="786987"/>
                </a:cubicBezTo>
                <a:cubicBezTo>
                  <a:pt x="1713192" y="847335"/>
                  <a:pt x="1664270" y="896257"/>
                  <a:pt x="1603922" y="896257"/>
                </a:cubicBezTo>
                <a:cubicBezTo>
                  <a:pt x="1543574" y="896257"/>
                  <a:pt x="1494652" y="847335"/>
                  <a:pt x="1494652" y="786987"/>
                </a:cubicBezTo>
                <a:cubicBezTo>
                  <a:pt x="1494652" y="726639"/>
                  <a:pt x="1543574" y="677717"/>
                  <a:pt x="1603922" y="677717"/>
                </a:cubicBezTo>
                <a:close/>
                <a:moveTo>
                  <a:pt x="1230259" y="677717"/>
                </a:moveTo>
                <a:cubicBezTo>
                  <a:pt x="1290607" y="677717"/>
                  <a:pt x="1339529" y="726639"/>
                  <a:pt x="1339529" y="786987"/>
                </a:cubicBezTo>
                <a:cubicBezTo>
                  <a:pt x="1339529" y="847335"/>
                  <a:pt x="1290607" y="896257"/>
                  <a:pt x="1230259" y="896257"/>
                </a:cubicBezTo>
                <a:cubicBezTo>
                  <a:pt x="1169911" y="896257"/>
                  <a:pt x="1120989" y="847335"/>
                  <a:pt x="1120989" y="786987"/>
                </a:cubicBezTo>
                <a:cubicBezTo>
                  <a:pt x="1120989" y="726639"/>
                  <a:pt x="1169911" y="677717"/>
                  <a:pt x="1230259" y="677717"/>
                </a:cubicBezTo>
                <a:close/>
                <a:moveTo>
                  <a:pt x="856596" y="677717"/>
                </a:moveTo>
                <a:cubicBezTo>
                  <a:pt x="916944" y="677717"/>
                  <a:pt x="965866" y="726639"/>
                  <a:pt x="965866" y="786987"/>
                </a:cubicBezTo>
                <a:cubicBezTo>
                  <a:pt x="965866" y="847335"/>
                  <a:pt x="916944" y="896257"/>
                  <a:pt x="856596" y="896257"/>
                </a:cubicBezTo>
                <a:cubicBezTo>
                  <a:pt x="796248" y="896257"/>
                  <a:pt x="747326" y="847335"/>
                  <a:pt x="747326" y="786987"/>
                </a:cubicBezTo>
                <a:cubicBezTo>
                  <a:pt x="747326" y="726639"/>
                  <a:pt x="796248" y="677717"/>
                  <a:pt x="856596" y="677717"/>
                </a:cubicBezTo>
                <a:close/>
                <a:moveTo>
                  <a:pt x="482933" y="677717"/>
                </a:moveTo>
                <a:cubicBezTo>
                  <a:pt x="543281" y="677717"/>
                  <a:pt x="592203" y="726639"/>
                  <a:pt x="592203" y="786987"/>
                </a:cubicBezTo>
                <a:cubicBezTo>
                  <a:pt x="592203" y="847335"/>
                  <a:pt x="543281" y="896257"/>
                  <a:pt x="482933" y="896257"/>
                </a:cubicBezTo>
                <a:cubicBezTo>
                  <a:pt x="422585" y="896257"/>
                  <a:pt x="373663" y="847335"/>
                  <a:pt x="373663" y="786987"/>
                </a:cubicBezTo>
                <a:cubicBezTo>
                  <a:pt x="373663" y="726639"/>
                  <a:pt x="422585" y="677717"/>
                  <a:pt x="482933" y="677717"/>
                </a:cubicBezTo>
                <a:close/>
                <a:moveTo>
                  <a:pt x="109270" y="677717"/>
                </a:moveTo>
                <a:cubicBezTo>
                  <a:pt x="169618" y="677717"/>
                  <a:pt x="218540" y="726639"/>
                  <a:pt x="218540" y="786987"/>
                </a:cubicBezTo>
                <a:cubicBezTo>
                  <a:pt x="218540" y="847335"/>
                  <a:pt x="169618" y="896257"/>
                  <a:pt x="109270" y="896257"/>
                </a:cubicBezTo>
                <a:cubicBezTo>
                  <a:pt x="48922" y="896257"/>
                  <a:pt x="0" y="847335"/>
                  <a:pt x="0" y="786987"/>
                </a:cubicBezTo>
                <a:cubicBezTo>
                  <a:pt x="0" y="726639"/>
                  <a:pt x="48922" y="677717"/>
                  <a:pt x="109270" y="677717"/>
                </a:cubicBezTo>
                <a:close/>
                <a:moveTo>
                  <a:pt x="1977584" y="340207"/>
                </a:moveTo>
                <a:cubicBezTo>
                  <a:pt x="2037932" y="340207"/>
                  <a:pt x="2086854" y="389129"/>
                  <a:pt x="2086854" y="449477"/>
                </a:cubicBezTo>
                <a:cubicBezTo>
                  <a:pt x="2086854" y="509825"/>
                  <a:pt x="2037932" y="558747"/>
                  <a:pt x="1977584" y="558747"/>
                </a:cubicBezTo>
                <a:cubicBezTo>
                  <a:pt x="1917236" y="558747"/>
                  <a:pt x="1868314" y="509825"/>
                  <a:pt x="1868314" y="449477"/>
                </a:cubicBezTo>
                <a:cubicBezTo>
                  <a:pt x="1868314" y="389129"/>
                  <a:pt x="1917236" y="340207"/>
                  <a:pt x="1977584" y="340207"/>
                </a:cubicBezTo>
                <a:close/>
                <a:moveTo>
                  <a:pt x="1603922" y="340207"/>
                </a:moveTo>
                <a:cubicBezTo>
                  <a:pt x="1664270" y="340207"/>
                  <a:pt x="1713192" y="389129"/>
                  <a:pt x="1713192" y="449477"/>
                </a:cubicBezTo>
                <a:cubicBezTo>
                  <a:pt x="1713192" y="509825"/>
                  <a:pt x="1664270" y="558747"/>
                  <a:pt x="1603922" y="558747"/>
                </a:cubicBezTo>
                <a:cubicBezTo>
                  <a:pt x="1543574" y="558747"/>
                  <a:pt x="1494652" y="509825"/>
                  <a:pt x="1494652" y="449477"/>
                </a:cubicBezTo>
                <a:cubicBezTo>
                  <a:pt x="1494652" y="389129"/>
                  <a:pt x="1543574" y="340207"/>
                  <a:pt x="1603922" y="340207"/>
                </a:cubicBezTo>
                <a:close/>
                <a:moveTo>
                  <a:pt x="1230259" y="340207"/>
                </a:moveTo>
                <a:cubicBezTo>
                  <a:pt x="1290607" y="340207"/>
                  <a:pt x="1339529" y="389129"/>
                  <a:pt x="1339529" y="449477"/>
                </a:cubicBezTo>
                <a:cubicBezTo>
                  <a:pt x="1339529" y="509825"/>
                  <a:pt x="1290607" y="558747"/>
                  <a:pt x="1230259" y="558747"/>
                </a:cubicBezTo>
                <a:cubicBezTo>
                  <a:pt x="1169911" y="558747"/>
                  <a:pt x="1120989" y="509825"/>
                  <a:pt x="1120989" y="449477"/>
                </a:cubicBezTo>
                <a:cubicBezTo>
                  <a:pt x="1120989" y="389129"/>
                  <a:pt x="1169911" y="340207"/>
                  <a:pt x="1230259" y="340207"/>
                </a:cubicBezTo>
                <a:close/>
                <a:moveTo>
                  <a:pt x="856596" y="340207"/>
                </a:moveTo>
                <a:cubicBezTo>
                  <a:pt x="916944" y="340207"/>
                  <a:pt x="965866" y="389129"/>
                  <a:pt x="965866" y="449477"/>
                </a:cubicBezTo>
                <a:cubicBezTo>
                  <a:pt x="965866" y="509825"/>
                  <a:pt x="916944" y="558747"/>
                  <a:pt x="856596" y="558747"/>
                </a:cubicBezTo>
                <a:cubicBezTo>
                  <a:pt x="796248" y="558747"/>
                  <a:pt x="747326" y="509825"/>
                  <a:pt x="747326" y="449477"/>
                </a:cubicBezTo>
                <a:cubicBezTo>
                  <a:pt x="747326" y="389129"/>
                  <a:pt x="796248" y="340207"/>
                  <a:pt x="856596" y="340207"/>
                </a:cubicBezTo>
                <a:close/>
                <a:moveTo>
                  <a:pt x="482933" y="340207"/>
                </a:moveTo>
                <a:cubicBezTo>
                  <a:pt x="543281" y="340207"/>
                  <a:pt x="592203" y="389129"/>
                  <a:pt x="592203" y="449477"/>
                </a:cubicBezTo>
                <a:cubicBezTo>
                  <a:pt x="592203" y="509825"/>
                  <a:pt x="543281" y="558747"/>
                  <a:pt x="482933" y="558747"/>
                </a:cubicBezTo>
                <a:cubicBezTo>
                  <a:pt x="422585" y="558747"/>
                  <a:pt x="373663" y="509825"/>
                  <a:pt x="373663" y="449477"/>
                </a:cubicBezTo>
                <a:cubicBezTo>
                  <a:pt x="373663" y="389129"/>
                  <a:pt x="422585" y="340207"/>
                  <a:pt x="482933" y="340207"/>
                </a:cubicBezTo>
                <a:close/>
                <a:moveTo>
                  <a:pt x="109270" y="340207"/>
                </a:moveTo>
                <a:cubicBezTo>
                  <a:pt x="169619" y="340207"/>
                  <a:pt x="218540" y="389129"/>
                  <a:pt x="218540" y="449477"/>
                </a:cubicBezTo>
                <a:cubicBezTo>
                  <a:pt x="218540" y="509825"/>
                  <a:pt x="169619" y="558747"/>
                  <a:pt x="109270" y="558747"/>
                </a:cubicBezTo>
                <a:cubicBezTo>
                  <a:pt x="48922" y="558747"/>
                  <a:pt x="0" y="509825"/>
                  <a:pt x="0" y="449477"/>
                </a:cubicBezTo>
                <a:cubicBezTo>
                  <a:pt x="0" y="389129"/>
                  <a:pt x="48922" y="340207"/>
                  <a:pt x="109270" y="340207"/>
                </a:cubicBezTo>
                <a:close/>
                <a:moveTo>
                  <a:pt x="1977584" y="0"/>
                </a:moveTo>
                <a:cubicBezTo>
                  <a:pt x="2037932" y="0"/>
                  <a:pt x="2086854" y="48922"/>
                  <a:pt x="2086854" y="109270"/>
                </a:cubicBezTo>
                <a:cubicBezTo>
                  <a:pt x="2086854" y="169618"/>
                  <a:pt x="2037932" y="218540"/>
                  <a:pt x="1977584" y="218540"/>
                </a:cubicBezTo>
                <a:cubicBezTo>
                  <a:pt x="1917236" y="218540"/>
                  <a:pt x="1868314" y="169618"/>
                  <a:pt x="1868314" y="109270"/>
                </a:cubicBezTo>
                <a:cubicBezTo>
                  <a:pt x="1868314" y="48922"/>
                  <a:pt x="1917236" y="0"/>
                  <a:pt x="1977584" y="0"/>
                </a:cubicBezTo>
                <a:close/>
                <a:moveTo>
                  <a:pt x="1603922" y="0"/>
                </a:moveTo>
                <a:cubicBezTo>
                  <a:pt x="1664270" y="0"/>
                  <a:pt x="1713192" y="48922"/>
                  <a:pt x="1713192" y="109270"/>
                </a:cubicBezTo>
                <a:cubicBezTo>
                  <a:pt x="1713192" y="169618"/>
                  <a:pt x="1664270" y="218540"/>
                  <a:pt x="1603922" y="218540"/>
                </a:cubicBezTo>
                <a:cubicBezTo>
                  <a:pt x="1543574" y="218540"/>
                  <a:pt x="1494652" y="169618"/>
                  <a:pt x="1494652" y="109270"/>
                </a:cubicBezTo>
                <a:cubicBezTo>
                  <a:pt x="1494652" y="48922"/>
                  <a:pt x="1543574" y="0"/>
                  <a:pt x="1603922" y="0"/>
                </a:cubicBezTo>
                <a:close/>
                <a:moveTo>
                  <a:pt x="1230259" y="0"/>
                </a:moveTo>
                <a:cubicBezTo>
                  <a:pt x="1290607" y="0"/>
                  <a:pt x="1339529" y="48922"/>
                  <a:pt x="1339529" y="109270"/>
                </a:cubicBezTo>
                <a:cubicBezTo>
                  <a:pt x="1339529" y="169618"/>
                  <a:pt x="1290607" y="218540"/>
                  <a:pt x="1230259" y="218540"/>
                </a:cubicBezTo>
                <a:cubicBezTo>
                  <a:pt x="1169911" y="218540"/>
                  <a:pt x="1120989" y="169618"/>
                  <a:pt x="1120989" y="109270"/>
                </a:cubicBezTo>
                <a:cubicBezTo>
                  <a:pt x="1120989" y="48922"/>
                  <a:pt x="1169911" y="0"/>
                  <a:pt x="1230259" y="0"/>
                </a:cubicBezTo>
                <a:close/>
                <a:moveTo>
                  <a:pt x="856596" y="0"/>
                </a:moveTo>
                <a:cubicBezTo>
                  <a:pt x="916944" y="0"/>
                  <a:pt x="965866" y="48922"/>
                  <a:pt x="965866" y="109270"/>
                </a:cubicBezTo>
                <a:cubicBezTo>
                  <a:pt x="965866" y="169618"/>
                  <a:pt x="916944" y="218540"/>
                  <a:pt x="856596" y="218540"/>
                </a:cubicBezTo>
                <a:cubicBezTo>
                  <a:pt x="796248" y="218540"/>
                  <a:pt x="747326" y="169618"/>
                  <a:pt x="747326" y="109270"/>
                </a:cubicBezTo>
                <a:cubicBezTo>
                  <a:pt x="747326" y="48922"/>
                  <a:pt x="796248" y="0"/>
                  <a:pt x="856596" y="0"/>
                </a:cubicBezTo>
                <a:close/>
                <a:moveTo>
                  <a:pt x="482933" y="0"/>
                </a:moveTo>
                <a:cubicBezTo>
                  <a:pt x="543281" y="0"/>
                  <a:pt x="592203" y="48922"/>
                  <a:pt x="592203" y="109270"/>
                </a:cubicBezTo>
                <a:cubicBezTo>
                  <a:pt x="592203" y="169618"/>
                  <a:pt x="543281" y="218540"/>
                  <a:pt x="482933" y="218540"/>
                </a:cubicBezTo>
                <a:cubicBezTo>
                  <a:pt x="422585" y="218540"/>
                  <a:pt x="373663" y="169618"/>
                  <a:pt x="373663" y="109270"/>
                </a:cubicBezTo>
                <a:cubicBezTo>
                  <a:pt x="373663" y="48922"/>
                  <a:pt x="422585" y="0"/>
                  <a:pt x="482933" y="0"/>
                </a:cubicBezTo>
                <a:close/>
                <a:moveTo>
                  <a:pt x="109270" y="0"/>
                </a:moveTo>
                <a:cubicBezTo>
                  <a:pt x="169619" y="0"/>
                  <a:pt x="218540" y="48922"/>
                  <a:pt x="218540" y="109270"/>
                </a:cubicBezTo>
                <a:cubicBezTo>
                  <a:pt x="218540" y="169618"/>
                  <a:pt x="169619" y="218540"/>
                  <a:pt x="109270" y="218540"/>
                </a:cubicBezTo>
                <a:cubicBezTo>
                  <a:pt x="48922" y="218540"/>
                  <a:pt x="0" y="169618"/>
                  <a:pt x="0" y="109270"/>
                </a:cubicBezTo>
                <a:cubicBezTo>
                  <a:pt x="0" y="48922"/>
                  <a:pt x="48922" y="0"/>
                  <a:pt x="109270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848773" y="954692"/>
            <a:ext cx="121370" cy="1213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1526856" flipV="1">
            <a:off x="338768" y="786060"/>
            <a:ext cx="643262" cy="137541"/>
          </a:xfrm>
          <a:prstGeom prst="arc">
            <a:avLst>
              <a:gd name="adj1" fmla="val 21067792"/>
              <a:gd name="adj2" fmla="val 18134539"/>
            </a:avLst>
          </a:prstGeom>
          <a:noFill/>
          <a:ln w="25400" cap="sq">
            <a:solidFill>
              <a:schemeClr val="accent1">
                <a:lumMod val="60000"/>
                <a:lumOff val="4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11340106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1409505" y="6170813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0919587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10985019" y="6170813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10499068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10566294" y="6170813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0078549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0152924" y="6170813"/>
            <a:ext cx="119802" cy="129774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1849566">
            <a:off x="3944427" y="1511866"/>
            <a:ext cx="1078902" cy="1078902"/>
          </a:xfrm>
          <a:prstGeom prst="ellipse">
            <a:avLst/>
          </a:prstGeom>
          <a:gradFill>
            <a:gsLst>
              <a:gs pos="7000">
                <a:schemeClr val="accent1"/>
              </a:gs>
              <a:gs pos="89000">
                <a:schemeClr val="accent1">
                  <a:lumMod val="40000"/>
                  <a:lumOff val="60000"/>
                  <a:alpha val="0"/>
                </a:schemeClr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538076" y="3039388"/>
            <a:ext cx="5102726" cy="17319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38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保障粮食安全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857297" y="1676336"/>
            <a:ext cx="885629" cy="299158"/>
          </a:xfrm>
          <a:custGeom>
            <a:avLst/>
            <a:gdLst>
              <a:gd name="connsiteX0" fmla="*/ 985324 w 1954210"/>
              <a:gd name="connsiteY0" fmla="*/ 0 h 1147870"/>
              <a:gd name="connsiteX1" fmla="*/ 1280281 w 1954210"/>
              <a:gd name="connsiteY1" fmla="*/ 0 h 1147870"/>
              <a:gd name="connsiteX2" fmla="*/ 1462005 w 1954210"/>
              <a:gd name="connsiteY2" fmla="*/ 574392 h 1147870"/>
              <a:gd name="connsiteX3" fmla="*/ 1280281 w 1954210"/>
              <a:gd name="connsiteY3" fmla="*/ 1147870 h 1147870"/>
              <a:gd name="connsiteX4" fmla="*/ 985324 w 1954210"/>
              <a:gd name="connsiteY4" fmla="*/ 1147870 h 1147870"/>
              <a:gd name="connsiteX5" fmla="*/ 1167960 w 1954210"/>
              <a:gd name="connsiteY5" fmla="*/ 574392 h 1147870"/>
              <a:gd name="connsiteX6" fmla="*/ 0 w 1954210"/>
              <a:gd name="connsiteY6" fmla="*/ 0 h 1147870"/>
              <a:gd name="connsiteX7" fmla="*/ 294045 w 1954210"/>
              <a:gd name="connsiteY7" fmla="*/ 0 h 1147870"/>
              <a:gd name="connsiteX8" fmla="*/ 475768 w 1954210"/>
              <a:gd name="connsiteY8" fmla="*/ 574392 h 1147870"/>
              <a:gd name="connsiteX9" fmla="*/ 294045 w 1954210"/>
              <a:gd name="connsiteY9" fmla="*/ 1147870 h 1147870"/>
              <a:gd name="connsiteX10" fmla="*/ 0 w 1954210"/>
              <a:gd name="connsiteY10" fmla="*/ 1147870 h 1147870"/>
              <a:gd name="connsiteX11" fmla="*/ 181724 w 1954210"/>
              <a:gd name="connsiteY11" fmla="*/ 574392 h 1147870"/>
              <a:gd name="connsiteX12" fmla="*/ 493118 w 1954210"/>
              <a:gd name="connsiteY12" fmla="*/ 0 h 1147870"/>
              <a:gd name="connsiteX13" fmla="*/ 787163 w 1954210"/>
              <a:gd name="connsiteY13" fmla="*/ 0 h 1147870"/>
              <a:gd name="connsiteX14" fmla="*/ 968886 w 1954210"/>
              <a:gd name="connsiteY14" fmla="*/ 574392 h 1147870"/>
              <a:gd name="connsiteX15" fmla="*/ 787163 w 1954210"/>
              <a:gd name="connsiteY15" fmla="*/ 1147870 h 1147870"/>
              <a:gd name="connsiteX16" fmla="*/ 493118 w 1954210"/>
              <a:gd name="connsiteY16" fmla="*/ 1147870 h 1147870"/>
              <a:gd name="connsiteX17" fmla="*/ 674842 w 1954210"/>
              <a:gd name="connsiteY17" fmla="*/ 574392 h 1147870"/>
              <a:gd name="connsiteX18" fmla="*/ 1478442 w 1954210"/>
              <a:gd name="connsiteY18" fmla="*/ 0 h 1147870"/>
              <a:gd name="connsiteX19" fmla="*/ 1772486 w 1954210"/>
              <a:gd name="connsiteY19" fmla="*/ 0 h 1147870"/>
              <a:gd name="connsiteX20" fmla="*/ 1954210 w 1954210"/>
              <a:gd name="connsiteY20" fmla="*/ 574392 h 1147870"/>
              <a:gd name="connsiteX21" fmla="*/ 1772486 w 1954210"/>
              <a:gd name="connsiteY21" fmla="*/ 1147870 h 1147870"/>
              <a:gd name="connsiteX22" fmla="*/ 1478442 w 1954210"/>
              <a:gd name="connsiteY22" fmla="*/ 1147870 h 1147870"/>
              <a:gd name="connsiteX23" fmla="*/ 1660166 w 1954210"/>
              <a:gd name="connsiteY23" fmla="*/ 574392 h 1147870"/>
            </a:gdLst>
            <a:ahLst/>
            <a:cxnLst/>
            <a:rect l="l" t="t" r="r" b="b"/>
            <a:pathLst>
              <a:path w="1954210" h="1147870">
                <a:moveTo>
                  <a:pt x="985324" y="0"/>
                </a:moveTo>
                <a:lnTo>
                  <a:pt x="1280281" y="0"/>
                </a:lnTo>
                <a:lnTo>
                  <a:pt x="1462005" y="574392"/>
                </a:lnTo>
                <a:lnTo>
                  <a:pt x="1280281" y="1147870"/>
                </a:lnTo>
                <a:lnTo>
                  <a:pt x="985324" y="1147870"/>
                </a:lnTo>
                <a:lnTo>
                  <a:pt x="1167960" y="574392"/>
                </a:lnTo>
                <a:close/>
                <a:moveTo>
                  <a:pt x="0" y="0"/>
                </a:moveTo>
                <a:lnTo>
                  <a:pt x="294045" y="0"/>
                </a:lnTo>
                <a:lnTo>
                  <a:pt x="475768" y="574392"/>
                </a:lnTo>
                <a:lnTo>
                  <a:pt x="294045" y="1147870"/>
                </a:lnTo>
                <a:lnTo>
                  <a:pt x="0" y="1147870"/>
                </a:lnTo>
                <a:lnTo>
                  <a:pt x="181724" y="574392"/>
                </a:lnTo>
                <a:close/>
                <a:moveTo>
                  <a:pt x="493118" y="0"/>
                </a:moveTo>
                <a:lnTo>
                  <a:pt x="787163" y="0"/>
                </a:lnTo>
                <a:lnTo>
                  <a:pt x="968886" y="574392"/>
                </a:lnTo>
                <a:lnTo>
                  <a:pt x="787163" y="1147870"/>
                </a:lnTo>
                <a:lnTo>
                  <a:pt x="493118" y="1147870"/>
                </a:lnTo>
                <a:lnTo>
                  <a:pt x="674842" y="574392"/>
                </a:lnTo>
                <a:close/>
                <a:moveTo>
                  <a:pt x="1478442" y="0"/>
                </a:moveTo>
                <a:lnTo>
                  <a:pt x="1772486" y="0"/>
                </a:lnTo>
                <a:lnTo>
                  <a:pt x="1954210" y="574392"/>
                </a:lnTo>
                <a:lnTo>
                  <a:pt x="1772486" y="1147870"/>
                </a:lnTo>
                <a:lnTo>
                  <a:pt x="1478442" y="1147870"/>
                </a:lnTo>
                <a:lnTo>
                  <a:pt x="1660166" y="574392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 w="9128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516013" y="1990143"/>
            <a:ext cx="2997546" cy="10789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PART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3279935" y="818148"/>
            <a:ext cx="2067834" cy="225089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02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528722" y="4668252"/>
            <a:ext cx="3258332" cy="156966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9600">
                <a:ln w="12700">
                  <a:solidFill>
                    <a:srgbClr val="000000">
                      <a:alpha val="100000"/>
                    </a:srgbClr>
                  </a:solidFill>
                </a:ln>
                <a:noFill/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2025</a:t>
            </a:r>
            <a:endParaRPr kumimoji="1" lang="zh-CN" altLang="en-US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alphaModFix amt="100000"/>
          </a:blip>
          <a:srcRect l="26418" t="8405" r="25782"/>
          <a:stretch>
            <a:fillRect/>
          </a:stretch>
        </p:blipFill>
        <p:spPr>
          <a:xfrm>
            <a:off x="5505172" y="775326"/>
            <a:ext cx="5759293" cy="6185031"/>
          </a:xfrm>
          <a:custGeom>
            <a:avLst/>
            <a:gdLst>
              <a:gd name="connsiteX0" fmla="*/ 0 w 5827784"/>
              <a:gd name="connsiteY0" fmla="*/ 0 h 6258585"/>
              <a:gd name="connsiteX1" fmla="*/ 5827784 w 5827784"/>
              <a:gd name="connsiteY1" fmla="*/ 0 h 6258585"/>
              <a:gd name="connsiteX2" fmla="*/ 5827784 w 5827784"/>
              <a:gd name="connsiteY2" fmla="*/ 6258585 h 6258585"/>
              <a:gd name="connsiteX3" fmla="*/ 0 w 5827784"/>
              <a:gd name="connsiteY3" fmla="*/ 6258585 h 6258585"/>
            </a:gdLst>
            <a:ahLst/>
            <a:cxnLst/>
            <a:rect l="l" t="t" r="r" b="b"/>
            <a:pathLst>
              <a:path w="5827784" h="6258585">
                <a:moveTo>
                  <a:pt x="0" y="0"/>
                </a:moveTo>
                <a:lnTo>
                  <a:pt x="5827784" y="0"/>
                </a:lnTo>
                <a:lnTo>
                  <a:pt x="5827784" y="6258585"/>
                </a:lnTo>
                <a:lnTo>
                  <a:pt x="0" y="6258585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6" name="标题 1"/>
          <p:cNvSpPr txBox="1"/>
          <p:nvPr/>
        </p:nvSpPr>
        <p:spPr>
          <a:xfrm>
            <a:off x="7025587" y="5384044"/>
            <a:ext cx="982638" cy="9826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  <a:alpha val="69000"/>
                </a:schemeClr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16200000" flipH="1">
            <a:off x="6816902" y="1115004"/>
            <a:ext cx="745895" cy="1144964"/>
          </a:xfrm>
          <a:custGeom>
            <a:avLst/>
            <a:gdLst>
              <a:gd name="connsiteX0" fmla="*/ 340861 w 961603"/>
              <a:gd name="connsiteY0" fmla="*/ 1476080 h 1476080"/>
              <a:gd name="connsiteX1" fmla="*/ 340861 w 961603"/>
              <a:gd name="connsiteY1" fmla="*/ 1476080 h 1476080"/>
              <a:gd name="connsiteX2" fmla="*/ 340862 w 961603"/>
              <a:gd name="connsiteY2" fmla="*/ 1476080 h 1476080"/>
              <a:gd name="connsiteX3" fmla="*/ 0 w 961603"/>
              <a:gd name="connsiteY3" fmla="*/ 1135218 h 1476080"/>
              <a:gd name="connsiteX4" fmla="*/ 0 w 961603"/>
              <a:gd name="connsiteY4" fmla="*/ 340862 h 1476080"/>
              <a:gd name="connsiteX5" fmla="*/ 340862 w 961603"/>
              <a:gd name="connsiteY5" fmla="*/ 0 h 1476080"/>
              <a:gd name="connsiteX6" fmla="*/ 340862 w 961603"/>
              <a:gd name="connsiteY6" fmla="*/ 1 h 1476080"/>
              <a:gd name="connsiteX7" fmla="*/ 681724 w 961603"/>
              <a:gd name="connsiteY7" fmla="*/ 340863 h 1476080"/>
              <a:gd name="connsiteX8" fmla="*/ 681723 w 961603"/>
              <a:gd name="connsiteY8" fmla="*/ 816647 h 1476080"/>
              <a:gd name="connsiteX9" fmla="*/ 961603 w 961603"/>
              <a:gd name="connsiteY9" fmla="*/ 1096527 h 1476080"/>
              <a:gd name="connsiteX10" fmla="*/ 681723 w 961603"/>
              <a:gd name="connsiteY10" fmla="*/ 1096527 h 1476080"/>
              <a:gd name="connsiteX11" fmla="*/ 681723 w 961603"/>
              <a:gd name="connsiteY11" fmla="*/ 1135218 h 1476080"/>
              <a:gd name="connsiteX12" fmla="*/ 409557 w 961603"/>
              <a:gd name="connsiteY12" fmla="*/ 1469155 h 1476080"/>
              <a:gd name="connsiteX13" fmla="*/ 340861 w 961603"/>
              <a:gd name="connsiteY13" fmla="*/ 1476080 h 1476080"/>
              <a:gd name="connsiteX14" fmla="*/ 272166 w 961603"/>
              <a:gd name="connsiteY14" fmla="*/ 1469155 h 1476080"/>
              <a:gd name="connsiteX15" fmla="*/ 0 w 961603"/>
              <a:gd name="connsiteY15" fmla="*/ 1135218 h 1476080"/>
            </a:gdLst>
            <a:ahLst/>
            <a:cxnLst/>
            <a:rect l="l" t="t" r="r" b="b"/>
            <a:pathLst>
              <a:path w="961603" h="1476080">
                <a:moveTo>
                  <a:pt x="340861" y="1476080"/>
                </a:moveTo>
                <a:lnTo>
                  <a:pt x="340861" y="1476080"/>
                </a:lnTo>
                <a:lnTo>
                  <a:pt x="340862" y="1476080"/>
                </a:lnTo>
                <a:close/>
                <a:moveTo>
                  <a:pt x="0" y="1135218"/>
                </a:moveTo>
                <a:lnTo>
                  <a:pt x="0" y="340862"/>
                </a:lnTo>
                <a:cubicBezTo>
                  <a:pt x="0" y="152609"/>
                  <a:pt x="152609" y="0"/>
                  <a:pt x="340862" y="0"/>
                </a:cubicBezTo>
                <a:lnTo>
                  <a:pt x="340862" y="1"/>
                </a:lnTo>
                <a:cubicBezTo>
                  <a:pt x="529115" y="1"/>
                  <a:pt x="681724" y="152610"/>
                  <a:pt x="681724" y="340863"/>
                </a:cubicBezTo>
                <a:lnTo>
                  <a:pt x="681723" y="816647"/>
                </a:lnTo>
                <a:lnTo>
                  <a:pt x="961603" y="1096527"/>
                </a:lnTo>
                <a:lnTo>
                  <a:pt x="681723" y="1096527"/>
                </a:lnTo>
                <a:lnTo>
                  <a:pt x="681723" y="1135218"/>
                </a:lnTo>
                <a:cubicBezTo>
                  <a:pt x="681723" y="1299939"/>
                  <a:pt x="564882" y="1437371"/>
                  <a:pt x="409557" y="1469155"/>
                </a:cubicBezTo>
                <a:lnTo>
                  <a:pt x="340861" y="1476080"/>
                </a:lnTo>
                <a:lnTo>
                  <a:pt x="272166" y="1469155"/>
                </a:lnTo>
                <a:cubicBezTo>
                  <a:pt x="116841" y="1437371"/>
                  <a:pt x="0" y="1299939"/>
                  <a:pt x="0" y="1135218"/>
                </a:cubicBez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6696719" y="1422841"/>
            <a:ext cx="1012203" cy="30767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DESIGN</a:t>
            </a:r>
            <a:endParaRPr kumimoji="1"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60751" y="150305"/>
            <a:ext cx="11870499" cy="6557391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9800000" flipH="1">
            <a:off x="6381802" y="2884834"/>
            <a:ext cx="544010" cy="2650603"/>
          </a:xfrm>
          <a:prstGeom prst="roundRect">
            <a:avLst>
              <a:gd name="adj" fmla="val 50000"/>
            </a:avLst>
          </a:prstGeom>
          <a:gradFill>
            <a:gsLst>
              <a:gs pos="1000">
                <a:schemeClr val="accent2">
                  <a:alpha val="0"/>
                </a:schemeClr>
              </a:gs>
              <a:gs pos="100000">
                <a:schemeClr val="accent2">
                  <a:alpha val="6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1800000" flipH="1" flipV="1">
            <a:off x="5321097" y="2884834"/>
            <a:ext cx="544010" cy="265060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6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16200000" flipH="1" flipV="1">
            <a:off x="5833161" y="3767286"/>
            <a:ext cx="544010" cy="265060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>
                  <a:alpha val="6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1800000">
            <a:off x="5684565" y="2939503"/>
            <a:ext cx="896432" cy="896430"/>
          </a:xfrm>
          <a:prstGeom prst="ellipse">
            <a:avLst/>
          </a:prstGeom>
          <a:solidFill>
            <a:schemeClr val="accent2"/>
          </a:solidFill>
          <a:ln w="12700" cap="sq">
            <a:noFill/>
            <a:miter/>
          </a:ln>
          <a:effectLst>
            <a:outerShdw blurRad="50800" dist="38100" dir="8100000" algn="tr" rotWithShape="0">
              <a:schemeClr val="accent2">
                <a:lumMod val="75000"/>
                <a:alpha val="21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19800000" flipH="1">
            <a:off x="4712072" y="4644372"/>
            <a:ext cx="896432" cy="896430"/>
          </a:xfrm>
          <a:prstGeom prst="ellipse">
            <a:avLst/>
          </a:prstGeom>
          <a:solidFill>
            <a:schemeClr val="accent2"/>
          </a:solidFill>
          <a:ln w="12700" cap="sq">
            <a:noFill/>
            <a:miter/>
          </a:ln>
          <a:effectLst>
            <a:outerShdw blurRad="50800" dist="38100" dir="8100000" algn="tr" rotWithShape="0">
              <a:schemeClr val="accent2">
                <a:lumMod val="75000"/>
                <a:alpha val="21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9" name="标题 1"/>
          <p:cNvCxnSpPr/>
          <p:nvPr/>
        </p:nvCxnSpPr>
        <p:spPr>
          <a:xfrm rot="1800000" flipH="1" flipV="1">
            <a:off x="5577010" y="3852982"/>
            <a:ext cx="0" cy="743712"/>
          </a:xfrm>
          <a:prstGeom prst="straightConnector1">
            <a:avLst/>
          </a:prstGeom>
          <a:noFill/>
          <a:ln w="9525" cap="sq">
            <a:solidFill>
              <a:schemeClr val="accent2"/>
            </a:solidFill>
            <a:miter/>
            <a:tailEnd type="triangle"/>
          </a:ln>
        </p:spPr>
      </p:cxnSp>
      <p:cxnSp>
        <p:nvCxnSpPr>
          <p:cNvPr id="10" name="标题 1"/>
          <p:cNvCxnSpPr/>
          <p:nvPr/>
        </p:nvCxnSpPr>
        <p:spPr>
          <a:xfrm rot="19800000" flipH="1">
            <a:off x="6680384" y="3852983"/>
            <a:ext cx="0" cy="743712"/>
          </a:xfrm>
          <a:prstGeom prst="straightConnector1">
            <a:avLst/>
          </a:prstGeom>
          <a:noFill/>
          <a:ln w="9525" cap="sq">
            <a:solidFill>
              <a:schemeClr val="accent2"/>
            </a:solidFill>
            <a:miter/>
            <a:tailEnd type="triangle"/>
          </a:ln>
        </p:spPr>
      </p:cxnSp>
      <p:cxnSp>
        <p:nvCxnSpPr>
          <p:cNvPr id="11" name="标题 1"/>
          <p:cNvCxnSpPr/>
          <p:nvPr/>
        </p:nvCxnSpPr>
        <p:spPr>
          <a:xfrm rot="5400000" flipH="1">
            <a:off x="6125649" y="4749095"/>
            <a:ext cx="0" cy="743712"/>
          </a:xfrm>
          <a:prstGeom prst="straightConnector1">
            <a:avLst/>
          </a:prstGeom>
          <a:noFill/>
          <a:ln w="9525" cap="sq">
            <a:solidFill>
              <a:schemeClr val="accent2"/>
            </a:solidFill>
            <a:miter/>
            <a:tailEnd type="triangle"/>
          </a:ln>
        </p:spPr>
      </p:cxnSp>
      <p:sp>
        <p:nvSpPr>
          <p:cNvPr id="12" name="标题 1"/>
          <p:cNvSpPr txBox="1"/>
          <p:nvPr/>
        </p:nvSpPr>
        <p:spPr>
          <a:xfrm>
            <a:off x="5951918" y="3208775"/>
            <a:ext cx="361726" cy="361726"/>
          </a:xfrm>
          <a:custGeom>
            <a:avLst/>
            <a:gdLst>
              <a:gd name="connsiteX0" fmla="*/ 438553 w 720000"/>
              <a:gd name="connsiteY0" fmla="*/ 189601 h 720000"/>
              <a:gd name="connsiteX1" fmla="*/ 373556 w 720000"/>
              <a:gd name="connsiteY1" fmla="*/ 216451 h 720000"/>
              <a:gd name="connsiteX2" fmla="*/ 232180 w 720000"/>
              <a:gd name="connsiteY2" fmla="*/ 357827 h 720000"/>
              <a:gd name="connsiteX3" fmla="*/ 191861 w 720000"/>
              <a:gd name="connsiteY3" fmla="*/ 528226 h 720000"/>
              <a:gd name="connsiteX4" fmla="*/ 362260 w 720000"/>
              <a:gd name="connsiteY4" fmla="*/ 487907 h 720000"/>
              <a:gd name="connsiteX5" fmla="*/ 503636 w 720000"/>
              <a:gd name="connsiteY5" fmla="*/ 346444 h 720000"/>
              <a:gd name="connsiteX6" fmla="*/ 503636 w 720000"/>
              <a:gd name="connsiteY6" fmla="*/ 216365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537524 w 720000"/>
              <a:gd name="connsiteY9" fmla="*/ 182476 h 720000"/>
              <a:gd name="connsiteX10" fmla="*/ 537524 w 720000"/>
              <a:gd name="connsiteY10" fmla="*/ 380420 h 720000"/>
              <a:gd name="connsiteX11" fmla="*/ 396149 w 720000"/>
              <a:gd name="connsiteY11" fmla="*/ 521796 h 720000"/>
              <a:gd name="connsiteX12" fmla="*/ 141637 w 720000"/>
              <a:gd name="connsiteY12" fmla="*/ 578364 h 720000"/>
              <a:gd name="connsiteX13" fmla="*/ 198205 w 720000"/>
              <a:gd name="connsiteY13" fmla="*/ 323852 h 720000"/>
              <a:gd name="connsiteX14" fmla="*/ 339581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47965 h 720000"/>
              <a:gd name="connsiteX17" fmla="*/ 47965 w 720000"/>
              <a:gd name="connsiteY17" fmla="*/ 120000 h 720000"/>
              <a:gd name="connsiteX18" fmla="*/ 47965 w 720000"/>
              <a:gd name="connsiteY18" fmla="*/ 600000 h 720000"/>
              <a:gd name="connsiteX19" fmla="*/ 120000 w 720000"/>
              <a:gd name="connsiteY19" fmla="*/ 672035 h 720000"/>
              <a:gd name="connsiteX20" fmla="*/ 600000 w 720000"/>
              <a:gd name="connsiteY20" fmla="*/ 672035 h 720000"/>
              <a:gd name="connsiteX21" fmla="*/ 672035 w 720000"/>
              <a:gd name="connsiteY21" fmla="*/ 600000 h 720000"/>
              <a:gd name="connsiteX22" fmla="*/ 672035 w 720000"/>
              <a:gd name="connsiteY22" fmla="*/ 120000 h 720000"/>
              <a:gd name="connsiteX23" fmla="*/ 600000 w 720000"/>
              <a:gd name="connsiteY23" fmla="*/ 47965 h 720000"/>
              <a:gd name="connsiteX24" fmla="*/ 120000 w 720000"/>
              <a:gd name="connsiteY24" fmla="*/ 0 h 720000"/>
              <a:gd name="connsiteX25" fmla="*/ 600000 w 720000"/>
              <a:gd name="connsiteY25" fmla="*/ 0 h 720000"/>
              <a:gd name="connsiteX26" fmla="*/ 720000 w 720000"/>
              <a:gd name="connsiteY26" fmla="*/ 120000 h 720000"/>
              <a:gd name="connsiteX27" fmla="*/ 720000 w 720000"/>
              <a:gd name="connsiteY27" fmla="*/ 600000 h 720000"/>
              <a:gd name="connsiteX28" fmla="*/ 600000 w 720000"/>
              <a:gd name="connsiteY28" fmla="*/ 720000 h 720000"/>
              <a:gd name="connsiteX29" fmla="*/ 120000 w 720000"/>
              <a:gd name="connsiteY29" fmla="*/ 720000 h 720000"/>
              <a:gd name="connsiteX30" fmla="*/ 0 w 720000"/>
              <a:gd name="connsiteY30" fmla="*/ 600000 h 720000"/>
              <a:gd name="connsiteX31" fmla="*/ 0 w 720000"/>
              <a:gd name="connsiteY31" fmla="*/ 120000 h 720000"/>
              <a:gd name="connsiteX32" fmla="*/ 120000 w 720000"/>
              <a:gd name="connsiteY32" fmla="*/ 0 h 720000"/>
            </a:gdLst>
            <a:ahLst/>
            <a:cxnLst/>
            <a:rect l="l" t="t" r="r" b="b"/>
            <a:pathLst>
              <a:path w="720000" h="720000">
                <a:moveTo>
                  <a:pt x="438553" y="189601"/>
                </a:moveTo>
                <a:cubicBezTo>
                  <a:pt x="413875" y="189601"/>
                  <a:pt x="390761" y="199073"/>
                  <a:pt x="373556" y="216451"/>
                </a:cubicBezTo>
                <a:lnTo>
                  <a:pt x="232180" y="357827"/>
                </a:lnTo>
                <a:cubicBezTo>
                  <a:pt x="212456" y="377465"/>
                  <a:pt x="197336" y="453584"/>
                  <a:pt x="191861" y="528226"/>
                </a:cubicBezTo>
                <a:cubicBezTo>
                  <a:pt x="266503" y="522665"/>
                  <a:pt x="342622" y="507545"/>
                  <a:pt x="362260" y="487907"/>
                </a:cubicBezTo>
                <a:lnTo>
                  <a:pt x="503636" y="346444"/>
                </a:lnTo>
                <a:cubicBezTo>
                  <a:pt x="539523" y="310557"/>
                  <a:pt x="539523" y="252252"/>
                  <a:pt x="503636" y="216365"/>
                </a:cubicBezTo>
                <a:cubicBezTo>
                  <a:pt x="486344" y="199073"/>
                  <a:pt x="463230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74440" y="141636"/>
                  <a:pt x="510327" y="155191"/>
                  <a:pt x="537524" y="182476"/>
                </a:cubicBezTo>
                <a:cubicBezTo>
                  <a:pt x="592007" y="236872"/>
                  <a:pt x="592007" y="325938"/>
                  <a:pt x="537524" y="380420"/>
                </a:cubicBezTo>
                <a:lnTo>
                  <a:pt x="396149" y="521796"/>
                </a:lnTo>
                <a:cubicBezTo>
                  <a:pt x="341753" y="576278"/>
                  <a:pt x="141637" y="578364"/>
                  <a:pt x="141637" y="578364"/>
                </a:cubicBezTo>
                <a:cubicBezTo>
                  <a:pt x="141637" y="578364"/>
                  <a:pt x="143723" y="378334"/>
                  <a:pt x="198205" y="323852"/>
                </a:cubicBezTo>
                <a:lnTo>
                  <a:pt x="339581" y="182476"/>
                </a:lnTo>
                <a:cubicBezTo>
                  <a:pt x="366778" y="155278"/>
                  <a:pt x="402666" y="141636"/>
                  <a:pt x="438553" y="141636"/>
                </a:cubicBezTo>
                <a:close/>
                <a:moveTo>
                  <a:pt x="120000" y="47965"/>
                </a:moveTo>
                <a:cubicBezTo>
                  <a:pt x="80290" y="47965"/>
                  <a:pt x="47965" y="80290"/>
                  <a:pt x="47965" y="120000"/>
                </a:cubicBezTo>
                <a:lnTo>
                  <a:pt x="47965" y="600000"/>
                </a:lnTo>
                <a:cubicBezTo>
                  <a:pt x="47965" y="639711"/>
                  <a:pt x="80290" y="672035"/>
                  <a:pt x="120000" y="672035"/>
                </a:cubicBezTo>
                <a:lnTo>
                  <a:pt x="600000" y="672035"/>
                </a:lnTo>
                <a:cubicBezTo>
                  <a:pt x="639711" y="672035"/>
                  <a:pt x="672035" y="639711"/>
                  <a:pt x="672035" y="600000"/>
                </a:cubicBezTo>
                <a:lnTo>
                  <a:pt x="672035" y="120000"/>
                </a:lnTo>
                <a:cubicBezTo>
                  <a:pt x="672035" y="80290"/>
                  <a:pt x="639711" y="47965"/>
                  <a:pt x="600000" y="47965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5014057" y="4954118"/>
            <a:ext cx="292462" cy="316804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19800000" flipH="1">
            <a:off x="6607928" y="4644372"/>
            <a:ext cx="896432" cy="896430"/>
          </a:xfrm>
          <a:prstGeom prst="ellipse">
            <a:avLst/>
          </a:prstGeom>
          <a:solidFill>
            <a:schemeClr val="accent2"/>
          </a:solidFill>
          <a:ln w="12700" cap="sq">
            <a:noFill/>
            <a:miter/>
          </a:ln>
          <a:effectLst>
            <a:outerShdw blurRad="50800" dist="38100" dir="8100000" algn="tr" rotWithShape="0">
              <a:schemeClr val="accent2">
                <a:lumMod val="75000"/>
                <a:alpha val="21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6875281" y="4928614"/>
            <a:ext cx="361726" cy="327946"/>
          </a:xfrm>
          <a:custGeom>
            <a:avLst/>
            <a:gdLst>
              <a:gd name="connsiteX0" fmla="*/ 351048 w 1543905"/>
              <a:gd name="connsiteY0" fmla="*/ 523317 h 1399728"/>
              <a:gd name="connsiteX1" fmla="*/ 351048 w 1543905"/>
              <a:gd name="connsiteY1" fmla="*/ 523317 h 1399728"/>
              <a:gd name="connsiteX2" fmla="*/ 351420 w 1543905"/>
              <a:gd name="connsiteY2" fmla="*/ 523503 h 1399728"/>
              <a:gd name="connsiteX3" fmla="*/ 351420 w 1543905"/>
              <a:gd name="connsiteY3" fmla="*/ 1020031 h 1399728"/>
              <a:gd name="connsiteX4" fmla="*/ 351048 w 1543905"/>
              <a:gd name="connsiteY4" fmla="*/ 1020403 h 1399728"/>
              <a:gd name="connsiteX5" fmla="*/ 163525 w 1543905"/>
              <a:gd name="connsiteY5" fmla="*/ 1020403 h 1399728"/>
              <a:gd name="connsiteX6" fmla="*/ 163153 w 1543905"/>
              <a:gd name="connsiteY6" fmla="*/ 1020031 h 1399728"/>
              <a:gd name="connsiteX7" fmla="*/ 163153 w 1543905"/>
              <a:gd name="connsiteY7" fmla="*/ 523503 h 1399728"/>
              <a:gd name="connsiteX8" fmla="*/ 163153 w 1543905"/>
              <a:gd name="connsiteY8" fmla="*/ 523317 h 1399728"/>
              <a:gd name="connsiteX9" fmla="*/ 163339 w 1543905"/>
              <a:gd name="connsiteY9" fmla="*/ 523131 h 1399728"/>
              <a:gd name="connsiteX10" fmla="*/ 351048 w 1543905"/>
              <a:gd name="connsiteY10" fmla="*/ 523131 h 1399728"/>
              <a:gd name="connsiteX11" fmla="*/ 351048 w 1543905"/>
              <a:gd name="connsiteY11" fmla="*/ 411696 h 1399728"/>
              <a:gd name="connsiteX12" fmla="*/ 163339 w 1543905"/>
              <a:gd name="connsiteY12" fmla="*/ 411696 h 1399728"/>
              <a:gd name="connsiteX13" fmla="*/ 51346 w 1543905"/>
              <a:gd name="connsiteY13" fmla="*/ 523689 h 1399728"/>
              <a:gd name="connsiteX14" fmla="*/ 51346 w 1543905"/>
              <a:gd name="connsiteY14" fmla="*/ 1020217 h 1399728"/>
              <a:gd name="connsiteX15" fmla="*/ 163339 w 1543905"/>
              <a:gd name="connsiteY15" fmla="*/ 1132210 h 1399728"/>
              <a:gd name="connsiteX16" fmla="*/ 351048 w 1543905"/>
              <a:gd name="connsiteY16" fmla="*/ 1132210 h 1399728"/>
              <a:gd name="connsiteX17" fmla="*/ 463042 w 1543905"/>
              <a:gd name="connsiteY17" fmla="*/ 1020217 h 1399728"/>
              <a:gd name="connsiteX18" fmla="*/ 463042 w 1543905"/>
              <a:gd name="connsiteY18" fmla="*/ 523503 h 1399728"/>
              <a:gd name="connsiteX19" fmla="*/ 351048 w 1543905"/>
              <a:gd name="connsiteY19" fmla="*/ 411696 h 1399728"/>
              <a:gd name="connsiteX20" fmla="*/ 865808 w 1543905"/>
              <a:gd name="connsiteY20" fmla="*/ 111621 h 1399728"/>
              <a:gd name="connsiteX21" fmla="*/ 866180 w 1543905"/>
              <a:gd name="connsiteY21" fmla="*/ 111807 h 1399728"/>
              <a:gd name="connsiteX22" fmla="*/ 866180 w 1543905"/>
              <a:gd name="connsiteY22" fmla="*/ 1020031 h 1399728"/>
              <a:gd name="connsiteX23" fmla="*/ 865808 w 1543905"/>
              <a:gd name="connsiteY23" fmla="*/ 1020403 h 1399728"/>
              <a:gd name="connsiteX24" fmla="*/ 678284 w 1543905"/>
              <a:gd name="connsiteY24" fmla="*/ 1020403 h 1399728"/>
              <a:gd name="connsiteX25" fmla="*/ 677912 w 1543905"/>
              <a:gd name="connsiteY25" fmla="*/ 1020031 h 1399728"/>
              <a:gd name="connsiteX26" fmla="*/ 677912 w 1543905"/>
              <a:gd name="connsiteY26" fmla="*/ 111993 h 1399728"/>
              <a:gd name="connsiteX27" fmla="*/ 677912 w 1543905"/>
              <a:gd name="connsiteY27" fmla="*/ 111807 h 1399728"/>
              <a:gd name="connsiteX28" fmla="*/ 678098 w 1543905"/>
              <a:gd name="connsiteY28" fmla="*/ 111621 h 1399728"/>
              <a:gd name="connsiteX29" fmla="*/ 865808 w 1543905"/>
              <a:gd name="connsiteY29" fmla="*/ 111621 h 1399728"/>
              <a:gd name="connsiteX30" fmla="*/ 865808 w 1543905"/>
              <a:gd name="connsiteY30" fmla="*/ 0 h 1399728"/>
              <a:gd name="connsiteX31" fmla="*/ 677912 w 1543905"/>
              <a:gd name="connsiteY31" fmla="*/ 0 h 1399728"/>
              <a:gd name="connsiteX32" fmla="*/ 565919 w 1543905"/>
              <a:gd name="connsiteY32" fmla="*/ 111993 h 1399728"/>
              <a:gd name="connsiteX33" fmla="*/ 565919 w 1543905"/>
              <a:gd name="connsiteY33" fmla="*/ 1020217 h 1399728"/>
              <a:gd name="connsiteX34" fmla="*/ 677912 w 1543905"/>
              <a:gd name="connsiteY34" fmla="*/ 1132210 h 1399728"/>
              <a:gd name="connsiteX35" fmla="*/ 865622 w 1543905"/>
              <a:gd name="connsiteY35" fmla="*/ 1132210 h 1399728"/>
              <a:gd name="connsiteX36" fmla="*/ 977615 w 1543905"/>
              <a:gd name="connsiteY36" fmla="*/ 1020217 h 1399728"/>
              <a:gd name="connsiteX37" fmla="*/ 977615 w 1543905"/>
              <a:gd name="connsiteY37" fmla="*/ 111993 h 1399728"/>
              <a:gd name="connsiteX38" fmla="*/ 865808 w 1543905"/>
              <a:gd name="connsiteY38" fmla="*/ 0 h 1399728"/>
              <a:gd name="connsiteX39" fmla="*/ 1380381 w 1543905"/>
              <a:gd name="connsiteY39" fmla="*/ 729072 h 1399728"/>
              <a:gd name="connsiteX40" fmla="*/ 1380753 w 1543905"/>
              <a:gd name="connsiteY40" fmla="*/ 729258 h 1399728"/>
              <a:gd name="connsiteX41" fmla="*/ 1380753 w 1543905"/>
              <a:gd name="connsiteY41" fmla="*/ 1020031 h 1399728"/>
              <a:gd name="connsiteX42" fmla="*/ 1380381 w 1543905"/>
              <a:gd name="connsiteY42" fmla="*/ 1020403 h 1399728"/>
              <a:gd name="connsiteX43" fmla="*/ 1192858 w 1543905"/>
              <a:gd name="connsiteY43" fmla="*/ 1020403 h 1399728"/>
              <a:gd name="connsiteX44" fmla="*/ 1192485 w 1543905"/>
              <a:gd name="connsiteY44" fmla="*/ 1020031 h 1399728"/>
              <a:gd name="connsiteX45" fmla="*/ 1192485 w 1543905"/>
              <a:gd name="connsiteY45" fmla="*/ 729444 h 1399728"/>
              <a:gd name="connsiteX46" fmla="*/ 1192485 w 1543905"/>
              <a:gd name="connsiteY46" fmla="*/ 729258 h 1399728"/>
              <a:gd name="connsiteX47" fmla="*/ 1192671 w 1543905"/>
              <a:gd name="connsiteY47" fmla="*/ 729072 h 1399728"/>
              <a:gd name="connsiteX48" fmla="*/ 1380381 w 1543905"/>
              <a:gd name="connsiteY48" fmla="*/ 729072 h 1399728"/>
              <a:gd name="connsiteX49" fmla="*/ 1380381 w 1543905"/>
              <a:gd name="connsiteY49" fmla="*/ 617451 h 1399728"/>
              <a:gd name="connsiteX50" fmla="*/ 1192671 w 1543905"/>
              <a:gd name="connsiteY50" fmla="*/ 617451 h 1399728"/>
              <a:gd name="connsiteX51" fmla="*/ 1080678 w 1543905"/>
              <a:gd name="connsiteY51" fmla="*/ 729444 h 1399728"/>
              <a:gd name="connsiteX52" fmla="*/ 1080678 w 1543905"/>
              <a:gd name="connsiteY52" fmla="*/ 1020031 h 1399728"/>
              <a:gd name="connsiteX53" fmla="*/ 1192671 w 1543905"/>
              <a:gd name="connsiteY53" fmla="*/ 1132024 h 1399728"/>
              <a:gd name="connsiteX54" fmla="*/ 1380381 w 1543905"/>
              <a:gd name="connsiteY54" fmla="*/ 1132024 h 1399728"/>
              <a:gd name="connsiteX55" fmla="*/ 1492374 w 1543905"/>
              <a:gd name="connsiteY55" fmla="*/ 1020031 h 1399728"/>
              <a:gd name="connsiteX56" fmla="*/ 1492374 w 1543905"/>
              <a:gd name="connsiteY56" fmla="*/ 729444 h 1399728"/>
              <a:gd name="connsiteX57" fmla="*/ 1380381 w 1543905"/>
              <a:gd name="connsiteY57" fmla="*/ 617451 h 1399728"/>
              <a:gd name="connsiteX58" fmla="*/ 1481956 w 1543905"/>
              <a:gd name="connsiteY58" fmla="*/ 1276201 h 1399728"/>
              <a:gd name="connsiteX59" fmla="*/ 61764 w 1543905"/>
              <a:gd name="connsiteY59" fmla="*/ 1276201 h 1399728"/>
              <a:gd name="connsiteX60" fmla="*/ 0 w 1543905"/>
              <a:gd name="connsiteY60" fmla="*/ 1337965 h 1399728"/>
              <a:gd name="connsiteX61" fmla="*/ 61764 w 1543905"/>
              <a:gd name="connsiteY61" fmla="*/ 1399729 h 1399728"/>
              <a:gd name="connsiteX62" fmla="*/ 1482142 w 1543905"/>
              <a:gd name="connsiteY62" fmla="*/ 1399729 h 1399728"/>
              <a:gd name="connsiteX63" fmla="*/ 1543906 w 1543905"/>
              <a:gd name="connsiteY63" fmla="*/ 1337965 h 1399728"/>
              <a:gd name="connsiteX64" fmla="*/ 1481956 w 1543905"/>
              <a:gd name="connsiteY64" fmla="*/ 1276201 h 1399728"/>
            </a:gdLst>
            <a:ahLst/>
            <a:cxnLst/>
            <a:rect l="l" t="t" r="r" b="b"/>
            <a:pathLst>
              <a:path w="1543905" h="1399728">
                <a:moveTo>
                  <a:pt x="351048" y="523317"/>
                </a:moveTo>
                <a:cubicBezTo>
                  <a:pt x="351234" y="523317"/>
                  <a:pt x="351234" y="523317"/>
                  <a:pt x="351048" y="523317"/>
                </a:cubicBezTo>
                <a:cubicBezTo>
                  <a:pt x="351234" y="523317"/>
                  <a:pt x="351420" y="523503"/>
                  <a:pt x="351420" y="523503"/>
                </a:cubicBezTo>
                <a:lnTo>
                  <a:pt x="351420" y="1020031"/>
                </a:lnTo>
                <a:lnTo>
                  <a:pt x="351048" y="1020403"/>
                </a:lnTo>
                <a:lnTo>
                  <a:pt x="163525" y="1020403"/>
                </a:lnTo>
                <a:lnTo>
                  <a:pt x="163153" y="1020031"/>
                </a:lnTo>
                <a:lnTo>
                  <a:pt x="163153" y="523503"/>
                </a:lnTo>
                <a:lnTo>
                  <a:pt x="163153" y="523317"/>
                </a:lnTo>
                <a:lnTo>
                  <a:pt x="163339" y="523131"/>
                </a:lnTo>
                <a:lnTo>
                  <a:pt x="351048" y="523131"/>
                </a:lnTo>
                <a:moveTo>
                  <a:pt x="351048" y="411696"/>
                </a:moveTo>
                <a:lnTo>
                  <a:pt x="163339" y="411696"/>
                </a:lnTo>
                <a:cubicBezTo>
                  <a:pt x="101575" y="411696"/>
                  <a:pt x="51346" y="461739"/>
                  <a:pt x="51346" y="523689"/>
                </a:cubicBezTo>
                <a:lnTo>
                  <a:pt x="51346" y="1020217"/>
                </a:lnTo>
                <a:cubicBezTo>
                  <a:pt x="51346" y="1081795"/>
                  <a:pt x="101761" y="1132210"/>
                  <a:pt x="163339" y="1132210"/>
                </a:cubicBezTo>
                <a:lnTo>
                  <a:pt x="351048" y="1132210"/>
                </a:lnTo>
                <a:cubicBezTo>
                  <a:pt x="412626" y="1132210"/>
                  <a:pt x="463042" y="1081795"/>
                  <a:pt x="463042" y="1020217"/>
                </a:cubicBezTo>
                <a:lnTo>
                  <a:pt x="463042" y="523503"/>
                </a:lnTo>
                <a:cubicBezTo>
                  <a:pt x="463042" y="461739"/>
                  <a:pt x="412998" y="411696"/>
                  <a:pt x="351048" y="411696"/>
                </a:cubicBezTo>
                <a:close/>
                <a:moveTo>
                  <a:pt x="865808" y="111621"/>
                </a:moveTo>
                <a:cubicBezTo>
                  <a:pt x="865994" y="111621"/>
                  <a:pt x="866180" y="111807"/>
                  <a:pt x="866180" y="111807"/>
                </a:cubicBezTo>
                <a:lnTo>
                  <a:pt x="866180" y="1020031"/>
                </a:lnTo>
                <a:lnTo>
                  <a:pt x="865808" y="1020403"/>
                </a:lnTo>
                <a:lnTo>
                  <a:pt x="678284" y="1020403"/>
                </a:lnTo>
                <a:lnTo>
                  <a:pt x="677912" y="1020031"/>
                </a:lnTo>
                <a:lnTo>
                  <a:pt x="677912" y="111993"/>
                </a:lnTo>
                <a:lnTo>
                  <a:pt x="677912" y="111807"/>
                </a:lnTo>
                <a:lnTo>
                  <a:pt x="678098" y="111621"/>
                </a:lnTo>
                <a:lnTo>
                  <a:pt x="865808" y="111621"/>
                </a:lnTo>
                <a:moveTo>
                  <a:pt x="865808" y="0"/>
                </a:moveTo>
                <a:lnTo>
                  <a:pt x="677912" y="0"/>
                </a:lnTo>
                <a:cubicBezTo>
                  <a:pt x="616148" y="0"/>
                  <a:pt x="565919" y="50043"/>
                  <a:pt x="565919" y="111993"/>
                </a:cubicBezTo>
                <a:lnTo>
                  <a:pt x="565919" y="1020217"/>
                </a:lnTo>
                <a:cubicBezTo>
                  <a:pt x="565919" y="1081795"/>
                  <a:pt x="616335" y="1132210"/>
                  <a:pt x="677912" y="1132210"/>
                </a:cubicBezTo>
                <a:lnTo>
                  <a:pt x="865622" y="1132210"/>
                </a:lnTo>
                <a:cubicBezTo>
                  <a:pt x="927199" y="1132210"/>
                  <a:pt x="977615" y="1081795"/>
                  <a:pt x="977615" y="1020217"/>
                </a:cubicBezTo>
                <a:lnTo>
                  <a:pt x="977615" y="111993"/>
                </a:lnTo>
                <a:cubicBezTo>
                  <a:pt x="977615" y="50043"/>
                  <a:pt x="927571" y="0"/>
                  <a:pt x="865808" y="0"/>
                </a:cubicBezTo>
                <a:close/>
                <a:moveTo>
                  <a:pt x="1380381" y="729072"/>
                </a:moveTo>
                <a:cubicBezTo>
                  <a:pt x="1380567" y="729072"/>
                  <a:pt x="1380753" y="729258"/>
                  <a:pt x="1380753" y="729258"/>
                </a:cubicBezTo>
                <a:lnTo>
                  <a:pt x="1380753" y="1020031"/>
                </a:lnTo>
                <a:lnTo>
                  <a:pt x="1380381" y="1020403"/>
                </a:lnTo>
                <a:lnTo>
                  <a:pt x="1192858" y="1020403"/>
                </a:lnTo>
                <a:lnTo>
                  <a:pt x="1192485" y="1020031"/>
                </a:lnTo>
                <a:lnTo>
                  <a:pt x="1192485" y="729444"/>
                </a:lnTo>
                <a:lnTo>
                  <a:pt x="1192485" y="729258"/>
                </a:lnTo>
                <a:lnTo>
                  <a:pt x="1192671" y="729072"/>
                </a:lnTo>
                <a:lnTo>
                  <a:pt x="1380381" y="729072"/>
                </a:lnTo>
                <a:moveTo>
                  <a:pt x="1380381" y="617451"/>
                </a:moveTo>
                <a:lnTo>
                  <a:pt x="1192671" y="617451"/>
                </a:lnTo>
                <a:cubicBezTo>
                  <a:pt x="1130908" y="617451"/>
                  <a:pt x="1080678" y="667494"/>
                  <a:pt x="1080678" y="729444"/>
                </a:cubicBezTo>
                <a:lnTo>
                  <a:pt x="1080678" y="1020031"/>
                </a:lnTo>
                <a:cubicBezTo>
                  <a:pt x="1080678" y="1081608"/>
                  <a:pt x="1131094" y="1132024"/>
                  <a:pt x="1192671" y="1132024"/>
                </a:cubicBezTo>
                <a:lnTo>
                  <a:pt x="1380381" y="1132024"/>
                </a:lnTo>
                <a:cubicBezTo>
                  <a:pt x="1441959" y="1132024"/>
                  <a:pt x="1492374" y="1081608"/>
                  <a:pt x="1492374" y="1020031"/>
                </a:cubicBezTo>
                <a:lnTo>
                  <a:pt x="1492374" y="729444"/>
                </a:lnTo>
                <a:cubicBezTo>
                  <a:pt x="1492374" y="667680"/>
                  <a:pt x="1442145" y="617451"/>
                  <a:pt x="1380381" y="617451"/>
                </a:cubicBezTo>
                <a:close/>
                <a:moveTo>
                  <a:pt x="1481956" y="1276201"/>
                </a:moveTo>
                <a:lnTo>
                  <a:pt x="61764" y="1276201"/>
                </a:lnTo>
                <a:cubicBezTo>
                  <a:pt x="27719" y="1276201"/>
                  <a:pt x="0" y="1303920"/>
                  <a:pt x="0" y="1337965"/>
                </a:cubicBezTo>
                <a:cubicBezTo>
                  <a:pt x="0" y="1372009"/>
                  <a:pt x="27719" y="1399729"/>
                  <a:pt x="61764" y="1399729"/>
                </a:cubicBezTo>
                <a:lnTo>
                  <a:pt x="1482142" y="1399729"/>
                </a:lnTo>
                <a:cubicBezTo>
                  <a:pt x="1516187" y="1399729"/>
                  <a:pt x="1543906" y="1372009"/>
                  <a:pt x="1543906" y="1337965"/>
                </a:cubicBezTo>
                <a:cubicBezTo>
                  <a:pt x="1543720" y="1303734"/>
                  <a:pt x="1516187" y="1276201"/>
                  <a:pt x="1481956" y="1276201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3914235" y="2028323"/>
            <a:ext cx="4470640" cy="8039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5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粮食安全是国家安全的重要基础，确保国家粮食安全是维护国家稳定的关键。
2024年我国粮食产量再创新高，历史性突破1.4万亿斤，为稳物价、稳民心、稳大局发挥重要作用。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3914235" y="1581713"/>
            <a:ext cx="4470640" cy="4470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粮食安全与国家安全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660400" y="5021689"/>
            <a:ext cx="3842589" cy="8039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kumimoji="1" lang="en-US" altLang="zh-CN" sz="105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在国际竞争中，粮食安全是国家综合实力的重要体现，需提升粮食生产能力以增强国际竞争力。
我国小麦、水稻、玉米三大主粮生产基本实现全程机械化，小麦机械化率达95%以上。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660400" y="4575079"/>
            <a:ext cx="3842589" cy="4470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粮食安全与国际竞争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7676311" y="5021689"/>
            <a:ext cx="3842589" cy="8039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5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粮食安全关系到人民的基本生活需求，保障粮食安全就是保障人民的幸福生活。
我国人均粮食占有量达到493公斤，继续高于国际公认的400公斤粮食安全线。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7676311" y="4575079"/>
            <a:ext cx="3842589" cy="4470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粮食安全与人民生活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200025" y="392345"/>
            <a:ext cx="7589083" cy="612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10800000" flipH="1">
            <a:off x="200025" y="390524"/>
            <a:ext cx="616743" cy="616743"/>
          </a:xfrm>
          <a:prstGeom prst="teardrop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986232" y="479718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粮食安全的战略地位</a:t>
            </a:r>
            <a:endParaRPr kumimoji="1"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60751" y="150305"/>
            <a:ext cx="11870499" cy="6557391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4901650" y="3383255"/>
            <a:ext cx="2376000" cy="936000"/>
          </a:xfrm>
          <a:prstGeom prst="ellipse">
            <a:avLst/>
          </a:prstGeom>
          <a:noFill/>
          <a:ln w="6350" cap="flat">
            <a:gradFill>
              <a:gsLst>
                <a:gs pos="10000">
                  <a:schemeClr val="bg1">
                    <a:alpha val="100000"/>
                  </a:schemeClr>
                </a:gs>
                <a:gs pos="100000">
                  <a:schemeClr val="accent1">
                    <a:lumMod val="60000"/>
                    <a:lumOff val="40000"/>
                    <a:alpha val="100000"/>
                  </a:schemeClr>
                </a:gs>
              </a:gsLst>
              <a:lin ang="5400000" scaled="0"/>
            </a:gradFill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5153650" y="3470602"/>
            <a:ext cx="1872000" cy="648000"/>
          </a:xfrm>
          <a:prstGeom prst="ellipse">
            <a:avLst/>
          </a:prstGeom>
          <a:gradFill>
            <a:gsLst>
              <a:gs pos="10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12700" cap="flat">
            <a:gradFill>
              <a:gsLst>
                <a:gs pos="10000">
                  <a:schemeClr val="bg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400000" scaled="0"/>
            </a:gradFill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flipV="1">
            <a:off x="4973650" y="2820701"/>
            <a:ext cx="2232000" cy="936000"/>
          </a:xfrm>
          <a:prstGeom prst="trapezoid">
            <a:avLst>
              <a:gd name="adj" fmla="val 65474"/>
            </a:avLst>
          </a:prstGeom>
          <a:gradFill>
            <a:gsLst>
              <a:gs pos="10000">
                <a:schemeClr val="accent1">
                  <a:lumMod val="20000"/>
                  <a:lumOff val="8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5297650" y="3455029"/>
            <a:ext cx="1584000" cy="576000"/>
          </a:xfrm>
          <a:prstGeom prst="ellipse">
            <a:avLst/>
          </a:prstGeom>
          <a:gradFill>
            <a:gsLst>
              <a:gs pos="10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flat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8654556" y="3383255"/>
            <a:ext cx="2376000" cy="936000"/>
          </a:xfrm>
          <a:prstGeom prst="ellipse">
            <a:avLst/>
          </a:prstGeom>
          <a:noFill/>
          <a:ln w="6350" cap="flat">
            <a:gradFill>
              <a:gsLst>
                <a:gs pos="10000">
                  <a:schemeClr val="bg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400000" scaled="0"/>
            </a:gradFill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8906556" y="3470602"/>
            <a:ext cx="1872000" cy="648000"/>
          </a:xfrm>
          <a:prstGeom prst="ellipse">
            <a:avLst/>
          </a:prstGeom>
          <a:gradFill>
            <a:gsLst>
              <a:gs pos="10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12700" cap="flat">
            <a:gradFill>
              <a:gsLst>
                <a:gs pos="10000">
                  <a:schemeClr val="bg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400000" scaled="0"/>
            </a:gradFill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flipV="1">
            <a:off x="8726556" y="2820701"/>
            <a:ext cx="2232000" cy="936000"/>
          </a:xfrm>
          <a:prstGeom prst="trapezoid">
            <a:avLst>
              <a:gd name="adj" fmla="val 65474"/>
            </a:avLst>
          </a:prstGeom>
          <a:gradFill>
            <a:gsLst>
              <a:gs pos="10000">
                <a:schemeClr val="accent1">
                  <a:lumMod val="20000"/>
                  <a:lumOff val="8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9050556" y="3455029"/>
            <a:ext cx="1584000" cy="576000"/>
          </a:xfrm>
          <a:prstGeom prst="ellipse">
            <a:avLst/>
          </a:prstGeom>
          <a:gradFill>
            <a:gsLst>
              <a:gs pos="10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flat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148745" y="3383255"/>
            <a:ext cx="2376000" cy="936000"/>
          </a:xfrm>
          <a:prstGeom prst="ellipse">
            <a:avLst/>
          </a:prstGeom>
          <a:noFill/>
          <a:ln w="6350" cap="flat">
            <a:gradFill>
              <a:gsLst>
                <a:gs pos="10000">
                  <a:schemeClr val="bg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400000" scaled="0"/>
            </a:gradFill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400745" y="3470602"/>
            <a:ext cx="1872000" cy="648000"/>
          </a:xfrm>
          <a:prstGeom prst="ellipse">
            <a:avLst/>
          </a:prstGeom>
          <a:gradFill>
            <a:gsLst>
              <a:gs pos="1000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0"/>
          </a:gradFill>
          <a:ln w="12700" cap="flat">
            <a:gradFill>
              <a:gsLst>
                <a:gs pos="10000">
                  <a:schemeClr val="bg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400000" scaled="0"/>
            </a:gradFill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flipV="1">
            <a:off x="1220745" y="2820701"/>
            <a:ext cx="2232000" cy="936000"/>
          </a:xfrm>
          <a:prstGeom prst="trapezoid">
            <a:avLst>
              <a:gd name="adj" fmla="val 65474"/>
            </a:avLst>
          </a:prstGeom>
          <a:gradFill>
            <a:gsLst>
              <a:gs pos="10000">
                <a:schemeClr val="accent1">
                  <a:lumMod val="20000"/>
                  <a:lumOff val="8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1544745" y="3455029"/>
            <a:ext cx="1584000" cy="576000"/>
          </a:xfrm>
          <a:prstGeom prst="ellipse">
            <a:avLst/>
          </a:prstGeom>
          <a:gradFill>
            <a:gsLst>
              <a:gs pos="10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flat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2030745" y="3076215"/>
            <a:ext cx="612000" cy="576824"/>
          </a:xfrm>
          <a:custGeom>
            <a:avLst/>
            <a:gdLst>
              <a:gd name="connsiteX0" fmla="*/ 565749 w 763907"/>
              <a:gd name="connsiteY0" fmla="*/ 529546 h 720000"/>
              <a:gd name="connsiteX1" fmla="*/ 585849 w 763907"/>
              <a:gd name="connsiteY1" fmla="*/ 537865 h 720000"/>
              <a:gd name="connsiteX2" fmla="*/ 698960 w 763907"/>
              <a:gd name="connsiteY2" fmla="*/ 650977 h 720000"/>
              <a:gd name="connsiteX3" fmla="*/ 698960 w 763907"/>
              <a:gd name="connsiteY3" fmla="*/ 691178 h 720000"/>
              <a:gd name="connsiteX4" fmla="*/ 678860 w 763907"/>
              <a:gd name="connsiteY4" fmla="*/ 699521 h 720000"/>
              <a:gd name="connsiteX5" fmla="*/ 658760 w 763907"/>
              <a:gd name="connsiteY5" fmla="*/ 691178 h 720000"/>
              <a:gd name="connsiteX6" fmla="*/ 545648 w 763907"/>
              <a:gd name="connsiteY6" fmla="*/ 578066 h 720000"/>
              <a:gd name="connsiteX7" fmla="*/ 545648 w 763907"/>
              <a:gd name="connsiteY7" fmla="*/ 537865 h 720000"/>
              <a:gd name="connsiteX8" fmla="*/ 565749 w 763907"/>
              <a:gd name="connsiteY8" fmla="*/ 529546 h 720000"/>
              <a:gd name="connsiteX9" fmla="*/ 565749 w 763907"/>
              <a:gd name="connsiteY9" fmla="*/ 359807 h 720000"/>
              <a:gd name="connsiteX10" fmla="*/ 735464 w 763907"/>
              <a:gd name="connsiteY10" fmla="*/ 359807 h 720000"/>
              <a:gd name="connsiteX11" fmla="*/ 763907 w 763907"/>
              <a:gd name="connsiteY11" fmla="*/ 388251 h 720000"/>
              <a:gd name="connsiteX12" fmla="*/ 735464 w 763907"/>
              <a:gd name="connsiteY12" fmla="*/ 416695 h 720000"/>
              <a:gd name="connsiteX13" fmla="*/ 565749 w 763907"/>
              <a:gd name="connsiteY13" fmla="*/ 416695 h 720000"/>
              <a:gd name="connsiteX14" fmla="*/ 537305 w 763907"/>
              <a:gd name="connsiteY14" fmla="*/ 388251 h 720000"/>
              <a:gd name="connsiteX15" fmla="*/ 565749 w 763907"/>
              <a:gd name="connsiteY15" fmla="*/ 359807 h 720000"/>
              <a:gd name="connsiteX16" fmla="*/ 678860 w 763907"/>
              <a:gd name="connsiteY16" fmla="*/ 77005 h 720000"/>
              <a:gd name="connsiteX17" fmla="*/ 698960 w 763907"/>
              <a:gd name="connsiteY17" fmla="*/ 85325 h 720000"/>
              <a:gd name="connsiteX18" fmla="*/ 698960 w 763907"/>
              <a:gd name="connsiteY18" fmla="*/ 125525 h 720000"/>
              <a:gd name="connsiteX19" fmla="*/ 585849 w 763907"/>
              <a:gd name="connsiteY19" fmla="*/ 238636 h 720000"/>
              <a:gd name="connsiteX20" fmla="*/ 565749 w 763907"/>
              <a:gd name="connsiteY20" fmla="*/ 246980 h 720000"/>
              <a:gd name="connsiteX21" fmla="*/ 545648 w 763907"/>
              <a:gd name="connsiteY21" fmla="*/ 238636 h 720000"/>
              <a:gd name="connsiteX22" fmla="*/ 545648 w 763907"/>
              <a:gd name="connsiteY22" fmla="*/ 198436 h 720000"/>
              <a:gd name="connsiteX23" fmla="*/ 658760 w 763907"/>
              <a:gd name="connsiteY23" fmla="*/ 85325 h 720000"/>
              <a:gd name="connsiteX24" fmla="*/ 678860 w 763907"/>
              <a:gd name="connsiteY24" fmla="*/ 77005 h 720000"/>
              <a:gd name="connsiteX25" fmla="*/ 362802 w 763907"/>
              <a:gd name="connsiteY25" fmla="*/ 5 h 720000"/>
              <a:gd name="connsiteX26" fmla="*/ 422012 w 763907"/>
              <a:gd name="connsiteY26" fmla="*/ 16490 h 720000"/>
              <a:gd name="connsiteX27" fmla="*/ 481080 w 763907"/>
              <a:gd name="connsiteY27" fmla="*/ 119457 h 720000"/>
              <a:gd name="connsiteX28" fmla="*/ 481080 w 763907"/>
              <a:gd name="connsiteY28" fmla="*/ 600631 h 720000"/>
              <a:gd name="connsiteX29" fmla="*/ 422012 w 763907"/>
              <a:gd name="connsiteY29" fmla="*/ 703598 h 720000"/>
              <a:gd name="connsiteX30" fmla="*/ 361806 w 763907"/>
              <a:gd name="connsiteY30" fmla="*/ 720000 h 720000"/>
              <a:gd name="connsiteX31" fmla="*/ 303306 w 763907"/>
              <a:gd name="connsiteY31" fmla="*/ 704546 h 720000"/>
              <a:gd name="connsiteX32" fmla="*/ 60870 w 763907"/>
              <a:gd name="connsiteY32" fmla="*/ 568300 h 720000"/>
              <a:gd name="connsiteX33" fmla="*/ 0 w 763907"/>
              <a:gd name="connsiteY33" fmla="*/ 464291 h 720000"/>
              <a:gd name="connsiteX34" fmla="*/ 0 w 763907"/>
              <a:gd name="connsiteY34" fmla="*/ 255702 h 720000"/>
              <a:gd name="connsiteX35" fmla="*/ 60870 w 763907"/>
              <a:gd name="connsiteY35" fmla="*/ 151693 h 720000"/>
              <a:gd name="connsiteX36" fmla="*/ 303306 w 763907"/>
              <a:gd name="connsiteY36" fmla="*/ 15447 h 720000"/>
              <a:gd name="connsiteX37" fmla="*/ 362802 w 763907"/>
              <a:gd name="connsiteY37" fmla="*/ 5 h 720000"/>
            </a:gdLst>
            <a:ahLst/>
            <a:cxnLst/>
            <a:rect l="l" t="t" r="r" b="b"/>
            <a:pathLst>
              <a:path w="763907" h="720000">
                <a:moveTo>
                  <a:pt x="565749" y="529546"/>
                </a:moveTo>
                <a:cubicBezTo>
                  <a:pt x="573025" y="529546"/>
                  <a:pt x="580302" y="532319"/>
                  <a:pt x="585849" y="537865"/>
                </a:cubicBezTo>
                <a:lnTo>
                  <a:pt x="698960" y="650977"/>
                </a:lnTo>
                <a:cubicBezTo>
                  <a:pt x="710054" y="662070"/>
                  <a:pt x="710054" y="680084"/>
                  <a:pt x="698960" y="691178"/>
                </a:cubicBezTo>
                <a:cubicBezTo>
                  <a:pt x="693461" y="696677"/>
                  <a:pt x="686161" y="699521"/>
                  <a:pt x="678860" y="699521"/>
                </a:cubicBezTo>
                <a:cubicBezTo>
                  <a:pt x="671560" y="699521"/>
                  <a:pt x="664259" y="696771"/>
                  <a:pt x="658760" y="691178"/>
                </a:cubicBezTo>
                <a:lnTo>
                  <a:pt x="545648" y="578066"/>
                </a:lnTo>
                <a:cubicBezTo>
                  <a:pt x="534555" y="566973"/>
                  <a:pt x="534555" y="548959"/>
                  <a:pt x="545648" y="537865"/>
                </a:cubicBezTo>
                <a:cubicBezTo>
                  <a:pt x="551195" y="532319"/>
                  <a:pt x="558471" y="529546"/>
                  <a:pt x="565749" y="529546"/>
                </a:cubicBezTo>
                <a:close/>
                <a:moveTo>
                  <a:pt x="565749" y="359807"/>
                </a:moveTo>
                <a:lnTo>
                  <a:pt x="735464" y="359807"/>
                </a:lnTo>
                <a:cubicBezTo>
                  <a:pt x="751202" y="359807"/>
                  <a:pt x="763907" y="372512"/>
                  <a:pt x="763907" y="388251"/>
                </a:cubicBezTo>
                <a:cubicBezTo>
                  <a:pt x="763907" y="403990"/>
                  <a:pt x="751107" y="416695"/>
                  <a:pt x="735464" y="416695"/>
                </a:cubicBezTo>
                <a:lnTo>
                  <a:pt x="565749" y="416695"/>
                </a:lnTo>
                <a:cubicBezTo>
                  <a:pt x="550010" y="416695"/>
                  <a:pt x="537305" y="403990"/>
                  <a:pt x="537305" y="388251"/>
                </a:cubicBezTo>
                <a:cubicBezTo>
                  <a:pt x="537305" y="372512"/>
                  <a:pt x="550010" y="359807"/>
                  <a:pt x="565749" y="359807"/>
                </a:cubicBezTo>
                <a:close/>
                <a:moveTo>
                  <a:pt x="678860" y="77005"/>
                </a:moveTo>
                <a:cubicBezTo>
                  <a:pt x="686137" y="77005"/>
                  <a:pt x="693414" y="79778"/>
                  <a:pt x="698960" y="85325"/>
                </a:cubicBezTo>
                <a:cubicBezTo>
                  <a:pt x="710054" y="96418"/>
                  <a:pt x="710054" y="114432"/>
                  <a:pt x="698960" y="125525"/>
                </a:cubicBezTo>
                <a:lnTo>
                  <a:pt x="585849" y="238636"/>
                </a:lnTo>
                <a:cubicBezTo>
                  <a:pt x="580350" y="244231"/>
                  <a:pt x="573049" y="246980"/>
                  <a:pt x="565749" y="246980"/>
                </a:cubicBezTo>
                <a:cubicBezTo>
                  <a:pt x="558448" y="246980"/>
                  <a:pt x="551147" y="244231"/>
                  <a:pt x="545648" y="238636"/>
                </a:cubicBezTo>
                <a:cubicBezTo>
                  <a:pt x="534555" y="227543"/>
                  <a:pt x="534555" y="209529"/>
                  <a:pt x="545648" y="198436"/>
                </a:cubicBezTo>
                <a:lnTo>
                  <a:pt x="658760" y="85325"/>
                </a:lnTo>
                <a:cubicBezTo>
                  <a:pt x="664306" y="79778"/>
                  <a:pt x="671583" y="77005"/>
                  <a:pt x="678860" y="77005"/>
                </a:cubicBezTo>
                <a:close/>
                <a:moveTo>
                  <a:pt x="362802" y="5"/>
                </a:moveTo>
                <a:cubicBezTo>
                  <a:pt x="383186" y="183"/>
                  <a:pt x="403524" y="5682"/>
                  <a:pt x="422012" y="16490"/>
                </a:cubicBezTo>
                <a:cubicBezTo>
                  <a:pt x="458989" y="38108"/>
                  <a:pt x="481080" y="76601"/>
                  <a:pt x="481080" y="119457"/>
                </a:cubicBezTo>
                <a:lnTo>
                  <a:pt x="481080" y="600631"/>
                </a:lnTo>
                <a:cubicBezTo>
                  <a:pt x="481080" y="643486"/>
                  <a:pt x="458989" y="681980"/>
                  <a:pt x="422012" y="703598"/>
                </a:cubicBezTo>
                <a:cubicBezTo>
                  <a:pt x="403240" y="714501"/>
                  <a:pt x="382475" y="720000"/>
                  <a:pt x="361806" y="720000"/>
                </a:cubicBezTo>
                <a:cubicBezTo>
                  <a:pt x="341706" y="720000"/>
                  <a:pt x="321700" y="714881"/>
                  <a:pt x="303306" y="704546"/>
                </a:cubicBezTo>
                <a:lnTo>
                  <a:pt x="60870" y="568300"/>
                </a:lnTo>
                <a:cubicBezTo>
                  <a:pt x="23324" y="547157"/>
                  <a:pt x="0" y="507336"/>
                  <a:pt x="0" y="464291"/>
                </a:cubicBezTo>
                <a:lnTo>
                  <a:pt x="0" y="255702"/>
                </a:lnTo>
                <a:cubicBezTo>
                  <a:pt x="0" y="212657"/>
                  <a:pt x="23324" y="172742"/>
                  <a:pt x="60870" y="151693"/>
                </a:cubicBezTo>
                <a:lnTo>
                  <a:pt x="303306" y="15447"/>
                </a:lnTo>
                <a:cubicBezTo>
                  <a:pt x="321984" y="4970"/>
                  <a:pt x="342417" y="-173"/>
                  <a:pt x="362802" y="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9576689" y="3076216"/>
            <a:ext cx="531734" cy="576000"/>
          </a:xfrm>
          <a:custGeom>
            <a:avLst/>
            <a:gdLst>
              <a:gd name="connsiteX0" fmla="*/ 332293 w 664672"/>
              <a:gd name="connsiteY0" fmla="*/ 387672 h 720001"/>
              <a:gd name="connsiteX1" fmla="*/ 660804 w 664672"/>
              <a:gd name="connsiteY1" fmla="*/ 598902 h 720001"/>
              <a:gd name="connsiteX2" fmla="*/ 563560 w 664672"/>
              <a:gd name="connsiteY2" fmla="*/ 720001 h 720001"/>
              <a:gd name="connsiteX3" fmla="*/ 101112 w 664672"/>
              <a:gd name="connsiteY3" fmla="*/ 720001 h 720001"/>
              <a:gd name="connsiteX4" fmla="*/ 3868 w 664672"/>
              <a:gd name="connsiteY4" fmla="*/ 598902 h 720001"/>
              <a:gd name="connsiteX5" fmla="*/ 332293 w 664672"/>
              <a:gd name="connsiteY5" fmla="*/ 387672 h 720001"/>
              <a:gd name="connsiteX6" fmla="*/ 332293 w 664672"/>
              <a:gd name="connsiteY6" fmla="*/ 0 h 720001"/>
              <a:gd name="connsiteX7" fmla="*/ 509517 w 664672"/>
              <a:gd name="connsiteY7" fmla="*/ 177224 h 720001"/>
              <a:gd name="connsiteX8" fmla="*/ 332293 w 664672"/>
              <a:gd name="connsiteY8" fmla="*/ 354448 h 720001"/>
              <a:gd name="connsiteX9" fmla="*/ 155069 w 664672"/>
              <a:gd name="connsiteY9" fmla="*/ 177224 h 720001"/>
              <a:gd name="connsiteX10" fmla="*/ 332293 w 664672"/>
              <a:gd name="connsiteY10" fmla="*/ 0 h 720001"/>
            </a:gdLst>
            <a:ahLst/>
            <a:cxnLst/>
            <a:rect l="l" t="t" r="r" b="b"/>
            <a:pathLst>
              <a:path w="664672" h="720001">
                <a:moveTo>
                  <a:pt x="332293" y="387672"/>
                </a:moveTo>
                <a:cubicBezTo>
                  <a:pt x="550549" y="387672"/>
                  <a:pt x="628448" y="491162"/>
                  <a:pt x="660804" y="598902"/>
                </a:cubicBezTo>
                <a:cubicBezTo>
                  <a:pt x="679021" y="659624"/>
                  <a:pt x="630616" y="720001"/>
                  <a:pt x="563560" y="720001"/>
                </a:cubicBezTo>
                <a:lnTo>
                  <a:pt x="101112" y="720001"/>
                </a:lnTo>
                <a:cubicBezTo>
                  <a:pt x="34057" y="720001"/>
                  <a:pt x="-14348" y="659624"/>
                  <a:pt x="3868" y="598902"/>
                </a:cubicBezTo>
                <a:cubicBezTo>
                  <a:pt x="36138" y="491162"/>
                  <a:pt x="114037" y="387672"/>
                  <a:pt x="332293" y="387672"/>
                </a:cubicBezTo>
                <a:close/>
                <a:moveTo>
                  <a:pt x="332293" y="0"/>
                </a:moveTo>
                <a:cubicBezTo>
                  <a:pt x="430230" y="0"/>
                  <a:pt x="509604" y="79287"/>
                  <a:pt x="509517" y="177224"/>
                </a:cubicBezTo>
                <a:cubicBezTo>
                  <a:pt x="509517" y="275074"/>
                  <a:pt x="430144" y="354448"/>
                  <a:pt x="332293" y="354448"/>
                </a:cubicBezTo>
                <a:cubicBezTo>
                  <a:pt x="234442" y="354448"/>
                  <a:pt x="155069" y="275074"/>
                  <a:pt x="155069" y="177224"/>
                </a:cubicBezTo>
                <a:cubicBezTo>
                  <a:pt x="155069" y="79287"/>
                  <a:pt x="234442" y="0"/>
                  <a:pt x="332293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5783650" y="3094216"/>
            <a:ext cx="612000" cy="535500"/>
          </a:xfrm>
          <a:custGeom>
            <a:avLst/>
            <a:gdLst>
              <a:gd name="connsiteX0" fmla="*/ 2136435 w 5834559"/>
              <a:gd name="connsiteY0" fmla="*/ 643126 h 5397372"/>
              <a:gd name="connsiteX1" fmla="*/ 3716657 w 5834559"/>
              <a:gd name="connsiteY1" fmla="*/ 643126 h 5397372"/>
              <a:gd name="connsiteX2" fmla="*/ 3716657 w 5834559"/>
              <a:gd name="connsiteY2" fmla="*/ 1064855 h 5397372"/>
              <a:gd name="connsiteX3" fmla="*/ 2136435 w 5834559"/>
              <a:gd name="connsiteY3" fmla="*/ 1064855 h 5397372"/>
              <a:gd name="connsiteX4" fmla="*/ 693741 w 5834559"/>
              <a:gd name="connsiteY4" fmla="*/ 643126 h 5397372"/>
              <a:gd name="connsiteX5" fmla="*/ 1550121 w 5834559"/>
              <a:gd name="connsiteY5" fmla="*/ 643126 h 5397372"/>
              <a:gd name="connsiteX6" fmla="*/ 1550121 w 5834559"/>
              <a:gd name="connsiteY6" fmla="*/ 1064855 h 5397372"/>
              <a:gd name="connsiteX7" fmla="*/ 693741 w 5834559"/>
              <a:gd name="connsiteY7" fmla="*/ 1064855 h 5397372"/>
              <a:gd name="connsiteX8" fmla="*/ 421729 w 5834559"/>
              <a:gd name="connsiteY8" fmla="*/ 1336867 h 5397372"/>
              <a:gd name="connsiteX9" fmla="*/ 421729 w 5834559"/>
              <a:gd name="connsiteY9" fmla="*/ 2079805 h 5397372"/>
              <a:gd name="connsiteX10" fmla="*/ 5412133 w 5834559"/>
              <a:gd name="connsiteY10" fmla="*/ 2079805 h 5397372"/>
              <a:gd name="connsiteX11" fmla="*/ 5412133 w 5834559"/>
              <a:gd name="connsiteY11" fmla="*/ 1336867 h 5397372"/>
              <a:gd name="connsiteX12" fmla="*/ 5140113 w 5834559"/>
              <a:gd name="connsiteY12" fmla="*/ 1064855 h 5397372"/>
              <a:gd name="connsiteX13" fmla="*/ 4302971 w 5834559"/>
              <a:gd name="connsiteY13" fmla="*/ 1064855 h 5397372"/>
              <a:gd name="connsiteX14" fmla="*/ 4302971 w 5834559"/>
              <a:gd name="connsiteY14" fmla="*/ 643126 h 5397372"/>
              <a:gd name="connsiteX15" fmla="*/ 5140113 w 5834559"/>
              <a:gd name="connsiteY15" fmla="*/ 643126 h 5397372"/>
              <a:gd name="connsiteX16" fmla="*/ 5834559 w 5834559"/>
              <a:gd name="connsiteY16" fmla="*/ 1336867 h 5397372"/>
              <a:gd name="connsiteX17" fmla="*/ 5834559 w 5834559"/>
              <a:gd name="connsiteY17" fmla="*/ 4703631 h 5397372"/>
              <a:gd name="connsiteX18" fmla="*/ 5140818 w 5834559"/>
              <a:gd name="connsiteY18" fmla="*/ 5397372 h 5397372"/>
              <a:gd name="connsiteX19" fmla="*/ 693741 w 5834559"/>
              <a:gd name="connsiteY19" fmla="*/ 5397372 h 5397372"/>
              <a:gd name="connsiteX20" fmla="*/ 0 w 5834559"/>
              <a:gd name="connsiteY20" fmla="*/ 4703631 h 5397372"/>
              <a:gd name="connsiteX21" fmla="*/ 0 w 5834559"/>
              <a:gd name="connsiteY21" fmla="*/ 2501529 h 5397372"/>
              <a:gd name="connsiteX22" fmla="*/ 0 w 5834559"/>
              <a:gd name="connsiteY22" fmla="*/ 2079805 h 5397372"/>
              <a:gd name="connsiteX23" fmla="*/ 0 w 5834559"/>
              <a:gd name="connsiteY23" fmla="*/ 1336867 h 5397372"/>
              <a:gd name="connsiteX24" fmla="*/ 693741 w 5834559"/>
              <a:gd name="connsiteY24" fmla="*/ 643126 h 5397372"/>
              <a:gd name="connsiteX25" fmla="*/ 3997242 w 5834559"/>
              <a:gd name="connsiteY25" fmla="*/ 0 h 5397372"/>
              <a:gd name="connsiteX26" fmla="*/ 4208106 w 5834559"/>
              <a:gd name="connsiteY26" fmla="*/ 210864 h 5397372"/>
              <a:gd name="connsiteX27" fmla="*/ 4208106 w 5834559"/>
              <a:gd name="connsiteY27" fmla="*/ 1506961 h 5397372"/>
              <a:gd name="connsiteX28" fmla="*/ 3997242 w 5834559"/>
              <a:gd name="connsiteY28" fmla="*/ 1718528 h 5397372"/>
              <a:gd name="connsiteX29" fmla="*/ 3786378 w 5834559"/>
              <a:gd name="connsiteY29" fmla="*/ 1507664 h 5397372"/>
              <a:gd name="connsiteX30" fmla="*/ 3786378 w 5834559"/>
              <a:gd name="connsiteY30" fmla="*/ 210864 h 5397372"/>
              <a:gd name="connsiteX31" fmla="*/ 3997242 w 5834559"/>
              <a:gd name="connsiteY31" fmla="*/ 0 h 5397372"/>
              <a:gd name="connsiteX32" fmla="*/ 1836609 w 5834559"/>
              <a:gd name="connsiteY32" fmla="*/ 0 h 5397372"/>
              <a:gd name="connsiteX33" fmla="*/ 2047469 w 5834559"/>
              <a:gd name="connsiteY33" fmla="*/ 210864 h 5397372"/>
              <a:gd name="connsiteX34" fmla="*/ 2047469 w 5834559"/>
              <a:gd name="connsiteY34" fmla="*/ 1506961 h 5397372"/>
              <a:gd name="connsiteX35" fmla="*/ 1836609 w 5834559"/>
              <a:gd name="connsiteY35" fmla="*/ 1718528 h 5397372"/>
              <a:gd name="connsiteX36" fmla="*/ 1625745 w 5834559"/>
              <a:gd name="connsiteY36" fmla="*/ 1507664 h 5397372"/>
              <a:gd name="connsiteX37" fmla="*/ 1625745 w 5834559"/>
              <a:gd name="connsiteY37" fmla="*/ 210864 h 5397372"/>
              <a:gd name="connsiteX38" fmla="*/ 1836609 w 5834559"/>
              <a:gd name="connsiteY38" fmla="*/ 0 h 5397372"/>
            </a:gdLst>
            <a:ahLst/>
            <a:cxnLst/>
            <a:rect l="l" t="t" r="r" b="b"/>
            <a:pathLst>
              <a:path w="5834559" h="5397372">
                <a:moveTo>
                  <a:pt x="2136435" y="643126"/>
                </a:moveTo>
                <a:lnTo>
                  <a:pt x="3716657" y="643126"/>
                </a:lnTo>
                <a:lnTo>
                  <a:pt x="3716657" y="1064855"/>
                </a:lnTo>
                <a:lnTo>
                  <a:pt x="2136435" y="1064855"/>
                </a:lnTo>
                <a:close/>
                <a:moveTo>
                  <a:pt x="693741" y="643126"/>
                </a:moveTo>
                <a:lnTo>
                  <a:pt x="1550121" y="643126"/>
                </a:lnTo>
                <a:lnTo>
                  <a:pt x="1550121" y="1064855"/>
                </a:lnTo>
                <a:lnTo>
                  <a:pt x="693741" y="1064855"/>
                </a:lnTo>
                <a:cubicBezTo>
                  <a:pt x="543320" y="1064855"/>
                  <a:pt x="421729" y="1187151"/>
                  <a:pt x="421729" y="1336867"/>
                </a:cubicBezTo>
                <a:lnTo>
                  <a:pt x="421729" y="2079805"/>
                </a:lnTo>
                <a:lnTo>
                  <a:pt x="5412133" y="2079805"/>
                </a:lnTo>
                <a:lnTo>
                  <a:pt x="5412133" y="1336867"/>
                </a:lnTo>
                <a:cubicBezTo>
                  <a:pt x="5412133" y="1186446"/>
                  <a:pt x="5289830" y="1064855"/>
                  <a:pt x="5140113" y="1064855"/>
                </a:cubicBezTo>
                <a:lnTo>
                  <a:pt x="4302971" y="1064855"/>
                </a:lnTo>
                <a:lnTo>
                  <a:pt x="4302971" y="643126"/>
                </a:lnTo>
                <a:lnTo>
                  <a:pt x="5140113" y="643126"/>
                </a:lnTo>
                <a:cubicBezTo>
                  <a:pt x="5523184" y="643126"/>
                  <a:pt x="5833854" y="953797"/>
                  <a:pt x="5834559" y="1336867"/>
                </a:cubicBezTo>
                <a:lnTo>
                  <a:pt x="5834559" y="4703631"/>
                </a:lnTo>
                <a:cubicBezTo>
                  <a:pt x="5834559" y="5085292"/>
                  <a:pt x="5522479" y="5397372"/>
                  <a:pt x="5140818" y="5397372"/>
                </a:cubicBezTo>
                <a:lnTo>
                  <a:pt x="693741" y="5397372"/>
                </a:lnTo>
                <a:cubicBezTo>
                  <a:pt x="312080" y="5397372"/>
                  <a:pt x="0" y="5085292"/>
                  <a:pt x="0" y="4703631"/>
                </a:cubicBezTo>
                <a:lnTo>
                  <a:pt x="0" y="2501529"/>
                </a:lnTo>
                <a:lnTo>
                  <a:pt x="0" y="2079805"/>
                </a:lnTo>
                <a:lnTo>
                  <a:pt x="0" y="1336867"/>
                </a:lnTo>
                <a:cubicBezTo>
                  <a:pt x="0" y="953797"/>
                  <a:pt x="310671" y="643126"/>
                  <a:pt x="693741" y="643126"/>
                </a:cubicBezTo>
                <a:close/>
                <a:moveTo>
                  <a:pt x="3997242" y="0"/>
                </a:moveTo>
                <a:cubicBezTo>
                  <a:pt x="4113920" y="0"/>
                  <a:pt x="4208106" y="94186"/>
                  <a:pt x="4208106" y="210864"/>
                </a:cubicBezTo>
                <a:lnTo>
                  <a:pt x="4208106" y="1506961"/>
                </a:lnTo>
                <a:cubicBezTo>
                  <a:pt x="4208106" y="1623639"/>
                  <a:pt x="4113920" y="1718528"/>
                  <a:pt x="3997242" y="1718528"/>
                </a:cubicBezTo>
                <a:cubicBezTo>
                  <a:pt x="3880564" y="1718528"/>
                  <a:pt x="3786378" y="1624342"/>
                  <a:pt x="3786378" y="1507664"/>
                </a:cubicBezTo>
                <a:lnTo>
                  <a:pt x="3786378" y="210864"/>
                </a:lnTo>
                <a:cubicBezTo>
                  <a:pt x="3786378" y="94186"/>
                  <a:pt x="3880564" y="0"/>
                  <a:pt x="3997242" y="0"/>
                </a:cubicBezTo>
                <a:close/>
                <a:moveTo>
                  <a:pt x="1836609" y="0"/>
                </a:moveTo>
                <a:cubicBezTo>
                  <a:pt x="1953287" y="0"/>
                  <a:pt x="2047469" y="94186"/>
                  <a:pt x="2047469" y="210864"/>
                </a:cubicBezTo>
                <a:lnTo>
                  <a:pt x="2047469" y="1506961"/>
                </a:lnTo>
                <a:cubicBezTo>
                  <a:pt x="2047469" y="1623639"/>
                  <a:pt x="1953287" y="1718528"/>
                  <a:pt x="1836609" y="1718528"/>
                </a:cubicBezTo>
                <a:cubicBezTo>
                  <a:pt x="1719932" y="1718528"/>
                  <a:pt x="1625745" y="1624342"/>
                  <a:pt x="1625745" y="1507664"/>
                </a:cubicBezTo>
                <a:lnTo>
                  <a:pt x="1625745" y="210864"/>
                </a:lnTo>
                <a:cubicBezTo>
                  <a:pt x="1625745" y="94186"/>
                  <a:pt x="1719932" y="0"/>
                  <a:pt x="1836609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968745" y="2302683"/>
            <a:ext cx="2736000" cy="686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稳定粮食生产面积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4721650" y="2328083"/>
            <a:ext cx="2736000" cy="6352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提升粮食单产水平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8474556" y="2315383"/>
            <a:ext cx="2736000" cy="6606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加强农业科技支撑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1040745" y="1137388"/>
            <a:ext cx="2592000" cy="122496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4400">
                <a:ln w="12700">
                  <a:solidFill>
                    <a:srgbClr val="000000">
                      <a:alpha val="100000"/>
                    </a:srgbClr>
                  </a:solidFill>
                </a:ln>
                <a:noFill/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4793650" y="1130300"/>
            <a:ext cx="2592000" cy="122496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4400">
                <a:ln w="12700">
                  <a:solidFill>
                    <a:srgbClr val="000000">
                      <a:alpha val="100000"/>
                    </a:srgbClr>
                  </a:solidFill>
                </a:ln>
                <a:noFill/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8546556" y="1130300"/>
            <a:ext cx="2592000" cy="122496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10000"/>
              </a:lnSpc>
            </a:pPr>
            <a:r>
              <a:rPr kumimoji="1" lang="en-US" altLang="zh-CN" sz="4400">
                <a:ln w="12700">
                  <a:solidFill>
                    <a:srgbClr val="000000">
                      <a:alpha val="100000"/>
                    </a:srgbClr>
                  </a:solidFill>
                </a:ln>
                <a:noFill/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03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4735153" y="4536705"/>
            <a:ext cx="2859466" cy="145261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265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稳定粮食生产面积是保障粮食安全的基础，需采取有效措施确保粮食播种面积稳定。
2024年我国努力把粮食播种面积稳定在17.7亿亩以上，集成组装良田、良种、良法、良机、良制。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8413092" y="4543431"/>
            <a:ext cx="3079742" cy="146366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提升粮食单产水平是提高粮食产量的关键，需推广先进技术和良种良法。
2024年我国重点推广密植、水肥一体化等技术措施，继续抓好粮油等主要作物大面积单产提升。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836937" y="4543653"/>
            <a:ext cx="3079742" cy="14513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265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加强农业科技支撑是提升粮食生产能力的重要保障，需加快农业科技创新和应用。
我国农业科技进步贡献率超过63%，需进一步推进农业科技力量协同攻关，提升农业科技创新体系整体效能。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200025" y="392345"/>
            <a:ext cx="7589083" cy="612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rot="10800000" flipH="1">
            <a:off x="200025" y="390524"/>
            <a:ext cx="616743" cy="616743"/>
          </a:xfrm>
          <a:prstGeom prst="teardrop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>
            <a:off x="986232" y="479718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粮食安全的保障措施</a:t>
            </a:r>
            <a:endParaRPr kumimoji="1"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82054" y="276368"/>
            <a:ext cx="11627892" cy="6305265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6200000">
            <a:off x="6090436" y="743872"/>
            <a:ext cx="6845437" cy="5357692"/>
          </a:xfrm>
          <a:custGeom>
            <a:avLst/>
            <a:gdLst>
              <a:gd name="connsiteX0" fmla="*/ 6845437 w 6845437"/>
              <a:gd name="connsiteY0" fmla="*/ 3422601 h 5357692"/>
              <a:gd name="connsiteX1" fmla="*/ 6845437 w 6845437"/>
              <a:gd name="connsiteY1" fmla="*/ 5357692 h 5357692"/>
              <a:gd name="connsiteX2" fmla="*/ 0 w 6845437"/>
              <a:gd name="connsiteY2" fmla="*/ 5357692 h 5357692"/>
              <a:gd name="connsiteX3" fmla="*/ 0 w 6845437"/>
              <a:gd name="connsiteY3" fmla="*/ 3422720 h 5357692"/>
              <a:gd name="connsiteX4" fmla="*/ 3422720 w 6845437"/>
              <a:gd name="connsiteY4" fmla="*/ 0 h 5357692"/>
              <a:gd name="connsiteX5" fmla="*/ 6840986 w 6845437"/>
              <a:gd name="connsiteY5" fmla="*/ 3246587 h 5357692"/>
              <a:gd name="connsiteX6" fmla="*/ 6845437 w 6845437"/>
              <a:gd name="connsiteY6" fmla="*/ 3422601 h 5357692"/>
            </a:gdLst>
            <a:ahLst/>
            <a:cxnLst/>
            <a:rect l="l" t="t" r="r" b="b"/>
            <a:pathLst>
              <a:path w="6845437" h="5357692">
                <a:moveTo>
                  <a:pt x="6845437" y="3422601"/>
                </a:moveTo>
                <a:lnTo>
                  <a:pt x="6845437" y="5357692"/>
                </a:lnTo>
                <a:lnTo>
                  <a:pt x="0" y="5357692"/>
                </a:lnTo>
                <a:lnTo>
                  <a:pt x="0" y="3422720"/>
                </a:lnTo>
                <a:cubicBezTo>
                  <a:pt x="0" y="1532404"/>
                  <a:pt x="1532404" y="0"/>
                  <a:pt x="3422720" y="0"/>
                </a:cubicBezTo>
                <a:cubicBezTo>
                  <a:pt x="5253964" y="0"/>
                  <a:pt x="6749315" y="1438125"/>
                  <a:pt x="6840986" y="3246587"/>
                </a:cubicBezTo>
                <a:lnTo>
                  <a:pt x="6845437" y="3422601"/>
                </a:lnTo>
                <a:close/>
              </a:path>
            </a:pathLst>
          </a:cu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alphaModFix amt="50000"/>
          </a:blip>
          <a:srcRect l="25735" t="826" r="31125" b="826"/>
          <a:stretch>
            <a:fillRect/>
          </a:stretch>
        </p:blipFill>
        <p:spPr>
          <a:xfrm>
            <a:off x="6834308" y="0"/>
            <a:ext cx="5357692" cy="6845437"/>
          </a:xfrm>
          <a:custGeom>
            <a:avLst/>
            <a:gdLst>
              <a:gd name="connsiteX0" fmla="*/ 3422600 w 5357692"/>
              <a:gd name="connsiteY0" fmla="*/ 0 h 6845437"/>
              <a:gd name="connsiteX1" fmla="*/ 5357692 w 5357692"/>
              <a:gd name="connsiteY1" fmla="*/ 0 h 6845437"/>
              <a:gd name="connsiteX2" fmla="*/ 5357692 w 5357692"/>
              <a:gd name="connsiteY2" fmla="*/ 6845437 h 6845437"/>
              <a:gd name="connsiteX3" fmla="*/ 3422720 w 5357692"/>
              <a:gd name="connsiteY3" fmla="*/ 6845437 h 6845437"/>
              <a:gd name="connsiteX4" fmla="*/ 0 w 5357692"/>
              <a:gd name="connsiteY4" fmla="*/ 3422717 h 6845437"/>
              <a:gd name="connsiteX5" fmla="*/ 3246586 w 5357692"/>
              <a:gd name="connsiteY5" fmla="*/ 4451 h 6845437"/>
            </a:gdLst>
            <a:ahLst/>
            <a:cxnLst/>
            <a:rect l="l" t="t" r="r" b="b"/>
            <a:pathLst>
              <a:path w="5357692" h="6845437">
                <a:moveTo>
                  <a:pt x="3422600" y="0"/>
                </a:moveTo>
                <a:lnTo>
                  <a:pt x="5357692" y="0"/>
                </a:lnTo>
                <a:lnTo>
                  <a:pt x="5357692" y="6845437"/>
                </a:lnTo>
                <a:lnTo>
                  <a:pt x="3422720" y="6845437"/>
                </a:lnTo>
                <a:cubicBezTo>
                  <a:pt x="1532404" y="6845437"/>
                  <a:pt x="0" y="5313033"/>
                  <a:pt x="0" y="3422717"/>
                </a:cubicBezTo>
                <a:cubicBezTo>
                  <a:pt x="0" y="1591473"/>
                  <a:pt x="1438124" y="96122"/>
                  <a:pt x="3246586" y="4451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4354606" y="5101389"/>
            <a:ext cx="1637520" cy="703278"/>
          </a:xfrm>
          <a:custGeom>
            <a:avLst/>
            <a:gdLst>
              <a:gd name="connsiteX0" fmla="*/ 1977584 w 2086854"/>
              <a:gd name="connsiteY0" fmla="*/ 677717 h 896257"/>
              <a:gd name="connsiteX1" fmla="*/ 2086854 w 2086854"/>
              <a:gd name="connsiteY1" fmla="*/ 786987 h 896257"/>
              <a:gd name="connsiteX2" fmla="*/ 1977584 w 2086854"/>
              <a:gd name="connsiteY2" fmla="*/ 896257 h 896257"/>
              <a:gd name="connsiteX3" fmla="*/ 1868314 w 2086854"/>
              <a:gd name="connsiteY3" fmla="*/ 786987 h 896257"/>
              <a:gd name="connsiteX4" fmla="*/ 1977584 w 2086854"/>
              <a:gd name="connsiteY4" fmla="*/ 677717 h 896257"/>
              <a:gd name="connsiteX5" fmla="*/ 1603922 w 2086854"/>
              <a:gd name="connsiteY5" fmla="*/ 677717 h 896257"/>
              <a:gd name="connsiteX6" fmla="*/ 1713192 w 2086854"/>
              <a:gd name="connsiteY6" fmla="*/ 786987 h 896257"/>
              <a:gd name="connsiteX7" fmla="*/ 1603922 w 2086854"/>
              <a:gd name="connsiteY7" fmla="*/ 896257 h 896257"/>
              <a:gd name="connsiteX8" fmla="*/ 1494652 w 2086854"/>
              <a:gd name="connsiteY8" fmla="*/ 786987 h 896257"/>
              <a:gd name="connsiteX9" fmla="*/ 1603922 w 2086854"/>
              <a:gd name="connsiteY9" fmla="*/ 677717 h 896257"/>
              <a:gd name="connsiteX10" fmla="*/ 1230259 w 2086854"/>
              <a:gd name="connsiteY10" fmla="*/ 677717 h 896257"/>
              <a:gd name="connsiteX11" fmla="*/ 1339529 w 2086854"/>
              <a:gd name="connsiteY11" fmla="*/ 786987 h 896257"/>
              <a:gd name="connsiteX12" fmla="*/ 1230259 w 2086854"/>
              <a:gd name="connsiteY12" fmla="*/ 896257 h 896257"/>
              <a:gd name="connsiteX13" fmla="*/ 1120989 w 2086854"/>
              <a:gd name="connsiteY13" fmla="*/ 786987 h 896257"/>
              <a:gd name="connsiteX14" fmla="*/ 1230259 w 2086854"/>
              <a:gd name="connsiteY14" fmla="*/ 677717 h 896257"/>
              <a:gd name="connsiteX15" fmla="*/ 856596 w 2086854"/>
              <a:gd name="connsiteY15" fmla="*/ 677717 h 896257"/>
              <a:gd name="connsiteX16" fmla="*/ 965866 w 2086854"/>
              <a:gd name="connsiteY16" fmla="*/ 786987 h 896257"/>
              <a:gd name="connsiteX17" fmla="*/ 856596 w 2086854"/>
              <a:gd name="connsiteY17" fmla="*/ 896257 h 896257"/>
              <a:gd name="connsiteX18" fmla="*/ 747326 w 2086854"/>
              <a:gd name="connsiteY18" fmla="*/ 786987 h 896257"/>
              <a:gd name="connsiteX19" fmla="*/ 856596 w 2086854"/>
              <a:gd name="connsiteY19" fmla="*/ 677717 h 896257"/>
              <a:gd name="connsiteX20" fmla="*/ 482933 w 2086854"/>
              <a:gd name="connsiteY20" fmla="*/ 677717 h 896257"/>
              <a:gd name="connsiteX21" fmla="*/ 592203 w 2086854"/>
              <a:gd name="connsiteY21" fmla="*/ 786987 h 896257"/>
              <a:gd name="connsiteX22" fmla="*/ 482933 w 2086854"/>
              <a:gd name="connsiteY22" fmla="*/ 896257 h 896257"/>
              <a:gd name="connsiteX23" fmla="*/ 373663 w 2086854"/>
              <a:gd name="connsiteY23" fmla="*/ 786987 h 896257"/>
              <a:gd name="connsiteX24" fmla="*/ 482933 w 2086854"/>
              <a:gd name="connsiteY24" fmla="*/ 677717 h 896257"/>
              <a:gd name="connsiteX25" fmla="*/ 109270 w 2086854"/>
              <a:gd name="connsiteY25" fmla="*/ 677717 h 896257"/>
              <a:gd name="connsiteX26" fmla="*/ 218540 w 2086854"/>
              <a:gd name="connsiteY26" fmla="*/ 786987 h 896257"/>
              <a:gd name="connsiteX27" fmla="*/ 109270 w 2086854"/>
              <a:gd name="connsiteY27" fmla="*/ 896257 h 896257"/>
              <a:gd name="connsiteX28" fmla="*/ 0 w 2086854"/>
              <a:gd name="connsiteY28" fmla="*/ 786987 h 896257"/>
              <a:gd name="connsiteX29" fmla="*/ 109270 w 2086854"/>
              <a:gd name="connsiteY29" fmla="*/ 677717 h 896257"/>
              <a:gd name="connsiteX30" fmla="*/ 1977584 w 2086854"/>
              <a:gd name="connsiteY30" fmla="*/ 340207 h 896257"/>
              <a:gd name="connsiteX31" fmla="*/ 2086854 w 2086854"/>
              <a:gd name="connsiteY31" fmla="*/ 449477 h 896257"/>
              <a:gd name="connsiteX32" fmla="*/ 1977584 w 2086854"/>
              <a:gd name="connsiteY32" fmla="*/ 558747 h 896257"/>
              <a:gd name="connsiteX33" fmla="*/ 1868314 w 2086854"/>
              <a:gd name="connsiteY33" fmla="*/ 449477 h 896257"/>
              <a:gd name="connsiteX34" fmla="*/ 1977584 w 2086854"/>
              <a:gd name="connsiteY34" fmla="*/ 340207 h 896257"/>
              <a:gd name="connsiteX35" fmla="*/ 1603922 w 2086854"/>
              <a:gd name="connsiteY35" fmla="*/ 340207 h 896257"/>
              <a:gd name="connsiteX36" fmla="*/ 1713192 w 2086854"/>
              <a:gd name="connsiteY36" fmla="*/ 449477 h 896257"/>
              <a:gd name="connsiteX37" fmla="*/ 1603922 w 2086854"/>
              <a:gd name="connsiteY37" fmla="*/ 558747 h 896257"/>
              <a:gd name="connsiteX38" fmla="*/ 1494652 w 2086854"/>
              <a:gd name="connsiteY38" fmla="*/ 449477 h 896257"/>
              <a:gd name="connsiteX39" fmla="*/ 1603922 w 2086854"/>
              <a:gd name="connsiteY39" fmla="*/ 340207 h 896257"/>
              <a:gd name="connsiteX40" fmla="*/ 1230259 w 2086854"/>
              <a:gd name="connsiteY40" fmla="*/ 340207 h 896257"/>
              <a:gd name="connsiteX41" fmla="*/ 1339529 w 2086854"/>
              <a:gd name="connsiteY41" fmla="*/ 449477 h 896257"/>
              <a:gd name="connsiteX42" fmla="*/ 1230259 w 2086854"/>
              <a:gd name="connsiteY42" fmla="*/ 558747 h 896257"/>
              <a:gd name="connsiteX43" fmla="*/ 1120989 w 2086854"/>
              <a:gd name="connsiteY43" fmla="*/ 449477 h 896257"/>
              <a:gd name="connsiteX44" fmla="*/ 1230259 w 2086854"/>
              <a:gd name="connsiteY44" fmla="*/ 340207 h 896257"/>
              <a:gd name="connsiteX45" fmla="*/ 856596 w 2086854"/>
              <a:gd name="connsiteY45" fmla="*/ 340207 h 896257"/>
              <a:gd name="connsiteX46" fmla="*/ 965866 w 2086854"/>
              <a:gd name="connsiteY46" fmla="*/ 449477 h 896257"/>
              <a:gd name="connsiteX47" fmla="*/ 856596 w 2086854"/>
              <a:gd name="connsiteY47" fmla="*/ 558747 h 896257"/>
              <a:gd name="connsiteX48" fmla="*/ 747326 w 2086854"/>
              <a:gd name="connsiteY48" fmla="*/ 449477 h 896257"/>
              <a:gd name="connsiteX49" fmla="*/ 856596 w 2086854"/>
              <a:gd name="connsiteY49" fmla="*/ 340207 h 896257"/>
              <a:gd name="connsiteX50" fmla="*/ 482933 w 2086854"/>
              <a:gd name="connsiteY50" fmla="*/ 340207 h 896257"/>
              <a:gd name="connsiteX51" fmla="*/ 592203 w 2086854"/>
              <a:gd name="connsiteY51" fmla="*/ 449477 h 896257"/>
              <a:gd name="connsiteX52" fmla="*/ 482933 w 2086854"/>
              <a:gd name="connsiteY52" fmla="*/ 558747 h 896257"/>
              <a:gd name="connsiteX53" fmla="*/ 373663 w 2086854"/>
              <a:gd name="connsiteY53" fmla="*/ 449477 h 896257"/>
              <a:gd name="connsiteX54" fmla="*/ 482933 w 2086854"/>
              <a:gd name="connsiteY54" fmla="*/ 340207 h 896257"/>
              <a:gd name="connsiteX55" fmla="*/ 109270 w 2086854"/>
              <a:gd name="connsiteY55" fmla="*/ 340207 h 896257"/>
              <a:gd name="connsiteX56" fmla="*/ 218540 w 2086854"/>
              <a:gd name="connsiteY56" fmla="*/ 449477 h 896257"/>
              <a:gd name="connsiteX57" fmla="*/ 109270 w 2086854"/>
              <a:gd name="connsiteY57" fmla="*/ 558747 h 896257"/>
              <a:gd name="connsiteX58" fmla="*/ 0 w 2086854"/>
              <a:gd name="connsiteY58" fmla="*/ 449477 h 896257"/>
              <a:gd name="connsiteX59" fmla="*/ 109270 w 2086854"/>
              <a:gd name="connsiteY59" fmla="*/ 340207 h 896257"/>
              <a:gd name="connsiteX60" fmla="*/ 1977584 w 2086854"/>
              <a:gd name="connsiteY60" fmla="*/ 0 h 896257"/>
              <a:gd name="connsiteX61" fmla="*/ 2086854 w 2086854"/>
              <a:gd name="connsiteY61" fmla="*/ 109270 h 896257"/>
              <a:gd name="connsiteX62" fmla="*/ 1977584 w 2086854"/>
              <a:gd name="connsiteY62" fmla="*/ 218540 h 896257"/>
              <a:gd name="connsiteX63" fmla="*/ 1868314 w 2086854"/>
              <a:gd name="connsiteY63" fmla="*/ 109270 h 896257"/>
              <a:gd name="connsiteX64" fmla="*/ 1977584 w 2086854"/>
              <a:gd name="connsiteY64" fmla="*/ 0 h 896257"/>
              <a:gd name="connsiteX65" fmla="*/ 1603922 w 2086854"/>
              <a:gd name="connsiteY65" fmla="*/ 0 h 896257"/>
              <a:gd name="connsiteX66" fmla="*/ 1713192 w 2086854"/>
              <a:gd name="connsiteY66" fmla="*/ 109270 h 896257"/>
              <a:gd name="connsiteX67" fmla="*/ 1603922 w 2086854"/>
              <a:gd name="connsiteY67" fmla="*/ 218540 h 896257"/>
              <a:gd name="connsiteX68" fmla="*/ 1494652 w 2086854"/>
              <a:gd name="connsiteY68" fmla="*/ 109270 h 896257"/>
              <a:gd name="connsiteX69" fmla="*/ 1603922 w 2086854"/>
              <a:gd name="connsiteY69" fmla="*/ 0 h 896257"/>
              <a:gd name="connsiteX70" fmla="*/ 1230259 w 2086854"/>
              <a:gd name="connsiteY70" fmla="*/ 0 h 896257"/>
              <a:gd name="connsiteX71" fmla="*/ 1339529 w 2086854"/>
              <a:gd name="connsiteY71" fmla="*/ 109270 h 896257"/>
              <a:gd name="connsiteX72" fmla="*/ 1230259 w 2086854"/>
              <a:gd name="connsiteY72" fmla="*/ 218540 h 896257"/>
              <a:gd name="connsiteX73" fmla="*/ 1120989 w 2086854"/>
              <a:gd name="connsiteY73" fmla="*/ 109270 h 896257"/>
              <a:gd name="connsiteX74" fmla="*/ 1230259 w 2086854"/>
              <a:gd name="connsiteY74" fmla="*/ 0 h 896257"/>
              <a:gd name="connsiteX75" fmla="*/ 856596 w 2086854"/>
              <a:gd name="connsiteY75" fmla="*/ 0 h 896257"/>
              <a:gd name="connsiteX76" fmla="*/ 965866 w 2086854"/>
              <a:gd name="connsiteY76" fmla="*/ 109270 h 896257"/>
              <a:gd name="connsiteX77" fmla="*/ 856596 w 2086854"/>
              <a:gd name="connsiteY77" fmla="*/ 218540 h 896257"/>
              <a:gd name="connsiteX78" fmla="*/ 747326 w 2086854"/>
              <a:gd name="connsiteY78" fmla="*/ 109270 h 896257"/>
              <a:gd name="connsiteX79" fmla="*/ 856596 w 2086854"/>
              <a:gd name="connsiteY79" fmla="*/ 0 h 896257"/>
              <a:gd name="connsiteX80" fmla="*/ 482933 w 2086854"/>
              <a:gd name="connsiteY80" fmla="*/ 0 h 896257"/>
              <a:gd name="connsiteX81" fmla="*/ 592203 w 2086854"/>
              <a:gd name="connsiteY81" fmla="*/ 109270 h 896257"/>
              <a:gd name="connsiteX82" fmla="*/ 482933 w 2086854"/>
              <a:gd name="connsiteY82" fmla="*/ 218540 h 896257"/>
              <a:gd name="connsiteX83" fmla="*/ 373663 w 2086854"/>
              <a:gd name="connsiteY83" fmla="*/ 109270 h 896257"/>
              <a:gd name="connsiteX84" fmla="*/ 482933 w 2086854"/>
              <a:gd name="connsiteY84" fmla="*/ 0 h 896257"/>
              <a:gd name="connsiteX85" fmla="*/ 109270 w 2086854"/>
              <a:gd name="connsiteY85" fmla="*/ 0 h 896257"/>
              <a:gd name="connsiteX86" fmla="*/ 218540 w 2086854"/>
              <a:gd name="connsiteY86" fmla="*/ 109270 h 896257"/>
              <a:gd name="connsiteX87" fmla="*/ 109270 w 2086854"/>
              <a:gd name="connsiteY87" fmla="*/ 218540 h 896257"/>
              <a:gd name="connsiteX88" fmla="*/ 0 w 2086854"/>
              <a:gd name="connsiteY88" fmla="*/ 109270 h 896257"/>
              <a:gd name="connsiteX89" fmla="*/ 109270 w 2086854"/>
              <a:gd name="connsiteY89" fmla="*/ 0 h 896257"/>
            </a:gdLst>
            <a:ahLst/>
            <a:cxnLst/>
            <a:rect l="l" t="t" r="r" b="b"/>
            <a:pathLst>
              <a:path w="2086854" h="896257">
                <a:moveTo>
                  <a:pt x="1977584" y="677717"/>
                </a:moveTo>
                <a:cubicBezTo>
                  <a:pt x="2037932" y="677717"/>
                  <a:pt x="2086854" y="726639"/>
                  <a:pt x="2086854" y="786987"/>
                </a:cubicBezTo>
                <a:cubicBezTo>
                  <a:pt x="2086854" y="847335"/>
                  <a:pt x="2037932" y="896257"/>
                  <a:pt x="1977584" y="896257"/>
                </a:cubicBezTo>
                <a:cubicBezTo>
                  <a:pt x="1917236" y="896257"/>
                  <a:pt x="1868314" y="847335"/>
                  <a:pt x="1868314" y="786987"/>
                </a:cubicBezTo>
                <a:cubicBezTo>
                  <a:pt x="1868314" y="726639"/>
                  <a:pt x="1917236" y="677717"/>
                  <a:pt x="1977584" y="677717"/>
                </a:cubicBezTo>
                <a:close/>
                <a:moveTo>
                  <a:pt x="1603922" y="677717"/>
                </a:moveTo>
                <a:cubicBezTo>
                  <a:pt x="1664270" y="677717"/>
                  <a:pt x="1713192" y="726639"/>
                  <a:pt x="1713192" y="786987"/>
                </a:cubicBezTo>
                <a:cubicBezTo>
                  <a:pt x="1713192" y="847335"/>
                  <a:pt x="1664270" y="896257"/>
                  <a:pt x="1603922" y="896257"/>
                </a:cubicBezTo>
                <a:cubicBezTo>
                  <a:pt x="1543574" y="896257"/>
                  <a:pt x="1494652" y="847335"/>
                  <a:pt x="1494652" y="786987"/>
                </a:cubicBezTo>
                <a:cubicBezTo>
                  <a:pt x="1494652" y="726639"/>
                  <a:pt x="1543574" y="677717"/>
                  <a:pt x="1603922" y="677717"/>
                </a:cubicBezTo>
                <a:close/>
                <a:moveTo>
                  <a:pt x="1230259" y="677717"/>
                </a:moveTo>
                <a:cubicBezTo>
                  <a:pt x="1290607" y="677717"/>
                  <a:pt x="1339529" y="726639"/>
                  <a:pt x="1339529" y="786987"/>
                </a:cubicBezTo>
                <a:cubicBezTo>
                  <a:pt x="1339529" y="847335"/>
                  <a:pt x="1290607" y="896257"/>
                  <a:pt x="1230259" y="896257"/>
                </a:cubicBezTo>
                <a:cubicBezTo>
                  <a:pt x="1169911" y="896257"/>
                  <a:pt x="1120989" y="847335"/>
                  <a:pt x="1120989" y="786987"/>
                </a:cubicBezTo>
                <a:cubicBezTo>
                  <a:pt x="1120989" y="726639"/>
                  <a:pt x="1169911" y="677717"/>
                  <a:pt x="1230259" y="677717"/>
                </a:cubicBezTo>
                <a:close/>
                <a:moveTo>
                  <a:pt x="856596" y="677717"/>
                </a:moveTo>
                <a:cubicBezTo>
                  <a:pt x="916944" y="677717"/>
                  <a:pt x="965866" y="726639"/>
                  <a:pt x="965866" y="786987"/>
                </a:cubicBezTo>
                <a:cubicBezTo>
                  <a:pt x="965866" y="847335"/>
                  <a:pt x="916944" y="896257"/>
                  <a:pt x="856596" y="896257"/>
                </a:cubicBezTo>
                <a:cubicBezTo>
                  <a:pt x="796248" y="896257"/>
                  <a:pt x="747326" y="847335"/>
                  <a:pt x="747326" y="786987"/>
                </a:cubicBezTo>
                <a:cubicBezTo>
                  <a:pt x="747326" y="726639"/>
                  <a:pt x="796248" y="677717"/>
                  <a:pt x="856596" y="677717"/>
                </a:cubicBezTo>
                <a:close/>
                <a:moveTo>
                  <a:pt x="482933" y="677717"/>
                </a:moveTo>
                <a:cubicBezTo>
                  <a:pt x="543281" y="677717"/>
                  <a:pt x="592203" y="726639"/>
                  <a:pt x="592203" y="786987"/>
                </a:cubicBezTo>
                <a:cubicBezTo>
                  <a:pt x="592203" y="847335"/>
                  <a:pt x="543281" y="896257"/>
                  <a:pt x="482933" y="896257"/>
                </a:cubicBezTo>
                <a:cubicBezTo>
                  <a:pt x="422585" y="896257"/>
                  <a:pt x="373663" y="847335"/>
                  <a:pt x="373663" y="786987"/>
                </a:cubicBezTo>
                <a:cubicBezTo>
                  <a:pt x="373663" y="726639"/>
                  <a:pt x="422585" y="677717"/>
                  <a:pt x="482933" y="677717"/>
                </a:cubicBezTo>
                <a:close/>
                <a:moveTo>
                  <a:pt x="109270" y="677717"/>
                </a:moveTo>
                <a:cubicBezTo>
                  <a:pt x="169618" y="677717"/>
                  <a:pt x="218540" y="726639"/>
                  <a:pt x="218540" y="786987"/>
                </a:cubicBezTo>
                <a:cubicBezTo>
                  <a:pt x="218540" y="847335"/>
                  <a:pt x="169618" y="896257"/>
                  <a:pt x="109270" y="896257"/>
                </a:cubicBezTo>
                <a:cubicBezTo>
                  <a:pt x="48922" y="896257"/>
                  <a:pt x="0" y="847335"/>
                  <a:pt x="0" y="786987"/>
                </a:cubicBezTo>
                <a:cubicBezTo>
                  <a:pt x="0" y="726639"/>
                  <a:pt x="48922" y="677717"/>
                  <a:pt x="109270" y="677717"/>
                </a:cubicBezTo>
                <a:close/>
                <a:moveTo>
                  <a:pt x="1977584" y="340207"/>
                </a:moveTo>
                <a:cubicBezTo>
                  <a:pt x="2037932" y="340207"/>
                  <a:pt x="2086854" y="389129"/>
                  <a:pt x="2086854" y="449477"/>
                </a:cubicBezTo>
                <a:cubicBezTo>
                  <a:pt x="2086854" y="509825"/>
                  <a:pt x="2037932" y="558747"/>
                  <a:pt x="1977584" y="558747"/>
                </a:cubicBezTo>
                <a:cubicBezTo>
                  <a:pt x="1917236" y="558747"/>
                  <a:pt x="1868314" y="509825"/>
                  <a:pt x="1868314" y="449477"/>
                </a:cubicBezTo>
                <a:cubicBezTo>
                  <a:pt x="1868314" y="389129"/>
                  <a:pt x="1917236" y="340207"/>
                  <a:pt x="1977584" y="340207"/>
                </a:cubicBezTo>
                <a:close/>
                <a:moveTo>
                  <a:pt x="1603922" y="340207"/>
                </a:moveTo>
                <a:cubicBezTo>
                  <a:pt x="1664270" y="340207"/>
                  <a:pt x="1713192" y="389129"/>
                  <a:pt x="1713192" y="449477"/>
                </a:cubicBezTo>
                <a:cubicBezTo>
                  <a:pt x="1713192" y="509825"/>
                  <a:pt x="1664270" y="558747"/>
                  <a:pt x="1603922" y="558747"/>
                </a:cubicBezTo>
                <a:cubicBezTo>
                  <a:pt x="1543574" y="558747"/>
                  <a:pt x="1494652" y="509825"/>
                  <a:pt x="1494652" y="449477"/>
                </a:cubicBezTo>
                <a:cubicBezTo>
                  <a:pt x="1494652" y="389129"/>
                  <a:pt x="1543574" y="340207"/>
                  <a:pt x="1603922" y="340207"/>
                </a:cubicBezTo>
                <a:close/>
                <a:moveTo>
                  <a:pt x="1230259" y="340207"/>
                </a:moveTo>
                <a:cubicBezTo>
                  <a:pt x="1290607" y="340207"/>
                  <a:pt x="1339529" y="389129"/>
                  <a:pt x="1339529" y="449477"/>
                </a:cubicBezTo>
                <a:cubicBezTo>
                  <a:pt x="1339529" y="509825"/>
                  <a:pt x="1290607" y="558747"/>
                  <a:pt x="1230259" y="558747"/>
                </a:cubicBezTo>
                <a:cubicBezTo>
                  <a:pt x="1169911" y="558747"/>
                  <a:pt x="1120989" y="509825"/>
                  <a:pt x="1120989" y="449477"/>
                </a:cubicBezTo>
                <a:cubicBezTo>
                  <a:pt x="1120989" y="389129"/>
                  <a:pt x="1169911" y="340207"/>
                  <a:pt x="1230259" y="340207"/>
                </a:cubicBezTo>
                <a:close/>
                <a:moveTo>
                  <a:pt x="856596" y="340207"/>
                </a:moveTo>
                <a:cubicBezTo>
                  <a:pt x="916944" y="340207"/>
                  <a:pt x="965866" y="389129"/>
                  <a:pt x="965866" y="449477"/>
                </a:cubicBezTo>
                <a:cubicBezTo>
                  <a:pt x="965866" y="509825"/>
                  <a:pt x="916944" y="558747"/>
                  <a:pt x="856596" y="558747"/>
                </a:cubicBezTo>
                <a:cubicBezTo>
                  <a:pt x="796248" y="558747"/>
                  <a:pt x="747326" y="509825"/>
                  <a:pt x="747326" y="449477"/>
                </a:cubicBezTo>
                <a:cubicBezTo>
                  <a:pt x="747326" y="389129"/>
                  <a:pt x="796248" y="340207"/>
                  <a:pt x="856596" y="340207"/>
                </a:cubicBezTo>
                <a:close/>
                <a:moveTo>
                  <a:pt x="482933" y="340207"/>
                </a:moveTo>
                <a:cubicBezTo>
                  <a:pt x="543281" y="340207"/>
                  <a:pt x="592203" y="389129"/>
                  <a:pt x="592203" y="449477"/>
                </a:cubicBezTo>
                <a:cubicBezTo>
                  <a:pt x="592203" y="509825"/>
                  <a:pt x="543281" y="558747"/>
                  <a:pt x="482933" y="558747"/>
                </a:cubicBezTo>
                <a:cubicBezTo>
                  <a:pt x="422585" y="558747"/>
                  <a:pt x="373663" y="509825"/>
                  <a:pt x="373663" y="449477"/>
                </a:cubicBezTo>
                <a:cubicBezTo>
                  <a:pt x="373663" y="389129"/>
                  <a:pt x="422585" y="340207"/>
                  <a:pt x="482933" y="340207"/>
                </a:cubicBezTo>
                <a:close/>
                <a:moveTo>
                  <a:pt x="109270" y="340207"/>
                </a:moveTo>
                <a:cubicBezTo>
                  <a:pt x="169619" y="340207"/>
                  <a:pt x="218540" y="389129"/>
                  <a:pt x="218540" y="449477"/>
                </a:cubicBezTo>
                <a:cubicBezTo>
                  <a:pt x="218540" y="509825"/>
                  <a:pt x="169619" y="558747"/>
                  <a:pt x="109270" y="558747"/>
                </a:cubicBezTo>
                <a:cubicBezTo>
                  <a:pt x="48922" y="558747"/>
                  <a:pt x="0" y="509825"/>
                  <a:pt x="0" y="449477"/>
                </a:cubicBezTo>
                <a:cubicBezTo>
                  <a:pt x="0" y="389129"/>
                  <a:pt x="48922" y="340207"/>
                  <a:pt x="109270" y="340207"/>
                </a:cubicBezTo>
                <a:close/>
                <a:moveTo>
                  <a:pt x="1977584" y="0"/>
                </a:moveTo>
                <a:cubicBezTo>
                  <a:pt x="2037932" y="0"/>
                  <a:pt x="2086854" y="48922"/>
                  <a:pt x="2086854" y="109270"/>
                </a:cubicBezTo>
                <a:cubicBezTo>
                  <a:pt x="2086854" y="169618"/>
                  <a:pt x="2037932" y="218540"/>
                  <a:pt x="1977584" y="218540"/>
                </a:cubicBezTo>
                <a:cubicBezTo>
                  <a:pt x="1917236" y="218540"/>
                  <a:pt x="1868314" y="169618"/>
                  <a:pt x="1868314" y="109270"/>
                </a:cubicBezTo>
                <a:cubicBezTo>
                  <a:pt x="1868314" y="48922"/>
                  <a:pt x="1917236" y="0"/>
                  <a:pt x="1977584" y="0"/>
                </a:cubicBezTo>
                <a:close/>
                <a:moveTo>
                  <a:pt x="1603922" y="0"/>
                </a:moveTo>
                <a:cubicBezTo>
                  <a:pt x="1664270" y="0"/>
                  <a:pt x="1713192" y="48922"/>
                  <a:pt x="1713192" y="109270"/>
                </a:cubicBezTo>
                <a:cubicBezTo>
                  <a:pt x="1713192" y="169618"/>
                  <a:pt x="1664270" y="218540"/>
                  <a:pt x="1603922" y="218540"/>
                </a:cubicBezTo>
                <a:cubicBezTo>
                  <a:pt x="1543574" y="218540"/>
                  <a:pt x="1494652" y="169618"/>
                  <a:pt x="1494652" y="109270"/>
                </a:cubicBezTo>
                <a:cubicBezTo>
                  <a:pt x="1494652" y="48922"/>
                  <a:pt x="1543574" y="0"/>
                  <a:pt x="1603922" y="0"/>
                </a:cubicBezTo>
                <a:close/>
                <a:moveTo>
                  <a:pt x="1230259" y="0"/>
                </a:moveTo>
                <a:cubicBezTo>
                  <a:pt x="1290607" y="0"/>
                  <a:pt x="1339529" y="48922"/>
                  <a:pt x="1339529" y="109270"/>
                </a:cubicBezTo>
                <a:cubicBezTo>
                  <a:pt x="1339529" y="169618"/>
                  <a:pt x="1290607" y="218540"/>
                  <a:pt x="1230259" y="218540"/>
                </a:cubicBezTo>
                <a:cubicBezTo>
                  <a:pt x="1169911" y="218540"/>
                  <a:pt x="1120989" y="169618"/>
                  <a:pt x="1120989" y="109270"/>
                </a:cubicBezTo>
                <a:cubicBezTo>
                  <a:pt x="1120989" y="48922"/>
                  <a:pt x="1169911" y="0"/>
                  <a:pt x="1230259" y="0"/>
                </a:cubicBezTo>
                <a:close/>
                <a:moveTo>
                  <a:pt x="856596" y="0"/>
                </a:moveTo>
                <a:cubicBezTo>
                  <a:pt x="916944" y="0"/>
                  <a:pt x="965866" y="48922"/>
                  <a:pt x="965866" y="109270"/>
                </a:cubicBezTo>
                <a:cubicBezTo>
                  <a:pt x="965866" y="169618"/>
                  <a:pt x="916944" y="218540"/>
                  <a:pt x="856596" y="218540"/>
                </a:cubicBezTo>
                <a:cubicBezTo>
                  <a:pt x="796248" y="218540"/>
                  <a:pt x="747326" y="169618"/>
                  <a:pt x="747326" y="109270"/>
                </a:cubicBezTo>
                <a:cubicBezTo>
                  <a:pt x="747326" y="48922"/>
                  <a:pt x="796248" y="0"/>
                  <a:pt x="856596" y="0"/>
                </a:cubicBezTo>
                <a:close/>
                <a:moveTo>
                  <a:pt x="482933" y="0"/>
                </a:moveTo>
                <a:cubicBezTo>
                  <a:pt x="543281" y="0"/>
                  <a:pt x="592203" y="48922"/>
                  <a:pt x="592203" y="109270"/>
                </a:cubicBezTo>
                <a:cubicBezTo>
                  <a:pt x="592203" y="169618"/>
                  <a:pt x="543281" y="218540"/>
                  <a:pt x="482933" y="218540"/>
                </a:cubicBezTo>
                <a:cubicBezTo>
                  <a:pt x="422585" y="218540"/>
                  <a:pt x="373663" y="169618"/>
                  <a:pt x="373663" y="109270"/>
                </a:cubicBezTo>
                <a:cubicBezTo>
                  <a:pt x="373663" y="48922"/>
                  <a:pt x="422585" y="0"/>
                  <a:pt x="482933" y="0"/>
                </a:cubicBezTo>
                <a:close/>
                <a:moveTo>
                  <a:pt x="109270" y="0"/>
                </a:moveTo>
                <a:cubicBezTo>
                  <a:pt x="169619" y="0"/>
                  <a:pt x="218540" y="48922"/>
                  <a:pt x="218540" y="109270"/>
                </a:cubicBezTo>
                <a:cubicBezTo>
                  <a:pt x="218540" y="169618"/>
                  <a:pt x="169619" y="218540"/>
                  <a:pt x="109270" y="218540"/>
                </a:cubicBezTo>
                <a:cubicBezTo>
                  <a:pt x="48922" y="218540"/>
                  <a:pt x="0" y="169618"/>
                  <a:pt x="0" y="109270"/>
                </a:cubicBezTo>
                <a:cubicBezTo>
                  <a:pt x="0" y="48922"/>
                  <a:pt x="48922" y="0"/>
                  <a:pt x="109270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848773" y="954692"/>
            <a:ext cx="121370" cy="1213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1526856" flipV="1">
            <a:off x="338768" y="786060"/>
            <a:ext cx="643262" cy="137541"/>
          </a:xfrm>
          <a:prstGeom prst="arc">
            <a:avLst>
              <a:gd name="adj1" fmla="val 21067792"/>
              <a:gd name="adj2" fmla="val 18134539"/>
            </a:avLst>
          </a:prstGeom>
          <a:noFill/>
          <a:ln w="25400" cap="sq">
            <a:solidFill>
              <a:schemeClr val="accent1">
                <a:lumMod val="60000"/>
                <a:lumOff val="4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11340106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1409505" y="6170813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0919587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10985019" y="6170813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10499068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10566294" y="6170813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0078549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0152924" y="6170813"/>
            <a:ext cx="119802" cy="129774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1849566">
            <a:off x="3944427" y="1511866"/>
            <a:ext cx="1078902" cy="1078902"/>
          </a:xfrm>
          <a:prstGeom prst="ellipse">
            <a:avLst/>
          </a:prstGeom>
          <a:gradFill>
            <a:gsLst>
              <a:gs pos="7000">
                <a:schemeClr val="accent1"/>
              </a:gs>
              <a:gs pos="89000">
                <a:schemeClr val="accent1">
                  <a:lumMod val="40000"/>
                  <a:lumOff val="60000"/>
                  <a:alpha val="0"/>
                </a:schemeClr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538076" y="3039388"/>
            <a:ext cx="5102726" cy="17319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38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推进农业现代化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857297" y="1676336"/>
            <a:ext cx="885629" cy="299158"/>
          </a:xfrm>
          <a:custGeom>
            <a:avLst/>
            <a:gdLst>
              <a:gd name="connsiteX0" fmla="*/ 985324 w 1954210"/>
              <a:gd name="connsiteY0" fmla="*/ 0 h 1147870"/>
              <a:gd name="connsiteX1" fmla="*/ 1280281 w 1954210"/>
              <a:gd name="connsiteY1" fmla="*/ 0 h 1147870"/>
              <a:gd name="connsiteX2" fmla="*/ 1462005 w 1954210"/>
              <a:gd name="connsiteY2" fmla="*/ 574392 h 1147870"/>
              <a:gd name="connsiteX3" fmla="*/ 1280281 w 1954210"/>
              <a:gd name="connsiteY3" fmla="*/ 1147870 h 1147870"/>
              <a:gd name="connsiteX4" fmla="*/ 985324 w 1954210"/>
              <a:gd name="connsiteY4" fmla="*/ 1147870 h 1147870"/>
              <a:gd name="connsiteX5" fmla="*/ 1167960 w 1954210"/>
              <a:gd name="connsiteY5" fmla="*/ 574392 h 1147870"/>
              <a:gd name="connsiteX6" fmla="*/ 0 w 1954210"/>
              <a:gd name="connsiteY6" fmla="*/ 0 h 1147870"/>
              <a:gd name="connsiteX7" fmla="*/ 294045 w 1954210"/>
              <a:gd name="connsiteY7" fmla="*/ 0 h 1147870"/>
              <a:gd name="connsiteX8" fmla="*/ 475768 w 1954210"/>
              <a:gd name="connsiteY8" fmla="*/ 574392 h 1147870"/>
              <a:gd name="connsiteX9" fmla="*/ 294045 w 1954210"/>
              <a:gd name="connsiteY9" fmla="*/ 1147870 h 1147870"/>
              <a:gd name="connsiteX10" fmla="*/ 0 w 1954210"/>
              <a:gd name="connsiteY10" fmla="*/ 1147870 h 1147870"/>
              <a:gd name="connsiteX11" fmla="*/ 181724 w 1954210"/>
              <a:gd name="connsiteY11" fmla="*/ 574392 h 1147870"/>
              <a:gd name="connsiteX12" fmla="*/ 493118 w 1954210"/>
              <a:gd name="connsiteY12" fmla="*/ 0 h 1147870"/>
              <a:gd name="connsiteX13" fmla="*/ 787163 w 1954210"/>
              <a:gd name="connsiteY13" fmla="*/ 0 h 1147870"/>
              <a:gd name="connsiteX14" fmla="*/ 968886 w 1954210"/>
              <a:gd name="connsiteY14" fmla="*/ 574392 h 1147870"/>
              <a:gd name="connsiteX15" fmla="*/ 787163 w 1954210"/>
              <a:gd name="connsiteY15" fmla="*/ 1147870 h 1147870"/>
              <a:gd name="connsiteX16" fmla="*/ 493118 w 1954210"/>
              <a:gd name="connsiteY16" fmla="*/ 1147870 h 1147870"/>
              <a:gd name="connsiteX17" fmla="*/ 674842 w 1954210"/>
              <a:gd name="connsiteY17" fmla="*/ 574392 h 1147870"/>
              <a:gd name="connsiteX18" fmla="*/ 1478442 w 1954210"/>
              <a:gd name="connsiteY18" fmla="*/ 0 h 1147870"/>
              <a:gd name="connsiteX19" fmla="*/ 1772486 w 1954210"/>
              <a:gd name="connsiteY19" fmla="*/ 0 h 1147870"/>
              <a:gd name="connsiteX20" fmla="*/ 1954210 w 1954210"/>
              <a:gd name="connsiteY20" fmla="*/ 574392 h 1147870"/>
              <a:gd name="connsiteX21" fmla="*/ 1772486 w 1954210"/>
              <a:gd name="connsiteY21" fmla="*/ 1147870 h 1147870"/>
              <a:gd name="connsiteX22" fmla="*/ 1478442 w 1954210"/>
              <a:gd name="connsiteY22" fmla="*/ 1147870 h 1147870"/>
              <a:gd name="connsiteX23" fmla="*/ 1660166 w 1954210"/>
              <a:gd name="connsiteY23" fmla="*/ 574392 h 1147870"/>
            </a:gdLst>
            <a:ahLst/>
            <a:cxnLst/>
            <a:rect l="l" t="t" r="r" b="b"/>
            <a:pathLst>
              <a:path w="1954210" h="1147870">
                <a:moveTo>
                  <a:pt x="985324" y="0"/>
                </a:moveTo>
                <a:lnTo>
                  <a:pt x="1280281" y="0"/>
                </a:lnTo>
                <a:lnTo>
                  <a:pt x="1462005" y="574392"/>
                </a:lnTo>
                <a:lnTo>
                  <a:pt x="1280281" y="1147870"/>
                </a:lnTo>
                <a:lnTo>
                  <a:pt x="985324" y="1147870"/>
                </a:lnTo>
                <a:lnTo>
                  <a:pt x="1167960" y="574392"/>
                </a:lnTo>
                <a:close/>
                <a:moveTo>
                  <a:pt x="0" y="0"/>
                </a:moveTo>
                <a:lnTo>
                  <a:pt x="294045" y="0"/>
                </a:lnTo>
                <a:lnTo>
                  <a:pt x="475768" y="574392"/>
                </a:lnTo>
                <a:lnTo>
                  <a:pt x="294045" y="1147870"/>
                </a:lnTo>
                <a:lnTo>
                  <a:pt x="0" y="1147870"/>
                </a:lnTo>
                <a:lnTo>
                  <a:pt x="181724" y="574392"/>
                </a:lnTo>
                <a:close/>
                <a:moveTo>
                  <a:pt x="493118" y="0"/>
                </a:moveTo>
                <a:lnTo>
                  <a:pt x="787163" y="0"/>
                </a:lnTo>
                <a:lnTo>
                  <a:pt x="968886" y="574392"/>
                </a:lnTo>
                <a:lnTo>
                  <a:pt x="787163" y="1147870"/>
                </a:lnTo>
                <a:lnTo>
                  <a:pt x="493118" y="1147870"/>
                </a:lnTo>
                <a:lnTo>
                  <a:pt x="674842" y="574392"/>
                </a:lnTo>
                <a:close/>
                <a:moveTo>
                  <a:pt x="1478442" y="0"/>
                </a:moveTo>
                <a:lnTo>
                  <a:pt x="1772486" y="0"/>
                </a:lnTo>
                <a:lnTo>
                  <a:pt x="1954210" y="574392"/>
                </a:lnTo>
                <a:lnTo>
                  <a:pt x="1772486" y="1147870"/>
                </a:lnTo>
                <a:lnTo>
                  <a:pt x="1478442" y="1147870"/>
                </a:lnTo>
                <a:lnTo>
                  <a:pt x="1660166" y="574392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 w="9128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516013" y="1990143"/>
            <a:ext cx="2997546" cy="10789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PART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3279935" y="818148"/>
            <a:ext cx="2067834" cy="225089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03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528722" y="4668252"/>
            <a:ext cx="3258332" cy="156966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9600">
                <a:ln w="12700">
                  <a:solidFill>
                    <a:srgbClr val="000000">
                      <a:alpha val="100000"/>
                    </a:srgbClr>
                  </a:solidFill>
                </a:ln>
                <a:noFill/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2025</a:t>
            </a:r>
            <a:endParaRPr kumimoji="1" lang="zh-CN" altLang="en-US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alphaModFix amt="100000"/>
          </a:blip>
          <a:srcRect l="26418" t="8405" r="25782"/>
          <a:stretch>
            <a:fillRect/>
          </a:stretch>
        </p:blipFill>
        <p:spPr>
          <a:xfrm>
            <a:off x="5505172" y="775326"/>
            <a:ext cx="5759293" cy="6185031"/>
          </a:xfrm>
          <a:custGeom>
            <a:avLst/>
            <a:gdLst>
              <a:gd name="connsiteX0" fmla="*/ 0 w 5827784"/>
              <a:gd name="connsiteY0" fmla="*/ 0 h 6258585"/>
              <a:gd name="connsiteX1" fmla="*/ 5827784 w 5827784"/>
              <a:gd name="connsiteY1" fmla="*/ 0 h 6258585"/>
              <a:gd name="connsiteX2" fmla="*/ 5827784 w 5827784"/>
              <a:gd name="connsiteY2" fmla="*/ 6258585 h 6258585"/>
              <a:gd name="connsiteX3" fmla="*/ 0 w 5827784"/>
              <a:gd name="connsiteY3" fmla="*/ 6258585 h 6258585"/>
            </a:gdLst>
            <a:ahLst/>
            <a:cxnLst/>
            <a:rect l="l" t="t" r="r" b="b"/>
            <a:pathLst>
              <a:path w="5827784" h="6258585">
                <a:moveTo>
                  <a:pt x="0" y="0"/>
                </a:moveTo>
                <a:lnTo>
                  <a:pt x="5827784" y="0"/>
                </a:lnTo>
                <a:lnTo>
                  <a:pt x="5827784" y="6258585"/>
                </a:lnTo>
                <a:lnTo>
                  <a:pt x="0" y="6258585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6" name="标题 1"/>
          <p:cNvSpPr txBox="1"/>
          <p:nvPr/>
        </p:nvSpPr>
        <p:spPr>
          <a:xfrm>
            <a:off x="7025587" y="5384044"/>
            <a:ext cx="982638" cy="9826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  <a:alpha val="69000"/>
                </a:schemeClr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16200000" flipH="1">
            <a:off x="6816902" y="1115004"/>
            <a:ext cx="745895" cy="1144964"/>
          </a:xfrm>
          <a:custGeom>
            <a:avLst/>
            <a:gdLst>
              <a:gd name="connsiteX0" fmla="*/ 340861 w 961603"/>
              <a:gd name="connsiteY0" fmla="*/ 1476080 h 1476080"/>
              <a:gd name="connsiteX1" fmla="*/ 340861 w 961603"/>
              <a:gd name="connsiteY1" fmla="*/ 1476080 h 1476080"/>
              <a:gd name="connsiteX2" fmla="*/ 340862 w 961603"/>
              <a:gd name="connsiteY2" fmla="*/ 1476080 h 1476080"/>
              <a:gd name="connsiteX3" fmla="*/ 0 w 961603"/>
              <a:gd name="connsiteY3" fmla="*/ 1135218 h 1476080"/>
              <a:gd name="connsiteX4" fmla="*/ 0 w 961603"/>
              <a:gd name="connsiteY4" fmla="*/ 340862 h 1476080"/>
              <a:gd name="connsiteX5" fmla="*/ 340862 w 961603"/>
              <a:gd name="connsiteY5" fmla="*/ 0 h 1476080"/>
              <a:gd name="connsiteX6" fmla="*/ 340862 w 961603"/>
              <a:gd name="connsiteY6" fmla="*/ 1 h 1476080"/>
              <a:gd name="connsiteX7" fmla="*/ 681724 w 961603"/>
              <a:gd name="connsiteY7" fmla="*/ 340863 h 1476080"/>
              <a:gd name="connsiteX8" fmla="*/ 681723 w 961603"/>
              <a:gd name="connsiteY8" fmla="*/ 816647 h 1476080"/>
              <a:gd name="connsiteX9" fmla="*/ 961603 w 961603"/>
              <a:gd name="connsiteY9" fmla="*/ 1096527 h 1476080"/>
              <a:gd name="connsiteX10" fmla="*/ 681723 w 961603"/>
              <a:gd name="connsiteY10" fmla="*/ 1096527 h 1476080"/>
              <a:gd name="connsiteX11" fmla="*/ 681723 w 961603"/>
              <a:gd name="connsiteY11" fmla="*/ 1135218 h 1476080"/>
              <a:gd name="connsiteX12" fmla="*/ 409557 w 961603"/>
              <a:gd name="connsiteY12" fmla="*/ 1469155 h 1476080"/>
              <a:gd name="connsiteX13" fmla="*/ 340861 w 961603"/>
              <a:gd name="connsiteY13" fmla="*/ 1476080 h 1476080"/>
              <a:gd name="connsiteX14" fmla="*/ 272166 w 961603"/>
              <a:gd name="connsiteY14" fmla="*/ 1469155 h 1476080"/>
              <a:gd name="connsiteX15" fmla="*/ 0 w 961603"/>
              <a:gd name="connsiteY15" fmla="*/ 1135218 h 1476080"/>
            </a:gdLst>
            <a:ahLst/>
            <a:cxnLst/>
            <a:rect l="l" t="t" r="r" b="b"/>
            <a:pathLst>
              <a:path w="961603" h="1476080">
                <a:moveTo>
                  <a:pt x="340861" y="1476080"/>
                </a:moveTo>
                <a:lnTo>
                  <a:pt x="340861" y="1476080"/>
                </a:lnTo>
                <a:lnTo>
                  <a:pt x="340862" y="1476080"/>
                </a:lnTo>
                <a:close/>
                <a:moveTo>
                  <a:pt x="0" y="1135218"/>
                </a:moveTo>
                <a:lnTo>
                  <a:pt x="0" y="340862"/>
                </a:lnTo>
                <a:cubicBezTo>
                  <a:pt x="0" y="152609"/>
                  <a:pt x="152609" y="0"/>
                  <a:pt x="340862" y="0"/>
                </a:cubicBezTo>
                <a:lnTo>
                  <a:pt x="340862" y="1"/>
                </a:lnTo>
                <a:cubicBezTo>
                  <a:pt x="529115" y="1"/>
                  <a:pt x="681724" y="152610"/>
                  <a:pt x="681724" y="340863"/>
                </a:cubicBezTo>
                <a:lnTo>
                  <a:pt x="681723" y="816647"/>
                </a:lnTo>
                <a:lnTo>
                  <a:pt x="961603" y="1096527"/>
                </a:lnTo>
                <a:lnTo>
                  <a:pt x="681723" y="1096527"/>
                </a:lnTo>
                <a:lnTo>
                  <a:pt x="681723" y="1135218"/>
                </a:lnTo>
                <a:cubicBezTo>
                  <a:pt x="681723" y="1299939"/>
                  <a:pt x="564882" y="1437371"/>
                  <a:pt x="409557" y="1469155"/>
                </a:cubicBezTo>
                <a:lnTo>
                  <a:pt x="340861" y="1476080"/>
                </a:lnTo>
                <a:lnTo>
                  <a:pt x="272166" y="1469155"/>
                </a:lnTo>
                <a:cubicBezTo>
                  <a:pt x="116841" y="1437371"/>
                  <a:pt x="0" y="1299939"/>
                  <a:pt x="0" y="1135218"/>
                </a:cubicBez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6696719" y="1422841"/>
            <a:ext cx="1012203" cy="30767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DESIGN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60751" y="150305"/>
            <a:ext cx="11870499" cy="6557391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918148" y="2182654"/>
            <a:ext cx="2357804" cy="3439636"/>
          </a:xfrm>
          <a:prstGeom prst="rect">
            <a:avLst/>
          </a:prstGeom>
          <a:solidFill>
            <a:schemeClr val="accent3">
              <a:lumMod val="20000"/>
              <a:lumOff val="80000"/>
              <a:alpha val="30000"/>
            </a:schemeClr>
          </a:solidFill>
          <a:ln cap="sq">
            <a:noFill/>
            <a:prstDash val="solid"/>
            <a:miter/>
          </a:ln>
          <a:effectLst>
            <a:outerShdw blurRad="38100" dist="12700" dir="2700000" algn="tl" rotWithShape="0">
              <a:srgbClr val="000000">
                <a:alpha val="15000"/>
              </a:srgbClr>
            </a:outerShdw>
          </a:effectLst>
        </p:spPr>
        <p:txBody>
          <a:bodyPr vert="horz" wrap="square" lIns="251999" tIns="324000" rIns="180000" bIns="396000" rtlCol="0" anchor="t"/>
          <a:lstStyle/>
          <a:p>
            <a:pPr algn="ctr">
              <a:lnSpc>
                <a:spcPct val="13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7918149" y="2183894"/>
            <a:ext cx="2357803" cy="65971"/>
          </a:xfrm>
          <a:prstGeom prst="rect">
            <a:avLst/>
          </a:prstGeom>
          <a:solidFill>
            <a:schemeClr val="tx1">
              <a:alpha val="20000"/>
            </a:schemeClr>
          </a:solidFill>
          <a:ln cap="sq">
            <a:noFill/>
            <a:prstDash val="solid"/>
            <a:miter/>
          </a:ln>
        </p:spPr>
        <p:txBody>
          <a:bodyPr vert="horz" wrap="square" lIns="251999" tIns="324000" rIns="180000" bIns="45720" rtlCol="0" anchor="t"/>
          <a:lstStyle/>
          <a:p>
            <a:pPr algn="l">
              <a:lnSpc>
                <a:spcPct val="13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7918149" y="5042327"/>
            <a:ext cx="2357803" cy="579963"/>
          </a:xfrm>
          <a:prstGeom prst="rect">
            <a:avLst/>
          </a:prstGeom>
          <a:solidFill>
            <a:schemeClr val="tx1">
              <a:alpha val="20000"/>
            </a:schemeClr>
          </a:solidFill>
          <a:ln cap="sq">
            <a:noFill/>
            <a:prstDash val="solid"/>
            <a:miter/>
          </a:ln>
        </p:spPr>
        <p:txBody>
          <a:bodyPr vert="horz" wrap="square" lIns="0" tIns="64008" rIns="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857374" y="2182654"/>
            <a:ext cx="2357804" cy="3439636"/>
          </a:xfrm>
          <a:prstGeom prst="rect">
            <a:avLst/>
          </a:prstGeom>
          <a:solidFill>
            <a:schemeClr val="accent3">
              <a:lumMod val="20000"/>
              <a:lumOff val="80000"/>
              <a:alpha val="30000"/>
            </a:schemeClr>
          </a:solidFill>
          <a:ln cap="sq">
            <a:noFill/>
            <a:prstDash val="solid"/>
            <a:miter/>
          </a:ln>
          <a:effectLst>
            <a:outerShdw blurRad="38100" dist="12700" dir="2700000" algn="tl" rotWithShape="0">
              <a:srgbClr val="000000">
                <a:alpha val="15000"/>
              </a:srgbClr>
            </a:outerShdw>
          </a:effectLst>
        </p:spPr>
        <p:txBody>
          <a:bodyPr vert="horz" wrap="square" lIns="251999" tIns="324000" rIns="180000" bIns="396000" rtlCol="0" anchor="t"/>
          <a:lstStyle/>
          <a:p>
            <a:pPr algn="ctr">
              <a:lnSpc>
                <a:spcPct val="13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1857375" y="2183894"/>
            <a:ext cx="2357803" cy="65971"/>
          </a:xfrm>
          <a:prstGeom prst="rect">
            <a:avLst/>
          </a:prstGeom>
          <a:solidFill>
            <a:schemeClr val="tx1">
              <a:alpha val="20000"/>
            </a:schemeClr>
          </a:solidFill>
          <a:ln cap="sq">
            <a:noFill/>
            <a:prstDash val="solid"/>
            <a:miter/>
          </a:ln>
        </p:spPr>
        <p:txBody>
          <a:bodyPr vert="horz" wrap="square" lIns="251999" tIns="324000" rIns="180000" bIns="45720" rtlCol="0" anchor="t"/>
          <a:lstStyle/>
          <a:p>
            <a:pPr algn="l">
              <a:lnSpc>
                <a:spcPct val="13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1857375" y="5042327"/>
            <a:ext cx="2357803" cy="579963"/>
          </a:xfrm>
          <a:prstGeom prst="rect">
            <a:avLst/>
          </a:prstGeom>
          <a:solidFill>
            <a:schemeClr val="tx1">
              <a:alpha val="20000"/>
            </a:schemeClr>
          </a:solidFill>
          <a:ln cap="sq">
            <a:noFill/>
            <a:prstDash val="solid"/>
            <a:miter/>
          </a:ln>
        </p:spPr>
        <p:txBody>
          <a:bodyPr vert="horz" wrap="square" lIns="0" tIns="64008" rIns="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921099" y="1619250"/>
            <a:ext cx="2357804" cy="4003040"/>
          </a:xfrm>
          <a:prstGeom prst="rect">
            <a:avLst/>
          </a:prstGeom>
          <a:solidFill>
            <a:schemeClr val="bg1"/>
          </a:solidFill>
          <a:ln cap="sq">
            <a:noFill/>
            <a:prstDash val="solid"/>
            <a:miter/>
          </a:ln>
          <a:effectLst>
            <a:outerShdw blurRad="762000" dist="254000" dir="5400000" algn="t" rotWithShape="0">
              <a:srgbClr val="000000">
                <a:alpha val="30000"/>
              </a:srgbClr>
            </a:outerShdw>
          </a:effectLst>
        </p:spPr>
        <p:txBody>
          <a:bodyPr vert="horz" wrap="square" lIns="251999" tIns="540000" rIns="180000" bIns="396000" rtlCol="0" anchor="t"/>
          <a:lstStyle/>
          <a:p>
            <a:pPr algn="ctr">
              <a:lnSpc>
                <a:spcPct val="13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4921100" y="1619945"/>
            <a:ext cx="2357803" cy="65971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251999" tIns="324000" rIns="180000" bIns="45720" rtlCol="0" anchor="t"/>
          <a:lstStyle/>
          <a:p>
            <a:pPr algn="l">
              <a:lnSpc>
                <a:spcPct val="13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921100" y="5042327"/>
            <a:ext cx="2357803" cy="579963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0" tIns="64008" rIns="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3" name="标题 1"/>
          <p:cNvCxnSpPr/>
          <p:nvPr/>
        </p:nvCxnSpPr>
        <p:spPr>
          <a:xfrm>
            <a:off x="5930817" y="3407439"/>
            <a:ext cx="338368" cy="0"/>
          </a:xfrm>
          <a:prstGeom prst="line">
            <a:avLst/>
          </a:prstGeom>
          <a:noFill/>
          <a:ln w="25400" cap="sq">
            <a:solidFill>
              <a:schemeClr val="accent1"/>
            </a:solidFill>
            <a:miter/>
          </a:ln>
        </p:spPr>
      </p:cxnSp>
      <p:cxnSp>
        <p:nvCxnSpPr>
          <p:cNvPr id="14" name="标题 1"/>
          <p:cNvCxnSpPr/>
          <p:nvPr/>
        </p:nvCxnSpPr>
        <p:spPr>
          <a:xfrm>
            <a:off x="8927866" y="3648739"/>
            <a:ext cx="338368" cy="0"/>
          </a:xfrm>
          <a:prstGeom prst="line">
            <a:avLst/>
          </a:prstGeom>
          <a:noFill/>
          <a:ln w="25400" cap="sq">
            <a:solidFill>
              <a:schemeClr val="tx1"/>
            </a:solidFill>
            <a:miter/>
          </a:ln>
        </p:spPr>
      </p:cxnSp>
      <p:sp>
        <p:nvSpPr>
          <p:cNvPr id="15" name="标题 1"/>
          <p:cNvSpPr txBox="1"/>
          <p:nvPr/>
        </p:nvSpPr>
        <p:spPr>
          <a:xfrm>
            <a:off x="8807723" y="2448838"/>
            <a:ext cx="578655" cy="626823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tx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5786590" y="2186901"/>
            <a:ext cx="626823" cy="626823"/>
          </a:xfrm>
          <a:custGeom>
            <a:avLst/>
            <a:gdLst>
              <a:gd name="connsiteX0" fmla="*/ 438553 w 720000"/>
              <a:gd name="connsiteY0" fmla="*/ 189601 h 720000"/>
              <a:gd name="connsiteX1" fmla="*/ 373556 w 720000"/>
              <a:gd name="connsiteY1" fmla="*/ 216451 h 720000"/>
              <a:gd name="connsiteX2" fmla="*/ 232180 w 720000"/>
              <a:gd name="connsiteY2" fmla="*/ 357827 h 720000"/>
              <a:gd name="connsiteX3" fmla="*/ 191861 w 720000"/>
              <a:gd name="connsiteY3" fmla="*/ 528226 h 720000"/>
              <a:gd name="connsiteX4" fmla="*/ 362260 w 720000"/>
              <a:gd name="connsiteY4" fmla="*/ 487907 h 720000"/>
              <a:gd name="connsiteX5" fmla="*/ 503636 w 720000"/>
              <a:gd name="connsiteY5" fmla="*/ 346444 h 720000"/>
              <a:gd name="connsiteX6" fmla="*/ 503636 w 720000"/>
              <a:gd name="connsiteY6" fmla="*/ 216365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537524 w 720000"/>
              <a:gd name="connsiteY9" fmla="*/ 182476 h 720000"/>
              <a:gd name="connsiteX10" fmla="*/ 537524 w 720000"/>
              <a:gd name="connsiteY10" fmla="*/ 380420 h 720000"/>
              <a:gd name="connsiteX11" fmla="*/ 396149 w 720000"/>
              <a:gd name="connsiteY11" fmla="*/ 521796 h 720000"/>
              <a:gd name="connsiteX12" fmla="*/ 141637 w 720000"/>
              <a:gd name="connsiteY12" fmla="*/ 578364 h 720000"/>
              <a:gd name="connsiteX13" fmla="*/ 198205 w 720000"/>
              <a:gd name="connsiteY13" fmla="*/ 323852 h 720000"/>
              <a:gd name="connsiteX14" fmla="*/ 339581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47965 h 720000"/>
              <a:gd name="connsiteX17" fmla="*/ 47965 w 720000"/>
              <a:gd name="connsiteY17" fmla="*/ 120000 h 720000"/>
              <a:gd name="connsiteX18" fmla="*/ 47965 w 720000"/>
              <a:gd name="connsiteY18" fmla="*/ 600000 h 720000"/>
              <a:gd name="connsiteX19" fmla="*/ 120000 w 720000"/>
              <a:gd name="connsiteY19" fmla="*/ 672035 h 720000"/>
              <a:gd name="connsiteX20" fmla="*/ 600000 w 720000"/>
              <a:gd name="connsiteY20" fmla="*/ 672035 h 720000"/>
              <a:gd name="connsiteX21" fmla="*/ 672035 w 720000"/>
              <a:gd name="connsiteY21" fmla="*/ 600000 h 720000"/>
              <a:gd name="connsiteX22" fmla="*/ 672035 w 720000"/>
              <a:gd name="connsiteY22" fmla="*/ 120000 h 720000"/>
              <a:gd name="connsiteX23" fmla="*/ 600000 w 720000"/>
              <a:gd name="connsiteY23" fmla="*/ 47965 h 720000"/>
              <a:gd name="connsiteX24" fmla="*/ 120000 w 720000"/>
              <a:gd name="connsiteY24" fmla="*/ 0 h 720000"/>
              <a:gd name="connsiteX25" fmla="*/ 600000 w 720000"/>
              <a:gd name="connsiteY25" fmla="*/ 0 h 720000"/>
              <a:gd name="connsiteX26" fmla="*/ 720000 w 720000"/>
              <a:gd name="connsiteY26" fmla="*/ 120000 h 720000"/>
              <a:gd name="connsiteX27" fmla="*/ 720000 w 720000"/>
              <a:gd name="connsiteY27" fmla="*/ 600000 h 720000"/>
              <a:gd name="connsiteX28" fmla="*/ 600000 w 720000"/>
              <a:gd name="connsiteY28" fmla="*/ 720000 h 720000"/>
              <a:gd name="connsiteX29" fmla="*/ 120000 w 720000"/>
              <a:gd name="connsiteY29" fmla="*/ 720000 h 720000"/>
              <a:gd name="connsiteX30" fmla="*/ 0 w 720000"/>
              <a:gd name="connsiteY30" fmla="*/ 600000 h 720000"/>
              <a:gd name="connsiteX31" fmla="*/ 0 w 720000"/>
              <a:gd name="connsiteY31" fmla="*/ 120000 h 720000"/>
              <a:gd name="connsiteX32" fmla="*/ 120000 w 720000"/>
              <a:gd name="connsiteY32" fmla="*/ 0 h 720000"/>
            </a:gdLst>
            <a:ahLst/>
            <a:cxnLst/>
            <a:rect l="l" t="t" r="r" b="b"/>
            <a:pathLst>
              <a:path w="720000" h="720000">
                <a:moveTo>
                  <a:pt x="438553" y="189601"/>
                </a:moveTo>
                <a:cubicBezTo>
                  <a:pt x="413875" y="189601"/>
                  <a:pt x="390761" y="199073"/>
                  <a:pt x="373556" y="216451"/>
                </a:cubicBezTo>
                <a:lnTo>
                  <a:pt x="232180" y="357827"/>
                </a:lnTo>
                <a:cubicBezTo>
                  <a:pt x="212456" y="377465"/>
                  <a:pt x="197336" y="453584"/>
                  <a:pt x="191861" y="528226"/>
                </a:cubicBezTo>
                <a:cubicBezTo>
                  <a:pt x="266503" y="522665"/>
                  <a:pt x="342622" y="507545"/>
                  <a:pt x="362260" y="487907"/>
                </a:cubicBezTo>
                <a:lnTo>
                  <a:pt x="503636" y="346444"/>
                </a:lnTo>
                <a:cubicBezTo>
                  <a:pt x="539523" y="310557"/>
                  <a:pt x="539523" y="252252"/>
                  <a:pt x="503636" y="216365"/>
                </a:cubicBezTo>
                <a:cubicBezTo>
                  <a:pt x="486344" y="199073"/>
                  <a:pt x="463230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74440" y="141636"/>
                  <a:pt x="510327" y="155191"/>
                  <a:pt x="537524" y="182476"/>
                </a:cubicBezTo>
                <a:cubicBezTo>
                  <a:pt x="592007" y="236872"/>
                  <a:pt x="592007" y="325938"/>
                  <a:pt x="537524" y="380420"/>
                </a:cubicBezTo>
                <a:lnTo>
                  <a:pt x="396149" y="521796"/>
                </a:lnTo>
                <a:cubicBezTo>
                  <a:pt x="341753" y="576278"/>
                  <a:pt x="141637" y="578364"/>
                  <a:pt x="141637" y="578364"/>
                </a:cubicBezTo>
                <a:cubicBezTo>
                  <a:pt x="141637" y="578364"/>
                  <a:pt x="143723" y="378334"/>
                  <a:pt x="198205" y="323852"/>
                </a:cubicBezTo>
                <a:lnTo>
                  <a:pt x="339581" y="182476"/>
                </a:lnTo>
                <a:cubicBezTo>
                  <a:pt x="366778" y="155278"/>
                  <a:pt x="402666" y="141636"/>
                  <a:pt x="438553" y="141636"/>
                </a:cubicBezTo>
                <a:close/>
                <a:moveTo>
                  <a:pt x="120000" y="47965"/>
                </a:moveTo>
                <a:cubicBezTo>
                  <a:pt x="80290" y="47965"/>
                  <a:pt x="47965" y="80290"/>
                  <a:pt x="47965" y="120000"/>
                </a:cubicBezTo>
                <a:lnTo>
                  <a:pt x="47965" y="600000"/>
                </a:lnTo>
                <a:cubicBezTo>
                  <a:pt x="47965" y="639711"/>
                  <a:pt x="80290" y="672035"/>
                  <a:pt x="120000" y="672035"/>
                </a:cubicBezTo>
                <a:lnTo>
                  <a:pt x="600000" y="672035"/>
                </a:lnTo>
                <a:cubicBezTo>
                  <a:pt x="639711" y="672035"/>
                  <a:pt x="672035" y="639711"/>
                  <a:pt x="672035" y="600000"/>
                </a:cubicBezTo>
                <a:lnTo>
                  <a:pt x="672035" y="120000"/>
                </a:lnTo>
                <a:cubicBezTo>
                  <a:pt x="672035" y="80290"/>
                  <a:pt x="639711" y="47965"/>
                  <a:pt x="600000" y="47965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17" name="标题 1"/>
          <p:cNvCxnSpPr/>
          <p:nvPr/>
        </p:nvCxnSpPr>
        <p:spPr>
          <a:xfrm>
            <a:off x="2867092" y="3636039"/>
            <a:ext cx="338368" cy="0"/>
          </a:xfrm>
          <a:prstGeom prst="line">
            <a:avLst/>
          </a:prstGeom>
          <a:noFill/>
          <a:ln w="25400" cap="sq">
            <a:solidFill>
              <a:schemeClr val="tx1"/>
            </a:solidFill>
            <a:miter/>
          </a:ln>
        </p:spPr>
      </p:cxnSp>
      <p:sp>
        <p:nvSpPr>
          <p:cNvPr id="18" name="标题 1"/>
          <p:cNvSpPr txBox="1"/>
          <p:nvPr/>
        </p:nvSpPr>
        <p:spPr>
          <a:xfrm>
            <a:off x="2722864" y="2472322"/>
            <a:ext cx="626823" cy="579855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ahLst/>
            <a:cxnLst/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tx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2000082" y="3173411"/>
            <a:ext cx="2082968" cy="3658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农业现代化的内涵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1991181" y="3722249"/>
            <a:ext cx="2088072" cy="126256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3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农业现代化是指农业生产、经营、管理等方面的现代化，包括农业技术、装备、管理等方面的现代化。
农业现代化不仅是农业生产的现代化，还包括农业产业链的现代化。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5051881" y="3544449"/>
            <a:ext cx="2088072" cy="126256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3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农业现代化的目标是实现农业生产高效、可持续发展，提高农业竞争力和农民收入。
2024年我国加快推进农业现代化，推动农业高质量发展，实现农业增效益、农民增收入。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5060782" y="2995611"/>
            <a:ext cx="2082968" cy="3658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农业现代化的目标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8049081" y="3722249"/>
            <a:ext cx="2088072" cy="126256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3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农业现代化是乡村振兴的重要支撑，乡村振兴为农业现代化提供广阔空间。
通过农业现代化推动乡村振兴，实现农村产业兴旺、生态宜居、乡风文明、治理有效、生活富裕。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8057982" y="3173411"/>
            <a:ext cx="2082968" cy="3658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农业现代化与乡村振兴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200025" y="392345"/>
            <a:ext cx="7589083" cy="612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10800000" flipH="1">
            <a:off x="200025" y="390524"/>
            <a:ext cx="616743" cy="616743"/>
          </a:xfrm>
          <a:prstGeom prst="teardrop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986232" y="479718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农业现代化的内涵与目标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60751" y="150305"/>
            <a:ext cx="11870499" cy="6557391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84770" y="1130301"/>
            <a:ext cx="5126746" cy="2374900"/>
          </a:xfrm>
          <a:prstGeom prst="snip1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041785" y="1268373"/>
            <a:ext cx="412288" cy="381395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ahLst/>
            <a:cxnLst/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041779" y="2283478"/>
            <a:ext cx="4624533" cy="110140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农业科技创新是农业现代化的核心动力，需加大农业科研投入，突破关键核心技术。
我国加快突破关键核心技术，加力攻克一批突破性品种，提升农业科技创新体系整体效能。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6392154" y="1130301"/>
            <a:ext cx="5126746" cy="2374900"/>
          </a:xfrm>
          <a:prstGeom prst="snip1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8100000">
            <a:off x="16220" y="1610453"/>
            <a:ext cx="1414597" cy="1414597"/>
          </a:xfrm>
          <a:prstGeom prst="diagStripe">
            <a:avLst>
              <a:gd name="adj" fmla="val 88423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8100000">
            <a:off x="5605965" y="1610453"/>
            <a:ext cx="1414597" cy="1414597"/>
          </a:xfrm>
          <a:prstGeom prst="diagStripe">
            <a:avLst>
              <a:gd name="adj" fmla="val 88423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6649168" y="1252927"/>
            <a:ext cx="412288" cy="412288"/>
          </a:xfrm>
          <a:custGeom>
            <a:avLst/>
            <a:gdLst>
              <a:gd name="connsiteX0" fmla="*/ 457070 w 720001"/>
              <a:gd name="connsiteY0" fmla="*/ 57166 h 720001"/>
              <a:gd name="connsiteX1" fmla="*/ 457070 w 720001"/>
              <a:gd name="connsiteY1" fmla="*/ 263017 h 720001"/>
              <a:gd name="connsiteX2" fmla="*/ 662921 w 720001"/>
              <a:gd name="connsiteY2" fmla="*/ 263017 h 720001"/>
              <a:gd name="connsiteX3" fmla="*/ 647393 w 720001"/>
              <a:gd name="connsiteY3" fmla="*/ 212704 h 720001"/>
              <a:gd name="connsiteX4" fmla="*/ 591008 w 720001"/>
              <a:gd name="connsiteY4" fmla="*/ 129079 h 720001"/>
              <a:gd name="connsiteX5" fmla="*/ 507383 w 720001"/>
              <a:gd name="connsiteY5" fmla="*/ 72694 h 720001"/>
              <a:gd name="connsiteX6" fmla="*/ 457070 w 720001"/>
              <a:gd name="connsiteY6" fmla="*/ 57166 h 720001"/>
              <a:gd name="connsiteX7" fmla="*/ 307952 w 720001"/>
              <a:gd name="connsiteY7" fmla="*/ 56386 h 720001"/>
              <a:gd name="connsiteX8" fmla="*/ 240115 w 720001"/>
              <a:gd name="connsiteY8" fmla="*/ 76251 h 720001"/>
              <a:gd name="connsiteX9" fmla="*/ 142092 w 720001"/>
              <a:gd name="connsiteY9" fmla="*/ 142179 h 720001"/>
              <a:gd name="connsiteX10" fmla="*/ 76077 w 720001"/>
              <a:gd name="connsiteY10" fmla="*/ 240116 h 720001"/>
              <a:gd name="connsiteX11" fmla="*/ 51874 w 720001"/>
              <a:gd name="connsiteY11" fmla="*/ 360000 h 720001"/>
              <a:gd name="connsiteX12" fmla="*/ 76077 w 720001"/>
              <a:gd name="connsiteY12" fmla="*/ 479885 h 720001"/>
              <a:gd name="connsiteX13" fmla="*/ 142092 w 720001"/>
              <a:gd name="connsiteY13" fmla="*/ 577822 h 720001"/>
              <a:gd name="connsiteX14" fmla="*/ 240029 w 720001"/>
              <a:gd name="connsiteY14" fmla="*/ 643837 h 720001"/>
              <a:gd name="connsiteX15" fmla="*/ 359913 w 720001"/>
              <a:gd name="connsiteY15" fmla="*/ 668039 h 720001"/>
              <a:gd name="connsiteX16" fmla="*/ 479798 w 720001"/>
              <a:gd name="connsiteY16" fmla="*/ 643837 h 720001"/>
              <a:gd name="connsiteX17" fmla="*/ 577735 w 720001"/>
              <a:gd name="connsiteY17" fmla="*/ 577822 h 720001"/>
              <a:gd name="connsiteX18" fmla="*/ 643750 w 720001"/>
              <a:gd name="connsiteY18" fmla="*/ 479885 h 720001"/>
              <a:gd name="connsiteX19" fmla="*/ 663615 w 720001"/>
              <a:gd name="connsiteY19" fmla="*/ 412049 h 720001"/>
              <a:gd name="connsiteX20" fmla="*/ 360000 w 720001"/>
              <a:gd name="connsiteY20" fmla="*/ 412049 h 720001"/>
              <a:gd name="connsiteX21" fmla="*/ 307952 w 720001"/>
              <a:gd name="connsiteY21" fmla="*/ 360000 h 720001"/>
              <a:gd name="connsiteX22" fmla="*/ 405022 w 720001"/>
              <a:gd name="connsiteY22" fmla="*/ 0 h 720001"/>
              <a:gd name="connsiteX23" fmla="*/ 720001 w 720001"/>
              <a:gd name="connsiteY23" fmla="*/ 314979 h 720001"/>
              <a:gd name="connsiteX24" fmla="*/ 405022 w 720001"/>
              <a:gd name="connsiteY24" fmla="*/ 314979 h 720001"/>
              <a:gd name="connsiteX25" fmla="*/ 360000 w 720001"/>
              <a:gd name="connsiteY25" fmla="*/ 0 h 720001"/>
              <a:gd name="connsiteX26" fmla="*/ 360000 w 720001"/>
              <a:gd name="connsiteY26" fmla="*/ 360000 h 720001"/>
              <a:gd name="connsiteX27" fmla="*/ 720001 w 720001"/>
              <a:gd name="connsiteY27" fmla="*/ 360000 h 720001"/>
              <a:gd name="connsiteX28" fmla="*/ 360000 w 720001"/>
              <a:gd name="connsiteY28" fmla="*/ 720001 h 720001"/>
              <a:gd name="connsiteX29" fmla="*/ 0 w 720001"/>
              <a:gd name="connsiteY29" fmla="*/ 360000 h 720001"/>
              <a:gd name="connsiteX30" fmla="*/ 360000 w 720001"/>
              <a:gd name="connsiteY30" fmla="*/ 0 h 720001"/>
            </a:gdLst>
            <a:ahLst/>
            <a:cxnLst/>
            <a:rect l="l" t="t" r="r" b="b"/>
            <a:pathLst>
              <a:path w="720001" h="720001">
                <a:moveTo>
                  <a:pt x="457070" y="57166"/>
                </a:moveTo>
                <a:lnTo>
                  <a:pt x="457070" y="263017"/>
                </a:lnTo>
                <a:lnTo>
                  <a:pt x="662921" y="263017"/>
                </a:lnTo>
                <a:cubicBezTo>
                  <a:pt x="659451" y="245755"/>
                  <a:pt x="654246" y="229012"/>
                  <a:pt x="647393" y="212704"/>
                </a:cubicBezTo>
                <a:cubicBezTo>
                  <a:pt x="634121" y="181388"/>
                  <a:pt x="615210" y="153282"/>
                  <a:pt x="591008" y="129079"/>
                </a:cubicBezTo>
                <a:cubicBezTo>
                  <a:pt x="566806" y="104877"/>
                  <a:pt x="538699" y="85966"/>
                  <a:pt x="507383" y="72694"/>
                </a:cubicBezTo>
                <a:cubicBezTo>
                  <a:pt x="491075" y="65755"/>
                  <a:pt x="474246" y="60636"/>
                  <a:pt x="457070" y="57166"/>
                </a:cubicBezTo>
                <a:close/>
                <a:moveTo>
                  <a:pt x="307952" y="56386"/>
                </a:moveTo>
                <a:cubicBezTo>
                  <a:pt x="284703" y="60376"/>
                  <a:pt x="262062" y="66969"/>
                  <a:pt x="240115" y="76251"/>
                </a:cubicBezTo>
                <a:cubicBezTo>
                  <a:pt x="203508" y="91778"/>
                  <a:pt x="170544" y="113986"/>
                  <a:pt x="142092" y="142179"/>
                </a:cubicBezTo>
                <a:cubicBezTo>
                  <a:pt x="113812" y="170545"/>
                  <a:pt x="91605" y="203422"/>
                  <a:pt x="76077" y="240116"/>
                </a:cubicBezTo>
                <a:cubicBezTo>
                  <a:pt x="60029" y="278111"/>
                  <a:pt x="51874" y="318362"/>
                  <a:pt x="51874" y="360000"/>
                </a:cubicBezTo>
                <a:cubicBezTo>
                  <a:pt x="51874" y="401639"/>
                  <a:pt x="60029" y="441976"/>
                  <a:pt x="76077" y="479885"/>
                </a:cubicBezTo>
                <a:cubicBezTo>
                  <a:pt x="91605" y="516579"/>
                  <a:pt x="113812" y="549543"/>
                  <a:pt x="142092" y="577822"/>
                </a:cubicBezTo>
                <a:cubicBezTo>
                  <a:pt x="170458" y="606102"/>
                  <a:pt x="203335" y="628309"/>
                  <a:pt x="240029" y="643837"/>
                </a:cubicBezTo>
                <a:cubicBezTo>
                  <a:pt x="278024" y="659885"/>
                  <a:pt x="318275" y="668039"/>
                  <a:pt x="359913" y="668039"/>
                </a:cubicBezTo>
                <a:cubicBezTo>
                  <a:pt x="401552" y="668039"/>
                  <a:pt x="441890" y="659885"/>
                  <a:pt x="479798" y="643837"/>
                </a:cubicBezTo>
                <a:cubicBezTo>
                  <a:pt x="516492" y="628309"/>
                  <a:pt x="549456" y="606102"/>
                  <a:pt x="577735" y="577822"/>
                </a:cubicBezTo>
                <a:cubicBezTo>
                  <a:pt x="606015" y="549456"/>
                  <a:pt x="628222" y="516579"/>
                  <a:pt x="643750" y="479885"/>
                </a:cubicBezTo>
                <a:cubicBezTo>
                  <a:pt x="653032" y="457938"/>
                  <a:pt x="659625" y="435297"/>
                  <a:pt x="663615" y="412049"/>
                </a:cubicBezTo>
                <a:lnTo>
                  <a:pt x="360000" y="412049"/>
                </a:lnTo>
                <a:cubicBezTo>
                  <a:pt x="331287" y="412049"/>
                  <a:pt x="307952" y="388714"/>
                  <a:pt x="307952" y="360000"/>
                </a:cubicBezTo>
                <a:close/>
                <a:moveTo>
                  <a:pt x="405022" y="0"/>
                </a:moveTo>
                <a:cubicBezTo>
                  <a:pt x="578950" y="0"/>
                  <a:pt x="720001" y="141051"/>
                  <a:pt x="720001" y="314979"/>
                </a:cubicBezTo>
                <a:lnTo>
                  <a:pt x="405022" y="314979"/>
                </a:lnTo>
                <a:close/>
                <a:moveTo>
                  <a:pt x="360000" y="0"/>
                </a:moveTo>
                <a:lnTo>
                  <a:pt x="360000" y="360000"/>
                </a:lnTo>
                <a:lnTo>
                  <a:pt x="720001" y="360000"/>
                </a:lnTo>
                <a:cubicBezTo>
                  <a:pt x="720001" y="558825"/>
                  <a:pt x="558824" y="720001"/>
                  <a:pt x="360000" y="720001"/>
                </a:cubicBezTo>
                <a:cubicBezTo>
                  <a:pt x="161176" y="720001"/>
                  <a:pt x="0" y="558825"/>
                  <a:pt x="0" y="360000"/>
                </a:cubicBezTo>
                <a:cubicBezTo>
                  <a:pt x="0" y="161176"/>
                  <a:pt x="161176" y="0"/>
                  <a:pt x="360000" y="0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6649162" y="2283478"/>
            <a:ext cx="4624533" cy="110140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农业装备升级是农业现代化的重要支撑，需加快农业装备研发和应用，提高农业生产效率。
我国加快农业装备升级，推动农业机械化向全程全面高质高效升级，提高农业生产效率。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041782" y="1747922"/>
            <a:ext cx="4619714" cy="52010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农业科技创新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653867" y="1747922"/>
            <a:ext cx="4619714" cy="52010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农业装备升级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1305470" y="3769186"/>
            <a:ext cx="9660646" cy="2374900"/>
          </a:xfrm>
          <a:prstGeom prst="snip1Rect">
            <a:avLst/>
          </a:prstGeom>
          <a:solidFill>
            <a:schemeClr val="bg1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1562485" y="3898463"/>
            <a:ext cx="412288" cy="398986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accent2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1562479" y="4922363"/>
            <a:ext cx="9069533" cy="107600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农业产业融合是农业现代化的重要方向，需推动农业与二三产业融合发展，提升农业附加值。
我国推动农业与二三产业融合发展，培育壮大农产品加工业、农村电商等新产业新业态。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8100000">
            <a:off x="536920" y="4249338"/>
            <a:ext cx="1414597" cy="1414597"/>
          </a:xfrm>
          <a:prstGeom prst="diagStripe">
            <a:avLst>
              <a:gd name="adj" fmla="val 88423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562482" y="4386807"/>
            <a:ext cx="9067418" cy="52010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D09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农业产业融合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200025" y="392345"/>
            <a:ext cx="7589083" cy="612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10800000" flipH="1">
            <a:off x="200025" y="390524"/>
            <a:ext cx="616743" cy="616743"/>
          </a:xfrm>
          <a:prstGeom prst="teardrop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986232" y="479718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农业现代化的关键领域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60751" y="150305"/>
            <a:ext cx="11870499" cy="6557391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967084" y="1651172"/>
            <a:ext cx="3224674" cy="4016589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>
            <a:solidFill>
              <a:schemeClr val="accent1"/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860490" y="3295555"/>
            <a:ext cx="1437862" cy="7619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181245" y="2636643"/>
            <a:ext cx="2796352" cy="5601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加强政策支持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181246" y="3474491"/>
            <a:ext cx="2796350" cy="193311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加强政策支持是推进农业现代化的重要保障，需完善农业支持保护政策，加大财政投入。
我国继续稳定耕地地力保护补贴政策，完善玉米大豆生产者补贴、稻谷补贴政策。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2440045" y="2185114"/>
            <a:ext cx="278752" cy="301956"/>
          </a:xfrm>
          <a:custGeom>
            <a:avLst/>
            <a:gdLst>
              <a:gd name="connsiteX0" fmla="*/ 332293 w 664672"/>
              <a:gd name="connsiteY0" fmla="*/ 387672 h 720001"/>
              <a:gd name="connsiteX1" fmla="*/ 660804 w 664672"/>
              <a:gd name="connsiteY1" fmla="*/ 598902 h 720001"/>
              <a:gd name="connsiteX2" fmla="*/ 563560 w 664672"/>
              <a:gd name="connsiteY2" fmla="*/ 720001 h 720001"/>
              <a:gd name="connsiteX3" fmla="*/ 101112 w 664672"/>
              <a:gd name="connsiteY3" fmla="*/ 720001 h 720001"/>
              <a:gd name="connsiteX4" fmla="*/ 3868 w 664672"/>
              <a:gd name="connsiteY4" fmla="*/ 598902 h 720001"/>
              <a:gd name="connsiteX5" fmla="*/ 332293 w 664672"/>
              <a:gd name="connsiteY5" fmla="*/ 387672 h 720001"/>
              <a:gd name="connsiteX6" fmla="*/ 332293 w 664672"/>
              <a:gd name="connsiteY6" fmla="*/ 0 h 720001"/>
              <a:gd name="connsiteX7" fmla="*/ 509517 w 664672"/>
              <a:gd name="connsiteY7" fmla="*/ 177224 h 720001"/>
              <a:gd name="connsiteX8" fmla="*/ 332293 w 664672"/>
              <a:gd name="connsiteY8" fmla="*/ 354448 h 720001"/>
              <a:gd name="connsiteX9" fmla="*/ 155069 w 664672"/>
              <a:gd name="connsiteY9" fmla="*/ 177224 h 720001"/>
              <a:gd name="connsiteX10" fmla="*/ 332293 w 664672"/>
              <a:gd name="connsiteY10" fmla="*/ 0 h 720001"/>
            </a:gdLst>
            <a:ahLst/>
            <a:cxnLst/>
            <a:rect l="l" t="t" r="r" b="b"/>
            <a:pathLst>
              <a:path w="664672" h="720001">
                <a:moveTo>
                  <a:pt x="332293" y="387672"/>
                </a:moveTo>
                <a:cubicBezTo>
                  <a:pt x="550549" y="387672"/>
                  <a:pt x="628448" y="491162"/>
                  <a:pt x="660804" y="598902"/>
                </a:cubicBezTo>
                <a:cubicBezTo>
                  <a:pt x="679021" y="659624"/>
                  <a:pt x="630616" y="720001"/>
                  <a:pt x="563560" y="720001"/>
                </a:cubicBezTo>
                <a:lnTo>
                  <a:pt x="101112" y="720001"/>
                </a:lnTo>
                <a:cubicBezTo>
                  <a:pt x="34057" y="720001"/>
                  <a:pt x="-14348" y="659624"/>
                  <a:pt x="3868" y="598902"/>
                </a:cubicBezTo>
                <a:cubicBezTo>
                  <a:pt x="36138" y="491162"/>
                  <a:pt x="114037" y="387672"/>
                  <a:pt x="332293" y="387672"/>
                </a:cubicBezTo>
                <a:close/>
                <a:moveTo>
                  <a:pt x="332293" y="0"/>
                </a:moveTo>
                <a:cubicBezTo>
                  <a:pt x="430230" y="0"/>
                  <a:pt x="509604" y="79287"/>
                  <a:pt x="509517" y="177224"/>
                </a:cubicBezTo>
                <a:cubicBezTo>
                  <a:pt x="509517" y="275074"/>
                  <a:pt x="430144" y="354448"/>
                  <a:pt x="332293" y="354448"/>
                </a:cubicBezTo>
                <a:cubicBezTo>
                  <a:pt x="234442" y="354448"/>
                  <a:pt x="155069" y="275074"/>
                  <a:pt x="155069" y="177224"/>
                </a:cubicBezTo>
                <a:cubicBezTo>
                  <a:pt x="155069" y="79287"/>
                  <a:pt x="234442" y="0"/>
                  <a:pt x="332293" y="0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483663" y="1651172"/>
            <a:ext cx="3224674" cy="4016589"/>
          </a:xfrm>
          <a:prstGeom prst="rect">
            <a:avLst/>
          </a:prstGeom>
          <a:solidFill>
            <a:schemeClr val="accent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5377069" y="3295555"/>
            <a:ext cx="1437862" cy="76199"/>
          </a:xfrm>
          <a:prstGeom prst="roundRect">
            <a:avLst>
              <a:gd name="adj" fmla="val 50000"/>
            </a:avLst>
          </a:prstGeom>
          <a:solidFill>
            <a:srgbClr val="FFFFFF">
              <a:alpha val="100000"/>
            </a:srgb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4697824" y="2636643"/>
            <a:ext cx="2796352" cy="5601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培育新型农业经营主体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697825" y="3474491"/>
            <a:ext cx="2796350" cy="193311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培育新型农业经营主体是推进农业现代化的重要力量，需加强新型农业经营主体培育，提高农业组织化程度。
我国培育壮大新型农业经营主体，发展多种形式适度规模经营，提高农业组织化程度。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5963798" y="2185113"/>
            <a:ext cx="264404" cy="301958"/>
          </a:xfrm>
          <a:custGeom>
            <a:avLst/>
            <a:gdLst>
              <a:gd name="connsiteX0" fmla="*/ 361901 w 630455"/>
              <a:gd name="connsiteY0" fmla="*/ 82589 h 720001"/>
              <a:gd name="connsiteX1" fmla="*/ 361901 w 630455"/>
              <a:gd name="connsiteY1" fmla="*/ 203034 h 720001"/>
              <a:gd name="connsiteX2" fmla="*/ 427179 w 630455"/>
              <a:gd name="connsiteY2" fmla="*/ 268312 h 720001"/>
              <a:gd name="connsiteX3" fmla="*/ 547624 w 630455"/>
              <a:gd name="connsiteY3" fmla="*/ 268312 h 720001"/>
              <a:gd name="connsiteX4" fmla="*/ 113812 w 630455"/>
              <a:gd name="connsiteY4" fmla="*/ 0 h 720001"/>
              <a:gd name="connsiteX5" fmla="*/ 338847 w 630455"/>
              <a:gd name="connsiteY5" fmla="*/ 0 h 720001"/>
              <a:gd name="connsiteX6" fmla="*/ 340465 w 630455"/>
              <a:gd name="connsiteY6" fmla="*/ 162 h 720001"/>
              <a:gd name="connsiteX7" fmla="*/ 340789 w 630455"/>
              <a:gd name="connsiteY7" fmla="*/ 162 h 720001"/>
              <a:gd name="connsiteX8" fmla="*/ 344106 w 630455"/>
              <a:gd name="connsiteY8" fmla="*/ 809 h 720001"/>
              <a:gd name="connsiteX9" fmla="*/ 344186 w 630455"/>
              <a:gd name="connsiteY9" fmla="*/ 809 h 720001"/>
              <a:gd name="connsiteX10" fmla="*/ 347422 w 630455"/>
              <a:gd name="connsiteY10" fmla="*/ 1942 h 720001"/>
              <a:gd name="connsiteX11" fmla="*/ 347503 w 630455"/>
              <a:gd name="connsiteY11" fmla="*/ 1942 h 720001"/>
              <a:gd name="connsiteX12" fmla="*/ 349040 w 630455"/>
              <a:gd name="connsiteY12" fmla="*/ 2670 h 720001"/>
              <a:gd name="connsiteX13" fmla="*/ 349121 w 630455"/>
              <a:gd name="connsiteY13" fmla="*/ 2670 h 720001"/>
              <a:gd name="connsiteX14" fmla="*/ 350576 w 630455"/>
              <a:gd name="connsiteY14" fmla="*/ 3479 h 720001"/>
              <a:gd name="connsiteX15" fmla="*/ 350819 w 630455"/>
              <a:gd name="connsiteY15" fmla="*/ 3640 h 720001"/>
              <a:gd name="connsiteX16" fmla="*/ 352033 w 630455"/>
              <a:gd name="connsiteY16" fmla="*/ 4449 h 720001"/>
              <a:gd name="connsiteX17" fmla="*/ 352194 w 630455"/>
              <a:gd name="connsiteY17" fmla="*/ 4530 h 720001"/>
              <a:gd name="connsiteX18" fmla="*/ 353408 w 630455"/>
              <a:gd name="connsiteY18" fmla="*/ 5501 h 720001"/>
              <a:gd name="connsiteX19" fmla="*/ 353651 w 630455"/>
              <a:gd name="connsiteY19" fmla="*/ 5743 h 720001"/>
              <a:gd name="connsiteX20" fmla="*/ 354864 w 630455"/>
              <a:gd name="connsiteY20" fmla="*/ 6876 h 720001"/>
              <a:gd name="connsiteX21" fmla="*/ 623418 w 630455"/>
              <a:gd name="connsiteY21" fmla="*/ 275430 h 720001"/>
              <a:gd name="connsiteX22" fmla="*/ 624551 w 630455"/>
              <a:gd name="connsiteY22" fmla="*/ 276643 h 720001"/>
              <a:gd name="connsiteX23" fmla="*/ 624793 w 630455"/>
              <a:gd name="connsiteY23" fmla="*/ 276886 h 720001"/>
              <a:gd name="connsiteX24" fmla="*/ 625764 w 630455"/>
              <a:gd name="connsiteY24" fmla="*/ 278180 h 720001"/>
              <a:gd name="connsiteX25" fmla="*/ 625845 w 630455"/>
              <a:gd name="connsiteY25" fmla="*/ 278342 h 720001"/>
              <a:gd name="connsiteX26" fmla="*/ 626734 w 630455"/>
              <a:gd name="connsiteY26" fmla="*/ 279637 h 720001"/>
              <a:gd name="connsiteX27" fmla="*/ 626896 w 630455"/>
              <a:gd name="connsiteY27" fmla="*/ 279798 h 720001"/>
              <a:gd name="connsiteX28" fmla="*/ 627705 w 630455"/>
              <a:gd name="connsiteY28" fmla="*/ 281254 h 720001"/>
              <a:gd name="connsiteX29" fmla="*/ 628433 w 630455"/>
              <a:gd name="connsiteY29" fmla="*/ 282791 h 720001"/>
              <a:gd name="connsiteX30" fmla="*/ 629646 w 630455"/>
              <a:gd name="connsiteY30" fmla="*/ 286107 h 720001"/>
              <a:gd name="connsiteX31" fmla="*/ 630293 w 630455"/>
              <a:gd name="connsiteY31" fmla="*/ 289424 h 720001"/>
              <a:gd name="connsiteX32" fmla="*/ 630293 w 630455"/>
              <a:gd name="connsiteY32" fmla="*/ 289667 h 720001"/>
              <a:gd name="connsiteX33" fmla="*/ 630455 w 630455"/>
              <a:gd name="connsiteY33" fmla="*/ 291285 h 720001"/>
              <a:gd name="connsiteX34" fmla="*/ 630455 w 630455"/>
              <a:gd name="connsiteY34" fmla="*/ 292579 h 720001"/>
              <a:gd name="connsiteX35" fmla="*/ 630455 w 630455"/>
              <a:gd name="connsiteY35" fmla="*/ 606189 h 720001"/>
              <a:gd name="connsiteX36" fmla="*/ 516644 w 630455"/>
              <a:gd name="connsiteY36" fmla="*/ 720001 h 720001"/>
              <a:gd name="connsiteX37" fmla="*/ 113812 w 630455"/>
              <a:gd name="connsiteY37" fmla="*/ 720001 h 720001"/>
              <a:gd name="connsiteX38" fmla="*/ 0 w 630455"/>
              <a:gd name="connsiteY38" fmla="*/ 606189 h 720001"/>
              <a:gd name="connsiteX39" fmla="*/ 0 w 630455"/>
              <a:gd name="connsiteY39" fmla="*/ 113812 h 720001"/>
              <a:gd name="connsiteX40" fmla="*/ 113812 w 630455"/>
              <a:gd name="connsiteY40" fmla="*/ 0 h 720001"/>
            </a:gdLst>
            <a:ahLst/>
            <a:cxnLst/>
            <a:rect l="l" t="t" r="r" b="b"/>
            <a:pathLst>
              <a:path w="630455" h="720001">
                <a:moveTo>
                  <a:pt x="361901" y="82589"/>
                </a:moveTo>
                <a:lnTo>
                  <a:pt x="361901" y="203034"/>
                </a:lnTo>
                <a:cubicBezTo>
                  <a:pt x="361901" y="239030"/>
                  <a:pt x="391183" y="268312"/>
                  <a:pt x="427179" y="268312"/>
                </a:cubicBezTo>
                <a:lnTo>
                  <a:pt x="547624" y="268312"/>
                </a:lnTo>
                <a:close/>
                <a:moveTo>
                  <a:pt x="113812" y="0"/>
                </a:moveTo>
                <a:lnTo>
                  <a:pt x="338847" y="0"/>
                </a:lnTo>
                <a:cubicBezTo>
                  <a:pt x="339414" y="81"/>
                  <a:pt x="339899" y="81"/>
                  <a:pt x="340465" y="162"/>
                </a:cubicBezTo>
                <a:lnTo>
                  <a:pt x="340789" y="162"/>
                </a:lnTo>
                <a:cubicBezTo>
                  <a:pt x="341922" y="324"/>
                  <a:pt x="343054" y="485"/>
                  <a:pt x="344106" y="809"/>
                </a:cubicBezTo>
                <a:lnTo>
                  <a:pt x="344186" y="809"/>
                </a:lnTo>
                <a:cubicBezTo>
                  <a:pt x="345238" y="1052"/>
                  <a:pt x="346371" y="1456"/>
                  <a:pt x="347422" y="1942"/>
                </a:cubicBezTo>
                <a:lnTo>
                  <a:pt x="347503" y="1942"/>
                </a:lnTo>
                <a:cubicBezTo>
                  <a:pt x="348069" y="2184"/>
                  <a:pt x="348555" y="2427"/>
                  <a:pt x="349040" y="2670"/>
                </a:cubicBezTo>
                <a:lnTo>
                  <a:pt x="349121" y="2670"/>
                </a:lnTo>
                <a:cubicBezTo>
                  <a:pt x="349606" y="2912"/>
                  <a:pt x="350091" y="3155"/>
                  <a:pt x="350576" y="3479"/>
                </a:cubicBezTo>
                <a:cubicBezTo>
                  <a:pt x="350657" y="3560"/>
                  <a:pt x="350739" y="3560"/>
                  <a:pt x="350819" y="3640"/>
                </a:cubicBezTo>
                <a:cubicBezTo>
                  <a:pt x="351224" y="3883"/>
                  <a:pt x="351628" y="4126"/>
                  <a:pt x="352033" y="4449"/>
                </a:cubicBezTo>
                <a:cubicBezTo>
                  <a:pt x="352113" y="4449"/>
                  <a:pt x="352113" y="4530"/>
                  <a:pt x="352194" y="4530"/>
                </a:cubicBezTo>
                <a:lnTo>
                  <a:pt x="353408" y="5501"/>
                </a:lnTo>
                <a:lnTo>
                  <a:pt x="353651" y="5743"/>
                </a:lnTo>
                <a:cubicBezTo>
                  <a:pt x="354055" y="6148"/>
                  <a:pt x="354459" y="6472"/>
                  <a:pt x="354864" y="6876"/>
                </a:cubicBezTo>
                <a:lnTo>
                  <a:pt x="623418" y="275430"/>
                </a:lnTo>
                <a:cubicBezTo>
                  <a:pt x="623822" y="275835"/>
                  <a:pt x="624227" y="276239"/>
                  <a:pt x="624551" y="276643"/>
                </a:cubicBezTo>
                <a:lnTo>
                  <a:pt x="624793" y="276886"/>
                </a:lnTo>
                <a:cubicBezTo>
                  <a:pt x="625117" y="277291"/>
                  <a:pt x="625440" y="277776"/>
                  <a:pt x="625764" y="278180"/>
                </a:cubicBezTo>
                <a:cubicBezTo>
                  <a:pt x="625764" y="278261"/>
                  <a:pt x="625845" y="278342"/>
                  <a:pt x="625845" y="278342"/>
                </a:cubicBezTo>
                <a:cubicBezTo>
                  <a:pt x="626168" y="278747"/>
                  <a:pt x="626491" y="279232"/>
                  <a:pt x="626734" y="279637"/>
                </a:cubicBezTo>
                <a:cubicBezTo>
                  <a:pt x="626815" y="279637"/>
                  <a:pt x="626815" y="279717"/>
                  <a:pt x="626896" y="279798"/>
                </a:cubicBezTo>
                <a:cubicBezTo>
                  <a:pt x="627139" y="280284"/>
                  <a:pt x="627462" y="280769"/>
                  <a:pt x="627705" y="281254"/>
                </a:cubicBezTo>
                <a:cubicBezTo>
                  <a:pt x="627948" y="281739"/>
                  <a:pt x="628190" y="282225"/>
                  <a:pt x="628433" y="282791"/>
                </a:cubicBezTo>
                <a:cubicBezTo>
                  <a:pt x="628918" y="283843"/>
                  <a:pt x="629323" y="284975"/>
                  <a:pt x="629646" y="286107"/>
                </a:cubicBezTo>
                <a:cubicBezTo>
                  <a:pt x="629889" y="287159"/>
                  <a:pt x="630132" y="288291"/>
                  <a:pt x="630293" y="289424"/>
                </a:cubicBezTo>
                <a:lnTo>
                  <a:pt x="630293" y="289667"/>
                </a:lnTo>
                <a:cubicBezTo>
                  <a:pt x="630374" y="290152"/>
                  <a:pt x="630455" y="290718"/>
                  <a:pt x="630455" y="291285"/>
                </a:cubicBezTo>
                <a:lnTo>
                  <a:pt x="630455" y="292579"/>
                </a:lnTo>
                <a:lnTo>
                  <a:pt x="630455" y="606189"/>
                </a:lnTo>
                <a:cubicBezTo>
                  <a:pt x="630455" y="668959"/>
                  <a:pt x="579414" y="720001"/>
                  <a:pt x="516644" y="720001"/>
                </a:cubicBezTo>
                <a:lnTo>
                  <a:pt x="113812" y="720001"/>
                </a:lnTo>
                <a:cubicBezTo>
                  <a:pt x="51042" y="720001"/>
                  <a:pt x="0" y="668959"/>
                  <a:pt x="0" y="606189"/>
                </a:cubicBezTo>
                <a:lnTo>
                  <a:pt x="0" y="113812"/>
                </a:lnTo>
                <a:cubicBezTo>
                  <a:pt x="0" y="51042"/>
                  <a:pt x="51042" y="0"/>
                  <a:pt x="113812" y="0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000242" y="1651172"/>
            <a:ext cx="3224674" cy="4016589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>
            <a:solidFill>
              <a:schemeClr val="accent1"/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893648" y="3295555"/>
            <a:ext cx="1437862" cy="7619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8214403" y="2636643"/>
            <a:ext cx="2796352" cy="5601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推进农业绿色发展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8214404" y="3474491"/>
            <a:ext cx="2796350" cy="193311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推进农业绿色发展是农业现代化的重要方向，需加强农业生态环境保护，推动农业可持续发展。
我国推进农业绿色发展，加强农业面源污染防治，推动农业资源循环利用。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flipH="1" flipV="1">
            <a:off x="9456567" y="2185113"/>
            <a:ext cx="312024" cy="301958"/>
          </a:xfrm>
          <a:custGeom>
            <a:avLst/>
            <a:gdLst>
              <a:gd name="connsiteX0" fmla="*/ 311954 w 744004"/>
              <a:gd name="connsiteY0" fmla="*/ 337123 h 720001"/>
              <a:gd name="connsiteX1" fmla="*/ 168770 w 744004"/>
              <a:gd name="connsiteY1" fmla="*/ 337123 h 720001"/>
              <a:gd name="connsiteX2" fmla="*/ 49673 w 744004"/>
              <a:gd name="connsiteY2" fmla="*/ 287618 h 720001"/>
              <a:gd name="connsiteX3" fmla="*/ 167 w 744004"/>
              <a:gd name="connsiteY3" fmla="*/ 168520 h 720001"/>
              <a:gd name="connsiteX4" fmla="*/ 49590 w 744004"/>
              <a:gd name="connsiteY4" fmla="*/ 49507 h 720001"/>
              <a:gd name="connsiteX5" fmla="*/ 168687 w 744004"/>
              <a:gd name="connsiteY5" fmla="*/ 0 h 720001"/>
              <a:gd name="connsiteX6" fmla="*/ 287784 w 744004"/>
              <a:gd name="connsiteY6" fmla="*/ 49507 h 720001"/>
              <a:gd name="connsiteX7" fmla="*/ 337290 w 744004"/>
              <a:gd name="connsiteY7" fmla="*/ 168604 h 720001"/>
              <a:gd name="connsiteX8" fmla="*/ 337290 w 744004"/>
              <a:gd name="connsiteY8" fmla="*/ 311787 h 720001"/>
              <a:gd name="connsiteX9" fmla="*/ 311954 w 744004"/>
              <a:gd name="connsiteY9" fmla="*/ 337123 h 720001"/>
              <a:gd name="connsiteX10" fmla="*/ 575401 w 744004"/>
              <a:gd name="connsiteY10" fmla="*/ 337207 h 720001"/>
              <a:gd name="connsiteX11" fmla="*/ 432218 w 744004"/>
              <a:gd name="connsiteY11" fmla="*/ 337207 h 720001"/>
              <a:gd name="connsiteX12" fmla="*/ 406882 w 744004"/>
              <a:gd name="connsiteY12" fmla="*/ 311870 h 720001"/>
              <a:gd name="connsiteX13" fmla="*/ 406882 w 744004"/>
              <a:gd name="connsiteY13" fmla="*/ 168687 h 720001"/>
              <a:gd name="connsiteX14" fmla="*/ 456387 w 744004"/>
              <a:gd name="connsiteY14" fmla="*/ 49590 h 720001"/>
              <a:gd name="connsiteX15" fmla="*/ 575401 w 744004"/>
              <a:gd name="connsiteY15" fmla="*/ 0 h 720001"/>
              <a:gd name="connsiteX16" fmla="*/ 694498 w 744004"/>
              <a:gd name="connsiteY16" fmla="*/ 49507 h 720001"/>
              <a:gd name="connsiteX17" fmla="*/ 744004 w 744004"/>
              <a:gd name="connsiteY17" fmla="*/ 168604 h 720001"/>
              <a:gd name="connsiteX18" fmla="*/ 694498 w 744004"/>
              <a:gd name="connsiteY18" fmla="*/ 287701 h 720001"/>
              <a:gd name="connsiteX19" fmla="*/ 575401 w 744004"/>
              <a:gd name="connsiteY19" fmla="*/ 337207 h 720001"/>
              <a:gd name="connsiteX20" fmla="*/ 168604 w 744004"/>
              <a:gd name="connsiteY20" fmla="*/ 720001 h 720001"/>
              <a:gd name="connsiteX21" fmla="*/ 49507 w 744004"/>
              <a:gd name="connsiteY21" fmla="*/ 670495 h 720001"/>
              <a:gd name="connsiteX22" fmla="*/ 0 w 744004"/>
              <a:gd name="connsiteY22" fmla="*/ 551398 h 720001"/>
              <a:gd name="connsiteX23" fmla="*/ 49507 w 744004"/>
              <a:gd name="connsiteY23" fmla="*/ 432301 h 720001"/>
              <a:gd name="connsiteX24" fmla="*/ 168687 w 744004"/>
              <a:gd name="connsiteY24" fmla="*/ 382879 h 720001"/>
              <a:gd name="connsiteX25" fmla="*/ 311871 w 744004"/>
              <a:gd name="connsiteY25" fmla="*/ 382879 h 720001"/>
              <a:gd name="connsiteX26" fmla="*/ 337207 w 744004"/>
              <a:gd name="connsiteY26" fmla="*/ 408215 h 720001"/>
              <a:gd name="connsiteX27" fmla="*/ 337207 w 744004"/>
              <a:gd name="connsiteY27" fmla="*/ 551398 h 720001"/>
              <a:gd name="connsiteX28" fmla="*/ 287701 w 744004"/>
              <a:gd name="connsiteY28" fmla="*/ 670495 h 720001"/>
              <a:gd name="connsiteX29" fmla="*/ 168604 w 744004"/>
              <a:gd name="connsiteY29" fmla="*/ 720001 h 720001"/>
              <a:gd name="connsiteX30" fmla="*/ 575401 w 744004"/>
              <a:gd name="connsiteY30" fmla="*/ 720001 h 720001"/>
              <a:gd name="connsiteX31" fmla="*/ 456304 w 744004"/>
              <a:gd name="connsiteY31" fmla="*/ 670495 h 720001"/>
              <a:gd name="connsiteX32" fmla="*/ 406798 w 744004"/>
              <a:gd name="connsiteY32" fmla="*/ 551398 h 720001"/>
              <a:gd name="connsiteX33" fmla="*/ 406798 w 744004"/>
              <a:gd name="connsiteY33" fmla="*/ 408215 h 720001"/>
              <a:gd name="connsiteX34" fmla="*/ 432218 w 744004"/>
              <a:gd name="connsiteY34" fmla="*/ 382879 h 720001"/>
              <a:gd name="connsiteX35" fmla="*/ 575401 w 744004"/>
              <a:gd name="connsiteY35" fmla="*/ 382879 h 720001"/>
              <a:gd name="connsiteX36" fmla="*/ 694498 w 744004"/>
              <a:gd name="connsiteY36" fmla="*/ 432385 h 720001"/>
              <a:gd name="connsiteX37" fmla="*/ 744004 w 744004"/>
              <a:gd name="connsiteY37" fmla="*/ 551398 h 720001"/>
              <a:gd name="connsiteX38" fmla="*/ 694498 w 744004"/>
              <a:gd name="connsiteY38" fmla="*/ 670495 h 720001"/>
              <a:gd name="connsiteX39" fmla="*/ 575401 w 744004"/>
              <a:gd name="connsiteY39" fmla="*/ 720001 h 720001"/>
            </a:gdLst>
            <a:ahLst/>
            <a:cxnLst/>
            <a:rect l="l" t="t" r="r" b="b"/>
            <a:pathLst>
              <a:path w="744004" h="720001">
                <a:moveTo>
                  <a:pt x="311954" y="337123"/>
                </a:moveTo>
                <a:lnTo>
                  <a:pt x="168770" y="337123"/>
                </a:lnTo>
                <a:cubicBezTo>
                  <a:pt x="123932" y="337123"/>
                  <a:pt x="81594" y="319538"/>
                  <a:pt x="49673" y="287618"/>
                </a:cubicBezTo>
                <a:cubicBezTo>
                  <a:pt x="17753" y="255697"/>
                  <a:pt x="167" y="213442"/>
                  <a:pt x="167" y="168520"/>
                </a:cubicBezTo>
                <a:cubicBezTo>
                  <a:pt x="167" y="123598"/>
                  <a:pt x="17669" y="81427"/>
                  <a:pt x="49590" y="49507"/>
                </a:cubicBezTo>
                <a:cubicBezTo>
                  <a:pt x="81510" y="17586"/>
                  <a:pt x="123848" y="0"/>
                  <a:pt x="168687" y="0"/>
                </a:cubicBezTo>
                <a:cubicBezTo>
                  <a:pt x="213526" y="0"/>
                  <a:pt x="255864" y="17586"/>
                  <a:pt x="287784" y="49507"/>
                </a:cubicBezTo>
                <a:cubicBezTo>
                  <a:pt x="319705" y="81427"/>
                  <a:pt x="337290" y="123682"/>
                  <a:pt x="337290" y="168604"/>
                </a:cubicBezTo>
                <a:lnTo>
                  <a:pt x="337290" y="311787"/>
                </a:lnTo>
                <a:cubicBezTo>
                  <a:pt x="337290" y="325789"/>
                  <a:pt x="325956" y="337123"/>
                  <a:pt x="311954" y="337123"/>
                </a:cubicBezTo>
                <a:close/>
                <a:moveTo>
                  <a:pt x="575401" y="337207"/>
                </a:moveTo>
                <a:lnTo>
                  <a:pt x="432218" y="337207"/>
                </a:lnTo>
                <a:cubicBezTo>
                  <a:pt x="418216" y="337207"/>
                  <a:pt x="406882" y="325872"/>
                  <a:pt x="406882" y="311870"/>
                </a:cubicBezTo>
                <a:lnTo>
                  <a:pt x="406882" y="168687"/>
                </a:lnTo>
                <a:cubicBezTo>
                  <a:pt x="406882" y="123849"/>
                  <a:pt x="424467" y="81510"/>
                  <a:pt x="456387" y="49590"/>
                </a:cubicBezTo>
                <a:cubicBezTo>
                  <a:pt x="488308" y="17669"/>
                  <a:pt x="530563" y="0"/>
                  <a:pt x="575401" y="0"/>
                </a:cubicBezTo>
                <a:cubicBezTo>
                  <a:pt x="620240" y="0"/>
                  <a:pt x="662578" y="17586"/>
                  <a:pt x="694498" y="49507"/>
                </a:cubicBezTo>
                <a:cubicBezTo>
                  <a:pt x="726419" y="81427"/>
                  <a:pt x="744004" y="123765"/>
                  <a:pt x="744004" y="168604"/>
                </a:cubicBezTo>
                <a:cubicBezTo>
                  <a:pt x="744004" y="213442"/>
                  <a:pt x="726419" y="255780"/>
                  <a:pt x="694498" y="287701"/>
                </a:cubicBezTo>
                <a:cubicBezTo>
                  <a:pt x="662578" y="319621"/>
                  <a:pt x="620323" y="337207"/>
                  <a:pt x="575401" y="337207"/>
                </a:cubicBezTo>
                <a:close/>
                <a:moveTo>
                  <a:pt x="168604" y="720001"/>
                </a:moveTo>
                <a:cubicBezTo>
                  <a:pt x="123682" y="720001"/>
                  <a:pt x="81427" y="702416"/>
                  <a:pt x="49507" y="670495"/>
                </a:cubicBezTo>
                <a:cubicBezTo>
                  <a:pt x="17586" y="638575"/>
                  <a:pt x="0" y="596320"/>
                  <a:pt x="0" y="551398"/>
                </a:cubicBezTo>
                <a:cubicBezTo>
                  <a:pt x="0" y="506476"/>
                  <a:pt x="17586" y="464221"/>
                  <a:pt x="49507" y="432301"/>
                </a:cubicBezTo>
                <a:cubicBezTo>
                  <a:pt x="81510" y="400464"/>
                  <a:pt x="123848" y="382879"/>
                  <a:pt x="168687" y="382879"/>
                </a:cubicBezTo>
                <a:lnTo>
                  <a:pt x="311871" y="382879"/>
                </a:lnTo>
                <a:cubicBezTo>
                  <a:pt x="325872" y="382879"/>
                  <a:pt x="337207" y="394297"/>
                  <a:pt x="337207" y="408215"/>
                </a:cubicBezTo>
                <a:lnTo>
                  <a:pt x="337207" y="551398"/>
                </a:lnTo>
                <a:cubicBezTo>
                  <a:pt x="337207" y="596237"/>
                  <a:pt x="319621" y="638575"/>
                  <a:pt x="287701" y="670495"/>
                </a:cubicBezTo>
                <a:cubicBezTo>
                  <a:pt x="255781" y="702416"/>
                  <a:pt x="213526" y="720001"/>
                  <a:pt x="168604" y="720001"/>
                </a:cubicBezTo>
                <a:close/>
                <a:moveTo>
                  <a:pt x="575401" y="720001"/>
                </a:moveTo>
                <a:cubicBezTo>
                  <a:pt x="530563" y="720001"/>
                  <a:pt x="488224" y="702416"/>
                  <a:pt x="456304" y="670495"/>
                </a:cubicBezTo>
                <a:cubicBezTo>
                  <a:pt x="424383" y="638575"/>
                  <a:pt x="406798" y="596320"/>
                  <a:pt x="406798" y="551398"/>
                </a:cubicBezTo>
                <a:lnTo>
                  <a:pt x="406798" y="408215"/>
                </a:lnTo>
                <a:cubicBezTo>
                  <a:pt x="406882" y="394213"/>
                  <a:pt x="418216" y="382879"/>
                  <a:pt x="432218" y="382879"/>
                </a:cubicBezTo>
                <a:lnTo>
                  <a:pt x="575401" y="382879"/>
                </a:lnTo>
                <a:cubicBezTo>
                  <a:pt x="620240" y="382879"/>
                  <a:pt x="662578" y="400464"/>
                  <a:pt x="694498" y="432385"/>
                </a:cubicBezTo>
                <a:cubicBezTo>
                  <a:pt x="726419" y="464305"/>
                  <a:pt x="744004" y="506560"/>
                  <a:pt x="744004" y="551398"/>
                </a:cubicBezTo>
                <a:cubicBezTo>
                  <a:pt x="744004" y="596237"/>
                  <a:pt x="726419" y="638575"/>
                  <a:pt x="694498" y="670495"/>
                </a:cubicBezTo>
                <a:cubicBezTo>
                  <a:pt x="662578" y="702416"/>
                  <a:pt x="620323" y="720001"/>
                  <a:pt x="575401" y="720001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200025" y="392345"/>
            <a:ext cx="7589083" cy="612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10800000" flipH="1">
            <a:off x="200025" y="390524"/>
            <a:ext cx="616743" cy="616743"/>
          </a:xfrm>
          <a:prstGeom prst="teardrop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986232" y="479718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农业现代化的实施路径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82054" y="276368"/>
            <a:ext cx="11627892" cy="6305265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6200000">
            <a:off x="6090436" y="743872"/>
            <a:ext cx="6845437" cy="5357692"/>
          </a:xfrm>
          <a:custGeom>
            <a:avLst/>
            <a:gdLst>
              <a:gd name="connsiteX0" fmla="*/ 6845437 w 6845437"/>
              <a:gd name="connsiteY0" fmla="*/ 3422601 h 5357692"/>
              <a:gd name="connsiteX1" fmla="*/ 6845437 w 6845437"/>
              <a:gd name="connsiteY1" fmla="*/ 5357692 h 5357692"/>
              <a:gd name="connsiteX2" fmla="*/ 0 w 6845437"/>
              <a:gd name="connsiteY2" fmla="*/ 5357692 h 5357692"/>
              <a:gd name="connsiteX3" fmla="*/ 0 w 6845437"/>
              <a:gd name="connsiteY3" fmla="*/ 3422720 h 5357692"/>
              <a:gd name="connsiteX4" fmla="*/ 3422720 w 6845437"/>
              <a:gd name="connsiteY4" fmla="*/ 0 h 5357692"/>
              <a:gd name="connsiteX5" fmla="*/ 6840986 w 6845437"/>
              <a:gd name="connsiteY5" fmla="*/ 3246587 h 5357692"/>
              <a:gd name="connsiteX6" fmla="*/ 6845437 w 6845437"/>
              <a:gd name="connsiteY6" fmla="*/ 3422601 h 5357692"/>
            </a:gdLst>
            <a:ahLst/>
            <a:cxnLst/>
            <a:rect l="l" t="t" r="r" b="b"/>
            <a:pathLst>
              <a:path w="6845437" h="5357692">
                <a:moveTo>
                  <a:pt x="6845437" y="3422601"/>
                </a:moveTo>
                <a:lnTo>
                  <a:pt x="6845437" y="5357692"/>
                </a:lnTo>
                <a:lnTo>
                  <a:pt x="0" y="5357692"/>
                </a:lnTo>
                <a:lnTo>
                  <a:pt x="0" y="3422720"/>
                </a:lnTo>
                <a:cubicBezTo>
                  <a:pt x="0" y="1532404"/>
                  <a:pt x="1532404" y="0"/>
                  <a:pt x="3422720" y="0"/>
                </a:cubicBezTo>
                <a:cubicBezTo>
                  <a:pt x="5253964" y="0"/>
                  <a:pt x="6749315" y="1438125"/>
                  <a:pt x="6840986" y="3246587"/>
                </a:cubicBezTo>
                <a:lnTo>
                  <a:pt x="6845437" y="3422601"/>
                </a:lnTo>
                <a:close/>
              </a:path>
            </a:pathLst>
          </a:cu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alphaModFix amt="50000"/>
          </a:blip>
          <a:srcRect l="25735" t="826" r="31125" b="826"/>
          <a:stretch>
            <a:fillRect/>
          </a:stretch>
        </p:blipFill>
        <p:spPr>
          <a:xfrm>
            <a:off x="6834308" y="0"/>
            <a:ext cx="5357692" cy="6845437"/>
          </a:xfrm>
          <a:custGeom>
            <a:avLst/>
            <a:gdLst>
              <a:gd name="connsiteX0" fmla="*/ 3422600 w 5357692"/>
              <a:gd name="connsiteY0" fmla="*/ 0 h 6845437"/>
              <a:gd name="connsiteX1" fmla="*/ 5357692 w 5357692"/>
              <a:gd name="connsiteY1" fmla="*/ 0 h 6845437"/>
              <a:gd name="connsiteX2" fmla="*/ 5357692 w 5357692"/>
              <a:gd name="connsiteY2" fmla="*/ 6845437 h 6845437"/>
              <a:gd name="connsiteX3" fmla="*/ 3422720 w 5357692"/>
              <a:gd name="connsiteY3" fmla="*/ 6845437 h 6845437"/>
              <a:gd name="connsiteX4" fmla="*/ 0 w 5357692"/>
              <a:gd name="connsiteY4" fmla="*/ 3422717 h 6845437"/>
              <a:gd name="connsiteX5" fmla="*/ 3246586 w 5357692"/>
              <a:gd name="connsiteY5" fmla="*/ 4451 h 6845437"/>
            </a:gdLst>
            <a:ahLst/>
            <a:cxnLst/>
            <a:rect l="l" t="t" r="r" b="b"/>
            <a:pathLst>
              <a:path w="5357692" h="6845437">
                <a:moveTo>
                  <a:pt x="3422600" y="0"/>
                </a:moveTo>
                <a:lnTo>
                  <a:pt x="5357692" y="0"/>
                </a:lnTo>
                <a:lnTo>
                  <a:pt x="5357692" y="6845437"/>
                </a:lnTo>
                <a:lnTo>
                  <a:pt x="3422720" y="6845437"/>
                </a:lnTo>
                <a:cubicBezTo>
                  <a:pt x="1532404" y="6845437"/>
                  <a:pt x="0" y="5313033"/>
                  <a:pt x="0" y="3422717"/>
                </a:cubicBezTo>
                <a:cubicBezTo>
                  <a:pt x="0" y="1591473"/>
                  <a:pt x="1438124" y="96122"/>
                  <a:pt x="3246586" y="4451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4354606" y="5101389"/>
            <a:ext cx="1637520" cy="703278"/>
          </a:xfrm>
          <a:custGeom>
            <a:avLst/>
            <a:gdLst>
              <a:gd name="connsiteX0" fmla="*/ 1977584 w 2086854"/>
              <a:gd name="connsiteY0" fmla="*/ 677717 h 896257"/>
              <a:gd name="connsiteX1" fmla="*/ 2086854 w 2086854"/>
              <a:gd name="connsiteY1" fmla="*/ 786987 h 896257"/>
              <a:gd name="connsiteX2" fmla="*/ 1977584 w 2086854"/>
              <a:gd name="connsiteY2" fmla="*/ 896257 h 896257"/>
              <a:gd name="connsiteX3" fmla="*/ 1868314 w 2086854"/>
              <a:gd name="connsiteY3" fmla="*/ 786987 h 896257"/>
              <a:gd name="connsiteX4" fmla="*/ 1977584 w 2086854"/>
              <a:gd name="connsiteY4" fmla="*/ 677717 h 896257"/>
              <a:gd name="connsiteX5" fmla="*/ 1603922 w 2086854"/>
              <a:gd name="connsiteY5" fmla="*/ 677717 h 896257"/>
              <a:gd name="connsiteX6" fmla="*/ 1713192 w 2086854"/>
              <a:gd name="connsiteY6" fmla="*/ 786987 h 896257"/>
              <a:gd name="connsiteX7" fmla="*/ 1603922 w 2086854"/>
              <a:gd name="connsiteY7" fmla="*/ 896257 h 896257"/>
              <a:gd name="connsiteX8" fmla="*/ 1494652 w 2086854"/>
              <a:gd name="connsiteY8" fmla="*/ 786987 h 896257"/>
              <a:gd name="connsiteX9" fmla="*/ 1603922 w 2086854"/>
              <a:gd name="connsiteY9" fmla="*/ 677717 h 896257"/>
              <a:gd name="connsiteX10" fmla="*/ 1230259 w 2086854"/>
              <a:gd name="connsiteY10" fmla="*/ 677717 h 896257"/>
              <a:gd name="connsiteX11" fmla="*/ 1339529 w 2086854"/>
              <a:gd name="connsiteY11" fmla="*/ 786987 h 896257"/>
              <a:gd name="connsiteX12" fmla="*/ 1230259 w 2086854"/>
              <a:gd name="connsiteY12" fmla="*/ 896257 h 896257"/>
              <a:gd name="connsiteX13" fmla="*/ 1120989 w 2086854"/>
              <a:gd name="connsiteY13" fmla="*/ 786987 h 896257"/>
              <a:gd name="connsiteX14" fmla="*/ 1230259 w 2086854"/>
              <a:gd name="connsiteY14" fmla="*/ 677717 h 896257"/>
              <a:gd name="connsiteX15" fmla="*/ 856596 w 2086854"/>
              <a:gd name="connsiteY15" fmla="*/ 677717 h 896257"/>
              <a:gd name="connsiteX16" fmla="*/ 965866 w 2086854"/>
              <a:gd name="connsiteY16" fmla="*/ 786987 h 896257"/>
              <a:gd name="connsiteX17" fmla="*/ 856596 w 2086854"/>
              <a:gd name="connsiteY17" fmla="*/ 896257 h 896257"/>
              <a:gd name="connsiteX18" fmla="*/ 747326 w 2086854"/>
              <a:gd name="connsiteY18" fmla="*/ 786987 h 896257"/>
              <a:gd name="connsiteX19" fmla="*/ 856596 w 2086854"/>
              <a:gd name="connsiteY19" fmla="*/ 677717 h 896257"/>
              <a:gd name="connsiteX20" fmla="*/ 482933 w 2086854"/>
              <a:gd name="connsiteY20" fmla="*/ 677717 h 896257"/>
              <a:gd name="connsiteX21" fmla="*/ 592203 w 2086854"/>
              <a:gd name="connsiteY21" fmla="*/ 786987 h 896257"/>
              <a:gd name="connsiteX22" fmla="*/ 482933 w 2086854"/>
              <a:gd name="connsiteY22" fmla="*/ 896257 h 896257"/>
              <a:gd name="connsiteX23" fmla="*/ 373663 w 2086854"/>
              <a:gd name="connsiteY23" fmla="*/ 786987 h 896257"/>
              <a:gd name="connsiteX24" fmla="*/ 482933 w 2086854"/>
              <a:gd name="connsiteY24" fmla="*/ 677717 h 896257"/>
              <a:gd name="connsiteX25" fmla="*/ 109270 w 2086854"/>
              <a:gd name="connsiteY25" fmla="*/ 677717 h 896257"/>
              <a:gd name="connsiteX26" fmla="*/ 218540 w 2086854"/>
              <a:gd name="connsiteY26" fmla="*/ 786987 h 896257"/>
              <a:gd name="connsiteX27" fmla="*/ 109270 w 2086854"/>
              <a:gd name="connsiteY27" fmla="*/ 896257 h 896257"/>
              <a:gd name="connsiteX28" fmla="*/ 0 w 2086854"/>
              <a:gd name="connsiteY28" fmla="*/ 786987 h 896257"/>
              <a:gd name="connsiteX29" fmla="*/ 109270 w 2086854"/>
              <a:gd name="connsiteY29" fmla="*/ 677717 h 896257"/>
              <a:gd name="connsiteX30" fmla="*/ 1977584 w 2086854"/>
              <a:gd name="connsiteY30" fmla="*/ 340207 h 896257"/>
              <a:gd name="connsiteX31" fmla="*/ 2086854 w 2086854"/>
              <a:gd name="connsiteY31" fmla="*/ 449477 h 896257"/>
              <a:gd name="connsiteX32" fmla="*/ 1977584 w 2086854"/>
              <a:gd name="connsiteY32" fmla="*/ 558747 h 896257"/>
              <a:gd name="connsiteX33" fmla="*/ 1868314 w 2086854"/>
              <a:gd name="connsiteY33" fmla="*/ 449477 h 896257"/>
              <a:gd name="connsiteX34" fmla="*/ 1977584 w 2086854"/>
              <a:gd name="connsiteY34" fmla="*/ 340207 h 896257"/>
              <a:gd name="connsiteX35" fmla="*/ 1603922 w 2086854"/>
              <a:gd name="connsiteY35" fmla="*/ 340207 h 896257"/>
              <a:gd name="connsiteX36" fmla="*/ 1713192 w 2086854"/>
              <a:gd name="connsiteY36" fmla="*/ 449477 h 896257"/>
              <a:gd name="connsiteX37" fmla="*/ 1603922 w 2086854"/>
              <a:gd name="connsiteY37" fmla="*/ 558747 h 896257"/>
              <a:gd name="connsiteX38" fmla="*/ 1494652 w 2086854"/>
              <a:gd name="connsiteY38" fmla="*/ 449477 h 896257"/>
              <a:gd name="connsiteX39" fmla="*/ 1603922 w 2086854"/>
              <a:gd name="connsiteY39" fmla="*/ 340207 h 896257"/>
              <a:gd name="connsiteX40" fmla="*/ 1230259 w 2086854"/>
              <a:gd name="connsiteY40" fmla="*/ 340207 h 896257"/>
              <a:gd name="connsiteX41" fmla="*/ 1339529 w 2086854"/>
              <a:gd name="connsiteY41" fmla="*/ 449477 h 896257"/>
              <a:gd name="connsiteX42" fmla="*/ 1230259 w 2086854"/>
              <a:gd name="connsiteY42" fmla="*/ 558747 h 896257"/>
              <a:gd name="connsiteX43" fmla="*/ 1120989 w 2086854"/>
              <a:gd name="connsiteY43" fmla="*/ 449477 h 896257"/>
              <a:gd name="connsiteX44" fmla="*/ 1230259 w 2086854"/>
              <a:gd name="connsiteY44" fmla="*/ 340207 h 896257"/>
              <a:gd name="connsiteX45" fmla="*/ 856596 w 2086854"/>
              <a:gd name="connsiteY45" fmla="*/ 340207 h 896257"/>
              <a:gd name="connsiteX46" fmla="*/ 965866 w 2086854"/>
              <a:gd name="connsiteY46" fmla="*/ 449477 h 896257"/>
              <a:gd name="connsiteX47" fmla="*/ 856596 w 2086854"/>
              <a:gd name="connsiteY47" fmla="*/ 558747 h 896257"/>
              <a:gd name="connsiteX48" fmla="*/ 747326 w 2086854"/>
              <a:gd name="connsiteY48" fmla="*/ 449477 h 896257"/>
              <a:gd name="connsiteX49" fmla="*/ 856596 w 2086854"/>
              <a:gd name="connsiteY49" fmla="*/ 340207 h 896257"/>
              <a:gd name="connsiteX50" fmla="*/ 482933 w 2086854"/>
              <a:gd name="connsiteY50" fmla="*/ 340207 h 896257"/>
              <a:gd name="connsiteX51" fmla="*/ 592203 w 2086854"/>
              <a:gd name="connsiteY51" fmla="*/ 449477 h 896257"/>
              <a:gd name="connsiteX52" fmla="*/ 482933 w 2086854"/>
              <a:gd name="connsiteY52" fmla="*/ 558747 h 896257"/>
              <a:gd name="connsiteX53" fmla="*/ 373663 w 2086854"/>
              <a:gd name="connsiteY53" fmla="*/ 449477 h 896257"/>
              <a:gd name="connsiteX54" fmla="*/ 482933 w 2086854"/>
              <a:gd name="connsiteY54" fmla="*/ 340207 h 896257"/>
              <a:gd name="connsiteX55" fmla="*/ 109270 w 2086854"/>
              <a:gd name="connsiteY55" fmla="*/ 340207 h 896257"/>
              <a:gd name="connsiteX56" fmla="*/ 218540 w 2086854"/>
              <a:gd name="connsiteY56" fmla="*/ 449477 h 896257"/>
              <a:gd name="connsiteX57" fmla="*/ 109270 w 2086854"/>
              <a:gd name="connsiteY57" fmla="*/ 558747 h 896257"/>
              <a:gd name="connsiteX58" fmla="*/ 0 w 2086854"/>
              <a:gd name="connsiteY58" fmla="*/ 449477 h 896257"/>
              <a:gd name="connsiteX59" fmla="*/ 109270 w 2086854"/>
              <a:gd name="connsiteY59" fmla="*/ 340207 h 896257"/>
              <a:gd name="connsiteX60" fmla="*/ 1977584 w 2086854"/>
              <a:gd name="connsiteY60" fmla="*/ 0 h 896257"/>
              <a:gd name="connsiteX61" fmla="*/ 2086854 w 2086854"/>
              <a:gd name="connsiteY61" fmla="*/ 109270 h 896257"/>
              <a:gd name="connsiteX62" fmla="*/ 1977584 w 2086854"/>
              <a:gd name="connsiteY62" fmla="*/ 218540 h 896257"/>
              <a:gd name="connsiteX63" fmla="*/ 1868314 w 2086854"/>
              <a:gd name="connsiteY63" fmla="*/ 109270 h 896257"/>
              <a:gd name="connsiteX64" fmla="*/ 1977584 w 2086854"/>
              <a:gd name="connsiteY64" fmla="*/ 0 h 896257"/>
              <a:gd name="connsiteX65" fmla="*/ 1603922 w 2086854"/>
              <a:gd name="connsiteY65" fmla="*/ 0 h 896257"/>
              <a:gd name="connsiteX66" fmla="*/ 1713192 w 2086854"/>
              <a:gd name="connsiteY66" fmla="*/ 109270 h 896257"/>
              <a:gd name="connsiteX67" fmla="*/ 1603922 w 2086854"/>
              <a:gd name="connsiteY67" fmla="*/ 218540 h 896257"/>
              <a:gd name="connsiteX68" fmla="*/ 1494652 w 2086854"/>
              <a:gd name="connsiteY68" fmla="*/ 109270 h 896257"/>
              <a:gd name="connsiteX69" fmla="*/ 1603922 w 2086854"/>
              <a:gd name="connsiteY69" fmla="*/ 0 h 896257"/>
              <a:gd name="connsiteX70" fmla="*/ 1230259 w 2086854"/>
              <a:gd name="connsiteY70" fmla="*/ 0 h 896257"/>
              <a:gd name="connsiteX71" fmla="*/ 1339529 w 2086854"/>
              <a:gd name="connsiteY71" fmla="*/ 109270 h 896257"/>
              <a:gd name="connsiteX72" fmla="*/ 1230259 w 2086854"/>
              <a:gd name="connsiteY72" fmla="*/ 218540 h 896257"/>
              <a:gd name="connsiteX73" fmla="*/ 1120989 w 2086854"/>
              <a:gd name="connsiteY73" fmla="*/ 109270 h 896257"/>
              <a:gd name="connsiteX74" fmla="*/ 1230259 w 2086854"/>
              <a:gd name="connsiteY74" fmla="*/ 0 h 896257"/>
              <a:gd name="connsiteX75" fmla="*/ 856596 w 2086854"/>
              <a:gd name="connsiteY75" fmla="*/ 0 h 896257"/>
              <a:gd name="connsiteX76" fmla="*/ 965866 w 2086854"/>
              <a:gd name="connsiteY76" fmla="*/ 109270 h 896257"/>
              <a:gd name="connsiteX77" fmla="*/ 856596 w 2086854"/>
              <a:gd name="connsiteY77" fmla="*/ 218540 h 896257"/>
              <a:gd name="connsiteX78" fmla="*/ 747326 w 2086854"/>
              <a:gd name="connsiteY78" fmla="*/ 109270 h 896257"/>
              <a:gd name="connsiteX79" fmla="*/ 856596 w 2086854"/>
              <a:gd name="connsiteY79" fmla="*/ 0 h 896257"/>
              <a:gd name="connsiteX80" fmla="*/ 482933 w 2086854"/>
              <a:gd name="connsiteY80" fmla="*/ 0 h 896257"/>
              <a:gd name="connsiteX81" fmla="*/ 592203 w 2086854"/>
              <a:gd name="connsiteY81" fmla="*/ 109270 h 896257"/>
              <a:gd name="connsiteX82" fmla="*/ 482933 w 2086854"/>
              <a:gd name="connsiteY82" fmla="*/ 218540 h 896257"/>
              <a:gd name="connsiteX83" fmla="*/ 373663 w 2086854"/>
              <a:gd name="connsiteY83" fmla="*/ 109270 h 896257"/>
              <a:gd name="connsiteX84" fmla="*/ 482933 w 2086854"/>
              <a:gd name="connsiteY84" fmla="*/ 0 h 896257"/>
              <a:gd name="connsiteX85" fmla="*/ 109270 w 2086854"/>
              <a:gd name="connsiteY85" fmla="*/ 0 h 896257"/>
              <a:gd name="connsiteX86" fmla="*/ 218540 w 2086854"/>
              <a:gd name="connsiteY86" fmla="*/ 109270 h 896257"/>
              <a:gd name="connsiteX87" fmla="*/ 109270 w 2086854"/>
              <a:gd name="connsiteY87" fmla="*/ 218540 h 896257"/>
              <a:gd name="connsiteX88" fmla="*/ 0 w 2086854"/>
              <a:gd name="connsiteY88" fmla="*/ 109270 h 896257"/>
              <a:gd name="connsiteX89" fmla="*/ 109270 w 2086854"/>
              <a:gd name="connsiteY89" fmla="*/ 0 h 896257"/>
            </a:gdLst>
            <a:ahLst/>
            <a:cxnLst/>
            <a:rect l="l" t="t" r="r" b="b"/>
            <a:pathLst>
              <a:path w="2086854" h="896257">
                <a:moveTo>
                  <a:pt x="1977584" y="677717"/>
                </a:moveTo>
                <a:cubicBezTo>
                  <a:pt x="2037932" y="677717"/>
                  <a:pt x="2086854" y="726639"/>
                  <a:pt x="2086854" y="786987"/>
                </a:cubicBezTo>
                <a:cubicBezTo>
                  <a:pt x="2086854" y="847335"/>
                  <a:pt x="2037932" y="896257"/>
                  <a:pt x="1977584" y="896257"/>
                </a:cubicBezTo>
                <a:cubicBezTo>
                  <a:pt x="1917236" y="896257"/>
                  <a:pt x="1868314" y="847335"/>
                  <a:pt x="1868314" y="786987"/>
                </a:cubicBezTo>
                <a:cubicBezTo>
                  <a:pt x="1868314" y="726639"/>
                  <a:pt x="1917236" y="677717"/>
                  <a:pt x="1977584" y="677717"/>
                </a:cubicBezTo>
                <a:close/>
                <a:moveTo>
                  <a:pt x="1603922" y="677717"/>
                </a:moveTo>
                <a:cubicBezTo>
                  <a:pt x="1664270" y="677717"/>
                  <a:pt x="1713192" y="726639"/>
                  <a:pt x="1713192" y="786987"/>
                </a:cubicBezTo>
                <a:cubicBezTo>
                  <a:pt x="1713192" y="847335"/>
                  <a:pt x="1664270" y="896257"/>
                  <a:pt x="1603922" y="896257"/>
                </a:cubicBezTo>
                <a:cubicBezTo>
                  <a:pt x="1543574" y="896257"/>
                  <a:pt x="1494652" y="847335"/>
                  <a:pt x="1494652" y="786987"/>
                </a:cubicBezTo>
                <a:cubicBezTo>
                  <a:pt x="1494652" y="726639"/>
                  <a:pt x="1543574" y="677717"/>
                  <a:pt x="1603922" y="677717"/>
                </a:cubicBezTo>
                <a:close/>
                <a:moveTo>
                  <a:pt x="1230259" y="677717"/>
                </a:moveTo>
                <a:cubicBezTo>
                  <a:pt x="1290607" y="677717"/>
                  <a:pt x="1339529" y="726639"/>
                  <a:pt x="1339529" y="786987"/>
                </a:cubicBezTo>
                <a:cubicBezTo>
                  <a:pt x="1339529" y="847335"/>
                  <a:pt x="1290607" y="896257"/>
                  <a:pt x="1230259" y="896257"/>
                </a:cubicBezTo>
                <a:cubicBezTo>
                  <a:pt x="1169911" y="896257"/>
                  <a:pt x="1120989" y="847335"/>
                  <a:pt x="1120989" y="786987"/>
                </a:cubicBezTo>
                <a:cubicBezTo>
                  <a:pt x="1120989" y="726639"/>
                  <a:pt x="1169911" y="677717"/>
                  <a:pt x="1230259" y="677717"/>
                </a:cubicBezTo>
                <a:close/>
                <a:moveTo>
                  <a:pt x="856596" y="677717"/>
                </a:moveTo>
                <a:cubicBezTo>
                  <a:pt x="916944" y="677717"/>
                  <a:pt x="965866" y="726639"/>
                  <a:pt x="965866" y="786987"/>
                </a:cubicBezTo>
                <a:cubicBezTo>
                  <a:pt x="965866" y="847335"/>
                  <a:pt x="916944" y="896257"/>
                  <a:pt x="856596" y="896257"/>
                </a:cubicBezTo>
                <a:cubicBezTo>
                  <a:pt x="796248" y="896257"/>
                  <a:pt x="747326" y="847335"/>
                  <a:pt x="747326" y="786987"/>
                </a:cubicBezTo>
                <a:cubicBezTo>
                  <a:pt x="747326" y="726639"/>
                  <a:pt x="796248" y="677717"/>
                  <a:pt x="856596" y="677717"/>
                </a:cubicBezTo>
                <a:close/>
                <a:moveTo>
                  <a:pt x="482933" y="677717"/>
                </a:moveTo>
                <a:cubicBezTo>
                  <a:pt x="543281" y="677717"/>
                  <a:pt x="592203" y="726639"/>
                  <a:pt x="592203" y="786987"/>
                </a:cubicBezTo>
                <a:cubicBezTo>
                  <a:pt x="592203" y="847335"/>
                  <a:pt x="543281" y="896257"/>
                  <a:pt x="482933" y="896257"/>
                </a:cubicBezTo>
                <a:cubicBezTo>
                  <a:pt x="422585" y="896257"/>
                  <a:pt x="373663" y="847335"/>
                  <a:pt x="373663" y="786987"/>
                </a:cubicBezTo>
                <a:cubicBezTo>
                  <a:pt x="373663" y="726639"/>
                  <a:pt x="422585" y="677717"/>
                  <a:pt x="482933" y="677717"/>
                </a:cubicBezTo>
                <a:close/>
                <a:moveTo>
                  <a:pt x="109270" y="677717"/>
                </a:moveTo>
                <a:cubicBezTo>
                  <a:pt x="169618" y="677717"/>
                  <a:pt x="218540" y="726639"/>
                  <a:pt x="218540" y="786987"/>
                </a:cubicBezTo>
                <a:cubicBezTo>
                  <a:pt x="218540" y="847335"/>
                  <a:pt x="169618" y="896257"/>
                  <a:pt x="109270" y="896257"/>
                </a:cubicBezTo>
                <a:cubicBezTo>
                  <a:pt x="48922" y="896257"/>
                  <a:pt x="0" y="847335"/>
                  <a:pt x="0" y="786987"/>
                </a:cubicBezTo>
                <a:cubicBezTo>
                  <a:pt x="0" y="726639"/>
                  <a:pt x="48922" y="677717"/>
                  <a:pt x="109270" y="677717"/>
                </a:cubicBezTo>
                <a:close/>
                <a:moveTo>
                  <a:pt x="1977584" y="340207"/>
                </a:moveTo>
                <a:cubicBezTo>
                  <a:pt x="2037932" y="340207"/>
                  <a:pt x="2086854" y="389129"/>
                  <a:pt x="2086854" y="449477"/>
                </a:cubicBezTo>
                <a:cubicBezTo>
                  <a:pt x="2086854" y="509825"/>
                  <a:pt x="2037932" y="558747"/>
                  <a:pt x="1977584" y="558747"/>
                </a:cubicBezTo>
                <a:cubicBezTo>
                  <a:pt x="1917236" y="558747"/>
                  <a:pt x="1868314" y="509825"/>
                  <a:pt x="1868314" y="449477"/>
                </a:cubicBezTo>
                <a:cubicBezTo>
                  <a:pt x="1868314" y="389129"/>
                  <a:pt x="1917236" y="340207"/>
                  <a:pt x="1977584" y="340207"/>
                </a:cubicBezTo>
                <a:close/>
                <a:moveTo>
                  <a:pt x="1603922" y="340207"/>
                </a:moveTo>
                <a:cubicBezTo>
                  <a:pt x="1664270" y="340207"/>
                  <a:pt x="1713192" y="389129"/>
                  <a:pt x="1713192" y="449477"/>
                </a:cubicBezTo>
                <a:cubicBezTo>
                  <a:pt x="1713192" y="509825"/>
                  <a:pt x="1664270" y="558747"/>
                  <a:pt x="1603922" y="558747"/>
                </a:cubicBezTo>
                <a:cubicBezTo>
                  <a:pt x="1543574" y="558747"/>
                  <a:pt x="1494652" y="509825"/>
                  <a:pt x="1494652" y="449477"/>
                </a:cubicBezTo>
                <a:cubicBezTo>
                  <a:pt x="1494652" y="389129"/>
                  <a:pt x="1543574" y="340207"/>
                  <a:pt x="1603922" y="340207"/>
                </a:cubicBezTo>
                <a:close/>
                <a:moveTo>
                  <a:pt x="1230259" y="340207"/>
                </a:moveTo>
                <a:cubicBezTo>
                  <a:pt x="1290607" y="340207"/>
                  <a:pt x="1339529" y="389129"/>
                  <a:pt x="1339529" y="449477"/>
                </a:cubicBezTo>
                <a:cubicBezTo>
                  <a:pt x="1339529" y="509825"/>
                  <a:pt x="1290607" y="558747"/>
                  <a:pt x="1230259" y="558747"/>
                </a:cubicBezTo>
                <a:cubicBezTo>
                  <a:pt x="1169911" y="558747"/>
                  <a:pt x="1120989" y="509825"/>
                  <a:pt x="1120989" y="449477"/>
                </a:cubicBezTo>
                <a:cubicBezTo>
                  <a:pt x="1120989" y="389129"/>
                  <a:pt x="1169911" y="340207"/>
                  <a:pt x="1230259" y="340207"/>
                </a:cubicBezTo>
                <a:close/>
                <a:moveTo>
                  <a:pt x="856596" y="340207"/>
                </a:moveTo>
                <a:cubicBezTo>
                  <a:pt x="916944" y="340207"/>
                  <a:pt x="965866" y="389129"/>
                  <a:pt x="965866" y="449477"/>
                </a:cubicBezTo>
                <a:cubicBezTo>
                  <a:pt x="965866" y="509825"/>
                  <a:pt x="916944" y="558747"/>
                  <a:pt x="856596" y="558747"/>
                </a:cubicBezTo>
                <a:cubicBezTo>
                  <a:pt x="796248" y="558747"/>
                  <a:pt x="747326" y="509825"/>
                  <a:pt x="747326" y="449477"/>
                </a:cubicBezTo>
                <a:cubicBezTo>
                  <a:pt x="747326" y="389129"/>
                  <a:pt x="796248" y="340207"/>
                  <a:pt x="856596" y="340207"/>
                </a:cubicBezTo>
                <a:close/>
                <a:moveTo>
                  <a:pt x="482933" y="340207"/>
                </a:moveTo>
                <a:cubicBezTo>
                  <a:pt x="543281" y="340207"/>
                  <a:pt x="592203" y="389129"/>
                  <a:pt x="592203" y="449477"/>
                </a:cubicBezTo>
                <a:cubicBezTo>
                  <a:pt x="592203" y="509825"/>
                  <a:pt x="543281" y="558747"/>
                  <a:pt x="482933" y="558747"/>
                </a:cubicBezTo>
                <a:cubicBezTo>
                  <a:pt x="422585" y="558747"/>
                  <a:pt x="373663" y="509825"/>
                  <a:pt x="373663" y="449477"/>
                </a:cubicBezTo>
                <a:cubicBezTo>
                  <a:pt x="373663" y="389129"/>
                  <a:pt x="422585" y="340207"/>
                  <a:pt x="482933" y="340207"/>
                </a:cubicBezTo>
                <a:close/>
                <a:moveTo>
                  <a:pt x="109270" y="340207"/>
                </a:moveTo>
                <a:cubicBezTo>
                  <a:pt x="169619" y="340207"/>
                  <a:pt x="218540" y="389129"/>
                  <a:pt x="218540" y="449477"/>
                </a:cubicBezTo>
                <a:cubicBezTo>
                  <a:pt x="218540" y="509825"/>
                  <a:pt x="169619" y="558747"/>
                  <a:pt x="109270" y="558747"/>
                </a:cubicBezTo>
                <a:cubicBezTo>
                  <a:pt x="48922" y="558747"/>
                  <a:pt x="0" y="509825"/>
                  <a:pt x="0" y="449477"/>
                </a:cubicBezTo>
                <a:cubicBezTo>
                  <a:pt x="0" y="389129"/>
                  <a:pt x="48922" y="340207"/>
                  <a:pt x="109270" y="340207"/>
                </a:cubicBezTo>
                <a:close/>
                <a:moveTo>
                  <a:pt x="1977584" y="0"/>
                </a:moveTo>
                <a:cubicBezTo>
                  <a:pt x="2037932" y="0"/>
                  <a:pt x="2086854" y="48922"/>
                  <a:pt x="2086854" y="109270"/>
                </a:cubicBezTo>
                <a:cubicBezTo>
                  <a:pt x="2086854" y="169618"/>
                  <a:pt x="2037932" y="218540"/>
                  <a:pt x="1977584" y="218540"/>
                </a:cubicBezTo>
                <a:cubicBezTo>
                  <a:pt x="1917236" y="218540"/>
                  <a:pt x="1868314" y="169618"/>
                  <a:pt x="1868314" y="109270"/>
                </a:cubicBezTo>
                <a:cubicBezTo>
                  <a:pt x="1868314" y="48922"/>
                  <a:pt x="1917236" y="0"/>
                  <a:pt x="1977584" y="0"/>
                </a:cubicBezTo>
                <a:close/>
                <a:moveTo>
                  <a:pt x="1603922" y="0"/>
                </a:moveTo>
                <a:cubicBezTo>
                  <a:pt x="1664270" y="0"/>
                  <a:pt x="1713192" y="48922"/>
                  <a:pt x="1713192" y="109270"/>
                </a:cubicBezTo>
                <a:cubicBezTo>
                  <a:pt x="1713192" y="169618"/>
                  <a:pt x="1664270" y="218540"/>
                  <a:pt x="1603922" y="218540"/>
                </a:cubicBezTo>
                <a:cubicBezTo>
                  <a:pt x="1543574" y="218540"/>
                  <a:pt x="1494652" y="169618"/>
                  <a:pt x="1494652" y="109270"/>
                </a:cubicBezTo>
                <a:cubicBezTo>
                  <a:pt x="1494652" y="48922"/>
                  <a:pt x="1543574" y="0"/>
                  <a:pt x="1603922" y="0"/>
                </a:cubicBezTo>
                <a:close/>
                <a:moveTo>
                  <a:pt x="1230259" y="0"/>
                </a:moveTo>
                <a:cubicBezTo>
                  <a:pt x="1290607" y="0"/>
                  <a:pt x="1339529" y="48922"/>
                  <a:pt x="1339529" y="109270"/>
                </a:cubicBezTo>
                <a:cubicBezTo>
                  <a:pt x="1339529" y="169618"/>
                  <a:pt x="1290607" y="218540"/>
                  <a:pt x="1230259" y="218540"/>
                </a:cubicBezTo>
                <a:cubicBezTo>
                  <a:pt x="1169911" y="218540"/>
                  <a:pt x="1120989" y="169618"/>
                  <a:pt x="1120989" y="109270"/>
                </a:cubicBezTo>
                <a:cubicBezTo>
                  <a:pt x="1120989" y="48922"/>
                  <a:pt x="1169911" y="0"/>
                  <a:pt x="1230259" y="0"/>
                </a:cubicBezTo>
                <a:close/>
                <a:moveTo>
                  <a:pt x="856596" y="0"/>
                </a:moveTo>
                <a:cubicBezTo>
                  <a:pt x="916944" y="0"/>
                  <a:pt x="965866" y="48922"/>
                  <a:pt x="965866" y="109270"/>
                </a:cubicBezTo>
                <a:cubicBezTo>
                  <a:pt x="965866" y="169618"/>
                  <a:pt x="916944" y="218540"/>
                  <a:pt x="856596" y="218540"/>
                </a:cubicBezTo>
                <a:cubicBezTo>
                  <a:pt x="796248" y="218540"/>
                  <a:pt x="747326" y="169618"/>
                  <a:pt x="747326" y="109270"/>
                </a:cubicBezTo>
                <a:cubicBezTo>
                  <a:pt x="747326" y="48922"/>
                  <a:pt x="796248" y="0"/>
                  <a:pt x="856596" y="0"/>
                </a:cubicBezTo>
                <a:close/>
                <a:moveTo>
                  <a:pt x="482933" y="0"/>
                </a:moveTo>
                <a:cubicBezTo>
                  <a:pt x="543281" y="0"/>
                  <a:pt x="592203" y="48922"/>
                  <a:pt x="592203" y="109270"/>
                </a:cubicBezTo>
                <a:cubicBezTo>
                  <a:pt x="592203" y="169618"/>
                  <a:pt x="543281" y="218540"/>
                  <a:pt x="482933" y="218540"/>
                </a:cubicBezTo>
                <a:cubicBezTo>
                  <a:pt x="422585" y="218540"/>
                  <a:pt x="373663" y="169618"/>
                  <a:pt x="373663" y="109270"/>
                </a:cubicBezTo>
                <a:cubicBezTo>
                  <a:pt x="373663" y="48922"/>
                  <a:pt x="422585" y="0"/>
                  <a:pt x="482933" y="0"/>
                </a:cubicBezTo>
                <a:close/>
                <a:moveTo>
                  <a:pt x="109270" y="0"/>
                </a:moveTo>
                <a:cubicBezTo>
                  <a:pt x="169619" y="0"/>
                  <a:pt x="218540" y="48922"/>
                  <a:pt x="218540" y="109270"/>
                </a:cubicBezTo>
                <a:cubicBezTo>
                  <a:pt x="218540" y="169618"/>
                  <a:pt x="169619" y="218540"/>
                  <a:pt x="109270" y="218540"/>
                </a:cubicBezTo>
                <a:cubicBezTo>
                  <a:pt x="48922" y="218540"/>
                  <a:pt x="0" y="169618"/>
                  <a:pt x="0" y="109270"/>
                </a:cubicBezTo>
                <a:cubicBezTo>
                  <a:pt x="0" y="48922"/>
                  <a:pt x="48922" y="0"/>
                  <a:pt x="109270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848773" y="954692"/>
            <a:ext cx="121370" cy="1213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1526856" flipV="1">
            <a:off x="338768" y="786060"/>
            <a:ext cx="643262" cy="137541"/>
          </a:xfrm>
          <a:prstGeom prst="arc">
            <a:avLst>
              <a:gd name="adj1" fmla="val 21067792"/>
              <a:gd name="adj2" fmla="val 18134539"/>
            </a:avLst>
          </a:prstGeom>
          <a:noFill/>
          <a:ln w="25400" cap="sq">
            <a:solidFill>
              <a:schemeClr val="accent1">
                <a:lumMod val="60000"/>
                <a:lumOff val="4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11340106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1409505" y="6170813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0919587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10985019" y="6170813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10499068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10566294" y="6170813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0078549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0152924" y="6170813"/>
            <a:ext cx="119802" cy="129774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1849566">
            <a:off x="3944427" y="1511866"/>
            <a:ext cx="1078902" cy="1078902"/>
          </a:xfrm>
          <a:prstGeom prst="ellipse">
            <a:avLst/>
          </a:prstGeom>
          <a:gradFill>
            <a:gsLst>
              <a:gs pos="7000">
                <a:schemeClr val="accent1"/>
              </a:gs>
              <a:gs pos="89000">
                <a:schemeClr val="accent1">
                  <a:lumMod val="40000"/>
                  <a:lumOff val="60000"/>
                  <a:alpha val="0"/>
                </a:schemeClr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538076" y="3039388"/>
            <a:ext cx="5102726" cy="17319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38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促进农民增收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857297" y="1676336"/>
            <a:ext cx="885629" cy="299158"/>
          </a:xfrm>
          <a:custGeom>
            <a:avLst/>
            <a:gdLst>
              <a:gd name="connsiteX0" fmla="*/ 985324 w 1954210"/>
              <a:gd name="connsiteY0" fmla="*/ 0 h 1147870"/>
              <a:gd name="connsiteX1" fmla="*/ 1280281 w 1954210"/>
              <a:gd name="connsiteY1" fmla="*/ 0 h 1147870"/>
              <a:gd name="connsiteX2" fmla="*/ 1462005 w 1954210"/>
              <a:gd name="connsiteY2" fmla="*/ 574392 h 1147870"/>
              <a:gd name="connsiteX3" fmla="*/ 1280281 w 1954210"/>
              <a:gd name="connsiteY3" fmla="*/ 1147870 h 1147870"/>
              <a:gd name="connsiteX4" fmla="*/ 985324 w 1954210"/>
              <a:gd name="connsiteY4" fmla="*/ 1147870 h 1147870"/>
              <a:gd name="connsiteX5" fmla="*/ 1167960 w 1954210"/>
              <a:gd name="connsiteY5" fmla="*/ 574392 h 1147870"/>
              <a:gd name="connsiteX6" fmla="*/ 0 w 1954210"/>
              <a:gd name="connsiteY6" fmla="*/ 0 h 1147870"/>
              <a:gd name="connsiteX7" fmla="*/ 294045 w 1954210"/>
              <a:gd name="connsiteY7" fmla="*/ 0 h 1147870"/>
              <a:gd name="connsiteX8" fmla="*/ 475768 w 1954210"/>
              <a:gd name="connsiteY8" fmla="*/ 574392 h 1147870"/>
              <a:gd name="connsiteX9" fmla="*/ 294045 w 1954210"/>
              <a:gd name="connsiteY9" fmla="*/ 1147870 h 1147870"/>
              <a:gd name="connsiteX10" fmla="*/ 0 w 1954210"/>
              <a:gd name="connsiteY10" fmla="*/ 1147870 h 1147870"/>
              <a:gd name="connsiteX11" fmla="*/ 181724 w 1954210"/>
              <a:gd name="connsiteY11" fmla="*/ 574392 h 1147870"/>
              <a:gd name="connsiteX12" fmla="*/ 493118 w 1954210"/>
              <a:gd name="connsiteY12" fmla="*/ 0 h 1147870"/>
              <a:gd name="connsiteX13" fmla="*/ 787163 w 1954210"/>
              <a:gd name="connsiteY13" fmla="*/ 0 h 1147870"/>
              <a:gd name="connsiteX14" fmla="*/ 968886 w 1954210"/>
              <a:gd name="connsiteY14" fmla="*/ 574392 h 1147870"/>
              <a:gd name="connsiteX15" fmla="*/ 787163 w 1954210"/>
              <a:gd name="connsiteY15" fmla="*/ 1147870 h 1147870"/>
              <a:gd name="connsiteX16" fmla="*/ 493118 w 1954210"/>
              <a:gd name="connsiteY16" fmla="*/ 1147870 h 1147870"/>
              <a:gd name="connsiteX17" fmla="*/ 674842 w 1954210"/>
              <a:gd name="connsiteY17" fmla="*/ 574392 h 1147870"/>
              <a:gd name="connsiteX18" fmla="*/ 1478442 w 1954210"/>
              <a:gd name="connsiteY18" fmla="*/ 0 h 1147870"/>
              <a:gd name="connsiteX19" fmla="*/ 1772486 w 1954210"/>
              <a:gd name="connsiteY19" fmla="*/ 0 h 1147870"/>
              <a:gd name="connsiteX20" fmla="*/ 1954210 w 1954210"/>
              <a:gd name="connsiteY20" fmla="*/ 574392 h 1147870"/>
              <a:gd name="connsiteX21" fmla="*/ 1772486 w 1954210"/>
              <a:gd name="connsiteY21" fmla="*/ 1147870 h 1147870"/>
              <a:gd name="connsiteX22" fmla="*/ 1478442 w 1954210"/>
              <a:gd name="connsiteY22" fmla="*/ 1147870 h 1147870"/>
              <a:gd name="connsiteX23" fmla="*/ 1660166 w 1954210"/>
              <a:gd name="connsiteY23" fmla="*/ 574392 h 1147870"/>
            </a:gdLst>
            <a:ahLst/>
            <a:cxnLst/>
            <a:rect l="l" t="t" r="r" b="b"/>
            <a:pathLst>
              <a:path w="1954210" h="1147870">
                <a:moveTo>
                  <a:pt x="985324" y="0"/>
                </a:moveTo>
                <a:lnTo>
                  <a:pt x="1280281" y="0"/>
                </a:lnTo>
                <a:lnTo>
                  <a:pt x="1462005" y="574392"/>
                </a:lnTo>
                <a:lnTo>
                  <a:pt x="1280281" y="1147870"/>
                </a:lnTo>
                <a:lnTo>
                  <a:pt x="985324" y="1147870"/>
                </a:lnTo>
                <a:lnTo>
                  <a:pt x="1167960" y="574392"/>
                </a:lnTo>
                <a:close/>
                <a:moveTo>
                  <a:pt x="0" y="0"/>
                </a:moveTo>
                <a:lnTo>
                  <a:pt x="294045" y="0"/>
                </a:lnTo>
                <a:lnTo>
                  <a:pt x="475768" y="574392"/>
                </a:lnTo>
                <a:lnTo>
                  <a:pt x="294045" y="1147870"/>
                </a:lnTo>
                <a:lnTo>
                  <a:pt x="0" y="1147870"/>
                </a:lnTo>
                <a:lnTo>
                  <a:pt x="181724" y="574392"/>
                </a:lnTo>
                <a:close/>
                <a:moveTo>
                  <a:pt x="493118" y="0"/>
                </a:moveTo>
                <a:lnTo>
                  <a:pt x="787163" y="0"/>
                </a:lnTo>
                <a:lnTo>
                  <a:pt x="968886" y="574392"/>
                </a:lnTo>
                <a:lnTo>
                  <a:pt x="787163" y="1147870"/>
                </a:lnTo>
                <a:lnTo>
                  <a:pt x="493118" y="1147870"/>
                </a:lnTo>
                <a:lnTo>
                  <a:pt x="674842" y="574392"/>
                </a:lnTo>
                <a:close/>
                <a:moveTo>
                  <a:pt x="1478442" y="0"/>
                </a:moveTo>
                <a:lnTo>
                  <a:pt x="1772486" y="0"/>
                </a:lnTo>
                <a:lnTo>
                  <a:pt x="1954210" y="574392"/>
                </a:lnTo>
                <a:lnTo>
                  <a:pt x="1772486" y="1147870"/>
                </a:lnTo>
                <a:lnTo>
                  <a:pt x="1478442" y="1147870"/>
                </a:lnTo>
                <a:lnTo>
                  <a:pt x="1660166" y="574392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 w="9128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516013" y="1990143"/>
            <a:ext cx="2997546" cy="10789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PART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3279935" y="818148"/>
            <a:ext cx="2067834" cy="225089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04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528722" y="4668252"/>
            <a:ext cx="3258332" cy="156966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9600">
                <a:ln w="12700">
                  <a:solidFill>
                    <a:srgbClr val="000000">
                      <a:alpha val="100000"/>
                    </a:srgbClr>
                  </a:solidFill>
                </a:ln>
                <a:noFill/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2025</a:t>
            </a:r>
            <a:endParaRPr kumimoji="1" lang="zh-CN" altLang="en-US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alphaModFix amt="100000"/>
          </a:blip>
          <a:srcRect l="26418" t="8405" r="25782"/>
          <a:stretch>
            <a:fillRect/>
          </a:stretch>
        </p:blipFill>
        <p:spPr>
          <a:xfrm>
            <a:off x="5505172" y="775326"/>
            <a:ext cx="5759293" cy="6185031"/>
          </a:xfrm>
          <a:custGeom>
            <a:avLst/>
            <a:gdLst>
              <a:gd name="connsiteX0" fmla="*/ 0 w 5827784"/>
              <a:gd name="connsiteY0" fmla="*/ 0 h 6258585"/>
              <a:gd name="connsiteX1" fmla="*/ 5827784 w 5827784"/>
              <a:gd name="connsiteY1" fmla="*/ 0 h 6258585"/>
              <a:gd name="connsiteX2" fmla="*/ 5827784 w 5827784"/>
              <a:gd name="connsiteY2" fmla="*/ 6258585 h 6258585"/>
              <a:gd name="connsiteX3" fmla="*/ 0 w 5827784"/>
              <a:gd name="connsiteY3" fmla="*/ 6258585 h 6258585"/>
            </a:gdLst>
            <a:ahLst/>
            <a:cxnLst/>
            <a:rect l="l" t="t" r="r" b="b"/>
            <a:pathLst>
              <a:path w="5827784" h="6258585">
                <a:moveTo>
                  <a:pt x="0" y="0"/>
                </a:moveTo>
                <a:lnTo>
                  <a:pt x="5827784" y="0"/>
                </a:lnTo>
                <a:lnTo>
                  <a:pt x="5827784" y="6258585"/>
                </a:lnTo>
                <a:lnTo>
                  <a:pt x="0" y="6258585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6" name="标题 1"/>
          <p:cNvSpPr txBox="1"/>
          <p:nvPr/>
        </p:nvSpPr>
        <p:spPr>
          <a:xfrm>
            <a:off x="7025587" y="5384044"/>
            <a:ext cx="982638" cy="9826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  <a:alpha val="69000"/>
                </a:schemeClr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16200000" flipH="1">
            <a:off x="6816902" y="1115004"/>
            <a:ext cx="745895" cy="1144964"/>
          </a:xfrm>
          <a:custGeom>
            <a:avLst/>
            <a:gdLst>
              <a:gd name="connsiteX0" fmla="*/ 340861 w 961603"/>
              <a:gd name="connsiteY0" fmla="*/ 1476080 h 1476080"/>
              <a:gd name="connsiteX1" fmla="*/ 340861 w 961603"/>
              <a:gd name="connsiteY1" fmla="*/ 1476080 h 1476080"/>
              <a:gd name="connsiteX2" fmla="*/ 340862 w 961603"/>
              <a:gd name="connsiteY2" fmla="*/ 1476080 h 1476080"/>
              <a:gd name="connsiteX3" fmla="*/ 0 w 961603"/>
              <a:gd name="connsiteY3" fmla="*/ 1135218 h 1476080"/>
              <a:gd name="connsiteX4" fmla="*/ 0 w 961603"/>
              <a:gd name="connsiteY4" fmla="*/ 340862 h 1476080"/>
              <a:gd name="connsiteX5" fmla="*/ 340862 w 961603"/>
              <a:gd name="connsiteY5" fmla="*/ 0 h 1476080"/>
              <a:gd name="connsiteX6" fmla="*/ 340862 w 961603"/>
              <a:gd name="connsiteY6" fmla="*/ 1 h 1476080"/>
              <a:gd name="connsiteX7" fmla="*/ 681724 w 961603"/>
              <a:gd name="connsiteY7" fmla="*/ 340863 h 1476080"/>
              <a:gd name="connsiteX8" fmla="*/ 681723 w 961603"/>
              <a:gd name="connsiteY8" fmla="*/ 816647 h 1476080"/>
              <a:gd name="connsiteX9" fmla="*/ 961603 w 961603"/>
              <a:gd name="connsiteY9" fmla="*/ 1096527 h 1476080"/>
              <a:gd name="connsiteX10" fmla="*/ 681723 w 961603"/>
              <a:gd name="connsiteY10" fmla="*/ 1096527 h 1476080"/>
              <a:gd name="connsiteX11" fmla="*/ 681723 w 961603"/>
              <a:gd name="connsiteY11" fmla="*/ 1135218 h 1476080"/>
              <a:gd name="connsiteX12" fmla="*/ 409557 w 961603"/>
              <a:gd name="connsiteY12" fmla="*/ 1469155 h 1476080"/>
              <a:gd name="connsiteX13" fmla="*/ 340861 w 961603"/>
              <a:gd name="connsiteY13" fmla="*/ 1476080 h 1476080"/>
              <a:gd name="connsiteX14" fmla="*/ 272166 w 961603"/>
              <a:gd name="connsiteY14" fmla="*/ 1469155 h 1476080"/>
              <a:gd name="connsiteX15" fmla="*/ 0 w 961603"/>
              <a:gd name="connsiteY15" fmla="*/ 1135218 h 1476080"/>
            </a:gdLst>
            <a:ahLst/>
            <a:cxnLst/>
            <a:rect l="l" t="t" r="r" b="b"/>
            <a:pathLst>
              <a:path w="961603" h="1476080">
                <a:moveTo>
                  <a:pt x="340861" y="1476080"/>
                </a:moveTo>
                <a:lnTo>
                  <a:pt x="340861" y="1476080"/>
                </a:lnTo>
                <a:lnTo>
                  <a:pt x="340862" y="1476080"/>
                </a:lnTo>
                <a:close/>
                <a:moveTo>
                  <a:pt x="0" y="1135218"/>
                </a:moveTo>
                <a:lnTo>
                  <a:pt x="0" y="340862"/>
                </a:lnTo>
                <a:cubicBezTo>
                  <a:pt x="0" y="152609"/>
                  <a:pt x="152609" y="0"/>
                  <a:pt x="340862" y="0"/>
                </a:cubicBezTo>
                <a:lnTo>
                  <a:pt x="340862" y="1"/>
                </a:lnTo>
                <a:cubicBezTo>
                  <a:pt x="529115" y="1"/>
                  <a:pt x="681724" y="152610"/>
                  <a:pt x="681724" y="340863"/>
                </a:cubicBezTo>
                <a:lnTo>
                  <a:pt x="681723" y="816647"/>
                </a:lnTo>
                <a:lnTo>
                  <a:pt x="961603" y="1096527"/>
                </a:lnTo>
                <a:lnTo>
                  <a:pt x="681723" y="1096527"/>
                </a:lnTo>
                <a:lnTo>
                  <a:pt x="681723" y="1135218"/>
                </a:lnTo>
                <a:cubicBezTo>
                  <a:pt x="681723" y="1299939"/>
                  <a:pt x="564882" y="1437371"/>
                  <a:pt x="409557" y="1469155"/>
                </a:cubicBezTo>
                <a:lnTo>
                  <a:pt x="340861" y="1476080"/>
                </a:lnTo>
                <a:lnTo>
                  <a:pt x="272166" y="1469155"/>
                </a:lnTo>
                <a:cubicBezTo>
                  <a:pt x="116841" y="1437371"/>
                  <a:pt x="0" y="1299939"/>
                  <a:pt x="0" y="1135218"/>
                </a:cubicBez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6696719" y="1422841"/>
            <a:ext cx="1012203" cy="30767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DESIGN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60751" y="150305"/>
            <a:ext cx="11870499" cy="6557391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660400" y="5943600"/>
            <a:ext cx="10858500" cy="4571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60400" y="4450080"/>
            <a:ext cx="3225600" cy="1173480"/>
          </a:xfrm>
          <a:prstGeom prst="roundRect">
            <a:avLst>
              <a:gd name="adj" fmla="val 26623"/>
            </a:avLst>
          </a:prstGeom>
          <a:gradFill>
            <a:gsLst>
              <a:gs pos="4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sq">
            <a:noFill/>
            <a:miter/>
          </a:ln>
          <a:effectLst>
            <a:outerShdw blurRad="50800" dist="38100" dir="2700000" algn="tl" rotWithShape="0">
              <a:schemeClr val="accent1">
                <a:lumMod val="75000"/>
                <a:alpha val="23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660400" y="1905000"/>
            <a:ext cx="3225800" cy="301752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4466055" y="4450080"/>
            <a:ext cx="3225600" cy="1173480"/>
          </a:xfrm>
          <a:prstGeom prst="roundRect">
            <a:avLst>
              <a:gd name="adj" fmla="val 26623"/>
            </a:avLst>
          </a:prstGeom>
          <a:gradFill>
            <a:gsLst>
              <a:gs pos="4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sq">
            <a:noFill/>
            <a:miter/>
          </a:ln>
          <a:effectLst>
            <a:outerShdw blurRad="50800" dist="38100" dir="2700000" algn="tl" rotWithShape="0">
              <a:schemeClr val="accent1">
                <a:lumMod val="75000"/>
                <a:alpha val="23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465955" y="1905360"/>
            <a:ext cx="3225800" cy="30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8293200" y="4450080"/>
            <a:ext cx="3225600" cy="1173480"/>
          </a:xfrm>
          <a:prstGeom prst="roundRect">
            <a:avLst>
              <a:gd name="adj" fmla="val 26623"/>
            </a:avLst>
          </a:prstGeom>
          <a:gradFill>
            <a:gsLst>
              <a:gs pos="4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sq">
            <a:noFill/>
            <a:miter/>
          </a:ln>
          <a:effectLst>
            <a:outerShdw blurRad="50800" dist="38100" dir="2700000" algn="tl" rotWithShape="0">
              <a:schemeClr val="accent1">
                <a:lumMod val="75000"/>
                <a:alpha val="23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8293100" y="1905360"/>
            <a:ext cx="3225800" cy="30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2057400" y="5867400"/>
            <a:ext cx="236220" cy="236220"/>
          </a:xfrm>
          <a:prstGeom prst="ellipse">
            <a:avLst/>
          </a:prstGeom>
          <a:gradFill>
            <a:gsLst>
              <a:gs pos="4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sq">
            <a:noFill/>
            <a:miter/>
          </a:ln>
          <a:effectLst>
            <a:outerShdw blurRad="50800" dist="38100" dir="2700000" algn="tl" rotWithShape="0">
              <a:schemeClr val="accent1">
                <a:lumMod val="75000"/>
                <a:alpha val="23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5943600" y="5867400"/>
            <a:ext cx="236220" cy="236220"/>
          </a:xfrm>
          <a:prstGeom prst="ellipse">
            <a:avLst/>
          </a:prstGeom>
          <a:gradFill>
            <a:gsLst>
              <a:gs pos="4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sq">
            <a:noFill/>
            <a:miter/>
          </a:ln>
          <a:effectLst>
            <a:outerShdw blurRad="50800" dist="38100" dir="2700000" algn="tl" rotWithShape="0">
              <a:schemeClr val="accent1">
                <a:lumMod val="75000"/>
                <a:alpha val="23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9829800" y="5867400"/>
            <a:ext cx="236220" cy="236220"/>
          </a:xfrm>
          <a:prstGeom prst="ellipse">
            <a:avLst/>
          </a:prstGeom>
          <a:gradFill>
            <a:gsLst>
              <a:gs pos="4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 cap="sq">
            <a:noFill/>
            <a:miter/>
          </a:ln>
          <a:effectLst>
            <a:outerShdw blurRad="50800" dist="38100" dir="2700000" algn="tl" rotWithShape="0">
              <a:schemeClr val="accent1">
                <a:lumMod val="75000"/>
                <a:alpha val="23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07559" y="5017627"/>
            <a:ext cx="2931482" cy="4919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农民增收与农村稳定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07559" y="2037144"/>
            <a:ext cx="2931482" cy="275477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农民增收是农村稳定的重要保障，只有农民收入持续增长，农村才能保持稳定。
2024年我国农村居民人均可支配收入达23119元，同比实际增长6.3%，为农村稳定提供有力支撑。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4613114" y="5017627"/>
            <a:ext cx="2931482" cy="4919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农民增收与农村消费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4613114" y="2037144"/>
            <a:ext cx="2931482" cy="275477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农民增收是农村消费的重要基础，只有农民收入增加，农村消费才能持续增长。
我国农村消费市场潜力巨大，农民收入增加将有力拉动农村消费，促进农村经济发展。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8440259" y="5017627"/>
            <a:ext cx="2931482" cy="4919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农民增收与乡村振兴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8440259" y="2037144"/>
            <a:ext cx="2931482" cy="275477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农民增收是乡村振兴的重要目标，只有农民收入增加，乡村振兴才能实现。
乡村振兴为农民增收提供广阔空间，农民增收又为乡村振兴提供强大动力。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200025" y="392345"/>
            <a:ext cx="7589083" cy="612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0800000" flipH="1">
            <a:off x="200025" y="390524"/>
            <a:ext cx="616743" cy="616743"/>
          </a:xfrm>
          <a:prstGeom prst="teardrop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986232" y="479718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农民增收的重要意义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60751" y="150305"/>
            <a:ext cx="11870499" cy="6557391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6096812" y="1225542"/>
            <a:ext cx="5124073" cy="5772158"/>
          </a:xfrm>
          <a:custGeom>
            <a:avLst/>
            <a:gdLst>
              <a:gd name="connsiteX0" fmla="*/ 4349 w 4116001"/>
              <a:gd name="connsiteY0" fmla="*/ 4178134 h 4178133"/>
              <a:gd name="connsiteX1" fmla="*/ 3007 w 4116001"/>
              <a:gd name="connsiteY1" fmla="*/ 1165027 h 4178133"/>
              <a:gd name="connsiteX2" fmla="*/ 1565835 w 4116001"/>
              <a:gd name="connsiteY2" fmla="*/ 149207 h 4178133"/>
              <a:gd name="connsiteX3" fmla="*/ 4116002 w 4116001"/>
              <a:gd name="connsiteY3" fmla="*/ 0 h 4178133"/>
              <a:gd name="connsiteX4" fmla="*/ 4112862 w 4116001"/>
              <a:gd name="connsiteY4" fmla="*/ 3558774 h 4178133"/>
              <a:gd name="connsiteX5" fmla="*/ 4116002 w 4116001"/>
              <a:gd name="connsiteY5" fmla="*/ 3856313 h 4178133"/>
              <a:gd name="connsiteX6" fmla="*/ 4349 w 4116001"/>
              <a:gd name="connsiteY6" fmla="*/ 4178134 h 4178133"/>
              <a:gd name="connsiteX7" fmla="*/ 4349 w 4116001"/>
              <a:gd name="connsiteY7" fmla="*/ 4178134 h 4178133"/>
            </a:gdLst>
            <a:ahLst/>
            <a:cxnLst/>
            <a:rect l="l" t="t" r="r" b="b"/>
            <a:pathLst>
              <a:path w="4116001" h="4178133">
                <a:moveTo>
                  <a:pt x="4349" y="4178134"/>
                </a:moveTo>
                <a:lnTo>
                  <a:pt x="3007" y="1165027"/>
                </a:lnTo>
                <a:cubicBezTo>
                  <a:pt x="-46954" y="513850"/>
                  <a:pt x="527903" y="247956"/>
                  <a:pt x="1565835" y="149207"/>
                </a:cubicBezTo>
                <a:cubicBezTo>
                  <a:pt x="2366209" y="73101"/>
                  <a:pt x="3185337" y="52170"/>
                  <a:pt x="4116002" y="0"/>
                </a:cubicBezTo>
                <a:cubicBezTo>
                  <a:pt x="4116002" y="1252365"/>
                  <a:pt x="4112862" y="3558774"/>
                  <a:pt x="4112862" y="3558774"/>
                </a:cubicBezTo>
                <a:lnTo>
                  <a:pt x="4116002" y="3856313"/>
                </a:lnTo>
                <a:cubicBezTo>
                  <a:pt x="4116002" y="3856313"/>
                  <a:pt x="2012440" y="3769739"/>
                  <a:pt x="4349" y="4178134"/>
                </a:cubicBezTo>
                <a:lnTo>
                  <a:pt x="4349" y="4178134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69000">
                <a:schemeClr val="accent1">
                  <a:lumMod val="20000"/>
                  <a:lumOff val="80000"/>
                  <a:alpha val="50000"/>
                </a:schemeClr>
              </a:gs>
            </a:gsLst>
            <a:lin ang="10800000" scaled="0"/>
          </a:gradFill>
          <a:ln w="12073" cap="sq">
            <a:solidFill>
              <a:schemeClr val="accent1"/>
            </a:solidFill>
            <a:miter/>
          </a:ln>
          <a:effectLst/>
        </p:spPr>
        <p:txBody>
          <a:bodyPr vert="horz" wrap="square" lIns="86923" tIns="43461" rIns="86923" bIns="43461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971116" y="1225542"/>
            <a:ext cx="5124323" cy="5772158"/>
          </a:xfrm>
          <a:custGeom>
            <a:avLst/>
            <a:gdLst>
              <a:gd name="connsiteX0" fmla="*/ 4111854 w 4116202"/>
              <a:gd name="connsiteY0" fmla="*/ 4178134 h 4178133"/>
              <a:gd name="connsiteX1" fmla="*/ 4113196 w 4116202"/>
              <a:gd name="connsiteY1" fmla="*/ 1165027 h 4178133"/>
              <a:gd name="connsiteX2" fmla="*/ 2550146 w 4116202"/>
              <a:gd name="connsiteY2" fmla="*/ 149207 h 4178133"/>
              <a:gd name="connsiteX3" fmla="*/ 0 w 4116202"/>
              <a:gd name="connsiteY3" fmla="*/ 0 h 4178133"/>
              <a:gd name="connsiteX4" fmla="*/ 3341 w 4116202"/>
              <a:gd name="connsiteY4" fmla="*/ 3558774 h 4178133"/>
              <a:gd name="connsiteX5" fmla="*/ 0 w 4116202"/>
              <a:gd name="connsiteY5" fmla="*/ 3856313 h 4178133"/>
              <a:gd name="connsiteX6" fmla="*/ 4111854 w 4116202"/>
              <a:gd name="connsiteY6" fmla="*/ 4178134 h 4178133"/>
              <a:gd name="connsiteX7" fmla="*/ 4111854 w 4116202"/>
              <a:gd name="connsiteY7" fmla="*/ 4178134 h 4178133"/>
            </a:gdLst>
            <a:ahLst/>
            <a:cxnLst/>
            <a:rect l="l" t="t" r="r" b="b"/>
            <a:pathLst>
              <a:path w="4116202" h="4178133">
                <a:moveTo>
                  <a:pt x="4111854" y="4178134"/>
                </a:moveTo>
                <a:lnTo>
                  <a:pt x="4113196" y="1165027"/>
                </a:lnTo>
                <a:cubicBezTo>
                  <a:pt x="4163167" y="513850"/>
                  <a:pt x="3588099" y="247950"/>
                  <a:pt x="2550146" y="149207"/>
                </a:cubicBezTo>
                <a:cubicBezTo>
                  <a:pt x="1749993" y="73101"/>
                  <a:pt x="930877" y="52170"/>
                  <a:pt x="0" y="0"/>
                </a:cubicBezTo>
                <a:cubicBezTo>
                  <a:pt x="0" y="1252365"/>
                  <a:pt x="3341" y="3558774"/>
                  <a:pt x="3341" y="3558774"/>
                </a:cubicBezTo>
                <a:lnTo>
                  <a:pt x="0" y="3856313"/>
                </a:lnTo>
                <a:cubicBezTo>
                  <a:pt x="0" y="3856313"/>
                  <a:pt x="2103783" y="3769739"/>
                  <a:pt x="4111854" y="4178134"/>
                </a:cubicBezTo>
                <a:lnTo>
                  <a:pt x="4111854" y="4178134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69000">
                <a:schemeClr val="accent1">
                  <a:lumMod val="20000"/>
                  <a:lumOff val="80000"/>
                  <a:alpha val="50000"/>
                </a:schemeClr>
              </a:gs>
            </a:gsLst>
            <a:lin ang="0" scaled="0"/>
          </a:gradFill>
          <a:ln w="12073" cap="sq">
            <a:solidFill>
              <a:schemeClr val="accent1"/>
            </a:solidFill>
            <a:miter/>
          </a:ln>
          <a:effectLst/>
        </p:spPr>
        <p:txBody>
          <a:bodyPr vert="horz" wrap="square" lIns="86923" tIns="43461" rIns="86923" bIns="43461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263101" y="2182497"/>
            <a:ext cx="2880000" cy="63090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gradFill>
                  <a:gsLst>
                    <a:gs pos="0">
                      <a:srgbClr val="E0A3FF">
                        <a:alpha val="100000"/>
                      </a:srgbClr>
                    </a:gs>
                    <a:gs pos="69000">
                      <a:srgbClr val="CC66FF">
                        <a:alpha val="100000"/>
                      </a:srgbClr>
                    </a:gs>
                  </a:gsLst>
                  <a:lin ang="13500000" scaled="0"/>
                </a:gra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农业经营收入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329090" y="2945617"/>
            <a:ext cx="4377600" cy="1008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农业经营收入是农民收入的重要组成部分，需提高农业生产效率，增加农业经营收入。
我国通过发展科技农业、绿色农业、质量农业、品牌农业，提高农业竞争力和农民收入。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1263101" y="4211616"/>
            <a:ext cx="2880000" cy="63090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gradFill>
                  <a:gsLst>
                    <a:gs pos="0">
                      <a:srgbClr val="E0A3FF">
                        <a:alpha val="100000"/>
                      </a:srgbClr>
                    </a:gs>
                    <a:gs pos="69000">
                      <a:srgbClr val="CC66FF">
                        <a:alpha val="100000"/>
                      </a:srgbClr>
                    </a:gs>
                  </a:gsLst>
                  <a:lin ang="13500000" scaled="0"/>
                </a:gra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财产性收入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1329090" y="4974737"/>
            <a:ext cx="4377600" cy="1008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财产性收入是农民收入的重要组成部分，需深化农村改革，增加农民财产性收入。
我国有序推进农村集体经营性建设用地入市改革，健全收益分配和权益保护机制。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6452595" y="2182497"/>
            <a:ext cx="3490784" cy="63090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gradFill>
                  <a:gsLst>
                    <a:gs pos="0">
                      <a:srgbClr val="E0A3FF">
                        <a:alpha val="100000"/>
                      </a:srgbClr>
                    </a:gs>
                    <a:gs pos="69000">
                      <a:srgbClr val="CC66FF">
                        <a:alpha val="100000"/>
                      </a:srgbClr>
                    </a:gs>
                  </a:gsLst>
                  <a:lin ang="13500000" scaled="0"/>
                </a:gra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工资性收入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6518584" y="2945618"/>
            <a:ext cx="4377048" cy="329008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工资性收入是农民收入的重要组成部分，需加强农民就业培训，提高农民就业能力。
我国开展防止返贫就业攻坚行动，增强帮扶车间就业吸纳能力，确保脱贫人口的务工规模和收入稳中有增。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flipH="1" flipV="1">
            <a:off x="5419559" y="2518989"/>
            <a:ext cx="229254" cy="222596"/>
          </a:xfrm>
          <a:custGeom>
            <a:avLst/>
            <a:gdLst>
              <a:gd name="connsiteX0" fmla="*/ 311954 w 744004"/>
              <a:gd name="connsiteY0" fmla="*/ 337123 h 720001"/>
              <a:gd name="connsiteX1" fmla="*/ 168770 w 744004"/>
              <a:gd name="connsiteY1" fmla="*/ 337123 h 720001"/>
              <a:gd name="connsiteX2" fmla="*/ 49673 w 744004"/>
              <a:gd name="connsiteY2" fmla="*/ 287618 h 720001"/>
              <a:gd name="connsiteX3" fmla="*/ 167 w 744004"/>
              <a:gd name="connsiteY3" fmla="*/ 168520 h 720001"/>
              <a:gd name="connsiteX4" fmla="*/ 49590 w 744004"/>
              <a:gd name="connsiteY4" fmla="*/ 49507 h 720001"/>
              <a:gd name="connsiteX5" fmla="*/ 168687 w 744004"/>
              <a:gd name="connsiteY5" fmla="*/ 0 h 720001"/>
              <a:gd name="connsiteX6" fmla="*/ 287784 w 744004"/>
              <a:gd name="connsiteY6" fmla="*/ 49507 h 720001"/>
              <a:gd name="connsiteX7" fmla="*/ 337290 w 744004"/>
              <a:gd name="connsiteY7" fmla="*/ 168604 h 720001"/>
              <a:gd name="connsiteX8" fmla="*/ 337290 w 744004"/>
              <a:gd name="connsiteY8" fmla="*/ 311787 h 720001"/>
              <a:gd name="connsiteX9" fmla="*/ 311954 w 744004"/>
              <a:gd name="connsiteY9" fmla="*/ 337123 h 720001"/>
              <a:gd name="connsiteX10" fmla="*/ 575401 w 744004"/>
              <a:gd name="connsiteY10" fmla="*/ 337207 h 720001"/>
              <a:gd name="connsiteX11" fmla="*/ 432218 w 744004"/>
              <a:gd name="connsiteY11" fmla="*/ 337207 h 720001"/>
              <a:gd name="connsiteX12" fmla="*/ 406882 w 744004"/>
              <a:gd name="connsiteY12" fmla="*/ 311870 h 720001"/>
              <a:gd name="connsiteX13" fmla="*/ 406882 w 744004"/>
              <a:gd name="connsiteY13" fmla="*/ 168687 h 720001"/>
              <a:gd name="connsiteX14" fmla="*/ 456387 w 744004"/>
              <a:gd name="connsiteY14" fmla="*/ 49590 h 720001"/>
              <a:gd name="connsiteX15" fmla="*/ 575401 w 744004"/>
              <a:gd name="connsiteY15" fmla="*/ 0 h 720001"/>
              <a:gd name="connsiteX16" fmla="*/ 694498 w 744004"/>
              <a:gd name="connsiteY16" fmla="*/ 49507 h 720001"/>
              <a:gd name="connsiteX17" fmla="*/ 744004 w 744004"/>
              <a:gd name="connsiteY17" fmla="*/ 168604 h 720001"/>
              <a:gd name="connsiteX18" fmla="*/ 694498 w 744004"/>
              <a:gd name="connsiteY18" fmla="*/ 287701 h 720001"/>
              <a:gd name="connsiteX19" fmla="*/ 575401 w 744004"/>
              <a:gd name="connsiteY19" fmla="*/ 337207 h 720001"/>
              <a:gd name="connsiteX20" fmla="*/ 168604 w 744004"/>
              <a:gd name="connsiteY20" fmla="*/ 720001 h 720001"/>
              <a:gd name="connsiteX21" fmla="*/ 49507 w 744004"/>
              <a:gd name="connsiteY21" fmla="*/ 670495 h 720001"/>
              <a:gd name="connsiteX22" fmla="*/ 0 w 744004"/>
              <a:gd name="connsiteY22" fmla="*/ 551398 h 720001"/>
              <a:gd name="connsiteX23" fmla="*/ 49507 w 744004"/>
              <a:gd name="connsiteY23" fmla="*/ 432301 h 720001"/>
              <a:gd name="connsiteX24" fmla="*/ 168687 w 744004"/>
              <a:gd name="connsiteY24" fmla="*/ 382879 h 720001"/>
              <a:gd name="connsiteX25" fmla="*/ 311871 w 744004"/>
              <a:gd name="connsiteY25" fmla="*/ 382879 h 720001"/>
              <a:gd name="connsiteX26" fmla="*/ 337207 w 744004"/>
              <a:gd name="connsiteY26" fmla="*/ 408215 h 720001"/>
              <a:gd name="connsiteX27" fmla="*/ 337207 w 744004"/>
              <a:gd name="connsiteY27" fmla="*/ 551398 h 720001"/>
              <a:gd name="connsiteX28" fmla="*/ 287701 w 744004"/>
              <a:gd name="connsiteY28" fmla="*/ 670495 h 720001"/>
              <a:gd name="connsiteX29" fmla="*/ 168604 w 744004"/>
              <a:gd name="connsiteY29" fmla="*/ 720001 h 720001"/>
              <a:gd name="connsiteX30" fmla="*/ 575401 w 744004"/>
              <a:gd name="connsiteY30" fmla="*/ 720001 h 720001"/>
              <a:gd name="connsiteX31" fmla="*/ 456304 w 744004"/>
              <a:gd name="connsiteY31" fmla="*/ 670495 h 720001"/>
              <a:gd name="connsiteX32" fmla="*/ 406798 w 744004"/>
              <a:gd name="connsiteY32" fmla="*/ 551398 h 720001"/>
              <a:gd name="connsiteX33" fmla="*/ 406798 w 744004"/>
              <a:gd name="connsiteY33" fmla="*/ 408215 h 720001"/>
              <a:gd name="connsiteX34" fmla="*/ 432218 w 744004"/>
              <a:gd name="connsiteY34" fmla="*/ 382879 h 720001"/>
              <a:gd name="connsiteX35" fmla="*/ 575401 w 744004"/>
              <a:gd name="connsiteY35" fmla="*/ 382879 h 720001"/>
              <a:gd name="connsiteX36" fmla="*/ 694498 w 744004"/>
              <a:gd name="connsiteY36" fmla="*/ 432385 h 720001"/>
              <a:gd name="connsiteX37" fmla="*/ 744004 w 744004"/>
              <a:gd name="connsiteY37" fmla="*/ 551398 h 720001"/>
              <a:gd name="connsiteX38" fmla="*/ 694498 w 744004"/>
              <a:gd name="connsiteY38" fmla="*/ 670495 h 720001"/>
              <a:gd name="connsiteX39" fmla="*/ 575401 w 744004"/>
              <a:gd name="connsiteY39" fmla="*/ 720001 h 720001"/>
            </a:gdLst>
            <a:ahLst/>
            <a:cxnLst/>
            <a:rect l="l" t="t" r="r" b="b"/>
            <a:pathLst>
              <a:path w="744004" h="720001">
                <a:moveTo>
                  <a:pt x="311954" y="337123"/>
                </a:moveTo>
                <a:lnTo>
                  <a:pt x="168770" y="337123"/>
                </a:lnTo>
                <a:cubicBezTo>
                  <a:pt x="123932" y="337123"/>
                  <a:pt x="81594" y="319538"/>
                  <a:pt x="49673" y="287618"/>
                </a:cubicBezTo>
                <a:cubicBezTo>
                  <a:pt x="17753" y="255697"/>
                  <a:pt x="167" y="213442"/>
                  <a:pt x="167" y="168520"/>
                </a:cubicBezTo>
                <a:cubicBezTo>
                  <a:pt x="167" y="123598"/>
                  <a:pt x="17669" y="81427"/>
                  <a:pt x="49590" y="49507"/>
                </a:cubicBezTo>
                <a:cubicBezTo>
                  <a:pt x="81510" y="17586"/>
                  <a:pt x="123848" y="0"/>
                  <a:pt x="168687" y="0"/>
                </a:cubicBezTo>
                <a:cubicBezTo>
                  <a:pt x="213526" y="0"/>
                  <a:pt x="255864" y="17586"/>
                  <a:pt x="287784" y="49507"/>
                </a:cubicBezTo>
                <a:cubicBezTo>
                  <a:pt x="319705" y="81427"/>
                  <a:pt x="337290" y="123682"/>
                  <a:pt x="337290" y="168604"/>
                </a:cubicBezTo>
                <a:lnTo>
                  <a:pt x="337290" y="311787"/>
                </a:lnTo>
                <a:cubicBezTo>
                  <a:pt x="337290" y="325789"/>
                  <a:pt x="325956" y="337123"/>
                  <a:pt x="311954" y="337123"/>
                </a:cubicBezTo>
                <a:close/>
                <a:moveTo>
                  <a:pt x="575401" y="337207"/>
                </a:moveTo>
                <a:lnTo>
                  <a:pt x="432218" y="337207"/>
                </a:lnTo>
                <a:cubicBezTo>
                  <a:pt x="418216" y="337207"/>
                  <a:pt x="406882" y="325872"/>
                  <a:pt x="406882" y="311870"/>
                </a:cubicBezTo>
                <a:lnTo>
                  <a:pt x="406882" y="168687"/>
                </a:lnTo>
                <a:cubicBezTo>
                  <a:pt x="406882" y="123849"/>
                  <a:pt x="424467" y="81510"/>
                  <a:pt x="456387" y="49590"/>
                </a:cubicBezTo>
                <a:cubicBezTo>
                  <a:pt x="488308" y="17669"/>
                  <a:pt x="530563" y="0"/>
                  <a:pt x="575401" y="0"/>
                </a:cubicBezTo>
                <a:cubicBezTo>
                  <a:pt x="620240" y="0"/>
                  <a:pt x="662578" y="17586"/>
                  <a:pt x="694498" y="49507"/>
                </a:cubicBezTo>
                <a:cubicBezTo>
                  <a:pt x="726419" y="81427"/>
                  <a:pt x="744004" y="123765"/>
                  <a:pt x="744004" y="168604"/>
                </a:cubicBezTo>
                <a:cubicBezTo>
                  <a:pt x="744004" y="213442"/>
                  <a:pt x="726419" y="255780"/>
                  <a:pt x="694498" y="287701"/>
                </a:cubicBezTo>
                <a:cubicBezTo>
                  <a:pt x="662578" y="319621"/>
                  <a:pt x="620323" y="337207"/>
                  <a:pt x="575401" y="337207"/>
                </a:cubicBezTo>
                <a:close/>
                <a:moveTo>
                  <a:pt x="168604" y="720001"/>
                </a:moveTo>
                <a:cubicBezTo>
                  <a:pt x="123682" y="720001"/>
                  <a:pt x="81427" y="702416"/>
                  <a:pt x="49507" y="670495"/>
                </a:cubicBezTo>
                <a:cubicBezTo>
                  <a:pt x="17586" y="638575"/>
                  <a:pt x="0" y="596320"/>
                  <a:pt x="0" y="551398"/>
                </a:cubicBezTo>
                <a:cubicBezTo>
                  <a:pt x="0" y="506476"/>
                  <a:pt x="17586" y="464221"/>
                  <a:pt x="49507" y="432301"/>
                </a:cubicBezTo>
                <a:cubicBezTo>
                  <a:pt x="81510" y="400464"/>
                  <a:pt x="123848" y="382879"/>
                  <a:pt x="168687" y="382879"/>
                </a:cubicBezTo>
                <a:lnTo>
                  <a:pt x="311871" y="382879"/>
                </a:lnTo>
                <a:cubicBezTo>
                  <a:pt x="325872" y="382879"/>
                  <a:pt x="337207" y="394297"/>
                  <a:pt x="337207" y="408215"/>
                </a:cubicBezTo>
                <a:lnTo>
                  <a:pt x="337207" y="551398"/>
                </a:lnTo>
                <a:cubicBezTo>
                  <a:pt x="337207" y="596237"/>
                  <a:pt x="319621" y="638575"/>
                  <a:pt x="287701" y="670495"/>
                </a:cubicBezTo>
                <a:cubicBezTo>
                  <a:pt x="255781" y="702416"/>
                  <a:pt x="213526" y="720001"/>
                  <a:pt x="168604" y="720001"/>
                </a:cubicBezTo>
                <a:close/>
                <a:moveTo>
                  <a:pt x="575401" y="720001"/>
                </a:moveTo>
                <a:cubicBezTo>
                  <a:pt x="530563" y="720001"/>
                  <a:pt x="488224" y="702416"/>
                  <a:pt x="456304" y="670495"/>
                </a:cubicBezTo>
                <a:cubicBezTo>
                  <a:pt x="424383" y="638575"/>
                  <a:pt x="406798" y="596320"/>
                  <a:pt x="406798" y="551398"/>
                </a:cubicBezTo>
                <a:lnTo>
                  <a:pt x="406798" y="408215"/>
                </a:lnTo>
                <a:cubicBezTo>
                  <a:pt x="406882" y="394213"/>
                  <a:pt x="418216" y="382879"/>
                  <a:pt x="432218" y="382879"/>
                </a:cubicBezTo>
                <a:lnTo>
                  <a:pt x="575401" y="382879"/>
                </a:lnTo>
                <a:cubicBezTo>
                  <a:pt x="620240" y="382879"/>
                  <a:pt x="662578" y="400464"/>
                  <a:pt x="694498" y="432385"/>
                </a:cubicBezTo>
                <a:cubicBezTo>
                  <a:pt x="726419" y="464305"/>
                  <a:pt x="744004" y="506560"/>
                  <a:pt x="744004" y="551398"/>
                </a:cubicBezTo>
                <a:cubicBezTo>
                  <a:pt x="744004" y="596237"/>
                  <a:pt x="726419" y="638575"/>
                  <a:pt x="694498" y="670495"/>
                </a:cubicBezTo>
                <a:cubicBezTo>
                  <a:pt x="662578" y="702416"/>
                  <a:pt x="620323" y="720001"/>
                  <a:pt x="575401" y="720001"/>
                </a:cubicBezTo>
                <a:close/>
              </a:path>
            </a:pathLst>
          </a:custGeom>
          <a:solidFill>
            <a:schemeClr val="accent2"/>
          </a:solidFill>
          <a:ln w="1860" cap="flat">
            <a:noFill/>
            <a:miter/>
          </a:ln>
          <a:effectLst/>
        </p:spPr>
        <p:txBody>
          <a:bodyPr vert="horz" wrap="square" lIns="102413" tIns="51206" rIns="102413" bIns="51206" rtlCol="0" anchor="ctr"/>
          <a:lstStyle/>
          <a:p>
            <a:pPr algn="l">
              <a:lnSpc>
                <a:spcPct val="12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0598581" y="2505023"/>
            <a:ext cx="212941" cy="236564"/>
          </a:xfrm>
          <a:custGeom>
            <a:avLst/>
            <a:gdLst>
              <a:gd name="connsiteX0" fmla="*/ 332293 w 664672"/>
              <a:gd name="connsiteY0" fmla="*/ 387672 h 720001"/>
              <a:gd name="connsiteX1" fmla="*/ 660804 w 664672"/>
              <a:gd name="connsiteY1" fmla="*/ 598902 h 720001"/>
              <a:gd name="connsiteX2" fmla="*/ 563560 w 664672"/>
              <a:gd name="connsiteY2" fmla="*/ 720001 h 720001"/>
              <a:gd name="connsiteX3" fmla="*/ 101112 w 664672"/>
              <a:gd name="connsiteY3" fmla="*/ 720001 h 720001"/>
              <a:gd name="connsiteX4" fmla="*/ 3868 w 664672"/>
              <a:gd name="connsiteY4" fmla="*/ 598902 h 720001"/>
              <a:gd name="connsiteX5" fmla="*/ 332293 w 664672"/>
              <a:gd name="connsiteY5" fmla="*/ 387672 h 720001"/>
              <a:gd name="connsiteX6" fmla="*/ 332293 w 664672"/>
              <a:gd name="connsiteY6" fmla="*/ 0 h 720001"/>
              <a:gd name="connsiteX7" fmla="*/ 509517 w 664672"/>
              <a:gd name="connsiteY7" fmla="*/ 177224 h 720001"/>
              <a:gd name="connsiteX8" fmla="*/ 332293 w 664672"/>
              <a:gd name="connsiteY8" fmla="*/ 354448 h 720001"/>
              <a:gd name="connsiteX9" fmla="*/ 155069 w 664672"/>
              <a:gd name="connsiteY9" fmla="*/ 177224 h 720001"/>
              <a:gd name="connsiteX10" fmla="*/ 332293 w 664672"/>
              <a:gd name="connsiteY10" fmla="*/ 0 h 720001"/>
            </a:gdLst>
            <a:ahLst/>
            <a:cxnLst/>
            <a:rect l="l" t="t" r="r" b="b"/>
            <a:pathLst>
              <a:path w="664672" h="720001">
                <a:moveTo>
                  <a:pt x="332293" y="387672"/>
                </a:moveTo>
                <a:cubicBezTo>
                  <a:pt x="550549" y="387672"/>
                  <a:pt x="628448" y="491162"/>
                  <a:pt x="660804" y="598902"/>
                </a:cubicBezTo>
                <a:cubicBezTo>
                  <a:pt x="679021" y="659624"/>
                  <a:pt x="630616" y="720001"/>
                  <a:pt x="563560" y="720001"/>
                </a:cubicBezTo>
                <a:lnTo>
                  <a:pt x="101112" y="720001"/>
                </a:lnTo>
                <a:cubicBezTo>
                  <a:pt x="34057" y="720001"/>
                  <a:pt x="-14348" y="659624"/>
                  <a:pt x="3868" y="598902"/>
                </a:cubicBezTo>
                <a:cubicBezTo>
                  <a:pt x="36138" y="491162"/>
                  <a:pt x="114037" y="387672"/>
                  <a:pt x="332293" y="387672"/>
                </a:cubicBezTo>
                <a:close/>
                <a:moveTo>
                  <a:pt x="332293" y="0"/>
                </a:moveTo>
                <a:cubicBezTo>
                  <a:pt x="430230" y="0"/>
                  <a:pt x="509604" y="79287"/>
                  <a:pt x="509517" y="177224"/>
                </a:cubicBezTo>
                <a:cubicBezTo>
                  <a:pt x="509517" y="275074"/>
                  <a:pt x="430144" y="354448"/>
                  <a:pt x="332293" y="354448"/>
                </a:cubicBezTo>
                <a:cubicBezTo>
                  <a:pt x="234442" y="354448"/>
                  <a:pt x="155069" y="275074"/>
                  <a:pt x="155069" y="177224"/>
                </a:cubicBezTo>
                <a:cubicBezTo>
                  <a:pt x="155069" y="79287"/>
                  <a:pt x="234442" y="0"/>
                  <a:pt x="332293" y="0"/>
                </a:cubicBezTo>
                <a:close/>
              </a:path>
            </a:pathLst>
          </a:custGeom>
          <a:solidFill>
            <a:schemeClr val="accent2"/>
          </a:solidFill>
          <a:ln w="1860" cap="flat">
            <a:noFill/>
            <a:miter/>
          </a:ln>
          <a:effectLst/>
        </p:spPr>
        <p:txBody>
          <a:bodyPr vert="horz" wrap="square" lIns="102413" tIns="51206" rIns="102413" bIns="51206" rtlCol="0" anchor="ctr"/>
          <a:lstStyle/>
          <a:p>
            <a:pPr algn="l">
              <a:lnSpc>
                <a:spcPct val="12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5387364" y="4531804"/>
            <a:ext cx="293645" cy="233606"/>
          </a:xfrm>
          <a:custGeom>
            <a:avLst/>
            <a:gdLst>
              <a:gd name="connsiteX0" fmla="*/ 2136435 w 5834559"/>
              <a:gd name="connsiteY0" fmla="*/ 643126 h 5397372"/>
              <a:gd name="connsiteX1" fmla="*/ 3716657 w 5834559"/>
              <a:gd name="connsiteY1" fmla="*/ 643126 h 5397372"/>
              <a:gd name="connsiteX2" fmla="*/ 3716657 w 5834559"/>
              <a:gd name="connsiteY2" fmla="*/ 1064855 h 5397372"/>
              <a:gd name="connsiteX3" fmla="*/ 2136435 w 5834559"/>
              <a:gd name="connsiteY3" fmla="*/ 1064855 h 5397372"/>
              <a:gd name="connsiteX4" fmla="*/ 693741 w 5834559"/>
              <a:gd name="connsiteY4" fmla="*/ 643126 h 5397372"/>
              <a:gd name="connsiteX5" fmla="*/ 1550121 w 5834559"/>
              <a:gd name="connsiteY5" fmla="*/ 643126 h 5397372"/>
              <a:gd name="connsiteX6" fmla="*/ 1550121 w 5834559"/>
              <a:gd name="connsiteY6" fmla="*/ 1064855 h 5397372"/>
              <a:gd name="connsiteX7" fmla="*/ 693741 w 5834559"/>
              <a:gd name="connsiteY7" fmla="*/ 1064855 h 5397372"/>
              <a:gd name="connsiteX8" fmla="*/ 421729 w 5834559"/>
              <a:gd name="connsiteY8" fmla="*/ 1336867 h 5397372"/>
              <a:gd name="connsiteX9" fmla="*/ 421729 w 5834559"/>
              <a:gd name="connsiteY9" fmla="*/ 2079805 h 5397372"/>
              <a:gd name="connsiteX10" fmla="*/ 5412133 w 5834559"/>
              <a:gd name="connsiteY10" fmla="*/ 2079805 h 5397372"/>
              <a:gd name="connsiteX11" fmla="*/ 5412133 w 5834559"/>
              <a:gd name="connsiteY11" fmla="*/ 1336867 h 5397372"/>
              <a:gd name="connsiteX12" fmla="*/ 5140113 w 5834559"/>
              <a:gd name="connsiteY12" fmla="*/ 1064855 h 5397372"/>
              <a:gd name="connsiteX13" fmla="*/ 4302971 w 5834559"/>
              <a:gd name="connsiteY13" fmla="*/ 1064855 h 5397372"/>
              <a:gd name="connsiteX14" fmla="*/ 4302971 w 5834559"/>
              <a:gd name="connsiteY14" fmla="*/ 643126 h 5397372"/>
              <a:gd name="connsiteX15" fmla="*/ 5140113 w 5834559"/>
              <a:gd name="connsiteY15" fmla="*/ 643126 h 5397372"/>
              <a:gd name="connsiteX16" fmla="*/ 5834559 w 5834559"/>
              <a:gd name="connsiteY16" fmla="*/ 1336867 h 5397372"/>
              <a:gd name="connsiteX17" fmla="*/ 5834559 w 5834559"/>
              <a:gd name="connsiteY17" fmla="*/ 4703631 h 5397372"/>
              <a:gd name="connsiteX18" fmla="*/ 5140818 w 5834559"/>
              <a:gd name="connsiteY18" fmla="*/ 5397372 h 5397372"/>
              <a:gd name="connsiteX19" fmla="*/ 693741 w 5834559"/>
              <a:gd name="connsiteY19" fmla="*/ 5397372 h 5397372"/>
              <a:gd name="connsiteX20" fmla="*/ 0 w 5834559"/>
              <a:gd name="connsiteY20" fmla="*/ 4703631 h 5397372"/>
              <a:gd name="connsiteX21" fmla="*/ 0 w 5834559"/>
              <a:gd name="connsiteY21" fmla="*/ 2501529 h 5397372"/>
              <a:gd name="connsiteX22" fmla="*/ 0 w 5834559"/>
              <a:gd name="connsiteY22" fmla="*/ 2079805 h 5397372"/>
              <a:gd name="connsiteX23" fmla="*/ 0 w 5834559"/>
              <a:gd name="connsiteY23" fmla="*/ 1336867 h 5397372"/>
              <a:gd name="connsiteX24" fmla="*/ 693741 w 5834559"/>
              <a:gd name="connsiteY24" fmla="*/ 643126 h 5397372"/>
              <a:gd name="connsiteX25" fmla="*/ 3997242 w 5834559"/>
              <a:gd name="connsiteY25" fmla="*/ 0 h 5397372"/>
              <a:gd name="connsiteX26" fmla="*/ 4208106 w 5834559"/>
              <a:gd name="connsiteY26" fmla="*/ 210864 h 5397372"/>
              <a:gd name="connsiteX27" fmla="*/ 4208106 w 5834559"/>
              <a:gd name="connsiteY27" fmla="*/ 1506961 h 5397372"/>
              <a:gd name="connsiteX28" fmla="*/ 3997242 w 5834559"/>
              <a:gd name="connsiteY28" fmla="*/ 1718528 h 5397372"/>
              <a:gd name="connsiteX29" fmla="*/ 3786378 w 5834559"/>
              <a:gd name="connsiteY29" fmla="*/ 1507664 h 5397372"/>
              <a:gd name="connsiteX30" fmla="*/ 3786378 w 5834559"/>
              <a:gd name="connsiteY30" fmla="*/ 210864 h 5397372"/>
              <a:gd name="connsiteX31" fmla="*/ 3997242 w 5834559"/>
              <a:gd name="connsiteY31" fmla="*/ 0 h 5397372"/>
              <a:gd name="connsiteX32" fmla="*/ 1836609 w 5834559"/>
              <a:gd name="connsiteY32" fmla="*/ 0 h 5397372"/>
              <a:gd name="connsiteX33" fmla="*/ 2047469 w 5834559"/>
              <a:gd name="connsiteY33" fmla="*/ 210864 h 5397372"/>
              <a:gd name="connsiteX34" fmla="*/ 2047469 w 5834559"/>
              <a:gd name="connsiteY34" fmla="*/ 1506961 h 5397372"/>
              <a:gd name="connsiteX35" fmla="*/ 1836609 w 5834559"/>
              <a:gd name="connsiteY35" fmla="*/ 1718528 h 5397372"/>
              <a:gd name="connsiteX36" fmla="*/ 1625745 w 5834559"/>
              <a:gd name="connsiteY36" fmla="*/ 1507664 h 5397372"/>
              <a:gd name="connsiteX37" fmla="*/ 1625745 w 5834559"/>
              <a:gd name="connsiteY37" fmla="*/ 210864 h 5397372"/>
              <a:gd name="connsiteX38" fmla="*/ 1836609 w 5834559"/>
              <a:gd name="connsiteY38" fmla="*/ 0 h 5397372"/>
            </a:gdLst>
            <a:ahLst/>
            <a:cxnLst/>
            <a:rect l="l" t="t" r="r" b="b"/>
            <a:pathLst>
              <a:path w="5834559" h="5397372">
                <a:moveTo>
                  <a:pt x="2136435" y="643126"/>
                </a:moveTo>
                <a:lnTo>
                  <a:pt x="3716657" y="643126"/>
                </a:lnTo>
                <a:lnTo>
                  <a:pt x="3716657" y="1064855"/>
                </a:lnTo>
                <a:lnTo>
                  <a:pt x="2136435" y="1064855"/>
                </a:lnTo>
                <a:close/>
                <a:moveTo>
                  <a:pt x="693741" y="643126"/>
                </a:moveTo>
                <a:lnTo>
                  <a:pt x="1550121" y="643126"/>
                </a:lnTo>
                <a:lnTo>
                  <a:pt x="1550121" y="1064855"/>
                </a:lnTo>
                <a:lnTo>
                  <a:pt x="693741" y="1064855"/>
                </a:lnTo>
                <a:cubicBezTo>
                  <a:pt x="543320" y="1064855"/>
                  <a:pt x="421729" y="1187151"/>
                  <a:pt x="421729" y="1336867"/>
                </a:cubicBezTo>
                <a:lnTo>
                  <a:pt x="421729" y="2079805"/>
                </a:lnTo>
                <a:lnTo>
                  <a:pt x="5412133" y="2079805"/>
                </a:lnTo>
                <a:lnTo>
                  <a:pt x="5412133" y="1336867"/>
                </a:lnTo>
                <a:cubicBezTo>
                  <a:pt x="5412133" y="1186446"/>
                  <a:pt x="5289830" y="1064855"/>
                  <a:pt x="5140113" y="1064855"/>
                </a:cubicBezTo>
                <a:lnTo>
                  <a:pt x="4302971" y="1064855"/>
                </a:lnTo>
                <a:lnTo>
                  <a:pt x="4302971" y="643126"/>
                </a:lnTo>
                <a:lnTo>
                  <a:pt x="5140113" y="643126"/>
                </a:lnTo>
                <a:cubicBezTo>
                  <a:pt x="5523184" y="643126"/>
                  <a:pt x="5833854" y="953797"/>
                  <a:pt x="5834559" y="1336867"/>
                </a:cubicBezTo>
                <a:lnTo>
                  <a:pt x="5834559" y="4703631"/>
                </a:lnTo>
                <a:cubicBezTo>
                  <a:pt x="5834559" y="5085292"/>
                  <a:pt x="5522479" y="5397372"/>
                  <a:pt x="5140818" y="5397372"/>
                </a:cubicBezTo>
                <a:lnTo>
                  <a:pt x="693741" y="5397372"/>
                </a:lnTo>
                <a:cubicBezTo>
                  <a:pt x="312080" y="5397372"/>
                  <a:pt x="0" y="5085292"/>
                  <a:pt x="0" y="4703631"/>
                </a:cubicBezTo>
                <a:lnTo>
                  <a:pt x="0" y="2501529"/>
                </a:lnTo>
                <a:lnTo>
                  <a:pt x="0" y="2079805"/>
                </a:lnTo>
                <a:lnTo>
                  <a:pt x="0" y="1336867"/>
                </a:lnTo>
                <a:cubicBezTo>
                  <a:pt x="0" y="953797"/>
                  <a:pt x="310671" y="643126"/>
                  <a:pt x="693741" y="643126"/>
                </a:cubicBezTo>
                <a:close/>
                <a:moveTo>
                  <a:pt x="3997242" y="0"/>
                </a:moveTo>
                <a:cubicBezTo>
                  <a:pt x="4113920" y="0"/>
                  <a:pt x="4208106" y="94186"/>
                  <a:pt x="4208106" y="210864"/>
                </a:cubicBezTo>
                <a:lnTo>
                  <a:pt x="4208106" y="1506961"/>
                </a:lnTo>
                <a:cubicBezTo>
                  <a:pt x="4208106" y="1623639"/>
                  <a:pt x="4113920" y="1718528"/>
                  <a:pt x="3997242" y="1718528"/>
                </a:cubicBezTo>
                <a:cubicBezTo>
                  <a:pt x="3880564" y="1718528"/>
                  <a:pt x="3786378" y="1624342"/>
                  <a:pt x="3786378" y="1507664"/>
                </a:cubicBezTo>
                <a:lnTo>
                  <a:pt x="3786378" y="210864"/>
                </a:lnTo>
                <a:cubicBezTo>
                  <a:pt x="3786378" y="94186"/>
                  <a:pt x="3880564" y="0"/>
                  <a:pt x="3997242" y="0"/>
                </a:cubicBezTo>
                <a:close/>
                <a:moveTo>
                  <a:pt x="1836609" y="0"/>
                </a:moveTo>
                <a:cubicBezTo>
                  <a:pt x="1953287" y="0"/>
                  <a:pt x="2047469" y="94186"/>
                  <a:pt x="2047469" y="210864"/>
                </a:cubicBezTo>
                <a:lnTo>
                  <a:pt x="2047469" y="1506961"/>
                </a:lnTo>
                <a:cubicBezTo>
                  <a:pt x="2047469" y="1623639"/>
                  <a:pt x="1953287" y="1718528"/>
                  <a:pt x="1836609" y="1718528"/>
                </a:cubicBezTo>
                <a:cubicBezTo>
                  <a:pt x="1719932" y="1718528"/>
                  <a:pt x="1625745" y="1624342"/>
                  <a:pt x="1625745" y="1507664"/>
                </a:cubicBezTo>
                <a:lnTo>
                  <a:pt x="1625745" y="210864"/>
                </a:lnTo>
                <a:cubicBezTo>
                  <a:pt x="1625745" y="94186"/>
                  <a:pt x="1719932" y="0"/>
                  <a:pt x="1836609" y="0"/>
                </a:cubicBezTo>
                <a:close/>
              </a:path>
            </a:pathLst>
          </a:custGeom>
          <a:solidFill>
            <a:schemeClr val="accent2"/>
          </a:solidFill>
          <a:ln w="1860" cap="flat">
            <a:noFill/>
            <a:miter/>
          </a:ln>
          <a:effectLst/>
        </p:spPr>
        <p:txBody>
          <a:bodyPr vert="horz" wrap="square" lIns="102413" tIns="51206" rIns="102413" bIns="51206" rtlCol="0" anchor="ctr"/>
          <a:lstStyle/>
          <a:p>
            <a:pPr algn="l">
              <a:lnSpc>
                <a:spcPct val="12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1361077" y="2874409"/>
            <a:ext cx="4320000" cy="23008"/>
          </a:xfrm>
          <a:custGeom>
            <a:avLst/>
            <a:gdLst>
              <a:gd name="connsiteX0" fmla="*/ 0 w 3265831"/>
              <a:gd name="connsiteY0" fmla="*/ 0 h 23008"/>
              <a:gd name="connsiteX1" fmla="*/ 3265831 w 3265831"/>
              <a:gd name="connsiteY1" fmla="*/ 0 h 23008"/>
              <a:gd name="connsiteX2" fmla="*/ 3265831 w 3265831"/>
              <a:gd name="connsiteY2" fmla="*/ 23008 h 23008"/>
              <a:gd name="connsiteX3" fmla="*/ 0 w 3265831"/>
              <a:gd name="connsiteY3" fmla="*/ 23008 h 23008"/>
            </a:gdLst>
            <a:ahLst/>
            <a:cxnLst/>
            <a:rect l="l" t="t" r="r" b="b"/>
            <a:pathLst>
              <a:path w="3265831" h="23008">
                <a:moveTo>
                  <a:pt x="0" y="0"/>
                </a:moveTo>
                <a:lnTo>
                  <a:pt x="3265831" y="0"/>
                </a:lnTo>
                <a:lnTo>
                  <a:pt x="3265831" y="23008"/>
                </a:lnTo>
                <a:lnTo>
                  <a:pt x="0" y="23008"/>
                </a:lnTo>
                <a:close/>
              </a:path>
            </a:pathLst>
          </a:cu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6517334" y="2874409"/>
            <a:ext cx="4320000" cy="23008"/>
          </a:xfrm>
          <a:custGeom>
            <a:avLst/>
            <a:gdLst>
              <a:gd name="connsiteX0" fmla="*/ 0 w 3265831"/>
              <a:gd name="connsiteY0" fmla="*/ 0 h 23008"/>
              <a:gd name="connsiteX1" fmla="*/ 3265831 w 3265831"/>
              <a:gd name="connsiteY1" fmla="*/ 0 h 23008"/>
              <a:gd name="connsiteX2" fmla="*/ 3265831 w 3265831"/>
              <a:gd name="connsiteY2" fmla="*/ 23008 h 23008"/>
              <a:gd name="connsiteX3" fmla="*/ 0 w 3265831"/>
              <a:gd name="connsiteY3" fmla="*/ 23008 h 23008"/>
            </a:gdLst>
            <a:ahLst/>
            <a:cxnLst/>
            <a:rect l="l" t="t" r="r" b="b"/>
            <a:pathLst>
              <a:path w="3265831" h="23008">
                <a:moveTo>
                  <a:pt x="0" y="0"/>
                </a:moveTo>
                <a:lnTo>
                  <a:pt x="3265831" y="0"/>
                </a:lnTo>
                <a:lnTo>
                  <a:pt x="3265831" y="23008"/>
                </a:lnTo>
                <a:lnTo>
                  <a:pt x="0" y="23008"/>
                </a:lnTo>
                <a:close/>
              </a:path>
            </a:pathLst>
          </a:cu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361077" y="4870315"/>
            <a:ext cx="4320000" cy="23008"/>
          </a:xfrm>
          <a:custGeom>
            <a:avLst/>
            <a:gdLst>
              <a:gd name="connsiteX0" fmla="*/ 0 w 3265831"/>
              <a:gd name="connsiteY0" fmla="*/ 0 h 23008"/>
              <a:gd name="connsiteX1" fmla="*/ 3265831 w 3265831"/>
              <a:gd name="connsiteY1" fmla="*/ 0 h 23008"/>
              <a:gd name="connsiteX2" fmla="*/ 3265831 w 3265831"/>
              <a:gd name="connsiteY2" fmla="*/ 23008 h 23008"/>
              <a:gd name="connsiteX3" fmla="*/ 0 w 3265831"/>
              <a:gd name="connsiteY3" fmla="*/ 23008 h 23008"/>
            </a:gdLst>
            <a:ahLst/>
            <a:cxnLst/>
            <a:rect l="l" t="t" r="r" b="b"/>
            <a:pathLst>
              <a:path w="3265831" h="23008">
                <a:moveTo>
                  <a:pt x="0" y="0"/>
                </a:moveTo>
                <a:lnTo>
                  <a:pt x="3265831" y="0"/>
                </a:lnTo>
                <a:lnTo>
                  <a:pt x="3265831" y="23008"/>
                </a:lnTo>
                <a:lnTo>
                  <a:pt x="0" y="23008"/>
                </a:lnTo>
                <a:close/>
              </a:path>
            </a:pathLst>
          </a:cu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200025" y="392345"/>
            <a:ext cx="7589083" cy="612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10800000" flipH="1">
            <a:off x="200025" y="390524"/>
            <a:ext cx="616743" cy="616743"/>
          </a:xfrm>
          <a:prstGeom prst="teardrop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986232" y="479718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农民增收的主要渠道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60751" y="150305"/>
            <a:ext cx="11870499" cy="6557391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954720" y="2675324"/>
            <a:ext cx="4500000" cy="2520000"/>
          </a:xfrm>
          <a:prstGeom prst="roundRect">
            <a:avLst>
              <a:gd name="adj" fmla="val 82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-275420" y="2675324"/>
            <a:ext cx="4500000" cy="2520000"/>
          </a:xfrm>
          <a:prstGeom prst="roundRect">
            <a:avLst>
              <a:gd name="adj" fmla="val 782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599650" y="2273997"/>
            <a:ext cx="10980000" cy="648000"/>
          </a:xfrm>
          <a:prstGeom prst="roundRect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blurRad="254000" dist="76200" dir="2700000" algn="tl" rotWithShape="0">
              <a:schemeClr val="accent1">
                <a:lumMod val="7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919510" y="2417997"/>
            <a:ext cx="2880000" cy="36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加强产业扶持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649650" y="2417997"/>
            <a:ext cx="2880000" cy="36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加强就业培训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649650" y="3047057"/>
            <a:ext cx="2880000" cy="20181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加强就业培训是促进农民增收的重要措施，需加强农民就业培训，提高农民就业能力。
我国开展防止返贫就业攻坚行动，增强帮扶车间就业吸纳能力，确保脱贫人口的务工规模和收入稳中有增。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8379790" y="2417997"/>
            <a:ext cx="2880000" cy="36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加强金融支持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919510" y="3089037"/>
            <a:ext cx="2880000" cy="19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加强产业扶持是促进农民增收的重要措施，需加大对农村产业的扶持力度，推动农村产业发展。
我国统筹发展科技农业、绿色农业、质量农业、品牌农业，因地制宜发展适合家庭经营的庭院经济、林下经济、民宿经济等。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8379790" y="3089037"/>
            <a:ext cx="2880000" cy="19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加强金融支持是促进农民增收的重要措施，需加大对农村金融的支持力度，解决农民融资难问题。
我国加大对农村金融的支持力度，完善农村金融服务体系，解决农民融资难问题。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2179510" y="2069076"/>
            <a:ext cx="360000" cy="36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9639790" y="2069076"/>
            <a:ext cx="360000" cy="36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5909650" y="2069076"/>
            <a:ext cx="360000" cy="36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200025" y="392345"/>
            <a:ext cx="7589083" cy="612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10800000" flipH="1">
            <a:off x="200025" y="390524"/>
            <a:ext cx="616743" cy="616743"/>
          </a:xfrm>
          <a:prstGeom prst="teardrop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986232" y="479718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农民增收的政策措施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82054" y="276368"/>
            <a:ext cx="11627892" cy="6305265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6200000">
            <a:off x="6090436" y="743872"/>
            <a:ext cx="6845437" cy="5357692"/>
          </a:xfrm>
          <a:custGeom>
            <a:avLst/>
            <a:gdLst>
              <a:gd name="connsiteX0" fmla="*/ 6845437 w 6845437"/>
              <a:gd name="connsiteY0" fmla="*/ 3422601 h 5357692"/>
              <a:gd name="connsiteX1" fmla="*/ 6845437 w 6845437"/>
              <a:gd name="connsiteY1" fmla="*/ 5357692 h 5357692"/>
              <a:gd name="connsiteX2" fmla="*/ 0 w 6845437"/>
              <a:gd name="connsiteY2" fmla="*/ 5357692 h 5357692"/>
              <a:gd name="connsiteX3" fmla="*/ 0 w 6845437"/>
              <a:gd name="connsiteY3" fmla="*/ 3422720 h 5357692"/>
              <a:gd name="connsiteX4" fmla="*/ 3422720 w 6845437"/>
              <a:gd name="connsiteY4" fmla="*/ 0 h 5357692"/>
              <a:gd name="connsiteX5" fmla="*/ 6840986 w 6845437"/>
              <a:gd name="connsiteY5" fmla="*/ 3246587 h 5357692"/>
              <a:gd name="connsiteX6" fmla="*/ 6845437 w 6845437"/>
              <a:gd name="connsiteY6" fmla="*/ 3422601 h 5357692"/>
            </a:gdLst>
            <a:ahLst/>
            <a:cxnLst/>
            <a:rect l="l" t="t" r="r" b="b"/>
            <a:pathLst>
              <a:path w="6845437" h="5357692">
                <a:moveTo>
                  <a:pt x="6845437" y="3422601"/>
                </a:moveTo>
                <a:lnTo>
                  <a:pt x="6845437" y="5357692"/>
                </a:lnTo>
                <a:lnTo>
                  <a:pt x="0" y="5357692"/>
                </a:lnTo>
                <a:lnTo>
                  <a:pt x="0" y="3422720"/>
                </a:lnTo>
                <a:cubicBezTo>
                  <a:pt x="0" y="1532404"/>
                  <a:pt x="1532404" y="0"/>
                  <a:pt x="3422720" y="0"/>
                </a:cubicBezTo>
                <a:cubicBezTo>
                  <a:pt x="5253964" y="0"/>
                  <a:pt x="6749315" y="1438125"/>
                  <a:pt x="6840986" y="3246587"/>
                </a:cubicBezTo>
                <a:lnTo>
                  <a:pt x="6845437" y="3422601"/>
                </a:lnTo>
                <a:close/>
              </a:path>
            </a:pathLst>
          </a:cu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alphaModFix amt="50000"/>
          </a:blip>
          <a:srcRect l="25735" t="826" r="31125" b="826"/>
          <a:stretch>
            <a:fillRect/>
          </a:stretch>
        </p:blipFill>
        <p:spPr>
          <a:xfrm>
            <a:off x="6834308" y="0"/>
            <a:ext cx="5357692" cy="6845437"/>
          </a:xfrm>
          <a:custGeom>
            <a:avLst/>
            <a:gdLst>
              <a:gd name="connsiteX0" fmla="*/ 3422600 w 5357692"/>
              <a:gd name="connsiteY0" fmla="*/ 0 h 6845437"/>
              <a:gd name="connsiteX1" fmla="*/ 5357692 w 5357692"/>
              <a:gd name="connsiteY1" fmla="*/ 0 h 6845437"/>
              <a:gd name="connsiteX2" fmla="*/ 5357692 w 5357692"/>
              <a:gd name="connsiteY2" fmla="*/ 6845437 h 6845437"/>
              <a:gd name="connsiteX3" fmla="*/ 3422720 w 5357692"/>
              <a:gd name="connsiteY3" fmla="*/ 6845437 h 6845437"/>
              <a:gd name="connsiteX4" fmla="*/ 0 w 5357692"/>
              <a:gd name="connsiteY4" fmla="*/ 3422717 h 6845437"/>
              <a:gd name="connsiteX5" fmla="*/ 3246586 w 5357692"/>
              <a:gd name="connsiteY5" fmla="*/ 4451 h 6845437"/>
            </a:gdLst>
            <a:ahLst/>
            <a:cxnLst/>
            <a:rect l="l" t="t" r="r" b="b"/>
            <a:pathLst>
              <a:path w="5357692" h="6845437">
                <a:moveTo>
                  <a:pt x="3422600" y="0"/>
                </a:moveTo>
                <a:lnTo>
                  <a:pt x="5357692" y="0"/>
                </a:lnTo>
                <a:lnTo>
                  <a:pt x="5357692" y="6845437"/>
                </a:lnTo>
                <a:lnTo>
                  <a:pt x="3422720" y="6845437"/>
                </a:lnTo>
                <a:cubicBezTo>
                  <a:pt x="1532404" y="6845437"/>
                  <a:pt x="0" y="5313033"/>
                  <a:pt x="0" y="3422717"/>
                </a:cubicBezTo>
                <a:cubicBezTo>
                  <a:pt x="0" y="1591473"/>
                  <a:pt x="1438124" y="96122"/>
                  <a:pt x="3246586" y="4451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4354606" y="5101389"/>
            <a:ext cx="1637520" cy="703278"/>
          </a:xfrm>
          <a:custGeom>
            <a:avLst/>
            <a:gdLst>
              <a:gd name="connsiteX0" fmla="*/ 1977584 w 2086854"/>
              <a:gd name="connsiteY0" fmla="*/ 677717 h 896257"/>
              <a:gd name="connsiteX1" fmla="*/ 2086854 w 2086854"/>
              <a:gd name="connsiteY1" fmla="*/ 786987 h 896257"/>
              <a:gd name="connsiteX2" fmla="*/ 1977584 w 2086854"/>
              <a:gd name="connsiteY2" fmla="*/ 896257 h 896257"/>
              <a:gd name="connsiteX3" fmla="*/ 1868314 w 2086854"/>
              <a:gd name="connsiteY3" fmla="*/ 786987 h 896257"/>
              <a:gd name="connsiteX4" fmla="*/ 1977584 w 2086854"/>
              <a:gd name="connsiteY4" fmla="*/ 677717 h 896257"/>
              <a:gd name="connsiteX5" fmla="*/ 1603922 w 2086854"/>
              <a:gd name="connsiteY5" fmla="*/ 677717 h 896257"/>
              <a:gd name="connsiteX6" fmla="*/ 1713192 w 2086854"/>
              <a:gd name="connsiteY6" fmla="*/ 786987 h 896257"/>
              <a:gd name="connsiteX7" fmla="*/ 1603922 w 2086854"/>
              <a:gd name="connsiteY7" fmla="*/ 896257 h 896257"/>
              <a:gd name="connsiteX8" fmla="*/ 1494652 w 2086854"/>
              <a:gd name="connsiteY8" fmla="*/ 786987 h 896257"/>
              <a:gd name="connsiteX9" fmla="*/ 1603922 w 2086854"/>
              <a:gd name="connsiteY9" fmla="*/ 677717 h 896257"/>
              <a:gd name="connsiteX10" fmla="*/ 1230259 w 2086854"/>
              <a:gd name="connsiteY10" fmla="*/ 677717 h 896257"/>
              <a:gd name="connsiteX11" fmla="*/ 1339529 w 2086854"/>
              <a:gd name="connsiteY11" fmla="*/ 786987 h 896257"/>
              <a:gd name="connsiteX12" fmla="*/ 1230259 w 2086854"/>
              <a:gd name="connsiteY12" fmla="*/ 896257 h 896257"/>
              <a:gd name="connsiteX13" fmla="*/ 1120989 w 2086854"/>
              <a:gd name="connsiteY13" fmla="*/ 786987 h 896257"/>
              <a:gd name="connsiteX14" fmla="*/ 1230259 w 2086854"/>
              <a:gd name="connsiteY14" fmla="*/ 677717 h 896257"/>
              <a:gd name="connsiteX15" fmla="*/ 856596 w 2086854"/>
              <a:gd name="connsiteY15" fmla="*/ 677717 h 896257"/>
              <a:gd name="connsiteX16" fmla="*/ 965866 w 2086854"/>
              <a:gd name="connsiteY16" fmla="*/ 786987 h 896257"/>
              <a:gd name="connsiteX17" fmla="*/ 856596 w 2086854"/>
              <a:gd name="connsiteY17" fmla="*/ 896257 h 896257"/>
              <a:gd name="connsiteX18" fmla="*/ 747326 w 2086854"/>
              <a:gd name="connsiteY18" fmla="*/ 786987 h 896257"/>
              <a:gd name="connsiteX19" fmla="*/ 856596 w 2086854"/>
              <a:gd name="connsiteY19" fmla="*/ 677717 h 896257"/>
              <a:gd name="connsiteX20" fmla="*/ 482933 w 2086854"/>
              <a:gd name="connsiteY20" fmla="*/ 677717 h 896257"/>
              <a:gd name="connsiteX21" fmla="*/ 592203 w 2086854"/>
              <a:gd name="connsiteY21" fmla="*/ 786987 h 896257"/>
              <a:gd name="connsiteX22" fmla="*/ 482933 w 2086854"/>
              <a:gd name="connsiteY22" fmla="*/ 896257 h 896257"/>
              <a:gd name="connsiteX23" fmla="*/ 373663 w 2086854"/>
              <a:gd name="connsiteY23" fmla="*/ 786987 h 896257"/>
              <a:gd name="connsiteX24" fmla="*/ 482933 w 2086854"/>
              <a:gd name="connsiteY24" fmla="*/ 677717 h 896257"/>
              <a:gd name="connsiteX25" fmla="*/ 109270 w 2086854"/>
              <a:gd name="connsiteY25" fmla="*/ 677717 h 896257"/>
              <a:gd name="connsiteX26" fmla="*/ 218540 w 2086854"/>
              <a:gd name="connsiteY26" fmla="*/ 786987 h 896257"/>
              <a:gd name="connsiteX27" fmla="*/ 109270 w 2086854"/>
              <a:gd name="connsiteY27" fmla="*/ 896257 h 896257"/>
              <a:gd name="connsiteX28" fmla="*/ 0 w 2086854"/>
              <a:gd name="connsiteY28" fmla="*/ 786987 h 896257"/>
              <a:gd name="connsiteX29" fmla="*/ 109270 w 2086854"/>
              <a:gd name="connsiteY29" fmla="*/ 677717 h 896257"/>
              <a:gd name="connsiteX30" fmla="*/ 1977584 w 2086854"/>
              <a:gd name="connsiteY30" fmla="*/ 340207 h 896257"/>
              <a:gd name="connsiteX31" fmla="*/ 2086854 w 2086854"/>
              <a:gd name="connsiteY31" fmla="*/ 449477 h 896257"/>
              <a:gd name="connsiteX32" fmla="*/ 1977584 w 2086854"/>
              <a:gd name="connsiteY32" fmla="*/ 558747 h 896257"/>
              <a:gd name="connsiteX33" fmla="*/ 1868314 w 2086854"/>
              <a:gd name="connsiteY33" fmla="*/ 449477 h 896257"/>
              <a:gd name="connsiteX34" fmla="*/ 1977584 w 2086854"/>
              <a:gd name="connsiteY34" fmla="*/ 340207 h 896257"/>
              <a:gd name="connsiteX35" fmla="*/ 1603922 w 2086854"/>
              <a:gd name="connsiteY35" fmla="*/ 340207 h 896257"/>
              <a:gd name="connsiteX36" fmla="*/ 1713192 w 2086854"/>
              <a:gd name="connsiteY36" fmla="*/ 449477 h 896257"/>
              <a:gd name="connsiteX37" fmla="*/ 1603922 w 2086854"/>
              <a:gd name="connsiteY37" fmla="*/ 558747 h 896257"/>
              <a:gd name="connsiteX38" fmla="*/ 1494652 w 2086854"/>
              <a:gd name="connsiteY38" fmla="*/ 449477 h 896257"/>
              <a:gd name="connsiteX39" fmla="*/ 1603922 w 2086854"/>
              <a:gd name="connsiteY39" fmla="*/ 340207 h 896257"/>
              <a:gd name="connsiteX40" fmla="*/ 1230259 w 2086854"/>
              <a:gd name="connsiteY40" fmla="*/ 340207 h 896257"/>
              <a:gd name="connsiteX41" fmla="*/ 1339529 w 2086854"/>
              <a:gd name="connsiteY41" fmla="*/ 449477 h 896257"/>
              <a:gd name="connsiteX42" fmla="*/ 1230259 w 2086854"/>
              <a:gd name="connsiteY42" fmla="*/ 558747 h 896257"/>
              <a:gd name="connsiteX43" fmla="*/ 1120989 w 2086854"/>
              <a:gd name="connsiteY43" fmla="*/ 449477 h 896257"/>
              <a:gd name="connsiteX44" fmla="*/ 1230259 w 2086854"/>
              <a:gd name="connsiteY44" fmla="*/ 340207 h 896257"/>
              <a:gd name="connsiteX45" fmla="*/ 856596 w 2086854"/>
              <a:gd name="connsiteY45" fmla="*/ 340207 h 896257"/>
              <a:gd name="connsiteX46" fmla="*/ 965866 w 2086854"/>
              <a:gd name="connsiteY46" fmla="*/ 449477 h 896257"/>
              <a:gd name="connsiteX47" fmla="*/ 856596 w 2086854"/>
              <a:gd name="connsiteY47" fmla="*/ 558747 h 896257"/>
              <a:gd name="connsiteX48" fmla="*/ 747326 w 2086854"/>
              <a:gd name="connsiteY48" fmla="*/ 449477 h 896257"/>
              <a:gd name="connsiteX49" fmla="*/ 856596 w 2086854"/>
              <a:gd name="connsiteY49" fmla="*/ 340207 h 896257"/>
              <a:gd name="connsiteX50" fmla="*/ 482933 w 2086854"/>
              <a:gd name="connsiteY50" fmla="*/ 340207 h 896257"/>
              <a:gd name="connsiteX51" fmla="*/ 592203 w 2086854"/>
              <a:gd name="connsiteY51" fmla="*/ 449477 h 896257"/>
              <a:gd name="connsiteX52" fmla="*/ 482933 w 2086854"/>
              <a:gd name="connsiteY52" fmla="*/ 558747 h 896257"/>
              <a:gd name="connsiteX53" fmla="*/ 373663 w 2086854"/>
              <a:gd name="connsiteY53" fmla="*/ 449477 h 896257"/>
              <a:gd name="connsiteX54" fmla="*/ 482933 w 2086854"/>
              <a:gd name="connsiteY54" fmla="*/ 340207 h 896257"/>
              <a:gd name="connsiteX55" fmla="*/ 109270 w 2086854"/>
              <a:gd name="connsiteY55" fmla="*/ 340207 h 896257"/>
              <a:gd name="connsiteX56" fmla="*/ 218540 w 2086854"/>
              <a:gd name="connsiteY56" fmla="*/ 449477 h 896257"/>
              <a:gd name="connsiteX57" fmla="*/ 109270 w 2086854"/>
              <a:gd name="connsiteY57" fmla="*/ 558747 h 896257"/>
              <a:gd name="connsiteX58" fmla="*/ 0 w 2086854"/>
              <a:gd name="connsiteY58" fmla="*/ 449477 h 896257"/>
              <a:gd name="connsiteX59" fmla="*/ 109270 w 2086854"/>
              <a:gd name="connsiteY59" fmla="*/ 340207 h 896257"/>
              <a:gd name="connsiteX60" fmla="*/ 1977584 w 2086854"/>
              <a:gd name="connsiteY60" fmla="*/ 0 h 896257"/>
              <a:gd name="connsiteX61" fmla="*/ 2086854 w 2086854"/>
              <a:gd name="connsiteY61" fmla="*/ 109270 h 896257"/>
              <a:gd name="connsiteX62" fmla="*/ 1977584 w 2086854"/>
              <a:gd name="connsiteY62" fmla="*/ 218540 h 896257"/>
              <a:gd name="connsiteX63" fmla="*/ 1868314 w 2086854"/>
              <a:gd name="connsiteY63" fmla="*/ 109270 h 896257"/>
              <a:gd name="connsiteX64" fmla="*/ 1977584 w 2086854"/>
              <a:gd name="connsiteY64" fmla="*/ 0 h 896257"/>
              <a:gd name="connsiteX65" fmla="*/ 1603922 w 2086854"/>
              <a:gd name="connsiteY65" fmla="*/ 0 h 896257"/>
              <a:gd name="connsiteX66" fmla="*/ 1713192 w 2086854"/>
              <a:gd name="connsiteY66" fmla="*/ 109270 h 896257"/>
              <a:gd name="connsiteX67" fmla="*/ 1603922 w 2086854"/>
              <a:gd name="connsiteY67" fmla="*/ 218540 h 896257"/>
              <a:gd name="connsiteX68" fmla="*/ 1494652 w 2086854"/>
              <a:gd name="connsiteY68" fmla="*/ 109270 h 896257"/>
              <a:gd name="connsiteX69" fmla="*/ 1603922 w 2086854"/>
              <a:gd name="connsiteY69" fmla="*/ 0 h 896257"/>
              <a:gd name="connsiteX70" fmla="*/ 1230259 w 2086854"/>
              <a:gd name="connsiteY70" fmla="*/ 0 h 896257"/>
              <a:gd name="connsiteX71" fmla="*/ 1339529 w 2086854"/>
              <a:gd name="connsiteY71" fmla="*/ 109270 h 896257"/>
              <a:gd name="connsiteX72" fmla="*/ 1230259 w 2086854"/>
              <a:gd name="connsiteY72" fmla="*/ 218540 h 896257"/>
              <a:gd name="connsiteX73" fmla="*/ 1120989 w 2086854"/>
              <a:gd name="connsiteY73" fmla="*/ 109270 h 896257"/>
              <a:gd name="connsiteX74" fmla="*/ 1230259 w 2086854"/>
              <a:gd name="connsiteY74" fmla="*/ 0 h 896257"/>
              <a:gd name="connsiteX75" fmla="*/ 856596 w 2086854"/>
              <a:gd name="connsiteY75" fmla="*/ 0 h 896257"/>
              <a:gd name="connsiteX76" fmla="*/ 965866 w 2086854"/>
              <a:gd name="connsiteY76" fmla="*/ 109270 h 896257"/>
              <a:gd name="connsiteX77" fmla="*/ 856596 w 2086854"/>
              <a:gd name="connsiteY77" fmla="*/ 218540 h 896257"/>
              <a:gd name="connsiteX78" fmla="*/ 747326 w 2086854"/>
              <a:gd name="connsiteY78" fmla="*/ 109270 h 896257"/>
              <a:gd name="connsiteX79" fmla="*/ 856596 w 2086854"/>
              <a:gd name="connsiteY79" fmla="*/ 0 h 896257"/>
              <a:gd name="connsiteX80" fmla="*/ 482933 w 2086854"/>
              <a:gd name="connsiteY80" fmla="*/ 0 h 896257"/>
              <a:gd name="connsiteX81" fmla="*/ 592203 w 2086854"/>
              <a:gd name="connsiteY81" fmla="*/ 109270 h 896257"/>
              <a:gd name="connsiteX82" fmla="*/ 482933 w 2086854"/>
              <a:gd name="connsiteY82" fmla="*/ 218540 h 896257"/>
              <a:gd name="connsiteX83" fmla="*/ 373663 w 2086854"/>
              <a:gd name="connsiteY83" fmla="*/ 109270 h 896257"/>
              <a:gd name="connsiteX84" fmla="*/ 482933 w 2086854"/>
              <a:gd name="connsiteY84" fmla="*/ 0 h 896257"/>
              <a:gd name="connsiteX85" fmla="*/ 109270 w 2086854"/>
              <a:gd name="connsiteY85" fmla="*/ 0 h 896257"/>
              <a:gd name="connsiteX86" fmla="*/ 218540 w 2086854"/>
              <a:gd name="connsiteY86" fmla="*/ 109270 h 896257"/>
              <a:gd name="connsiteX87" fmla="*/ 109270 w 2086854"/>
              <a:gd name="connsiteY87" fmla="*/ 218540 h 896257"/>
              <a:gd name="connsiteX88" fmla="*/ 0 w 2086854"/>
              <a:gd name="connsiteY88" fmla="*/ 109270 h 896257"/>
              <a:gd name="connsiteX89" fmla="*/ 109270 w 2086854"/>
              <a:gd name="connsiteY89" fmla="*/ 0 h 896257"/>
            </a:gdLst>
            <a:ahLst/>
            <a:cxnLst/>
            <a:rect l="l" t="t" r="r" b="b"/>
            <a:pathLst>
              <a:path w="2086854" h="896257">
                <a:moveTo>
                  <a:pt x="1977584" y="677717"/>
                </a:moveTo>
                <a:cubicBezTo>
                  <a:pt x="2037932" y="677717"/>
                  <a:pt x="2086854" y="726639"/>
                  <a:pt x="2086854" y="786987"/>
                </a:cubicBezTo>
                <a:cubicBezTo>
                  <a:pt x="2086854" y="847335"/>
                  <a:pt x="2037932" y="896257"/>
                  <a:pt x="1977584" y="896257"/>
                </a:cubicBezTo>
                <a:cubicBezTo>
                  <a:pt x="1917236" y="896257"/>
                  <a:pt x="1868314" y="847335"/>
                  <a:pt x="1868314" y="786987"/>
                </a:cubicBezTo>
                <a:cubicBezTo>
                  <a:pt x="1868314" y="726639"/>
                  <a:pt x="1917236" y="677717"/>
                  <a:pt x="1977584" y="677717"/>
                </a:cubicBezTo>
                <a:close/>
                <a:moveTo>
                  <a:pt x="1603922" y="677717"/>
                </a:moveTo>
                <a:cubicBezTo>
                  <a:pt x="1664270" y="677717"/>
                  <a:pt x="1713192" y="726639"/>
                  <a:pt x="1713192" y="786987"/>
                </a:cubicBezTo>
                <a:cubicBezTo>
                  <a:pt x="1713192" y="847335"/>
                  <a:pt x="1664270" y="896257"/>
                  <a:pt x="1603922" y="896257"/>
                </a:cubicBezTo>
                <a:cubicBezTo>
                  <a:pt x="1543574" y="896257"/>
                  <a:pt x="1494652" y="847335"/>
                  <a:pt x="1494652" y="786987"/>
                </a:cubicBezTo>
                <a:cubicBezTo>
                  <a:pt x="1494652" y="726639"/>
                  <a:pt x="1543574" y="677717"/>
                  <a:pt x="1603922" y="677717"/>
                </a:cubicBezTo>
                <a:close/>
                <a:moveTo>
                  <a:pt x="1230259" y="677717"/>
                </a:moveTo>
                <a:cubicBezTo>
                  <a:pt x="1290607" y="677717"/>
                  <a:pt x="1339529" y="726639"/>
                  <a:pt x="1339529" y="786987"/>
                </a:cubicBezTo>
                <a:cubicBezTo>
                  <a:pt x="1339529" y="847335"/>
                  <a:pt x="1290607" y="896257"/>
                  <a:pt x="1230259" y="896257"/>
                </a:cubicBezTo>
                <a:cubicBezTo>
                  <a:pt x="1169911" y="896257"/>
                  <a:pt x="1120989" y="847335"/>
                  <a:pt x="1120989" y="786987"/>
                </a:cubicBezTo>
                <a:cubicBezTo>
                  <a:pt x="1120989" y="726639"/>
                  <a:pt x="1169911" y="677717"/>
                  <a:pt x="1230259" y="677717"/>
                </a:cubicBezTo>
                <a:close/>
                <a:moveTo>
                  <a:pt x="856596" y="677717"/>
                </a:moveTo>
                <a:cubicBezTo>
                  <a:pt x="916944" y="677717"/>
                  <a:pt x="965866" y="726639"/>
                  <a:pt x="965866" y="786987"/>
                </a:cubicBezTo>
                <a:cubicBezTo>
                  <a:pt x="965866" y="847335"/>
                  <a:pt x="916944" y="896257"/>
                  <a:pt x="856596" y="896257"/>
                </a:cubicBezTo>
                <a:cubicBezTo>
                  <a:pt x="796248" y="896257"/>
                  <a:pt x="747326" y="847335"/>
                  <a:pt x="747326" y="786987"/>
                </a:cubicBezTo>
                <a:cubicBezTo>
                  <a:pt x="747326" y="726639"/>
                  <a:pt x="796248" y="677717"/>
                  <a:pt x="856596" y="677717"/>
                </a:cubicBezTo>
                <a:close/>
                <a:moveTo>
                  <a:pt x="482933" y="677717"/>
                </a:moveTo>
                <a:cubicBezTo>
                  <a:pt x="543281" y="677717"/>
                  <a:pt x="592203" y="726639"/>
                  <a:pt x="592203" y="786987"/>
                </a:cubicBezTo>
                <a:cubicBezTo>
                  <a:pt x="592203" y="847335"/>
                  <a:pt x="543281" y="896257"/>
                  <a:pt x="482933" y="896257"/>
                </a:cubicBezTo>
                <a:cubicBezTo>
                  <a:pt x="422585" y="896257"/>
                  <a:pt x="373663" y="847335"/>
                  <a:pt x="373663" y="786987"/>
                </a:cubicBezTo>
                <a:cubicBezTo>
                  <a:pt x="373663" y="726639"/>
                  <a:pt x="422585" y="677717"/>
                  <a:pt x="482933" y="677717"/>
                </a:cubicBezTo>
                <a:close/>
                <a:moveTo>
                  <a:pt x="109270" y="677717"/>
                </a:moveTo>
                <a:cubicBezTo>
                  <a:pt x="169618" y="677717"/>
                  <a:pt x="218540" y="726639"/>
                  <a:pt x="218540" y="786987"/>
                </a:cubicBezTo>
                <a:cubicBezTo>
                  <a:pt x="218540" y="847335"/>
                  <a:pt x="169618" y="896257"/>
                  <a:pt x="109270" y="896257"/>
                </a:cubicBezTo>
                <a:cubicBezTo>
                  <a:pt x="48922" y="896257"/>
                  <a:pt x="0" y="847335"/>
                  <a:pt x="0" y="786987"/>
                </a:cubicBezTo>
                <a:cubicBezTo>
                  <a:pt x="0" y="726639"/>
                  <a:pt x="48922" y="677717"/>
                  <a:pt x="109270" y="677717"/>
                </a:cubicBezTo>
                <a:close/>
                <a:moveTo>
                  <a:pt x="1977584" y="340207"/>
                </a:moveTo>
                <a:cubicBezTo>
                  <a:pt x="2037932" y="340207"/>
                  <a:pt x="2086854" y="389129"/>
                  <a:pt x="2086854" y="449477"/>
                </a:cubicBezTo>
                <a:cubicBezTo>
                  <a:pt x="2086854" y="509825"/>
                  <a:pt x="2037932" y="558747"/>
                  <a:pt x="1977584" y="558747"/>
                </a:cubicBezTo>
                <a:cubicBezTo>
                  <a:pt x="1917236" y="558747"/>
                  <a:pt x="1868314" y="509825"/>
                  <a:pt x="1868314" y="449477"/>
                </a:cubicBezTo>
                <a:cubicBezTo>
                  <a:pt x="1868314" y="389129"/>
                  <a:pt x="1917236" y="340207"/>
                  <a:pt x="1977584" y="340207"/>
                </a:cubicBezTo>
                <a:close/>
                <a:moveTo>
                  <a:pt x="1603922" y="340207"/>
                </a:moveTo>
                <a:cubicBezTo>
                  <a:pt x="1664270" y="340207"/>
                  <a:pt x="1713192" y="389129"/>
                  <a:pt x="1713192" y="449477"/>
                </a:cubicBezTo>
                <a:cubicBezTo>
                  <a:pt x="1713192" y="509825"/>
                  <a:pt x="1664270" y="558747"/>
                  <a:pt x="1603922" y="558747"/>
                </a:cubicBezTo>
                <a:cubicBezTo>
                  <a:pt x="1543574" y="558747"/>
                  <a:pt x="1494652" y="509825"/>
                  <a:pt x="1494652" y="449477"/>
                </a:cubicBezTo>
                <a:cubicBezTo>
                  <a:pt x="1494652" y="389129"/>
                  <a:pt x="1543574" y="340207"/>
                  <a:pt x="1603922" y="340207"/>
                </a:cubicBezTo>
                <a:close/>
                <a:moveTo>
                  <a:pt x="1230259" y="340207"/>
                </a:moveTo>
                <a:cubicBezTo>
                  <a:pt x="1290607" y="340207"/>
                  <a:pt x="1339529" y="389129"/>
                  <a:pt x="1339529" y="449477"/>
                </a:cubicBezTo>
                <a:cubicBezTo>
                  <a:pt x="1339529" y="509825"/>
                  <a:pt x="1290607" y="558747"/>
                  <a:pt x="1230259" y="558747"/>
                </a:cubicBezTo>
                <a:cubicBezTo>
                  <a:pt x="1169911" y="558747"/>
                  <a:pt x="1120989" y="509825"/>
                  <a:pt x="1120989" y="449477"/>
                </a:cubicBezTo>
                <a:cubicBezTo>
                  <a:pt x="1120989" y="389129"/>
                  <a:pt x="1169911" y="340207"/>
                  <a:pt x="1230259" y="340207"/>
                </a:cubicBezTo>
                <a:close/>
                <a:moveTo>
                  <a:pt x="856596" y="340207"/>
                </a:moveTo>
                <a:cubicBezTo>
                  <a:pt x="916944" y="340207"/>
                  <a:pt x="965866" y="389129"/>
                  <a:pt x="965866" y="449477"/>
                </a:cubicBezTo>
                <a:cubicBezTo>
                  <a:pt x="965866" y="509825"/>
                  <a:pt x="916944" y="558747"/>
                  <a:pt x="856596" y="558747"/>
                </a:cubicBezTo>
                <a:cubicBezTo>
                  <a:pt x="796248" y="558747"/>
                  <a:pt x="747326" y="509825"/>
                  <a:pt x="747326" y="449477"/>
                </a:cubicBezTo>
                <a:cubicBezTo>
                  <a:pt x="747326" y="389129"/>
                  <a:pt x="796248" y="340207"/>
                  <a:pt x="856596" y="340207"/>
                </a:cubicBezTo>
                <a:close/>
                <a:moveTo>
                  <a:pt x="482933" y="340207"/>
                </a:moveTo>
                <a:cubicBezTo>
                  <a:pt x="543281" y="340207"/>
                  <a:pt x="592203" y="389129"/>
                  <a:pt x="592203" y="449477"/>
                </a:cubicBezTo>
                <a:cubicBezTo>
                  <a:pt x="592203" y="509825"/>
                  <a:pt x="543281" y="558747"/>
                  <a:pt x="482933" y="558747"/>
                </a:cubicBezTo>
                <a:cubicBezTo>
                  <a:pt x="422585" y="558747"/>
                  <a:pt x="373663" y="509825"/>
                  <a:pt x="373663" y="449477"/>
                </a:cubicBezTo>
                <a:cubicBezTo>
                  <a:pt x="373663" y="389129"/>
                  <a:pt x="422585" y="340207"/>
                  <a:pt x="482933" y="340207"/>
                </a:cubicBezTo>
                <a:close/>
                <a:moveTo>
                  <a:pt x="109270" y="340207"/>
                </a:moveTo>
                <a:cubicBezTo>
                  <a:pt x="169619" y="340207"/>
                  <a:pt x="218540" y="389129"/>
                  <a:pt x="218540" y="449477"/>
                </a:cubicBezTo>
                <a:cubicBezTo>
                  <a:pt x="218540" y="509825"/>
                  <a:pt x="169619" y="558747"/>
                  <a:pt x="109270" y="558747"/>
                </a:cubicBezTo>
                <a:cubicBezTo>
                  <a:pt x="48922" y="558747"/>
                  <a:pt x="0" y="509825"/>
                  <a:pt x="0" y="449477"/>
                </a:cubicBezTo>
                <a:cubicBezTo>
                  <a:pt x="0" y="389129"/>
                  <a:pt x="48922" y="340207"/>
                  <a:pt x="109270" y="340207"/>
                </a:cubicBezTo>
                <a:close/>
                <a:moveTo>
                  <a:pt x="1977584" y="0"/>
                </a:moveTo>
                <a:cubicBezTo>
                  <a:pt x="2037932" y="0"/>
                  <a:pt x="2086854" y="48922"/>
                  <a:pt x="2086854" y="109270"/>
                </a:cubicBezTo>
                <a:cubicBezTo>
                  <a:pt x="2086854" y="169618"/>
                  <a:pt x="2037932" y="218540"/>
                  <a:pt x="1977584" y="218540"/>
                </a:cubicBezTo>
                <a:cubicBezTo>
                  <a:pt x="1917236" y="218540"/>
                  <a:pt x="1868314" y="169618"/>
                  <a:pt x="1868314" y="109270"/>
                </a:cubicBezTo>
                <a:cubicBezTo>
                  <a:pt x="1868314" y="48922"/>
                  <a:pt x="1917236" y="0"/>
                  <a:pt x="1977584" y="0"/>
                </a:cubicBezTo>
                <a:close/>
                <a:moveTo>
                  <a:pt x="1603922" y="0"/>
                </a:moveTo>
                <a:cubicBezTo>
                  <a:pt x="1664270" y="0"/>
                  <a:pt x="1713192" y="48922"/>
                  <a:pt x="1713192" y="109270"/>
                </a:cubicBezTo>
                <a:cubicBezTo>
                  <a:pt x="1713192" y="169618"/>
                  <a:pt x="1664270" y="218540"/>
                  <a:pt x="1603922" y="218540"/>
                </a:cubicBezTo>
                <a:cubicBezTo>
                  <a:pt x="1543574" y="218540"/>
                  <a:pt x="1494652" y="169618"/>
                  <a:pt x="1494652" y="109270"/>
                </a:cubicBezTo>
                <a:cubicBezTo>
                  <a:pt x="1494652" y="48922"/>
                  <a:pt x="1543574" y="0"/>
                  <a:pt x="1603922" y="0"/>
                </a:cubicBezTo>
                <a:close/>
                <a:moveTo>
                  <a:pt x="1230259" y="0"/>
                </a:moveTo>
                <a:cubicBezTo>
                  <a:pt x="1290607" y="0"/>
                  <a:pt x="1339529" y="48922"/>
                  <a:pt x="1339529" y="109270"/>
                </a:cubicBezTo>
                <a:cubicBezTo>
                  <a:pt x="1339529" y="169618"/>
                  <a:pt x="1290607" y="218540"/>
                  <a:pt x="1230259" y="218540"/>
                </a:cubicBezTo>
                <a:cubicBezTo>
                  <a:pt x="1169911" y="218540"/>
                  <a:pt x="1120989" y="169618"/>
                  <a:pt x="1120989" y="109270"/>
                </a:cubicBezTo>
                <a:cubicBezTo>
                  <a:pt x="1120989" y="48922"/>
                  <a:pt x="1169911" y="0"/>
                  <a:pt x="1230259" y="0"/>
                </a:cubicBezTo>
                <a:close/>
                <a:moveTo>
                  <a:pt x="856596" y="0"/>
                </a:moveTo>
                <a:cubicBezTo>
                  <a:pt x="916944" y="0"/>
                  <a:pt x="965866" y="48922"/>
                  <a:pt x="965866" y="109270"/>
                </a:cubicBezTo>
                <a:cubicBezTo>
                  <a:pt x="965866" y="169618"/>
                  <a:pt x="916944" y="218540"/>
                  <a:pt x="856596" y="218540"/>
                </a:cubicBezTo>
                <a:cubicBezTo>
                  <a:pt x="796248" y="218540"/>
                  <a:pt x="747326" y="169618"/>
                  <a:pt x="747326" y="109270"/>
                </a:cubicBezTo>
                <a:cubicBezTo>
                  <a:pt x="747326" y="48922"/>
                  <a:pt x="796248" y="0"/>
                  <a:pt x="856596" y="0"/>
                </a:cubicBezTo>
                <a:close/>
                <a:moveTo>
                  <a:pt x="482933" y="0"/>
                </a:moveTo>
                <a:cubicBezTo>
                  <a:pt x="543281" y="0"/>
                  <a:pt x="592203" y="48922"/>
                  <a:pt x="592203" y="109270"/>
                </a:cubicBezTo>
                <a:cubicBezTo>
                  <a:pt x="592203" y="169618"/>
                  <a:pt x="543281" y="218540"/>
                  <a:pt x="482933" y="218540"/>
                </a:cubicBezTo>
                <a:cubicBezTo>
                  <a:pt x="422585" y="218540"/>
                  <a:pt x="373663" y="169618"/>
                  <a:pt x="373663" y="109270"/>
                </a:cubicBezTo>
                <a:cubicBezTo>
                  <a:pt x="373663" y="48922"/>
                  <a:pt x="422585" y="0"/>
                  <a:pt x="482933" y="0"/>
                </a:cubicBezTo>
                <a:close/>
                <a:moveTo>
                  <a:pt x="109270" y="0"/>
                </a:moveTo>
                <a:cubicBezTo>
                  <a:pt x="169619" y="0"/>
                  <a:pt x="218540" y="48922"/>
                  <a:pt x="218540" y="109270"/>
                </a:cubicBezTo>
                <a:cubicBezTo>
                  <a:pt x="218540" y="169618"/>
                  <a:pt x="169619" y="218540"/>
                  <a:pt x="109270" y="218540"/>
                </a:cubicBezTo>
                <a:cubicBezTo>
                  <a:pt x="48922" y="218540"/>
                  <a:pt x="0" y="169618"/>
                  <a:pt x="0" y="109270"/>
                </a:cubicBezTo>
                <a:cubicBezTo>
                  <a:pt x="0" y="48922"/>
                  <a:pt x="48922" y="0"/>
                  <a:pt x="109270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848773" y="954692"/>
            <a:ext cx="121370" cy="1213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1526856" flipV="1">
            <a:off x="338768" y="786060"/>
            <a:ext cx="643262" cy="137541"/>
          </a:xfrm>
          <a:prstGeom prst="arc">
            <a:avLst>
              <a:gd name="adj1" fmla="val 21067792"/>
              <a:gd name="adj2" fmla="val 18134539"/>
            </a:avLst>
          </a:prstGeom>
          <a:noFill/>
          <a:ln w="25400" cap="sq">
            <a:solidFill>
              <a:schemeClr val="accent1">
                <a:lumMod val="60000"/>
                <a:lumOff val="4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11340106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1409505" y="6170813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0919587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10985019" y="6170813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10499068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10566294" y="6170813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0078549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0152924" y="6170813"/>
            <a:ext cx="119802" cy="129774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1849566">
            <a:off x="3944427" y="1511866"/>
            <a:ext cx="1078902" cy="1078902"/>
          </a:xfrm>
          <a:prstGeom prst="ellipse">
            <a:avLst/>
          </a:prstGeom>
          <a:gradFill>
            <a:gsLst>
              <a:gs pos="7000">
                <a:schemeClr val="accent1"/>
              </a:gs>
              <a:gs pos="89000">
                <a:schemeClr val="accent1">
                  <a:lumMod val="40000"/>
                  <a:lumOff val="60000"/>
                  <a:alpha val="0"/>
                </a:schemeClr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538076" y="3039388"/>
            <a:ext cx="5102726" cy="17319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38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推进乡村建设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857297" y="1676336"/>
            <a:ext cx="885629" cy="299158"/>
          </a:xfrm>
          <a:custGeom>
            <a:avLst/>
            <a:gdLst>
              <a:gd name="connsiteX0" fmla="*/ 985324 w 1954210"/>
              <a:gd name="connsiteY0" fmla="*/ 0 h 1147870"/>
              <a:gd name="connsiteX1" fmla="*/ 1280281 w 1954210"/>
              <a:gd name="connsiteY1" fmla="*/ 0 h 1147870"/>
              <a:gd name="connsiteX2" fmla="*/ 1462005 w 1954210"/>
              <a:gd name="connsiteY2" fmla="*/ 574392 h 1147870"/>
              <a:gd name="connsiteX3" fmla="*/ 1280281 w 1954210"/>
              <a:gd name="connsiteY3" fmla="*/ 1147870 h 1147870"/>
              <a:gd name="connsiteX4" fmla="*/ 985324 w 1954210"/>
              <a:gd name="connsiteY4" fmla="*/ 1147870 h 1147870"/>
              <a:gd name="connsiteX5" fmla="*/ 1167960 w 1954210"/>
              <a:gd name="connsiteY5" fmla="*/ 574392 h 1147870"/>
              <a:gd name="connsiteX6" fmla="*/ 0 w 1954210"/>
              <a:gd name="connsiteY6" fmla="*/ 0 h 1147870"/>
              <a:gd name="connsiteX7" fmla="*/ 294045 w 1954210"/>
              <a:gd name="connsiteY7" fmla="*/ 0 h 1147870"/>
              <a:gd name="connsiteX8" fmla="*/ 475768 w 1954210"/>
              <a:gd name="connsiteY8" fmla="*/ 574392 h 1147870"/>
              <a:gd name="connsiteX9" fmla="*/ 294045 w 1954210"/>
              <a:gd name="connsiteY9" fmla="*/ 1147870 h 1147870"/>
              <a:gd name="connsiteX10" fmla="*/ 0 w 1954210"/>
              <a:gd name="connsiteY10" fmla="*/ 1147870 h 1147870"/>
              <a:gd name="connsiteX11" fmla="*/ 181724 w 1954210"/>
              <a:gd name="connsiteY11" fmla="*/ 574392 h 1147870"/>
              <a:gd name="connsiteX12" fmla="*/ 493118 w 1954210"/>
              <a:gd name="connsiteY12" fmla="*/ 0 h 1147870"/>
              <a:gd name="connsiteX13" fmla="*/ 787163 w 1954210"/>
              <a:gd name="connsiteY13" fmla="*/ 0 h 1147870"/>
              <a:gd name="connsiteX14" fmla="*/ 968886 w 1954210"/>
              <a:gd name="connsiteY14" fmla="*/ 574392 h 1147870"/>
              <a:gd name="connsiteX15" fmla="*/ 787163 w 1954210"/>
              <a:gd name="connsiteY15" fmla="*/ 1147870 h 1147870"/>
              <a:gd name="connsiteX16" fmla="*/ 493118 w 1954210"/>
              <a:gd name="connsiteY16" fmla="*/ 1147870 h 1147870"/>
              <a:gd name="connsiteX17" fmla="*/ 674842 w 1954210"/>
              <a:gd name="connsiteY17" fmla="*/ 574392 h 1147870"/>
              <a:gd name="connsiteX18" fmla="*/ 1478442 w 1954210"/>
              <a:gd name="connsiteY18" fmla="*/ 0 h 1147870"/>
              <a:gd name="connsiteX19" fmla="*/ 1772486 w 1954210"/>
              <a:gd name="connsiteY19" fmla="*/ 0 h 1147870"/>
              <a:gd name="connsiteX20" fmla="*/ 1954210 w 1954210"/>
              <a:gd name="connsiteY20" fmla="*/ 574392 h 1147870"/>
              <a:gd name="connsiteX21" fmla="*/ 1772486 w 1954210"/>
              <a:gd name="connsiteY21" fmla="*/ 1147870 h 1147870"/>
              <a:gd name="connsiteX22" fmla="*/ 1478442 w 1954210"/>
              <a:gd name="connsiteY22" fmla="*/ 1147870 h 1147870"/>
              <a:gd name="connsiteX23" fmla="*/ 1660166 w 1954210"/>
              <a:gd name="connsiteY23" fmla="*/ 574392 h 1147870"/>
            </a:gdLst>
            <a:ahLst/>
            <a:cxnLst/>
            <a:rect l="l" t="t" r="r" b="b"/>
            <a:pathLst>
              <a:path w="1954210" h="1147870">
                <a:moveTo>
                  <a:pt x="985324" y="0"/>
                </a:moveTo>
                <a:lnTo>
                  <a:pt x="1280281" y="0"/>
                </a:lnTo>
                <a:lnTo>
                  <a:pt x="1462005" y="574392"/>
                </a:lnTo>
                <a:lnTo>
                  <a:pt x="1280281" y="1147870"/>
                </a:lnTo>
                <a:lnTo>
                  <a:pt x="985324" y="1147870"/>
                </a:lnTo>
                <a:lnTo>
                  <a:pt x="1167960" y="574392"/>
                </a:lnTo>
                <a:close/>
                <a:moveTo>
                  <a:pt x="0" y="0"/>
                </a:moveTo>
                <a:lnTo>
                  <a:pt x="294045" y="0"/>
                </a:lnTo>
                <a:lnTo>
                  <a:pt x="475768" y="574392"/>
                </a:lnTo>
                <a:lnTo>
                  <a:pt x="294045" y="1147870"/>
                </a:lnTo>
                <a:lnTo>
                  <a:pt x="0" y="1147870"/>
                </a:lnTo>
                <a:lnTo>
                  <a:pt x="181724" y="574392"/>
                </a:lnTo>
                <a:close/>
                <a:moveTo>
                  <a:pt x="493118" y="0"/>
                </a:moveTo>
                <a:lnTo>
                  <a:pt x="787163" y="0"/>
                </a:lnTo>
                <a:lnTo>
                  <a:pt x="968886" y="574392"/>
                </a:lnTo>
                <a:lnTo>
                  <a:pt x="787163" y="1147870"/>
                </a:lnTo>
                <a:lnTo>
                  <a:pt x="493118" y="1147870"/>
                </a:lnTo>
                <a:lnTo>
                  <a:pt x="674842" y="574392"/>
                </a:lnTo>
                <a:close/>
                <a:moveTo>
                  <a:pt x="1478442" y="0"/>
                </a:moveTo>
                <a:lnTo>
                  <a:pt x="1772486" y="0"/>
                </a:lnTo>
                <a:lnTo>
                  <a:pt x="1954210" y="574392"/>
                </a:lnTo>
                <a:lnTo>
                  <a:pt x="1772486" y="1147870"/>
                </a:lnTo>
                <a:lnTo>
                  <a:pt x="1478442" y="1147870"/>
                </a:lnTo>
                <a:lnTo>
                  <a:pt x="1660166" y="574392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 w="9128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516013" y="1990143"/>
            <a:ext cx="2997546" cy="10789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PART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3279935" y="818148"/>
            <a:ext cx="2067834" cy="225089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05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528722" y="4668252"/>
            <a:ext cx="3258332" cy="156966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9600">
                <a:ln w="12700">
                  <a:solidFill>
                    <a:srgbClr val="000000">
                      <a:alpha val="100000"/>
                    </a:srgbClr>
                  </a:solidFill>
                </a:ln>
                <a:noFill/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2025</a:t>
            </a:r>
            <a:endParaRPr kumimoji="1" lang="zh-CN" altLang="en-US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alphaModFix amt="100000"/>
          </a:blip>
          <a:srcRect l="26418" t="8405" r="25782"/>
          <a:stretch>
            <a:fillRect/>
          </a:stretch>
        </p:blipFill>
        <p:spPr>
          <a:xfrm>
            <a:off x="5505172" y="775326"/>
            <a:ext cx="5759293" cy="6185031"/>
          </a:xfrm>
          <a:custGeom>
            <a:avLst/>
            <a:gdLst>
              <a:gd name="connsiteX0" fmla="*/ 0 w 5827784"/>
              <a:gd name="connsiteY0" fmla="*/ 0 h 6258585"/>
              <a:gd name="connsiteX1" fmla="*/ 5827784 w 5827784"/>
              <a:gd name="connsiteY1" fmla="*/ 0 h 6258585"/>
              <a:gd name="connsiteX2" fmla="*/ 5827784 w 5827784"/>
              <a:gd name="connsiteY2" fmla="*/ 6258585 h 6258585"/>
              <a:gd name="connsiteX3" fmla="*/ 0 w 5827784"/>
              <a:gd name="connsiteY3" fmla="*/ 6258585 h 6258585"/>
            </a:gdLst>
            <a:ahLst/>
            <a:cxnLst/>
            <a:rect l="l" t="t" r="r" b="b"/>
            <a:pathLst>
              <a:path w="5827784" h="6258585">
                <a:moveTo>
                  <a:pt x="0" y="0"/>
                </a:moveTo>
                <a:lnTo>
                  <a:pt x="5827784" y="0"/>
                </a:lnTo>
                <a:lnTo>
                  <a:pt x="5827784" y="6258585"/>
                </a:lnTo>
                <a:lnTo>
                  <a:pt x="0" y="6258585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6" name="标题 1"/>
          <p:cNvSpPr txBox="1"/>
          <p:nvPr/>
        </p:nvSpPr>
        <p:spPr>
          <a:xfrm>
            <a:off x="7025587" y="5384044"/>
            <a:ext cx="982638" cy="9826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  <a:alpha val="69000"/>
                </a:schemeClr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16200000" flipH="1">
            <a:off x="6816902" y="1115004"/>
            <a:ext cx="745895" cy="1144964"/>
          </a:xfrm>
          <a:custGeom>
            <a:avLst/>
            <a:gdLst>
              <a:gd name="connsiteX0" fmla="*/ 340861 w 961603"/>
              <a:gd name="connsiteY0" fmla="*/ 1476080 h 1476080"/>
              <a:gd name="connsiteX1" fmla="*/ 340861 w 961603"/>
              <a:gd name="connsiteY1" fmla="*/ 1476080 h 1476080"/>
              <a:gd name="connsiteX2" fmla="*/ 340862 w 961603"/>
              <a:gd name="connsiteY2" fmla="*/ 1476080 h 1476080"/>
              <a:gd name="connsiteX3" fmla="*/ 0 w 961603"/>
              <a:gd name="connsiteY3" fmla="*/ 1135218 h 1476080"/>
              <a:gd name="connsiteX4" fmla="*/ 0 w 961603"/>
              <a:gd name="connsiteY4" fmla="*/ 340862 h 1476080"/>
              <a:gd name="connsiteX5" fmla="*/ 340862 w 961603"/>
              <a:gd name="connsiteY5" fmla="*/ 0 h 1476080"/>
              <a:gd name="connsiteX6" fmla="*/ 340862 w 961603"/>
              <a:gd name="connsiteY6" fmla="*/ 1 h 1476080"/>
              <a:gd name="connsiteX7" fmla="*/ 681724 w 961603"/>
              <a:gd name="connsiteY7" fmla="*/ 340863 h 1476080"/>
              <a:gd name="connsiteX8" fmla="*/ 681723 w 961603"/>
              <a:gd name="connsiteY8" fmla="*/ 816647 h 1476080"/>
              <a:gd name="connsiteX9" fmla="*/ 961603 w 961603"/>
              <a:gd name="connsiteY9" fmla="*/ 1096527 h 1476080"/>
              <a:gd name="connsiteX10" fmla="*/ 681723 w 961603"/>
              <a:gd name="connsiteY10" fmla="*/ 1096527 h 1476080"/>
              <a:gd name="connsiteX11" fmla="*/ 681723 w 961603"/>
              <a:gd name="connsiteY11" fmla="*/ 1135218 h 1476080"/>
              <a:gd name="connsiteX12" fmla="*/ 409557 w 961603"/>
              <a:gd name="connsiteY12" fmla="*/ 1469155 h 1476080"/>
              <a:gd name="connsiteX13" fmla="*/ 340861 w 961603"/>
              <a:gd name="connsiteY13" fmla="*/ 1476080 h 1476080"/>
              <a:gd name="connsiteX14" fmla="*/ 272166 w 961603"/>
              <a:gd name="connsiteY14" fmla="*/ 1469155 h 1476080"/>
              <a:gd name="connsiteX15" fmla="*/ 0 w 961603"/>
              <a:gd name="connsiteY15" fmla="*/ 1135218 h 1476080"/>
            </a:gdLst>
            <a:ahLst/>
            <a:cxnLst/>
            <a:rect l="l" t="t" r="r" b="b"/>
            <a:pathLst>
              <a:path w="961603" h="1476080">
                <a:moveTo>
                  <a:pt x="340861" y="1476080"/>
                </a:moveTo>
                <a:lnTo>
                  <a:pt x="340861" y="1476080"/>
                </a:lnTo>
                <a:lnTo>
                  <a:pt x="340862" y="1476080"/>
                </a:lnTo>
                <a:close/>
                <a:moveTo>
                  <a:pt x="0" y="1135218"/>
                </a:moveTo>
                <a:lnTo>
                  <a:pt x="0" y="340862"/>
                </a:lnTo>
                <a:cubicBezTo>
                  <a:pt x="0" y="152609"/>
                  <a:pt x="152609" y="0"/>
                  <a:pt x="340862" y="0"/>
                </a:cubicBezTo>
                <a:lnTo>
                  <a:pt x="340862" y="1"/>
                </a:lnTo>
                <a:cubicBezTo>
                  <a:pt x="529115" y="1"/>
                  <a:pt x="681724" y="152610"/>
                  <a:pt x="681724" y="340863"/>
                </a:cubicBezTo>
                <a:lnTo>
                  <a:pt x="681723" y="816647"/>
                </a:lnTo>
                <a:lnTo>
                  <a:pt x="961603" y="1096527"/>
                </a:lnTo>
                <a:lnTo>
                  <a:pt x="681723" y="1096527"/>
                </a:lnTo>
                <a:lnTo>
                  <a:pt x="681723" y="1135218"/>
                </a:lnTo>
                <a:cubicBezTo>
                  <a:pt x="681723" y="1299939"/>
                  <a:pt x="564882" y="1437371"/>
                  <a:pt x="409557" y="1469155"/>
                </a:cubicBezTo>
                <a:lnTo>
                  <a:pt x="340861" y="1476080"/>
                </a:lnTo>
                <a:lnTo>
                  <a:pt x="272166" y="1469155"/>
                </a:lnTo>
                <a:cubicBezTo>
                  <a:pt x="116841" y="1437371"/>
                  <a:pt x="0" y="1299939"/>
                  <a:pt x="0" y="1135218"/>
                </a:cubicBez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6696719" y="1422841"/>
            <a:ext cx="1012203" cy="30767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DESIGN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60751" y="150305"/>
            <a:ext cx="11870499" cy="6557391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397000" y="1363078"/>
            <a:ext cx="3189801" cy="2000077"/>
          </a:xfrm>
          <a:custGeom>
            <a:avLst/>
            <a:gdLst>
              <a:gd name="connsiteX0" fmla="*/ 0 w 2199606"/>
              <a:gd name="connsiteY0" fmla="*/ 559960 h 1387582"/>
              <a:gd name="connsiteX1" fmla="*/ 2199607 w 2199606"/>
              <a:gd name="connsiteY1" fmla="*/ 1387583 h 1387582"/>
              <a:gd name="connsiteX2" fmla="*/ 913013 w 2199606"/>
              <a:gd name="connsiteY2" fmla="*/ 108379 h 1387582"/>
              <a:gd name="connsiteX3" fmla="*/ 113305 w 2199606"/>
              <a:gd name="connsiteY3" fmla="*/ 0 h 1387582"/>
              <a:gd name="connsiteX4" fmla="*/ 0 w 2199606"/>
              <a:gd name="connsiteY4" fmla="*/ 559960 h 1387582"/>
            </a:gdLst>
            <a:ahLst/>
            <a:cxnLst/>
            <a:rect l="l" t="t" r="r" b="b"/>
            <a:pathLst>
              <a:path w="2199606" h="1387582">
                <a:moveTo>
                  <a:pt x="0" y="559960"/>
                </a:moveTo>
                <a:lnTo>
                  <a:pt x="2199607" y="1387583"/>
                </a:lnTo>
                <a:lnTo>
                  <a:pt x="913013" y="108379"/>
                </a:lnTo>
                <a:lnTo>
                  <a:pt x="113305" y="0"/>
                </a:lnTo>
                <a:lnTo>
                  <a:pt x="0" y="55996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2365012" y="1815166"/>
            <a:ext cx="3516043" cy="1732612"/>
          </a:xfrm>
          <a:custGeom>
            <a:avLst/>
            <a:gdLst>
              <a:gd name="connsiteX0" fmla="*/ 2276786 w 2424575"/>
              <a:gd name="connsiteY0" fmla="*/ 1078866 h 1202024"/>
              <a:gd name="connsiteX1" fmla="*/ 0 w 2424575"/>
              <a:gd name="connsiteY1" fmla="*/ 1202025 h 1202024"/>
              <a:gd name="connsiteX2" fmla="*/ 0 w 2424575"/>
              <a:gd name="connsiteY2" fmla="*/ 0 h 1202024"/>
              <a:gd name="connsiteX3" fmla="*/ 2424575 w 2424575"/>
              <a:gd name="connsiteY3" fmla="*/ 0 h 1202024"/>
            </a:gdLst>
            <a:ahLst/>
            <a:cxnLst/>
            <a:rect l="l" t="t" r="r" b="b"/>
            <a:pathLst>
              <a:path w="2424575" h="1202024">
                <a:moveTo>
                  <a:pt x="2276786" y="1078866"/>
                </a:moveTo>
                <a:lnTo>
                  <a:pt x="0" y="1202025"/>
                </a:lnTo>
                <a:lnTo>
                  <a:pt x="0" y="0"/>
                </a:lnTo>
                <a:lnTo>
                  <a:pt x="2424575" y="0"/>
                </a:ln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682112" y="1642986"/>
            <a:ext cx="551018" cy="453013"/>
          </a:xfrm>
          <a:custGeom>
            <a:avLst/>
            <a:gdLst>
              <a:gd name="connsiteX0" fmla="*/ 153878 w 870468"/>
              <a:gd name="connsiteY0" fmla="*/ 353026 h 720000"/>
              <a:gd name="connsiteX1" fmla="*/ 449972 w 870468"/>
              <a:gd name="connsiteY1" fmla="*/ 353026 h 720000"/>
              <a:gd name="connsiteX2" fmla="*/ 489985 w 870468"/>
              <a:gd name="connsiteY2" fmla="*/ 393039 h 720000"/>
              <a:gd name="connsiteX3" fmla="*/ 449972 w 870468"/>
              <a:gd name="connsiteY3" fmla="*/ 433051 h 720000"/>
              <a:gd name="connsiteX4" fmla="*/ 153878 w 870468"/>
              <a:gd name="connsiteY4" fmla="*/ 433051 h 720000"/>
              <a:gd name="connsiteX5" fmla="*/ 113865 w 870468"/>
              <a:gd name="connsiteY5" fmla="*/ 393039 h 720000"/>
              <a:gd name="connsiteX6" fmla="*/ 153878 w 870468"/>
              <a:gd name="connsiteY6" fmla="*/ 353026 h 720000"/>
              <a:gd name="connsiteX7" fmla="*/ 68708 w 870468"/>
              <a:gd name="connsiteY7" fmla="*/ 275858 h 720000"/>
              <a:gd name="connsiteX8" fmla="*/ 68708 w 870468"/>
              <a:gd name="connsiteY8" fmla="*/ 603735 h 720000"/>
              <a:gd name="connsiteX9" fmla="*/ 116266 w 870468"/>
              <a:gd name="connsiteY9" fmla="*/ 651293 h 720000"/>
              <a:gd name="connsiteX10" fmla="*/ 598821 w 870468"/>
              <a:gd name="connsiteY10" fmla="*/ 651293 h 720000"/>
              <a:gd name="connsiteX11" fmla="*/ 754317 w 870468"/>
              <a:gd name="connsiteY11" fmla="*/ 651293 h 720000"/>
              <a:gd name="connsiteX12" fmla="*/ 801875 w 870468"/>
              <a:gd name="connsiteY12" fmla="*/ 603735 h 720000"/>
              <a:gd name="connsiteX13" fmla="*/ 801875 w 870468"/>
              <a:gd name="connsiteY13" fmla="*/ 275858 h 720000"/>
              <a:gd name="connsiteX14" fmla="*/ 598821 w 870468"/>
              <a:gd name="connsiteY14" fmla="*/ 275858 h 720000"/>
              <a:gd name="connsiteX15" fmla="*/ 116266 w 870468"/>
              <a:gd name="connsiteY15" fmla="*/ 68593 h 720000"/>
              <a:gd name="connsiteX16" fmla="*/ 68708 w 870468"/>
              <a:gd name="connsiteY16" fmla="*/ 116151 h 720000"/>
              <a:gd name="connsiteX17" fmla="*/ 68708 w 870468"/>
              <a:gd name="connsiteY17" fmla="*/ 207265 h 720000"/>
              <a:gd name="connsiteX18" fmla="*/ 598821 w 870468"/>
              <a:gd name="connsiteY18" fmla="*/ 207265 h 720000"/>
              <a:gd name="connsiteX19" fmla="*/ 801875 w 870468"/>
              <a:gd name="connsiteY19" fmla="*/ 207265 h 720000"/>
              <a:gd name="connsiteX20" fmla="*/ 801875 w 870468"/>
              <a:gd name="connsiteY20" fmla="*/ 116151 h 720000"/>
              <a:gd name="connsiteX21" fmla="*/ 754317 w 870468"/>
              <a:gd name="connsiteY21" fmla="*/ 68593 h 720000"/>
              <a:gd name="connsiteX22" fmla="*/ 598821 w 870468"/>
              <a:gd name="connsiteY22" fmla="*/ 68593 h 720000"/>
              <a:gd name="connsiteX23" fmla="*/ 116266 w 870468"/>
              <a:gd name="connsiteY23" fmla="*/ 0 h 720000"/>
              <a:gd name="connsiteX24" fmla="*/ 598821 w 870468"/>
              <a:gd name="connsiteY24" fmla="*/ 0 h 720000"/>
              <a:gd name="connsiteX25" fmla="*/ 754317 w 870468"/>
              <a:gd name="connsiteY25" fmla="*/ 0 h 720000"/>
              <a:gd name="connsiteX26" fmla="*/ 870468 w 870468"/>
              <a:gd name="connsiteY26" fmla="*/ 116151 h 720000"/>
              <a:gd name="connsiteX27" fmla="*/ 870468 w 870468"/>
              <a:gd name="connsiteY27" fmla="*/ 241562 h 720000"/>
              <a:gd name="connsiteX28" fmla="*/ 870468 w 870468"/>
              <a:gd name="connsiteY28" fmla="*/ 603735 h 720000"/>
              <a:gd name="connsiteX29" fmla="*/ 754317 w 870468"/>
              <a:gd name="connsiteY29" fmla="*/ 720000 h 720000"/>
              <a:gd name="connsiteX30" fmla="*/ 598821 w 870468"/>
              <a:gd name="connsiteY30" fmla="*/ 720000 h 720000"/>
              <a:gd name="connsiteX31" fmla="*/ 116266 w 870468"/>
              <a:gd name="connsiteY31" fmla="*/ 720000 h 720000"/>
              <a:gd name="connsiteX32" fmla="*/ 115 w 870468"/>
              <a:gd name="connsiteY32" fmla="*/ 603849 h 720000"/>
              <a:gd name="connsiteX33" fmla="*/ 115 w 870468"/>
              <a:gd name="connsiteY33" fmla="*/ 241841 h 720000"/>
              <a:gd name="connsiteX34" fmla="*/ 0 w 870468"/>
              <a:gd name="connsiteY34" fmla="*/ 241562 h 720000"/>
              <a:gd name="connsiteX35" fmla="*/ 115 w 870468"/>
              <a:gd name="connsiteY35" fmla="*/ 241284 h 720000"/>
              <a:gd name="connsiteX36" fmla="*/ 115 w 870468"/>
              <a:gd name="connsiteY36" fmla="*/ 116151 h 720000"/>
              <a:gd name="connsiteX37" fmla="*/ 116266 w 870468"/>
              <a:gd name="connsiteY37" fmla="*/ 0 h 720000"/>
            </a:gdLst>
            <a:ahLst/>
            <a:cxnLst/>
            <a:rect l="l" t="t" r="r" b="b"/>
            <a:pathLst>
              <a:path w="870468" h="720000">
                <a:moveTo>
                  <a:pt x="153878" y="353026"/>
                </a:moveTo>
                <a:lnTo>
                  <a:pt x="449972" y="353026"/>
                </a:lnTo>
                <a:cubicBezTo>
                  <a:pt x="472036" y="353026"/>
                  <a:pt x="489985" y="370975"/>
                  <a:pt x="489985" y="393039"/>
                </a:cubicBezTo>
                <a:cubicBezTo>
                  <a:pt x="489985" y="415103"/>
                  <a:pt x="472150" y="433051"/>
                  <a:pt x="449972" y="433051"/>
                </a:cubicBezTo>
                <a:lnTo>
                  <a:pt x="153878" y="433051"/>
                </a:lnTo>
                <a:cubicBezTo>
                  <a:pt x="131814" y="433051"/>
                  <a:pt x="113865" y="415103"/>
                  <a:pt x="113865" y="393039"/>
                </a:cubicBezTo>
                <a:cubicBezTo>
                  <a:pt x="113865" y="370975"/>
                  <a:pt x="131814" y="353026"/>
                  <a:pt x="153878" y="353026"/>
                </a:cubicBezTo>
                <a:close/>
                <a:moveTo>
                  <a:pt x="68708" y="275858"/>
                </a:moveTo>
                <a:lnTo>
                  <a:pt x="68708" y="603735"/>
                </a:lnTo>
                <a:cubicBezTo>
                  <a:pt x="68708" y="630029"/>
                  <a:pt x="90087" y="651293"/>
                  <a:pt x="116266" y="651293"/>
                </a:cubicBezTo>
                <a:lnTo>
                  <a:pt x="598821" y="651293"/>
                </a:lnTo>
                <a:lnTo>
                  <a:pt x="754317" y="651293"/>
                </a:lnTo>
                <a:cubicBezTo>
                  <a:pt x="780611" y="651293"/>
                  <a:pt x="801875" y="629915"/>
                  <a:pt x="801875" y="603735"/>
                </a:cubicBezTo>
                <a:lnTo>
                  <a:pt x="801875" y="275858"/>
                </a:lnTo>
                <a:lnTo>
                  <a:pt x="598821" y="275858"/>
                </a:lnTo>
                <a:close/>
                <a:moveTo>
                  <a:pt x="116266" y="68593"/>
                </a:moveTo>
                <a:cubicBezTo>
                  <a:pt x="89972" y="68593"/>
                  <a:pt x="68708" y="89972"/>
                  <a:pt x="68708" y="116151"/>
                </a:cubicBezTo>
                <a:lnTo>
                  <a:pt x="68708" y="207265"/>
                </a:lnTo>
                <a:lnTo>
                  <a:pt x="598821" y="207265"/>
                </a:lnTo>
                <a:lnTo>
                  <a:pt x="801875" y="207265"/>
                </a:lnTo>
                <a:lnTo>
                  <a:pt x="801875" y="116151"/>
                </a:lnTo>
                <a:cubicBezTo>
                  <a:pt x="801875" y="89857"/>
                  <a:pt x="780497" y="68593"/>
                  <a:pt x="754317" y="68593"/>
                </a:cubicBezTo>
                <a:lnTo>
                  <a:pt x="598821" y="68593"/>
                </a:lnTo>
                <a:close/>
                <a:moveTo>
                  <a:pt x="116266" y="0"/>
                </a:moveTo>
                <a:lnTo>
                  <a:pt x="598821" y="0"/>
                </a:lnTo>
                <a:lnTo>
                  <a:pt x="754317" y="0"/>
                </a:lnTo>
                <a:cubicBezTo>
                  <a:pt x="818338" y="0"/>
                  <a:pt x="870468" y="52131"/>
                  <a:pt x="870468" y="116151"/>
                </a:cubicBezTo>
                <a:lnTo>
                  <a:pt x="870468" y="241562"/>
                </a:lnTo>
                <a:lnTo>
                  <a:pt x="870468" y="603735"/>
                </a:lnTo>
                <a:cubicBezTo>
                  <a:pt x="870468" y="667869"/>
                  <a:pt x="818338" y="720000"/>
                  <a:pt x="754317" y="720000"/>
                </a:cubicBezTo>
                <a:lnTo>
                  <a:pt x="598821" y="720000"/>
                </a:lnTo>
                <a:lnTo>
                  <a:pt x="116266" y="720000"/>
                </a:lnTo>
                <a:cubicBezTo>
                  <a:pt x="52246" y="720000"/>
                  <a:pt x="115" y="667869"/>
                  <a:pt x="115" y="603849"/>
                </a:cubicBezTo>
                <a:lnTo>
                  <a:pt x="115" y="241841"/>
                </a:lnTo>
                <a:lnTo>
                  <a:pt x="0" y="241562"/>
                </a:lnTo>
                <a:lnTo>
                  <a:pt x="115" y="241284"/>
                </a:lnTo>
                <a:lnTo>
                  <a:pt x="115" y="116151"/>
                </a:lnTo>
                <a:cubicBezTo>
                  <a:pt x="115" y="52131"/>
                  <a:pt x="52246" y="0"/>
                  <a:pt x="116266" y="0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2365012" y="1815166"/>
            <a:ext cx="3516043" cy="1732612"/>
          </a:xfrm>
          <a:custGeom>
            <a:avLst/>
            <a:gdLst>
              <a:gd name="connsiteX0" fmla="*/ 2276786 w 2424575"/>
              <a:gd name="connsiteY0" fmla="*/ 1078866 h 1202024"/>
              <a:gd name="connsiteX1" fmla="*/ 0 w 2424575"/>
              <a:gd name="connsiteY1" fmla="*/ 1202025 h 1202024"/>
              <a:gd name="connsiteX2" fmla="*/ 0 w 2424575"/>
              <a:gd name="connsiteY2" fmla="*/ 0 h 1202024"/>
              <a:gd name="connsiteX3" fmla="*/ 2424575 w 2424575"/>
              <a:gd name="connsiteY3" fmla="*/ 0 h 1202024"/>
            </a:gdLst>
            <a:ahLst/>
            <a:cxnLst/>
            <a:rect l="l" t="t" r="r" b="b"/>
            <a:pathLst>
              <a:path w="2424575" h="1202024">
                <a:moveTo>
                  <a:pt x="2276786" y="1078866"/>
                </a:moveTo>
                <a:lnTo>
                  <a:pt x="0" y="1202025"/>
                </a:lnTo>
                <a:lnTo>
                  <a:pt x="0" y="0"/>
                </a:lnTo>
                <a:lnTo>
                  <a:pt x="2424575" y="0"/>
                </a:lnTo>
                <a:close/>
              </a:path>
            </a:pathLst>
          </a:custGeom>
          <a:noFill/>
          <a:ln w="8209" cap="flat">
            <a:solidFill>
              <a:schemeClr val="tx1">
                <a:lumMod val="85000"/>
                <a:lumOff val="1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2262615" y="1828184"/>
            <a:ext cx="3516043" cy="1732612"/>
          </a:xfrm>
          <a:custGeom>
            <a:avLst/>
            <a:gdLst>
              <a:gd name="connsiteX0" fmla="*/ 147790 w 2424575"/>
              <a:gd name="connsiteY0" fmla="*/ 123158 h 1202024"/>
              <a:gd name="connsiteX1" fmla="*/ 2424575 w 2424575"/>
              <a:gd name="connsiteY1" fmla="*/ 0 h 1202024"/>
              <a:gd name="connsiteX2" fmla="*/ 2424575 w 2424575"/>
              <a:gd name="connsiteY2" fmla="*/ 1202025 h 1202024"/>
              <a:gd name="connsiteX3" fmla="*/ 0 w 2424575"/>
              <a:gd name="connsiteY3" fmla="*/ 1202025 h 1202024"/>
            </a:gdLst>
            <a:ahLst/>
            <a:cxnLst/>
            <a:rect l="l" t="t" r="r" b="b"/>
            <a:pathLst>
              <a:path w="2424575" h="1202024">
                <a:moveTo>
                  <a:pt x="147790" y="123158"/>
                </a:moveTo>
                <a:lnTo>
                  <a:pt x="2424575" y="0"/>
                </a:lnTo>
                <a:lnTo>
                  <a:pt x="2424575" y="1202025"/>
                </a:lnTo>
                <a:lnTo>
                  <a:pt x="0" y="1202025"/>
                </a:lnTo>
                <a:close/>
              </a:path>
            </a:pathLst>
          </a:custGeom>
          <a:noFill/>
          <a:ln w="8209" cap="flat">
            <a:solidFill>
              <a:schemeClr val="tx1">
                <a:lumMod val="85000"/>
                <a:lumOff val="1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2683489" y="2060660"/>
            <a:ext cx="2800746" cy="57086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乡村建设与农民生活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2683490" y="2632880"/>
            <a:ext cx="2800746" cy="69845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745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乡村建设是改善农民生活的重要举措，只有加强乡村建设，才能提高农民生活质量。
2024年我国农村卫生厕所普及率超73%，农村生活污水治理（管控）率达到40%以上，生活垃圾得到收运处理的行政村比例保持在90%以上。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6299435" y="1363078"/>
            <a:ext cx="3189799" cy="1998894"/>
          </a:xfrm>
          <a:custGeom>
            <a:avLst/>
            <a:gdLst>
              <a:gd name="connsiteX0" fmla="*/ 0 w 2199606"/>
              <a:gd name="connsiteY0" fmla="*/ 559960 h 1386761"/>
              <a:gd name="connsiteX1" fmla="*/ 2199607 w 2199606"/>
              <a:gd name="connsiteY1" fmla="*/ 1386762 h 1386761"/>
              <a:gd name="connsiteX2" fmla="*/ 913013 w 2199606"/>
              <a:gd name="connsiteY2" fmla="*/ 108379 h 1386761"/>
              <a:gd name="connsiteX3" fmla="*/ 113306 w 2199606"/>
              <a:gd name="connsiteY3" fmla="*/ 0 h 1386761"/>
              <a:gd name="connsiteX4" fmla="*/ 0 w 2199606"/>
              <a:gd name="connsiteY4" fmla="*/ 559960 h 1386761"/>
            </a:gdLst>
            <a:ahLst/>
            <a:cxnLst/>
            <a:rect l="l" t="t" r="r" b="b"/>
            <a:pathLst>
              <a:path w="2199606" h="1386761">
                <a:moveTo>
                  <a:pt x="0" y="559960"/>
                </a:moveTo>
                <a:lnTo>
                  <a:pt x="2199607" y="1386762"/>
                </a:lnTo>
                <a:lnTo>
                  <a:pt x="913013" y="108379"/>
                </a:lnTo>
                <a:lnTo>
                  <a:pt x="113306" y="0"/>
                </a:lnTo>
                <a:lnTo>
                  <a:pt x="0" y="55996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7267449" y="1815166"/>
            <a:ext cx="3514851" cy="1732612"/>
          </a:xfrm>
          <a:custGeom>
            <a:avLst/>
            <a:gdLst>
              <a:gd name="connsiteX0" fmla="*/ 2275965 w 2423754"/>
              <a:gd name="connsiteY0" fmla="*/ 1078866 h 1202024"/>
              <a:gd name="connsiteX1" fmla="*/ 0 w 2423754"/>
              <a:gd name="connsiteY1" fmla="*/ 1202025 h 1202024"/>
              <a:gd name="connsiteX2" fmla="*/ 0 w 2423754"/>
              <a:gd name="connsiteY2" fmla="*/ 0 h 1202024"/>
              <a:gd name="connsiteX3" fmla="*/ 2423754 w 2423754"/>
              <a:gd name="connsiteY3" fmla="*/ 0 h 1202024"/>
            </a:gdLst>
            <a:ahLst/>
            <a:cxnLst/>
            <a:rect l="l" t="t" r="r" b="b"/>
            <a:pathLst>
              <a:path w="2423754" h="1202024">
                <a:moveTo>
                  <a:pt x="2275965" y="1078866"/>
                </a:moveTo>
                <a:lnTo>
                  <a:pt x="0" y="1202025"/>
                </a:lnTo>
                <a:lnTo>
                  <a:pt x="0" y="0"/>
                </a:lnTo>
                <a:lnTo>
                  <a:pt x="2423754" y="0"/>
                </a:lnTo>
                <a:close/>
              </a:path>
            </a:pathLst>
          </a:custGeom>
          <a:solidFill>
            <a:schemeClr val="bg1"/>
          </a:solidFill>
          <a:ln w="8209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603518" y="1646179"/>
            <a:ext cx="477100" cy="474219"/>
          </a:xfrm>
          <a:custGeom>
            <a:avLst/>
            <a:gdLst>
              <a:gd name="connsiteX0" fmla="*/ 438553 w 720000"/>
              <a:gd name="connsiteY0" fmla="*/ 189601 h 720000"/>
              <a:gd name="connsiteX1" fmla="*/ 373556 w 720000"/>
              <a:gd name="connsiteY1" fmla="*/ 216451 h 720000"/>
              <a:gd name="connsiteX2" fmla="*/ 232180 w 720000"/>
              <a:gd name="connsiteY2" fmla="*/ 357827 h 720000"/>
              <a:gd name="connsiteX3" fmla="*/ 191861 w 720000"/>
              <a:gd name="connsiteY3" fmla="*/ 528226 h 720000"/>
              <a:gd name="connsiteX4" fmla="*/ 362260 w 720000"/>
              <a:gd name="connsiteY4" fmla="*/ 487907 h 720000"/>
              <a:gd name="connsiteX5" fmla="*/ 503636 w 720000"/>
              <a:gd name="connsiteY5" fmla="*/ 346444 h 720000"/>
              <a:gd name="connsiteX6" fmla="*/ 503636 w 720000"/>
              <a:gd name="connsiteY6" fmla="*/ 216365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537524 w 720000"/>
              <a:gd name="connsiteY9" fmla="*/ 182476 h 720000"/>
              <a:gd name="connsiteX10" fmla="*/ 537524 w 720000"/>
              <a:gd name="connsiteY10" fmla="*/ 380420 h 720000"/>
              <a:gd name="connsiteX11" fmla="*/ 396149 w 720000"/>
              <a:gd name="connsiteY11" fmla="*/ 521796 h 720000"/>
              <a:gd name="connsiteX12" fmla="*/ 141637 w 720000"/>
              <a:gd name="connsiteY12" fmla="*/ 578364 h 720000"/>
              <a:gd name="connsiteX13" fmla="*/ 198205 w 720000"/>
              <a:gd name="connsiteY13" fmla="*/ 323852 h 720000"/>
              <a:gd name="connsiteX14" fmla="*/ 339581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47965 h 720000"/>
              <a:gd name="connsiteX17" fmla="*/ 47965 w 720000"/>
              <a:gd name="connsiteY17" fmla="*/ 120000 h 720000"/>
              <a:gd name="connsiteX18" fmla="*/ 47965 w 720000"/>
              <a:gd name="connsiteY18" fmla="*/ 600000 h 720000"/>
              <a:gd name="connsiteX19" fmla="*/ 120000 w 720000"/>
              <a:gd name="connsiteY19" fmla="*/ 672035 h 720000"/>
              <a:gd name="connsiteX20" fmla="*/ 600000 w 720000"/>
              <a:gd name="connsiteY20" fmla="*/ 672035 h 720000"/>
              <a:gd name="connsiteX21" fmla="*/ 672035 w 720000"/>
              <a:gd name="connsiteY21" fmla="*/ 600000 h 720000"/>
              <a:gd name="connsiteX22" fmla="*/ 672035 w 720000"/>
              <a:gd name="connsiteY22" fmla="*/ 120000 h 720000"/>
              <a:gd name="connsiteX23" fmla="*/ 600000 w 720000"/>
              <a:gd name="connsiteY23" fmla="*/ 47965 h 720000"/>
              <a:gd name="connsiteX24" fmla="*/ 120000 w 720000"/>
              <a:gd name="connsiteY24" fmla="*/ 0 h 720000"/>
              <a:gd name="connsiteX25" fmla="*/ 600000 w 720000"/>
              <a:gd name="connsiteY25" fmla="*/ 0 h 720000"/>
              <a:gd name="connsiteX26" fmla="*/ 720000 w 720000"/>
              <a:gd name="connsiteY26" fmla="*/ 120000 h 720000"/>
              <a:gd name="connsiteX27" fmla="*/ 720000 w 720000"/>
              <a:gd name="connsiteY27" fmla="*/ 600000 h 720000"/>
              <a:gd name="connsiteX28" fmla="*/ 600000 w 720000"/>
              <a:gd name="connsiteY28" fmla="*/ 720000 h 720000"/>
              <a:gd name="connsiteX29" fmla="*/ 120000 w 720000"/>
              <a:gd name="connsiteY29" fmla="*/ 720000 h 720000"/>
              <a:gd name="connsiteX30" fmla="*/ 0 w 720000"/>
              <a:gd name="connsiteY30" fmla="*/ 600000 h 720000"/>
              <a:gd name="connsiteX31" fmla="*/ 0 w 720000"/>
              <a:gd name="connsiteY31" fmla="*/ 120000 h 720000"/>
              <a:gd name="connsiteX32" fmla="*/ 120000 w 720000"/>
              <a:gd name="connsiteY32" fmla="*/ 0 h 720000"/>
            </a:gdLst>
            <a:ahLst/>
            <a:cxnLst/>
            <a:rect l="l" t="t" r="r" b="b"/>
            <a:pathLst>
              <a:path w="720000" h="720000">
                <a:moveTo>
                  <a:pt x="438553" y="189601"/>
                </a:moveTo>
                <a:cubicBezTo>
                  <a:pt x="413875" y="189601"/>
                  <a:pt x="390761" y="199073"/>
                  <a:pt x="373556" y="216451"/>
                </a:cubicBezTo>
                <a:lnTo>
                  <a:pt x="232180" y="357827"/>
                </a:lnTo>
                <a:cubicBezTo>
                  <a:pt x="212456" y="377465"/>
                  <a:pt x="197336" y="453584"/>
                  <a:pt x="191861" y="528226"/>
                </a:cubicBezTo>
                <a:cubicBezTo>
                  <a:pt x="266503" y="522665"/>
                  <a:pt x="342622" y="507545"/>
                  <a:pt x="362260" y="487907"/>
                </a:cubicBezTo>
                <a:lnTo>
                  <a:pt x="503636" y="346444"/>
                </a:lnTo>
                <a:cubicBezTo>
                  <a:pt x="539523" y="310557"/>
                  <a:pt x="539523" y="252252"/>
                  <a:pt x="503636" y="216365"/>
                </a:cubicBezTo>
                <a:cubicBezTo>
                  <a:pt x="486344" y="199073"/>
                  <a:pt x="463230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74440" y="141636"/>
                  <a:pt x="510327" y="155191"/>
                  <a:pt x="537524" y="182476"/>
                </a:cubicBezTo>
                <a:cubicBezTo>
                  <a:pt x="592007" y="236872"/>
                  <a:pt x="592007" y="325938"/>
                  <a:pt x="537524" y="380420"/>
                </a:cubicBezTo>
                <a:lnTo>
                  <a:pt x="396149" y="521796"/>
                </a:lnTo>
                <a:cubicBezTo>
                  <a:pt x="341753" y="576278"/>
                  <a:pt x="141637" y="578364"/>
                  <a:pt x="141637" y="578364"/>
                </a:cubicBezTo>
                <a:cubicBezTo>
                  <a:pt x="141637" y="578364"/>
                  <a:pt x="143723" y="378334"/>
                  <a:pt x="198205" y="323852"/>
                </a:cubicBezTo>
                <a:lnTo>
                  <a:pt x="339581" y="182476"/>
                </a:lnTo>
                <a:cubicBezTo>
                  <a:pt x="366778" y="155278"/>
                  <a:pt x="402666" y="141636"/>
                  <a:pt x="438553" y="141636"/>
                </a:cubicBezTo>
                <a:close/>
                <a:moveTo>
                  <a:pt x="120000" y="47965"/>
                </a:moveTo>
                <a:cubicBezTo>
                  <a:pt x="80290" y="47965"/>
                  <a:pt x="47965" y="80290"/>
                  <a:pt x="47965" y="120000"/>
                </a:cubicBezTo>
                <a:lnTo>
                  <a:pt x="47965" y="600000"/>
                </a:lnTo>
                <a:cubicBezTo>
                  <a:pt x="47965" y="639711"/>
                  <a:pt x="80290" y="672035"/>
                  <a:pt x="120000" y="672035"/>
                </a:cubicBezTo>
                <a:lnTo>
                  <a:pt x="600000" y="672035"/>
                </a:lnTo>
                <a:cubicBezTo>
                  <a:pt x="639711" y="672035"/>
                  <a:pt x="672035" y="639711"/>
                  <a:pt x="672035" y="600000"/>
                </a:cubicBezTo>
                <a:lnTo>
                  <a:pt x="672035" y="120000"/>
                </a:lnTo>
                <a:cubicBezTo>
                  <a:pt x="672035" y="80290"/>
                  <a:pt x="639711" y="47965"/>
                  <a:pt x="600000" y="47965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7267449" y="1802466"/>
            <a:ext cx="3514851" cy="1732612"/>
          </a:xfrm>
          <a:custGeom>
            <a:avLst/>
            <a:gdLst>
              <a:gd name="connsiteX0" fmla="*/ 2275965 w 2423754"/>
              <a:gd name="connsiteY0" fmla="*/ 1078866 h 1202024"/>
              <a:gd name="connsiteX1" fmla="*/ 0 w 2423754"/>
              <a:gd name="connsiteY1" fmla="*/ 1202025 h 1202024"/>
              <a:gd name="connsiteX2" fmla="*/ 0 w 2423754"/>
              <a:gd name="connsiteY2" fmla="*/ 0 h 1202024"/>
              <a:gd name="connsiteX3" fmla="*/ 2423754 w 2423754"/>
              <a:gd name="connsiteY3" fmla="*/ 0 h 1202024"/>
            </a:gdLst>
            <a:ahLst/>
            <a:cxnLst/>
            <a:rect l="l" t="t" r="r" b="b"/>
            <a:pathLst>
              <a:path w="2423754" h="1202024">
                <a:moveTo>
                  <a:pt x="2275965" y="1078866"/>
                </a:moveTo>
                <a:lnTo>
                  <a:pt x="0" y="1202025"/>
                </a:lnTo>
                <a:lnTo>
                  <a:pt x="0" y="0"/>
                </a:lnTo>
                <a:lnTo>
                  <a:pt x="2423754" y="0"/>
                </a:lnTo>
                <a:close/>
              </a:path>
            </a:pathLst>
          </a:custGeom>
          <a:noFill/>
          <a:ln w="8209" cap="flat">
            <a:solidFill>
              <a:schemeClr val="tx1">
                <a:lumMod val="85000"/>
                <a:lumOff val="1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7165051" y="1815484"/>
            <a:ext cx="3514851" cy="1732612"/>
          </a:xfrm>
          <a:custGeom>
            <a:avLst/>
            <a:gdLst>
              <a:gd name="connsiteX0" fmla="*/ 147790 w 2423754"/>
              <a:gd name="connsiteY0" fmla="*/ 123158 h 1202024"/>
              <a:gd name="connsiteX1" fmla="*/ 2423754 w 2423754"/>
              <a:gd name="connsiteY1" fmla="*/ 0 h 1202024"/>
              <a:gd name="connsiteX2" fmla="*/ 2423754 w 2423754"/>
              <a:gd name="connsiteY2" fmla="*/ 1202025 h 1202024"/>
              <a:gd name="connsiteX3" fmla="*/ 0 w 2423754"/>
              <a:gd name="connsiteY3" fmla="*/ 1202025 h 1202024"/>
            </a:gdLst>
            <a:ahLst/>
            <a:cxnLst/>
            <a:rect l="l" t="t" r="r" b="b"/>
            <a:pathLst>
              <a:path w="2423754" h="1202024">
                <a:moveTo>
                  <a:pt x="147790" y="123158"/>
                </a:moveTo>
                <a:lnTo>
                  <a:pt x="2423754" y="0"/>
                </a:lnTo>
                <a:lnTo>
                  <a:pt x="2423754" y="1202025"/>
                </a:lnTo>
                <a:lnTo>
                  <a:pt x="0" y="1202025"/>
                </a:lnTo>
                <a:close/>
              </a:path>
            </a:pathLst>
          </a:custGeom>
          <a:noFill/>
          <a:ln w="8209" cap="flat">
            <a:solidFill>
              <a:schemeClr val="tx1">
                <a:lumMod val="85000"/>
                <a:lumOff val="1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7580881" y="2060660"/>
            <a:ext cx="2800744" cy="57086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乡村建设与农村发展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7580881" y="2632880"/>
            <a:ext cx="2800744" cy="69845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805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乡村建设是推动农村发展的重要基础，只有加强乡村建设，才能促进农村经济发展。
2024年我国深入实施乡村建设行动，重点加强普惠性、基础性、兜底性民生建设，加快补上农村公共基础设施短板。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3960663" y="3754854"/>
            <a:ext cx="3189799" cy="2000077"/>
          </a:xfrm>
          <a:custGeom>
            <a:avLst/>
            <a:gdLst>
              <a:gd name="connsiteX0" fmla="*/ 0 w 2199606"/>
              <a:gd name="connsiteY0" fmla="*/ 560781 h 1387582"/>
              <a:gd name="connsiteX1" fmla="*/ 2199607 w 2199606"/>
              <a:gd name="connsiteY1" fmla="*/ 1387583 h 1387582"/>
              <a:gd name="connsiteX2" fmla="*/ 913013 w 2199606"/>
              <a:gd name="connsiteY2" fmla="*/ 108379 h 1387582"/>
              <a:gd name="connsiteX3" fmla="*/ 113306 w 2199606"/>
              <a:gd name="connsiteY3" fmla="*/ 0 h 1387582"/>
              <a:gd name="connsiteX4" fmla="*/ 0 w 2199606"/>
              <a:gd name="connsiteY4" fmla="*/ 560781 h 1387582"/>
            </a:gdLst>
            <a:ahLst/>
            <a:cxnLst/>
            <a:rect l="l" t="t" r="r" b="b"/>
            <a:pathLst>
              <a:path w="2199606" h="1387582">
                <a:moveTo>
                  <a:pt x="0" y="560781"/>
                </a:moveTo>
                <a:lnTo>
                  <a:pt x="2199607" y="1387583"/>
                </a:lnTo>
                <a:lnTo>
                  <a:pt x="913013" y="108379"/>
                </a:lnTo>
                <a:lnTo>
                  <a:pt x="113306" y="0"/>
                </a:lnTo>
                <a:lnTo>
                  <a:pt x="0" y="560781"/>
                </a:ln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4928676" y="4208126"/>
            <a:ext cx="3514851" cy="1732612"/>
          </a:xfrm>
          <a:custGeom>
            <a:avLst/>
            <a:gdLst>
              <a:gd name="connsiteX0" fmla="*/ 2275965 w 2423754"/>
              <a:gd name="connsiteY0" fmla="*/ 1078866 h 1202024"/>
              <a:gd name="connsiteX1" fmla="*/ 0 w 2423754"/>
              <a:gd name="connsiteY1" fmla="*/ 1202025 h 1202024"/>
              <a:gd name="connsiteX2" fmla="*/ 0 w 2423754"/>
              <a:gd name="connsiteY2" fmla="*/ 0 h 1202024"/>
              <a:gd name="connsiteX3" fmla="*/ 2423754 w 2423754"/>
              <a:gd name="connsiteY3" fmla="*/ 0 h 1202024"/>
            </a:gdLst>
            <a:ahLst/>
            <a:cxnLst/>
            <a:rect l="l" t="t" r="r" b="b"/>
            <a:pathLst>
              <a:path w="2423754" h="1202024">
                <a:moveTo>
                  <a:pt x="2275965" y="1078866"/>
                </a:moveTo>
                <a:lnTo>
                  <a:pt x="0" y="1202025"/>
                </a:lnTo>
                <a:lnTo>
                  <a:pt x="0" y="0"/>
                </a:lnTo>
                <a:lnTo>
                  <a:pt x="2423754" y="0"/>
                </a:ln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4928676" y="4208126"/>
            <a:ext cx="3514851" cy="1732612"/>
          </a:xfrm>
          <a:custGeom>
            <a:avLst/>
            <a:gdLst>
              <a:gd name="connsiteX0" fmla="*/ 2275965 w 2423754"/>
              <a:gd name="connsiteY0" fmla="*/ 1078866 h 1202024"/>
              <a:gd name="connsiteX1" fmla="*/ 0 w 2423754"/>
              <a:gd name="connsiteY1" fmla="*/ 1202025 h 1202024"/>
              <a:gd name="connsiteX2" fmla="*/ 0 w 2423754"/>
              <a:gd name="connsiteY2" fmla="*/ 0 h 1202024"/>
              <a:gd name="connsiteX3" fmla="*/ 2423754 w 2423754"/>
              <a:gd name="connsiteY3" fmla="*/ 0 h 1202024"/>
            </a:gdLst>
            <a:ahLst/>
            <a:cxnLst/>
            <a:rect l="l" t="t" r="r" b="b"/>
            <a:pathLst>
              <a:path w="2423754" h="1202024">
                <a:moveTo>
                  <a:pt x="2275965" y="1078866"/>
                </a:moveTo>
                <a:lnTo>
                  <a:pt x="0" y="1202025"/>
                </a:lnTo>
                <a:lnTo>
                  <a:pt x="0" y="0"/>
                </a:lnTo>
                <a:lnTo>
                  <a:pt x="2423754" y="0"/>
                </a:lnTo>
                <a:close/>
              </a:path>
            </a:pathLst>
          </a:custGeom>
          <a:noFill/>
          <a:ln w="8209" cap="flat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4826278" y="4219960"/>
            <a:ext cx="3514851" cy="1732612"/>
          </a:xfrm>
          <a:custGeom>
            <a:avLst/>
            <a:gdLst>
              <a:gd name="connsiteX0" fmla="*/ 147790 w 2423754"/>
              <a:gd name="connsiteY0" fmla="*/ 123158 h 1202024"/>
              <a:gd name="connsiteX1" fmla="*/ 2423754 w 2423754"/>
              <a:gd name="connsiteY1" fmla="*/ 0 h 1202024"/>
              <a:gd name="connsiteX2" fmla="*/ 2423754 w 2423754"/>
              <a:gd name="connsiteY2" fmla="*/ 1202025 h 1202024"/>
              <a:gd name="connsiteX3" fmla="*/ 0 w 2423754"/>
              <a:gd name="connsiteY3" fmla="*/ 1202025 h 1202024"/>
            </a:gdLst>
            <a:ahLst/>
            <a:cxnLst/>
            <a:rect l="l" t="t" r="r" b="b"/>
            <a:pathLst>
              <a:path w="2423754" h="1202024">
                <a:moveTo>
                  <a:pt x="147790" y="123158"/>
                </a:moveTo>
                <a:lnTo>
                  <a:pt x="2423754" y="0"/>
                </a:lnTo>
                <a:lnTo>
                  <a:pt x="2423754" y="1202025"/>
                </a:lnTo>
                <a:lnTo>
                  <a:pt x="0" y="1202025"/>
                </a:lnTo>
                <a:close/>
              </a:path>
            </a:pathLst>
          </a:custGeom>
          <a:noFill/>
          <a:ln w="8209" cap="flat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5242107" y="4433278"/>
            <a:ext cx="2800744" cy="57086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乡村建设与乡村振兴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5242108" y="5034087"/>
            <a:ext cx="2800744" cy="69845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9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乡村建设是乡村振兴的重要内容，只有加强乡村建设，才能实现乡村振兴。
乡村振兴为乡村建设提供广阔空间，乡村建设又为乡村振兴提供重要支撑。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4220471" y="3972208"/>
            <a:ext cx="511542" cy="531922"/>
          </a:xfrm>
          <a:custGeom>
            <a:avLst/>
            <a:gdLst>
              <a:gd name="connsiteX0" fmla="*/ 337768 w 1372282"/>
              <a:gd name="connsiteY0" fmla="*/ 1315328 h 1426949"/>
              <a:gd name="connsiteX1" fmla="*/ 530173 w 1372282"/>
              <a:gd name="connsiteY1" fmla="*/ 1315328 h 1426949"/>
              <a:gd name="connsiteX2" fmla="*/ 842109 w 1372282"/>
              <a:gd name="connsiteY2" fmla="*/ 1315328 h 1426949"/>
              <a:gd name="connsiteX3" fmla="*/ 1034514 w 1372282"/>
              <a:gd name="connsiteY3" fmla="*/ 1315328 h 1426949"/>
              <a:gd name="connsiteX4" fmla="*/ 1090325 w 1372282"/>
              <a:gd name="connsiteY4" fmla="*/ 1371139 h 1426949"/>
              <a:gd name="connsiteX5" fmla="*/ 1034514 w 1372282"/>
              <a:gd name="connsiteY5" fmla="*/ 1426949 h 1426949"/>
              <a:gd name="connsiteX6" fmla="*/ 842109 w 1372282"/>
              <a:gd name="connsiteY6" fmla="*/ 1426949 h 1426949"/>
              <a:gd name="connsiteX7" fmla="*/ 530173 w 1372282"/>
              <a:gd name="connsiteY7" fmla="*/ 1426949 h 1426949"/>
              <a:gd name="connsiteX8" fmla="*/ 337768 w 1372282"/>
              <a:gd name="connsiteY8" fmla="*/ 1426949 h 1426949"/>
              <a:gd name="connsiteX9" fmla="*/ 281957 w 1372282"/>
              <a:gd name="connsiteY9" fmla="*/ 1371139 h 1426949"/>
              <a:gd name="connsiteX10" fmla="*/ 337768 w 1372282"/>
              <a:gd name="connsiteY10" fmla="*/ 1315328 h 1426949"/>
              <a:gd name="connsiteX11" fmla="*/ 686154 w 1372282"/>
              <a:gd name="connsiteY11" fmla="*/ 111621 h 1426949"/>
              <a:gd name="connsiteX12" fmla="*/ 237624 w 1372282"/>
              <a:gd name="connsiteY12" fmla="*/ 560152 h 1426949"/>
              <a:gd name="connsiteX13" fmla="*/ 237624 w 1372282"/>
              <a:gd name="connsiteY13" fmla="*/ 985614 h 1426949"/>
              <a:gd name="connsiteX14" fmla="*/ 229252 w 1372282"/>
              <a:gd name="connsiteY14" fmla="*/ 1014822 h 1426949"/>
              <a:gd name="connsiteX15" fmla="*/ 155768 w 1372282"/>
              <a:gd name="connsiteY15" fmla="*/ 1134814 h 1426949"/>
              <a:gd name="connsiteX16" fmla="*/ 1214680 w 1372282"/>
              <a:gd name="connsiteY16" fmla="*/ 1134814 h 1426949"/>
              <a:gd name="connsiteX17" fmla="*/ 1143429 w 1372282"/>
              <a:gd name="connsiteY17" fmla="*/ 1023565 h 1426949"/>
              <a:gd name="connsiteX18" fmla="*/ 1134685 w 1372282"/>
              <a:gd name="connsiteY18" fmla="*/ 993428 h 1426949"/>
              <a:gd name="connsiteX19" fmla="*/ 1134685 w 1372282"/>
              <a:gd name="connsiteY19" fmla="*/ 560152 h 1426949"/>
              <a:gd name="connsiteX20" fmla="*/ 686154 w 1372282"/>
              <a:gd name="connsiteY20" fmla="*/ 111621 h 1426949"/>
              <a:gd name="connsiteX21" fmla="*/ 686154 w 1372282"/>
              <a:gd name="connsiteY21" fmla="*/ 0 h 1426949"/>
              <a:gd name="connsiteX22" fmla="*/ 903815 w 1372282"/>
              <a:gd name="connsiteY22" fmla="*/ 44276 h 1426949"/>
              <a:gd name="connsiteX23" fmla="*/ 1081851 w 1372282"/>
              <a:gd name="connsiteY23" fmla="*/ 164455 h 1426949"/>
              <a:gd name="connsiteX24" fmla="*/ 1202030 w 1372282"/>
              <a:gd name="connsiteY24" fmla="*/ 342491 h 1426949"/>
              <a:gd name="connsiteX25" fmla="*/ 1246306 w 1372282"/>
              <a:gd name="connsiteY25" fmla="*/ 560152 h 1426949"/>
              <a:gd name="connsiteX26" fmla="*/ 1246306 w 1372282"/>
              <a:gd name="connsiteY26" fmla="*/ 977243 h 1426949"/>
              <a:gd name="connsiteX27" fmla="*/ 1363508 w 1372282"/>
              <a:gd name="connsiteY27" fmla="*/ 1160487 h 1426949"/>
              <a:gd name="connsiteX28" fmla="*/ 1365369 w 1372282"/>
              <a:gd name="connsiteY28" fmla="*/ 1217414 h 1426949"/>
              <a:gd name="connsiteX29" fmla="*/ 1316628 w 1372282"/>
              <a:gd name="connsiteY29" fmla="*/ 1246436 h 1426949"/>
              <a:gd name="connsiteX30" fmla="*/ 55867 w 1372282"/>
              <a:gd name="connsiteY30" fmla="*/ 1246436 h 1426949"/>
              <a:gd name="connsiteX31" fmla="*/ 7126 w 1372282"/>
              <a:gd name="connsiteY31" fmla="*/ 1217786 h 1426949"/>
              <a:gd name="connsiteX32" fmla="*/ 8242 w 1372282"/>
              <a:gd name="connsiteY32" fmla="*/ 1161232 h 1426949"/>
              <a:gd name="connsiteX33" fmla="*/ 126002 w 1372282"/>
              <a:gd name="connsiteY33" fmla="*/ 969801 h 1426949"/>
              <a:gd name="connsiteX34" fmla="*/ 126002 w 1372282"/>
              <a:gd name="connsiteY34" fmla="*/ 560152 h 1426949"/>
              <a:gd name="connsiteX35" fmla="*/ 170279 w 1372282"/>
              <a:gd name="connsiteY35" fmla="*/ 342491 h 1426949"/>
              <a:gd name="connsiteX36" fmla="*/ 290458 w 1372282"/>
              <a:gd name="connsiteY36" fmla="*/ 164455 h 1426949"/>
              <a:gd name="connsiteX37" fmla="*/ 468493 w 1372282"/>
              <a:gd name="connsiteY37" fmla="*/ 44276 h 1426949"/>
              <a:gd name="connsiteX38" fmla="*/ 686154 w 1372282"/>
              <a:gd name="connsiteY38" fmla="*/ 0 h 1426949"/>
            </a:gdLst>
            <a:ahLst/>
            <a:cxnLst/>
            <a:rect l="l" t="t" r="r" b="b"/>
            <a:pathLst>
              <a:path w="1372282" h="1426949">
                <a:moveTo>
                  <a:pt x="337768" y="1315328"/>
                </a:moveTo>
                <a:lnTo>
                  <a:pt x="530173" y="1315328"/>
                </a:lnTo>
                <a:lnTo>
                  <a:pt x="842109" y="1315328"/>
                </a:lnTo>
                <a:lnTo>
                  <a:pt x="1034514" y="1315328"/>
                </a:lnTo>
                <a:cubicBezTo>
                  <a:pt x="1065396" y="1315328"/>
                  <a:pt x="1090325" y="1340257"/>
                  <a:pt x="1090325" y="1371139"/>
                </a:cubicBezTo>
                <a:cubicBezTo>
                  <a:pt x="1090325" y="1402021"/>
                  <a:pt x="1065210" y="1426949"/>
                  <a:pt x="1034514" y="1426949"/>
                </a:cubicBezTo>
                <a:lnTo>
                  <a:pt x="842109" y="1426949"/>
                </a:lnTo>
                <a:lnTo>
                  <a:pt x="530173" y="1426949"/>
                </a:lnTo>
                <a:lnTo>
                  <a:pt x="337768" y="1426949"/>
                </a:lnTo>
                <a:cubicBezTo>
                  <a:pt x="306886" y="1426949"/>
                  <a:pt x="281957" y="1402021"/>
                  <a:pt x="281957" y="1371139"/>
                </a:cubicBezTo>
                <a:cubicBezTo>
                  <a:pt x="281957" y="1340257"/>
                  <a:pt x="306886" y="1315328"/>
                  <a:pt x="337768" y="1315328"/>
                </a:cubicBezTo>
                <a:close/>
                <a:moveTo>
                  <a:pt x="686154" y="111621"/>
                </a:moveTo>
                <a:cubicBezTo>
                  <a:pt x="438914" y="111621"/>
                  <a:pt x="237624" y="312725"/>
                  <a:pt x="237624" y="560152"/>
                </a:cubicBezTo>
                <a:lnTo>
                  <a:pt x="237624" y="985614"/>
                </a:lnTo>
                <a:cubicBezTo>
                  <a:pt x="237624" y="996032"/>
                  <a:pt x="234833" y="1006078"/>
                  <a:pt x="229252" y="1014822"/>
                </a:cubicBezTo>
                <a:lnTo>
                  <a:pt x="155768" y="1134814"/>
                </a:lnTo>
                <a:lnTo>
                  <a:pt x="1214680" y="1134814"/>
                </a:lnTo>
                <a:lnTo>
                  <a:pt x="1143429" y="1023565"/>
                </a:lnTo>
                <a:cubicBezTo>
                  <a:pt x="1137662" y="1014636"/>
                  <a:pt x="1134685" y="1004218"/>
                  <a:pt x="1134685" y="993428"/>
                </a:cubicBezTo>
                <a:lnTo>
                  <a:pt x="1134685" y="560152"/>
                </a:lnTo>
                <a:cubicBezTo>
                  <a:pt x="1134685" y="312911"/>
                  <a:pt x="933581" y="111621"/>
                  <a:pt x="686154" y="111621"/>
                </a:cubicBezTo>
                <a:close/>
                <a:moveTo>
                  <a:pt x="686154" y="0"/>
                </a:moveTo>
                <a:cubicBezTo>
                  <a:pt x="761499" y="0"/>
                  <a:pt x="834610" y="14883"/>
                  <a:pt x="903815" y="44276"/>
                </a:cubicBezTo>
                <a:cubicBezTo>
                  <a:pt x="970416" y="72554"/>
                  <a:pt x="1030319" y="113109"/>
                  <a:pt x="1081851" y="164455"/>
                </a:cubicBezTo>
                <a:cubicBezTo>
                  <a:pt x="1133383" y="215987"/>
                  <a:pt x="1173753" y="275890"/>
                  <a:pt x="1202030" y="342491"/>
                </a:cubicBezTo>
                <a:cubicBezTo>
                  <a:pt x="1231423" y="411510"/>
                  <a:pt x="1246306" y="484808"/>
                  <a:pt x="1246306" y="560152"/>
                </a:cubicBezTo>
                <a:lnTo>
                  <a:pt x="1246306" y="977243"/>
                </a:lnTo>
                <a:lnTo>
                  <a:pt x="1363508" y="1160487"/>
                </a:lnTo>
                <a:cubicBezTo>
                  <a:pt x="1374484" y="1177603"/>
                  <a:pt x="1375229" y="1199555"/>
                  <a:pt x="1365369" y="1217414"/>
                </a:cubicBezTo>
                <a:cubicBezTo>
                  <a:pt x="1355695" y="1235273"/>
                  <a:pt x="1336905" y="1246436"/>
                  <a:pt x="1316628" y="1246436"/>
                </a:cubicBezTo>
                <a:lnTo>
                  <a:pt x="55867" y="1246436"/>
                </a:lnTo>
                <a:cubicBezTo>
                  <a:pt x="35589" y="1246436"/>
                  <a:pt x="16986" y="1235460"/>
                  <a:pt x="7126" y="1217786"/>
                </a:cubicBezTo>
                <a:cubicBezTo>
                  <a:pt x="-2734" y="1200113"/>
                  <a:pt x="-2362" y="1178533"/>
                  <a:pt x="8242" y="1161232"/>
                </a:cubicBezTo>
                <a:lnTo>
                  <a:pt x="126002" y="969801"/>
                </a:lnTo>
                <a:lnTo>
                  <a:pt x="126002" y="560152"/>
                </a:lnTo>
                <a:cubicBezTo>
                  <a:pt x="126002" y="484808"/>
                  <a:pt x="140885" y="411696"/>
                  <a:pt x="170279" y="342491"/>
                </a:cubicBezTo>
                <a:cubicBezTo>
                  <a:pt x="198556" y="275890"/>
                  <a:pt x="239112" y="215987"/>
                  <a:pt x="290458" y="164455"/>
                </a:cubicBezTo>
                <a:cubicBezTo>
                  <a:pt x="341803" y="112923"/>
                  <a:pt x="401893" y="72554"/>
                  <a:pt x="468493" y="44276"/>
                </a:cubicBezTo>
                <a:cubicBezTo>
                  <a:pt x="537512" y="14883"/>
                  <a:pt x="610810" y="0"/>
                  <a:pt x="686154" y="0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200025" y="392345"/>
            <a:ext cx="7589083" cy="612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10800000" flipH="1">
            <a:off x="200025" y="390524"/>
            <a:ext cx="616743" cy="616743"/>
          </a:xfrm>
          <a:prstGeom prst="teardrop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986232" y="479718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乡村建设的重要意义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60751" y="150305"/>
            <a:ext cx="11870499" cy="6557391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801389" y="1221168"/>
            <a:ext cx="6480000" cy="540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  <a:alpha val="100000"/>
                </a:schemeClr>
              </a:gs>
            </a:gsLst>
            <a:lin ang="0" scaled="0"/>
          </a:gradFill>
          <a:ln w="22225" cap="flat">
            <a:solidFill>
              <a:schemeClr val="bg1">
                <a:lumMod val="95000"/>
              </a:schemeClr>
            </a:solidFill>
            <a:miter/>
          </a:ln>
          <a:effectLst>
            <a:outerShdw blurRad="317500" dist="127000" dir="2400000" sx="102000" sy="102000" algn="t" rotWithShape="0">
              <a:schemeClr val="accent1">
                <a:lumMod val="75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161389" y="1884118"/>
            <a:ext cx="5760000" cy="82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8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加强农村基础设施建设是乡村建设的重要任务，需加大农村基础设施建设投入，改善农村生产生活条件。
我国加快农村基础设施建设，重点加强普惠性、基础性、兜底性民生建设，加快补上农村公共基础设施短板。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161389" y="1311168"/>
            <a:ext cx="5760000" cy="36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加强农村基础设施建设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2849650" y="2862870"/>
            <a:ext cx="6480000" cy="540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0" scaled="0"/>
          </a:gradFill>
          <a:ln w="22225" cap="flat">
            <a:solidFill>
              <a:schemeClr val="bg1">
                <a:lumMod val="95000"/>
              </a:schemeClr>
            </a:solidFill>
            <a:miter/>
          </a:ln>
          <a:effectLst>
            <a:outerShdw blurRad="317500" dist="127000" dir="2400000" sx="102000" sy="102000" algn="t" rotWithShape="0">
              <a:schemeClr val="accent2">
                <a:lumMod val="75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3209650" y="3525820"/>
            <a:ext cx="5760000" cy="82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8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改善农村人居环境是乡村建设的重要任务，需加强农村人居环境整治，提升农村人居环境质量。
我国加强农村人居环境整治，重点推进农村厕所革命、生活垃圾处理和污水治理，提升农村人居环境质量。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3209650" y="2952870"/>
            <a:ext cx="5760000" cy="36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改善农村人居环境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897911" y="4504573"/>
            <a:ext cx="6480000" cy="540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  <a:alpha val="100000"/>
                </a:schemeClr>
              </a:gs>
            </a:gsLst>
            <a:lin ang="0" scaled="0"/>
          </a:gradFill>
          <a:ln w="22225" cap="flat">
            <a:solidFill>
              <a:schemeClr val="bg1">
                <a:lumMod val="95000"/>
              </a:schemeClr>
            </a:solidFill>
            <a:miter/>
          </a:ln>
          <a:effectLst>
            <a:outerShdw blurRad="317500" dist="127000" dir="2400000" sx="102000" sy="102000" algn="t" rotWithShape="0">
              <a:schemeClr val="accent1">
                <a:lumMod val="75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5257911" y="5167526"/>
            <a:ext cx="5760000" cy="82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8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提升乡村治理水平是乡村建设的重要任务，需加强乡村治理体系建设，提升乡村治理效能。
我国加强乡村治理体系建设，重点推进乡村治理能力现代化，提升乡村治理效能。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5257911" y="4594574"/>
            <a:ext cx="5760000" cy="36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提升乡村治理水平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200025" y="392345"/>
            <a:ext cx="7589083" cy="612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10800000" flipH="1">
            <a:off x="200025" y="390524"/>
            <a:ext cx="616743" cy="616743"/>
          </a:xfrm>
          <a:prstGeom prst="teardrop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986232" y="479718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乡村建设的主要任务</a:t>
            </a:r>
            <a:endParaRPr kumimoji="1"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60751" y="150305"/>
            <a:ext cx="11870499" cy="6557391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4980699" y="4458777"/>
            <a:ext cx="666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3528510" y="2908916"/>
            <a:ext cx="666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2092055" y="1365623"/>
            <a:ext cx="666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5400000">
            <a:off x="763657" y="1262366"/>
            <a:ext cx="1440000" cy="1646514"/>
          </a:xfrm>
          <a:custGeom>
            <a:avLst/>
            <a:gdLst>
              <a:gd name="connsiteX0" fmla="*/ 0 w 1368000"/>
              <a:gd name="connsiteY0" fmla="*/ 1564188 h 1564188"/>
              <a:gd name="connsiteX1" fmla="*/ 0 w 1368000"/>
              <a:gd name="connsiteY1" fmla="*/ 196188 h 1564188"/>
              <a:gd name="connsiteX2" fmla="*/ 529178 w 1368000"/>
              <a:gd name="connsiteY2" fmla="*/ 196188 h 1564188"/>
              <a:gd name="connsiteX3" fmla="*/ 684001 w 1368000"/>
              <a:gd name="connsiteY3" fmla="*/ 0 h 1564188"/>
              <a:gd name="connsiteX4" fmla="*/ 838824 w 1368000"/>
              <a:gd name="connsiteY4" fmla="*/ 196188 h 1564188"/>
              <a:gd name="connsiteX5" fmla="*/ 1368000 w 1368000"/>
              <a:gd name="connsiteY5" fmla="*/ 196188 h 1564188"/>
              <a:gd name="connsiteX6" fmla="*/ 1368000 w 1368000"/>
              <a:gd name="connsiteY6" fmla="*/ 1564188 h 1564188"/>
            </a:gdLst>
            <a:ahLst/>
            <a:cxnLst/>
            <a:rect l="l" t="t" r="r" b="b"/>
            <a:pathLst>
              <a:path w="1368000" h="1564188">
                <a:moveTo>
                  <a:pt x="0" y="1564188"/>
                </a:moveTo>
                <a:lnTo>
                  <a:pt x="0" y="196188"/>
                </a:lnTo>
                <a:lnTo>
                  <a:pt x="529178" y="196188"/>
                </a:lnTo>
                <a:lnTo>
                  <a:pt x="684001" y="0"/>
                </a:lnTo>
                <a:lnTo>
                  <a:pt x="838824" y="196188"/>
                </a:lnTo>
                <a:lnTo>
                  <a:pt x="1368000" y="196188"/>
                </a:lnTo>
                <a:lnTo>
                  <a:pt x="1368000" y="156418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16200000" scaled="0"/>
          </a:gra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5400000">
            <a:off x="2203263" y="2808943"/>
            <a:ext cx="1440000" cy="1646514"/>
          </a:xfrm>
          <a:custGeom>
            <a:avLst/>
            <a:gdLst>
              <a:gd name="connsiteX0" fmla="*/ 0 w 1368000"/>
              <a:gd name="connsiteY0" fmla="*/ 1564188 h 1564188"/>
              <a:gd name="connsiteX1" fmla="*/ 0 w 1368000"/>
              <a:gd name="connsiteY1" fmla="*/ 196188 h 1564188"/>
              <a:gd name="connsiteX2" fmla="*/ 529178 w 1368000"/>
              <a:gd name="connsiteY2" fmla="*/ 196188 h 1564188"/>
              <a:gd name="connsiteX3" fmla="*/ 684001 w 1368000"/>
              <a:gd name="connsiteY3" fmla="*/ 0 h 1564188"/>
              <a:gd name="connsiteX4" fmla="*/ 838824 w 1368000"/>
              <a:gd name="connsiteY4" fmla="*/ 196188 h 1564188"/>
              <a:gd name="connsiteX5" fmla="*/ 1368000 w 1368000"/>
              <a:gd name="connsiteY5" fmla="*/ 196188 h 1564188"/>
              <a:gd name="connsiteX6" fmla="*/ 1368000 w 1368000"/>
              <a:gd name="connsiteY6" fmla="*/ 1564188 h 1564188"/>
            </a:gdLst>
            <a:ahLst/>
            <a:cxnLst/>
            <a:rect l="l" t="t" r="r" b="b"/>
            <a:pathLst>
              <a:path w="1368000" h="1564188">
                <a:moveTo>
                  <a:pt x="0" y="1564188"/>
                </a:moveTo>
                <a:lnTo>
                  <a:pt x="0" y="196188"/>
                </a:lnTo>
                <a:lnTo>
                  <a:pt x="529178" y="196188"/>
                </a:lnTo>
                <a:lnTo>
                  <a:pt x="684001" y="0"/>
                </a:lnTo>
                <a:lnTo>
                  <a:pt x="838824" y="196188"/>
                </a:lnTo>
                <a:lnTo>
                  <a:pt x="1368000" y="196188"/>
                </a:lnTo>
                <a:lnTo>
                  <a:pt x="1368000" y="156418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16200000" scaled="0"/>
          </a:gra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5400000">
            <a:off x="3651887" y="4355520"/>
            <a:ext cx="1440000" cy="1646514"/>
          </a:xfrm>
          <a:custGeom>
            <a:avLst/>
            <a:gdLst>
              <a:gd name="connsiteX0" fmla="*/ 0 w 1368000"/>
              <a:gd name="connsiteY0" fmla="*/ 1564188 h 1564188"/>
              <a:gd name="connsiteX1" fmla="*/ 0 w 1368000"/>
              <a:gd name="connsiteY1" fmla="*/ 196188 h 1564188"/>
              <a:gd name="connsiteX2" fmla="*/ 529178 w 1368000"/>
              <a:gd name="connsiteY2" fmla="*/ 196188 h 1564188"/>
              <a:gd name="connsiteX3" fmla="*/ 684001 w 1368000"/>
              <a:gd name="connsiteY3" fmla="*/ 0 h 1564188"/>
              <a:gd name="connsiteX4" fmla="*/ 838824 w 1368000"/>
              <a:gd name="connsiteY4" fmla="*/ 196188 h 1564188"/>
              <a:gd name="connsiteX5" fmla="*/ 1368000 w 1368000"/>
              <a:gd name="connsiteY5" fmla="*/ 196188 h 1564188"/>
              <a:gd name="connsiteX6" fmla="*/ 1368000 w 1368000"/>
              <a:gd name="connsiteY6" fmla="*/ 1564188 h 1564188"/>
            </a:gdLst>
            <a:ahLst/>
            <a:cxnLst/>
            <a:rect l="l" t="t" r="r" b="b"/>
            <a:pathLst>
              <a:path w="1368000" h="1564188">
                <a:moveTo>
                  <a:pt x="0" y="1564188"/>
                </a:moveTo>
                <a:lnTo>
                  <a:pt x="0" y="196188"/>
                </a:lnTo>
                <a:lnTo>
                  <a:pt x="529178" y="196188"/>
                </a:lnTo>
                <a:lnTo>
                  <a:pt x="684001" y="0"/>
                </a:lnTo>
                <a:lnTo>
                  <a:pt x="838824" y="196188"/>
                </a:lnTo>
                <a:lnTo>
                  <a:pt x="1368000" y="196188"/>
                </a:lnTo>
                <a:lnTo>
                  <a:pt x="1368000" y="156418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16200000" scaled="0"/>
          </a:gra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1166405" y="1790858"/>
            <a:ext cx="517529" cy="517529"/>
          </a:xfrm>
          <a:custGeom>
            <a:avLst/>
            <a:gdLst>
              <a:gd name="connsiteX0" fmla="*/ 438553 w 720000"/>
              <a:gd name="connsiteY0" fmla="*/ 189601 h 720000"/>
              <a:gd name="connsiteX1" fmla="*/ 503636 w 720000"/>
              <a:gd name="connsiteY1" fmla="*/ 216365 h 720000"/>
              <a:gd name="connsiteX2" fmla="*/ 503636 w 720000"/>
              <a:gd name="connsiteY2" fmla="*/ 346445 h 720000"/>
              <a:gd name="connsiteX3" fmla="*/ 362260 w 720000"/>
              <a:gd name="connsiteY3" fmla="*/ 487907 h 720000"/>
              <a:gd name="connsiteX4" fmla="*/ 191861 w 720000"/>
              <a:gd name="connsiteY4" fmla="*/ 528226 h 720000"/>
              <a:gd name="connsiteX5" fmla="*/ 232180 w 720000"/>
              <a:gd name="connsiteY5" fmla="*/ 357827 h 720000"/>
              <a:gd name="connsiteX6" fmla="*/ 373556 w 720000"/>
              <a:gd name="connsiteY6" fmla="*/ 216452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339581 w 720000"/>
              <a:gd name="connsiteY9" fmla="*/ 182476 h 720000"/>
              <a:gd name="connsiteX10" fmla="*/ 198205 w 720000"/>
              <a:gd name="connsiteY10" fmla="*/ 323852 h 720000"/>
              <a:gd name="connsiteX11" fmla="*/ 141637 w 720000"/>
              <a:gd name="connsiteY11" fmla="*/ 578364 h 720000"/>
              <a:gd name="connsiteX12" fmla="*/ 396149 w 720000"/>
              <a:gd name="connsiteY12" fmla="*/ 521796 h 720000"/>
              <a:gd name="connsiteX13" fmla="*/ 537524 w 720000"/>
              <a:gd name="connsiteY13" fmla="*/ 380420 h 720000"/>
              <a:gd name="connsiteX14" fmla="*/ 537524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0 h 720000"/>
              <a:gd name="connsiteX17" fmla="*/ 600000 w 720000"/>
              <a:gd name="connsiteY17" fmla="*/ 0 h 720000"/>
              <a:gd name="connsiteX18" fmla="*/ 720000 w 720000"/>
              <a:gd name="connsiteY18" fmla="*/ 120000 h 720000"/>
              <a:gd name="connsiteX19" fmla="*/ 720000 w 720000"/>
              <a:gd name="connsiteY19" fmla="*/ 600000 h 720000"/>
              <a:gd name="connsiteX20" fmla="*/ 600000 w 720000"/>
              <a:gd name="connsiteY20" fmla="*/ 720000 h 720000"/>
              <a:gd name="connsiteX21" fmla="*/ 120000 w 720000"/>
              <a:gd name="connsiteY21" fmla="*/ 720000 h 720000"/>
              <a:gd name="connsiteX22" fmla="*/ 0 w 720000"/>
              <a:gd name="connsiteY22" fmla="*/ 600000 h 720000"/>
              <a:gd name="connsiteX23" fmla="*/ 0 w 720000"/>
              <a:gd name="connsiteY23" fmla="*/ 120000 h 720000"/>
              <a:gd name="connsiteX24" fmla="*/ 120000 w 720000"/>
              <a:gd name="connsiteY24" fmla="*/ 0 h 720000"/>
            </a:gdLst>
            <a:ahLst/>
            <a:cxnLst/>
            <a:rect l="l" t="t" r="r" b="b"/>
            <a:pathLst>
              <a:path w="720000" h="720000">
                <a:moveTo>
                  <a:pt x="438553" y="189601"/>
                </a:moveTo>
                <a:cubicBezTo>
                  <a:pt x="463230" y="189601"/>
                  <a:pt x="486344" y="199073"/>
                  <a:pt x="503636" y="216365"/>
                </a:cubicBezTo>
                <a:cubicBezTo>
                  <a:pt x="539523" y="252252"/>
                  <a:pt x="539523" y="310557"/>
                  <a:pt x="503636" y="346445"/>
                </a:cubicBezTo>
                <a:lnTo>
                  <a:pt x="362260" y="487907"/>
                </a:lnTo>
                <a:cubicBezTo>
                  <a:pt x="342622" y="507545"/>
                  <a:pt x="266503" y="522665"/>
                  <a:pt x="191861" y="528226"/>
                </a:cubicBezTo>
                <a:cubicBezTo>
                  <a:pt x="197336" y="453584"/>
                  <a:pt x="212456" y="377465"/>
                  <a:pt x="232180" y="357827"/>
                </a:cubicBezTo>
                <a:lnTo>
                  <a:pt x="373556" y="216452"/>
                </a:lnTo>
                <a:cubicBezTo>
                  <a:pt x="390761" y="199073"/>
                  <a:pt x="413875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02666" y="141636"/>
                  <a:pt x="366778" y="155278"/>
                  <a:pt x="339581" y="182476"/>
                </a:cubicBezTo>
                <a:lnTo>
                  <a:pt x="198205" y="323852"/>
                </a:lnTo>
                <a:cubicBezTo>
                  <a:pt x="143723" y="378335"/>
                  <a:pt x="141637" y="578364"/>
                  <a:pt x="141637" y="578364"/>
                </a:cubicBezTo>
                <a:cubicBezTo>
                  <a:pt x="141637" y="578364"/>
                  <a:pt x="341753" y="576278"/>
                  <a:pt x="396149" y="521796"/>
                </a:cubicBezTo>
                <a:lnTo>
                  <a:pt x="537524" y="380420"/>
                </a:lnTo>
                <a:cubicBezTo>
                  <a:pt x="592007" y="325938"/>
                  <a:pt x="592007" y="236872"/>
                  <a:pt x="537524" y="182476"/>
                </a:cubicBezTo>
                <a:cubicBezTo>
                  <a:pt x="510327" y="155191"/>
                  <a:pt x="474440" y="141636"/>
                  <a:pt x="438553" y="141636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2586581" y="3326200"/>
            <a:ext cx="540000" cy="540000"/>
          </a:xfrm>
          <a:custGeom>
            <a:avLst/>
            <a:gdLst>
              <a:gd name="connsiteX0" fmla="*/ 457070 w 720001"/>
              <a:gd name="connsiteY0" fmla="*/ 57166 h 720001"/>
              <a:gd name="connsiteX1" fmla="*/ 457070 w 720001"/>
              <a:gd name="connsiteY1" fmla="*/ 263017 h 720001"/>
              <a:gd name="connsiteX2" fmla="*/ 662921 w 720001"/>
              <a:gd name="connsiteY2" fmla="*/ 263017 h 720001"/>
              <a:gd name="connsiteX3" fmla="*/ 647393 w 720001"/>
              <a:gd name="connsiteY3" fmla="*/ 212704 h 720001"/>
              <a:gd name="connsiteX4" fmla="*/ 591008 w 720001"/>
              <a:gd name="connsiteY4" fmla="*/ 129080 h 720001"/>
              <a:gd name="connsiteX5" fmla="*/ 507383 w 720001"/>
              <a:gd name="connsiteY5" fmla="*/ 72694 h 720001"/>
              <a:gd name="connsiteX6" fmla="*/ 457070 w 720001"/>
              <a:gd name="connsiteY6" fmla="*/ 57166 h 720001"/>
              <a:gd name="connsiteX7" fmla="*/ 405022 w 720001"/>
              <a:gd name="connsiteY7" fmla="*/ 0 h 720001"/>
              <a:gd name="connsiteX8" fmla="*/ 720001 w 720001"/>
              <a:gd name="connsiteY8" fmla="*/ 314979 h 720001"/>
              <a:gd name="connsiteX9" fmla="*/ 405022 w 720001"/>
              <a:gd name="connsiteY9" fmla="*/ 314979 h 720001"/>
              <a:gd name="connsiteX10" fmla="*/ 360000 w 720001"/>
              <a:gd name="connsiteY10" fmla="*/ 0 h 720001"/>
              <a:gd name="connsiteX11" fmla="*/ 360000 w 720001"/>
              <a:gd name="connsiteY11" fmla="*/ 360000 h 720001"/>
              <a:gd name="connsiteX12" fmla="*/ 720000 w 720001"/>
              <a:gd name="connsiteY12" fmla="*/ 360000 h 720001"/>
              <a:gd name="connsiteX13" fmla="*/ 360000 w 720001"/>
              <a:gd name="connsiteY13" fmla="*/ 720001 h 720001"/>
              <a:gd name="connsiteX14" fmla="*/ 0 w 720001"/>
              <a:gd name="connsiteY14" fmla="*/ 360000 h 720001"/>
              <a:gd name="connsiteX15" fmla="*/ 360000 w 720001"/>
              <a:gd name="connsiteY15" fmla="*/ 0 h 720001"/>
            </a:gdLst>
            <a:ahLst/>
            <a:cxnLst/>
            <a:rect l="l" t="t" r="r" b="b"/>
            <a:pathLst>
              <a:path w="720001" h="720001">
                <a:moveTo>
                  <a:pt x="457070" y="57166"/>
                </a:moveTo>
                <a:lnTo>
                  <a:pt x="457070" y="263017"/>
                </a:lnTo>
                <a:lnTo>
                  <a:pt x="662921" y="263017"/>
                </a:lnTo>
                <a:cubicBezTo>
                  <a:pt x="659451" y="245755"/>
                  <a:pt x="654246" y="229012"/>
                  <a:pt x="647393" y="212704"/>
                </a:cubicBezTo>
                <a:cubicBezTo>
                  <a:pt x="634121" y="181388"/>
                  <a:pt x="615210" y="153282"/>
                  <a:pt x="591008" y="129080"/>
                </a:cubicBezTo>
                <a:cubicBezTo>
                  <a:pt x="566806" y="104878"/>
                  <a:pt x="538699" y="85967"/>
                  <a:pt x="507383" y="72694"/>
                </a:cubicBezTo>
                <a:cubicBezTo>
                  <a:pt x="491075" y="65755"/>
                  <a:pt x="474246" y="60637"/>
                  <a:pt x="457070" y="57166"/>
                </a:cubicBezTo>
                <a:close/>
                <a:moveTo>
                  <a:pt x="405022" y="0"/>
                </a:moveTo>
                <a:cubicBezTo>
                  <a:pt x="578950" y="0"/>
                  <a:pt x="720001" y="141051"/>
                  <a:pt x="720001" y="314979"/>
                </a:cubicBezTo>
                <a:lnTo>
                  <a:pt x="405022" y="314979"/>
                </a:lnTo>
                <a:close/>
                <a:moveTo>
                  <a:pt x="360000" y="0"/>
                </a:moveTo>
                <a:lnTo>
                  <a:pt x="360000" y="360000"/>
                </a:lnTo>
                <a:lnTo>
                  <a:pt x="720000" y="360000"/>
                </a:lnTo>
                <a:cubicBezTo>
                  <a:pt x="720000" y="558825"/>
                  <a:pt x="558824" y="720001"/>
                  <a:pt x="360000" y="720001"/>
                </a:cubicBezTo>
                <a:cubicBezTo>
                  <a:pt x="161176" y="720001"/>
                  <a:pt x="0" y="558825"/>
                  <a:pt x="0" y="360000"/>
                </a:cubicBezTo>
                <a:cubicBezTo>
                  <a:pt x="0" y="161176"/>
                  <a:pt x="161176" y="0"/>
                  <a:pt x="360000" y="0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072569" y="4878731"/>
            <a:ext cx="465269" cy="504000"/>
          </a:xfrm>
          <a:custGeom>
            <a:avLst/>
            <a:gdLst>
              <a:gd name="connsiteX0" fmla="*/ 332293 w 664672"/>
              <a:gd name="connsiteY0" fmla="*/ 387672 h 720001"/>
              <a:gd name="connsiteX1" fmla="*/ 660804 w 664672"/>
              <a:gd name="connsiteY1" fmla="*/ 598902 h 720001"/>
              <a:gd name="connsiteX2" fmla="*/ 563560 w 664672"/>
              <a:gd name="connsiteY2" fmla="*/ 720001 h 720001"/>
              <a:gd name="connsiteX3" fmla="*/ 101112 w 664672"/>
              <a:gd name="connsiteY3" fmla="*/ 720001 h 720001"/>
              <a:gd name="connsiteX4" fmla="*/ 3868 w 664672"/>
              <a:gd name="connsiteY4" fmla="*/ 598902 h 720001"/>
              <a:gd name="connsiteX5" fmla="*/ 332293 w 664672"/>
              <a:gd name="connsiteY5" fmla="*/ 387672 h 720001"/>
              <a:gd name="connsiteX6" fmla="*/ 332293 w 664672"/>
              <a:gd name="connsiteY6" fmla="*/ 0 h 720001"/>
              <a:gd name="connsiteX7" fmla="*/ 509517 w 664672"/>
              <a:gd name="connsiteY7" fmla="*/ 177224 h 720001"/>
              <a:gd name="connsiteX8" fmla="*/ 332293 w 664672"/>
              <a:gd name="connsiteY8" fmla="*/ 354448 h 720001"/>
              <a:gd name="connsiteX9" fmla="*/ 155069 w 664672"/>
              <a:gd name="connsiteY9" fmla="*/ 177224 h 720001"/>
              <a:gd name="connsiteX10" fmla="*/ 332293 w 664672"/>
              <a:gd name="connsiteY10" fmla="*/ 0 h 720001"/>
            </a:gdLst>
            <a:ahLst/>
            <a:cxnLst/>
            <a:rect l="l" t="t" r="r" b="b"/>
            <a:pathLst>
              <a:path w="664672" h="720001">
                <a:moveTo>
                  <a:pt x="332293" y="387672"/>
                </a:moveTo>
                <a:cubicBezTo>
                  <a:pt x="550549" y="387672"/>
                  <a:pt x="628448" y="491162"/>
                  <a:pt x="660804" y="598902"/>
                </a:cubicBezTo>
                <a:cubicBezTo>
                  <a:pt x="679021" y="659624"/>
                  <a:pt x="630616" y="720001"/>
                  <a:pt x="563560" y="720001"/>
                </a:cubicBezTo>
                <a:lnTo>
                  <a:pt x="101112" y="720001"/>
                </a:lnTo>
                <a:cubicBezTo>
                  <a:pt x="34057" y="720001"/>
                  <a:pt x="-14348" y="659624"/>
                  <a:pt x="3868" y="598902"/>
                </a:cubicBezTo>
                <a:cubicBezTo>
                  <a:pt x="36138" y="491162"/>
                  <a:pt x="114037" y="387672"/>
                  <a:pt x="332293" y="387672"/>
                </a:cubicBezTo>
                <a:close/>
                <a:moveTo>
                  <a:pt x="332293" y="0"/>
                </a:moveTo>
                <a:cubicBezTo>
                  <a:pt x="430230" y="0"/>
                  <a:pt x="509604" y="79287"/>
                  <a:pt x="509517" y="177224"/>
                </a:cubicBezTo>
                <a:cubicBezTo>
                  <a:pt x="509517" y="275074"/>
                  <a:pt x="430144" y="354448"/>
                  <a:pt x="332293" y="354448"/>
                </a:cubicBezTo>
                <a:cubicBezTo>
                  <a:pt x="234442" y="354448"/>
                  <a:pt x="155069" y="275074"/>
                  <a:pt x="155069" y="177224"/>
                </a:cubicBezTo>
                <a:cubicBezTo>
                  <a:pt x="155069" y="79287"/>
                  <a:pt x="234442" y="0"/>
                  <a:pt x="332293" y="0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2468370" y="1504656"/>
            <a:ext cx="5940000" cy="4217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加强规划引领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2468370" y="1909807"/>
            <a:ext cx="5940000" cy="7982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5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加强规划引领是推进乡村建设的重要保障，需科学编制乡村建设规划，明确乡村建设目标和任务。
我国科学编制乡村建设规划，明确乡村建设目标和任务，确保乡村建设有序推进。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3888511" y="3047952"/>
            <a:ext cx="5940000" cy="4217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加强资金投入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3888511" y="3459668"/>
            <a:ext cx="5940000" cy="7982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5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加强资金投入是推进乡村建设的重要保障，需加大乡村建设资金投入，确保乡村建设资金需求。
我国加大乡村建设资金投入，重点加强普惠性、基础性、兜底性民生建设，确保乡村建设资金需求。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5356602" y="4597811"/>
            <a:ext cx="5940000" cy="4217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加强农民参与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5356602" y="5002962"/>
            <a:ext cx="5940000" cy="7982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5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加强农民参与是推进乡村建设的重要保障，需充分调动农民积极性，让农民参与乡村建设。
我国充分调动农民积极性，让农民参与乡村建设，确保乡村建设符合农民意愿。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200025" y="392345"/>
            <a:ext cx="7589083" cy="612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10800000" flipH="1">
            <a:off x="200025" y="390524"/>
            <a:ext cx="616743" cy="616743"/>
          </a:xfrm>
          <a:prstGeom prst="teardrop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986232" y="479718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乡村建设的实施路径</a:t>
            </a:r>
            <a:endParaRPr kumimoji="1"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82054" y="276368"/>
            <a:ext cx="11627892" cy="6305265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6200000">
            <a:off x="6090436" y="743872"/>
            <a:ext cx="6845437" cy="5357692"/>
          </a:xfrm>
          <a:custGeom>
            <a:avLst/>
            <a:gdLst>
              <a:gd name="connsiteX0" fmla="*/ 6845437 w 6845437"/>
              <a:gd name="connsiteY0" fmla="*/ 3422601 h 5357692"/>
              <a:gd name="connsiteX1" fmla="*/ 6845437 w 6845437"/>
              <a:gd name="connsiteY1" fmla="*/ 5357692 h 5357692"/>
              <a:gd name="connsiteX2" fmla="*/ 0 w 6845437"/>
              <a:gd name="connsiteY2" fmla="*/ 5357692 h 5357692"/>
              <a:gd name="connsiteX3" fmla="*/ 0 w 6845437"/>
              <a:gd name="connsiteY3" fmla="*/ 3422720 h 5357692"/>
              <a:gd name="connsiteX4" fmla="*/ 3422720 w 6845437"/>
              <a:gd name="connsiteY4" fmla="*/ 0 h 5357692"/>
              <a:gd name="connsiteX5" fmla="*/ 6840986 w 6845437"/>
              <a:gd name="connsiteY5" fmla="*/ 3246587 h 5357692"/>
              <a:gd name="connsiteX6" fmla="*/ 6845437 w 6845437"/>
              <a:gd name="connsiteY6" fmla="*/ 3422601 h 5357692"/>
            </a:gdLst>
            <a:ahLst/>
            <a:cxnLst/>
            <a:rect l="l" t="t" r="r" b="b"/>
            <a:pathLst>
              <a:path w="6845437" h="5357692">
                <a:moveTo>
                  <a:pt x="6845437" y="3422601"/>
                </a:moveTo>
                <a:lnTo>
                  <a:pt x="6845437" y="5357692"/>
                </a:lnTo>
                <a:lnTo>
                  <a:pt x="0" y="5357692"/>
                </a:lnTo>
                <a:lnTo>
                  <a:pt x="0" y="3422720"/>
                </a:lnTo>
                <a:cubicBezTo>
                  <a:pt x="0" y="1532404"/>
                  <a:pt x="1532404" y="0"/>
                  <a:pt x="3422720" y="0"/>
                </a:cubicBezTo>
                <a:cubicBezTo>
                  <a:pt x="5253964" y="0"/>
                  <a:pt x="6749315" y="1438125"/>
                  <a:pt x="6840986" y="3246587"/>
                </a:cubicBezTo>
                <a:lnTo>
                  <a:pt x="6845437" y="3422601"/>
                </a:lnTo>
                <a:close/>
              </a:path>
            </a:pathLst>
          </a:cu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alphaModFix amt="50000"/>
          </a:blip>
          <a:srcRect l="25735" t="826" r="31125" b="826"/>
          <a:stretch>
            <a:fillRect/>
          </a:stretch>
        </p:blipFill>
        <p:spPr>
          <a:xfrm>
            <a:off x="6834308" y="0"/>
            <a:ext cx="5357692" cy="6845437"/>
          </a:xfrm>
          <a:custGeom>
            <a:avLst/>
            <a:gdLst>
              <a:gd name="connsiteX0" fmla="*/ 3422600 w 5357692"/>
              <a:gd name="connsiteY0" fmla="*/ 0 h 6845437"/>
              <a:gd name="connsiteX1" fmla="*/ 5357692 w 5357692"/>
              <a:gd name="connsiteY1" fmla="*/ 0 h 6845437"/>
              <a:gd name="connsiteX2" fmla="*/ 5357692 w 5357692"/>
              <a:gd name="connsiteY2" fmla="*/ 6845437 h 6845437"/>
              <a:gd name="connsiteX3" fmla="*/ 3422720 w 5357692"/>
              <a:gd name="connsiteY3" fmla="*/ 6845437 h 6845437"/>
              <a:gd name="connsiteX4" fmla="*/ 0 w 5357692"/>
              <a:gd name="connsiteY4" fmla="*/ 3422717 h 6845437"/>
              <a:gd name="connsiteX5" fmla="*/ 3246586 w 5357692"/>
              <a:gd name="connsiteY5" fmla="*/ 4451 h 6845437"/>
            </a:gdLst>
            <a:ahLst/>
            <a:cxnLst/>
            <a:rect l="l" t="t" r="r" b="b"/>
            <a:pathLst>
              <a:path w="5357692" h="6845437">
                <a:moveTo>
                  <a:pt x="3422600" y="0"/>
                </a:moveTo>
                <a:lnTo>
                  <a:pt x="5357692" y="0"/>
                </a:lnTo>
                <a:lnTo>
                  <a:pt x="5357692" y="6845437"/>
                </a:lnTo>
                <a:lnTo>
                  <a:pt x="3422720" y="6845437"/>
                </a:lnTo>
                <a:cubicBezTo>
                  <a:pt x="1532404" y="6845437"/>
                  <a:pt x="0" y="5313033"/>
                  <a:pt x="0" y="3422717"/>
                </a:cubicBezTo>
                <a:cubicBezTo>
                  <a:pt x="0" y="1591473"/>
                  <a:pt x="1438124" y="96122"/>
                  <a:pt x="3246586" y="4451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4354606" y="5101389"/>
            <a:ext cx="1637520" cy="703278"/>
          </a:xfrm>
          <a:custGeom>
            <a:avLst/>
            <a:gdLst>
              <a:gd name="connsiteX0" fmla="*/ 1977584 w 2086854"/>
              <a:gd name="connsiteY0" fmla="*/ 677717 h 896257"/>
              <a:gd name="connsiteX1" fmla="*/ 2086854 w 2086854"/>
              <a:gd name="connsiteY1" fmla="*/ 786987 h 896257"/>
              <a:gd name="connsiteX2" fmla="*/ 1977584 w 2086854"/>
              <a:gd name="connsiteY2" fmla="*/ 896257 h 896257"/>
              <a:gd name="connsiteX3" fmla="*/ 1868314 w 2086854"/>
              <a:gd name="connsiteY3" fmla="*/ 786987 h 896257"/>
              <a:gd name="connsiteX4" fmla="*/ 1977584 w 2086854"/>
              <a:gd name="connsiteY4" fmla="*/ 677717 h 896257"/>
              <a:gd name="connsiteX5" fmla="*/ 1603922 w 2086854"/>
              <a:gd name="connsiteY5" fmla="*/ 677717 h 896257"/>
              <a:gd name="connsiteX6" fmla="*/ 1713192 w 2086854"/>
              <a:gd name="connsiteY6" fmla="*/ 786987 h 896257"/>
              <a:gd name="connsiteX7" fmla="*/ 1603922 w 2086854"/>
              <a:gd name="connsiteY7" fmla="*/ 896257 h 896257"/>
              <a:gd name="connsiteX8" fmla="*/ 1494652 w 2086854"/>
              <a:gd name="connsiteY8" fmla="*/ 786987 h 896257"/>
              <a:gd name="connsiteX9" fmla="*/ 1603922 w 2086854"/>
              <a:gd name="connsiteY9" fmla="*/ 677717 h 896257"/>
              <a:gd name="connsiteX10" fmla="*/ 1230259 w 2086854"/>
              <a:gd name="connsiteY10" fmla="*/ 677717 h 896257"/>
              <a:gd name="connsiteX11" fmla="*/ 1339529 w 2086854"/>
              <a:gd name="connsiteY11" fmla="*/ 786987 h 896257"/>
              <a:gd name="connsiteX12" fmla="*/ 1230259 w 2086854"/>
              <a:gd name="connsiteY12" fmla="*/ 896257 h 896257"/>
              <a:gd name="connsiteX13" fmla="*/ 1120989 w 2086854"/>
              <a:gd name="connsiteY13" fmla="*/ 786987 h 896257"/>
              <a:gd name="connsiteX14" fmla="*/ 1230259 w 2086854"/>
              <a:gd name="connsiteY14" fmla="*/ 677717 h 896257"/>
              <a:gd name="connsiteX15" fmla="*/ 856596 w 2086854"/>
              <a:gd name="connsiteY15" fmla="*/ 677717 h 896257"/>
              <a:gd name="connsiteX16" fmla="*/ 965866 w 2086854"/>
              <a:gd name="connsiteY16" fmla="*/ 786987 h 896257"/>
              <a:gd name="connsiteX17" fmla="*/ 856596 w 2086854"/>
              <a:gd name="connsiteY17" fmla="*/ 896257 h 896257"/>
              <a:gd name="connsiteX18" fmla="*/ 747326 w 2086854"/>
              <a:gd name="connsiteY18" fmla="*/ 786987 h 896257"/>
              <a:gd name="connsiteX19" fmla="*/ 856596 w 2086854"/>
              <a:gd name="connsiteY19" fmla="*/ 677717 h 896257"/>
              <a:gd name="connsiteX20" fmla="*/ 482933 w 2086854"/>
              <a:gd name="connsiteY20" fmla="*/ 677717 h 896257"/>
              <a:gd name="connsiteX21" fmla="*/ 592203 w 2086854"/>
              <a:gd name="connsiteY21" fmla="*/ 786987 h 896257"/>
              <a:gd name="connsiteX22" fmla="*/ 482933 w 2086854"/>
              <a:gd name="connsiteY22" fmla="*/ 896257 h 896257"/>
              <a:gd name="connsiteX23" fmla="*/ 373663 w 2086854"/>
              <a:gd name="connsiteY23" fmla="*/ 786987 h 896257"/>
              <a:gd name="connsiteX24" fmla="*/ 482933 w 2086854"/>
              <a:gd name="connsiteY24" fmla="*/ 677717 h 896257"/>
              <a:gd name="connsiteX25" fmla="*/ 109270 w 2086854"/>
              <a:gd name="connsiteY25" fmla="*/ 677717 h 896257"/>
              <a:gd name="connsiteX26" fmla="*/ 218540 w 2086854"/>
              <a:gd name="connsiteY26" fmla="*/ 786987 h 896257"/>
              <a:gd name="connsiteX27" fmla="*/ 109270 w 2086854"/>
              <a:gd name="connsiteY27" fmla="*/ 896257 h 896257"/>
              <a:gd name="connsiteX28" fmla="*/ 0 w 2086854"/>
              <a:gd name="connsiteY28" fmla="*/ 786987 h 896257"/>
              <a:gd name="connsiteX29" fmla="*/ 109270 w 2086854"/>
              <a:gd name="connsiteY29" fmla="*/ 677717 h 896257"/>
              <a:gd name="connsiteX30" fmla="*/ 1977584 w 2086854"/>
              <a:gd name="connsiteY30" fmla="*/ 340207 h 896257"/>
              <a:gd name="connsiteX31" fmla="*/ 2086854 w 2086854"/>
              <a:gd name="connsiteY31" fmla="*/ 449477 h 896257"/>
              <a:gd name="connsiteX32" fmla="*/ 1977584 w 2086854"/>
              <a:gd name="connsiteY32" fmla="*/ 558747 h 896257"/>
              <a:gd name="connsiteX33" fmla="*/ 1868314 w 2086854"/>
              <a:gd name="connsiteY33" fmla="*/ 449477 h 896257"/>
              <a:gd name="connsiteX34" fmla="*/ 1977584 w 2086854"/>
              <a:gd name="connsiteY34" fmla="*/ 340207 h 896257"/>
              <a:gd name="connsiteX35" fmla="*/ 1603922 w 2086854"/>
              <a:gd name="connsiteY35" fmla="*/ 340207 h 896257"/>
              <a:gd name="connsiteX36" fmla="*/ 1713192 w 2086854"/>
              <a:gd name="connsiteY36" fmla="*/ 449477 h 896257"/>
              <a:gd name="connsiteX37" fmla="*/ 1603922 w 2086854"/>
              <a:gd name="connsiteY37" fmla="*/ 558747 h 896257"/>
              <a:gd name="connsiteX38" fmla="*/ 1494652 w 2086854"/>
              <a:gd name="connsiteY38" fmla="*/ 449477 h 896257"/>
              <a:gd name="connsiteX39" fmla="*/ 1603922 w 2086854"/>
              <a:gd name="connsiteY39" fmla="*/ 340207 h 896257"/>
              <a:gd name="connsiteX40" fmla="*/ 1230259 w 2086854"/>
              <a:gd name="connsiteY40" fmla="*/ 340207 h 896257"/>
              <a:gd name="connsiteX41" fmla="*/ 1339529 w 2086854"/>
              <a:gd name="connsiteY41" fmla="*/ 449477 h 896257"/>
              <a:gd name="connsiteX42" fmla="*/ 1230259 w 2086854"/>
              <a:gd name="connsiteY42" fmla="*/ 558747 h 896257"/>
              <a:gd name="connsiteX43" fmla="*/ 1120989 w 2086854"/>
              <a:gd name="connsiteY43" fmla="*/ 449477 h 896257"/>
              <a:gd name="connsiteX44" fmla="*/ 1230259 w 2086854"/>
              <a:gd name="connsiteY44" fmla="*/ 340207 h 896257"/>
              <a:gd name="connsiteX45" fmla="*/ 856596 w 2086854"/>
              <a:gd name="connsiteY45" fmla="*/ 340207 h 896257"/>
              <a:gd name="connsiteX46" fmla="*/ 965866 w 2086854"/>
              <a:gd name="connsiteY46" fmla="*/ 449477 h 896257"/>
              <a:gd name="connsiteX47" fmla="*/ 856596 w 2086854"/>
              <a:gd name="connsiteY47" fmla="*/ 558747 h 896257"/>
              <a:gd name="connsiteX48" fmla="*/ 747326 w 2086854"/>
              <a:gd name="connsiteY48" fmla="*/ 449477 h 896257"/>
              <a:gd name="connsiteX49" fmla="*/ 856596 w 2086854"/>
              <a:gd name="connsiteY49" fmla="*/ 340207 h 896257"/>
              <a:gd name="connsiteX50" fmla="*/ 482933 w 2086854"/>
              <a:gd name="connsiteY50" fmla="*/ 340207 h 896257"/>
              <a:gd name="connsiteX51" fmla="*/ 592203 w 2086854"/>
              <a:gd name="connsiteY51" fmla="*/ 449477 h 896257"/>
              <a:gd name="connsiteX52" fmla="*/ 482933 w 2086854"/>
              <a:gd name="connsiteY52" fmla="*/ 558747 h 896257"/>
              <a:gd name="connsiteX53" fmla="*/ 373663 w 2086854"/>
              <a:gd name="connsiteY53" fmla="*/ 449477 h 896257"/>
              <a:gd name="connsiteX54" fmla="*/ 482933 w 2086854"/>
              <a:gd name="connsiteY54" fmla="*/ 340207 h 896257"/>
              <a:gd name="connsiteX55" fmla="*/ 109270 w 2086854"/>
              <a:gd name="connsiteY55" fmla="*/ 340207 h 896257"/>
              <a:gd name="connsiteX56" fmla="*/ 218540 w 2086854"/>
              <a:gd name="connsiteY56" fmla="*/ 449477 h 896257"/>
              <a:gd name="connsiteX57" fmla="*/ 109270 w 2086854"/>
              <a:gd name="connsiteY57" fmla="*/ 558747 h 896257"/>
              <a:gd name="connsiteX58" fmla="*/ 0 w 2086854"/>
              <a:gd name="connsiteY58" fmla="*/ 449477 h 896257"/>
              <a:gd name="connsiteX59" fmla="*/ 109270 w 2086854"/>
              <a:gd name="connsiteY59" fmla="*/ 340207 h 896257"/>
              <a:gd name="connsiteX60" fmla="*/ 1977584 w 2086854"/>
              <a:gd name="connsiteY60" fmla="*/ 0 h 896257"/>
              <a:gd name="connsiteX61" fmla="*/ 2086854 w 2086854"/>
              <a:gd name="connsiteY61" fmla="*/ 109270 h 896257"/>
              <a:gd name="connsiteX62" fmla="*/ 1977584 w 2086854"/>
              <a:gd name="connsiteY62" fmla="*/ 218540 h 896257"/>
              <a:gd name="connsiteX63" fmla="*/ 1868314 w 2086854"/>
              <a:gd name="connsiteY63" fmla="*/ 109270 h 896257"/>
              <a:gd name="connsiteX64" fmla="*/ 1977584 w 2086854"/>
              <a:gd name="connsiteY64" fmla="*/ 0 h 896257"/>
              <a:gd name="connsiteX65" fmla="*/ 1603922 w 2086854"/>
              <a:gd name="connsiteY65" fmla="*/ 0 h 896257"/>
              <a:gd name="connsiteX66" fmla="*/ 1713192 w 2086854"/>
              <a:gd name="connsiteY66" fmla="*/ 109270 h 896257"/>
              <a:gd name="connsiteX67" fmla="*/ 1603922 w 2086854"/>
              <a:gd name="connsiteY67" fmla="*/ 218540 h 896257"/>
              <a:gd name="connsiteX68" fmla="*/ 1494652 w 2086854"/>
              <a:gd name="connsiteY68" fmla="*/ 109270 h 896257"/>
              <a:gd name="connsiteX69" fmla="*/ 1603922 w 2086854"/>
              <a:gd name="connsiteY69" fmla="*/ 0 h 896257"/>
              <a:gd name="connsiteX70" fmla="*/ 1230259 w 2086854"/>
              <a:gd name="connsiteY70" fmla="*/ 0 h 896257"/>
              <a:gd name="connsiteX71" fmla="*/ 1339529 w 2086854"/>
              <a:gd name="connsiteY71" fmla="*/ 109270 h 896257"/>
              <a:gd name="connsiteX72" fmla="*/ 1230259 w 2086854"/>
              <a:gd name="connsiteY72" fmla="*/ 218540 h 896257"/>
              <a:gd name="connsiteX73" fmla="*/ 1120989 w 2086854"/>
              <a:gd name="connsiteY73" fmla="*/ 109270 h 896257"/>
              <a:gd name="connsiteX74" fmla="*/ 1230259 w 2086854"/>
              <a:gd name="connsiteY74" fmla="*/ 0 h 896257"/>
              <a:gd name="connsiteX75" fmla="*/ 856596 w 2086854"/>
              <a:gd name="connsiteY75" fmla="*/ 0 h 896257"/>
              <a:gd name="connsiteX76" fmla="*/ 965866 w 2086854"/>
              <a:gd name="connsiteY76" fmla="*/ 109270 h 896257"/>
              <a:gd name="connsiteX77" fmla="*/ 856596 w 2086854"/>
              <a:gd name="connsiteY77" fmla="*/ 218540 h 896257"/>
              <a:gd name="connsiteX78" fmla="*/ 747326 w 2086854"/>
              <a:gd name="connsiteY78" fmla="*/ 109270 h 896257"/>
              <a:gd name="connsiteX79" fmla="*/ 856596 w 2086854"/>
              <a:gd name="connsiteY79" fmla="*/ 0 h 896257"/>
              <a:gd name="connsiteX80" fmla="*/ 482933 w 2086854"/>
              <a:gd name="connsiteY80" fmla="*/ 0 h 896257"/>
              <a:gd name="connsiteX81" fmla="*/ 592203 w 2086854"/>
              <a:gd name="connsiteY81" fmla="*/ 109270 h 896257"/>
              <a:gd name="connsiteX82" fmla="*/ 482933 w 2086854"/>
              <a:gd name="connsiteY82" fmla="*/ 218540 h 896257"/>
              <a:gd name="connsiteX83" fmla="*/ 373663 w 2086854"/>
              <a:gd name="connsiteY83" fmla="*/ 109270 h 896257"/>
              <a:gd name="connsiteX84" fmla="*/ 482933 w 2086854"/>
              <a:gd name="connsiteY84" fmla="*/ 0 h 896257"/>
              <a:gd name="connsiteX85" fmla="*/ 109270 w 2086854"/>
              <a:gd name="connsiteY85" fmla="*/ 0 h 896257"/>
              <a:gd name="connsiteX86" fmla="*/ 218540 w 2086854"/>
              <a:gd name="connsiteY86" fmla="*/ 109270 h 896257"/>
              <a:gd name="connsiteX87" fmla="*/ 109270 w 2086854"/>
              <a:gd name="connsiteY87" fmla="*/ 218540 h 896257"/>
              <a:gd name="connsiteX88" fmla="*/ 0 w 2086854"/>
              <a:gd name="connsiteY88" fmla="*/ 109270 h 896257"/>
              <a:gd name="connsiteX89" fmla="*/ 109270 w 2086854"/>
              <a:gd name="connsiteY89" fmla="*/ 0 h 896257"/>
            </a:gdLst>
            <a:ahLst/>
            <a:cxnLst/>
            <a:rect l="l" t="t" r="r" b="b"/>
            <a:pathLst>
              <a:path w="2086854" h="896257">
                <a:moveTo>
                  <a:pt x="1977584" y="677717"/>
                </a:moveTo>
                <a:cubicBezTo>
                  <a:pt x="2037932" y="677717"/>
                  <a:pt x="2086854" y="726639"/>
                  <a:pt x="2086854" y="786987"/>
                </a:cubicBezTo>
                <a:cubicBezTo>
                  <a:pt x="2086854" y="847335"/>
                  <a:pt x="2037932" y="896257"/>
                  <a:pt x="1977584" y="896257"/>
                </a:cubicBezTo>
                <a:cubicBezTo>
                  <a:pt x="1917236" y="896257"/>
                  <a:pt x="1868314" y="847335"/>
                  <a:pt x="1868314" y="786987"/>
                </a:cubicBezTo>
                <a:cubicBezTo>
                  <a:pt x="1868314" y="726639"/>
                  <a:pt x="1917236" y="677717"/>
                  <a:pt x="1977584" y="677717"/>
                </a:cubicBezTo>
                <a:close/>
                <a:moveTo>
                  <a:pt x="1603922" y="677717"/>
                </a:moveTo>
                <a:cubicBezTo>
                  <a:pt x="1664270" y="677717"/>
                  <a:pt x="1713192" y="726639"/>
                  <a:pt x="1713192" y="786987"/>
                </a:cubicBezTo>
                <a:cubicBezTo>
                  <a:pt x="1713192" y="847335"/>
                  <a:pt x="1664270" y="896257"/>
                  <a:pt x="1603922" y="896257"/>
                </a:cubicBezTo>
                <a:cubicBezTo>
                  <a:pt x="1543574" y="896257"/>
                  <a:pt x="1494652" y="847335"/>
                  <a:pt x="1494652" y="786987"/>
                </a:cubicBezTo>
                <a:cubicBezTo>
                  <a:pt x="1494652" y="726639"/>
                  <a:pt x="1543574" y="677717"/>
                  <a:pt x="1603922" y="677717"/>
                </a:cubicBezTo>
                <a:close/>
                <a:moveTo>
                  <a:pt x="1230259" y="677717"/>
                </a:moveTo>
                <a:cubicBezTo>
                  <a:pt x="1290607" y="677717"/>
                  <a:pt x="1339529" y="726639"/>
                  <a:pt x="1339529" y="786987"/>
                </a:cubicBezTo>
                <a:cubicBezTo>
                  <a:pt x="1339529" y="847335"/>
                  <a:pt x="1290607" y="896257"/>
                  <a:pt x="1230259" y="896257"/>
                </a:cubicBezTo>
                <a:cubicBezTo>
                  <a:pt x="1169911" y="896257"/>
                  <a:pt x="1120989" y="847335"/>
                  <a:pt x="1120989" y="786987"/>
                </a:cubicBezTo>
                <a:cubicBezTo>
                  <a:pt x="1120989" y="726639"/>
                  <a:pt x="1169911" y="677717"/>
                  <a:pt x="1230259" y="677717"/>
                </a:cubicBezTo>
                <a:close/>
                <a:moveTo>
                  <a:pt x="856596" y="677717"/>
                </a:moveTo>
                <a:cubicBezTo>
                  <a:pt x="916944" y="677717"/>
                  <a:pt x="965866" y="726639"/>
                  <a:pt x="965866" y="786987"/>
                </a:cubicBezTo>
                <a:cubicBezTo>
                  <a:pt x="965866" y="847335"/>
                  <a:pt x="916944" y="896257"/>
                  <a:pt x="856596" y="896257"/>
                </a:cubicBezTo>
                <a:cubicBezTo>
                  <a:pt x="796248" y="896257"/>
                  <a:pt x="747326" y="847335"/>
                  <a:pt x="747326" y="786987"/>
                </a:cubicBezTo>
                <a:cubicBezTo>
                  <a:pt x="747326" y="726639"/>
                  <a:pt x="796248" y="677717"/>
                  <a:pt x="856596" y="677717"/>
                </a:cubicBezTo>
                <a:close/>
                <a:moveTo>
                  <a:pt x="482933" y="677717"/>
                </a:moveTo>
                <a:cubicBezTo>
                  <a:pt x="543281" y="677717"/>
                  <a:pt x="592203" y="726639"/>
                  <a:pt x="592203" y="786987"/>
                </a:cubicBezTo>
                <a:cubicBezTo>
                  <a:pt x="592203" y="847335"/>
                  <a:pt x="543281" y="896257"/>
                  <a:pt x="482933" y="896257"/>
                </a:cubicBezTo>
                <a:cubicBezTo>
                  <a:pt x="422585" y="896257"/>
                  <a:pt x="373663" y="847335"/>
                  <a:pt x="373663" y="786987"/>
                </a:cubicBezTo>
                <a:cubicBezTo>
                  <a:pt x="373663" y="726639"/>
                  <a:pt x="422585" y="677717"/>
                  <a:pt x="482933" y="677717"/>
                </a:cubicBezTo>
                <a:close/>
                <a:moveTo>
                  <a:pt x="109270" y="677717"/>
                </a:moveTo>
                <a:cubicBezTo>
                  <a:pt x="169618" y="677717"/>
                  <a:pt x="218540" y="726639"/>
                  <a:pt x="218540" y="786987"/>
                </a:cubicBezTo>
                <a:cubicBezTo>
                  <a:pt x="218540" y="847335"/>
                  <a:pt x="169618" y="896257"/>
                  <a:pt x="109270" y="896257"/>
                </a:cubicBezTo>
                <a:cubicBezTo>
                  <a:pt x="48922" y="896257"/>
                  <a:pt x="0" y="847335"/>
                  <a:pt x="0" y="786987"/>
                </a:cubicBezTo>
                <a:cubicBezTo>
                  <a:pt x="0" y="726639"/>
                  <a:pt x="48922" y="677717"/>
                  <a:pt x="109270" y="677717"/>
                </a:cubicBezTo>
                <a:close/>
                <a:moveTo>
                  <a:pt x="1977584" y="340207"/>
                </a:moveTo>
                <a:cubicBezTo>
                  <a:pt x="2037932" y="340207"/>
                  <a:pt x="2086854" y="389129"/>
                  <a:pt x="2086854" y="449477"/>
                </a:cubicBezTo>
                <a:cubicBezTo>
                  <a:pt x="2086854" y="509825"/>
                  <a:pt x="2037932" y="558747"/>
                  <a:pt x="1977584" y="558747"/>
                </a:cubicBezTo>
                <a:cubicBezTo>
                  <a:pt x="1917236" y="558747"/>
                  <a:pt x="1868314" y="509825"/>
                  <a:pt x="1868314" y="449477"/>
                </a:cubicBezTo>
                <a:cubicBezTo>
                  <a:pt x="1868314" y="389129"/>
                  <a:pt x="1917236" y="340207"/>
                  <a:pt x="1977584" y="340207"/>
                </a:cubicBezTo>
                <a:close/>
                <a:moveTo>
                  <a:pt x="1603922" y="340207"/>
                </a:moveTo>
                <a:cubicBezTo>
                  <a:pt x="1664270" y="340207"/>
                  <a:pt x="1713192" y="389129"/>
                  <a:pt x="1713192" y="449477"/>
                </a:cubicBezTo>
                <a:cubicBezTo>
                  <a:pt x="1713192" y="509825"/>
                  <a:pt x="1664270" y="558747"/>
                  <a:pt x="1603922" y="558747"/>
                </a:cubicBezTo>
                <a:cubicBezTo>
                  <a:pt x="1543574" y="558747"/>
                  <a:pt x="1494652" y="509825"/>
                  <a:pt x="1494652" y="449477"/>
                </a:cubicBezTo>
                <a:cubicBezTo>
                  <a:pt x="1494652" y="389129"/>
                  <a:pt x="1543574" y="340207"/>
                  <a:pt x="1603922" y="340207"/>
                </a:cubicBezTo>
                <a:close/>
                <a:moveTo>
                  <a:pt x="1230259" y="340207"/>
                </a:moveTo>
                <a:cubicBezTo>
                  <a:pt x="1290607" y="340207"/>
                  <a:pt x="1339529" y="389129"/>
                  <a:pt x="1339529" y="449477"/>
                </a:cubicBezTo>
                <a:cubicBezTo>
                  <a:pt x="1339529" y="509825"/>
                  <a:pt x="1290607" y="558747"/>
                  <a:pt x="1230259" y="558747"/>
                </a:cubicBezTo>
                <a:cubicBezTo>
                  <a:pt x="1169911" y="558747"/>
                  <a:pt x="1120989" y="509825"/>
                  <a:pt x="1120989" y="449477"/>
                </a:cubicBezTo>
                <a:cubicBezTo>
                  <a:pt x="1120989" y="389129"/>
                  <a:pt x="1169911" y="340207"/>
                  <a:pt x="1230259" y="340207"/>
                </a:cubicBezTo>
                <a:close/>
                <a:moveTo>
                  <a:pt x="856596" y="340207"/>
                </a:moveTo>
                <a:cubicBezTo>
                  <a:pt x="916944" y="340207"/>
                  <a:pt x="965866" y="389129"/>
                  <a:pt x="965866" y="449477"/>
                </a:cubicBezTo>
                <a:cubicBezTo>
                  <a:pt x="965866" y="509825"/>
                  <a:pt x="916944" y="558747"/>
                  <a:pt x="856596" y="558747"/>
                </a:cubicBezTo>
                <a:cubicBezTo>
                  <a:pt x="796248" y="558747"/>
                  <a:pt x="747326" y="509825"/>
                  <a:pt x="747326" y="449477"/>
                </a:cubicBezTo>
                <a:cubicBezTo>
                  <a:pt x="747326" y="389129"/>
                  <a:pt x="796248" y="340207"/>
                  <a:pt x="856596" y="340207"/>
                </a:cubicBezTo>
                <a:close/>
                <a:moveTo>
                  <a:pt x="482933" y="340207"/>
                </a:moveTo>
                <a:cubicBezTo>
                  <a:pt x="543281" y="340207"/>
                  <a:pt x="592203" y="389129"/>
                  <a:pt x="592203" y="449477"/>
                </a:cubicBezTo>
                <a:cubicBezTo>
                  <a:pt x="592203" y="509825"/>
                  <a:pt x="543281" y="558747"/>
                  <a:pt x="482933" y="558747"/>
                </a:cubicBezTo>
                <a:cubicBezTo>
                  <a:pt x="422585" y="558747"/>
                  <a:pt x="373663" y="509825"/>
                  <a:pt x="373663" y="449477"/>
                </a:cubicBezTo>
                <a:cubicBezTo>
                  <a:pt x="373663" y="389129"/>
                  <a:pt x="422585" y="340207"/>
                  <a:pt x="482933" y="340207"/>
                </a:cubicBezTo>
                <a:close/>
                <a:moveTo>
                  <a:pt x="109270" y="340207"/>
                </a:moveTo>
                <a:cubicBezTo>
                  <a:pt x="169619" y="340207"/>
                  <a:pt x="218540" y="389129"/>
                  <a:pt x="218540" y="449477"/>
                </a:cubicBezTo>
                <a:cubicBezTo>
                  <a:pt x="218540" y="509825"/>
                  <a:pt x="169619" y="558747"/>
                  <a:pt x="109270" y="558747"/>
                </a:cubicBezTo>
                <a:cubicBezTo>
                  <a:pt x="48922" y="558747"/>
                  <a:pt x="0" y="509825"/>
                  <a:pt x="0" y="449477"/>
                </a:cubicBezTo>
                <a:cubicBezTo>
                  <a:pt x="0" y="389129"/>
                  <a:pt x="48922" y="340207"/>
                  <a:pt x="109270" y="340207"/>
                </a:cubicBezTo>
                <a:close/>
                <a:moveTo>
                  <a:pt x="1977584" y="0"/>
                </a:moveTo>
                <a:cubicBezTo>
                  <a:pt x="2037932" y="0"/>
                  <a:pt x="2086854" y="48922"/>
                  <a:pt x="2086854" y="109270"/>
                </a:cubicBezTo>
                <a:cubicBezTo>
                  <a:pt x="2086854" y="169618"/>
                  <a:pt x="2037932" y="218540"/>
                  <a:pt x="1977584" y="218540"/>
                </a:cubicBezTo>
                <a:cubicBezTo>
                  <a:pt x="1917236" y="218540"/>
                  <a:pt x="1868314" y="169618"/>
                  <a:pt x="1868314" y="109270"/>
                </a:cubicBezTo>
                <a:cubicBezTo>
                  <a:pt x="1868314" y="48922"/>
                  <a:pt x="1917236" y="0"/>
                  <a:pt x="1977584" y="0"/>
                </a:cubicBezTo>
                <a:close/>
                <a:moveTo>
                  <a:pt x="1603922" y="0"/>
                </a:moveTo>
                <a:cubicBezTo>
                  <a:pt x="1664270" y="0"/>
                  <a:pt x="1713192" y="48922"/>
                  <a:pt x="1713192" y="109270"/>
                </a:cubicBezTo>
                <a:cubicBezTo>
                  <a:pt x="1713192" y="169618"/>
                  <a:pt x="1664270" y="218540"/>
                  <a:pt x="1603922" y="218540"/>
                </a:cubicBezTo>
                <a:cubicBezTo>
                  <a:pt x="1543574" y="218540"/>
                  <a:pt x="1494652" y="169618"/>
                  <a:pt x="1494652" y="109270"/>
                </a:cubicBezTo>
                <a:cubicBezTo>
                  <a:pt x="1494652" y="48922"/>
                  <a:pt x="1543574" y="0"/>
                  <a:pt x="1603922" y="0"/>
                </a:cubicBezTo>
                <a:close/>
                <a:moveTo>
                  <a:pt x="1230259" y="0"/>
                </a:moveTo>
                <a:cubicBezTo>
                  <a:pt x="1290607" y="0"/>
                  <a:pt x="1339529" y="48922"/>
                  <a:pt x="1339529" y="109270"/>
                </a:cubicBezTo>
                <a:cubicBezTo>
                  <a:pt x="1339529" y="169618"/>
                  <a:pt x="1290607" y="218540"/>
                  <a:pt x="1230259" y="218540"/>
                </a:cubicBezTo>
                <a:cubicBezTo>
                  <a:pt x="1169911" y="218540"/>
                  <a:pt x="1120989" y="169618"/>
                  <a:pt x="1120989" y="109270"/>
                </a:cubicBezTo>
                <a:cubicBezTo>
                  <a:pt x="1120989" y="48922"/>
                  <a:pt x="1169911" y="0"/>
                  <a:pt x="1230259" y="0"/>
                </a:cubicBezTo>
                <a:close/>
                <a:moveTo>
                  <a:pt x="856596" y="0"/>
                </a:moveTo>
                <a:cubicBezTo>
                  <a:pt x="916944" y="0"/>
                  <a:pt x="965866" y="48922"/>
                  <a:pt x="965866" y="109270"/>
                </a:cubicBezTo>
                <a:cubicBezTo>
                  <a:pt x="965866" y="169618"/>
                  <a:pt x="916944" y="218540"/>
                  <a:pt x="856596" y="218540"/>
                </a:cubicBezTo>
                <a:cubicBezTo>
                  <a:pt x="796248" y="218540"/>
                  <a:pt x="747326" y="169618"/>
                  <a:pt x="747326" y="109270"/>
                </a:cubicBezTo>
                <a:cubicBezTo>
                  <a:pt x="747326" y="48922"/>
                  <a:pt x="796248" y="0"/>
                  <a:pt x="856596" y="0"/>
                </a:cubicBezTo>
                <a:close/>
                <a:moveTo>
                  <a:pt x="482933" y="0"/>
                </a:moveTo>
                <a:cubicBezTo>
                  <a:pt x="543281" y="0"/>
                  <a:pt x="592203" y="48922"/>
                  <a:pt x="592203" y="109270"/>
                </a:cubicBezTo>
                <a:cubicBezTo>
                  <a:pt x="592203" y="169618"/>
                  <a:pt x="543281" y="218540"/>
                  <a:pt x="482933" y="218540"/>
                </a:cubicBezTo>
                <a:cubicBezTo>
                  <a:pt x="422585" y="218540"/>
                  <a:pt x="373663" y="169618"/>
                  <a:pt x="373663" y="109270"/>
                </a:cubicBezTo>
                <a:cubicBezTo>
                  <a:pt x="373663" y="48922"/>
                  <a:pt x="422585" y="0"/>
                  <a:pt x="482933" y="0"/>
                </a:cubicBezTo>
                <a:close/>
                <a:moveTo>
                  <a:pt x="109270" y="0"/>
                </a:moveTo>
                <a:cubicBezTo>
                  <a:pt x="169619" y="0"/>
                  <a:pt x="218540" y="48922"/>
                  <a:pt x="218540" y="109270"/>
                </a:cubicBezTo>
                <a:cubicBezTo>
                  <a:pt x="218540" y="169618"/>
                  <a:pt x="169619" y="218540"/>
                  <a:pt x="109270" y="218540"/>
                </a:cubicBezTo>
                <a:cubicBezTo>
                  <a:pt x="48922" y="218540"/>
                  <a:pt x="0" y="169618"/>
                  <a:pt x="0" y="109270"/>
                </a:cubicBezTo>
                <a:cubicBezTo>
                  <a:pt x="0" y="48922"/>
                  <a:pt x="48922" y="0"/>
                  <a:pt x="109270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848773" y="954692"/>
            <a:ext cx="121370" cy="1213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1526856" flipV="1">
            <a:off x="338768" y="786060"/>
            <a:ext cx="643262" cy="137541"/>
          </a:xfrm>
          <a:prstGeom prst="arc">
            <a:avLst>
              <a:gd name="adj1" fmla="val 21067792"/>
              <a:gd name="adj2" fmla="val 18134539"/>
            </a:avLst>
          </a:prstGeom>
          <a:noFill/>
          <a:ln w="25400" cap="sq">
            <a:solidFill>
              <a:schemeClr val="accent1">
                <a:lumMod val="60000"/>
                <a:lumOff val="4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11340106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1409505" y="6170813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0919587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10985019" y="6170813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10499068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10566294" y="6170813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0078549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0152924" y="6170813"/>
            <a:ext cx="119802" cy="129774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1849566">
            <a:off x="3944427" y="1511866"/>
            <a:ext cx="1078902" cy="1078902"/>
          </a:xfrm>
          <a:prstGeom prst="ellipse">
            <a:avLst/>
          </a:prstGeom>
          <a:gradFill>
            <a:gsLst>
              <a:gs pos="7000">
                <a:schemeClr val="accent1"/>
              </a:gs>
              <a:gs pos="89000">
                <a:schemeClr val="accent1">
                  <a:lumMod val="40000"/>
                  <a:lumOff val="60000"/>
                  <a:alpha val="0"/>
                </a:schemeClr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538076" y="3039388"/>
            <a:ext cx="5102726" cy="17319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38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深化农村改革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857297" y="1676336"/>
            <a:ext cx="885629" cy="299158"/>
          </a:xfrm>
          <a:custGeom>
            <a:avLst/>
            <a:gdLst>
              <a:gd name="connsiteX0" fmla="*/ 985324 w 1954210"/>
              <a:gd name="connsiteY0" fmla="*/ 0 h 1147870"/>
              <a:gd name="connsiteX1" fmla="*/ 1280281 w 1954210"/>
              <a:gd name="connsiteY1" fmla="*/ 0 h 1147870"/>
              <a:gd name="connsiteX2" fmla="*/ 1462005 w 1954210"/>
              <a:gd name="connsiteY2" fmla="*/ 574392 h 1147870"/>
              <a:gd name="connsiteX3" fmla="*/ 1280281 w 1954210"/>
              <a:gd name="connsiteY3" fmla="*/ 1147870 h 1147870"/>
              <a:gd name="connsiteX4" fmla="*/ 985324 w 1954210"/>
              <a:gd name="connsiteY4" fmla="*/ 1147870 h 1147870"/>
              <a:gd name="connsiteX5" fmla="*/ 1167960 w 1954210"/>
              <a:gd name="connsiteY5" fmla="*/ 574392 h 1147870"/>
              <a:gd name="connsiteX6" fmla="*/ 0 w 1954210"/>
              <a:gd name="connsiteY6" fmla="*/ 0 h 1147870"/>
              <a:gd name="connsiteX7" fmla="*/ 294045 w 1954210"/>
              <a:gd name="connsiteY7" fmla="*/ 0 h 1147870"/>
              <a:gd name="connsiteX8" fmla="*/ 475768 w 1954210"/>
              <a:gd name="connsiteY8" fmla="*/ 574392 h 1147870"/>
              <a:gd name="connsiteX9" fmla="*/ 294045 w 1954210"/>
              <a:gd name="connsiteY9" fmla="*/ 1147870 h 1147870"/>
              <a:gd name="connsiteX10" fmla="*/ 0 w 1954210"/>
              <a:gd name="connsiteY10" fmla="*/ 1147870 h 1147870"/>
              <a:gd name="connsiteX11" fmla="*/ 181724 w 1954210"/>
              <a:gd name="connsiteY11" fmla="*/ 574392 h 1147870"/>
              <a:gd name="connsiteX12" fmla="*/ 493118 w 1954210"/>
              <a:gd name="connsiteY12" fmla="*/ 0 h 1147870"/>
              <a:gd name="connsiteX13" fmla="*/ 787163 w 1954210"/>
              <a:gd name="connsiteY13" fmla="*/ 0 h 1147870"/>
              <a:gd name="connsiteX14" fmla="*/ 968886 w 1954210"/>
              <a:gd name="connsiteY14" fmla="*/ 574392 h 1147870"/>
              <a:gd name="connsiteX15" fmla="*/ 787163 w 1954210"/>
              <a:gd name="connsiteY15" fmla="*/ 1147870 h 1147870"/>
              <a:gd name="connsiteX16" fmla="*/ 493118 w 1954210"/>
              <a:gd name="connsiteY16" fmla="*/ 1147870 h 1147870"/>
              <a:gd name="connsiteX17" fmla="*/ 674842 w 1954210"/>
              <a:gd name="connsiteY17" fmla="*/ 574392 h 1147870"/>
              <a:gd name="connsiteX18" fmla="*/ 1478442 w 1954210"/>
              <a:gd name="connsiteY18" fmla="*/ 0 h 1147870"/>
              <a:gd name="connsiteX19" fmla="*/ 1772486 w 1954210"/>
              <a:gd name="connsiteY19" fmla="*/ 0 h 1147870"/>
              <a:gd name="connsiteX20" fmla="*/ 1954210 w 1954210"/>
              <a:gd name="connsiteY20" fmla="*/ 574392 h 1147870"/>
              <a:gd name="connsiteX21" fmla="*/ 1772486 w 1954210"/>
              <a:gd name="connsiteY21" fmla="*/ 1147870 h 1147870"/>
              <a:gd name="connsiteX22" fmla="*/ 1478442 w 1954210"/>
              <a:gd name="connsiteY22" fmla="*/ 1147870 h 1147870"/>
              <a:gd name="connsiteX23" fmla="*/ 1660166 w 1954210"/>
              <a:gd name="connsiteY23" fmla="*/ 574392 h 1147870"/>
            </a:gdLst>
            <a:ahLst/>
            <a:cxnLst/>
            <a:rect l="l" t="t" r="r" b="b"/>
            <a:pathLst>
              <a:path w="1954210" h="1147870">
                <a:moveTo>
                  <a:pt x="985324" y="0"/>
                </a:moveTo>
                <a:lnTo>
                  <a:pt x="1280281" y="0"/>
                </a:lnTo>
                <a:lnTo>
                  <a:pt x="1462005" y="574392"/>
                </a:lnTo>
                <a:lnTo>
                  <a:pt x="1280281" y="1147870"/>
                </a:lnTo>
                <a:lnTo>
                  <a:pt x="985324" y="1147870"/>
                </a:lnTo>
                <a:lnTo>
                  <a:pt x="1167960" y="574392"/>
                </a:lnTo>
                <a:close/>
                <a:moveTo>
                  <a:pt x="0" y="0"/>
                </a:moveTo>
                <a:lnTo>
                  <a:pt x="294045" y="0"/>
                </a:lnTo>
                <a:lnTo>
                  <a:pt x="475768" y="574392"/>
                </a:lnTo>
                <a:lnTo>
                  <a:pt x="294045" y="1147870"/>
                </a:lnTo>
                <a:lnTo>
                  <a:pt x="0" y="1147870"/>
                </a:lnTo>
                <a:lnTo>
                  <a:pt x="181724" y="574392"/>
                </a:lnTo>
                <a:close/>
                <a:moveTo>
                  <a:pt x="493118" y="0"/>
                </a:moveTo>
                <a:lnTo>
                  <a:pt x="787163" y="0"/>
                </a:lnTo>
                <a:lnTo>
                  <a:pt x="968886" y="574392"/>
                </a:lnTo>
                <a:lnTo>
                  <a:pt x="787163" y="1147870"/>
                </a:lnTo>
                <a:lnTo>
                  <a:pt x="493118" y="1147870"/>
                </a:lnTo>
                <a:lnTo>
                  <a:pt x="674842" y="574392"/>
                </a:lnTo>
                <a:close/>
                <a:moveTo>
                  <a:pt x="1478442" y="0"/>
                </a:moveTo>
                <a:lnTo>
                  <a:pt x="1772486" y="0"/>
                </a:lnTo>
                <a:lnTo>
                  <a:pt x="1954210" y="574392"/>
                </a:lnTo>
                <a:lnTo>
                  <a:pt x="1772486" y="1147870"/>
                </a:lnTo>
                <a:lnTo>
                  <a:pt x="1478442" y="1147870"/>
                </a:lnTo>
                <a:lnTo>
                  <a:pt x="1660166" y="574392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 w="9128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516013" y="1990143"/>
            <a:ext cx="2997546" cy="10789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PART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3279935" y="818148"/>
            <a:ext cx="2067834" cy="225089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06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528722" y="4668252"/>
            <a:ext cx="3258332" cy="156966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9600">
                <a:ln w="12700">
                  <a:solidFill>
                    <a:srgbClr val="000000">
                      <a:alpha val="100000"/>
                    </a:srgbClr>
                  </a:solidFill>
                </a:ln>
                <a:noFill/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2025</a:t>
            </a:r>
            <a:endParaRPr kumimoji="1" lang="zh-CN" altLang="en-US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alphaModFix amt="100000"/>
          </a:blip>
          <a:srcRect l="26418" t="8405" r="25782"/>
          <a:stretch>
            <a:fillRect/>
          </a:stretch>
        </p:blipFill>
        <p:spPr>
          <a:xfrm>
            <a:off x="5505172" y="775326"/>
            <a:ext cx="5759293" cy="6185031"/>
          </a:xfrm>
          <a:custGeom>
            <a:avLst/>
            <a:gdLst>
              <a:gd name="connsiteX0" fmla="*/ 0 w 5827784"/>
              <a:gd name="connsiteY0" fmla="*/ 0 h 6258585"/>
              <a:gd name="connsiteX1" fmla="*/ 5827784 w 5827784"/>
              <a:gd name="connsiteY1" fmla="*/ 0 h 6258585"/>
              <a:gd name="connsiteX2" fmla="*/ 5827784 w 5827784"/>
              <a:gd name="connsiteY2" fmla="*/ 6258585 h 6258585"/>
              <a:gd name="connsiteX3" fmla="*/ 0 w 5827784"/>
              <a:gd name="connsiteY3" fmla="*/ 6258585 h 6258585"/>
            </a:gdLst>
            <a:ahLst/>
            <a:cxnLst/>
            <a:rect l="l" t="t" r="r" b="b"/>
            <a:pathLst>
              <a:path w="5827784" h="6258585">
                <a:moveTo>
                  <a:pt x="0" y="0"/>
                </a:moveTo>
                <a:lnTo>
                  <a:pt x="5827784" y="0"/>
                </a:lnTo>
                <a:lnTo>
                  <a:pt x="5827784" y="6258585"/>
                </a:lnTo>
                <a:lnTo>
                  <a:pt x="0" y="6258585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6" name="标题 1"/>
          <p:cNvSpPr txBox="1"/>
          <p:nvPr/>
        </p:nvSpPr>
        <p:spPr>
          <a:xfrm>
            <a:off x="7025587" y="5384044"/>
            <a:ext cx="982638" cy="9826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  <a:alpha val="69000"/>
                </a:schemeClr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16200000" flipH="1">
            <a:off x="6816902" y="1115004"/>
            <a:ext cx="745895" cy="1144964"/>
          </a:xfrm>
          <a:custGeom>
            <a:avLst/>
            <a:gdLst>
              <a:gd name="connsiteX0" fmla="*/ 340861 w 961603"/>
              <a:gd name="connsiteY0" fmla="*/ 1476080 h 1476080"/>
              <a:gd name="connsiteX1" fmla="*/ 340861 w 961603"/>
              <a:gd name="connsiteY1" fmla="*/ 1476080 h 1476080"/>
              <a:gd name="connsiteX2" fmla="*/ 340862 w 961603"/>
              <a:gd name="connsiteY2" fmla="*/ 1476080 h 1476080"/>
              <a:gd name="connsiteX3" fmla="*/ 0 w 961603"/>
              <a:gd name="connsiteY3" fmla="*/ 1135218 h 1476080"/>
              <a:gd name="connsiteX4" fmla="*/ 0 w 961603"/>
              <a:gd name="connsiteY4" fmla="*/ 340862 h 1476080"/>
              <a:gd name="connsiteX5" fmla="*/ 340862 w 961603"/>
              <a:gd name="connsiteY5" fmla="*/ 0 h 1476080"/>
              <a:gd name="connsiteX6" fmla="*/ 340862 w 961603"/>
              <a:gd name="connsiteY6" fmla="*/ 1 h 1476080"/>
              <a:gd name="connsiteX7" fmla="*/ 681724 w 961603"/>
              <a:gd name="connsiteY7" fmla="*/ 340863 h 1476080"/>
              <a:gd name="connsiteX8" fmla="*/ 681723 w 961603"/>
              <a:gd name="connsiteY8" fmla="*/ 816647 h 1476080"/>
              <a:gd name="connsiteX9" fmla="*/ 961603 w 961603"/>
              <a:gd name="connsiteY9" fmla="*/ 1096527 h 1476080"/>
              <a:gd name="connsiteX10" fmla="*/ 681723 w 961603"/>
              <a:gd name="connsiteY10" fmla="*/ 1096527 h 1476080"/>
              <a:gd name="connsiteX11" fmla="*/ 681723 w 961603"/>
              <a:gd name="connsiteY11" fmla="*/ 1135218 h 1476080"/>
              <a:gd name="connsiteX12" fmla="*/ 409557 w 961603"/>
              <a:gd name="connsiteY12" fmla="*/ 1469155 h 1476080"/>
              <a:gd name="connsiteX13" fmla="*/ 340861 w 961603"/>
              <a:gd name="connsiteY13" fmla="*/ 1476080 h 1476080"/>
              <a:gd name="connsiteX14" fmla="*/ 272166 w 961603"/>
              <a:gd name="connsiteY14" fmla="*/ 1469155 h 1476080"/>
              <a:gd name="connsiteX15" fmla="*/ 0 w 961603"/>
              <a:gd name="connsiteY15" fmla="*/ 1135218 h 1476080"/>
            </a:gdLst>
            <a:ahLst/>
            <a:cxnLst/>
            <a:rect l="l" t="t" r="r" b="b"/>
            <a:pathLst>
              <a:path w="961603" h="1476080">
                <a:moveTo>
                  <a:pt x="340861" y="1476080"/>
                </a:moveTo>
                <a:lnTo>
                  <a:pt x="340861" y="1476080"/>
                </a:lnTo>
                <a:lnTo>
                  <a:pt x="340862" y="1476080"/>
                </a:lnTo>
                <a:close/>
                <a:moveTo>
                  <a:pt x="0" y="1135218"/>
                </a:moveTo>
                <a:lnTo>
                  <a:pt x="0" y="340862"/>
                </a:lnTo>
                <a:cubicBezTo>
                  <a:pt x="0" y="152609"/>
                  <a:pt x="152609" y="0"/>
                  <a:pt x="340862" y="0"/>
                </a:cubicBezTo>
                <a:lnTo>
                  <a:pt x="340862" y="1"/>
                </a:lnTo>
                <a:cubicBezTo>
                  <a:pt x="529115" y="1"/>
                  <a:pt x="681724" y="152610"/>
                  <a:pt x="681724" y="340863"/>
                </a:cubicBezTo>
                <a:lnTo>
                  <a:pt x="681723" y="816647"/>
                </a:lnTo>
                <a:lnTo>
                  <a:pt x="961603" y="1096527"/>
                </a:lnTo>
                <a:lnTo>
                  <a:pt x="681723" y="1096527"/>
                </a:lnTo>
                <a:lnTo>
                  <a:pt x="681723" y="1135218"/>
                </a:lnTo>
                <a:cubicBezTo>
                  <a:pt x="681723" y="1299939"/>
                  <a:pt x="564882" y="1437371"/>
                  <a:pt x="409557" y="1469155"/>
                </a:cubicBezTo>
                <a:lnTo>
                  <a:pt x="340861" y="1476080"/>
                </a:lnTo>
                <a:lnTo>
                  <a:pt x="272166" y="1469155"/>
                </a:lnTo>
                <a:cubicBezTo>
                  <a:pt x="116841" y="1437371"/>
                  <a:pt x="0" y="1299939"/>
                  <a:pt x="0" y="1135218"/>
                </a:cubicBez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6696719" y="1422841"/>
            <a:ext cx="1012203" cy="30767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DESIGN</a:t>
            </a:r>
            <a:endParaRPr kumimoji="1"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60751" y="150305"/>
            <a:ext cx="11870499" cy="6557391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5400000" flipH="1">
            <a:off x="3209060" y="-1197430"/>
            <a:ext cx="1458411" cy="6528307"/>
          </a:xfrm>
          <a:prstGeom prst="round2DiagRect">
            <a:avLst>
              <a:gd name="adj1" fmla="val 37162"/>
              <a:gd name="adj2" fmla="val 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67704" y="1267663"/>
            <a:ext cx="402420" cy="402420"/>
          </a:xfrm>
          <a:prstGeom prst="ellipse">
            <a:avLst/>
          </a:prstGeom>
          <a:noFill/>
          <a:ln w="3175" cap="sq">
            <a:solidFill>
              <a:schemeClr val="bg1">
                <a:lumMod val="9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660400" y="1234472"/>
            <a:ext cx="177924" cy="177924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325875" y="1842308"/>
            <a:ext cx="5451675" cy="85459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15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农村改革是推动农业发展的重要动力，只有深化农村改革，才能激发农业发展活力。
2024年我国深化农村改革，推动农业高质量发展，实现农业增效益、农民增收入。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1325180" y="1386759"/>
            <a:ext cx="5466293" cy="4308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农村改革与农业发展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5400000" flipH="1">
            <a:off x="5572773" y="570282"/>
            <a:ext cx="1458411" cy="6528307"/>
          </a:xfrm>
          <a:prstGeom prst="round2DiagRect">
            <a:avLst>
              <a:gd name="adj1" fmla="val 37162"/>
              <a:gd name="adj2" fmla="val 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3031417" y="3035375"/>
            <a:ext cx="402420" cy="402420"/>
          </a:xfrm>
          <a:prstGeom prst="ellipse">
            <a:avLst/>
          </a:prstGeom>
          <a:noFill/>
          <a:ln w="3175" cap="sq">
            <a:solidFill>
              <a:schemeClr val="bg1">
                <a:lumMod val="9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3024113" y="3002184"/>
            <a:ext cx="177924" cy="177924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3689588" y="3610020"/>
            <a:ext cx="5451675" cy="85459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15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农村改革是维护农村稳定的重要保障，只有深化农村改革，才能解决农村发展中的矛盾和问题。
2024年我国深化农村改革，解决农村发展中的矛盾和问题，维护农村稳定。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3688893" y="3154471"/>
            <a:ext cx="5466293" cy="4308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农村改革与农村稳定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5400000" flipH="1">
            <a:off x="7525541" y="2337993"/>
            <a:ext cx="1458411" cy="6528307"/>
          </a:xfrm>
          <a:prstGeom prst="round2DiagRect">
            <a:avLst>
              <a:gd name="adj1" fmla="val 37162"/>
              <a:gd name="adj2" fmla="val 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4984185" y="4803086"/>
            <a:ext cx="402420" cy="402420"/>
          </a:xfrm>
          <a:prstGeom prst="ellipse">
            <a:avLst/>
          </a:prstGeom>
          <a:noFill/>
          <a:ln w="3175" cap="sq">
            <a:solidFill>
              <a:schemeClr val="bg1">
                <a:lumMod val="9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4976881" y="4769895"/>
            <a:ext cx="177924" cy="177924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5642356" y="5377731"/>
            <a:ext cx="5451675" cy="85459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15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农村改革是实现乡村振兴的重要支撑，只有深化农村改革，才能为乡村振兴提供强大动力。
乡村振兴为农村改革提供广阔空间，农村改革又为乡村振兴提供重要支撑。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5641661" y="4922182"/>
            <a:ext cx="5466293" cy="4308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农村改革与乡村振兴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200025" y="392345"/>
            <a:ext cx="7589083" cy="612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10800000" flipH="1">
            <a:off x="200025" y="390524"/>
            <a:ext cx="616743" cy="616743"/>
          </a:xfrm>
          <a:prstGeom prst="teardrop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986232" y="479718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农村改革的重要意义</a:t>
            </a:r>
            <a:endParaRPr kumimoji="1" lang="zh-CN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60751" y="150305"/>
            <a:ext cx="11870499" cy="6557391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3500000">
            <a:off x="2298484" y="3884737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13500000">
            <a:off x="2007693" y="3884739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13500000">
            <a:off x="1716902" y="3884740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13500000">
            <a:off x="3170857" y="3884737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13500000">
            <a:off x="2880066" y="3884739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13500000">
            <a:off x="2589275" y="3884740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13500000">
            <a:off x="4043230" y="3884737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13500000">
            <a:off x="3752439" y="3884739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13500000">
            <a:off x="3461648" y="3884740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13500000">
            <a:off x="4915603" y="3884737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13500000">
            <a:off x="4624812" y="3884739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13500000">
            <a:off x="4334021" y="3884740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13500000">
            <a:off x="5787976" y="3884737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13500000">
            <a:off x="5497185" y="3884739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13500000">
            <a:off x="5206394" y="3884740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13500000">
            <a:off x="6660349" y="3884737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13500000">
            <a:off x="6369558" y="3884739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13500000">
            <a:off x="6078767" y="3884740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13500000">
            <a:off x="7532722" y="3884737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13500000">
            <a:off x="7241931" y="3884739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13500000">
            <a:off x="6951140" y="3884740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13500000">
            <a:off x="8405095" y="3884737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13500000">
            <a:off x="8114304" y="3884739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13500000">
            <a:off x="7823513" y="3884740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rot="13500000">
            <a:off x="9277468" y="3884737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rot="13500000">
            <a:off x="8986677" y="3884739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 rot="13500000">
            <a:off x="8695886" y="3884740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 rot="13500000">
            <a:off x="10149841" y="3884737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 rot="13500000">
            <a:off x="9859050" y="3884739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 rot="13500000">
            <a:off x="9568259" y="3884740"/>
            <a:ext cx="258842" cy="258842"/>
          </a:xfrm>
          <a:prstGeom prst="corner">
            <a:avLst>
              <a:gd name="adj1" fmla="val 37732"/>
              <a:gd name="adj2" fmla="val 38805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>
            <a:off x="1663294" y="1891475"/>
            <a:ext cx="411480" cy="7010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1</a:t>
            </a: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>
            <a:off x="2159000" y="1985806"/>
            <a:ext cx="2357467" cy="51271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农村土地制度改革</a:t>
            </a:r>
            <a:endParaRPr kumimoji="1" lang="zh-CN" altLang="en-US"/>
          </a:p>
        </p:txBody>
      </p:sp>
      <p:cxnSp>
        <p:nvCxnSpPr>
          <p:cNvPr id="36" name="标题 1"/>
          <p:cNvCxnSpPr/>
          <p:nvPr/>
        </p:nvCxnSpPr>
        <p:spPr>
          <a:xfrm>
            <a:off x="2249245" y="2545800"/>
            <a:ext cx="2267222" cy="0"/>
          </a:xfrm>
          <a:prstGeom prst="line">
            <a:avLst/>
          </a:prstGeom>
          <a:noFill/>
          <a:ln w="19050" cap="sq">
            <a:solidFill>
              <a:schemeClr val="accent1"/>
            </a:solidFill>
            <a:miter/>
          </a:ln>
        </p:spPr>
      </p:cxnSp>
      <p:sp>
        <p:nvSpPr>
          <p:cNvPr id="37" name="标题 1"/>
          <p:cNvSpPr txBox="1"/>
          <p:nvPr/>
        </p:nvSpPr>
        <p:spPr>
          <a:xfrm>
            <a:off x="6819534" y="1891475"/>
            <a:ext cx="525780" cy="7010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3</a:t>
            </a:r>
            <a:endParaRPr kumimoji="1" lang="zh-CN" altLang="en-US"/>
          </a:p>
        </p:txBody>
      </p:sp>
      <p:sp>
        <p:nvSpPr>
          <p:cNvPr id="38" name="标题 1"/>
          <p:cNvSpPr txBox="1"/>
          <p:nvPr/>
        </p:nvSpPr>
        <p:spPr>
          <a:xfrm>
            <a:off x="7340600" y="1985806"/>
            <a:ext cx="2332106" cy="51271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农业支持保护政策改革</a:t>
            </a:r>
            <a:endParaRPr kumimoji="1" lang="zh-CN" altLang="en-US"/>
          </a:p>
        </p:txBody>
      </p:sp>
      <p:cxnSp>
        <p:nvCxnSpPr>
          <p:cNvPr id="39" name="标题 1"/>
          <p:cNvCxnSpPr/>
          <p:nvPr/>
        </p:nvCxnSpPr>
        <p:spPr>
          <a:xfrm>
            <a:off x="7405484" y="2545800"/>
            <a:ext cx="2267222" cy="0"/>
          </a:xfrm>
          <a:prstGeom prst="line">
            <a:avLst/>
          </a:prstGeom>
          <a:noFill/>
          <a:ln w="19050" cap="sq">
            <a:solidFill>
              <a:schemeClr val="accent1"/>
            </a:solidFill>
            <a:miter/>
          </a:ln>
        </p:spPr>
      </p:cxnSp>
      <p:sp>
        <p:nvSpPr>
          <p:cNvPr id="40" name="标题 1"/>
          <p:cNvSpPr txBox="1"/>
          <p:nvPr/>
        </p:nvSpPr>
        <p:spPr>
          <a:xfrm>
            <a:off x="4241414" y="4231288"/>
            <a:ext cx="525780" cy="70104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2</a:t>
            </a:r>
            <a:endParaRPr kumimoji="1" lang="zh-CN" altLang="en-US"/>
          </a:p>
        </p:txBody>
      </p:sp>
      <p:sp>
        <p:nvSpPr>
          <p:cNvPr id="41" name="标题 1"/>
          <p:cNvSpPr txBox="1"/>
          <p:nvPr/>
        </p:nvSpPr>
        <p:spPr>
          <a:xfrm>
            <a:off x="4732021" y="4325620"/>
            <a:ext cx="2362566" cy="51271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农村集体产权制度改革</a:t>
            </a:r>
            <a:endParaRPr kumimoji="1" lang="zh-CN" altLang="en-US"/>
          </a:p>
        </p:txBody>
      </p:sp>
      <p:cxnSp>
        <p:nvCxnSpPr>
          <p:cNvPr id="42" name="标题 1"/>
          <p:cNvCxnSpPr/>
          <p:nvPr/>
        </p:nvCxnSpPr>
        <p:spPr>
          <a:xfrm>
            <a:off x="4827365" y="4885613"/>
            <a:ext cx="2267222" cy="0"/>
          </a:xfrm>
          <a:prstGeom prst="line">
            <a:avLst/>
          </a:prstGeom>
          <a:noFill/>
          <a:ln w="19050" cap="sq">
            <a:solidFill>
              <a:schemeClr val="accent1"/>
            </a:solidFill>
            <a:miter/>
          </a:ln>
        </p:spPr>
      </p:cxnSp>
      <p:sp>
        <p:nvSpPr>
          <p:cNvPr id="43" name="标题 1"/>
          <p:cNvSpPr txBox="1"/>
          <p:nvPr/>
        </p:nvSpPr>
        <p:spPr>
          <a:xfrm>
            <a:off x="2042141" y="2591047"/>
            <a:ext cx="2474326" cy="13563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kumimoji="1" lang="en-US" altLang="zh-CN" sz="1170">
                <a:ln w="12700">
                  <a:noFill/>
                </a:ln>
                <a:solidFill>
                  <a:srgbClr val="7F7F7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农村土地制度改革是农村改革的重要内容，需深化农村土地制度改革，完善农村土地制度。
我国深化农村土地制度改革，完善农村土地承包经营制度，推进农村土地流转。</a:t>
            </a:r>
            <a:endParaRPr kumimoji="1" lang="zh-CN" altLang="en-US"/>
          </a:p>
        </p:txBody>
      </p:sp>
      <p:sp>
        <p:nvSpPr>
          <p:cNvPr id="44" name="标题 1"/>
          <p:cNvSpPr txBox="1"/>
          <p:nvPr/>
        </p:nvSpPr>
        <p:spPr>
          <a:xfrm>
            <a:off x="7198380" y="2591047"/>
            <a:ext cx="2474326" cy="13563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kumimoji="1" lang="en-US" altLang="zh-CN" sz="1170">
                <a:ln w="12700">
                  <a:noFill/>
                </a:ln>
                <a:solidFill>
                  <a:srgbClr val="7F7F7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农业支持保护政策改革是农村改革的重要内容，需深化农业支持保护政策改革，完善农业支持保护政策。
我国深化农业支持保护政策改革，完善农业补贴政策，推进农业绿色发展。</a:t>
            </a:r>
            <a:endParaRPr kumimoji="1" lang="zh-CN" altLang="en-US"/>
          </a:p>
        </p:txBody>
      </p:sp>
      <p:sp>
        <p:nvSpPr>
          <p:cNvPr id="45" name="标题 1"/>
          <p:cNvSpPr txBox="1"/>
          <p:nvPr/>
        </p:nvSpPr>
        <p:spPr>
          <a:xfrm>
            <a:off x="4620261" y="4955540"/>
            <a:ext cx="2474326" cy="13563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kumimoji="1" lang="en-US" altLang="zh-CN" sz="1170">
                <a:ln w="12700">
                  <a:noFill/>
                </a:ln>
                <a:solidFill>
                  <a:srgbClr val="7F7F7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农村集体产权制度改革是农村改革的重要内容，需深化农村集体产权制度改革，完善农村集体产权制度。
我国深化农村集体产权制度改革，完善农村集体资产管理制度，推进农村集体经济发展。</a:t>
            </a:r>
            <a:endParaRPr kumimoji="1" lang="zh-CN" altLang="en-US"/>
          </a:p>
        </p:txBody>
      </p:sp>
      <p:sp>
        <p:nvSpPr>
          <p:cNvPr id="46" name="标题 1"/>
          <p:cNvSpPr txBox="1"/>
          <p:nvPr/>
        </p:nvSpPr>
        <p:spPr>
          <a:xfrm>
            <a:off x="200025" y="392345"/>
            <a:ext cx="7589083" cy="612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7" name="标题 1"/>
          <p:cNvSpPr txBox="1"/>
          <p:nvPr/>
        </p:nvSpPr>
        <p:spPr>
          <a:xfrm rot="10800000" flipH="1">
            <a:off x="200025" y="390524"/>
            <a:ext cx="616743" cy="616743"/>
          </a:xfrm>
          <a:prstGeom prst="teardrop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8" name="标题 1"/>
          <p:cNvSpPr txBox="1"/>
          <p:nvPr/>
        </p:nvSpPr>
        <p:spPr>
          <a:xfrm>
            <a:off x="986232" y="479718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农村改革的主要领域</a:t>
            </a:r>
            <a:endParaRPr kumimoji="1"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60751" y="150305"/>
            <a:ext cx="11870499" cy="6557391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13684" y="2209103"/>
            <a:ext cx="2996881" cy="2996881"/>
          </a:xfrm>
          <a:prstGeom prst="arc">
            <a:avLst>
              <a:gd name="adj1" fmla="val 3456335"/>
              <a:gd name="adj2" fmla="val 18870257"/>
            </a:avLst>
          </a:prstGeom>
          <a:noFill/>
          <a:ln w="76200" cap="rnd">
            <a:gradFill>
              <a:gsLst>
                <a:gs pos="18000">
                  <a:schemeClr val="accent1"/>
                </a:gs>
                <a:gs pos="100000">
                  <a:schemeClr val="accent1">
                    <a:lumMod val="5000"/>
                    <a:lumOff val="95000"/>
                    <a:alpha val="0"/>
                  </a:schemeClr>
                </a:gs>
              </a:gsLst>
              <a:lin ang="12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043999" y="3361898"/>
            <a:ext cx="2480987" cy="125030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119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加强政策引导是推进农村改革的重要保障，需加强农村改革政策引导，明确农村改革方向和任务。
我国加强农村改革政策引导，明确农村改革方向和任务，确保农村改革有序推进。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043999" y="2902235"/>
            <a:ext cx="2480987" cy="46380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加强政策引导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4564910" y="2209103"/>
            <a:ext cx="2996881" cy="2996881"/>
          </a:xfrm>
          <a:prstGeom prst="arc">
            <a:avLst>
              <a:gd name="adj1" fmla="val 3456335"/>
              <a:gd name="adj2" fmla="val 18870257"/>
            </a:avLst>
          </a:prstGeom>
          <a:noFill/>
          <a:ln w="76200" cap="rnd">
            <a:gradFill>
              <a:gsLst>
                <a:gs pos="18000">
                  <a:schemeClr val="accent2"/>
                </a:gs>
                <a:gs pos="100000">
                  <a:schemeClr val="accent1">
                    <a:lumMod val="5000"/>
                    <a:lumOff val="95000"/>
                    <a:alpha val="0"/>
                  </a:schemeClr>
                </a:gs>
              </a:gsLst>
              <a:lin ang="12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7118950" y="2426717"/>
            <a:ext cx="347890" cy="347890"/>
          </a:xfrm>
          <a:custGeom>
            <a:avLst/>
            <a:gdLst>
              <a:gd name="connsiteX0" fmla="*/ 457070 w 720001"/>
              <a:gd name="connsiteY0" fmla="*/ 57166 h 720001"/>
              <a:gd name="connsiteX1" fmla="*/ 457070 w 720001"/>
              <a:gd name="connsiteY1" fmla="*/ 263017 h 720001"/>
              <a:gd name="connsiteX2" fmla="*/ 662921 w 720001"/>
              <a:gd name="connsiteY2" fmla="*/ 263017 h 720001"/>
              <a:gd name="connsiteX3" fmla="*/ 647393 w 720001"/>
              <a:gd name="connsiteY3" fmla="*/ 212704 h 720001"/>
              <a:gd name="connsiteX4" fmla="*/ 591008 w 720001"/>
              <a:gd name="connsiteY4" fmla="*/ 129079 h 720001"/>
              <a:gd name="connsiteX5" fmla="*/ 507383 w 720001"/>
              <a:gd name="connsiteY5" fmla="*/ 72694 h 720001"/>
              <a:gd name="connsiteX6" fmla="*/ 457070 w 720001"/>
              <a:gd name="connsiteY6" fmla="*/ 57166 h 720001"/>
              <a:gd name="connsiteX7" fmla="*/ 307952 w 720001"/>
              <a:gd name="connsiteY7" fmla="*/ 56386 h 720001"/>
              <a:gd name="connsiteX8" fmla="*/ 240115 w 720001"/>
              <a:gd name="connsiteY8" fmla="*/ 76251 h 720001"/>
              <a:gd name="connsiteX9" fmla="*/ 142092 w 720001"/>
              <a:gd name="connsiteY9" fmla="*/ 142179 h 720001"/>
              <a:gd name="connsiteX10" fmla="*/ 76077 w 720001"/>
              <a:gd name="connsiteY10" fmla="*/ 240116 h 720001"/>
              <a:gd name="connsiteX11" fmla="*/ 51874 w 720001"/>
              <a:gd name="connsiteY11" fmla="*/ 360000 h 720001"/>
              <a:gd name="connsiteX12" fmla="*/ 76077 w 720001"/>
              <a:gd name="connsiteY12" fmla="*/ 479885 h 720001"/>
              <a:gd name="connsiteX13" fmla="*/ 142092 w 720001"/>
              <a:gd name="connsiteY13" fmla="*/ 577822 h 720001"/>
              <a:gd name="connsiteX14" fmla="*/ 240029 w 720001"/>
              <a:gd name="connsiteY14" fmla="*/ 643837 h 720001"/>
              <a:gd name="connsiteX15" fmla="*/ 359913 w 720001"/>
              <a:gd name="connsiteY15" fmla="*/ 668039 h 720001"/>
              <a:gd name="connsiteX16" fmla="*/ 479798 w 720001"/>
              <a:gd name="connsiteY16" fmla="*/ 643837 h 720001"/>
              <a:gd name="connsiteX17" fmla="*/ 577735 w 720001"/>
              <a:gd name="connsiteY17" fmla="*/ 577822 h 720001"/>
              <a:gd name="connsiteX18" fmla="*/ 643750 w 720001"/>
              <a:gd name="connsiteY18" fmla="*/ 479885 h 720001"/>
              <a:gd name="connsiteX19" fmla="*/ 663615 w 720001"/>
              <a:gd name="connsiteY19" fmla="*/ 412049 h 720001"/>
              <a:gd name="connsiteX20" fmla="*/ 360000 w 720001"/>
              <a:gd name="connsiteY20" fmla="*/ 412049 h 720001"/>
              <a:gd name="connsiteX21" fmla="*/ 307952 w 720001"/>
              <a:gd name="connsiteY21" fmla="*/ 360000 h 720001"/>
              <a:gd name="connsiteX22" fmla="*/ 405022 w 720001"/>
              <a:gd name="connsiteY22" fmla="*/ 0 h 720001"/>
              <a:gd name="connsiteX23" fmla="*/ 720001 w 720001"/>
              <a:gd name="connsiteY23" fmla="*/ 314979 h 720001"/>
              <a:gd name="connsiteX24" fmla="*/ 405022 w 720001"/>
              <a:gd name="connsiteY24" fmla="*/ 314979 h 720001"/>
              <a:gd name="connsiteX25" fmla="*/ 360000 w 720001"/>
              <a:gd name="connsiteY25" fmla="*/ 0 h 720001"/>
              <a:gd name="connsiteX26" fmla="*/ 360000 w 720001"/>
              <a:gd name="connsiteY26" fmla="*/ 360000 h 720001"/>
              <a:gd name="connsiteX27" fmla="*/ 720001 w 720001"/>
              <a:gd name="connsiteY27" fmla="*/ 360000 h 720001"/>
              <a:gd name="connsiteX28" fmla="*/ 360000 w 720001"/>
              <a:gd name="connsiteY28" fmla="*/ 720001 h 720001"/>
              <a:gd name="connsiteX29" fmla="*/ 0 w 720001"/>
              <a:gd name="connsiteY29" fmla="*/ 360000 h 720001"/>
              <a:gd name="connsiteX30" fmla="*/ 360000 w 720001"/>
              <a:gd name="connsiteY30" fmla="*/ 0 h 720001"/>
            </a:gdLst>
            <a:ahLst/>
            <a:cxnLst/>
            <a:rect l="l" t="t" r="r" b="b"/>
            <a:pathLst>
              <a:path w="720001" h="720001">
                <a:moveTo>
                  <a:pt x="457070" y="57166"/>
                </a:moveTo>
                <a:lnTo>
                  <a:pt x="457070" y="263017"/>
                </a:lnTo>
                <a:lnTo>
                  <a:pt x="662921" y="263017"/>
                </a:lnTo>
                <a:cubicBezTo>
                  <a:pt x="659451" y="245755"/>
                  <a:pt x="654246" y="229012"/>
                  <a:pt x="647393" y="212704"/>
                </a:cubicBezTo>
                <a:cubicBezTo>
                  <a:pt x="634121" y="181388"/>
                  <a:pt x="615210" y="153282"/>
                  <a:pt x="591008" y="129079"/>
                </a:cubicBezTo>
                <a:cubicBezTo>
                  <a:pt x="566806" y="104877"/>
                  <a:pt x="538699" y="85966"/>
                  <a:pt x="507383" y="72694"/>
                </a:cubicBezTo>
                <a:cubicBezTo>
                  <a:pt x="491075" y="65755"/>
                  <a:pt x="474246" y="60636"/>
                  <a:pt x="457070" y="57166"/>
                </a:cubicBezTo>
                <a:close/>
                <a:moveTo>
                  <a:pt x="307952" y="56386"/>
                </a:moveTo>
                <a:cubicBezTo>
                  <a:pt x="284703" y="60376"/>
                  <a:pt x="262062" y="66969"/>
                  <a:pt x="240115" y="76251"/>
                </a:cubicBezTo>
                <a:cubicBezTo>
                  <a:pt x="203508" y="91778"/>
                  <a:pt x="170544" y="113986"/>
                  <a:pt x="142092" y="142179"/>
                </a:cubicBezTo>
                <a:cubicBezTo>
                  <a:pt x="113812" y="170545"/>
                  <a:pt x="91605" y="203422"/>
                  <a:pt x="76077" y="240116"/>
                </a:cubicBezTo>
                <a:cubicBezTo>
                  <a:pt x="60029" y="278111"/>
                  <a:pt x="51874" y="318362"/>
                  <a:pt x="51874" y="360000"/>
                </a:cubicBezTo>
                <a:cubicBezTo>
                  <a:pt x="51874" y="401639"/>
                  <a:pt x="60029" y="441976"/>
                  <a:pt x="76077" y="479885"/>
                </a:cubicBezTo>
                <a:cubicBezTo>
                  <a:pt x="91605" y="516579"/>
                  <a:pt x="113812" y="549543"/>
                  <a:pt x="142092" y="577822"/>
                </a:cubicBezTo>
                <a:cubicBezTo>
                  <a:pt x="170458" y="606102"/>
                  <a:pt x="203335" y="628309"/>
                  <a:pt x="240029" y="643837"/>
                </a:cubicBezTo>
                <a:cubicBezTo>
                  <a:pt x="278024" y="659885"/>
                  <a:pt x="318275" y="668039"/>
                  <a:pt x="359913" y="668039"/>
                </a:cubicBezTo>
                <a:cubicBezTo>
                  <a:pt x="401552" y="668039"/>
                  <a:pt x="441890" y="659885"/>
                  <a:pt x="479798" y="643837"/>
                </a:cubicBezTo>
                <a:cubicBezTo>
                  <a:pt x="516492" y="628309"/>
                  <a:pt x="549456" y="606102"/>
                  <a:pt x="577735" y="577822"/>
                </a:cubicBezTo>
                <a:cubicBezTo>
                  <a:pt x="606015" y="549456"/>
                  <a:pt x="628222" y="516579"/>
                  <a:pt x="643750" y="479885"/>
                </a:cubicBezTo>
                <a:cubicBezTo>
                  <a:pt x="653032" y="457938"/>
                  <a:pt x="659625" y="435297"/>
                  <a:pt x="663615" y="412049"/>
                </a:cubicBezTo>
                <a:lnTo>
                  <a:pt x="360000" y="412049"/>
                </a:lnTo>
                <a:cubicBezTo>
                  <a:pt x="331287" y="412049"/>
                  <a:pt x="307952" y="388714"/>
                  <a:pt x="307952" y="360000"/>
                </a:cubicBezTo>
                <a:close/>
                <a:moveTo>
                  <a:pt x="405022" y="0"/>
                </a:moveTo>
                <a:cubicBezTo>
                  <a:pt x="578950" y="0"/>
                  <a:pt x="720001" y="141051"/>
                  <a:pt x="720001" y="314979"/>
                </a:cubicBezTo>
                <a:lnTo>
                  <a:pt x="405022" y="314979"/>
                </a:lnTo>
                <a:close/>
                <a:moveTo>
                  <a:pt x="360000" y="0"/>
                </a:moveTo>
                <a:lnTo>
                  <a:pt x="360000" y="360000"/>
                </a:lnTo>
                <a:lnTo>
                  <a:pt x="720001" y="360000"/>
                </a:lnTo>
                <a:cubicBezTo>
                  <a:pt x="720001" y="558825"/>
                  <a:pt x="558824" y="720001"/>
                  <a:pt x="360000" y="720001"/>
                </a:cubicBezTo>
                <a:cubicBezTo>
                  <a:pt x="161176" y="720001"/>
                  <a:pt x="0" y="558825"/>
                  <a:pt x="0" y="360000"/>
                </a:cubicBezTo>
                <a:cubicBezTo>
                  <a:pt x="0" y="161176"/>
                  <a:pt x="161176" y="0"/>
                  <a:pt x="360000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895225" y="3361898"/>
            <a:ext cx="2572375" cy="125030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119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加强制度创新是推进农村改革的重要保障，需加强农村改革制度创新，完善农村改革制度体系。
我国加强农村改革制度创新，完善农村改革制度体系，确保农村改革取得实效。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895225" y="2902235"/>
            <a:ext cx="2569887" cy="46380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D09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加强制度创新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8421587" y="2209103"/>
            <a:ext cx="2996881" cy="2996881"/>
          </a:xfrm>
          <a:prstGeom prst="arc">
            <a:avLst>
              <a:gd name="adj1" fmla="val 3456335"/>
              <a:gd name="adj2" fmla="val 18870257"/>
            </a:avLst>
          </a:prstGeom>
          <a:noFill/>
          <a:ln w="76200" cap="rnd">
            <a:gradFill>
              <a:gsLst>
                <a:gs pos="18000">
                  <a:schemeClr val="accent1"/>
                </a:gs>
                <a:gs pos="100000">
                  <a:schemeClr val="accent1">
                    <a:lumMod val="5000"/>
                    <a:lumOff val="95000"/>
                    <a:alpha val="0"/>
                  </a:schemeClr>
                </a:gs>
              </a:gsLst>
              <a:lin ang="12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8751902" y="3361898"/>
            <a:ext cx="2480987" cy="125030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119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加强试点示范是推进农村改革的重要保障，需加强农村改革试点示范，探索农村改革经验。
我国加强农村改革试点示范，探索农村改革经验，为农村改革提供借鉴。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8751902" y="2902235"/>
            <a:ext cx="2480987" cy="46380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加强试点示范</a:t>
            </a:r>
            <a:endParaRPr kumimoji="1"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2931174" y="2208649"/>
            <a:ext cx="773939" cy="826400"/>
            <a:chOff x="2931174" y="2208649"/>
            <a:chExt cx="773939" cy="826400"/>
          </a:xfrm>
        </p:grpSpPr>
        <p:sp>
          <p:nvSpPr>
            <p:cNvPr id="15" name="标题 1"/>
            <p:cNvSpPr txBox="1"/>
            <p:nvPr/>
          </p:nvSpPr>
          <p:spPr>
            <a:xfrm>
              <a:off x="2931174" y="2230967"/>
              <a:ext cx="773939" cy="77394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400000" scaled="0"/>
            </a:gradFill>
            <a:ln w="635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  <p:sp>
          <p:nvSpPr>
            <p:cNvPr id="16" name="标题 1"/>
            <p:cNvSpPr txBox="1"/>
            <p:nvPr/>
          </p:nvSpPr>
          <p:spPr>
            <a:xfrm>
              <a:off x="2990614" y="2208649"/>
              <a:ext cx="670485" cy="826400"/>
            </a:xfrm>
            <a:prstGeom prst="actionButtonBlank">
              <a:avLst/>
            </a:prstGeom>
            <a:noFill/>
            <a:ln w="38100" cap="flat">
              <a:noFill/>
              <a:miter/>
            </a:ln>
            <a:effectLst/>
          </p:spPr>
          <p:txBody>
            <a:bodyPr vert="horz" wrap="square" lIns="0" tIns="0" rIns="0" bIns="0" rtlCol="0" anchor="ctr"/>
            <a:lstStyle/>
            <a:p>
              <a:pPr algn="ctr">
                <a:lnSpc>
                  <a:spcPct val="110000"/>
                </a:lnSpc>
              </a:pPr>
              <a:r>
                <a:rPr kumimoji="1" lang="en-US" altLang="zh-CN" sz="3200">
                  <a:ln w="12700">
                    <a:noFill/>
                  </a:ln>
                  <a:solidFill>
                    <a:srgbClr val="FFFFFF">
                      <a:alpha val="100000"/>
                    </a:srgbClr>
                  </a:solidFill>
                  <a:latin typeface="OPPOSans H" panose="00020600040101010101" charset="-122"/>
                  <a:ea typeface="OPPOSans H" panose="00020600040101010101" charset="-122"/>
                  <a:cs typeface="OPPOSans H" panose="00020600040101010101" charset="-122"/>
                </a:rPr>
                <a:t>01</a:t>
              </a:r>
              <a:endParaRPr kumimoji="1"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776413" y="2208649"/>
            <a:ext cx="773939" cy="826400"/>
            <a:chOff x="6776413" y="2208649"/>
            <a:chExt cx="773939" cy="826400"/>
          </a:xfrm>
        </p:grpSpPr>
        <p:sp>
          <p:nvSpPr>
            <p:cNvPr id="18" name="标题 1"/>
            <p:cNvSpPr txBox="1"/>
            <p:nvPr/>
          </p:nvSpPr>
          <p:spPr>
            <a:xfrm>
              <a:off x="6776413" y="2230967"/>
              <a:ext cx="773939" cy="773940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0"/>
            </a:gradFill>
            <a:ln w="635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  <p:sp>
          <p:nvSpPr>
            <p:cNvPr id="19" name="标题 1"/>
            <p:cNvSpPr txBox="1"/>
            <p:nvPr/>
          </p:nvSpPr>
          <p:spPr>
            <a:xfrm>
              <a:off x="6835853" y="2208649"/>
              <a:ext cx="670485" cy="826400"/>
            </a:xfrm>
            <a:prstGeom prst="actionButtonBlank">
              <a:avLst/>
            </a:prstGeom>
            <a:noFill/>
            <a:ln w="38100" cap="flat">
              <a:noFill/>
              <a:miter/>
            </a:ln>
            <a:effectLst/>
          </p:spPr>
          <p:txBody>
            <a:bodyPr vert="horz" wrap="square" lIns="0" tIns="0" rIns="0" bIns="0" rtlCol="0" anchor="ctr"/>
            <a:lstStyle/>
            <a:p>
              <a:pPr algn="ctr">
                <a:lnSpc>
                  <a:spcPct val="110000"/>
                </a:lnSpc>
              </a:pPr>
              <a:r>
                <a:rPr kumimoji="1" lang="en-US" altLang="zh-CN" sz="3200">
                  <a:ln w="12700">
                    <a:noFill/>
                  </a:ln>
                  <a:solidFill>
                    <a:srgbClr val="FFFFFF">
                      <a:alpha val="100000"/>
                    </a:srgbClr>
                  </a:solidFill>
                  <a:latin typeface="OPPOSans H" panose="00020600040101010101" charset="-122"/>
                  <a:ea typeface="OPPOSans H" panose="00020600040101010101" charset="-122"/>
                  <a:cs typeface="OPPOSans H" panose="00020600040101010101" charset="-122"/>
                </a:rPr>
                <a:t>02</a:t>
              </a:r>
              <a:endParaRPr kumimoji="1"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0700604" y="2208649"/>
            <a:ext cx="773939" cy="826400"/>
            <a:chOff x="10700604" y="2208649"/>
            <a:chExt cx="773939" cy="826400"/>
          </a:xfrm>
        </p:grpSpPr>
        <p:sp>
          <p:nvSpPr>
            <p:cNvPr id="21" name="标题 1"/>
            <p:cNvSpPr txBox="1"/>
            <p:nvPr/>
          </p:nvSpPr>
          <p:spPr>
            <a:xfrm>
              <a:off x="10700604" y="2230967"/>
              <a:ext cx="773939" cy="77394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400000" scaled="0"/>
            </a:gradFill>
            <a:ln w="63500" cap="flat">
              <a:noFill/>
              <a:miter/>
            </a:ln>
            <a:effectLst/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00000"/>
                </a:lnSpc>
              </a:pPr>
              <a:endParaRPr kumimoji="1" lang="zh-CN" altLang="en-US"/>
            </a:p>
          </p:txBody>
        </p:sp>
        <p:sp>
          <p:nvSpPr>
            <p:cNvPr id="22" name="标题 1"/>
            <p:cNvSpPr txBox="1"/>
            <p:nvPr/>
          </p:nvSpPr>
          <p:spPr>
            <a:xfrm>
              <a:off x="10760044" y="2208649"/>
              <a:ext cx="670485" cy="826400"/>
            </a:xfrm>
            <a:prstGeom prst="actionButtonBlank">
              <a:avLst/>
            </a:prstGeom>
            <a:noFill/>
            <a:ln w="38100" cap="flat">
              <a:noFill/>
              <a:miter/>
            </a:ln>
            <a:effectLst/>
          </p:spPr>
          <p:txBody>
            <a:bodyPr vert="horz" wrap="square" lIns="0" tIns="0" rIns="0" bIns="0" rtlCol="0" anchor="ctr"/>
            <a:lstStyle/>
            <a:p>
              <a:pPr algn="ctr">
                <a:lnSpc>
                  <a:spcPct val="110000"/>
                </a:lnSpc>
              </a:pPr>
              <a:r>
                <a:rPr kumimoji="1" lang="en-US" altLang="zh-CN" sz="3200">
                  <a:ln w="12700">
                    <a:noFill/>
                  </a:ln>
                  <a:solidFill>
                    <a:srgbClr val="FFFFFF">
                      <a:alpha val="100000"/>
                    </a:srgbClr>
                  </a:solidFill>
                  <a:latin typeface="OPPOSans H" panose="00020600040101010101" charset="-122"/>
                  <a:ea typeface="OPPOSans H" panose="00020600040101010101" charset="-122"/>
                  <a:cs typeface="OPPOSans H" panose="00020600040101010101" charset="-122"/>
                </a:rPr>
                <a:t>03</a:t>
              </a:r>
              <a:endParaRPr kumimoji="1" lang="zh-CN" altLang="en-US"/>
            </a:p>
          </p:txBody>
        </p:sp>
      </p:grpSp>
      <p:sp>
        <p:nvSpPr>
          <p:cNvPr id="23" name="标题 1"/>
          <p:cNvSpPr txBox="1"/>
          <p:nvPr/>
        </p:nvSpPr>
        <p:spPr>
          <a:xfrm>
            <a:off x="200025" y="392345"/>
            <a:ext cx="7589083" cy="612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10800000" flipH="1">
            <a:off x="200025" y="390524"/>
            <a:ext cx="616743" cy="616743"/>
          </a:xfrm>
          <a:prstGeom prst="teardrop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986232" y="479718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农村改革的实施路径</a:t>
            </a:r>
            <a:endParaRPr kumimoji="1" lang="zh-CN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82054" y="276368"/>
            <a:ext cx="11627892" cy="6305265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6200000">
            <a:off x="6090436" y="743872"/>
            <a:ext cx="6845437" cy="5357692"/>
          </a:xfrm>
          <a:custGeom>
            <a:avLst/>
            <a:gdLst>
              <a:gd name="connsiteX0" fmla="*/ 6845437 w 6845437"/>
              <a:gd name="connsiteY0" fmla="*/ 3422601 h 5357692"/>
              <a:gd name="connsiteX1" fmla="*/ 6845437 w 6845437"/>
              <a:gd name="connsiteY1" fmla="*/ 5357692 h 5357692"/>
              <a:gd name="connsiteX2" fmla="*/ 0 w 6845437"/>
              <a:gd name="connsiteY2" fmla="*/ 5357692 h 5357692"/>
              <a:gd name="connsiteX3" fmla="*/ 0 w 6845437"/>
              <a:gd name="connsiteY3" fmla="*/ 3422720 h 5357692"/>
              <a:gd name="connsiteX4" fmla="*/ 3422720 w 6845437"/>
              <a:gd name="connsiteY4" fmla="*/ 0 h 5357692"/>
              <a:gd name="connsiteX5" fmla="*/ 6840986 w 6845437"/>
              <a:gd name="connsiteY5" fmla="*/ 3246587 h 5357692"/>
              <a:gd name="connsiteX6" fmla="*/ 6845437 w 6845437"/>
              <a:gd name="connsiteY6" fmla="*/ 3422601 h 5357692"/>
            </a:gdLst>
            <a:ahLst/>
            <a:cxnLst/>
            <a:rect l="l" t="t" r="r" b="b"/>
            <a:pathLst>
              <a:path w="6845437" h="5357692">
                <a:moveTo>
                  <a:pt x="6845437" y="3422601"/>
                </a:moveTo>
                <a:lnTo>
                  <a:pt x="6845437" y="5357692"/>
                </a:lnTo>
                <a:lnTo>
                  <a:pt x="0" y="5357692"/>
                </a:lnTo>
                <a:lnTo>
                  <a:pt x="0" y="3422720"/>
                </a:lnTo>
                <a:cubicBezTo>
                  <a:pt x="0" y="1532404"/>
                  <a:pt x="1532404" y="0"/>
                  <a:pt x="3422720" y="0"/>
                </a:cubicBezTo>
                <a:cubicBezTo>
                  <a:pt x="5253964" y="0"/>
                  <a:pt x="6749315" y="1438125"/>
                  <a:pt x="6840986" y="3246587"/>
                </a:cubicBezTo>
                <a:lnTo>
                  <a:pt x="6845437" y="3422601"/>
                </a:lnTo>
                <a:close/>
              </a:path>
            </a:pathLst>
          </a:cu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alphaModFix amt="50000"/>
          </a:blip>
          <a:srcRect l="25735" t="826" r="31125" b="826"/>
          <a:stretch>
            <a:fillRect/>
          </a:stretch>
        </p:blipFill>
        <p:spPr>
          <a:xfrm>
            <a:off x="6834308" y="0"/>
            <a:ext cx="5357692" cy="6845437"/>
          </a:xfrm>
          <a:custGeom>
            <a:avLst/>
            <a:gdLst>
              <a:gd name="connsiteX0" fmla="*/ 3422600 w 5357692"/>
              <a:gd name="connsiteY0" fmla="*/ 0 h 6845437"/>
              <a:gd name="connsiteX1" fmla="*/ 5357692 w 5357692"/>
              <a:gd name="connsiteY1" fmla="*/ 0 h 6845437"/>
              <a:gd name="connsiteX2" fmla="*/ 5357692 w 5357692"/>
              <a:gd name="connsiteY2" fmla="*/ 6845437 h 6845437"/>
              <a:gd name="connsiteX3" fmla="*/ 3422720 w 5357692"/>
              <a:gd name="connsiteY3" fmla="*/ 6845437 h 6845437"/>
              <a:gd name="connsiteX4" fmla="*/ 0 w 5357692"/>
              <a:gd name="connsiteY4" fmla="*/ 3422717 h 6845437"/>
              <a:gd name="connsiteX5" fmla="*/ 3246586 w 5357692"/>
              <a:gd name="connsiteY5" fmla="*/ 4451 h 6845437"/>
            </a:gdLst>
            <a:ahLst/>
            <a:cxnLst/>
            <a:rect l="l" t="t" r="r" b="b"/>
            <a:pathLst>
              <a:path w="5357692" h="6845437">
                <a:moveTo>
                  <a:pt x="3422600" y="0"/>
                </a:moveTo>
                <a:lnTo>
                  <a:pt x="5357692" y="0"/>
                </a:lnTo>
                <a:lnTo>
                  <a:pt x="5357692" y="6845437"/>
                </a:lnTo>
                <a:lnTo>
                  <a:pt x="3422720" y="6845437"/>
                </a:lnTo>
                <a:cubicBezTo>
                  <a:pt x="1532404" y="6845437"/>
                  <a:pt x="0" y="5313033"/>
                  <a:pt x="0" y="3422717"/>
                </a:cubicBezTo>
                <a:cubicBezTo>
                  <a:pt x="0" y="1591473"/>
                  <a:pt x="1438124" y="96122"/>
                  <a:pt x="3246586" y="4451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6" name="标题 1"/>
          <p:cNvSpPr txBox="1"/>
          <p:nvPr/>
        </p:nvSpPr>
        <p:spPr>
          <a:xfrm>
            <a:off x="4354606" y="5101389"/>
            <a:ext cx="1637520" cy="703278"/>
          </a:xfrm>
          <a:custGeom>
            <a:avLst/>
            <a:gdLst>
              <a:gd name="connsiteX0" fmla="*/ 1977584 w 2086854"/>
              <a:gd name="connsiteY0" fmla="*/ 677717 h 896257"/>
              <a:gd name="connsiteX1" fmla="*/ 2086854 w 2086854"/>
              <a:gd name="connsiteY1" fmla="*/ 786987 h 896257"/>
              <a:gd name="connsiteX2" fmla="*/ 1977584 w 2086854"/>
              <a:gd name="connsiteY2" fmla="*/ 896257 h 896257"/>
              <a:gd name="connsiteX3" fmla="*/ 1868314 w 2086854"/>
              <a:gd name="connsiteY3" fmla="*/ 786987 h 896257"/>
              <a:gd name="connsiteX4" fmla="*/ 1977584 w 2086854"/>
              <a:gd name="connsiteY4" fmla="*/ 677717 h 896257"/>
              <a:gd name="connsiteX5" fmla="*/ 1603922 w 2086854"/>
              <a:gd name="connsiteY5" fmla="*/ 677717 h 896257"/>
              <a:gd name="connsiteX6" fmla="*/ 1713192 w 2086854"/>
              <a:gd name="connsiteY6" fmla="*/ 786987 h 896257"/>
              <a:gd name="connsiteX7" fmla="*/ 1603922 w 2086854"/>
              <a:gd name="connsiteY7" fmla="*/ 896257 h 896257"/>
              <a:gd name="connsiteX8" fmla="*/ 1494652 w 2086854"/>
              <a:gd name="connsiteY8" fmla="*/ 786987 h 896257"/>
              <a:gd name="connsiteX9" fmla="*/ 1603922 w 2086854"/>
              <a:gd name="connsiteY9" fmla="*/ 677717 h 896257"/>
              <a:gd name="connsiteX10" fmla="*/ 1230259 w 2086854"/>
              <a:gd name="connsiteY10" fmla="*/ 677717 h 896257"/>
              <a:gd name="connsiteX11" fmla="*/ 1339529 w 2086854"/>
              <a:gd name="connsiteY11" fmla="*/ 786987 h 896257"/>
              <a:gd name="connsiteX12" fmla="*/ 1230259 w 2086854"/>
              <a:gd name="connsiteY12" fmla="*/ 896257 h 896257"/>
              <a:gd name="connsiteX13" fmla="*/ 1120989 w 2086854"/>
              <a:gd name="connsiteY13" fmla="*/ 786987 h 896257"/>
              <a:gd name="connsiteX14" fmla="*/ 1230259 w 2086854"/>
              <a:gd name="connsiteY14" fmla="*/ 677717 h 896257"/>
              <a:gd name="connsiteX15" fmla="*/ 856596 w 2086854"/>
              <a:gd name="connsiteY15" fmla="*/ 677717 h 896257"/>
              <a:gd name="connsiteX16" fmla="*/ 965866 w 2086854"/>
              <a:gd name="connsiteY16" fmla="*/ 786987 h 896257"/>
              <a:gd name="connsiteX17" fmla="*/ 856596 w 2086854"/>
              <a:gd name="connsiteY17" fmla="*/ 896257 h 896257"/>
              <a:gd name="connsiteX18" fmla="*/ 747326 w 2086854"/>
              <a:gd name="connsiteY18" fmla="*/ 786987 h 896257"/>
              <a:gd name="connsiteX19" fmla="*/ 856596 w 2086854"/>
              <a:gd name="connsiteY19" fmla="*/ 677717 h 896257"/>
              <a:gd name="connsiteX20" fmla="*/ 482933 w 2086854"/>
              <a:gd name="connsiteY20" fmla="*/ 677717 h 896257"/>
              <a:gd name="connsiteX21" fmla="*/ 592203 w 2086854"/>
              <a:gd name="connsiteY21" fmla="*/ 786987 h 896257"/>
              <a:gd name="connsiteX22" fmla="*/ 482933 w 2086854"/>
              <a:gd name="connsiteY22" fmla="*/ 896257 h 896257"/>
              <a:gd name="connsiteX23" fmla="*/ 373663 w 2086854"/>
              <a:gd name="connsiteY23" fmla="*/ 786987 h 896257"/>
              <a:gd name="connsiteX24" fmla="*/ 482933 w 2086854"/>
              <a:gd name="connsiteY24" fmla="*/ 677717 h 896257"/>
              <a:gd name="connsiteX25" fmla="*/ 109270 w 2086854"/>
              <a:gd name="connsiteY25" fmla="*/ 677717 h 896257"/>
              <a:gd name="connsiteX26" fmla="*/ 218540 w 2086854"/>
              <a:gd name="connsiteY26" fmla="*/ 786987 h 896257"/>
              <a:gd name="connsiteX27" fmla="*/ 109270 w 2086854"/>
              <a:gd name="connsiteY27" fmla="*/ 896257 h 896257"/>
              <a:gd name="connsiteX28" fmla="*/ 0 w 2086854"/>
              <a:gd name="connsiteY28" fmla="*/ 786987 h 896257"/>
              <a:gd name="connsiteX29" fmla="*/ 109270 w 2086854"/>
              <a:gd name="connsiteY29" fmla="*/ 677717 h 896257"/>
              <a:gd name="connsiteX30" fmla="*/ 1977584 w 2086854"/>
              <a:gd name="connsiteY30" fmla="*/ 340207 h 896257"/>
              <a:gd name="connsiteX31" fmla="*/ 2086854 w 2086854"/>
              <a:gd name="connsiteY31" fmla="*/ 449477 h 896257"/>
              <a:gd name="connsiteX32" fmla="*/ 1977584 w 2086854"/>
              <a:gd name="connsiteY32" fmla="*/ 558747 h 896257"/>
              <a:gd name="connsiteX33" fmla="*/ 1868314 w 2086854"/>
              <a:gd name="connsiteY33" fmla="*/ 449477 h 896257"/>
              <a:gd name="connsiteX34" fmla="*/ 1977584 w 2086854"/>
              <a:gd name="connsiteY34" fmla="*/ 340207 h 896257"/>
              <a:gd name="connsiteX35" fmla="*/ 1603922 w 2086854"/>
              <a:gd name="connsiteY35" fmla="*/ 340207 h 896257"/>
              <a:gd name="connsiteX36" fmla="*/ 1713192 w 2086854"/>
              <a:gd name="connsiteY36" fmla="*/ 449477 h 896257"/>
              <a:gd name="connsiteX37" fmla="*/ 1603922 w 2086854"/>
              <a:gd name="connsiteY37" fmla="*/ 558747 h 896257"/>
              <a:gd name="connsiteX38" fmla="*/ 1494652 w 2086854"/>
              <a:gd name="connsiteY38" fmla="*/ 449477 h 896257"/>
              <a:gd name="connsiteX39" fmla="*/ 1603922 w 2086854"/>
              <a:gd name="connsiteY39" fmla="*/ 340207 h 896257"/>
              <a:gd name="connsiteX40" fmla="*/ 1230259 w 2086854"/>
              <a:gd name="connsiteY40" fmla="*/ 340207 h 896257"/>
              <a:gd name="connsiteX41" fmla="*/ 1339529 w 2086854"/>
              <a:gd name="connsiteY41" fmla="*/ 449477 h 896257"/>
              <a:gd name="connsiteX42" fmla="*/ 1230259 w 2086854"/>
              <a:gd name="connsiteY42" fmla="*/ 558747 h 896257"/>
              <a:gd name="connsiteX43" fmla="*/ 1120989 w 2086854"/>
              <a:gd name="connsiteY43" fmla="*/ 449477 h 896257"/>
              <a:gd name="connsiteX44" fmla="*/ 1230259 w 2086854"/>
              <a:gd name="connsiteY44" fmla="*/ 340207 h 896257"/>
              <a:gd name="connsiteX45" fmla="*/ 856596 w 2086854"/>
              <a:gd name="connsiteY45" fmla="*/ 340207 h 896257"/>
              <a:gd name="connsiteX46" fmla="*/ 965866 w 2086854"/>
              <a:gd name="connsiteY46" fmla="*/ 449477 h 896257"/>
              <a:gd name="connsiteX47" fmla="*/ 856596 w 2086854"/>
              <a:gd name="connsiteY47" fmla="*/ 558747 h 896257"/>
              <a:gd name="connsiteX48" fmla="*/ 747326 w 2086854"/>
              <a:gd name="connsiteY48" fmla="*/ 449477 h 896257"/>
              <a:gd name="connsiteX49" fmla="*/ 856596 w 2086854"/>
              <a:gd name="connsiteY49" fmla="*/ 340207 h 896257"/>
              <a:gd name="connsiteX50" fmla="*/ 482933 w 2086854"/>
              <a:gd name="connsiteY50" fmla="*/ 340207 h 896257"/>
              <a:gd name="connsiteX51" fmla="*/ 592203 w 2086854"/>
              <a:gd name="connsiteY51" fmla="*/ 449477 h 896257"/>
              <a:gd name="connsiteX52" fmla="*/ 482933 w 2086854"/>
              <a:gd name="connsiteY52" fmla="*/ 558747 h 896257"/>
              <a:gd name="connsiteX53" fmla="*/ 373663 w 2086854"/>
              <a:gd name="connsiteY53" fmla="*/ 449477 h 896257"/>
              <a:gd name="connsiteX54" fmla="*/ 482933 w 2086854"/>
              <a:gd name="connsiteY54" fmla="*/ 340207 h 896257"/>
              <a:gd name="connsiteX55" fmla="*/ 109270 w 2086854"/>
              <a:gd name="connsiteY55" fmla="*/ 340207 h 896257"/>
              <a:gd name="connsiteX56" fmla="*/ 218540 w 2086854"/>
              <a:gd name="connsiteY56" fmla="*/ 449477 h 896257"/>
              <a:gd name="connsiteX57" fmla="*/ 109270 w 2086854"/>
              <a:gd name="connsiteY57" fmla="*/ 558747 h 896257"/>
              <a:gd name="connsiteX58" fmla="*/ 0 w 2086854"/>
              <a:gd name="connsiteY58" fmla="*/ 449477 h 896257"/>
              <a:gd name="connsiteX59" fmla="*/ 109270 w 2086854"/>
              <a:gd name="connsiteY59" fmla="*/ 340207 h 896257"/>
              <a:gd name="connsiteX60" fmla="*/ 1977584 w 2086854"/>
              <a:gd name="connsiteY60" fmla="*/ 0 h 896257"/>
              <a:gd name="connsiteX61" fmla="*/ 2086854 w 2086854"/>
              <a:gd name="connsiteY61" fmla="*/ 109270 h 896257"/>
              <a:gd name="connsiteX62" fmla="*/ 1977584 w 2086854"/>
              <a:gd name="connsiteY62" fmla="*/ 218540 h 896257"/>
              <a:gd name="connsiteX63" fmla="*/ 1868314 w 2086854"/>
              <a:gd name="connsiteY63" fmla="*/ 109270 h 896257"/>
              <a:gd name="connsiteX64" fmla="*/ 1977584 w 2086854"/>
              <a:gd name="connsiteY64" fmla="*/ 0 h 896257"/>
              <a:gd name="connsiteX65" fmla="*/ 1603922 w 2086854"/>
              <a:gd name="connsiteY65" fmla="*/ 0 h 896257"/>
              <a:gd name="connsiteX66" fmla="*/ 1713192 w 2086854"/>
              <a:gd name="connsiteY66" fmla="*/ 109270 h 896257"/>
              <a:gd name="connsiteX67" fmla="*/ 1603922 w 2086854"/>
              <a:gd name="connsiteY67" fmla="*/ 218540 h 896257"/>
              <a:gd name="connsiteX68" fmla="*/ 1494652 w 2086854"/>
              <a:gd name="connsiteY68" fmla="*/ 109270 h 896257"/>
              <a:gd name="connsiteX69" fmla="*/ 1603922 w 2086854"/>
              <a:gd name="connsiteY69" fmla="*/ 0 h 896257"/>
              <a:gd name="connsiteX70" fmla="*/ 1230259 w 2086854"/>
              <a:gd name="connsiteY70" fmla="*/ 0 h 896257"/>
              <a:gd name="connsiteX71" fmla="*/ 1339529 w 2086854"/>
              <a:gd name="connsiteY71" fmla="*/ 109270 h 896257"/>
              <a:gd name="connsiteX72" fmla="*/ 1230259 w 2086854"/>
              <a:gd name="connsiteY72" fmla="*/ 218540 h 896257"/>
              <a:gd name="connsiteX73" fmla="*/ 1120989 w 2086854"/>
              <a:gd name="connsiteY73" fmla="*/ 109270 h 896257"/>
              <a:gd name="connsiteX74" fmla="*/ 1230259 w 2086854"/>
              <a:gd name="connsiteY74" fmla="*/ 0 h 896257"/>
              <a:gd name="connsiteX75" fmla="*/ 856596 w 2086854"/>
              <a:gd name="connsiteY75" fmla="*/ 0 h 896257"/>
              <a:gd name="connsiteX76" fmla="*/ 965866 w 2086854"/>
              <a:gd name="connsiteY76" fmla="*/ 109270 h 896257"/>
              <a:gd name="connsiteX77" fmla="*/ 856596 w 2086854"/>
              <a:gd name="connsiteY77" fmla="*/ 218540 h 896257"/>
              <a:gd name="connsiteX78" fmla="*/ 747326 w 2086854"/>
              <a:gd name="connsiteY78" fmla="*/ 109270 h 896257"/>
              <a:gd name="connsiteX79" fmla="*/ 856596 w 2086854"/>
              <a:gd name="connsiteY79" fmla="*/ 0 h 896257"/>
              <a:gd name="connsiteX80" fmla="*/ 482933 w 2086854"/>
              <a:gd name="connsiteY80" fmla="*/ 0 h 896257"/>
              <a:gd name="connsiteX81" fmla="*/ 592203 w 2086854"/>
              <a:gd name="connsiteY81" fmla="*/ 109270 h 896257"/>
              <a:gd name="connsiteX82" fmla="*/ 482933 w 2086854"/>
              <a:gd name="connsiteY82" fmla="*/ 218540 h 896257"/>
              <a:gd name="connsiteX83" fmla="*/ 373663 w 2086854"/>
              <a:gd name="connsiteY83" fmla="*/ 109270 h 896257"/>
              <a:gd name="connsiteX84" fmla="*/ 482933 w 2086854"/>
              <a:gd name="connsiteY84" fmla="*/ 0 h 896257"/>
              <a:gd name="connsiteX85" fmla="*/ 109270 w 2086854"/>
              <a:gd name="connsiteY85" fmla="*/ 0 h 896257"/>
              <a:gd name="connsiteX86" fmla="*/ 218540 w 2086854"/>
              <a:gd name="connsiteY86" fmla="*/ 109270 h 896257"/>
              <a:gd name="connsiteX87" fmla="*/ 109270 w 2086854"/>
              <a:gd name="connsiteY87" fmla="*/ 218540 h 896257"/>
              <a:gd name="connsiteX88" fmla="*/ 0 w 2086854"/>
              <a:gd name="connsiteY88" fmla="*/ 109270 h 896257"/>
              <a:gd name="connsiteX89" fmla="*/ 109270 w 2086854"/>
              <a:gd name="connsiteY89" fmla="*/ 0 h 896257"/>
            </a:gdLst>
            <a:ahLst/>
            <a:cxnLst/>
            <a:rect l="l" t="t" r="r" b="b"/>
            <a:pathLst>
              <a:path w="2086854" h="896257">
                <a:moveTo>
                  <a:pt x="1977584" y="677717"/>
                </a:moveTo>
                <a:cubicBezTo>
                  <a:pt x="2037932" y="677717"/>
                  <a:pt x="2086854" y="726639"/>
                  <a:pt x="2086854" y="786987"/>
                </a:cubicBezTo>
                <a:cubicBezTo>
                  <a:pt x="2086854" y="847335"/>
                  <a:pt x="2037932" y="896257"/>
                  <a:pt x="1977584" y="896257"/>
                </a:cubicBezTo>
                <a:cubicBezTo>
                  <a:pt x="1917236" y="896257"/>
                  <a:pt x="1868314" y="847335"/>
                  <a:pt x="1868314" y="786987"/>
                </a:cubicBezTo>
                <a:cubicBezTo>
                  <a:pt x="1868314" y="726639"/>
                  <a:pt x="1917236" y="677717"/>
                  <a:pt x="1977584" y="677717"/>
                </a:cubicBezTo>
                <a:close/>
                <a:moveTo>
                  <a:pt x="1603922" y="677717"/>
                </a:moveTo>
                <a:cubicBezTo>
                  <a:pt x="1664270" y="677717"/>
                  <a:pt x="1713192" y="726639"/>
                  <a:pt x="1713192" y="786987"/>
                </a:cubicBezTo>
                <a:cubicBezTo>
                  <a:pt x="1713192" y="847335"/>
                  <a:pt x="1664270" y="896257"/>
                  <a:pt x="1603922" y="896257"/>
                </a:cubicBezTo>
                <a:cubicBezTo>
                  <a:pt x="1543574" y="896257"/>
                  <a:pt x="1494652" y="847335"/>
                  <a:pt x="1494652" y="786987"/>
                </a:cubicBezTo>
                <a:cubicBezTo>
                  <a:pt x="1494652" y="726639"/>
                  <a:pt x="1543574" y="677717"/>
                  <a:pt x="1603922" y="677717"/>
                </a:cubicBezTo>
                <a:close/>
                <a:moveTo>
                  <a:pt x="1230259" y="677717"/>
                </a:moveTo>
                <a:cubicBezTo>
                  <a:pt x="1290607" y="677717"/>
                  <a:pt x="1339529" y="726639"/>
                  <a:pt x="1339529" y="786987"/>
                </a:cubicBezTo>
                <a:cubicBezTo>
                  <a:pt x="1339529" y="847335"/>
                  <a:pt x="1290607" y="896257"/>
                  <a:pt x="1230259" y="896257"/>
                </a:cubicBezTo>
                <a:cubicBezTo>
                  <a:pt x="1169911" y="896257"/>
                  <a:pt x="1120989" y="847335"/>
                  <a:pt x="1120989" y="786987"/>
                </a:cubicBezTo>
                <a:cubicBezTo>
                  <a:pt x="1120989" y="726639"/>
                  <a:pt x="1169911" y="677717"/>
                  <a:pt x="1230259" y="677717"/>
                </a:cubicBezTo>
                <a:close/>
                <a:moveTo>
                  <a:pt x="856596" y="677717"/>
                </a:moveTo>
                <a:cubicBezTo>
                  <a:pt x="916944" y="677717"/>
                  <a:pt x="965866" y="726639"/>
                  <a:pt x="965866" y="786987"/>
                </a:cubicBezTo>
                <a:cubicBezTo>
                  <a:pt x="965866" y="847335"/>
                  <a:pt x="916944" y="896257"/>
                  <a:pt x="856596" y="896257"/>
                </a:cubicBezTo>
                <a:cubicBezTo>
                  <a:pt x="796248" y="896257"/>
                  <a:pt x="747326" y="847335"/>
                  <a:pt x="747326" y="786987"/>
                </a:cubicBezTo>
                <a:cubicBezTo>
                  <a:pt x="747326" y="726639"/>
                  <a:pt x="796248" y="677717"/>
                  <a:pt x="856596" y="677717"/>
                </a:cubicBezTo>
                <a:close/>
                <a:moveTo>
                  <a:pt x="482933" y="677717"/>
                </a:moveTo>
                <a:cubicBezTo>
                  <a:pt x="543281" y="677717"/>
                  <a:pt x="592203" y="726639"/>
                  <a:pt x="592203" y="786987"/>
                </a:cubicBezTo>
                <a:cubicBezTo>
                  <a:pt x="592203" y="847335"/>
                  <a:pt x="543281" y="896257"/>
                  <a:pt x="482933" y="896257"/>
                </a:cubicBezTo>
                <a:cubicBezTo>
                  <a:pt x="422585" y="896257"/>
                  <a:pt x="373663" y="847335"/>
                  <a:pt x="373663" y="786987"/>
                </a:cubicBezTo>
                <a:cubicBezTo>
                  <a:pt x="373663" y="726639"/>
                  <a:pt x="422585" y="677717"/>
                  <a:pt x="482933" y="677717"/>
                </a:cubicBezTo>
                <a:close/>
                <a:moveTo>
                  <a:pt x="109270" y="677717"/>
                </a:moveTo>
                <a:cubicBezTo>
                  <a:pt x="169618" y="677717"/>
                  <a:pt x="218540" y="726639"/>
                  <a:pt x="218540" y="786987"/>
                </a:cubicBezTo>
                <a:cubicBezTo>
                  <a:pt x="218540" y="847335"/>
                  <a:pt x="169618" y="896257"/>
                  <a:pt x="109270" y="896257"/>
                </a:cubicBezTo>
                <a:cubicBezTo>
                  <a:pt x="48922" y="896257"/>
                  <a:pt x="0" y="847335"/>
                  <a:pt x="0" y="786987"/>
                </a:cubicBezTo>
                <a:cubicBezTo>
                  <a:pt x="0" y="726639"/>
                  <a:pt x="48922" y="677717"/>
                  <a:pt x="109270" y="677717"/>
                </a:cubicBezTo>
                <a:close/>
                <a:moveTo>
                  <a:pt x="1977584" y="340207"/>
                </a:moveTo>
                <a:cubicBezTo>
                  <a:pt x="2037932" y="340207"/>
                  <a:pt x="2086854" y="389129"/>
                  <a:pt x="2086854" y="449477"/>
                </a:cubicBezTo>
                <a:cubicBezTo>
                  <a:pt x="2086854" y="509825"/>
                  <a:pt x="2037932" y="558747"/>
                  <a:pt x="1977584" y="558747"/>
                </a:cubicBezTo>
                <a:cubicBezTo>
                  <a:pt x="1917236" y="558747"/>
                  <a:pt x="1868314" y="509825"/>
                  <a:pt x="1868314" y="449477"/>
                </a:cubicBezTo>
                <a:cubicBezTo>
                  <a:pt x="1868314" y="389129"/>
                  <a:pt x="1917236" y="340207"/>
                  <a:pt x="1977584" y="340207"/>
                </a:cubicBezTo>
                <a:close/>
                <a:moveTo>
                  <a:pt x="1603922" y="340207"/>
                </a:moveTo>
                <a:cubicBezTo>
                  <a:pt x="1664270" y="340207"/>
                  <a:pt x="1713192" y="389129"/>
                  <a:pt x="1713192" y="449477"/>
                </a:cubicBezTo>
                <a:cubicBezTo>
                  <a:pt x="1713192" y="509825"/>
                  <a:pt x="1664270" y="558747"/>
                  <a:pt x="1603922" y="558747"/>
                </a:cubicBezTo>
                <a:cubicBezTo>
                  <a:pt x="1543574" y="558747"/>
                  <a:pt x="1494652" y="509825"/>
                  <a:pt x="1494652" y="449477"/>
                </a:cubicBezTo>
                <a:cubicBezTo>
                  <a:pt x="1494652" y="389129"/>
                  <a:pt x="1543574" y="340207"/>
                  <a:pt x="1603922" y="340207"/>
                </a:cubicBezTo>
                <a:close/>
                <a:moveTo>
                  <a:pt x="1230259" y="340207"/>
                </a:moveTo>
                <a:cubicBezTo>
                  <a:pt x="1290607" y="340207"/>
                  <a:pt x="1339529" y="389129"/>
                  <a:pt x="1339529" y="449477"/>
                </a:cubicBezTo>
                <a:cubicBezTo>
                  <a:pt x="1339529" y="509825"/>
                  <a:pt x="1290607" y="558747"/>
                  <a:pt x="1230259" y="558747"/>
                </a:cubicBezTo>
                <a:cubicBezTo>
                  <a:pt x="1169911" y="558747"/>
                  <a:pt x="1120989" y="509825"/>
                  <a:pt x="1120989" y="449477"/>
                </a:cubicBezTo>
                <a:cubicBezTo>
                  <a:pt x="1120989" y="389129"/>
                  <a:pt x="1169911" y="340207"/>
                  <a:pt x="1230259" y="340207"/>
                </a:cubicBezTo>
                <a:close/>
                <a:moveTo>
                  <a:pt x="856596" y="340207"/>
                </a:moveTo>
                <a:cubicBezTo>
                  <a:pt x="916944" y="340207"/>
                  <a:pt x="965866" y="389129"/>
                  <a:pt x="965866" y="449477"/>
                </a:cubicBezTo>
                <a:cubicBezTo>
                  <a:pt x="965866" y="509825"/>
                  <a:pt x="916944" y="558747"/>
                  <a:pt x="856596" y="558747"/>
                </a:cubicBezTo>
                <a:cubicBezTo>
                  <a:pt x="796248" y="558747"/>
                  <a:pt x="747326" y="509825"/>
                  <a:pt x="747326" y="449477"/>
                </a:cubicBezTo>
                <a:cubicBezTo>
                  <a:pt x="747326" y="389129"/>
                  <a:pt x="796248" y="340207"/>
                  <a:pt x="856596" y="340207"/>
                </a:cubicBezTo>
                <a:close/>
                <a:moveTo>
                  <a:pt x="482933" y="340207"/>
                </a:moveTo>
                <a:cubicBezTo>
                  <a:pt x="543281" y="340207"/>
                  <a:pt x="592203" y="389129"/>
                  <a:pt x="592203" y="449477"/>
                </a:cubicBezTo>
                <a:cubicBezTo>
                  <a:pt x="592203" y="509825"/>
                  <a:pt x="543281" y="558747"/>
                  <a:pt x="482933" y="558747"/>
                </a:cubicBezTo>
                <a:cubicBezTo>
                  <a:pt x="422585" y="558747"/>
                  <a:pt x="373663" y="509825"/>
                  <a:pt x="373663" y="449477"/>
                </a:cubicBezTo>
                <a:cubicBezTo>
                  <a:pt x="373663" y="389129"/>
                  <a:pt x="422585" y="340207"/>
                  <a:pt x="482933" y="340207"/>
                </a:cubicBezTo>
                <a:close/>
                <a:moveTo>
                  <a:pt x="109270" y="340207"/>
                </a:moveTo>
                <a:cubicBezTo>
                  <a:pt x="169619" y="340207"/>
                  <a:pt x="218540" y="389129"/>
                  <a:pt x="218540" y="449477"/>
                </a:cubicBezTo>
                <a:cubicBezTo>
                  <a:pt x="218540" y="509825"/>
                  <a:pt x="169619" y="558747"/>
                  <a:pt x="109270" y="558747"/>
                </a:cubicBezTo>
                <a:cubicBezTo>
                  <a:pt x="48922" y="558747"/>
                  <a:pt x="0" y="509825"/>
                  <a:pt x="0" y="449477"/>
                </a:cubicBezTo>
                <a:cubicBezTo>
                  <a:pt x="0" y="389129"/>
                  <a:pt x="48922" y="340207"/>
                  <a:pt x="109270" y="340207"/>
                </a:cubicBezTo>
                <a:close/>
                <a:moveTo>
                  <a:pt x="1977584" y="0"/>
                </a:moveTo>
                <a:cubicBezTo>
                  <a:pt x="2037932" y="0"/>
                  <a:pt x="2086854" y="48922"/>
                  <a:pt x="2086854" y="109270"/>
                </a:cubicBezTo>
                <a:cubicBezTo>
                  <a:pt x="2086854" y="169618"/>
                  <a:pt x="2037932" y="218540"/>
                  <a:pt x="1977584" y="218540"/>
                </a:cubicBezTo>
                <a:cubicBezTo>
                  <a:pt x="1917236" y="218540"/>
                  <a:pt x="1868314" y="169618"/>
                  <a:pt x="1868314" y="109270"/>
                </a:cubicBezTo>
                <a:cubicBezTo>
                  <a:pt x="1868314" y="48922"/>
                  <a:pt x="1917236" y="0"/>
                  <a:pt x="1977584" y="0"/>
                </a:cubicBezTo>
                <a:close/>
                <a:moveTo>
                  <a:pt x="1603922" y="0"/>
                </a:moveTo>
                <a:cubicBezTo>
                  <a:pt x="1664270" y="0"/>
                  <a:pt x="1713192" y="48922"/>
                  <a:pt x="1713192" y="109270"/>
                </a:cubicBezTo>
                <a:cubicBezTo>
                  <a:pt x="1713192" y="169618"/>
                  <a:pt x="1664270" y="218540"/>
                  <a:pt x="1603922" y="218540"/>
                </a:cubicBezTo>
                <a:cubicBezTo>
                  <a:pt x="1543574" y="218540"/>
                  <a:pt x="1494652" y="169618"/>
                  <a:pt x="1494652" y="109270"/>
                </a:cubicBezTo>
                <a:cubicBezTo>
                  <a:pt x="1494652" y="48922"/>
                  <a:pt x="1543574" y="0"/>
                  <a:pt x="1603922" y="0"/>
                </a:cubicBezTo>
                <a:close/>
                <a:moveTo>
                  <a:pt x="1230259" y="0"/>
                </a:moveTo>
                <a:cubicBezTo>
                  <a:pt x="1290607" y="0"/>
                  <a:pt x="1339529" y="48922"/>
                  <a:pt x="1339529" y="109270"/>
                </a:cubicBezTo>
                <a:cubicBezTo>
                  <a:pt x="1339529" y="169618"/>
                  <a:pt x="1290607" y="218540"/>
                  <a:pt x="1230259" y="218540"/>
                </a:cubicBezTo>
                <a:cubicBezTo>
                  <a:pt x="1169911" y="218540"/>
                  <a:pt x="1120989" y="169618"/>
                  <a:pt x="1120989" y="109270"/>
                </a:cubicBezTo>
                <a:cubicBezTo>
                  <a:pt x="1120989" y="48922"/>
                  <a:pt x="1169911" y="0"/>
                  <a:pt x="1230259" y="0"/>
                </a:cubicBezTo>
                <a:close/>
                <a:moveTo>
                  <a:pt x="856596" y="0"/>
                </a:moveTo>
                <a:cubicBezTo>
                  <a:pt x="916944" y="0"/>
                  <a:pt x="965866" y="48922"/>
                  <a:pt x="965866" y="109270"/>
                </a:cubicBezTo>
                <a:cubicBezTo>
                  <a:pt x="965866" y="169618"/>
                  <a:pt x="916944" y="218540"/>
                  <a:pt x="856596" y="218540"/>
                </a:cubicBezTo>
                <a:cubicBezTo>
                  <a:pt x="796248" y="218540"/>
                  <a:pt x="747326" y="169618"/>
                  <a:pt x="747326" y="109270"/>
                </a:cubicBezTo>
                <a:cubicBezTo>
                  <a:pt x="747326" y="48922"/>
                  <a:pt x="796248" y="0"/>
                  <a:pt x="856596" y="0"/>
                </a:cubicBezTo>
                <a:close/>
                <a:moveTo>
                  <a:pt x="482933" y="0"/>
                </a:moveTo>
                <a:cubicBezTo>
                  <a:pt x="543281" y="0"/>
                  <a:pt x="592203" y="48922"/>
                  <a:pt x="592203" y="109270"/>
                </a:cubicBezTo>
                <a:cubicBezTo>
                  <a:pt x="592203" y="169618"/>
                  <a:pt x="543281" y="218540"/>
                  <a:pt x="482933" y="218540"/>
                </a:cubicBezTo>
                <a:cubicBezTo>
                  <a:pt x="422585" y="218540"/>
                  <a:pt x="373663" y="169618"/>
                  <a:pt x="373663" y="109270"/>
                </a:cubicBezTo>
                <a:cubicBezTo>
                  <a:pt x="373663" y="48922"/>
                  <a:pt x="422585" y="0"/>
                  <a:pt x="482933" y="0"/>
                </a:cubicBezTo>
                <a:close/>
                <a:moveTo>
                  <a:pt x="109270" y="0"/>
                </a:moveTo>
                <a:cubicBezTo>
                  <a:pt x="169619" y="0"/>
                  <a:pt x="218540" y="48922"/>
                  <a:pt x="218540" y="109270"/>
                </a:cubicBezTo>
                <a:cubicBezTo>
                  <a:pt x="218540" y="169618"/>
                  <a:pt x="169619" y="218540"/>
                  <a:pt x="109270" y="218540"/>
                </a:cubicBezTo>
                <a:cubicBezTo>
                  <a:pt x="48922" y="218540"/>
                  <a:pt x="0" y="169618"/>
                  <a:pt x="0" y="109270"/>
                </a:cubicBezTo>
                <a:cubicBezTo>
                  <a:pt x="0" y="48922"/>
                  <a:pt x="48922" y="0"/>
                  <a:pt x="109270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848773" y="954692"/>
            <a:ext cx="121370" cy="1213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1526856" flipV="1">
            <a:off x="338768" y="786060"/>
            <a:ext cx="643262" cy="137541"/>
          </a:xfrm>
          <a:prstGeom prst="arc">
            <a:avLst>
              <a:gd name="adj1" fmla="val 21067792"/>
              <a:gd name="adj2" fmla="val 18134539"/>
            </a:avLst>
          </a:prstGeom>
          <a:noFill/>
          <a:ln w="25400" cap="sq">
            <a:solidFill>
              <a:schemeClr val="accent1">
                <a:lumMod val="60000"/>
                <a:lumOff val="4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11340106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1409505" y="6170813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0919587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10985019" y="6170813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10499068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10566294" y="6170813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0078549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0152924" y="6170813"/>
            <a:ext cx="119802" cy="129774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1849566">
            <a:off x="3944427" y="1511866"/>
            <a:ext cx="1078902" cy="1078902"/>
          </a:xfrm>
          <a:prstGeom prst="ellipse">
            <a:avLst/>
          </a:prstGeom>
          <a:gradFill>
            <a:gsLst>
              <a:gs pos="7000">
                <a:schemeClr val="accent1"/>
              </a:gs>
              <a:gs pos="89000">
                <a:schemeClr val="accent1">
                  <a:lumMod val="40000"/>
                  <a:lumOff val="60000"/>
                  <a:alpha val="0"/>
                </a:schemeClr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538076" y="3039388"/>
            <a:ext cx="5102726" cy="17319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38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加强和改善党的领导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857297" y="1676336"/>
            <a:ext cx="885629" cy="299158"/>
          </a:xfrm>
          <a:custGeom>
            <a:avLst/>
            <a:gdLst>
              <a:gd name="connsiteX0" fmla="*/ 985324 w 1954210"/>
              <a:gd name="connsiteY0" fmla="*/ 0 h 1147870"/>
              <a:gd name="connsiteX1" fmla="*/ 1280281 w 1954210"/>
              <a:gd name="connsiteY1" fmla="*/ 0 h 1147870"/>
              <a:gd name="connsiteX2" fmla="*/ 1462005 w 1954210"/>
              <a:gd name="connsiteY2" fmla="*/ 574392 h 1147870"/>
              <a:gd name="connsiteX3" fmla="*/ 1280281 w 1954210"/>
              <a:gd name="connsiteY3" fmla="*/ 1147870 h 1147870"/>
              <a:gd name="connsiteX4" fmla="*/ 985324 w 1954210"/>
              <a:gd name="connsiteY4" fmla="*/ 1147870 h 1147870"/>
              <a:gd name="connsiteX5" fmla="*/ 1167960 w 1954210"/>
              <a:gd name="connsiteY5" fmla="*/ 574392 h 1147870"/>
              <a:gd name="connsiteX6" fmla="*/ 0 w 1954210"/>
              <a:gd name="connsiteY6" fmla="*/ 0 h 1147870"/>
              <a:gd name="connsiteX7" fmla="*/ 294045 w 1954210"/>
              <a:gd name="connsiteY7" fmla="*/ 0 h 1147870"/>
              <a:gd name="connsiteX8" fmla="*/ 475768 w 1954210"/>
              <a:gd name="connsiteY8" fmla="*/ 574392 h 1147870"/>
              <a:gd name="connsiteX9" fmla="*/ 294045 w 1954210"/>
              <a:gd name="connsiteY9" fmla="*/ 1147870 h 1147870"/>
              <a:gd name="connsiteX10" fmla="*/ 0 w 1954210"/>
              <a:gd name="connsiteY10" fmla="*/ 1147870 h 1147870"/>
              <a:gd name="connsiteX11" fmla="*/ 181724 w 1954210"/>
              <a:gd name="connsiteY11" fmla="*/ 574392 h 1147870"/>
              <a:gd name="connsiteX12" fmla="*/ 493118 w 1954210"/>
              <a:gd name="connsiteY12" fmla="*/ 0 h 1147870"/>
              <a:gd name="connsiteX13" fmla="*/ 787163 w 1954210"/>
              <a:gd name="connsiteY13" fmla="*/ 0 h 1147870"/>
              <a:gd name="connsiteX14" fmla="*/ 968886 w 1954210"/>
              <a:gd name="connsiteY14" fmla="*/ 574392 h 1147870"/>
              <a:gd name="connsiteX15" fmla="*/ 787163 w 1954210"/>
              <a:gd name="connsiteY15" fmla="*/ 1147870 h 1147870"/>
              <a:gd name="connsiteX16" fmla="*/ 493118 w 1954210"/>
              <a:gd name="connsiteY16" fmla="*/ 1147870 h 1147870"/>
              <a:gd name="connsiteX17" fmla="*/ 674842 w 1954210"/>
              <a:gd name="connsiteY17" fmla="*/ 574392 h 1147870"/>
              <a:gd name="connsiteX18" fmla="*/ 1478442 w 1954210"/>
              <a:gd name="connsiteY18" fmla="*/ 0 h 1147870"/>
              <a:gd name="connsiteX19" fmla="*/ 1772486 w 1954210"/>
              <a:gd name="connsiteY19" fmla="*/ 0 h 1147870"/>
              <a:gd name="connsiteX20" fmla="*/ 1954210 w 1954210"/>
              <a:gd name="connsiteY20" fmla="*/ 574392 h 1147870"/>
              <a:gd name="connsiteX21" fmla="*/ 1772486 w 1954210"/>
              <a:gd name="connsiteY21" fmla="*/ 1147870 h 1147870"/>
              <a:gd name="connsiteX22" fmla="*/ 1478442 w 1954210"/>
              <a:gd name="connsiteY22" fmla="*/ 1147870 h 1147870"/>
              <a:gd name="connsiteX23" fmla="*/ 1660166 w 1954210"/>
              <a:gd name="connsiteY23" fmla="*/ 574392 h 1147870"/>
            </a:gdLst>
            <a:ahLst/>
            <a:cxnLst/>
            <a:rect l="l" t="t" r="r" b="b"/>
            <a:pathLst>
              <a:path w="1954210" h="1147870">
                <a:moveTo>
                  <a:pt x="985324" y="0"/>
                </a:moveTo>
                <a:lnTo>
                  <a:pt x="1280281" y="0"/>
                </a:lnTo>
                <a:lnTo>
                  <a:pt x="1462005" y="574392"/>
                </a:lnTo>
                <a:lnTo>
                  <a:pt x="1280281" y="1147870"/>
                </a:lnTo>
                <a:lnTo>
                  <a:pt x="985324" y="1147870"/>
                </a:lnTo>
                <a:lnTo>
                  <a:pt x="1167960" y="574392"/>
                </a:lnTo>
                <a:close/>
                <a:moveTo>
                  <a:pt x="0" y="0"/>
                </a:moveTo>
                <a:lnTo>
                  <a:pt x="294045" y="0"/>
                </a:lnTo>
                <a:lnTo>
                  <a:pt x="475768" y="574392"/>
                </a:lnTo>
                <a:lnTo>
                  <a:pt x="294045" y="1147870"/>
                </a:lnTo>
                <a:lnTo>
                  <a:pt x="0" y="1147870"/>
                </a:lnTo>
                <a:lnTo>
                  <a:pt x="181724" y="574392"/>
                </a:lnTo>
                <a:close/>
                <a:moveTo>
                  <a:pt x="493118" y="0"/>
                </a:moveTo>
                <a:lnTo>
                  <a:pt x="787163" y="0"/>
                </a:lnTo>
                <a:lnTo>
                  <a:pt x="968886" y="574392"/>
                </a:lnTo>
                <a:lnTo>
                  <a:pt x="787163" y="1147870"/>
                </a:lnTo>
                <a:lnTo>
                  <a:pt x="493118" y="1147870"/>
                </a:lnTo>
                <a:lnTo>
                  <a:pt x="674842" y="574392"/>
                </a:lnTo>
                <a:close/>
                <a:moveTo>
                  <a:pt x="1478442" y="0"/>
                </a:moveTo>
                <a:lnTo>
                  <a:pt x="1772486" y="0"/>
                </a:lnTo>
                <a:lnTo>
                  <a:pt x="1954210" y="574392"/>
                </a:lnTo>
                <a:lnTo>
                  <a:pt x="1772486" y="1147870"/>
                </a:lnTo>
                <a:lnTo>
                  <a:pt x="1478442" y="1147870"/>
                </a:lnTo>
                <a:lnTo>
                  <a:pt x="1660166" y="574392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 w="9128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516013" y="1990143"/>
            <a:ext cx="2997546" cy="10789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PART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3279935" y="818148"/>
            <a:ext cx="2067834" cy="225089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72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07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528722" y="4668252"/>
            <a:ext cx="3258332" cy="156966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9600">
                <a:ln w="12700">
                  <a:solidFill>
                    <a:srgbClr val="000000">
                      <a:alpha val="100000"/>
                    </a:srgbClr>
                  </a:solidFill>
                </a:ln>
                <a:noFill/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2025</a:t>
            </a:r>
            <a:endParaRPr kumimoji="1" lang="zh-CN" altLang="en-US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alphaModFix amt="100000"/>
          </a:blip>
          <a:srcRect l="26418" t="8405" r="25782"/>
          <a:stretch>
            <a:fillRect/>
          </a:stretch>
        </p:blipFill>
        <p:spPr>
          <a:xfrm>
            <a:off x="5505172" y="775326"/>
            <a:ext cx="5759293" cy="6185031"/>
          </a:xfrm>
          <a:custGeom>
            <a:avLst/>
            <a:gdLst>
              <a:gd name="connsiteX0" fmla="*/ 0 w 5827784"/>
              <a:gd name="connsiteY0" fmla="*/ 0 h 6258585"/>
              <a:gd name="connsiteX1" fmla="*/ 5827784 w 5827784"/>
              <a:gd name="connsiteY1" fmla="*/ 0 h 6258585"/>
              <a:gd name="connsiteX2" fmla="*/ 5827784 w 5827784"/>
              <a:gd name="connsiteY2" fmla="*/ 6258585 h 6258585"/>
              <a:gd name="connsiteX3" fmla="*/ 0 w 5827784"/>
              <a:gd name="connsiteY3" fmla="*/ 6258585 h 6258585"/>
            </a:gdLst>
            <a:ahLst/>
            <a:cxnLst/>
            <a:rect l="l" t="t" r="r" b="b"/>
            <a:pathLst>
              <a:path w="5827784" h="6258585">
                <a:moveTo>
                  <a:pt x="0" y="0"/>
                </a:moveTo>
                <a:lnTo>
                  <a:pt x="5827784" y="0"/>
                </a:lnTo>
                <a:lnTo>
                  <a:pt x="5827784" y="6258585"/>
                </a:lnTo>
                <a:lnTo>
                  <a:pt x="0" y="6258585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6" name="标题 1"/>
          <p:cNvSpPr txBox="1"/>
          <p:nvPr/>
        </p:nvSpPr>
        <p:spPr>
          <a:xfrm>
            <a:off x="7025587" y="5384044"/>
            <a:ext cx="982638" cy="9826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  <a:alpha val="69000"/>
                </a:schemeClr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16200000" flipH="1">
            <a:off x="6816902" y="1115004"/>
            <a:ext cx="745895" cy="1144964"/>
          </a:xfrm>
          <a:custGeom>
            <a:avLst/>
            <a:gdLst>
              <a:gd name="connsiteX0" fmla="*/ 340861 w 961603"/>
              <a:gd name="connsiteY0" fmla="*/ 1476080 h 1476080"/>
              <a:gd name="connsiteX1" fmla="*/ 340861 w 961603"/>
              <a:gd name="connsiteY1" fmla="*/ 1476080 h 1476080"/>
              <a:gd name="connsiteX2" fmla="*/ 340862 w 961603"/>
              <a:gd name="connsiteY2" fmla="*/ 1476080 h 1476080"/>
              <a:gd name="connsiteX3" fmla="*/ 0 w 961603"/>
              <a:gd name="connsiteY3" fmla="*/ 1135218 h 1476080"/>
              <a:gd name="connsiteX4" fmla="*/ 0 w 961603"/>
              <a:gd name="connsiteY4" fmla="*/ 340862 h 1476080"/>
              <a:gd name="connsiteX5" fmla="*/ 340862 w 961603"/>
              <a:gd name="connsiteY5" fmla="*/ 0 h 1476080"/>
              <a:gd name="connsiteX6" fmla="*/ 340862 w 961603"/>
              <a:gd name="connsiteY6" fmla="*/ 1 h 1476080"/>
              <a:gd name="connsiteX7" fmla="*/ 681724 w 961603"/>
              <a:gd name="connsiteY7" fmla="*/ 340863 h 1476080"/>
              <a:gd name="connsiteX8" fmla="*/ 681723 w 961603"/>
              <a:gd name="connsiteY8" fmla="*/ 816647 h 1476080"/>
              <a:gd name="connsiteX9" fmla="*/ 961603 w 961603"/>
              <a:gd name="connsiteY9" fmla="*/ 1096527 h 1476080"/>
              <a:gd name="connsiteX10" fmla="*/ 681723 w 961603"/>
              <a:gd name="connsiteY10" fmla="*/ 1096527 h 1476080"/>
              <a:gd name="connsiteX11" fmla="*/ 681723 w 961603"/>
              <a:gd name="connsiteY11" fmla="*/ 1135218 h 1476080"/>
              <a:gd name="connsiteX12" fmla="*/ 409557 w 961603"/>
              <a:gd name="connsiteY12" fmla="*/ 1469155 h 1476080"/>
              <a:gd name="connsiteX13" fmla="*/ 340861 w 961603"/>
              <a:gd name="connsiteY13" fmla="*/ 1476080 h 1476080"/>
              <a:gd name="connsiteX14" fmla="*/ 272166 w 961603"/>
              <a:gd name="connsiteY14" fmla="*/ 1469155 h 1476080"/>
              <a:gd name="connsiteX15" fmla="*/ 0 w 961603"/>
              <a:gd name="connsiteY15" fmla="*/ 1135218 h 1476080"/>
            </a:gdLst>
            <a:ahLst/>
            <a:cxnLst/>
            <a:rect l="l" t="t" r="r" b="b"/>
            <a:pathLst>
              <a:path w="961603" h="1476080">
                <a:moveTo>
                  <a:pt x="340861" y="1476080"/>
                </a:moveTo>
                <a:lnTo>
                  <a:pt x="340861" y="1476080"/>
                </a:lnTo>
                <a:lnTo>
                  <a:pt x="340862" y="1476080"/>
                </a:lnTo>
                <a:close/>
                <a:moveTo>
                  <a:pt x="0" y="1135218"/>
                </a:moveTo>
                <a:lnTo>
                  <a:pt x="0" y="340862"/>
                </a:lnTo>
                <a:cubicBezTo>
                  <a:pt x="0" y="152609"/>
                  <a:pt x="152609" y="0"/>
                  <a:pt x="340862" y="0"/>
                </a:cubicBezTo>
                <a:lnTo>
                  <a:pt x="340862" y="1"/>
                </a:lnTo>
                <a:cubicBezTo>
                  <a:pt x="529115" y="1"/>
                  <a:pt x="681724" y="152610"/>
                  <a:pt x="681724" y="340863"/>
                </a:cubicBezTo>
                <a:lnTo>
                  <a:pt x="681723" y="816647"/>
                </a:lnTo>
                <a:lnTo>
                  <a:pt x="961603" y="1096527"/>
                </a:lnTo>
                <a:lnTo>
                  <a:pt x="681723" y="1096527"/>
                </a:lnTo>
                <a:lnTo>
                  <a:pt x="681723" y="1135218"/>
                </a:lnTo>
                <a:cubicBezTo>
                  <a:pt x="681723" y="1299939"/>
                  <a:pt x="564882" y="1437371"/>
                  <a:pt x="409557" y="1469155"/>
                </a:cubicBezTo>
                <a:lnTo>
                  <a:pt x="340861" y="1476080"/>
                </a:lnTo>
                <a:lnTo>
                  <a:pt x="272166" y="1469155"/>
                </a:lnTo>
                <a:cubicBezTo>
                  <a:pt x="116841" y="1437371"/>
                  <a:pt x="0" y="1299939"/>
                  <a:pt x="0" y="1135218"/>
                </a:cubicBez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6696719" y="1422841"/>
            <a:ext cx="1012203" cy="30767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DESIGN</a:t>
            </a:r>
            <a:endParaRPr kumimoji="1" lang="zh-CN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60751" y="150305"/>
            <a:ext cx="11870499" cy="6557391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847514" y="1349752"/>
            <a:ext cx="978570" cy="9785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60400" y="1839037"/>
            <a:ext cx="3352798" cy="3139363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flipV="1">
            <a:off x="1350210" y="4976264"/>
            <a:ext cx="1973178" cy="969844"/>
          </a:xfrm>
          <a:custGeom>
            <a:avLst/>
            <a:gdLst>
              <a:gd name="connsiteX0" fmla="*/ 414968 w 829937"/>
              <a:gd name="connsiteY0" fmla="*/ 0 h 407926"/>
              <a:gd name="connsiteX1" fmla="*/ 822280 w 829937"/>
              <a:gd name="connsiteY1" fmla="*/ 331968 h 407926"/>
              <a:gd name="connsiteX2" fmla="*/ 829937 w 829937"/>
              <a:gd name="connsiteY2" fmla="*/ 407926 h 407926"/>
              <a:gd name="connsiteX3" fmla="*/ 0 w 829937"/>
              <a:gd name="connsiteY3" fmla="*/ 407926 h 407926"/>
              <a:gd name="connsiteX4" fmla="*/ 7657 w 829937"/>
              <a:gd name="connsiteY4" fmla="*/ 331968 h 407926"/>
              <a:gd name="connsiteX5" fmla="*/ 414968 w 829937"/>
              <a:gd name="connsiteY5" fmla="*/ 0 h 407926"/>
            </a:gdLst>
            <a:ahLst/>
            <a:cxnLst/>
            <a:rect l="l" t="t" r="r" b="b"/>
            <a:pathLst>
              <a:path w="829937" h="407926">
                <a:moveTo>
                  <a:pt x="414968" y="0"/>
                </a:moveTo>
                <a:cubicBezTo>
                  <a:pt x="615883" y="0"/>
                  <a:pt x="783512" y="142514"/>
                  <a:pt x="822280" y="331968"/>
                </a:cubicBezTo>
                <a:lnTo>
                  <a:pt x="829937" y="407926"/>
                </a:lnTo>
                <a:lnTo>
                  <a:pt x="0" y="407926"/>
                </a:lnTo>
                <a:lnTo>
                  <a:pt x="7657" y="331968"/>
                </a:lnTo>
                <a:cubicBezTo>
                  <a:pt x="46425" y="142514"/>
                  <a:pt x="214053" y="0"/>
                  <a:pt x="414968" y="0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975853" y="1478091"/>
            <a:ext cx="721892" cy="721892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902002" y="2946714"/>
            <a:ext cx="2869594" cy="183383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党的领导是做好三农工作的根本保证，只有加强党的领导，才能确保三农工作正确方向。
2024年我国坚持和加强党对三农工作的全面领导，确保三农工作正确方向。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902002" y="2245054"/>
            <a:ext cx="2869594" cy="60578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党的领导与三农工作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2161057" y="1685178"/>
            <a:ext cx="351484" cy="307718"/>
          </a:xfrm>
          <a:custGeom>
            <a:avLst/>
            <a:gdLst>
              <a:gd name="connsiteX0" fmla="*/ 411292 w 822400"/>
              <a:gd name="connsiteY0" fmla="*/ 234366 h 720000"/>
              <a:gd name="connsiteX1" fmla="*/ 285658 w 822400"/>
              <a:gd name="connsiteY1" fmla="*/ 360000 h 720000"/>
              <a:gd name="connsiteX2" fmla="*/ 411292 w 822400"/>
              <a:gd name="connsiteY2" fmla="*/ 485635 h 720000"/>
              <a:gd name="connsiteX3" fmla="*/ 536927 w 822400"/>
              <a:gd name="connsiteY3" fmla="*/ 360000 h 720000"/>
              <a:gd name="connsiteX4" fmla="*/ 411292 w 822400"/>
              <a:gd name="connsiteY4" fmla="*/ 234366 h 720000"/>
              <a:gd name="connsiteX5" fmla="*/ 411292 w 822400"/>
              <a:gd name="connsiteY5" fmla="*/ 178938 h 720000"/>
              <a:gd name="connsiteX6" fmla="*/ 592354 w 822400"/>
              <a:gd name="connsiteY6" fmla="*/ 360000 h 720000"/>
              <a:gd name="connsiteX7" fmla="*/ 411292 w 822400"/>
              <a:gd name="connsiteY7" fmla="*/ 541063 h 720000"/>
              <a:gd name="connsiteX8" fmla="*/ 230230 w 822400"/>
              <a:gd name="connsiteY8" fmla="*/ 360000 h 720000"/>
              <a:gd name="connsiteX9" fmla="*/ 411292 w 822400"/>
              <a:gd name="connsiteY9" fmla="*/ 178938 h 720000"/>
              <a:gd name="connsiteX10" fmla="*/ 235403 w 822400"/>
              <a:gd name="connsiteY10" fmla="*/ 55427 h 720000"/>
              <a:gd name="connsiteX11" fmla="*/ 59514 w 822400"/>
              <a:gd name="connsiteY11" fmla="*/ 360000 h 720000"/>
              <a:gd name="connsiteX12" fmla="*/ 235403 w 822400"/>
              <a:gd name="connsiteY12" fmla="*/ 664573 h 720000"/>
              <a:gd name="connsiteX13" fmla="*/ 587089 w 822400"/>
              <a:gd name="connsiteY13" fmla="*/ 664573 h 720000"/>
              <a:gd name="connsiteX14" fmla="*/ 762978 w 822400"/>
              <a:gd name="connsiteY14" fmla="*/ 360000 h 720000"/>
              <a:gd name="connsiteX15" fmla="*/ 587089 w 822400"/>
              <a:gd name="connsiteY15" fmla="*/ 55427 h 720000"/>
              <a:gd name="connsiteX16" fmla="*/ 219883 w 822400"/>
              <a:gd name="connsiteY16" fmla="*/ 0 h 720000"/>
              <a:gd name="connsiteX17" fmla="*/ 602516 w 822400"/>
              <a:gd name="connsiteY17" fmla="*/ 0 h 720000"/>
              <a:gd name="connsiteX18" fmla="*/ 627274 w 822400"/>
              <a:gd name="connsiteY18" fmla="*/ 14319 h 720000"/>
              <a:gd name="connsiteX19" fmla="*/ 818590 w 822400"/>
              <a:gd name="connsiteY19" fmla="*/ 345682 h 720000"/>
              <a:gd name="connsiteX20" fmla="*/ 818590 w 822400"/>
              <a:gd name="connsiteY20" fmla="*/ 374319 h 720000"/>
              <a:gd name="connsiteX21" fmla="*/ 627366 w 822400"/>
              <a:gd name="connsiteY21" fmla="*/ 705682 h 720000"/>
              <a:gd name="connsiteX22" fmla="*/ 602608 w 822400"/>
              <a:gd name="connsiteY22" fmla="*/ 720000 h 720000"/>
              <a:gd name="connsiteX23" fmla="*/ 219976 w 822400"/>
              <a:gd name="connsiteY23" fmla="*/ 720000 h 720000"/>
              <a:gd name="connsiteX24" fmla="*/ 195218 w 822400"/>
              <a:gd name="connsiteY24" fmla="*/ 705682 h 720000"/>
              <a:gd name="connsiteX25" fmla="*/ 3810 w 822400"/>
              <a:gd name="connsiteY25" fmla="*/ 374319 h 720000"/>
              <a:gd name="connsiteX26" fmla="*/ 3810 w 822400"/>
              <a:gd name="connsiteY26" fmla="*/ 345682 h 720000"/>
              <a:gd name="connsiteX27" fmla="*/ 195126 w 822400"/>
              <a:gd name="connsiteY27" fmla="*/ 14319 h 720000"/>
              <a:gd name="connsiteX28" fmla="*/ 219883 w 822400"/>
              <a:gd name="connsiteY28" fmla="*/ 0 h 720000"/>
            </a:gdLst>
            <a:ahLst/>
            <a:cxnLst/>
            <a:rect l="l" t="t" r="r" b="b"/>
            <a:pathLst>
              <a:path w="822400" h="720000">
                <a:moveTo>
                  <a:pt x="411292" y="234366"/>
                </a:moveTo>
                <a:cubicBezTo>
                  <a:pt x="342008" y="234366"/>
                  <a:pt x="285658" y="290716"/>
                  <a:pt x="285658" y="360000"/>
                </a:cubicBezTo>
                <a:cubicBezTo>
                  <a:pt x="285658" y="429284"/>
                  <a:pt x="342008" y="485635"/>
                  <a:pt x="411292" y="485635"/>
                </a:cubicBezTo>
                <a:cubicBezTo>
                  <a:pt x="480576" y="485635"/>
                  <a:pt x="536927" y="429284"/>
                  <a:pt x="536927" y="360000"/>
                </a:cubicBezTo>
                <a:cubicBezTo>
                  <a:pt x="536927" y="290716"/>
                  <a:pt x="480576" y="234366"/>
                  <a:pt x="411292" y="234366"/>
                </a:cubicBezTo>
                <a:close/>
                <a:moveTo>
                  <a:pt x="411292" y="178938"/>
                </a:moveTo>
                <a:cubicBezTo>
                  <a:pt x="511153" y="178938"/>
                  <a:pt x="592354" y="260139"/>
                  <a:pt x="592354" y="360000"/>
                </a:cubicBezTo>
                <a:cubicBezTo>
                  <a:pt x="592354" y="459861"/>
                  <a:pt x="511153" y="541063"/>
                  <a:pt x="411292" y="541063"/>
                </a:cubicBezTo>
                <a:cubicBezTo>
                  <a:pt x="311431" y="541063"/>
                  <a:pt x="230230" y="459861"/>
                  <a:pt x="230230" y="360000"/>
                </a:cubicBezTo>
                <a:cubicBezTo>
                  <a:pt x="230230" y="260139"/>
                  <a:pt x="311431" y="178938"/>
                  <a:pt x="411292" y="178938"/>
                </a:cubicBezTo>
                <a:close/>
                <a:moveTo>
                  <a:pt x="235403" y="55427"/>
                </a:moveTo>
                <a:lnTo>
                  <a:pt x="59514" y="360000"/>
                </a:lnTo>
                <a:lnTo>
                  <a:pt x="235403" y="664573"/>
                </a:lnTo>
                <a:lnTo>
                  <a:pt x="587089" y="664573"/>
                </a:lnTo>
                <a:lnTo>
                  <a:pt x="762978" y="360000"/>
                </a:lnTo>
                <a:lnTo>
                  <a:pt x="587089" y="55427"/>
                </a:lnTo>
                <a:close/>
                <a:moveTo>
                  <a:pt x="219883" y="0"/>
                </a:moveTo>
                <a:lnTo>
                  <a:pt x="602516" y="0"/>
                </a:lnTo>
                <a:cubicBezTo>
                  <a:pt x="612678" y="0"/>
                  <a:pt x="622193" y="5450"/>
                  <a:pt x="627274" y="14319"/>
                </a:cubicBezTo>
                <a:lnTo>
                  <a:pt x="818590" y="345682"/>
                </a:lnTo>
                <a:cubicBezTo>
                  <a:pt x="823671" y="354550"/>
                  <a:pt x="823671" y="365451"/>
                  <a:pt x="818590" y="374319"/>
                </a:cubicBezTo>
                <a:lnTo>
                  <a:pt x="627366" y="705682"/>
                </a:lnTo>
                <a:cubicBezTo>
                  <a:pt x="622285" y="714550"/>
                  <a:pt x="612770" y="720000"/>
                  <a:pt x="602608" y="720000"/>
                </a:cubicBezTo>
                <a:lnTo>
                  <a:pt x="219976" y="720000"/>
                </a:lnTo>
                <a:cubicBezTo>
                  <a:pt x="209814" y="720000"/>
                  <a:pt x="200299" y="714550"/>
                  <a:pt x="195218" y="705682"/>
                </a:cubicBezTo>
                <a:lnTo>
                  <a:pt x="3810" y="374319"/>
                </a:lnTo>
                <a:cubicBezTo>
                  <a:pt x="-1271" y="365543"/>
                  <a:pt x="-1271" y="354550"/>
                  <a:pt x="3810" y="345682"/>
                </a:cubicBezTo>
                <a:lnTo>
                  <a:pt x="195126" y="14319"/>
                </a:lnTo>
                <a:cubicBezTo>
                  <a:pt x="200207" y="5450"/>
                  <a:pt x="209721" y="0"/>
                  <a:pt x="219883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1863557" y="5092183"/>
            <a:ext cx="946484" cy="60578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01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5600365" y="1349752"/>
            <a:ext cx="978570" cy="9785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413251" y="1839037"/>
            <a:ext cx="3352798" cy="3139363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flipV="1">
            <a:off x="5103061" y="4976264"/>
            <a:ext cx="1973178" cy="969844"/>
          </a:xfrm>
          <a:custGeom>
            <a:avLst/>
            <a:gdLst>
              <a:gd name="connsiteX0" fmla="*/ 414968 w 829937"/>
              <a:gd name="connsiteY0" fmla="*/ 0 h 407926"/>
              <a:gd name="connsiteX1" fmla="*/ 822280 w 829937"/>
              <a:gd name="connsiteY1" fmla="*/ 331968 h 407926"/>
              <a:gd name="connsiteX2" fmla="*/ 829937 w 829937"/>
              <a:gd name="connsiteY2" fmla="*/ 407926 h 407926"/>
              <a:gd name="connsiteX3" fmla="*/ 0 w 829937"/>
              <a:gd name="connsiteY3" fmla="*/ 407926 h 407926"/>
              <a:gd name="connsiteX4" fmla="*/ 7657 w 829937"/>
              <a:gd name="connsiteY4" fmla="*/ 331968 h 407926"/>
              <a:gd name="connsiteX5" fmla="*/ 414968 w 829937"/>
              <a:gd name="connsiteY5" fmla="*/ 0 h 407926"/>
            </a:gdLst>
            <a:ahLst/>
            <a:cxnLst/>
            <a:rect l="l" t="t" r="r" b="b"/>
            <a:pathLst>
              <a:path w="829937" h="407926">
                <a:moveTo>
                  <a:pt x="414968" y="0"/>
                </a:moveTo>
                <a:cubicBezTo>
                  <a:pt x="615883" y="0"/>
                  <a:pt x="783512" y="142514"/>
                  <a:pt x="822280" y="331968"/>
                </a:cubicBezTo>
                <a:lnTo>
                  <a:pt x="829937" y="407926"/>
                </a:lnTo>
                <a:lnTo>
                  <a:pt x="0" y="407926"/>
                </a:lnTo>
                <a:lnTo>
                  <a:pt x="7657" y="331968"/>
                </a:lnTo>
                <a:cubicBezTo>
                  <a:pt x="46425" y="142514"/>
                  <a:pt x="214053" y="0"/>
                  <a:pt x="414968" y="0"/>
                </a:cubicBezTo>
                <a:close/>
              </a:path>
            </a:pathLst>
          </a:cu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5728704" y="1478091"/>
            <a:ext cx="721892" cy="721892"/>
          </a:xfrm>
          <a:prstGeom prst="ellipse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4654853" y="2946714"/>
            <a:ext cx="2869594" cy="1828486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党的领导是实现乡村振兴的重要保障，只有加强党的领导，才能实现乡村振兴。
乡村振兴为党的领导提供广阔空间，党的领导又为乡村振兴提供重要保障。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4654853" y="2245054"/>
            <a:ext cx="2869594" cy="60578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D09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党的领导与乡村振兴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5913908" y="1676464"/>
            <a:ext cx="351484" cy="325147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ahLst/>
            <a:cxnLst/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5616408" y="5092183"/>
            <a:ext cx="946484" cy="60578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02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9353217" y="1349752"/>
            <a:ext cx="978570" cy="9785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8166102" y="1839037"/>
            <a:ext cx="3352798" cy="3139363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flipV="1">
            <a:off x="8855912" y="4976264"/>
            <a:ext cx="1973178" cy="969844"/>
          </a:xfrm>
          <a:custGeom>
            <a:avLst/>
            <a:gdLst>
              <a:gd name="connsiteX0" fmla="*/ 414968 w 829937"/>
              <a:gd name="connsiteY0" fmla="*/ 0 h 407926"/>
              <a:gd name="connsiteX1" fmla="*/ 822280 w 829937"/>
              <a:gd name="connsiteY1" fmla="*/ 331968 h 407926"/>
              <a:gd name="connsiteX2" fmla="*/ 829937 w 829937"/>
              <a:gd name="connsiteY2" fmla="*/ 407926 h 407926"/>
              <a:gd name="connsiteX3" fmla="*/ 0 w 829937"/>
              <a:gd name="connsiteY3" fmla="*/ 407926 h 407926"/>
              <a:gd name="connsiteX4" fmla="*/ 7657 w 829937"/>
              <a:gd name="connsiteY4" fmla="*/ 331968 h 407926"/>
              <a:gd name="connsiteX5" fmla="*/ 414968 w 829937"/>
              <a:gd name="connsiteY5" fmla="*/ 0 h 407926"/>
            </a:gdLst>
            <a:ahLst/>
            <a:cxnLst/>
            <a:rect l="l" t="t" r="r" b="b"/>
            <a:pathLst>
              <a:path w="829937" h="407926">
                <a:moveTo>
                  <a:pt x="414968" y="0"/>
                </a:moveTo>
                <a:cubicBezTo>
                  <a:pt x="615883" y="0"/>
                  <a:pt x="783512" y="142514"/>
                  <a:pt x="822280" y="331968"/>
                </a:cubicBezTo>
                <a:lnTo>
                  <a:pt x="829937" y="407926"/>
                </a:lnTo>
                <a:lnTo>
                  <a:pt x="0" y="407926"/>
                </a:lnTo>
                <a:lnTo>
                  <a:pt x="7657" y="331968"/>
                </a:lnTo>
                <a:cubicBezTo>
                  <a:pt x="46425" y="142514"/>
                  <a:pt x="214053" y="0"/>
                  <a:pt x="414968" y="0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9481555" y="1478091"/>
            <a:ext cx="721892" cy="721892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8407704" y="2946714"/>
            <a:ext cx="2869594" cy="1828486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党的领导是推进农村改革的重要保障，只有加强党的领导，才能推进农村改革。
农村改革为党的领导提供广阔空间，党的领导又为农村改革提供重要保障。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8407704" y="2245054"/>
            <a:ext cx="2869594" cy="60578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CC66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党的领导与农村改革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9666759" y="1668965"/>
            <a:ext cx="351484" cy="34014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9369259" y="5092183"/>
            <a:ext cx="946484" cy="60578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03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200025" y="392345"/>
            <a:ext cx="7589083" cy="612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rot="10800000" flipH="1">
            <a:off x="200025" y="390524"/>
            <a:ext cx="616743" cy="616743"/>
          </a:xfrm>
          <a:prstGeom prst="teardrop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>
            <a:off x="986232" y="479718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党对三农工作的领导</a:t>
            </a:r>
            <a:endParaRPr kumimoji="1" lang="zh-CN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60751" y="150305"/>
            <a:ext cx="11870499" cy="6557391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5400000">
            <a:off x="6012157" y="3303910"/>
            <a:ext cx="1898152" cy="737860"/>
          </a:xfrm>
          <a:prstGeom prst="roundRect">
            <a:avLst>
              <a:gd name="adj" fmla="val 50000"/>
            </a:avLst>
          </a:prstGeom>
          <a:solidFill>
            <a:schemeClr val="accent2">
              <a:alpha val="90000"/>
            </a:schemeClr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5400000">
            <a:off x="4276208" y="3867534"/>
            <a:ext cx="1898152" cy="737860"/>
          </a:xfrm>
          <a:prstGeom prst="roundRect">
            <a:avLst>
              <a:gd name="adj" fmla="val 50000"/>
            </a:avLst>
          </a:prstGeom>
          <a:solidFill>
            <a:schemeClr val="accent1">
              <a:alpha val="90000"/>
            </a:schemeClr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18900000">
            <a:off x="6246101" y="3021765"/>
            <a:ext cx="3171696" cy="736997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5432012" y="2723764"/>
            <a:ext cx="1898152" cy="737860"/>
          </a:xfrm>
          <a:prstGeom prst="roundRect">
            <a:avLst>
              <a:gd name="adj" fmla="val 50000"/>
            </a:avLst>
          </a:prstGeom>
          <a:solidFill>
            <a:schemeClr val="accent2">
              <a:alpha val="90000"/>
            </a:schemeClr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18900000">
            <a:off x="4510153" y="3585389"/>
            <a:ext cx="3171696" cy="736997"/>
          </a:xfrm>
          <a:prstGeom prst="roundRect">
            <a:avLst>
              <a:gd name="adj" fmla="val 50000"/>
            </a:avLst>
          </a:prstGeom>
          <a:solidFill>
            <a:schemeClr val="accent2">
              <a:alpha val="90000"/>
            </a:schemeClr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6647008" y="2774478"/>
            <a:ext cx="627553" cy="627553"/>
          </a:xfrm>
          <a:custGeom>
            <a:avLst/>
            <a:gdLst>
              <a:gd name="T0" fmla="*/ 222 w 269"/>
              <a:gd name="T1" fmla="*/ 48 h 269"/>
              <a:gd name="T2" fmla="*/ 222 w 269"/>
              <a:gd name="T3" fmla="*/ 221 h 269"/>
              <a:gd name="T4" fmla="*/ 48 w 269"/>
              <a:gd name="T5" fmla="*/ 221 h 269"/>
              <a:gd name="T6" fmla="*/ 48 w 269"/>
              <a:gd name="T7" fmla="*/ 48 h 269"/>
              <a:gd name="T8" fmla="*/ 222 w 269"/>
              <a:gd name="T9" fmla="*/ 48 h 269"/>
            </a:gdLst>
            <a:ahLst/>
            <a:cxnLst/>
            <a:rect l="0" t="0" r="r" b="b"/>
            <a:pathLst>
              <a:path w="269" h="269">
                <a:moveTo>
                  <a:pt x="222" y="48"/>
                </a:moveTo>
                <a:cubicBezTo>
                  <a:pt x="269" y="96"/>
                  <a:pt x="269" y="173"/>
                  <a:pt x="222" y="221"/>
                </a:cubicBezTo>
                <a:cubicBezTo>
                  <a:pt x="174" y="269"/>
                  <a:pt x="96" y="269"/>
                  <a:pt x="48" y="221"/>
                </a:cubicBezTo>
                <a:cubicBezTo>
                  <a:pt x="0" y="173"/>
                  <a:pt x="0" y="96"/>
                  <a:pt x="48" y="48"/>
                </a:cubicBezTo>
                <a:cubicBezTo>
                  <a:pt x="96" y="0"/>
                  <a:pt x="174" y="0"/>
                  <a:pt x="222" y="48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18900000">
            <a:off x="2774204" y="4149013"/>
            <a:ext cx="3171696" cy="736997"/>
          </a:xfrm>
          <a:prstGeom prst="roundRect">
            <a:avLst>
              <a:gd name="adj" fmla="val 50000"/>
            </a:avLst>
          </a:prstGeom>
          <a:solidFill>
            <a:schemeClr val="accent1">
              <a:alpha val="90000"/>
            </a:schemeClr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3696063" y="3287388"/>
            <a:ext cx="1898152" cy="737860"/>
          </a:xfrm>
          <a:prstGeom prst="roundRect">
            <a:avLst>
              <a:gd name="adj" fmla="val 50000"/>
            </a:avLst>
          </a:prstGeom>
          <a:solidFill>
            <a:schemeClr val="accent1">
              <a:alpha val="90000"/>
            </a:schemeClr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911059" y="3338102"/>
            <a:ext cx="627553" cy="627553"/>
          </a:xfrm>
          <a:custGeom>
            <a:avLst/>
            <a:gdLst>
              <a:gd name="T0" fmla="*/ 222 w 269"/>
              <a:gd name="T1" fmla="*/ 48 h 269"/>
              <a:gd name="T2" fmla="*/ 222 w 269"/>
              <a:gd name="T3" fmla="*/ 221 h 269"/>
              <a:gd name="T4" fmla="*/ 48 w 269"/>
              <a:gd name="T5" fmla="*/ 221 h 269"/>
              <a:gd name="T6" fmla="*/ 48 w 269"/>
              <a:gd name="T7" fmla="*/ 48 h 269"/>
              <a:gd name="T8" fmla="*/ 222 w 269"/>
              <a:gd name="T9" fmla="*/ 48 h 269"/>
            </a:gdLst>
            <a:ahLst/>
            <a:cxnLst/>
            <a:rect l="0" t="0" r="r" b="b"/>
            <a:pathLst>
              <a:path w="269" h="269">
                <a:moveTo>
                  <a:pt x="222" y="48"/>
                </a:moveTo>
                <a:cubicBezTo>
                  <a:pt x="269" y="96"/>
                  <a:pt x="269" y="173"/>
                  <a:pt x="222" y="221"/>
                </a:cubicBezTo>
                <a:cubicBezTo>
                  <a:pt x="174" y="269"/>
                  <a:pt x="96" y="269"/>
                  <a:pt x="48" y="221"/>
                </a:cubicBezTo>
                <a:cubicBezTo>
                  <a:pt x="0" y="173"/>
                  <a:pt x="0" y="96"/>
                  <a:pt x="48" y="48"/>
                </a:cubicBezTo>
                <a:cubicBezTo>
                  <a:pt x="96" y="0"/>
                  <a:pt x="174" y="0"/>
                  <a:pt x="222" y="48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775971" y="2926452"/>
            <a:ext cx="369626" cy="323603"/>
          </a:xfrm>
          <a:custGeom>
            <a:avLst/>
            <a:gdLst>
              <a:gd name="connsiteX0" fmla="*/ 411292 w 822400"/>
              <a:gd name="connsiteY0" fmla="*/ 234366 h 720000"/>
              <a:gd name="connsiteX1" fmla="*/ 285658 w 822400"/>
              <a:gd name="connsiteY1" fmla="*/ 360000 h 720000"/>
              <a:gd name="connsiteX2" fmla="*/ 411292 w 822400"/>
              <a:gd name="connsiteY2" fmla="*/ 485635 h 720000"/>
              <a:gd name="connsiteX3" fmla="*/ 536927 w 822400"/>
              <a:gd name="connsiteY3" fmla="*/ 360000 h 720000"/>
              <a:gd name="connsiteX4" fmla="*/ 411292 w 822400"/>
              <a:gd name="connsiteY4" fmla="*/ 234366 h 720000"/>
              <a:gd name="connsiteX5" fmla="*/ 411292 w 822400"/>
              <a:gd name="connsiteY5" fmla="*/ 178938 h 720000"/>
              <a:gd name="connsiteX6" fmla="*/ 592354 w 822400"/>
              <a:gd name="connsiteY6" fmla="*/ 360000 h 720000"/>
              <a:gd name="connsiteX7" fmla="*/ 411292 w 822400"/>
              <a:gd name="connsiteY7" fmla="*/ 541063 h 720000"/>
              <a:gd name="connsiteX8" fmla="*/ 230230 w 822400"/>
              <a:gd name="connsiteY8" fmla="*/ 360000 h 720000"/>
              <a:gd name="connsiteX9" fmla="*/ 411292 w 822400"/>
              <a:gd name="connsiteY9" fmla="*/ 178938 h 720000"/>
              <a:gd name="connsiteX10" fmla="*/ 235403 w 822400"/>
              <a:gd name="connsiteY10" fmla="*/ 55427 h 720000"/>
              <a:gd name="connsiteX11" fmla="*/ 59514 w 822400"/>
              <a:gd name="connsiteY11" fmla="*/ 360000 h 720000"/>
              <a:gd name="connsiteX12" fmla="*/ 235403 w 822400"/>
              <a:gd name="connsiteY12" fmla="*/ 664573 h 720000"/>
              <a:gd name="connsiteX13" fmla="*/ 587089 w 822400"/>
              <a:gd name="connsiteY13" fmla="*/ 664573 h 720000"/>
              <a:gd name="connsiteX14" fmla="*/ 762978 w 822400"/>
              <a:gd name="connsiteY14" fmla="*/ 360000 h 720000"/>
              <a:gd name="connsiteX15" fmla="*/ 587089 w 822400"/>
              <a:gd name="connsiteY15" fmla="*/ 55427 h 720000"/>
              <a:gd name="connsiteX16" fmla="*/ 219883 w 822400"/>
              <a:gd name="connsiteY16" fmla="*/ 0 h 720000"/>
              <a:gd name="connsiteX17" fmla="*/ 602516 w 822400"/>
              <a:gd name="connsiteY17" fmla="*/ 0 h 720000"/>
              <a:gd name="connsiteX18" fmla="*/ 627274 w 822400"/>
              <a:gd name="connsiteY18" fmla="*/ 14319 h 720000"/>
              <a:gd name="connsiteX19" fmla="*/ 818590 w 822400"/>
              <a:gd name="connsiteY19" fmla="*/ 345682 h 720000"/>
              <a:gd name="connsiteX20" fmla="*/ 818590 w 822400"/>
              <a:gd name="connsiteY20" fmla="*/ 374319 h 720000"/>
              <a:gd name="connsiteX21" fmla="*/ 627366 w 822400"/>
              <a:gd name="connsiteY21" fmla="*/ 705682 h 720000"/>
              <a:gd name="connsiteX22" fmla="*/ 602608 w 822400"/>
              <a:gd name="connsiteY22" fmla="*/ 720000 h 720000"/>
              <a:gd name="connsiteX23" fmla="*/ 219976 w 822400"/>
              <a:gd name="connsiteY23" fmla="*/ 720000 h 720000"/>
              <a:gd name="connsiteX24" fmla="*/ 195218 w 822400"/>
              <a:gd name="connsiteY24" fmla="*/ 705682 h 720000"/>
              <a:gd name="connsiteX25" fmla="*/ 3810 w 822400"/>
              <a:gd name="connsiteY25" fmla="*/ 374319 h 720000"/>
              <a:gd name="connsiteX26" fmla="*/ 3810 w 822400"/>
              <a:gd name="connsiteY26" fmla="*/ 345682 h 720000"/>
              <a:gd name="connsiteX27" fmla="*/ 195126 w 822400"/>
              <a:gd name="connsiteY27" fmla="*/ 14319 h 720000"/>
              <a:gd name="connsiteX28" fmla="*/ 219883 w 822400"/>
              <a:gd name="connsiteY28" fmla="*/ 0 h 720000"/>
            </a:gdLst>
            <a:ahLst/>
            <a:cxnLst/>
            <a:rect l="l" t="t" r="r" b="b"/>
            <a:pathLst>
              <a:path w="822400" h="720000">
                <a:moveTo>
                  <a:pt x="411292" y="234366"/>
                </a:moveTo>
                <a:cubicBezTo>
                  <a:pt x="342008" y="234366"/>
                  <a:pt x="285658" y="290716"/>
                  <a:pt x="285658" y="360000"/>
                </a:cubicBezTo>
                <a:cubicBezTo>
                  <a:pt x="285658" y="429284"/>
                  <a:pt x="342008" y="485635"/>
                  <a:pt x="411292" y="485635"/>
                </a:cubicBezTo>
                <a:cubicBezTo>
                  <a:pt x="480576" y="485635"/>
                  <a:pt x="536927" y="429284"/>
                  <a:pt x="536927" y="360000"/>
                </a:cubicBezTo>
                <a:cubicBezTo>
                  <a:pt x="536927" y="290716"/>
                  <a:pt x="480576" y="234366"/>
                  <a:pt x="411292" y="234366"/>
                </a:cubicBezTo>
                <a:close/>
                <a:moveTo>
                  <a:pt x="411292" y="178938"/>
                </a:moveTo>
                <a:cubicBezTo>
                  <a:pt x="511153" y="178938"/>
                  <a:pt x="592354" y="260139"/>
                  <a:pt x="592354" y="360000"/>
                </a:cubicBezTo>
                <a:cubicBezTo>
                  <a:pt x="592354" y="459861"/>
                  <a:pt x="511153" y="541063"/>
                  <a:pt x="411292" y="541063"/>
                </a:cubicBezTo>
                <a:cubicBezTo>
                  <a:pt x="311431" y="541063"/>
                  <a:pt x="230230" y="459861"/>
                  <a:pt x="230230" y="360000"/>
                </a:cubicBezTo>
                <a:cubicBezTo>
                  <a:pt x="230230" y="260139"/>
                  <a:pt x="311431" y="178938"/>
                  <a:pt x="411292" y="178938"/>
                </a:cubicBezTo>
                <a:close/>
                <a:moveTo>
                  <a:pt x="235403" y="55427"/>
                </a:moveTo>
                <a:lnTo>
                  <a:pt x="59514" y="360000"/>
                </a:lnTo>
                <a:lnTo>
                  <a:pt x="235403" y="664573"/>
                </a:lnTo>
                <a:lnTo>
                  <a:pt x="587089" y="664573"/>
                </a:lnTo>
                <a:lnTo>
                  <a:pt x="762978" y="360000"/>
                </a:lnTo>
                <a:lnTo>
                  <a:pt x="587089" y="55427"/>
                </a:lnTo>
                <a:close/>
                <a:moveTo>
                  <a:pt x="219883" y="0"/>
                </a:moveTo>
                <a:lnTo>
                  <a:pt x="602516" y="0"/>
                </a:lnTo>
                <a:cubicBezTo>
                  <a:pt x="612678" y="0"/>
                  <a:pt x="622193" y="5450"/>
                  <a:pt x="627274" y="14319"/>
                </a:cubicBezTo>
                <a:lnTo>
                  <a:pt x="818590" y="345682"/>
                </a:lnTo>
                <a:cubicBezTo>
                  <a:pt x="823671" y="354550"/>
                  <a:pt x="823671" y="365451"/>
                  <a:pt x="818590" y="374319"/>
                </a:cubicBezTo>
                <a:lnTo>
                  <a:pt x="627366" y="705682"/>
                </a:lnTo>
                <a:cubicBezTo>
                  <a:pt x="622285" y="714550"/>
                  <a:pt x="612770" y="720000"/>
                  <a:pt x="602608" y="720000"/>
                </a:cubicBezTo>
                <a:lnTo>
                  <a:pt x="219976" y="720000"/>
                </a:lnTo>
                <a:cubicBezTo>
                  <a:pt x="209814" y="720000"/>
                  <a:pt x="200299" y="714550"/>
                  <a:pt x="195218" y="705682"/>
                </a:cubicBezTo>
                <a:lnTo>
                  <a:pt x="3810" y="374319"/>
                </a:lnTo>
                <a:cubicBezTo>
                  <a:pt x="-1271" y="365543"/>
                  <a:pt x="-1271" y="354550"/>
                  <a:pt x="3810" y="345682"/>
                </a:cubicBezTo>
                <a:lnTo>
                  <a:pt x="195126" y="14319"/>
                </a:lnTo>
                <a:cubicBezTo>
                  <a:pt x="200207" y="5450"/>
                  <a:pt x="209721" y="0"/>
                  <a:pt x="219883" y="0"/>
                </a:cubicBezTo>
                <a:close/>
              </a:path>
            </a:pathLst>
          </a:custGeom>
          <a:solidFill>
            <a:schemeClr val="accent2"/>
          </a:solidFill>
          <a:ln cap="sq">
            <a:noFill/>
            <a:prstDash val="solid"/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5046934" y="3454198"/>
            <a:ext cx="369624" cy="369624"/>
          </a:xfrm>
          <a:custGeom>
            <a:avLst/>
            <a:gdLst>
              <a:gd name="connsiteX0" fmla="*/ 438553 w 720000"/>
              <a:gd name="connsiteY0" fmla="*/ 189601 h 720000"/>
              <a:gd name="connsiteX1" fmla="*/ 373556 w 720000"/>
              <a:gd name="connsiteY1" fmla="*/ 216451 h 720000"/>
              <a:gd name="connsiteX2" fmla="*/ 232180 w 720000"/>
              <a:gd name="connsiteY2" fmla="*/ 357827 h 720000"/>
              <a:gd name="connsiteX3" fmla="*/ 191861 w 720000"/>
              <a:gd name="connsiteY3" fmla="*/ 528226 h 720000"/>
              <a:gd name="connsiteX4" fmla="*/ 362260 w 720000"/>
              <a:gd name="connsiteY4" fmla="*/ 487907 h 720000"/>
              <a:gd name="connsiteX5" fmla="*/ 503636 w 720000"/>
              <a:gd name="connsiteY5" fmla="*/ 346444 h 720000"/>
              <a:gd name="connsiteX6" fmla="*/ 503636 w 720000"/>
              <a:gd name="connsiteY6" fmla="*/ 216365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537524 w 720000"/>
              <a:gd name="connsiteY9" fmla="*/ 182476 h 720000"/>
              <a:gd name="connsiteX10" fmla="*/ 537524 w 720000"/>
              <a:gd name="connsiteY10" fmla="*/ 380420 h 720000"/>
              <a:gd name="connsiteX11" fmla="*/ 396149 w 720000"/>
              <a:gd name="connsiteY11" fmla="*/ 521796 h 720000"/>
              <a:gd name="connsiteX12" fmla="*/ 141637 w 720000"/>
              <a:gd name="connsiteY12" fmla="*/ 578364 h 720000"/>
              <a:gd name="connsiteX13" fmla="*/ 198205 w 720000"/>
              <a:gd name="connsiteY13" fmla="*/ 323852 h 720000"/>
              <a:gd name="connsiteX14" fmla="*/ 339581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47965 h 720000"/>
              <a:gd name="connsiteX17" fmla="*/ 47965 w 720000"/>
              <a:gd name="connsiteY17" fmla="*/ 120000 h 720000"/>
              <a:gd name="connsiteX18" fmla="*/ 47965 w 720000"/>
              <a:gd name="connsiteY18" fmla="*/ 600000 h 720000"/>
              <a:gd name="connsiteX19" fmla="*/ 120000 w 720000"/>
              <a:gd name="connsiteY19" fmla="*/ 672035 h 720000"/>
              <a:gd name="connsiteX20" fmla="*/ 600000 w 720000"/>
              <a:gd name="connsiteY20" fmla="*/ 672035 h 720000"/>
              <a:gd name="connsiteX21" fmla="*/ 672035 w 720000"/>
              <a:gd name="connsiteY21" fmla="*/ 600000 h 720000"/>
              <a:gd name="connsiteX22" fmla="*/ 672035 w 720000"/>
              <a:gd name="connsiteY22" fmla="*/ 120000 h 720000"/>
              <a:gd name="connsiteX23" fmla="*/ 600000 w 720000"/>
              <a:gd name="connsiteY23" fmla="*/ 47965 h 720000"/>
              <a:gd name="connsiteX24" fmla="*/ 120000 w 720000"/>
              <a:gd name="connsiteY24" fmla="*/ 0 h 720000"/>
              <a:gd name="connsiteX25" fmla="*/ 600000 w 720000"/>
              <a:gd name="connsiteY25" fmla="*/ 0 h 720000"/>
              <a:gd name="connsiteX26" fmla="*/ 720000 w 720000"/>
              <a:gd name="connsiteY26" fmla="*/ 120000 h 720000"/>
              <a:gd name="connsiteX27" fmla="*/ 720000 w 720000"/>
              <a:gd name="connsiteY27" fmla="*/ 600000 h 720000"/>
              <a:gd name="connsiteX28" fmla="*/ 600000 w 720000"/>
              <a:gd name="connsiteY28" fmla="*/ 720000 h 720000"/>
              <a:gd name="connsiteX29" fmla="*/ 120000 w 720000"/>
              <a:gd name="connsiteY29" fmla="*/ 720000 h 720000"/>
              <a:gd name="connsiteX30" fmla="*/ 0 w 720000"/>
              <a:gd name="connsiteY30" fmla="*/ 600000 h 720000"/>
              <a:gd name="connsiteX31" fmla="*/ 0 w 720000"/>
              <a:gd name="connsiteY31" fmla="*/ 120000 h 720000"/>
              <a:gd name="connsiteX32" fmla="*/ 120000 w 720000"/>
              <a:gd name="connsiteY32" fmla="*/ 0 h 720000"/>
            </a:gdLst>
            <a:ahLst/>
            <a:cxnLst/>
            <a:rect l="l" t="t" r="r" b="b"/>
            <a:pathLst>
              <a:path w="720000" h="720000">
                <a:moveTo>
                  <a:pt x="438553" y="189601"/>
                </a:moveTo>
                <a:cubicBezTo>
                  <a:pt x="413875" y="189601"/>
                  <a:pt x="390761" y="199073"/>
                  <a:pt x="373556" y="216451"/>
                </a:cubicBezTo>
                <a:lnTo>
                  <a:pt x="232180" y="357827"/>
                </a:lnTo>
                <a:cubicBezTo>
                  <a:pt x="212456" y="377465"/>
                  <a:pt x="197336" y="453584"/>
                  <a:pt x="191861" y="528226"/>
                </a:cubicBezTo>
                <a:cubicBezTo>
                  <a:pt x="266503" y="522665"/>
                  <a:pt x="342622" y="507545"/>
                  <a:pt x="362260" y="487907"/>
                </a:cubicBezTo>
                <a:lnTo>
                  <a:pt x="503636" y="346444"/>
                </a:lnTo>
                <a:cubicBezTo>
                  <a:pt x="539523" y="310557"/>
                  <a:pt x="539523" y="252252"/>
                  <a:pt x="503636" y="216365"/>
                </a:cubicBezTo>
                <a:cubicBezTo>
                  <a:pt x="486344" y="199073"/>
                  <a:pt x="463230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74440" y="141636"/>
                  <a:pt x="510327" y="155191"/>
                  <a:pt x="537524" y="182476"/>
                </a:cubicBezTo>
                <a:cubicBezTo>
                  <a:pt x="592007" y="236872"/>
                  <a:pt x="592007" y="325938"/>
                  <a:pt x="537524" y="380420"/>
                </a:cubicBezTo>
                <a:lnTo>
                  <a:pt x="396149" y="521796"/>
                </a:lnTo>
                <a:cubicBezTo>
                  <a:pt x="341753" y="576278"/>
                  <a:pt x="141637" y="578364"/>
                  <a:pt x="141637" y="578364"/>
                </a:cubicBezTo>
                <a:cubicBezTo>
                  <a:pt x="141637" y="578364"/>
                  <a:pt x="143723" y="378334"/>
                  <a:pt x="198205" y="323852"/>
                </a:cubicBezTo>
                <a:lnTo>
                  <a:pt x="339581" y="182476"/>
                </a:lnTo>
                <a:cubicBezTo>
                  <a:pt x="366778" y="155278"/>
                  <a:pt x="402666" y="141636"/>
                  <a:pt x="438553" y="141636"/>
                </a:cubicBezTo>
                <a:close/>
                <a:moveTo>
                  <a:pt x="120000" y="47965"/>
                </a:moveTo>
                <a:cubicBezTo>
                  <a:pt x="80290" y="47965"/>
                  <a:pt x="47965" y="80290"/>
                  <a:pt x="47965" y="120000"/>
                </a:cubicBezTo>
                <a:lnTo>
                  <a:pt x="47965" y="600000"/>
                </a:lnTo>
                <a:cubicBezTo>
                  <a:pt x="47965" y="639711"/>
                  <a:pt x="80290" y="672035"/>
                  <a:pt x="120000" y="672035"/>
                </a:cubicBezTo>
                <a:lnTo>
                  <a:pt x="600000" y="672035"/>
                </a:lnTo>
                <a:cubicBezTo>
                  <a:pt x="639711" y="672035"/>
                  <a:pt x="672035" y="639711"/>
                  <a:pt x="672035" y="600000"/>
                </a:cubicBezTo>
                <a:lnTo>
                  <a:pt x="672035" y="120000"/>
                </a:lnTo>
                <a:cubicBezTo>
                  <a:pt x="672035" y="80290"/>
                  <a:pt x="639711" y="47965"/>
                  <a:pt x="600000" y="47965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4541875" y="1085396"/>
            <a:ext cx="2160000" cy="663190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加强思想领导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4541874" y="1750321"/>
            <a:ext cx="2160000" cy="91385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965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加强思想领导是加强和改善党的领导的重要措施，需加强党对三农工作的思想领导，凝聚三农工作共识。
我国加强党对三农工作的思想领导，凝聚三农工作共识，推进乡村全面振兴。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349535" y="2905313"/>
            <a:ext cx="2160000" cy="663190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加强组织领导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349534" y="3570238"/>
            <a:ext cx="2160000" cy="96465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975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加强组织领导是加强和改善党的领导的重要措施，需加强党对三农工作的组织领导，确保三农工作落实。
我国加强党对三农工作的组织领导，确保三农工作落实，推进乡村全面振兴。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8377080" y="4075265"/>
            <a:ext cx="2591800" cy="663190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加强政治领导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8377079" y="4740190"/>
            <a:ext cx="2595721" cy="91385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965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加强政治领导是加强和改善党的领导的重要措施，需加强党对三农工作的政治领导，确保三农工作正确方向。
我国加强党对三农工作的政治领导，确保三农工作正确方向，推进乡村全面振兴。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7167960" y="2160140"/>
            <a:ext cx="1898152" cy="737860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rot="5400000">
            <a:off x="7748105" y="2740286"/>
            <a:ext cx="1898152" cy="737860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8382956" y="2210854"/>
            <a:ext cx="627553" cy="627553"/>
          </a:xfrm>
          <a:custGeom>
            <a:avLst/>
            <a:gdLst>
              <a:gd name="T0" fmla="*/ 222 w 269"/>
              <a:gd name="T1" fmla="*/ 48 h 269"/>
              <a:gd name="T2" fmla="*/ 222 w 269"/>
              <a:gd name="T3" fmla="*/ 221 h 269"/>
              <a:gd name="T4" fmla="*/ 48 w 269"/>
              <a:gd name="T5" fmla="*/ 221 h 269"/>
              <a:gd name="T6" fmla="*/ 48 w 269"/>
              <a:gd name="T7" fmla="*/ 48 h 269"/>
              <a:gd name="T8" fmla="*/ 222 w 269"/>
              <a:gd name="T9" fmla="*/ 48 h 269"/>
            </a:gdLst>
            <a:ahLst/>
            <a:cxnLst/>
            <a:rect l="0" t="0" r="r" b="b"/>
            <a:pathLst>
              <a:path w="269" h="269">
                <a:moveTo>
                  <a:pt x="222" y="48"/>
                </a:moveTo>
                <a:cubicBezTo>
                  <a:pt x="269" y="96"/>
                  <a:pt x="269" y="173"/>
                  <a:pt x="222" y="221"/>
                </a:cubicBezTo>
                <a:cubicBezTo>
                  <a:pt x="174" y="269"/>
                  <a:pt x="96" y="269"/>
                  <a:pt x="48" y="221"/>
                </a:cubicBezTo>
                <a:cubicBezTo>
                  <a:pt x="0" y="173"/>
                  <a:pt x="0" y="96"/>
                  <a:pt x="48" y="48"/>
                </a:cubicBezTo>
                <a:cubicBezTo>
                  <a:pt x="96" y="0"/>
                  <a:pt x="174" y="0"/>
                  <a:pt x="222" y="48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8526282" y="2339991"/>
            <a:ext cx="340900" cy="369277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cap="sq">
            <a:noFill/>
            <a:prstDash val="solid"/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 rot="18900000">
            <a:off x="6889093" y="3375649"/>
            <a:ext cx="1600200" cy="370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L" panose="00020600040101010101" charset="-122"/>
                <a:ea typeface="OPPOSans L" panose="00020600040101010101" charset="-122"/>
                <a:cs typeface="OPPOSans L" panose="00020600040101010101" charset="-122"/>
              </a:rPr>
              <a:t>STEP 03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18900000">
            <a:off x="3374458" y="4535515"/>
            <a:ext cx="1600200" cy="370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L" panose="00020600040101010101" charset="-122"/>
                <a:ea typeface="OPPOSans L" panose="00020600040101010101" charset="-122"/>
                <a:cs typeface="OPPOSans L" panose="00020600040101010101" charset="-122"/>
              </a:rPr>
              <a:t>STEP 01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18900000">
            <a:off x="5107252" y="3998068"/>
            <a:ext cx="1600200" cy="370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L" panose="00020600040101010101" charset="-122"/>
                <a:ea typeface="OPPOSans L" panose="00020600040101010101" charset="-122"/>
                <a:cs typeface="OPPOSans L" panose="00020600040101010101" charset="-122"/>
              </a:rPr>
              <a:t>STEP 02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200025" y="392345"/>
            <a:ext cx="7589083" cy="612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rot="10800000" flipH="1">
            <a:off x="200025" y="390524"/>
            <a:ext cx="616743" cy="616743"/>
          </a:xfrm>
          <a:prstGeom prst="teardrop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>
            <a:off x="986232" y="479718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加强和改善党的领导的措施</a:t>
            </a:r>
            <a:endParaRPr kumimoji="1" lang="zh-CN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60751" y="150305"/>
            <a:ext cx="11870499" cy="6557391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5537504" y="2890866"/>
            <a:ext cx="5981395" cy="66204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加强制度建设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5537504" y="3533863"/>
            <a:ext cx="5981395" cy="10421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36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加强制度建设是加强和改善党的领导的重要保障，需加强三农工作制度建设，完善三农工作制度体系。
我国加强三农工作制度建设，完善三农工作制度体系，为三农工作提供制度保障。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5194306" y="3357083"/>
            <a:ext cx="134408" cy="134683"/>
          </a:xfrm>
          <a:prstGeom prst="ellipse">
            <a:avLst/>
          </a:prstGeom>
          <a:solidFill>
            <a:schemeClr val="accent1"/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5122686" y="3286015"/>
            <a:ext cx="277647" cy="276819"/>
          </a:xfrm>
          <a:custGeom>
            <a:avLst/>
            <a:gdLst>
              <a:gd name="T0" fmla="*/ 212 w 423"/>
              <a:gd name="T1" fmla="*/ 0 h 424"/>
              <a:gd name="T2" fmla="*/ 0 w 423"/>
              <a:gd name="T3" fmla="*/ 212 h 424"/>
              <a:gd name="T4" fmla="*/ 212 w 423"/>
              <a:gd name="T5" fmla="*/ 424 h 424"/>
              <a:gd name="T6" fmla="*/ 423 w 423"/>
              <a:gd name="T7" fmla="*/ 212 h 424"/>
              <a:gd name="T8" fmla="*/ 212 w 423"/>
              <a:gd name="T9" fmla="*/ 0 h 424"/>
              <a:gd name="T10" fmla="*/ 212 w 423"/>
              <a:gd name="T11" fmla="*/ 386 h 424"/>
              <a:gd name="T12" fmla="*/ 38 w 423"/>
              <a:gd name="T13" fmla="*/ 212 h 424"/>
              <a:gd name="T14" fmla="*/ 212 w 423"/>
              <a:gd name="T15" fmla="*/ 38 h 424"/>
              <a:gd name="T16" fmla="*/ 386 w 423"/>
              <a:gd name="T17" fmla="*/ 212 h 424"/>
              <a:gd name="T18" fmla="*/ 212 w 423"/>
              <a:gd name="T19" fmla="*/ 386 h 424"/>
            </a:gdLst>
            <a:ahLst/>
            <a:cxnLst/>
            <a:rect l="0" t="0" r="r" b="b"/>
            <a:pathLst>
              <a:path w="423" h="424">
                <a:moveTo>
                  <a:pt x="212" y="0"/>
                </a:moveTo>
                <a:cubicBezTo>
                  <a:pt x="95" y="0"/>
                  <a:pt x="0" y="95"/>
                  <a:pt x="0" y="212"/>
                </a:cubicBezTo>
                <a:cubicBezTo>
                  <a:pt x="0" y="329"/>
                  <a:pt x="95" y="424"/>
                  <a:pt x="212" y="424"/>
                </a:cubicBezTo>
                <a:cubicBezTo>
                  <a:pt x="329" y="424"/>
                  <a:pt x="423" y="329"/>
                  <a:pt x="423" y="212"/>
                </a:cubicBezTo>
                <a:cubicBezTo>
                  <a:pt x="423" y="95"/>
                  <a:pt x="329" y="0"/>
                  <a:pt x="212" y="0"/>
                </a:cubicBezTo>
                <a:close/>
                <a:moveTo>
                  <a:pt x="212" y="386"/>
                </a:moveTo>
                <a:cubicBezTo>
                  <a:pt x="116" y="386"/>
                  <a:pt x="38" y="308"/>
                  <a:pt x="38" y="212"/>
                </a:cubicBezTo>
                <a:cubicBezTo>
                  <a:pt x="38" y="116"/>
                  <a:pt x="116" y="38"/>
                  <a:pt x="212" y="38"/>
                </a:cubicBezTo>
                <a:cubicBezTo>
                  <a:pt x="308" y="38"/>
                  <a:pt x="386" y="116"/>
                  <a:pt x="386" y="212"/>
                </a:cubicBezTo>
                <a:cubicBezTo>
                  <a:pt x="386" y="308"/>
                  <a:pt x="308" y="386"/>
                  <a:pt x="212" y="386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5537504" y="1231150"/>
            <a:ext cx="5981395" cy="66204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加强队伍建设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5537504" y="1874146"/>
            <a:ext cx="5981395" cy="10421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36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加强队伍建设是加强和改善党的领导的重要保障，需加强三农工作队伍建设，提高三农工作队伍素质。
我国加强三农工作队伍建设，提高三农工作队伍素质，为三农工作提供人才保障。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5194306" y="1697367"/>
            <a:ext cx="134408" cy="13468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5122686" y="1626299"/>
            <a:ext cx="277647" cy="276819"/>
          </a:xfrm>
          <a:custGeom>
            <a:avLst/>
            <a:gdLst>
              <a:gd name="T0" fmla="*/ 212 w 423"/>
              <a:gd name="T1" fmla="*/ 0 h 424"/>
              <a:gd name="T2" fmla="*/ 0 w 423"/>
              <a:gd name="T3" fmla="*/ 212 h 424"/>
              <a:gd name="T4" fmla="*/ 212 w 423"/>
              <a:gd name="T5" fmla="*/ 424 h 424"/>
              <a:gd name="T6" fmla="*/ 423 w 423"/>
              <a:gd name="T7" fmla="*/ 212 h 424"/>
              <a:gd name="T8" fmla="*/ 212 w 423"/>
              <a:gd name="T9" fmla="*/ 0 h 424"/>
              <a:gd name="T10" fmla="*/ 212 w 423"/>
              <a:gd name="T11" fmla="*/ 386 h 424"/>
              <a:gd name="T12" fmla="*/ 38 w 423"/>
              <a:gd name="T13" fmla="*/ 212 h 424"/>
              <a:gd name="T14" fmla="*/ 212 w 423"/>
              <a:gd name="T15" fmla="*/ 38 h 424"/>
              <a:gd name="T16" fmla="*/ 386 w 423"/>
              <a:gd name="T17" fmla="*/ 212 h 424"/>
              <a:gd name="T18" fmla="*/ 212 w 423"/>
              <a:gd name="T19" fmla="*/ 386 h 424"/>
            </a:gdLst>
            <a:ahLst/>
            <a:cxnLst/>
            <a:rect l="0" t="0" r="r" b="b"/>
            <a:pathLst>
              <a:path w="423" h="424">
                <a:moveTo>
                  <a:pt x="212" y="0"/>
                </a:moveTo>
                <a:cubicBezTo>
                  <a:pt x="95" y="0"/>
                  <a:pt x="0" y="95"/>
                  <a:pt x="0" y="212"/>
                </a:cubicBezTo>
                <a:cubicBezTo>
                  <a:pt x="0" y="329"/>
                  <a:pt x="95" y="424"/>
                  <a:pt x="212" y="424"/>
                </a:cubicBezTo>
                <a:cubicBezTo>
                  <a:pt x="329" y="424"/>
                  <a:pt x="423" y="329"/>
                  <a:pt x="423" y="212"/>
                </a:cubicBezTo>
                <a:cubicBezTo>
                  <a:pt x="423" y="95"/>
                  <a:pt x="329" y="0"/>
                  <a:pt x="212" y="0"/>
                </a:cubicBezTo>
                <a:close/>
                <a:moveTo>
                  <a:pt x="212" y="386"/>
                </a:moveTo>
                <a:cubicBezTo>
                  <a:pt x="116" y="386"/>
                  <a:pt x="38" y="308"/>
                  <a:pt x="38" y="212"/>
                </a:cubicBezTo>
                <a:cubicBezTo>
                  <a:pt x="38" y="116"/>
                  <a:pt x="116" y="38"/>
                  <a:pt x="212" y="38"/>
                </a:cubicBezTo>
                <a:cubicBezTo>
                  <a:pt x="308" y="38"/>
                  <a:pt x="386" y="116"/>
                  <a:pt x="386" y="212"/>
                </a:cubicBezTo>
                <a:cubicBezTo>
                  <a:pt x="386" y="308"/>
                  <a:pt x="308" y="386"/>
                  <a:pt x="212" y="386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5537504" y="4550583"/>
            <a:ext cx="5981395" cy="66204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加强作风建设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5537504" y="5193580"/>
            <a:ext cx="5981395" cy="10421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加强作风建设是加强和改善党的领导的重要保障，需加强三农工作作风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5194306" y="5016800"/>
            <a:ext cx="134408" cy="13468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5122686" y="4945732"/>
            <a:ext cx="277647" cy="276819"/>
          </a:xfrm>
          <a:custGeom>
            <a:avLst/>
            <a:gdLst>
              <a:gd name="T0" fmla="*/ 212 w 423"/>
              <a:gd name="T1" fmla="*/ 0 h 424"/>
              <a:gd name="T2" fmla="*/ 0 w 423"/>
              <a:gd name="T3" fmla="*/ 212 h 424"/>
              <a:gd name="T4" fmla="*/ 212 w 423"/>
              <a:gd name="T5" fmla="*/ 424 h 424"/>
              <a:gd name="T6" fmla="*/ 423 w 423"/>
              <a:gd name="T7" fmla="*/ 212 h 424"/>
              <a:gd name="T8" fmla="*/ 212 w 423"/>
              <a:gd name="T9" fmla="*/ 0 h 424"/>
              <a:gd name="T10" fmla="*/ 212 w 423"/>
              <a:gd name="T11" fmla="*/ 386 h 424"/>
              <a:gd name="T12" fmla="*/ 38 w 423"/>
              <a:gd name="T13" fmla="*/ 212 h 424"/>
              <a:gd name="T14" fmla="*/ 212 w 423"/>
              <a:gd name="T15" fmla="*/ 38 h 424"/>
              <a:gd name="T16" fmla="*/ 386 w 423"/>
              <a:gd name="T17" fmla="*/ 212 h 424"/>
              <a:gd name="T18" fmla="*/ 212 w 423"/>
              <a:gd name="T19" fmla="*/ 386 h 424"/>
            </a:gdLst>
            <a:ahLst/>
            <a:cxnLst/>
            <a:rect l="0" t="0" r="r" b="b"/>
            <a:pathLst>
              <a:path w="423" h="424">
                <a:moveTo>
                  <a:pt x="212" y="0"/>
                </a:moveTo>
                <a:cubicBezTo>
                  <a:pt x="95" y="0"/>
                  <a:pt x="0" y="95"/>
                  <a:pt x="0" y="212"/>
                </a:cubicBezTo>
                <a:cubicBezTo>
                  <a:pt x="0" y="329"/>
                  <a:pt x="95" y="424"/>
                  <a:pt x="212" y="424"/>
                </a:cubicBezTo>
                <a:cubicBezTo>
                  <a:pt x="329" y="424"/>
                  <a:pt x="423" y="329"/>
                  <a:pt x="423" y="212"/>
                </a:cubicBezTo>
                <a:cubicBezTo>
                  <a:pt x="423" y="95"/>
                  <a:pt x="329" y="0"/>
                  <a:pt x="212" y="0"/>
                </a:cubicBezTo>
                <a:close/>
                <a:moveTo>
                  <a:pt x="212" y="386"/>
                </a:moveTo>
                <a:cubicBezTo>
                  <a:pt x="116" y="386"/>
                  <a:pt x="38" y="308"/>
                  <a:pt x="38" y="212"/>
                </a:cubicBezTo>
                <a:cubicBezTo>
                  <a:pt x="38" y="116"/>
                  <a:pt x="116" y="38"/>
                  <a:pt x="212" y="38"/>
                </a:cubicBezTo>
                <a:cubicBezTo>
                  <a:pt x="308" y="38"/>
                  <a:pt x="386" y="116"/>
                  <a:pt x="386" y="212"/>
                </a:cubicBezTo>
                <a:cubicBezTo>
                  <a:pt x="386" y="308"/>
                  <a:pt x="308" y="386"/>
                  <a:pt x="212" y="386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5400000">
            <a:off x="-786090" y="2791315"/>
            <a:ext cx="1669862" cy="5030824"/>
          </a:xfrm>
          <a:custGeom>
            <a:avLst/>
            <a:gdLst>
              <a:gd name="T0" fmla="*/ 248 w 491"/>
              <a:gd name="T1" fmla="*/ 0 h 1482"/>
              <a:gd name="T2" fmla="*/ 6 w 491"/>
              <a:gd name="T3" fmla="*/ 226 h 1482"/>
              <a:gd name="T4" fmla="*/ 0 w 491"/>
              <a:gd name="T5" fmla="*/ 289 h 1482"/>
              <a:gd name="T6" fmla="*/ 0 w 491"/>
              <a:gd name="T7" fmla="*/ 299 h 1482"/>
              <a:gd name="T8" fmla="*/ 0 w 491"/>
              <a:gd name="T9" fmla="*/ 1440 h 1482"/>
              <a:gd name="T10" fmla="*/ 43 w 491"/>
              <a:gd name="T11" fmla="*/ 1482 h 1482"/>
              <a:gd name="T12" fmla="*/ 86 w 491"/>
              <a:gd name="T13" fmla="*/ 1440 h 1482"/>
              <a:gd name="T14" fmla="*/ 85 w 491"/>
              <a:gd name="T15" fmla="*/ 422 h 1482"/>
              <a:gd name="T16" fmla="*/ 248 w 491"/>
              <a:gd name="T17" fmla="*/ 485 h 1482"/>
              <a:gd name="T18" fmla="*/ 491 w 491"/>
              <a:gd name="T19" fmla="*/ 243 h 1482"/>
              <a:gd name="T20" fmla="*/ 248 w 491"/>
              <a:gd name="T21" fmla="*/ 0 h 1482"/>
              <a:gd name="T22" fmla="*/ 248 w 491"/>
              <a:gd name="T23" fmla="*/ 410 h 1482"/>
              <a:gd name="T24" fmla="*/ 85 w 491"/>
              <a:gd name="T25" fmla="*/ 282 h 1482"/>
              <a:gd name="T26" fmla="*/ 81 w 491"/>
              <a:gd name="T27" fmla="*/ 226 h 1482"/>
              <a:gd name="T28" fmla="*/ 248 w 491"/>
              <a:gd name="T29" fmla="*/ 75 h 1482"/>
              <a:gd name="T30" fmla="*/ 416 w 491"/>
              <a:gd name="T31" fmla="*/ 243 h 1482"/>
              <a:gd name="T32" fmla="*/ 248 w 491"/>
              <a:gd name="T33" fmla="*/ 410 h 1482"/>
            </a:gdLst>
            <a:ahLst/>
            <a:cxnLst/>
            <a:rect l="0" t="0" r="r" b="b"/>
            <a:pathLst>
              <a:path w="491" h="1482">
                <a:moveTo>
                  <a:pt x="248" y="0"/>
                </a:moveTo>
                <a:cubicBezTo>
                  <a:pt x="120" y="0"/>
                  <a:pt x="15" y="100"/>
                  <a:pt x="6" y="226"/>
                </a:cubicBezTo>
                <a:cubicBezTo>
                  <a:pt x="6" y="226"/>
                  <a:pt x="1" y="266"/>
                  <a:pt x="0" y="289"/>
                </a:cubicBezTo>
                <a:cubicBezTo>
                  <a:pt x="0" y="292"/>
                  <a:pt x="0" y="295"/>
                  <a:pt x="0" y="299"/>
                </a:cubicBezTo>
                <a:cubicBezTo>
                  <a:pt x="0" y="533"/>
                  <a:pt x="0" y="1414"/>
                  <a:pt x="0" y="1440"/>
                </a:cubicBezTo>
                <a:cubicBezTo>
                  <a:pt x="1" y="1463"/>
                  <a:pt x="20" y="1482"/>
                  <a:pt x="43" y="1482"/>
                </a:cubicBezTo>
                <a:cubicBezTo>
                  <a:pt x="66" y="1482"/>
                  <a:pt x="85" y="1463"/>
                  <a:pt x="86" y="1440"/>
                </a:cubicBezTo>
                <a:cubicBezTo>
                  <a:pt x="86" y="1419"/>
                  <a:pt x="85" y="616"/>
                  <a:pt x="85" y="422"/>
                </a:cubicBezTo>
                <a:cubicBezTo>
                  <a:pt x="128" y="461"/>
                  <a:pt x="185" y="485"/>
                  <a:pt x="248" y="485"/>
                </a:cubicBezTo>
                <a:cubicBezTo>
                  <a:pt x="382" y="485"/>
                  <a:pt x="491" y="377"/>
                  <a:pt x="491" y="243"/>
                </a:cubicBezTo>
                <a:cubicBezTo>
                  <a:pt x="491" y="109"/>
                  <a:pt x="382" y="0"/>
                  <a:pt x="248" y="0"/>
                </a:cubicBezTo>
                <a:moveTo>
                  <a:pt x="248" y="410"/>
                </a:moveTo>
                <a:cubicBezTo>
                  <a:pt x="169" y="410"/>
                  <a:pt x="103" y="356"/>
                  <a:pt x="85" y="282"/>
                </a:cubicBezTo>
                <a:cubicBezTo>
                  <a:pt x="79" y="250"/>
                  <a:pt x="81" y="226"/>
                  <a:pt x="81" y="226"/>
                </a:cubicBezTo>
                <a:cubicBezTo>
                  <a:pt x="89" y="141"/>
                  <a:pt x="161" y="75"/>
                  <a:pt x="248" y="75"/>
                </a:cubicBezTo>
                <a:cubicBezTo>
                  <a:pt x="341" y="75"/>
                  <a:pt x="416" y="150"/>
                  <a:pt x="416" y="243"/>
                </a:cubicBezTo>
                <a:cubicBezTo>
                  <a:pt x="416" y="335"/>
                  <a:pt x="341" y="410"/>
                  <a:pt x="248" y="410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cap="sq">
            <a:noFill/>
            <a:prstDash val="solid"/>
            <a:round/>
          </a:ln>
        </p:spPr>
        <p:txBody>
          <a:bodyPr vert="horz" wrap="square" lIns="121920" tIns="60960" rIns="121920" bIns="6096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5400000">
            <a:off x="-783434" y="82819"/>
            <a:ext cx="1667207" cy="5028167"/>
          </a:xfrm>
          <a:custGeom>
            <a:avLst/>
            <a:gdLst>
              <a:gd name="T0" fmla="*/ 0 w 491"/>
              <a:gd name="T1" fmla="*/ 243 h 1482"/>
              <a:gd name="T2" fmla="*/ 243 w 491"/>
              <a:gd name="T3" fmla="*/ 485 h 1482"/>
              <a:gd name="T4" fmla="*/ 406 w 491"/>
              <a:gd name="T5" fmla="*/ 422 h 1482"/>
              <a:gd name="T6" fmla="*/ 406 w 491"/>
              <a:gd name="T7" fmla="*/ 1440 h 1482"/>
              <a:gd name="T8" fmla="*/ 448 w 491"/>
              <a:gd name="T9" fmla="*/ 1482 h 1482"/>
              <a:gd name="T10" fmla="*/ 491 w 491"/>
              <a:gd name="T11" fmla="*/ 1440 h 1482"/>
              <a:gd name="T12" fmla="*/ 491 w 491"/>
              <a:gd name="T13" fmla="*/ 299 h 1482"/>
              <a:gd name="T14" fmla="*/ 491 w 491"/>
              <a:gd name="T15" fmla="*/ 289 h 1482"/>
              <a:gd name="T16" fmla="*/ 485 w 491"/>
              <a:gd name="T17" fmla="*/ 226 h 1482"/>
              <a:gd name="T18" fmla="*/ 243 w 491"/>
              <a:gd name="T19" fmla="*/ 0 h 1482"/>
              <a:gd name="T20" fmla="*/ 0 w 491"/>
              <a:gd name="T21" fmla="*/ 243 h 1482"/>
              <a:gd name="T22" fmla="*/ 75 w 491"/>
              <a:gd name="T23" fmla="*/ 243 h 1482"/>
              <a:gd name="T24" fmla="*/ 243 w 491"/>
              <a:gd name="T25" fmla="*/ 75 h 1482"/>
              <a:gd name="T26" fmla="*/ 410 w 491"/>
              <a:gd name="T27" fmla="*/ 226 h 1482"/>
              <a:gd name="T28" fmla="*/ 406 w 491"/>
              <a:gd name="T29" fmla="*/ 283 h 1482"/>
              <a:gd name="T30" fmla="*/ 243 w 491"/>
              <a:gd name="T31" fmla="*/ 410 h 1482"/>
              <a:gd name="T32" fmla="*/ 75 w 491"/>
              <a:gd name="T33" fmla="*/ 243 h 1482"/>
            </a:gdLst>
            <a:ahLst/>
            <a:cxnLst/>
            <a:rect l="0" t="0" r="r" b="b"/>
            <a:pathLst>
              <a:path w="491" h="1482">
                <a:moveTo>
                  <a:pt x="0" y="243"/>
                </a:moveTo>
                <a:cubicBezTo>
                  <a:pt x="0" y="377"/>
                  <a:pt x="109" y="485"/>
                  <a:pt x="243" y="485"/>
                </a:cubicBezTo>
                <a:cubicBezTo>
                  <a:pt x="306" y="485"/>
                  <a:pt x="363" y="461"/>
                  <a:pt x="406" y="422"/>
                </a:cubicBezTo>
                <a:cubicBezTo>
                  <a:pt x="406" y="616"/>
                  <a:pt x="406" y="1419"/>
                  <a:pt x="406" y="1440"/>
                </a:cubicBezTo>
                <a:cubicBezTo>
                  <a:pt x="406" y="1463"/>
                  <a:pt x="425" y="1482"/>
                  <a:pt x="448" y="1482"/>
                </a:cubicBezTo>
                <a:cubicBezTo>
                  <a:pt x="472" y="1482"/>
                  <a:pt x="491" y="1463"/>
                  <a:pt x="491" y="1440"/>
                </a:cubicBezTo>
                <a:cubicBezTo>
                  <a:pt x="491" y="1414"/>
                  <a:pt x="491" y="533"/>
                  <a:pt x="491" y="299"/>
                </a:cubicBezTo>
                <a:cubicBezTo>
                  <a:pt x="491" y="295"/>
                  <a:pt x="491" y="292"/>
                  <a:pt x="491" y="289"/>
                </a:cubicBezTo>
                <a:cubicBezTo>
                  <a:pt x="490" y="266"/>
                  <a:pt x="485" y="226"/>
                  <a:pt x="485" y="226"/>
                </a:cubicBezTo>
                <a:cubicBezTo>
                  <a:pt x="476" y="100"/>
                  <a:pt x="371" y="0"/>
                  <a:pt x="243" y="0"/>
                </a:cubicBezTo>
                <a:cubicBezTo>
                  <a:pt x="109" y="0"/>
                  <a:pt x="0" y="109"/>
                  <a:pt x="0" y="243"/>
                </a:cubicBezTo>
                <a:moveTo>
                  <a:pt x="75" y="243"/>
                </a:moveTo>
                <a:cubicBezTo>
                  <a:pt x="75" y="150"/>
                  <a:pt x="150" y="75"/>
                  <a:pt x="243" y="75"/>
                </a:cubicBezTo>
                <a:cubicBezTo>
                  <a:pt x="330" y="75"/>
                  <a:pt x="402" y="141"/>
                  <a:pt x="410" y="226"/>
                </a:cubicBezTo>
                <a:cubicBezTo>
                  <a:pt x="410" y="226"/>
                  <a:pt x="412" y="250"/>
                  <a:pt x="406" y="283"/>
                </a:cubicBezTo>
                <a:cubicBezTo>
                  <a:pt x="388" y="356"/>
                  <a:pt x="322" y="410"/>
                  <a:pt x="243" y="410"/>
                </a:cubicBezTo>
                <a:cubicBezTo>
                  <a:pt x="150" y="410"/>
                  <a:pt x="75" y="335"/>
                  <a:pt x="75" y="243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cap="sq">
            <a:noFill/>
            <a:prstDash val="solid"/>
            <a:round/>
          </a:ln>
        </p:spPr>
        <p:txBody>
          <a:bodyPr vert="horz" wrap="square" lIns="121920" tIns="60960" rIns="121920" bIns="6096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5400000">
            <a:off x="266535" y="-322833"/>
            <a:ext cx="1667207" cy="7170582"/>
          </a:xfrm>
          <a:custGeom>
            <a:avLst/>
            <a:gdLst>
              <a:gd name="T0" fmla="*/ 0 w 491"/>
              <a:gd name="T1" fmla="*/ 242 h 2113"/>
              <a:gd name="T2" fmla="*/ 243 w 491"/>
              <a:gd name="T3" fmla="*/ 485 h 2113"/>
              <a:gd name="T4" fmla="*/ 406 w 491"/>
              <a:gd name="T5" fmla="*/ 422 h 2113"/>
              <a:gd name="T6" fmla="*/ 405 w 491"/>
              <a:gd name="T7" fmla="*/ 2071 h 2113"/>
              <a:gd name="T8" fmla="*/ 448 w 491"/>
              <a:gd name="T9" fmla="*/ 2113 h 2113"/>
              <a:gd name="T10" fmla="*/ 491 w 491"/>
              <a:gd name="T11" fmla="*/ 2071 h 2113"/>
              <a:gd name="T12" fmla="*/ 491 w 491"/>
              <a:gd name="T13" fmla="*/ 298 h 2113"/>
              <a:gd name="T14" fmla="*/ 491 w 491"/>
              <a:gd name="T15" fmla="*/ 288 h 2113"/>
              <a:gd name="T16" fmla="*/ 484 w 491"/>
              <a:gd name="T17" fmla="*/ 226 h 2113"/>
              <a:gd name="T18" fmla="*/ 243 w 491"/>
              <a:gd name="T19" fmla="*/ 0 h 2113"/>
              <a:gd name="T20" fmla="*/ 0 w 491"/>
              <a:gd name="T21" fmla="*/ 242 h 2113"/>
              <a:gd name="T22" fmla="*/ 75 w 491"/>
              <a:gd name="T23" fmla="*/ 242 h 2113"/>
              <a:gd name="T24" fmla="*/ 243 w 491"/>
              <a:gd name="T25" fmla="*/ 75 h 2113"/>
              <a:gd name="T26" fmla="*/ 410 w 491"/>
              <a:gd name="T27" fmla="*/ 226 h 2113"/>
              <a:gd name="T28" fmla="*/ 406 w 491"/>
              <a:gd name="T29" fmla="*/ 282 h 2113"/>
              <a:gd name="T30" fmla="*/ 243 w 491"/>
              <a:gd name="T31" fmla="*/ 410 h 2113"/>
              <a:gd name="T32" fmla="*/ 75 w 491"/>
              <a:gd name="T33" fmla="*/ 242 h 2113"/>
            </a:gdLst>
            <a:ahLst/>
            <a:cxnLst/>
            <a:rect l="0" t="0" r="r" b="b"/>
            <a:pathLst>
              <a:path w="491" h="2113">
                <a:moveTo>
                  <a:pt x="0" y="242"/>
                </a:moveTo>
                <a:cubicBezTo>
                  <a:pt x="0" y="376"/>
                  <a:pt x="109" y="485"/>
                  <a:pt x="243" y="485"/>
                </a:cubicBezTo>
                <a:cubicBezTo>
                  <a:pt x="305" y="485"/>
                  <a:pt x="363" y="461"/>
                  <a:pt x="406" y="422"/>
                </a:cubicBezTo>
                <a:cubicBezTo>
                  <a:pt x="406" y="616"/>
                  <a:pt x="405" y="2050"/>
                  <a:pt x="405" y="2071"/>
                </a:cubicBezTo>
                <a:cubicBezTo>
                  <a:pt x="406" y="2094"/>
                  <a:pt x="425" y="2113"/>
                  <a:pt x="448" y="2113"/>
                </a:cubicBezTo>
                <a:cubicBezTo>
                  <a:pt x="471" y="2113"/>
                  <a:pt x="490" y="2094"/>
                  <a:pt x="491" y="2071"/>
                </a:cubicBezTo>
                <a:cubicBezTo>
                  <a:pt x="491" y="2045"/>
                  <a:pt x="491" y="533"/>
                  <a:pt x="491" y="298"/>
                </a:cubicBezTo>
                <a:cubicBezTo>
                  <a:pt x="491" y="295"/>
                  <a:pt x="491" y="292"/>
                  <a:pt x="491" y="288"/>
                </a:cubicBezTo>
                <a:cubicBezTo>
                  <a:pt x="490" y="266"/>
                  <a:pt x="484" y="226"/>
                  <a:pt x="484" y="226"/>
                </a:cubicBezTo>
                <a:cubicBezTo>
                  <a:pt x="476" y="100"/>
                  <a:pt x="371" y="0"/>
                  <a:pt x="243" y="0"/>
                </a:cubicBezTo>
                <a:cubicBezTo>
                  <a:pt x="109" y="0"/>
                  <a:pt x="0" y="108"/>
                  <a:pt x="0" y="242"/>
                </a:cubicBezTo>
                <a:close/>
                <a:moveTo>
                  <a:pt x="75" y="242"/>
                </a:moveTo>
                <a:cubicBezTo>
                  <a:pt x="75" y="150"/>
                  <a:pt x="150" y="75"/>
                  <a:pt x="243" y="75"/>
                </a:cubicBezTo>
                <a:cubicBezTo>
                  <a:pt x="330" y="75"/>
                  <a:pt x="401" y="141"/>
                  <a:pt x="410" y="226"/>
                </a:cubicBezTo>
                <a:cubicBezTo>
                  <a:pt x="410" y="226"/>
                  <a:pt x="412" y="250"/>
                  <a:pt x="406" y="282"/>
                </a:cubicBezTo>
                <a:cubicBezTo>
                  <a:pt x="388" y="356"/>
                  <a:pt x="321" y="410"/>
                  <a:pt x="243" y="410"/>
                </a:cubicBezTo>
                <a:cubicBezTo>
                  <a:pt x="150" y="410"/>
                  <a:pt x="75" y="335"/>
                  <a:pt x="75" y="242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round/>
          </a:ln>
        </p:spPr>
        <p:txBody>
          <a:bodyPr vert="horz" wrap="square" lIns="121920" tIns="60960" rIns="121920" bIns="6096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1432664" y="2320717"/>
            <a:ext cx="605292" cy="529924"/>
          </a:xfrm>
          <a:custGeom>
            <a:avLst/>
            <a:gdLst>
              <a:gd name="connsiteX0" fmla="*/ 411292 w 822400"/>
              <a:gd name="connsiteY0" fmla="*/ 234366 h 720000"/>
              <a:gd name="connsiteX1" fmla="*/ 285658 w 822400"/>
              <a:gd name="connsiteY1" fmla="*/ 360000 h 720000"/>
              <a:gd name="connsiteX2" fmla="*/ 411292 w 822400"/>
              <a:gd name="connsiteY2" fmla="*/ 485635 h 720000"/>
              <a:gd name="connsiteX3" fmla="*/ 536927 w 822400"/>
              <a:gd name="connsiteY3" fmla="*/ 360000 h 720000"/>
              <a:gd name="connsiteX4" fmla="*/ 411292 w 822400"/>
              <a:gd name="connsiteY4" fmla="*/ 234366 h 720000"/>
              <a:gd name="connsiteX5" fmla="*/ 411292 w 822400"/>
              <a:gd name="connsiteY5" fmla="*/ 178938 h 720000"/>
              <a:gd name="connsiteX6" fmla="*/ 592354 w 822400"/>
              <a:gd name="connsiteY6" fmla="*/ 360000 h 720000"/>
              <a:gd name="connsiteX7" fmla="*/ 411292 w 822400"/>
              <a:gd name="connsiteY7" fmla="*/ 541063 h 720000"/>
              <a:gd name="connsiteX8" fmla="*/ 230230 w 822400"/>
              <a:gd name="connsiteY8" fmla="*/ 360000 h 720000"/>
              <a:gd name="connsiteX9" fmla="*/ 411292 w 822400"/>
              <a:gd name="connsiteY9" fmla="*/ 178938 h 720000"/>
              <a:gd name="connsiteX10" fmla="*/ 235403 w 822400"/>
              <a:gd name="connsiteY10" fmla="*/ 55427 h 720000"/>
              <a:gd name="connsiteX11" fmla="*/ 59514 w 822400"/>
              <a:gd name="connsiteY11" fmla="*/ 360000 h 720000"/>
              <a:gd name="connsiteX12" fmla="*/ 235403 w 822400"/>
              <a:gd name="connsiteY12" fmla="*/ 664573 h 720000"/>
              <a:gd name="connsiteX13" fmla="*/ 587089 w 822400"/>
              <a:gd name="connsiteY13" fmla="*/ 664573 h 720000"/>
              <a:gd name="connsiteX14" fmla="*/ 762978 w 822400"/>
              <a:gd name="connsiteY14" fmla="*/ 360000 h 720000"/>
              <a:gd name="connsiteX15" fmla="*/ 587089 w 822400"/>
              <a:gd name="connsiteY15" fmla="*/ 55427 h 720000"/>
              <a:gd name="connsiteX16" fmla="*/ 219883 w 822400"/>
              <a:gd name="connsiteY16" fmla="*/ 0 h 720000"/>
              <a:gd name="connsiteX17" fmla="*/ 602516 w 822400"/>
              <a:gd name="connsiteY17" fmla="*/ 0 h 720000"/>
              <a:gd name="connsiteX18" fmla="*/ 627274 w 822400"/>
              <a:gd name="connsiteY18" fmla="*/ 14319 h 720000"/>
              <a:gd name="connsiteX19" fmla="*/ 818590 w 822400"/>
              <a:gd name="connsiteY19" fmla="*/ 345682 h 720000"/>
              <a:gd name="connsiteX20" fmla="*/ 818590 w 822400"/>
              <a:gd name="connsiteY20" fmla="*/ 374319 h 720000"/>
              <a:gd name="connsiteX21" fmla="*/ 627366 w 822400"/>
              <a:gd name="connsiteY21" fmla="*/ 705682 h 720000"/>
              <a:gd name="connsiteX22" fmla="*/ 602608 w 822400"/>
              <a:gd name="connsiteY22" fmla="*/ 720000 h 720000"/>
              <a:gd name="connsiteX23" fmla="*/ 219976 w 822400"/>
              <a:gd name="connsiteY23" fmla="*/ 720000 h 720000"/>
              <a:gd name="connsiteX24" fmla="*/ 195218 w 822400"/>
              <a:gd name="connsiteY24" fmla="*/ 705682 h 720000"/>
              <a:gd name="connsiteX25" fmla="*/ 3810 w 822400"/>
              <a:gd name="connsiteY25" fmla="*/ 374319 h 720000"/>
              <a:gd name="connsiteX26" fmla="*/ 3810 w 822400"/>
              <a:gd name="connsiteY26" fmla="*/ 345682 h 720000"/>
              <a:gd name="connsiteX27" fmla="*/ 195126 w 822400"/>
              <a:gd name="connsiteY27" fmla="*/ 14319 h 720000"/>
              <a:gd name="connsiteX28" fmla="*/ 219883 w 822400"/>
              <a:gd name="connsiteY28" fmla="*/ 0 h 720000"/>
            </a:gdLst>
            <a:ahLst/>
            <a:cxnLst/>
            <a:rect l="l" t="t" r="r" b="b"/>
            <a:pathLst>
              <a:path w="822400" h="720000">
                <a:moveTo>
                  <a:pt x="411292" y="234366"/>
                </a:moveTo>
                <a:cubicBezTo>
                  <a:pt x="342008" y="234366"/>
                  <a:pt x="285658" y="290716"/>
                  <a:pt x="285658" y="360000"/>
                </a:cubicBezTo>
                <a:cubicBezTo>
                  <a:pt x="285658" y="429284"/>
                  <a:pt x="342008" y="485635"/>
                  <a:pt x="411292" y="485635"/>
                </a:cubicBezTo>
                <a:cubicBezTo>
                  <a:pt x="480576" y="485635"/>
                  <a:pt x="536927" y="429284"/>
                  <a:pt x="536927" y="360000"/>
                </a:cubicBezTo>
                <a:cubicBezTo>
                  <a:pt x="536927" y="290716"/>
                  <a:pt x="480576" y="234366"/>
                  <a:pt x="411292" y="234366"/>
                </a:cubicBezTo>
                <a:close/>
                <a:moveTo>
                  <a:pt x="411292" y="178938"/>
                </a:moveTo>
                <a:cubicBezTo>
                  <a:pt x="511153" y="178938"/>
                  <a:pt x="592354" y="260139"/>
                  <a:pt x="592354" y="360000"/>
                </a:cubicBezTo>
                <a:cubicBezTo>
                  <a:pt x="592354" y="459861"/>
                  <a:pt x="511153" y="541063"/>
                  <a:pt x="411292" y="541063"/>
                </a:cubicBezTo>
                <a:cubicBezTo>
                  <a:pt x="311431" y="541063"/>
                  <a:pt x="230230" y="459861"/>
                  <a:pt x="230230" y="360000"/>
                </a:cubicBezTo>
                <a:cubicBezTo>
                  <a:pt x="230230" y="260139"/>
                  <a:pt x="311431" y="178938"/>
                  <a:pt x="411292" y="178938"/>
                </a:cubicBezTo>
                <a:close/>
                <a:moveTo>
                  <a:pt x="235403" y="55427"/>
                </a:moveTo>
                <a:lnTo>
                  <a:pt x="59514" y="360000"/>
                </a:lnTo>
                <a:lnTo>
                  <a:pt x="235403" y="664573"/>
                </a:lnTo>
                <a:lnTo>
                  <a:pt x="587089" y="664573"/>
                </a:lnTo>
                <a:lnTo>
                  <a:pt x="762978" y="360000"/>
                </a:lnTo>
                <a:lnTo>
                  <a:pt x="587089" y="55427"/>
                </a:lnTo>
                <a:close/>
                <a:moveTo>
                  <a:pt x="219883" y="0"/>
                </a:moveTo>
                <a:lnTo>
                  <a:pt x="602516" y="0"/>
                </a:lnTo>
                <a:cubicBezTo>
                  <a:pt x="612678" y="0"/>
                  <a:pt x="622193" y="5450"/>
                  <a:pt x="627274" y="14319"/>
                </a:cubicBezTo>
                <a:lnTo>
                  <a:pt x="818590" y="345682"/>
                </a:lnTo>
                <a:cubicBezTo>
                  <a:pt x="823671" y="354550"/>
                  <a:pt x="823671" y="365451"/>
                  <a:pt x="818590" y="374319"/>
                </a:cubicBezTo>
                <a:lnTo>
                  <a:pt x="627366" y="705682"/>
                </a:lnTo>
                <a:cubicBezTo>
                  <a:pt x="622285" y="714550"/>
                  <a:pt x="612770" y="720000"/>
                  <a:pt x="602608" y="720000"/>
                </a:cubicBezTo>
                <a:lnTo>
                  <a:pt x="219976" y="720000"/>
                </a:lnTo>
                <a:cubicBezTo>
                  <a:pt x="209814" y="720000"/>
                  <a:pt x="200299" y="714550"/>
                  <a:pt x="195218" y="705682"/>
                </a:cubicBezTo>
                <a:lnTo>
                  <a:pt x="3810" y="374319"/>
                </a:lnTo>
                <a:cubicBezTo>
                  <a:pt x="-1271" y="365543"/>
                  <a:pt x="-1271" y="354550"/>
                  <a:pt x="3810" y="345682"/>
                </a:cubicBezTo>
                <a:lnTo>
                  <a:pt x="195126" y="14319"/>
                </a:lnTo>
                <a:cubicBezTo>
                  <a:pt x="200207" y="5450"/>
                  <a:pt x="209721" y="0"/>
                  <a:pt x="219883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cap="sq">
            <a:noFill/>
            <a:prstDash val="solid"/>
            <a:round/>
          </a:ln>
        </p:spPr>
        <p:txBody>
          <a:bodyPr vert="horz" wrap="square" lIns="121920" tIns="60960" rIns="121920" bIns="6096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1444259" y="5006845"/>
            <a:ext cx="582102" cy="605292"/>
          </a:xfrm>
          <a:custGeom>
            <a:avLst/>
            <a:gdLst>
              <a:gd name="connsiteX0" fmla="*/ 337768 w 1372282"/>
              <a:gd name="connsiteY0" fmla="*/ 1315328 h 1426949"/>
              <a:gd name="connsiteX1" fmla="*/ 530173 w 1372282"/>
              <a:gd name="connsiteY1" fmla="*/ 1315328 h 1426949"/>
              <a:gd name="connsiteX2" fmla="*/ 842109 w 1372282"/>
              <a:gd name="connsiteY2" fmla="*/ 1315328 h 1426949"/>
              <a:gd name="connsiteX3" fmla="*/ 1034514 w 1372282"/>
              <a:gd name="connsiteY3" fmla="*/ 1315328 h 1426949"/>
              <a:gd name="connsiteX4" fmla="*/ 1090325 w 1372282"/>
              <a:gd name="connsiteY4" fmla="*/ 1371139 h 1426949"/>
              <a:gd name="connsiteX5" fmla="*/ 1034514 w 1372282"/>
              <a:gd name="connsiteY5" fmla="*/ 1426949 h 1426949"/>
              <a:gd name="connsiteX6" fmla="*/ 842109 w 1372282"/>
              <a:gd name="connsiteY6" fmla="*/ 1426949 h 1426949"/>
              <a:gd name="connsiteX7" fmla="*/ 530173 w 1372282"/>
              <a:gd name="connsiteY7" fmla="*/ 1426949 h 1426949"/>
              <a:gd name="connsiteX8" fmla="*/ 337768 w 1372282"/>
              <a:gd name="connsiteY8" fmla="*/ 1426949 h 1426949"/>
              <a:gd name="connsiteX9" fmla="*/ 281957 w 1372282"/>
              <a:gd name="connsiteY9" fmla="*/ 1371139 h 1426949"/>
              <a:gd name="connsiteX10" fmla="*/ 337768 w 1372282"/>
              <a:gd name="connsiteY10" fmla="*/ 1315328 h 1426949"/>
              <a:gd name="connsiteX11" fmla="*/ 686154 w 1372282"/>
              <a:gd name="connsiteY11" fmla="*/ 111621 h 1426949"/>
              <a:gd name="connsiteX12" fmla="*/ 237624 w 1372282"/>
              <a:gd name="connsiteY12" fmla="*/ 560152 h 1426949"/>
              <a:gd name="connsiteX13" fmla="*/ 237624 w 1372282"/>
              <a:gd name="connsiteY13" fmla="*/ 985614 h 1426949"/>
              <a:gd name="connsiteX14" fmla="*/ 229252 w 1372282"/>
              <a:gd name="connsiteY14" fmla="*/ 1014822 h 1426949"/>
              <a:gd name="connsiteX15" fmla="*/ 155768 w 1372282"/>
              <a:gd name="connsiteY15" fmla="*/ 1134814 h 1426949"/>
              <a:gd name="connsiteX16" fmla="*/ 1214680 w 1372282"/>
              <a:gd name="connsiteY16" fmla="*/ 1134814 h 1426949"/>
              <a:gd name="connsiteX17" fmla="*/ 1143429 w 1372282"/>
              <a:gd name="connsiteY17" fmla="*/ 1023565 h 1426949"/>
              <a:gd name="connsiteX18" fmla="*/ 1134685 w 1372282"/>
              <a:gd name="connsiteY18" fmla="*/ 993428 h 1426949"/>
              <a:gd name="connsiteX19" fmla="*/ 1134685 w 1372282"/>
              <a:gd name="connsiteY19" fmla="*/ 560152 h 1426949"/>
              <a:gd name="connsiteX20" fmla="*/ 686154 w 1372282"/>
              <a:gd name="connsiteY20" fmla="*/ 111621 h 1426949"/>
              <a:gd name="connsiteX21" fmla="*/ 686154 w 1372282"/>
              <a:gd name="connsiteY21" fmla="*/ 0 h 1426949"/>
              <a:gd name="connsiteX22" fmla="*/ 903815 w 1372282"/>
              <a:gd name="connsiteY22" fmla="*/ 44276 h 1426949"/>
              <a:gd name="connsiteX23" fmla="*/ 1081851 w 1372282"/>
              <a:gd name="connsiteY23" fmla="*/ 164455 h 1426949"/>
              <a:gd name="connsiteX24" fmla="*/ 1202030 w 1372282"/>
              <a:gd name="connsiteY24" fmla="*/ 342491 h 1426949"/>
              <a:gd name="connsiteX25" fmla="*/ 1246306 w 1372282"/>
              <a:gd name="connsiteY25" fmla="*/ 560152 h 1426949"/>
              <a:gd name="connsiteX26" fmla="*/ 1246306 w 1372282"/>
              <a:gd name="connsiteY26" fmla="*/ 977243 h 1426949"/>
              <a:gd name="connsiteX27" fmla="*/ 1363508 w 1372282"/>
              <a:gd name="connsiteY27" fmla="*/ 1160487 h 1426949"/>
              <a:gd name="connsiteX28" fmla="*/ 1365369 w 1372282"/>
              <a:gd name="connsiteY28" fmla="*/ 1217414 h 1426949"/>
              <a:gd name="connsiteX29" fmla="*/ 1316628 w 1372282"/>
              <a:gd name="connsiteY29" fmla="*/ 1246436 h 1426949"/>
              <a:gd name="connsiteX30" fmla="*/ 55867 w 1372282"/>
              <a:gd name="connsiteY30" fmla="*/ 1246436 h 1426949"/>
              <a:gd name="connsiteX31" fmla="*/ 7126 w 1372282"/>
              <a:gd name="connsiteY31" fmla="*/ 1217786 h 1426949"/>
              <a:gd name="connsiteX32" fmla="*/ 8242 w 1372282"/>
              <a:gd name="connsiteY32" fmla="*/ 1161232 h 1426949"/>
              <a:gd name="connsiteX33" fmla="*/ 126002 w 1372282"/>
              <a:gd name="connsiteY33" fmla="*/ 969801 h 1426949"/>
              <a:gd name="connsiteX34" fmla="*/ 126002 w 1372282"/>
              <a:gd name="connsiteY34" fmla="*/ 560152 h 1426949"/>
              <a:gd name="connsiteX35" fmla="*/ 170279 w 1372282"/>
              <a:gd name="connsiteY35" fmla="*/ 342491 h 1426949"/>
              <a:gd name="connsiteX36" fmla="*/ 290458 w 1372282"/>
              <a:gd name="connsiteY36" fmla="*/ 164455 h 1426949"/>
              <a:gd name="connsiteX37" fmla="*/ 468493 w 1372282"/>
              <a:gd name="connsiteY37" fmla="*/ 44276 h 1426949"/>
              <a:gd name="connsiteX38" fmla="*/ 686154 w 1372282"/>
              <a:gd name="connsiteY38" fmla="*/ 0 h 1426949"/>
            </a:gdLst>
            <a:ahLst/>
            <a:cxnLst/>
            <a:rect l="l" t="t" r="r" b="b"/>
            <a:pathLst>
              <a:path w="1372282" h="1426949">
                <a:moveTo>
                  <a:pt x="337768" y="1315328"/>
                </a:moveTo>
                <a:lnTo>
                  <a:pt x="530173" y="1315328"/>
                </a:lnTo>
                <a:lnTo>
                  <a:pt x="842109" y="1315328"/>
                </a:lnTo>
                <a:lnTo>
                  <a:pt x="1034514" y="1315328"/>
                </a:lnTo>
                <a:cubicBezTo>
                  <a:pt x="1065396" y="1315328"/>
                  <a:pt x="1090325" y="1340257"/>
                  <a:pt x="1090325" y="1371139"/>
                </a:cubicBezTo>
                <a:cubicBezTo>
                  <a:pt x="1090325" y="1402021"/>
                  <a:pt x="1065210" y="1426949"/>
                  <a:pt x="1034514" y="1426949"/>
                </a:cubicBezTo>
                <a:lnTo>
                  <a:pt x="842109" y="1426949"/>
                </a:lnTo>
                <a:lnTo>
                  <a:pt x="530173" y="1426949"/>
                </a:lnTo>
                <a:lnTo>
                  <a:pt x="337768" y="1426949"/>
                </a:lnTo>
                <a:cubicBezTo>
                  <a:pt x="306886" y="1426949"/>
                  <a:pt x="281957" y="1402021"/>
                  <a:pt x="281957" y="1371139"/>
                </a:cubicBezTo>
                <a:cubicBezTo>
                  <a:pt x="281957" y="1340257"/>
                  <a:pt x="306886" y="1315328"/>
                  <a:pt x="337768" y="1315328"/>
                </a:cubicBezTo>
                <a:close/>
                <a:moveTo>
                  <a:pt x="686154" y="111621"/>
                </a:moveTo>
                <a:cubicBezTo>
                  <a:pt x="438914" y="111621"/>
                  <a:pt x="237624" y="312725"/>
                  <a:pt x="237624" y="560152"/>
                </a:cubicBezTo>
                <a:lnTo>
                  <a:pt x="237624" y="985614"/>
                </a:lnTo>
                <a:cubicBezTo>
                  <a:pt x="237624" y="996032"/>
                  <a:pt x="234833" y="1006078"/>
                  <a:pt x="229252" y="1014822"/>
                </a:cubicBezTo>
                <a:lnTo>
                  <a:pt x="155768" y="1134814"/>
                </a:lnTo>
                <a:lnTo>
                  <a:pt x="1214680" y="1134814"/>
                </a:lnTo>
                <a:lnTo>
                  <a:pt x="1143429" y="1023565"/>
                </a:lnTo>
                <a:cubicBezTo>
                  <a:pt x="1137662" y="1014636"/>
                  <a:pt x="1134685" y="1004218"/>
                  <a:pt x="1134685" y="993428"/>
                </a:cubicBezTo>
                <a:lnTo>
                  <a:pt x="1134685" y="560152"/>
                </a:lnTo>
                <a:cubicBezTo>
                  <a:pt x="1134685" y="312911"/>
                  <a:pt x="933581" y="111621"/>
                  <a:pt x="686154" y="111621"/>
                </a:cubicBezTo>
                <a:close/>
                <a:moveTo>
                  <a:pt x="686154" y="0"/>
                </a:moveTo>
                <a:cubicBezTo>
                  <a:pt x="761499" y="0"/>
                  <a:pt x="834610" y="14883"/>
                  <a:pt x="903815" y="44276"/>
                </a:cubicBezTo>
                <a:cubicBezTo>
                  <a:pt x="970416" y="72554"/>
                  <a:pt x="1030319" y="113109"/>
                  <a:pt x="1081851" y="164455"/>
                </a:cubicBezTo>
                <a:cubicBezTo>
                  <a:pt x="1133383" y="215987"/>
                  <a:pt x="1173753" y="275890"/>
                  <a:pt x="1202030" y="342491"/>
                </a:cubicBezTo>
                <a:cubicBezTo>
                  <a:pt x="1231423" y="411510"/>
                  <a:pt x="1246306" y="484808"/>
                  <a:pt x="1246306" y="560152"/>
                </a:cubicBezTo>
                <a:lnTo>
                  <a:pt x="1246306" y="977243"/>
                </a:lnTo>
                <a:lnTo>
                  <a:pt x="1363508" y="1160487"/>
                </a:lnTo>
                <a:cubicBezTo>
                  <a:pt x="1374484" y="1177603"/>
                  <a:pt x="1375229" y="1199555"/>
                  <a:pt x="1365369" y="1217414"/>
                </a:cubicBezTo>
                <a:cubicBezTo>
                  <a:pt x="1355695" y="1235273"/>
                  <a:pt x="1336905" y="1246436"/>
                  <a:pt x="1316628" y="1246436"/>
                </a:cubicBezTo>
                <a:lnTo>
                  <a:pt x="55867" y="1246436"/>
                </a:lnTo>
                <a:cubicBezTo>
                  <a:pt x="35589" y="1246436"/>
                  <a:pt x="16986" y="1235460"/>
                  <a:pt x="7126" y="1217786"/>
                </a:cubicBezTo>
                <a:cubicBezTo>
                  <a:pt x="-2734" y="1200113"/>
                  <a:pt x="-2362" y="1178533"/>
                  <a:pt x="8242" y="1161232"/>
                </a:cubicBezTo>
                <a:lnTo>
                  <a:pt x="126002" y="969801"/>
                </a:lnTo>
                <a:lnTo>
                  <a:pt x="126002" y="560152"/>
                </a:lnTo>
                <a:cubicBezTo>
                  <a:pt x="126002" y="484808"/>
                  <a:pt x="140885" y="411696"/>
                  <a:pt x="170279" y="342491"/>
                </a:cubicBezTo>
                <a:cubicBezTo>
                  <a:pt x="198556" y="275890"/>
                  <a:pt x="239112" y="215987"/>
                  <a:pt x="290458" y="164455"/>
                </a:cubicBezTo>
                <a:cubicBezTo>
                  <a:pt x="341803" y="112923"/>
                  <a:pt x="401893" y="72554"/>
                  <a:pt x="468493" y="44276"/>
                </a:cubicBezTo>
                <a:cubicBezTo>
                  <a:pt x="537512" y="14883"/>
                  <a:pt x="610810" y="0"/>
                  <a:pt x="686154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cap="sq">
            <a:noFill/>
            <a:prstDash val="solid"/>
            <a:round/>
          </a:ln>
        </p:spPr>
        <p:txBody>
          <a:bodyPr vert="horz" wrap="square" lIns="121920" tIns="60960" rIns="121920" bIns="6096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3604042" y="2959812"/>
            <a:ext cx="530011" cy="605292"/>
          </a:xfrm>
          <a:custGeom>
            <a:avLst/>
            <a:gdLst>
              <a:gd name="connsiteX0" fmla="*/ 1449958 w 1449958"/>
              <a:gd name="connsiteY0" fmla="*/ 669913 h 1655898"/>
              <a:gd name="connsiteX1" fmla="*/ 1449586 w 1449958"/>
              <a:gd name="connsiteY1" fmla="*/ 666192 h 1655898"/>
              <a:gd name="connsiteX2" fmla="*/ 1449586 w 1449958"/>
              <a:gd name="connsiteY2" fmla="*/ 665634 h 1655898"/>
              <a:gd name="connsiteX3" fmla="*/ 1448098 w 1449958"/>
              <a:gd name="connsiteY3" fmla="*/ 658006 h 1655898"/>
              <a:gd name="connsiteX4" fmla="*/ 1445307 w 1449958"/>
              <a:gd name="connsiteY4" fmla="*/ 650379 h 1655898"/>
              <a:gd name="connsiteX5" fmla="*/ 1443633 w 1449958"/>
              <a:gd name="connsiteY5" fmla="*/ 646844 h 1655898"/>
              <a:gd name="connsiteX6" fmla="*/ 1441772 w 1449958"/>
              <a:gd name="connsiteY6" fmla="*/ 643496 h 1655898"/>
              <a:gd name="connsiteX7" fmla="*/ 1441400 w 1449958"/>
              <a:gd name="connsiteY7" fmla="*/ 643124 h 1655898"/>
              <a:gd name="connsiteX8" fmla="*/ 1439354 w 1449958"/>
              <a:gd name="connsiteY8" fmla="*/ 640147 h 1655898"/>
              <a:gd name="connsiteX9" fmla="*/ 1439168 w 1449958"/>
              <a:gd name="connsiteY9" fmla="*/ 639775 h 1655898"/>
              <a:gd name="connsiteX10" fmla="*/ 1436936 w 1449958"/>
              <a:gd name="connsiteY10" fmla="*/ 636798 h 1655898"/>
              <a:gd name="connsiteX11" fmla="*/ 1436378 w 1449958"/>
              <a:gd name="connsiteY11" fmla="*/ 636240 h 1655898"/>
              <a:gd name="connsiteX12" fmla="*/ 1433773 w 1449958"/>
              <a:gd name="connsiteY12" fmla="*/ 633450 h 1655898"/>
              <a:gd name="connsiteX13" fmla="*/ 816136 w 1449958"/>
              <a:gd name="connsiteY13" fmla="*/ 15813 h 1655898"/>
              <a:gd name="connsiteX14" fmla="*/ 813346 w 1449958"/>
              <a:gd name="connsiteY14" fmla="*/ 13208 h 1655898"/>
              <a:gd name="connsiteX15" fmla="*/ 812788 w 1449958"/>
              <a:gd name="connsiteY15" fmla="*/ 12650 h 1655898"/>
              <a:gd name="connsiteX16" fmla="*/ 809997 w 1449958"/>
              <a:gd name="connsiteY16" fmla="*/ 10418 h 1655898"/>
              <a:gd name="connsiteX17" fmla="*/ 809625 w 1449958"/>
              <a:gd name="connsiteY17" fmla="*/ 10232 h 1655898"/>
              <a:gd name="connsiteX18" fmla="*/ 806834 w 1449958"/>
              <a:gd name="connsiteY18" fmla="*/ 8372 h 1655898"/>
              <a:gd name="connsiteX19" fmla="*/ 806276 w 1449958"/>
              <a:gd name="connsiteY19" fmla="*/ 8000 h 1655898"/>
              <a:gd name="connsiteX20" fmla="*/ 802928 w 1449958"/>
              <a:gd name="connsiteY20" fmla="*/ 6139 h 1655898"/>
              <a:gd name="connsiteX21" fmla="*/ 802742 w 1449958"/>
              <a:gd name="connsiteY21" fmla="*/ 6139 h 1655898"/>
              <a:gd name="connsiteX22" fmla="*/ 799207 w 1449958"/>
              <a:gd name="connsiteY22" fmla="*/ 4465 h 1655898"/>
              <a:gd name="connsiteX23" fmla="*/ 799021 w 1449958"/>
              <a:gd name="connsiteY23" fmla="*/ 4465 h 1655898"/>
              <a:gd name="connsiteX24" fmla="*/ 791580 w 1449958"/>
              <a:gd name="connsiteY24" fmla="*/ 1860 h 1655898"/>
              <a:gd name="connsiteX25" fmla="*/ 791394 w 1449958"/>
              <a:gd name="connsiteY25" fmla="*/ 1860 h 1655898"/>
              <a:gd name="connsiteX26" fmla="*/ 783766 w 1449958"/>
              <a:gd name="connsiteY26" fmla="*/ 372 h 1655898"/>
              <a:gd name="connsiteX27" fmla="*/ 783022 w 1449958"/>
              <a:gd name="connsiteY27" fmla="*/ 372 h 1655898"/>
              <a:gd name="connsiteX28" fmla="*/ 779301 w 1449958"/>
              <a:gd name="connsiteY28" fmla="*/ 0 h 1655898"/>
              <a:gd name="connsiteX29" fmla="*/ 261751 w 1449958"/>
              <a:gd name="connsiteY29" fmla="*/ 0 h 1655898"/>
              <a:gd name="connsiteX30" fmla="*/ 0 w 1449958"/>
              <a:gd name="connsiteY30" fmla="*/ 261751 h 1655898"/>
              <a:gd name="connsiteX31" fmla="*/ 0 w 1449958"/>
              <a:gd name="connsiteY31" fmla="*/ 1394148 h 1655898"/>
              <a:gd name="connsiteX32" fmla="*/ 261751 w 1449958"/>
              <a:gd name="connsiteY32" fmla="*/ 1655899 h 1655898"/>
              <a:gd name="connsiteX33" fmla="*/ 1188207 w 1449958"/>
              <a:gd name="connsiteY33" fmla="*/ 1655899 h 1655898"/>
              <a:gd name="connsiteX34" fmla="*/ 1449958 w 1449958"/>
              <a:gd name="connsiteY34" fmla="*/ 1394148 h 1655898"/>
              <a:gd name="connsiteX35" fmla="*/ 1449958 w 1449958"/>
              <a:gd name="connsiteY35" fmla="*/ 672889 h 1655898"/>
              <a:gd name="connsiteX36" fmla="*/ 1449958 w 1449958"/>
              <a:gd name="connsiteY36" fmla="*/ 669913 h 1655898"/>
              <a:gd name="connsiteX37" fmla="*/ 832321 w 1449958"/>
              <a:gd name="connsiteY37" fmla="*/ 466948 h 1655898"/>
              <a:gd name="connsiteX38" fmla="*/ 832321 w 1449958"/>
              <a:gd name="connsiteY38" fmla="*/ 189942 h 1655898"/>
              <a:gd name="connsiteX39" fmla="*/ 1259458 w 1449958"/>
              <a:gd name="connsiteY39" fmla="*/ 617079 h 1655898"/>
              <a:gd name="connsiteX40" fmla="*/ 982452 w 1449958"/>
              <a:gd name="connsiteY40" fmla="*/ 617079 h 1655898"/>
              <a:gd name="connsiteX41" fmla="*/ 832321 w 1449958"/>
              <a:gd name="connsiteY41" fmla="*/ 466948 h 1655898"/>
              <a:gd name="connsiteX42" fmla="*/ 1338337 w 1449958"/>
              <a:gd name="connsiteY42" fmla="*/ 1393403 h 1655898"/>
              <a:gd name="connsiteX43" fmla="*/ 1188207 w 1449958"/>
              <a:gd name="connsiteY43" fmla="*/ 1543534 h 1655898"/>
              <a:gd name="connsiteX44" fmla="*/ 261751 w 1449958"/>
              <a:gd name="connsiteY44" fmla="*/ 1543534 h 1655898"/>
              <a:gd name="connsiteX45" fmla="*/ 111621 w 1449958"/>
              <a:gd name="connsiteY45" fmla="*/ 1393403 h 1655898"/>
              <a:gd name="connsiteX46" fmla="*/ 111621 w 1449958"/>
              <a:gd name="connsiteY46" fmla="*/ 261007 h 1655898"/>
              <a:gd name="connsiteX47" fmla="*/ 261751 w 1449958"/>
              <a:gd name="connsiteY47" fmla="*/ 110877 h 1655898"/>
              <a:gd name="connsiteX48" fmla="*/ 720700 w 1449958"/>
              <a:gd name="connsiteY48" fmla="*/ 110877 h 1655898"/>
              <a:gd name="connsiteX49" fmla="*/ 720700 w 1449958"/>
              <a:gd name="connsiteY49" fmla="*/ 466948 h 1655898"/>
              <a:gd name="connsiteX50" fmla="*/ 982452 w 1449958"/>
              <a:gd name="connsiteY50" fmla="*/ 728700 h 1655898"/>
              <a:gd name="connsiteX51" fmla="*/ 1338523 w 1449958"/>
              <a:gd name="connsiteY51" fmla="*/ 728700 h 1655898"/>
              <a:gd name="connsiteX52" fmla="*/ 1338523 w 1449958"/>
              <a:gd name="connsiteY52" fmla="*/ 1393403 h 1655898"/>
            </a:gdLst>
            <a:ahLst/>
            <a:cxnLst/>
            <a:rect l="l" t="t" r="r" b="b"/>
            <a:pathLst>
              <a:path w="1449958" h="1655898">
                <a:moveTo>
                  <a:pt x="1449958" y="669913"/>
                </a:moveTo>
                <a:cubicBezTo>
                  <a:pt x="1449958" y="668610"/>
                  <a:pt x="1449772" y="667308"/>
                  <a:pt x="1449586" y="666192"/>
                </a:cubicBezTo>
                <a:lnTo>
                  <a:pt x="1449586" y="665634"/>
                </a:lnTo>
                <a:cubicBezTo>
                  <a:pt x="1449214" y="663029"/>
                  <a:pt x="1448656" y="660425"/>
                  <a:pt x="1448098" y="658006"/>
                </a:cubicBezTo>
                <a:cubicBezTo>
                  <a:pt x="1447354" y="655402"/>
                  <a:pt x="1446423" y="652797"/>
                  <a:pt x="1445307" y="650379"/>
                </a:cubicBezTo>
                <a:cubicBezTo>
                  <a:pt x="1444749" y="649077"/>
                  <a:pt x="1444191" y="647960"/>
                  <a:pt x="1443633" y="646844"/>
                </a:cubicBezTo>
                <a:cubicBezTo>
                  <a:pt x="1443075" y="645728"/>
                  <a:pt x="1442331" y="644612"/>
                  <a:pt x="1441772" y="643496"/>
                </a:cubicBezTo>
                <a:cubicBezTo>
                  <a:pt x="1441587" y="643310"/>
                  <a:pt x="1441587" y="643124"/>
                  <a:pt x="1441400" y="643124"/>
                </a:cubicBezTo>
                <a:cubicBezTo>
                  <a:pt x="1440842" y="642193"/>
                  <a:pt x="1440098" y="641077"/>
                  <a:pt x="1439354" y="640147"/>
                </a:cubicBezTo>
                <a:cubicBezTo>
                  <a:pt x="1439354" y="640147"/>
                  <a:pt x="1439168" y="639961"/>
                  <a:pt x="1439168" y="639775"/>
                </a:cubicBezTo>
                <a:cubicBezTo>
                  <a:pt x="1438424" y="638845"/>
                  <a:pt x="1437680" y="637729"/>
                  <a:pt x="1436936" y="636798"/>
                </a:cubicBezTo>
                <a:lnTo>
                  <a:pt x="1436378" y="636240"/>
                </a:lnTo>
                <a:cubicBezTo>
                  <a:pt x="1435633" y="635310"/>
                  <a:pt x="1434703" y="634380"/>
                  <a:pt x="1433773" y="633450"/>
                </a:cubicBezTo>
                <a:lnTo>
                  <a:pt x="816136" y="15813"/>
                </a:lnTo>
                <a:cubicBezTo>
                  <a:pt x="815206" y="14883"/>
                  <a:pt x="814276" y="14139"/>
                  <a:pt x="813346" y="13208"/>
                </a:cubicBezTo>
                <a:lnTo>
                  <a:pt x="812788" y="12650"/>
                </a:lnTo>
                <a:lnTo>
                  <a:pt x="809997" y="10418"/>
                </a:lnTo>
                <a:cubicBezTo>
                  <a:pt x="809811" y="10418"/>
                  <a:pt x="809811" y="10232"/>
                  <a:pt x="809625" y="10232"/>
                </a:cubicBezTo>
                <a:cubicBezTo>
                  <a:pt x="808695" y="9488"/>
                  <a:pt x="807765" y="8930"/>
                  <a:pt x="806834" y="8372"/>
                </a:cubicBezTo>
                <a:cubicBezTo>
                  <a:pt x="806649" y="8186"/>
                  <a:pt x="806462" y="8186"/>
                  <a:pt x="806276" y="8000"/>
                </a:cubicBezTo>
                <a:cubicBezTo>
                  <a:pt x="805160" y="7255"/>
                  <a:pt x="804044" y="6697"/>
                  <a:pt x="802928" y="6139"/>
                </a:cubicBezTo>
                <a:lnTo>
                  <a:pt x="802742" y="6139"/>
                </a:lnTo>
                <a:cubicBezTo>
                  <a:pt x="801626" y="5581"/>
                  <a:pt x="800509" y="5023"/>
                  <a:pt x="799207" y="4465"/>
                </a:cubicBezTo>
                <a:lnTo>
                  <a:pt x="799021" y="4465"/>
                </a:lnTo>
                <a:cubicBezTo>
                  <a:pt x="796603" y="3349"/>
                  <a:pt x="793998" y="2418"/>
                  <a:pt x="791580" y="1860"/>
                </a:cubicBezTo>
                <a:lnTo>
                  <a:pt x="791394" y="1860"/>
                </a:lnTo>
                <a:cubicBezTo>
                  <a:pt x="788975" y="1116"/>
                  <a:pt x="786371" y="744"/>
                  <a:pt x="783766" y="372"/>
                </a:cubicBezTo>
                <a:lnTo>
                  <a:pt x="783022" y="372"/>
                </a:lnTo>
                <a:cubicBezTo>
                  <a:pt x="781720" y="186"/>
                  <a:pt x="780604" y="186"/>
                  <a:pt x="779301" y="0"/>
                </a:cubicBezTo>
                <a:lnTo>
                  <a:pt x="261751" y="0"/>
                </a:lnTo>
                <a:cubicBezTo>
                  <a:pt x="117388" y="0"/>
                  <a:pt x="0" y="117388"/>
                  <a:pt x="0" y="261751"/>
                </a:cubicBezTo>
                <a:lnTo>
                  <a:pt x="0" y="1394148"/>
                </a:lnTo>
                <a:cubicBezTo>
                  <a:pt x="0" y="1538511"/>
                  <a:pt x="117388" y="1655899"/>
                  <a:pt x="261751" y="1655899"/>
                </a:cubicBezTo>
                <a:lnTo>
                  <a:pt x="1188207" y="1655899"/>
                </a:lnTo>
                <a:cubicBezTo>
                  <a:pt x="1332570" y="1655899"/>
                  <a:pt x="1449958" y="1538511"/>
                  <a:pt x="1449958" y="1394148"/>
                </a:cubicBezTo>
                <a:lnTo>
                  <a:pt x="1449958" y="672889"/>
                </a:lnTo>
                <a:lnTo>
                  <a:pt x="1449958" y="669913"/>
                </a:lnTo>
                <a:close/>
                <a:moveTo>
                  <a:pt x="832321" y="466948"/>
                </a:moveTo>
                <a:lnTo>
                  <a:pt x="832321" y="189942"/>
                </a:lnTo>
                <a:lnTo>
                  <a:pt x="1259458" y="617079"/>
                </a:lnTo>
                <a:lnTo>
                  <a:pt x="982452" y="617079"/>
                </a:lnTo>
                <a:cubicBezTo>
                  <a:pt x="899666" y="617079"/>
                  <a:pt x="832321" y="549734"/>
                  <a:pt x="832321" y="466948"/>
                </a:cubicBezTo>
                <a:close/>
                <a:moveTo>
                  <a:pt x="1338337" y="1393403"/>
                </a:moveTo>
                <a:cubicBezTo>
                  <a:pt x="1338337" y="1476189"/>
                  <a:pt x="1270992" y="1543534"/>
                  <a:pt x="1188207" y="1543534"/>
                </a:cubicBezTo>
                <a:lnTo>
                  <a:pt x="261751" y="1543534"/>
                </a:lnTo>
                <a:cubicBezTo>
                  <a:pt x="178966" y="1543534"/>
                  <a:pt x="111621" y="1476189"/>
                  <a:pt x="111621" y="1393403"/>
                </a:cubicBezTo>
                <a:lnTo>
                  <a:pt x="111621" y="261007"/>
                </a:lnTo>
                <a:cubicBezTo>
                  <a:pt x="111621" y="178222"/>
                  <a:pt x="178966" y="110877"/>
                  <a:pt x="261751" y="110877"/>
                </a:cubicBezTo>
                <a:lnTo>
                  <a:pt x="720700" y="110877"/>
                </a:lnTo>
                <a:lnTo>
                  <a:pt x="720700" y="466948"/>
                </a:lnTo>
                <a:cubicBezTo>
                  <a:pt x="720700" y="611312"/>
                  <a:pt x="838088" y="728700"/>
                  <a:pt x="982452" y="728700"/>
                </a:cubicBezTo>
                <a:lnTo>
                  <a:pt x="1338523" y="728700"/>
                </a:lnTo>
                <a:lnTo>
                  <a:pt x="1338523" y="1393403"/>
                </a:ln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200025" y="392345"/>
            <a:ext cx="7589083" cy="6120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95000"/>
                </a:schemeClr>
              </a:gs>
              <a:gs pos="80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10800000" flipH="1">
            <a:off x="200025" y="390524"/>
            <a:ext cx="616743" cy="616743"/>
          </a:xfrm>
          <a:prstGeom prst="teardrop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986232" y="479718"/>
            <a:ext cx="10858500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加强和改善党的领导的保障</a:t>
            </a:r>
            <a:endParaRPr kumimoji="1" lang="zh-CN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-1" y="-1"/>
            <a:ext cx="12191999" cy="6858001"/>
          </a:xfrm>
          <a:prstGeom prst="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82054" y="276368"/>
            <a:ext cx="11627892" cy="6305265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6200000">
            <a:off x="6090436" y="743872"/>
            <a:ext cx="6845437" cy="5357692"/>
          </a:xfrm>
          <a:custGeom>
            <a:avLst/>
            <a:gdLst>
              <a:gd name="connsiteX0" fmla="*/ 6845437 w 6845437"/>
              <a:gd name="connsiteY0" fmla="*/ 3422601 h 5357692"/>
              <a:gd name="connsiteX1" fmla="*/ 6845437 w 6845437"/>
              <a:gd name="connsiteY1" fmla="*/ 5357692 h 5357692"/>
              <a:gd name="connsiteX2" fmla="*/ 0 w 6845437"/>
              <a:gd name="connsiteY2" fmla="*/ 5357692 h 5357692"/>
              <a:gd name="connsiteX3" fmla="*/ 0 w 6845437"/>
              <a:gd name="connsiteY3" fmla="*/ 3422720 h 5357692"/>
              <a:gd name="connsiteX4" fmla="*/ 3422720 w 6845437"/>
              <a:gd name="connsiteY4" fmla="*/ 0 h 5357692"/>
              <a:gd name="connsiteX5" fmla="*/ 6840986 w 6845437"/>
              <a:gd name="connsiteY5" fmla="*/ 3246587 h 5357692"/>
              <a:gd name="connsiteX6" fmla="*/ 6845437 w 6845437"/>
              <a:gd name="connsiteY6" fmla="*/ 3422601 h 5357692"/>
            </a:gdLst>
            <a:ahLst/>
            <a:cxnLst/>
            <a:rect l="l" t="t" r="r" b="b"/>
            <a:pathLst>
              <a:path w="6845437" h="5357692">
                <a:moveTo>
                  <a:pt x="6845437" y="3422601"/>
                </a:moveTo>
                <a:lnTo>
                  <a:pt x="6845437" y="5357692"/>
                </a:lnTo>
                <a:lnTo>
                  <a:pt x="0" y="5357692"/>
                </a:lnTo>
                <a:lnTo>
                  <a:pt x="0" y="3422720"/>
                </a:lnTo>
                <a:cubicBezTo>
                  <a:pt x="0" y="1532404"/>
                  <a:pt x="1532404" y="0"/>
                  <a:pt x="3422720" y="0"/>
                </a:cubicBezTo>
                <a:cubicBezTo>
                  <a:pt x="5253964" y="0"/>
                  <a:pt x="6749315" y="1438125"/>
                  <a:pt x="6840986" y="3246587"/>
                </a:cubicBezTo>
                <a:lnTo>
                  <a:pt x="6845437" y="3422601"/>
                </a:lnTo>
                <a:close/>
              </a:path>
            </a:pathLst>
          </a:cu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alphaModFix amt="50000"/>
          </a:blip>
          <a:srcRect l="25735" t="826" r="31125" b="826"/>
          <a:stretch>
            <a:fillRect/>
          </a:stretch>
        </p:blipFill>
        <p:spPr>
          <a:xfrm>
            <a:off x="6834308" y="0"/>
            <a:ext cx="5357692" cy="6845437"/>
          </a:xfrm>
          <a:custGeom>
            <a:avLst/>
            <a:gdLst>
              <a:gd name="connsiteX0" fmla="*/ 3422600 w 5357692"/>
              <a:gd name="connsiteY0" fmla="*/ 0 h 6845437"/>
              <a:gd name="connsiteX1" fmla="*/ 5357692 w 5357692"/>
              <a:gd name="connsiteY1" fmla="*/ 0 h 6845437"/>
              <a:gd name="connsiteX2" fmla="*/ 5357692 w 5357692"/>
              <a:gd name="connsiteY2" fmla="*/ 6845437 h 6845437"/>
              <a:gd name="connsiteX3" fmla="*/ 3422720 w 5357692"/>
              <a:gd name="connsiteY3" fmla="*/ 6845437 h 6845437"/>
              <a:gd name="connsiteX4" fmla="*/ 0 w 5357692"/>
              <a:gd name="connsiteY4" fmla="*/ 3422717 h 6845437"/>
              <a:gd name="connsiteX5" fmla="*/ 3246586 w 5357692"/>
              <a:gd name="connsiteY5" fmla="*/ 4451 h 6845437"/>
            </a:gdLst>
            <a:ahLst/>
            <a:cxnLst/>
            <a:rect l="l" t="t" r="r" b="b"/>
            <a:pathLst>
              <a:path w="5357692" h="6845437">
                <a:moveTo>
                  <a:pt x="3422600" y="0"/>
                </a:moveTo>
                <a:lnTo>
                  <a:pt x="5357692" y="0"/>
                </a:lnTo>
                <a:lnTo>
                  <a:pt x="5357692" y="6845437"/>
                </a:lnTo>
                <a:lnTo>
                  <a:pt x="3422720" y="6845437"/>
                </a:lnTo>
                <a:cubicBezTo>
                  <a:pt x="1532404" y="6845437"/>
                  <a:pt x="0" y="5313033"/>
                  <a:pt x="0" y="3422717"/>
                </a:cubicBezTo>
                <a:cubicBezTo>
                  <a:pt x="0" y="1591473"/>
                  <a:pt x="1438124" y="96122"/>
                  <a:pt x="3246586" y="4451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6" name="标题 1"/>
          <p:cNvSpPr txBox="1"/>
          <p:nvPr/>
        </p:nvSpPr>
        <p:spPr>
          <a:xfrm>
            <a:off x="703289" y="3883990"/>
            <a:ext cx="5640336" cy="539176"/>
          </a:xfrm>
          <a:prstGeom prst="roundRect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718660" y="3953523"/>
            <a:ext cx="2970909" cy="4001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PowerPoint Design</a:t>
            </a:r>
            <a:endParaRPr kumimoji="1" lang="zh-CN" altLang="en-US"/>
          </a:p>
        </p:txBody>
      </p:sp>
      <p:cxnSp>
        <p:nvCxnSpPr>
          <p:cNvPr id="18" name="标题 1"/>
          <p:cNvCxnSpPr/>
          <p:nvPr/>
        </p:nvCxnSpPr>
        <p:spPr>
          <a:xfrm>
            <a:off x="3166281" y="4153578"/>
            <a:ext cx="2538484" cy="0"/>
          </a:xfrm>
          <a:prstGeom prst="line">
            <a:avLst/>
          </a:prstGeom>
          <a:noFill/>
          <a:ln w="25400" cap="sq">
            <a:solidFill>
              <a:schemeClr val="bg1"/>
            </a:solidFill>
            <a:prstDash val="solid"/>
            <a:miter/>
            <a:tailEnd type="stealth" w="lg" len="lg"/>
          </a:ln>
        </p:spPr>
      </p:cxnSp>
      <p:sp>
        <p:nvSpPr>
          <p:cNvPr id="19" name="标题 1"/>
          <p:cNvSpPr txBox="1"/>
          <p:nvPr/>
        </p:nvSpPr>
        <p:spPr>
          <a:xfrm>
            <a:off x="3383564" y="4943240"/>
            <a:ext cx="2086854" cy="896257"/>
          </a:xfrm>
          <a:custGeom>
            <a:avLst/>
            <a:gdLst>
              <a:gd name="connsiteX0" fmla="*/ 1977584 w 2086854"/>
              <a:gd name="connsiteY0" fmla="*/ 677717 h 896257"/>
              <a:gd name="connsiteX1" fmla="*/ 2086854 w 2086854"/>
              <a:gd name="connsiteY1" fmla="*/ 786987 h 896257"/>
              <a:gd name="connsiteX2" fmla="*/ 1977584 w 2086854"/>
              <a:gd name="connsiteY2" fmla="*/ 896257 h 896257"/>
              <a:gd name="connsiteX3" fmla="*/ 1868314 w 2086854"/>
              <a:gd name="connsiteY3" fmla="*/ 786987 h 896257"/>
              <a:gd name="connsiteX4" fmla="*/ 1977584 w 2086854"/>
              <a:gd name="connsiteY4" fmla="*/ 677717 h 896257"/>
              <a:gd name="connsiteX5" fmla="*/ 1603922 w 2086854"/>
              <a:gd name="connsiteY5" fmla="*/ 677717 h 896257"/>
              <a:gd name="connsiteX6" fmla="*/ 1713192 w 2086854"/>
              <a:gd name="connsiteY6" fmla="*/ 786987 h 896257"/>
              <a:gd name="connsiteX7" fmla="*/ 1603922 w 2086854"/>
              <a:gd name="connsiteY7" fmla="*/ 896257 h 896257"/>
              <a:gd name="connsiteX8" fmla="*/ 1494652 w 2086854"/>
              <a:gd name="connsiteY8" fmla="*/ 786987 h 896257"/>
              <a:gd name="connsiteX9" fmla="*/ 1603922 w 2086854"/>
              <a:gd name="connsiteY9" fmla="*/ 677717 h 896257"/>
              <a:gd name="connsiteX10" fmla="*/ 1230259 w 2086854"/>
              <a:gd name="connsiteY10" fmla="*/ 677717 h 896257"/>
              <a:gd name="connsiteX11" fmla="*/ 1339529 w 2086854"/>
              <a:gd name="connsiteY11" fmla="*/ 786987 h 896257"/>
              <a:gd name="connsiteX12" fmla="*/ 1230259 w 2086854"/>
              <a:gd name="connsiteY12" fmla="*/ 896257 h 896257"/>
              <a:gd name="connsiteX13" fmla="*/ 1120989 w 2086854"/>
              <a:gd name="connsiteY13" fmla="*/ 786987 h 896257"/>
              <a:gd name="connsiteX14" fmla="*/ 1230259 w 2086854"/>
              <a:gd name="connsiteY14" fmla="*/ 677717 h 896257"/>
              <a:gd name="connsiteX15" fmla="*/ 856596 w 2086854"/>
              <a:gd name="connsiteY15" fmla="*/ 677717 h 896257"/>
              <a:gd name="connsiteX16" fmla="*/ 965866 w 2086854"/>
              <a:gd name="connsiteY16" fmla="*/ 786987 h 896257"/>
              <a:gd name="connsiteX17" fmla="*/ 856596 w 2086854"/>
              <a:gd name="connsiteY17" fmla="*/ 896257 h 896257"/>
              <a:gd name="connsiteX18" fmla="*/ 747326 w 2086854"/>
              <a:gd name="connsiteY18" fmla="*/ 786987 h 896257"/>
              <a:gd name="connsiteX19" fmla="*/ 856596 w 2086854"/>
              <a:gd name="connsiteY19" fmla="*/ 677717 h 896257"/>
              <a:gd name="connsiteX20" fmla="*/ 482933 w 2086854"/>
              <a:gd name="connsiteY20" fmla="*/ 677717 h 896257"/>
              <a:gd name="connsiteX21" fmla="*/ 592203 w 2086854"/>
              <a:gd name="connsiteY21" fmla="*/ 786987 h 896257"/>
              <a:gd name="connsiteX22" fmla="*/ 482933 w 2086854"/>
              <a:gd name="connsiteY22" fmla="*/ 896257 h 896257"/>
              <a:gd name="connsiteX23" fmla="*/ 373663 w 2086854"/>
              <a:gd name="connsiteY23" fmla="*/ 786987 h 896257"/>
              <a:gd name="connsiteX24" fmla="*/ 482933 w 2086854"/>
              <a:gd name="connsiteY24" fmla="*/ 677717 h 896257"/>
              <a:gd name="connsiteX25" fmla="*/ 109270 w 2086854"/>
              <a:gd name="connsiteY25" fmla="*/ 677717 h 896257"/>
              <a:gd name="connsiteX26" fmla="*/ 218540 w 2086854"/>
              <a:gd name="connsiteY26" fmla="*/ 786987 h 896257"/>
              <a:gd name="connsiteX27" fmla="*/ 109270 w 2086854"/>
              <a:gd name="connsiteY27" fmla="*/ 896257 h 896257"/>
              <a:gd name="connsiteX28" fmla="*/ 0 w 2086854"/>
              <a:gd name="connsiteY28" fmla="*/ 786987 h 896257"/>
              <a:gd name="connsiteX29" fmla="*/ 109270 w 2086854"/>
              <a:gd name="connsiteY29" fmla="*/ 677717 h 896257"/>
              <a:gd name="connsiteX30" fmla="*/ 1977584 w 2086854"/>
              <a:gd name="connsiteY30" fmla="*/ 340207 h 896257"/>
              <a:gd name="connsiteX31" fmla="*/ 2086854 w 2086854"/>
              <a:gd name="connsiteY31" fmla="*/ 449477 h 896257"/>
              <a:gd name="connsiteX32" fmla="*/ 1977584 w 2086854"/>
              <a:gd name="connsiteY32" fmla="*/ 558747 h 896257"/>
              <a:gd name="connsiteX33" fmla="*/ 1868314 w 2086854"/>
              <a:gd name="connsiteY33" fmla="*/ 449477 h 896257"/>
              <a:gd name="connsiteX34" fmla="*/ 1977584 w 2086854"/>
              <a:gd name="connsiteY34" fmla="*/ 340207 h 896257"/>
              <a:gd name="connsiteX35" fmla="*/ 1603922 w 2086854"/>
              <a:gd name="connsiteY35" fmla="*/ 340207 h 896257"/>
              <a:gd name="connsiteX36" fmla="*/ 1713192 w 2086854"/>
              <a:gd name="connsiteY36" fmla="*/ 449477 h 896257"/>
              <a:gd name="connsiteX37" fmla="*/ 1603922 w 2086854"/>
              <a:gd name="connsiteY37" fmla="*/ 558747 h 896257"/>
              <a:gd name="connsiteX38" fmla="*/ 1494652 w 2086854"/>
              <a:gd name="connsiteY38" fmla="*/ 449477 h 896257"/>
              <a:gd name="connsiteX39" fmla="*/ 1603922 w 2086854"/>
              <a:gd name="connsiteY39" fmla="*/ 340207 h 896257"/>
              <a:gd name="connsiteX40" fmla="*/ 1230259 w 2086854"/>
              <a:gd name="connsiteY40" fmla="*/ 340207 h 896257"/>
              <a:gd name="connsiteX41" fmla="*/ 1339529 w 2086854"/>
              <a:gd name="connsiteY41" fmla="*/ 449477 h 896257"/>
              <a:gd name="connsiteX42" fmla="*/ 1230259 w 2086854"/>
              <a:gd name="connsiteY42" fmla="*/ 558747 h 896257"/>
              <a:gd name="connsiteX43" fmla="*/ 1120989 w 2086854"/>
              <a:gd name="connsiteY43" fmla="*/ 449477 h 896257"/>
              <a:gd name="connsiteX44" fmla="*/ 1230259 w 2086854"/>
              <a:gd name="connsiteY44" fmla="*/ 340207 h 896257"/>
              <a:gd name="connsiteX45" fmla="*/ 856596 w 2086854"/>
              <a:gd name="connsiteY45" fmla="*/ 340207 h 896257"/>
              <a:gd name="connsiteX46" fmla="*/ 965866 w 2086854"/>
              <a:gd name="connsiteY46" fmla="*/ 449477 h 896257"/>
              <a:gd name="connsiteX47" fmla="*/ 856596 w 2086854"/>
              <a:gd name="connsiteY47" fmla="*/ 558747 h 896257"/>
              <a:gd name="connsiteX48" fmla="*/ 747326 w 2086854"/>
              <a:gd name="connsiteY48" fmla="*/ 449477 h 896257"/>
              <a:gd name="connsiteX49" fmla="*/ 856596 w 2086854"/>
              <a:gd name="connsiteY49" fmla="*/ 340207 h 896257"/>
              <a:gd name="connsiteX50" fmla="*/ 482933 w 2086854"/>
              <a:gd name="connsiteY50" fmla="*/ 340207 h 896257"/>
              <a:gd name="connsiteX51" fmla="*/ 592203 w 2086854"/>
              <a:gd name="connsiteY51" fmla="*/ 449477 h 896257"/>
              <a:gd name="connsiteX52" fmla="*/ 482933 w 2086854"/>
              <a:gd name="connsiteY52" fmla="*/ 558747 h 896257"/>
              <a:gd name="connsiteX53" fmla="*/ 373663 w 2086854"/>
              <a:gd name="connsiteY53" fmla="*/ 449477 h 896257"/>
              <a:gd name="connsiteX54" fmla="*/ 482933 w 2086854"/>
              <a:gd name="connsiteY54" fmla="*/ 340207 h 896257"/>
              <a:gd name="connsiteX55" fmla="*/ 109270 w 2086854"/>
              <a:gd name="connsiteY55" fmla="*/ 340207 h 896257"/>
              <a:gd name="connsiteX56" fmla="*/ 218540 w 2086854"/>
              <a:gd name="connsiteY56" fmla="*/ 449477 h 896257"/>
              <a:gd name="connsiteX57" fmla="*/ 109270 w 2086854"/>
              <a:gd name="connsiteY57" fmla="*/ 558747 h 896257"/>
              <a:gd name="connsiteX58" fmla="*/ 0 w 2086854"/>
              <a:gd name="connsiteY58" fmla="*/ 449477 h 896257"/>
              <a:gd name="connsiteX59" fmla="*/ 109270 w 2086854"/>
              <a:gd name="connsiteY59" fmla="*/ 340207 h 896257"/>
              <a:gd name="connsiteX60" fmla="*/ 1977584 w 2086854"/>
              <a:gd name="connsiteY60" fmla="*/ 0 h 896257"/>
              <a:gd name="connsiteX61" fmla="*/ 2086854 w 2086854"/>
              <a:gd name="connsiteY61" fmla="*/ 109270 h 896257"/>
              <a:gd name="connsiteX62" fmla="*/ 1977584 w 2086854"/>
              <a:gd name="connsiteY62" fmla="*/ 218540 h 896257"/>
              <a:gd name="connsiteX63" fmla="*/ 1868314 w 2086854"/>
              <a:gd name="connsiteY63" fmla="*/ 109270 h 896257"/>
              <a:gd name="connsiteX64" fmla="*/ 1977584 w 2086854"/>
              <a:gd name="connsiteY64" fmla="*/ 0 h 896257"/>
              <a:gd name="connsiteX65" fmla="*/ 1603922 w 2086854"/>
              <a:gd name="connsiteY65" fmla="*/ 0 h 896257"/>
              <a:gd name="connsiteX66" fmla="*/ 1713192 w 2086854"/>
              <a:gd name="connsiteY66" fmla="*/ 109270 h 896257"/>
              <a:gd name="connsiteX67" fmla="*/ 1603922 w 2086854"/>
              <a:gd name="connsiteY67" fmla="*/ 218540 h 896257"/>
              <a:gd name="connsiteX68" fmla="*/ 1494652 w 2086854"/>
              <a:gd name="connsiteY68" fmla="*/ 109270 h 896257"/>
              <a:gd name="connsiteX69" fmla="*/ 1603922 w 2086854"/>
              <a:gd name="connsiteY69" fmla="*/ 0 h 896257"/>
              <a:gd name="connsiteX70" fmla="*/ 1230259 w 2086854"/>
              <a:gd name="connsiteY70" fmla="*/ 0 h 896257"/>
              <a:gd name="connsiteX71" fmla="*/ 1339529 w 2086854"/>
              <a:gd name="connsiteY71" fmla="*/ 109270 h 896257"/>
              <a:gd name="connsiteX72" fmla="*/ 1230259 w 2086854"/>
              <a:gd name="connsiteY72" fmla="*/ 218540 h 896257"/>
              <a:gd name="connsiteX73" fmla="*/ 1120989 w 2086854"/>
              <a:gd name="connsiteY73" fmla="*/ 109270 h 896257"/>
              <a:gd name="connsiteX74" fmla="*/ 1230259 w 2086854"/>
              <a:gd name="connsiteY74" fmla="*/ 0 h 896257"/>
              <a:gd name="connsiteX75" fmla="*/ 856596 w 2086854"/>
              <a:gd name="connsiteY75" fmla="*/ 0 h 896257"/>
              <a:gd name="connsiteX76" fmla="*/ 965866 w 2086854"/>
              <a:gd name="connsiteY76" fmla="*/ 109270 h 896257"/>
              <a:gd name="connsiteX77" fmla="*/ 856596 w 2086854"/>
              <a:gd name="connsiteY77" fmla="*/ 218540 h 896257"/>
              <a:gd name="connsiteX78" fmla="*/ 747326 w 2086854"/>
              <a:gd name="connsiteY78" fmla="*/ 109270 h 896257"/>
              <a:gd name="connsiteX79" fmla="*/ 856596 w 2086854"/>
              <a:gd name="connsiteY79" fmla="*/ 0 h 896257"/>
              <a:gd name="connsiteX80" fmla="*/ 482933 w 2086854"/>
              <a:gd name="connsiteY80" fmla="*/ 0 h 896257"/>
              <a:gd name="connsiteX81" fmla="*/ 592203 w 2086854"/>
              <a:gd name="connsiteY81" fmla="*/ 109270 h 896257"/>
              <a:gd name="connsiteX82" fmla="*/ 482933 w 2086854"/>
              <a:gd name="connsiteY82" fmla="*/ 218540 h 896257"/>
              <a:gd name="connsiteX83" fmla="*/ 373663 w 2086854"/>
              <a:gd name="connsiteY83" fmla="*/ 109270 h 896257"/>
              <a:gd name="connsiteX84" fmla="*/ 482933 w 2086854"/>
              <a:gd name="connsiteY84" fmla="*/ 0 h 896257"/>
              <a:gd name="connsiteX85" fmla="*/ 109270 w 2086854"/>
              <a:gd name="connsiteY85" fmla="*/ 0 h 896257"/>
              <a:gd name="connsiteX86" fmla="*/ 218540 w 2086854"/>
              <a:gd name="connsiteY86" fmla="*/ 109270 h 896257"/>
              <a:gd name="connsiteX87" fmla="*/ 109270 w 2086854"/>
              <a:gd name="connsiteY87" fmla="*/ 218540 h 896257"/>
              <a:gd name="connsiteX88" fmla="*/ 0 w 2086854"/>
              <a:gd name="connsiteY88" fmla="*/ 109270 h 896257"/>
              <a:gd name="connsiteX89" fmla="*/ 109270 w 2086854"/>
              <a:gd name="connsiteY89" fmla="*/ 0 h 896257"/>
            </a:gdLst>
            <a:ahLst/>
            <a:cxnLst/>
            <a:rect l="l" t="t" r="r" b="b"/>
            <a:pathLst>
              <a:path w="2086854" h="896257">
                <a:moveTo>
                  <a:pt x="1977584" y="677717"/>
                </a:moveTo>
                <a:cubicBezTo>
                  <a:pt x="2037932" y="677717"/>
                  <a:pt x="2086854" y="726639"/>
                  <a:pt x="2086854" y="786987"/>
                </a:cubicBezTo>
                <a:cubicBezTo>
                  <a:pt x="2086854" y="847335"/>
                  <a:pt x="2037932" y="896257"/>
                  <a:pt x="1977584" y="896257"/>
                </a:cubicBezTo>
                <a:cubicBezTo>
                  <a:pt x="1917236" y="896257"/>
                  <a:pt x="1868314" y="847335"/>
                  <a:pt x="1868314" y="786987"/>
                </a:cubicBezTo>
                <a:cubicBezTo>
                  <a:pt x="1868314" y="726639"/>
                  <a:pt x="1917236" y="677717"/>
                  <a:pt x="1977584" y="677717"/>
                </a:cubicBezTo>
                <a:close/>
                <a:moveTo>
                  <a:pt x="1603922" y="677717"/>
                </a:moveTo>
                <a:cubicBezTo>
                  <a:pt x="1664270" y="677717"/>
                  <a:pt x="1713192" y="726639"/>
                  <a:pt x="1713192" y="786987"/>
                </a:cubicBezTo>
                <a:cubicBezTo>
                  <a:pt x="1713192" y="847335"/>
                  <a:pt x="1664270" y="896257"/>
                  <a:pt x="1603922" y="896257"/>
                </a:cubicBezTo>
                <a:cubicBezTo>
                  <a:pt x="1543574" y="896257"/>
                  <a:pt x="1494652" y="847335"/>
                  <a:pt x="1494652" y="786987"/>
                </a:cubicBezTo>
                <a:cubicBezTo>
                  <a:pt x="1494652" y="726639"/>
                  <a:pt x="1543574" y="677717"/>
                  <a:pt x="1603922" y="677717"/>
                </a:cubicBezTo>
                <a:close/>
                <a:moveTo>
                  <a:pt x="1230259" y="677717"/>
                </a:moveTo>
                <a:cubicBezTo>
                  <a:pt x="1290607" y="677717"/>
                  <a:pt x="1339529" y="726639"/>
                  <a:pt x="1339529" y="786987"/>
                </a:cubicBezTo>
                <a:cubicBezTo>
                  <a:pt x="1339529" y="847335"/>
                  <a:pt x="1290607" y="896257"/>
                  <a:pt x="1230259" y="896257"/>
                </a:cubicBezTo>
                <a:cubicBezTo>
                  <a:pt x="1169911" y="896257"/>
                  <a:pt x="1120989" y="847335"/>
                  <a:pt x="1120989" y="786987"/>
                </a:cubicBezTo>
                <a:cubicBezTo>
                  <a:pt x="1120989" y="726639"/>
                  <a:pt x="1169911" y="677717"/>
                  <a:pt x="1230259" y="677717"/>
                </a:cubicBezTo>
                <a:close/>
                <a:moveTo>
                  <a:pt x="856596" y="677717"/>
                </a:moveTo>
                <a:cubicBezTo>
                  <a:pt x="916944" y="677717"/>
                  <a:pt x="965866" y="726639"/>
                  <a:pt x="965866" y="786987"/>
                </a:cubicBezTo>
                <a:cubicBezTo>
                  <a:pt x="965866" y="847335"/>
                  <a:pt x="916944" y="896257"/>
                  <a:pt x="856596" y="896257"/>
                </a:cubicBezTo>
                <a:cubicBezTo>
                  <a:pt x="796248" y="896257"/>
                  <a:pt x="747326" y="847335"/>
                  <a:pt x="747326" y="786987"/>
                </a:cubicBezTo>
                <a:cubicBezTo>
                  <a:pt x="747326" y="726639"/>
                  <a:pt x="796248" y="677717"/>
                  <a:pt x="856596" y="677717"/>
                </a:cubicBezTo>
                <a:close/>
                <a:moveTo>
                  <a:pt x="482933" y="677717"/>
                </a:moveTo>
                <a:cubicBezTo>
                  <a:pt x="543281" y="677717"/>
                  <a:pt x="592203" y="726639"/>
                  <a:pt x="592203" y="786987"/>
                </a:cubicBezTo>
                <a:cubicBezTo>
                  <a:pt x="592203" y="847335"/>
                  <a:pt x="543281" y="896257"/>
                  <a:pt x="482933" y="896257"/>
                </a:cubicBezTo>
                <a:cubicBezTo>
                  <a:pt x="422585" y="896257"/>
                  <a:pt x="373663" y="847335"/>
                  <a:pt x="373663" y="786987"/>
                </a:cubicBezTo>
                <a:cubicBezTo>
                  <a:pt x="373663" y="726639"/>
                  <a:pt x="422585" y="677717"/>
                  <a:pt x="482933" y="677717"/>
                </a:cubicBezTo>
                <a:close/>
                <a:moveTo>
                  <a:pt x="109270" y="677717"/>
                </a:moveTo>
                <a:cubicBezTo>
                  <a:pt x="169618" y="677717"/>
                  <a:pt x="218540" y="726639"/>
                  <a:pt x="218540" y="786987"/>
                </a:cubicBezTo>
                <a:cubicBezTo>
                  <a:pt x="218540" y="847335"/>
                  <a:pt x="169618" y="896257"/>
                  <a:pt x="109270" y="896257"/>
                </a:cubicBezTo>
                <a:cubicBezTo>
                  <a:pt x="48922" y="896257"/>
                  <a:pt x="0" y="847335"/>
                  <a:pt x="0" y="786987"/>
                </a:cubicBezTo>
                <a:cubicBezTo>
                  <a:pt x="0" y="726639"/>
                  <a:pt x="48922" y="677717"/>
                  <a:pt x="109270" y="677717"/>
                </a:cubicBezTo>
                <a:close/>
                <a:moveTo>
                  <a:pt x="1977584" y="340207"/>
                </a:moveTo>
                <a:cubicBezTo>
                  <a:pt x="2037932" y="340207"/>
                  <a:pt x="2086854" y="389129"/>
                  <a:pt x="2086854" y="449477"/>
                </a:cubicBezTo>
                <a:cubicBezTo>
                  <a:pt x="2086854" y="509825"/>
                  <a:pt x="2037932" y="558747"/>
                  <a:pt x="1977584" y="558747"/>
                </a:cubicBezTo>
                <a:cubicBezTo>
                  <a:pt x="1917236" y="558747"/>
                  <a:pt x="1868314" y="509825"/>
                  <a:pt x="1868314" y="449477"/>
                </a:cubicBezTo>
                <a:cubicBezTo>
                  <a:pt x="1868314" y="389129"/>
                  <a:pt x="1917236" y="340207"/>
                  <a:pt x="1977584" y="340207"/>
                </a:cubicBezTo>
                <a:close/>
                <a:moveTo>
                  <a:pt x="1603922" y="340207"/>
                </a:moveTo>
                <a:cubicBezTo>
                  <a:pt x="1664270" y="340207"/>
                  <a:pt x="1713192" y="389129"/>
                  <a:pt x="1713192" y="449477"/>
                </a:cubicBezTo>
                <a:cubicBezTo>
                  <a:pt x="1713192" y="509825"/>
                  <a:pt x="1664270" y="558747"/>
                  <a:pt x="1603922" y="558747"/>
                </a:cubicBezTo>
                <a:cubicBezTo>
                  <a:pt x="1543574" y="558747"/>
                  <a:pt x="1494652" y="509825"/>
                  <a:pt x="1494652" y="449477"/>
                </a:cubicBezTo>
                <a:cubicBezTo>
                  <a:pt x="1494652" y="389129"/>
                  <a:pt x="1543574" y="340207"/>
                  <a:pt x="1603922" y="340207"/>
                </a:cubicBezTo>
                <a:close/>
                <a:moveTo>
                  <a:pt x="1230259" y="340207"/>
                </a:moveTo>
                <a:cubicBezTo>
                  <a:pt x="1290607" y="340207"/>
                  <a:pt x="1339529" y="389129"/>
                  <a:pt x="1339529" y="449477"/>
                </a:cubicBezTo>
                <a:cubicBezTo>
                  <a:pt x="1339529" y="509825"/>
                  <a:pt x="1290607" y="558747"/>
                  <a:pt x="1230259" y="558747"/>
                </a:cubicBezTo>
                <a:cubicBezTo>
                  <a:pt x="1169911" y="558747"/>
                  <a:pt x="1120989" y="509825"/>
                  <a:pt x="1120989" y="449477"/>
                </a:cubicBezTo>
                <a:cubicBezTo>
                  <a:pt x="1120989" y="389129"/>
                  <a:pt x="1169911" y="340207"/>
                  <a:pt x="1230259" y="340207"/>
                </a:cubicBezTo>
                <a:close/>
                <a:moveTo>
                  <a:pt x="856596" y="340207"/>
                </a:moveTo>
                <a:cubicBezTo>
                  <a:pt x="916944" y="340207"/>
                  <a:pt x="965866" y="389129"/>
                  <a:pt x="965866" y="449477"/>
                </a:cubicBezTo>
                <a:cubicBezTo>
                  <a:pt x="965866" y="509825"/>
                  <a:pt x="916944" y="558747"/>
                  <a:pt x="856596" y="558747"/>
                </a:cubicBezTo>
                <a:cubicBezTo>
                  <a:pt x="796248" y="558747"/>
                  <a:pt x="747326" y="509825"/>
                  <a:pt x="747326" y="449477"/>
                </a:cubicBezTo>
                <a:cubicBezTo>
                  <a:pt x="747326" y="389129"/>
                  <a:pt x="796248" y="340207"/>
                  <a:pt x="856596" y="340207"/>
                </a:cubicBezTo>
                <a:close/>
                <a:moveTo>
                  <a:pt x="482933" y="340207"/>
                </a:moveTo>
                <a:cubicBezTo>
                  <a:pt x="543281" y="340207"/>
                  <a:pt x="592203" y="389129"/>
                  <a:pt x="592203" y="449477"/>
                </a:cubicBezTo>
                <a:cubicBezTo>
                  <a:pt x="592203" y="509825"/>
                  <a:pt x="543281" y="558747"/>
                  <a:pt x="482933" y="558747"/>
                </a:cubicBezTo>
                <a:cubicBezTo>
                  <a:pt x="422585" y="558747"/>
                  <a:pt x="373663" y="509825"/>
                  <a:pt x="373663" y="449477"/>
                </a:cubicBezTo>
                <a:cubicBezTo>
                  <a:pt x="373663" y="389129"/>
                  <a:pt x="422585" y="340207"/>
                  <a:pt x="482933" y="340207"/>
                </a:cubicBezTo>
                <a:close/>
                <a:moveTo>
                  <a:pt x="109270" y="340207"/>
                </a:moveTo>
                <a:cubicBezTo>
                  <a:pt x="169618" y="340207"/>
                  <a:pt x="218540" y="389129"/>
                  <a:pt x="218540" y="449477"/>
                </a:cubicBezTo>
                <a:cubicBezTo>
                  <a:pt x="218540" y="509825"/>
                  <a:pt x="169618" y="558747"/>
                  <a:pt x="109270" y="558747"/>
                </a:cubicBezTo>
                <a:cubicBezTo>
                  <a:pt x="48922" y="558747"/>
                  <a:pt x="0" y="509825"/>
                  <a:pt x="0" y="449477"/>
                </a:cubicBezTo>
                <a:cubicBezTo>
                  <a:pt x="0" y="389129"/>
                  <a:pt x="48922" y="340207"/>
                  <a:pt x="109270" y="340207"/>
                </a:cubicBezTo>
                <a:close/>
                <a:moveTo>
                  <a:pt x="1977584" y="0"/>
                </a:moveTo>
                <a:cubicBezTo>
                  <a:pt x="2037932" y="0"/>
                  <a:pt x="2086854" y="48922"/>
                  <a:pt x="2086854" y="109270"/>
                </a:cubicBezTo>
                <a:cubicBezTo>
                  <a:pt x="2086854" y="169618"/>
                  <a:pt x="2037932" y="218540"/>
                  <a:pt x="1977584" y="218540"/>
                </a:cubicBezTo>
                <a:cubicBezTo>
                  <a:pt x="1917236" y="218540"/>
                  <a:pt x="1868314" y="169618"/>
                  <a:pt x="1868314" y="109270"/>
                </a:cubicBezTo>
                <a:cubicBezTo>
                  <a:pt x="1868314" y="48922"/>
                  <a:pt x="1917236" y="0"/>
                  <a:pt x="1977584" y="0"/>
                </a:cubicBezTo>
                <a:close/>
                <a:moveTo>
                  <a:pt x="1603922" y="0"/>
                </a:moveTo>
                <a:cubicBezTo>
                  <a:pt x="1664270" y="0"/>
                  <a:pt x="1713192" y="48922"/>
                  <a:pt x="1713192" y="109270"/>
                </a:cubicBezTo>
                <a:cubicBezTo>
                  <a:pt x="1713192" y="169618"/>
                  <a:pt x="1664270" y="218540"/>
                  <a:pt x="1603922" y="218540"/>
                </a:cubicBezTo>
                <a:cubicBezTo>
                  <a:pt x="1543574" y="218540"/>
                  <a:pt x="1494652" y="169618"/>
                  <a:pt x="1494652" y="109270"/>
                </a:cubicBezTo>
                <a:cubicBezTo>
                  <a:pt x="1494652" y="48922"/>
                  <a:pt x="1543574" y="0"/>
                  <a:pt x="1603922" y="0"/>
                </a:cubicBezTo>
                <a:close/>
                <a:moveTo>
                  <a:pt x="1230259" y="0"/>
                </a:moveTo>
                <a:cubicBezTo>
                  <a:pt x="1290607" y="0"/>
                  <a:pt x="1339529" y="48922"/>
                  <a:pt x="1339529" y="109270"/>
                </a:cubicBezTo>
                <a:cubicBezTo>
                  <a:pt x="1339529" y="169618"/>
                  <a:pt x="1290607" y="218540"/>
                  <a:pt x="1230259" y="218540"/>
                </a:cubicBezTo>
                <a:cubicBezTo>
                  <a:pt x="1169911" y="218540"/>
                  <a:pt x="1120989" y="169618"/>
                  <a:pt x="1120989" y="109270"/>
                </a:cubicBezTo>
                <a:cubicBezTo>
                  <a:pt x="1120989" y="48922"/>
                  <a:pt x="1169911" y="0"/>
                  <a:pt x="1230259" y="0"/>
                </a:cubicBezTo>
                <a:close/>
                <a:moveTo>
                  <a:pt x="856596" y="0"/>
                </a:moveTo>
                <a:cubicBezTo>
                  <a:pt x="916944" y="0"/>
                  <a:pt x="965866" y="48922"/>
                  <a:pt x="965866" y="109270"/>
                </a:cubicBezTo>
                <a:cubicBezTo>
                  <a:pt x="965866" y="169618"/>
                  <a:pt x="916944" y="218540"/>
                  <a:pt x="856596" y="218540"/>
                </a:cubicBezTo>
                <a:cubicBezTo>
                  <a:pt x="796248" y="218540"/>
                  <a:pt x="747326" y="169618"/>
                  <a:pt x="747326" y="109270"/>
                </a:cubicBezTo>
                <a:cubicBezTo>
                  <a:pt x="747326" y="48922"/>
                  <a:pt x="796248" y="0"/>
                  <a:pt x="856596" y="0"/>
                </a:cubicBezTo>
                <a:close/>
                <a:moveTo>
                  <a:pt x="482933" y="0"/>
                </a:moveTo>
                <a:cubicBezTo>
                  <a:pt x="543281" y="0"/>
                  <a:pt x="592203" y="48922"/>
                  <a:pt x="592203" y="109270"/>
                </a:cubicBezTo>
                <a:cubicBezTo>
                  <a:pt x="592203" y="169618"/>
                  <a:pt x="543281" y="218540"/>
                  <a:pt x="482933" y="218540"/>
                </a:cubicBezTo>
                <a:cubicBezTo>
                  <a:pt x="422585" y="218540"/>
                  <a:pt x="373663" y="169618"/>
                  <a:pt x="373663" y="109270"/>
                </a:cubicBezTo>
                <a:cubicBezTo>
                  <a:pt x="373663" y="48922"/>
                  <a:pt x="422585" y="0"/>
                  <a:pt x="482933" y="0"/>
                </a:cubicBezTo>
                <a:close/>
                <a:moveTo>
                  <a:pt x="109270" y="0"/>
                </a:moveTo>
                <a:cubicBezTo>
                  <a:pt x="169618" y="0"/>
                  <a:pt x="218540" y="48922"/>
                  <a:pt x="218540" y="109270"/>
                </a:cubicBezTo>
                <a:cubicBezTo>
                  <a:pt x="218540" y="169618"/>
                  <a:pt x="169618" y="218540"/>
                  <a:pt x="109270" y="218540"/>
                </a:cubicBezTo>
                <a:cubicBezTo>
                  <a:pt x="48922" y="218540"/>
                  <a:pt x="0" y="169618"/>
                  <a:pt x="0" y="109270"/>
                </a:cubicBezTo>
                <a:cubicBezTo>
                  <a:pt x="0" y="48922"/>
                  <a:pt x="48922" y="0"/>
                  <a:pt x="109270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848773" y="954692"/>
            <a:ext cx="121370" cy="1213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rot="1526856" flipV="1">
            <a:off x="338768" y="786060"/>
            <a:ext cx="643262" cy="137541"/>
          </a:xfrm>
          <a:prstGeom prst="arc">
            <a:avLst>
              <a:gd name="adj1" fmla="val 21067792"/>
              <a:gd name="adj2" fmla="val 18134539"/>
            </a:avLst>
          </a:prstGeom>
          <a:noFill/>
          <a:ln w="25400" cap="sq">
            <a:solidFill>
              <a:schemeClr val="accent1">
                <a:lumMod val="60000"/>
                <a:lumOff val="4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11340106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11409505" y="6170813"/>
            <a:ext cx="129755" cy="129774"/>
          </a:xfrm>
          <a:custGeom>
            <a:avLst/>
            <a:gdLst>
              <a:gd name="connsiteX0" fmla="*/ 669168 w 1599855"/>
              <a:gd name="connsiteY0" fmla="*/ 111621 h 1600088"/>
              <a:gd name="connsiteX1" fmla="*/ 886086 w 1599855"/>
              <a:gd name="connsiteY1" fmla="*/ 155339 h 1600088"/>
              <a:gd name="connsiteX2" fmla="*/ 1063377 w 1599855"/>
              <a:gd name="connsiteY2" fmla="*/ 274960 h 1600088"/>
              <a:gd name="connsiteX3" fmla="*/ 1182998 w 1599855"/>
              <a:gd name="connsiteY3" fmla="*/ 452251 h 1600088"/>
              <a:gd name="connsiteX4" fmla="*/ 1226716 w 1599855"/>
              <a:gd name="connsiteY4" fmla="*/ 669168 h 1600088"/>
              <a:gd name="connsiteX5" fmla="*/ 1182998 w 1599855"/>
              <a:gd name="connsiteY5" fmla="*/ 886085 h 1600088"/>
              <a:gd name="connsiteX6" fmla="*/ 1063377 w 1599855"/>
              <a:gd name="connsiteY6" fmla="*/ 1063377 h 1600088"/>
              <a:gd name="connsiteX7" fmla="*/ 886086 w 1599855"/>
              <a:gd name="connsiteY7" fmla="*/ 1182998 h 1600088"/>
              <a:gd name="connsiteX8" fmla="*/ 669168 w 1599855"/>
              <a:gd name="connsiteY8" fmla="*/ 1226716 h 1600088"/>
              <a:gd name="connsiteX9" fmla="*/ 452251 w 1599855"/>
              <a:gd name="connsiteY9" fmla="*/ 1182998 h 1600088"/>
              <a:gd name="connsiteX10" fmla="*/ 274960 w 1599855"/>
              <a:gd name="connsiteY10" fmla="*/ 1063377 h 1600088"/>
              <a:gd name="connsiteX11" fmla="*/ 155339 w 1599855"/>
              <a:gd name="connsiteY11" fmla="*/ 886085 h 1600088"/>
              <a:gd name="connsiteX12" fmla="*/ 111621 w 1599855"/>
              <a:gd name="connsiteY12" fmla="*/ 669168 h 1600088"/>
              <a:gd name="connsiteX13" fmla="*/ 155339 w 1599855"/>
              <a:gd name="connsiteY13" fmla="*/ 452251 h 1600088"/>
              <a:gd name="connsiteX14" fmla="*/ 274960 w 1599855"/>
              <a:gd name="connsiteY14" fmla="*/ 274960 h 1600088"/>
              <a:gd name="connsiteX15" fmla="*/ 452251 w 1599855"/>
              <a:gd name="connsiteY15" fmla="*/ 155339 h 1600088"/>
              <a:gd name="connsiteX16" fmla="*/ 669168 w 1599855"/>
              <a:gd name="connsiteY16" fmla="*/ 111621 h 1600088"/>
              <a:gd name="connsiteX17" fmla="*/ 669168 w 1599855"/>
              <a:gd name="connsiteY17" fmla="*/ 0 h 1600088"/>
              <a:gd name="connsiteX18" fmla="*/ 0 w 1599855"/>
              <a:gd name="connsiteY18" fmla="*/ 669168 h 1600088"/>
              <a:gd name="connsiteX19" fmla="*/ 669168 w 1599855"/>
              <a:gd name="connsiteY19" fmla="*/ 1338337 h 1600088"/>
              <a:gd name="connsiteX20" fmla="*/ 1338337 w 1599855"/>
              <a:gd name="connsiteY20" fmla="*/ 669168 h 1600088"/>
              <a:gd name="connsiteX21" fmla="*/ 669168 w 1599855"/>
              <a:gd name="connsiteY21" fmla="*/ 0 h 1600088"/>
              <a:gd name="connsiteX22" fmla="*/ 1544278 w 1599855"/>
              <a:gd name="connsiteY22" fmla="*/ 1600088 h 1600088"/>
              <a:gd name="connsiteX23" fmla="*/ 1504838 w 1599855"/>
              <a:gd name="connsiteY23" fmla="*/ 1583717 h 1600088"/>
              <a:gd name="connsiteX24" fmla="*/ 1247366 w 1599855"/>
              <a:gd name="connsiteY24" fmla="*/ 1326431 h 1600088"/>
              <a:gd name="connsiteX25" fmla="*/ 1247366 w 1599855"/>
              <a:gd name="connsiteY25" fmla="*/ 1247552 h 1600088"/>
              <a:gd name="connsiteX26" fmla="*/ 1326245 w 1599855"/>
              <a:gd name="connsiteY26" fmla="*/ 1247552 h 1600088"/>
              <a:gd name="connsiteX27" fmla="*/ 1583531 w 1599855"/>
              <a:gd name="connsiteY27" fmla="*/ 1504838 h 1600088"/>
              <a:gd name="connsiteX28" fmla="*/ 1583531 w 1599855"/>
              <a:gd name="connsiteY28" fmla="*/ 1583717 h 1600088"/>
              <a:gd name="connsiteX29" fmla="*/ 1544278 w 1599855"/>
              <a:gd name="connsiteY29" fmla="*/ 1600088 h 1600088"/>
            </a:gdLst>
            <a:ahLst/>
            <a:cxnLst/>
            <a:rect l="l" t="t" r="r" b="b"/>
            <a:pathLst>
              <a:path w="1599855" h="1600088">
                <a:moveTo>
                  <a:pt x="669168" y="111621"/>
                </a:moveTo>
                <a:cubicBezTo>
                  <a:pt x="744513" y="111621"/>
                  <a:pt x="817438" y="126318"/>
                  <a:pt x="886086" y="155339"/>
                </a:cubicBezTo>
                <a:cubicBezTo>
                  <a:pt x="952500" y="183431"/>
                  <a:pt x="1012031" y="223614"/>
                  <a:pt x="1063377" y="274960"/>
                </a:cubicBezTo>
                <a:cubicBezTo>
                  <a:pt x="1114537" y="326120"/>
                  <a:pt x="1154906" y="385837"/>
                  <a:pt x="1182998" y="452251"/>
                </a:cubicBezTo>
                <a:cubicBezTo>
                  <a:pt x="1212019" y="520898"/>
                  <a:pt x="1226716" y="594010"/>
                  <a:pt x="1226716" y="669168"/>
                </a:cubicBezTo>
                <a:cubicBezTo>
                  <a:pt x="1226716" y="744327"/>
                  <a:pt x="1212019" y="817438"/>
                  <a:pt x="1182998" y="886085"/>
                </a:cubicBezTo>
                <a:cubicBezTo>
                  <a:pt x="1154906" y="952500"/>
                  <a:pt x="1114723" y="1012031"/>
                  <a:pt x="1063377" y="1063377"/>
                </a:cubicBezTo>
                <a:cubicBezTo>
                  <a:pt x="1012217" y="1114537"/>
                  <a:pt x="952500" y="1154906"/>
                  <a:pt x="886086" y="1182998"/>
                </a:cubicBezTo>
                <a:cubicBezTo>
                  <a:pt x="817438" y="1212019"/>
                  <a:pt x="744327" y="1226716"/>
                  <a:pt x="669168" y="1226716"/>
                </a:cubicBezTo>
                <a:cubicBezTo>
                  <a:pt x="594010" y="1226716"/>
                  <a:pt x="520898" y="1212019"/>
                  <a:pt x="452251" y="1182998"/>
                </a:cubicBezTo>
                <a:cubicBezTo>
                  <a:pt x="385837" y="1154906"/>
                  <a:pt x="326306" y="1114723"/>
                  <a:pt x="274960" y="1063377"/>
                </a:cubicBezTo>
                <a:cubicBezTo>
                  <a:pt x="223800" y="1012217"/>
                  <a:pt x="183431" y="952500"/>
                  <a:pt x="155339" y="886085"/>
                </a:cubicBezTo>
                <a:cubicBezTo>
                  <a:pt x="126318" y="817438"/>
                  <a:pt x="111621" y="744327"/>
                  <a:pt x="111621" y="669168"/>
                </a:cubicBezTo>
                <a:cubicBezTo>
                  <a:pt x="111621" y="594010"/>
                  <a:pt x="126318" y="520898"/>
                  <a:pt x="155339" y="452251"/>
                </a:cubicBezTo>
                <a:cubicBezTo>
                  <a:pt x="183431" y="385837"/>
                  <a:pt x="223614" y="326306"/>
                  <a:pt x="274960" y="274960"/>
                </a:cubicBezTo>
                <a:cubicBezTo>
                  <a:pt x="326306" y="223614"/>
                  <a:pt x="385837" y="183431"/>
                  <a:pt x="452251" y="155339"/>
                </a:cubicBezTo>
                <a:cubicBezTo>
                  <a:pt x="520898" y="126318"/>
                  <a:pt x="593824" y="111621"/>
                  <a:pt x="669168" y="111621"/>
                </a:cubicBezTo>
                <a:moveTo>
                  <a:pt x="669168" y="0"/>
                </a:moveTo>
                <a:cubicBezTo>
                  <a:pt x="299517" y="0"/>
                  <a:pt x="0" y="299517"/>
                  <a:pt x="0" y="669168"/>
                </a:cubicBezTo>
                <a:cubicBezTo>
                  <a:pt x="0" y="1038820"/>
                  <a:pt x="299517" y="1338337"/>
                  <a:pt x="669168" y="1338337"/>
                </a:cubicBezTo>
                <a:cubicBezTo>
                  <a:pt x="1038820" y="1338337"/>
                  <a:pt x="1338337" y="1038820"/>
                  <a:pt x="1338337" y="669168"/>
                </a:cubicBezTo>
                <a:cubicBezTo>
                  <a:pt x="1338337" y="299703"/>
                  <a:pt x="1038820" y="0"/>
                  <a:pt x="669168" y="0"/>
                </a:cubicBezTo>
                <a:close/>
                <a:moveTo>
                  <a:pt x="1544278" y="1600088"/>
                </a:moveTo>
                <a:cubicBezTo>
                  <a:pt x="1529953" y="1600088"/>
                  <a:pt x="1515628" y="1594693"/>
                  <a:pt x="1504838" y="1583717"/>
                </a:cubicBezTo>
                <a:lnTo>
                  <a:pt x="1247366" y="1326431"/>
                </a:lnTo>
                <a:cubicBezTo>
                  <a:pt x="1225600" y="1304665"/>
                  <a:pt x="1225600" y="1269318"/>
                  <a:pt x="1247366" y="1247552"/>
                </a:cubicBezTo>
                <a:cubicBezTo>
                  <a:pt x="1269132" y="1225786"/>
                  <a:pt x="1304479" y="1225786"/>
                  <a:pt x="1326245" y="1247552"/>
                </a:cubicBezTo>
                <a:lnTo>
                  <a:pt x="1583531" y="1504838"/>
                </a:lnTo>
                <a:cubicBezTo>
                  <a:pt x="1605297" y="1526605"/>
                  <a:pt x="1605297" y="1561951"/>
                  <a:pt x="1583531" y="1583717"/>
                </a:cubicBezTo>
                <a:cubicBezTo>
                  <a:pt x="1572927" y="1594693"/>
                  <a:pt x="1558603" y="1600088"/>
                  <a:pt x="1544278" y="1600088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10919587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10985019" y="6170813"/>
            <a:ext cx="137688" cy="129774"/>
          </a:xfrm>
          <a:custGeom>
            <a:avLst/>
            <a:gdLst>
              <a:gd name="connsiteX0" fmla="*/ 1110072 w 1498885"/>
              <a:gd name="connsiteY0" fmla="*/ 1039039 h 1412736"/>
              <a:gd name="connsiteX1" fmla="*/ 1149511 w 1498885"/>
              <a:gd name="connsiteY1" fmla="*/ 1055363 h 1412736"/>
              <a:gd name="connsiteX2" fmla="*/ 1371451 w 1498885"/>
              <a:gd name="connsiteY2" fmla="*/ 1277303 h 1412736"/>
              <a:gd name="connsiteX3" fmla="*/ 1371451 w 1498885"/>
              <a:gd name="connsiteY3" fmla="*/ 1356182 h 1412736"/>
              <a:gd name="connsiteX4" fmla="*/ 1332012 w 1498885"/>
              <a:gd name="connsiteY4" fmla="*/ 1372553 h 1412736"/>
              <a:gd name="connsiteX5" fmla="*/ 1292572 w 1498885"/>
              <a:gd name="connsiteY5" fmla="*/ 1356182 h 1412736"/>
              <a:gd name="connsiteX6" fmla="*/ 1070632 w 1498885"/>
              <a:gd name="connsiteY6" fmla="*/ 1134242 h 1412736"/>
              <a:gd name="connsiteX7" fmla="*/ 1070632 w 1498885"/>
              <a:gd name="connsiteY7" fmla="*/ 1055363 h 1412736"/>
              <a:gd name="connsiteX8" fmla="*/ 1110072 w 1498885"/>
              <a:gd name="connsiteY8" fmla="*/ 1039039 h 1412736"/>
              <a:gd name="connsiteX9" fmla="*/ 1110072 w 1498885"/>
              <a:gd name="connsiteY9" fmla="*/ 705989 h 1412736"/>
              <a:gd name="connsiteX10" fmla="*/ 1443075 w 1498885"/>
              <a:gd name="connsiteY10" fmla="*/ 705989 h 1412736"/>
              <a:gd name="connsiteX11" fmla="*/ 1498885 w 1498885"/>
              <a:gd name="connsiteY11" fmla="*/ 761800 h 1412736"/>
              <a:gd name="connsiteX12" fmla="*/ 1443075 w 1498885"/>
              <a:gd name="connsiteY12" fmla="*/ 817611 h 1412736"/>
              <a:gd name="connsiteX13" fmla="*/ 1110072 w 1498885"/>
              <a:gd name="connsiteY13" fmla="*/ 817611 h 1412736"/>
              <a:gd name="connsiteX14" fmla="*/ 1054261 w 1498885"/>
              <a:gd name="connsiteY14" fmla="*/ 761800 h 1412736"/>
              <a:gd name="connsiteX15" fmla="*/ 1110072 w 1498885"/>
              <a:gd name="connsiteY15" fmla="*/ 705989 h 1412736"/>
              <a:gd name="connsiteX16" fmla="*/ 1332012 w 1498885"/>
              <a:gd name="connsiteY16" fmla="*/ 151093 h 1412736"/>
              <a:gd name="connsiteX17" fmla="*/ 1371451 w 1498885"/>
              <a:gd name="connsiteY17" fmla="*/ 167418 h 1412736"/>
              <a:gd name="connsiteX18" fmla="*/ 1371451 w 1498885"/>
              <a:gd name="connsiteY18" fmla="*/ 246297 h 1412736"/>
              <a:gd name="connsiteX19" fmla="*/ 1149511 w 1498885"/>
              <a:gd name="connsiteY19" fmla="*/ 468236 h 1412736"/>
              <a:gd name="connsiteX20" fmla="*/ 1110072 w 1498885"/>
              <a:gd name="connsiteY20" fmla="*/ 484608 h 1412736"/>
              <a:gd name="connsiteX21" fmla="*/ 1070632 w 1498885"/>
              <a:gd name="connsiteY21" fmla="*/ 468236 h 1412736"/>
              <a:gd name="connsiteX22" fmla="*/ 1070632 w 1498885"/>
              <a:gd name="connsiteY22" fmla="*/ 389358 h 1412736"/>
              <a:gd name="connsiteX23" fmla="*/ 1292572 w 1498885"/>
              <a:gd name="connsiteY23" fmla="*/ 167418 h 1412736"/>
              <a:gd name="connsiteX24" fmla="*/ 1332012 w 1498885"/>
              <a:gd name="connsiteY24" fmla="*/ 151093 h 1412736"/>
              <a:gd name="connsiteX25" fmla="*/ 709724 w 1498885"/>
              <a:gd name="connsiteY25" fmla="*/ 111607 h 1412736"/>
              <a:gd name="connsiteX26" fmla="*/ 649635 w 1498885"/>
              <a:gd name="connsiteY26" fmla="*/ 127420 h 1412736"/>
              <a:gd name="connsiteX27" fmla="*/ 174129 w 1498885"/>
              <a:gd name="connsiteY27" fmla="*/ 394752 h 1412736"/>
              <a:gd name="connsiteX28" fmla="*/ 111621 w 1498885"/>
              <a:gd name="connsiteY28" fmla="*/ 501536 h 1412736"/>
              <a:gd name="connsiteX29" fmla="*/ 111621 w 1498885"/>
              <a:gd name="connsiteY29" fmla="*/ 910814 h 1412736"/>
              <a:gd name="connsiteX30" fmla="*/ 174129 w 1498885"/>
              <a:gd name="connsiteY30" fmla="*/ 1017598 h 1412736"/>
              <a:gd name="connsiteX31" fmla="*/ 649821 w 1498885"/>
              <a:gd name="connsiteY31" fmla="*/ 1284930 h 1412736"/>
              <a:gd name="connsiteX32" fmla="*/ 771674 w 1498885"/>
              <a:gd name="connsiteY32" fmla="*/ 1283814 h 1412736"/>
              <a:gd name="connsiteX33" fmla="*/ 832321 w 1498885"/>
              <a:gd name="connsiteY33" fmla="*/ 1178146 h 1412736"/>
              <a:gd name="connsiteX34" fmla="*/ 832321 w 1498885"/>
              <a:gd name="connsiteY34" fmla="*/ 234204 h 1412736"/>
              <a:gd name="connsiteX35" fmla="*/ 771674 w 1498885"/>
              <a:gd name="connsiteY35" fmla="*/ 128536 h 1412736"/>
              <a:gd name="connsiteX36" fmla="*/ 709724 w 1498885"/>
              <a:gd name="connsiteY36" fmla="*/ 111607 h 1412736"/>
              <a:gd name="connsiteX37" fmla="*/ 711864 w 1498885"/>
              <a:gd name="connsiteY37" fmla="*/ 9 h 1412736"/>
              <a:gd name="connsiteX38" fmla="*/ 828043 w 1498885"/>
              <a:gd name="connsiteY38" fmla="*/ 32356 h 1412736"/>
              <a:gd name="connsiteX39" fmla="*/ 943942 w 1498885"/>
              <a:gd name="connsiteY39" fmla="*/ 234390 h 1412736"/>
              <a:gd name="connsiteX40" fmla="*/ 943942 w 1498885"/>
              <a:gd name="connsiteY40" fmla="*/ 1178518 h 1412736"/>
              <a:gd name="connsiteX41" fmla="*/ 828043 w 1498885"/>
              <a:gd name="connsiteY41" fmla="*/ 1380552 h 1412736"/>
              <a:gd name="connsiteX42" fmla="*/ 709910 w 1498885"/>
              <a:gd name="connsiteY42" fmla="*/ 1412736 h 1412736"/>
              <a:gd name="connsiteX43" fmla="*/ 595126 w 1498885"/>
              <a:gd name="connsiteY43" fmla="*/ 1382413 h 1412736"/>
              <a:gd name="connsiteX44" fmla="*/ 119435 w 1498885"/>
              <a:gd name="connsiteY44" fmla="*/ 1115080 h 1412736"/>
              <a:gd name="connsiteX45" fmla="*/ 0 w 1498885"/>
              <a:gd name="connsiteY45" fmla="*/ 911000 h 1412736"/>
              <a:gd name="connsiteX46" fmla="*/ 0 w 1498885"/>
              <a:gd name="connsiteY46" fmla="*/ 501722 h 1412736"/>
              <a:gd name="connsiteX47" fmla="*/ 119435 w 1498885"/>
              <a:gd name="connsiteY47" fmla="*/ 297642 h 1412736"/>
              <a:gd name="connsiteX48" fmla="*/ 595126 w 1498885"/>
              <a:gd name="connsiteY48" fmla="*/ 30309 h 1412736"/>
              <a:gd name="connsiteX49" fmla="*/ 711864 w 1498885"/>
              <a:gd name="connsiteY49" fmla="*/ 9 h 1412736"/>
            </a:gdLst>
            <a:ahLst/>
            <a:cxnLst/>
            <a:rect l="l" t="t" r="r" b="b"/>
            <a:pathLst>
              <a:path w="1498885" h="1412736">
                <a:moveTo>
                  <a:pt x="1110072" y="1039039"/>
                </a:moveTo>
                <a:cubicBezTo>
                  <a:pt x="1124350" y="1039039"/>
                  <a:pt x="1138628" y="1044480"/>
                  <a:pt x="1149511" y="1055363"/>
                </a:cubicBezTo>
                <a:lnTo>
                  <a:pt x="1371451" y="1277303"/>
                </a:lnTo>
                <a:cubicBezTo>
                  <a:pt x="1393217" y="1299070"/>
                  <a:pt x="1393217" y="1334416"/>
                  <a:pt x="1371451" y="1356182"/>
                </a:cubicBezTo>
                <a:cubicBezTo>
                  <a:pt x="1360661" y="1366972"/>
                  <a:pt x="1346336" y="1372553"/>
                  <a:pt x="1332012" y="1372553"/>
                </a:cubicBezTo>
                <a:cubicBezTo>
                  <a:pt x="1317687" y="1372553"/>
                  <a:pt x="1303362" y="1367158"/>
                  <a:pt x="1292572" y="1356182"/>
                </a:cubicBezTo>
                <a:lnTo>
                  <a:pt x="1070632" y="1134242"/>
                </a:lnTo>
                <a:cubicBezTo>
                  <a:pt x="1048866" y="1112476"/>
                  <a:pt x="1048866" y="1077130"/>
                  <a:pt x="1070632" y="1055363"/>
                </a:cubicBezTo>
                <a:cubicBezTo>
                  <a:pt x="1081515" y="1044480"/>
                  <a:pt x="1095793" y="1039039"/>
                  <a:pt x="1110072" y="1039039"/>
                </a:cubicBezTo>
                <a:close/>
                <a:moveTo>
                  <a:pt x="1110072" y="705989"/>
                </a:moveTo>
                <a:lnTo>
                  <a:pt x="1443075" y="705989"/>
                </a:lnTo>
                <a:cubicBezTo>
                  <a:pt x="1473956" y="705989"/>
                  <a:pt x="1498885" y="730918"/>
                  <a:pt x="1498885" y="761800"/>
                </a:cubicBezTo>
                <a:cubicBezTo>
                  <a:pt x="1498885" y="792682"/>
                  <a:pt x="1473770" y="817611"/>
                  <a:pt x="1443075" y="817611"/>
                </a:cubicBezTo>
                <a:lnTo>
                  <a:pt x="1110072" y="817611"/>
                </a:lnTo>
                <a:cubicBezTo>
                  <a:pt x="1079190" y="817611"/>
                  <a:pt x="1054261" y="792682"/>
                  <a:pt x="1054261" y="761800"/>
                </a:cubicBezTo>
                <a:cubicBezTo>
                  <a:pt x="1054261" y="730918"/>
                  <a:pt x="1079190" y="705989"/>
                  <a:pt x="1110072" y="705989"/>
                </a:cubicBezTo>
                <a:close/>
                <a:moveTo>
                  <a:pt x="1332012" y="151093"/>
                </a:moveTo>
                <a:cubicBezTo>
                  <a:pt x="1346290" y="151093"/>
                  <a:pt x="1360568" y="156535"/>
                  <a:pt x="1371451" y="167418"/>
                </a:cubicBezTo>
                <a:cubicBezTo>
                  <a:pt x="1393217" y="189184"/>
                  <a:pt x="1393217" y="224530"/>
                  <a:pt x="1371451" y="246297"/>
                </a:cubicBezTo>
                <a:lnTo>
                  <a:pt x="1149511" y="468236"/>
                </a:lnTo>
                <a:cubicBezTo>
                  <a:pt x="1138721" y="479213"/>
                  <a:pt x="1124396" y="484608"/>
                  <a:pt x="1110072" y="484608"/>
                </a:cubicBezTo>
                <a:cubicBezTo>
                  <a:pt x="1095747" y="484608"/>
                  <a:pt x="1081422" y="479213"/>
                  <a:pt x="1070632" y="468236"/>
                </a:cubicBezTo>
                <a:cubicBezTo>
                  <a:pt x="1048866" y="446470"/>
                  <a:pt x="1048866" y="411124"/>
                  <a:pt x="1070632" y="389358"/>
                </a:cubicBezTo>
                <a:lnTo>
                  <a:pt x="1292572" y="167418"/>
                </a:lnTo>
                <a:cubicBezTo>
                  <a:pt x="1303455" y="156535"/>
                  <a:pt x="1317733" y="151093"/>
                  <a:pt x="1332012" y="151093"/>
                </a:cubicBezTo>
                <a:close/>
                <a:moveTo>
                  <a:pt x="709724" y="111607"/>
                </a:moveTo>
                <a:cubicBezTo>
                  <a:pt x="689074" y="111607"/>
                  <a:pt x="668610" y="116816"/>
                  <a:pt x="649635" y="127420"/>
                </a:cubicBezTo>
                <a:lnTo>
                  <a:pt x="174129" y="394752"/>
                </a:lnTo>
                <a:cubicBezTo>
                  <a:pt x="135620" y="416332"/>
                  <a:pt x="111621" y="457260"/>
                  <a:pt x="111621" y="501536"/>
                </a:cubicBezTo>
                <a:lnTo>
                  <a:pt x="111621" y="910814"/>
                </a:lnTo>
                <a:cubicBezTo>
                  <a:pt x="111621" y="955090"/>
                  <a:pt x="135620" y="996018"/>
                  <a:pt x="174129" y="1017598"/>
                </a:cubicBezTo>
                <a:lnTo>
                  <a:pt x="649821" y="1284930"/>
                </a:lnTo>
                <a:cubicBezTo>
                  <a:pt x="688144" y="1306510"/>
                  <a:pt x="733723" y="1306138"/>
                  <a:pt x="771674" y="1283814"/>
                </a:cubicBezTo>
                <a:cubicBezTo>
                  <a:pt x="809625" y="1261676"/>
                  <a:pt x="832321" y="1222050"/>
                  <a:pt x="832321" y="1178146"/>
                </a:cubicBezTo>
                <a:lnTo>
                  <a:pt x="832321" y="234204"/>
                </a:lnTo>
                <a:cubicBezTo>
                  <a:pt x="832321" y="190113"/>
                  <a:pt x="809625" y="150674"/>
                  <a:pt x="771674" y="128536"/>
                </a:cubicBezTo>
                <a:cubicBezTo>
                  <a:pt x="752326" y="117188"/>
                  <a:pt x="731118" y="111607"/>
                  <a:pt x="709724" y="111607"/>
                </a:cubicBezTo>
                <a:close/>
                <a:moveTo>
                  <a:pt x="711864" y="9"/>
                </a:moveTo>
                <a:cubicBezTo>
                  <a:pt x="751861" y="358"/>
                  <a:pt x="791766" y="11148"/>
                  <a:pt x="828043" y="32356"/>
                </a:cubicBezTo>
                <a:cubicBezTo>
                  <a:pt x="900596" y="74772"/>
                  <a:pt x="943942" y="150302"/>
                  <a:pt x="943942" y="234390"/>
                </a:cubicBezTo>
                <a:lnTo>
                  <a:pt x="943942" y="1178518"/>
                </a:lnTo>
                <a:cubicBezTo>
                  <a:pt x="943942" y="1262606"/>
                  <a:pt x="900596" y="1338136"/>
                  <a:pt x="828043" y="1380552"/>
                </a:cubicBezTo>
                <a:cubicBezTo>
                  <a:pt x="791208" y="1401946"/>
                  <a:pt x="750466" y="1412736"/>
                  <a:pt x="709910" y="1412736"/>
                </a:cubicBezTo>
                <a:cubicBezTo>
                  <a:pt x="670471" y="1412736"/>
                  <a:pt x="631217" y="1402691"/>
                  <a:pt x="595126" y="1382413"/>
                </a:cubicBezTo>
                <a:lnTo>
                  <a:pt x="119435" y="1115080"/>
                </a:lnTo>
                <a:cubicBezTo>
                  <a:pt x="45765" y="1073594"/>
                  <a:pt x="0" y="995460"/>
                  <a:pt x="0" y="911000"/>
                </a:cubicBezTo>
                <a:lnTo>
                  <a:pt x="0" y="501722"/>
                </a:lnTo>
                <a:cubicBezTo>
                  <a:pt x="0" y="417262"/>
                  <a:pt x="45765" y="338942"/>
                  <a:pt x="119435" y="297642"/>
                </a:cubicBezTo>
                <a:lnTo>
                  <a:pt x="595126" y="30309"/>
                </a:lnTo>
                <a:cubicBezTo>
                  <a:pt x="631775" y="9752"/>
                  <a:pt x="671866" y="-340"/>
                  <a:pt x="711864" y="9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10499068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>
            <a:off x="10566294" y="6170813"/>
            <a:ext cx="134100" cy="12977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>
            <a:off x="10078549" y="6101424"/>
            <a:ext cx="268552" cy="2685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>
            <a:off x="10152924" y="6170813"/>
            <a:ext cx="119802" cy="129774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2">
            <a:alphaModFix amt="100000"/>
          </a:blip>
          <a:srcRect l="26418" t="8405" r="25782"/>
          <a:stretch>
            <a:fillRect/>
          </a:stretch>
        </p:blipFill>
        <p:spPr>
          <a:xfrm>
            <a:off x="5505172" y="775326"/>
            <a:ext cx="5759293" cy="6185031"/>
          </a:xfrm>
          <a:custGeom>
            <a:avLst/>
            <a:gdLst>
              <a:gd name="connsiteX0" fmla="*/ 0 w 5827784"/>
              <a:gd name="connsiteY0" fmla="*/ 0 h 6258585"/>
              <a:gd name="connsiteX1" fmla="*/ 5827784 w 5827784"/>
              <a:gd name="connsiteY1" fmla="*/ 0 h 6258585"/>
              <a:gd name="connsiteX2" fmla="*/ 5827784 w 5827784"/>
              <a:gd name="connsiteY2" fmla="*/ 6258585 h 6258585"/>
              <a:gd name="connsiteX3" fmla="*/ 0 w 5827784"/>
              <a:gd name="connsiteY3" fmla="*/ 6258585 h 6258585"/>
            </a:gdLst>
            <a:ahLst/>
            <a:cxnLst/>
            <a:rect l="l" t="t" r="r" b="b"/>
            <a:pathLst>
              <a:path w="5827784" h="6258585">
                <a:moveTo>
                  <a:pt x="0" y="0"/>
                </a:moveTo>
                <a:lnTo>
                  <a:pt x="5827784" y="0"/>
                </a:lnTo>
                <a:lnTo>
                  <a:pt x="5827784" y="6258585"/>
                </a:lnTo>
                <a:lnTo>
                  <a:pt x="0" y="6258585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33" name="标题 1"/>
          <p:cNvSpPr txBox="1"/>
          <p:nvPr/>
        </p:nvSpPr>
        <p:spPr>
          <a:xfrm rot="16200000" flipH="1">
            <a:off x="6543490" y="841592"/>
            <a:ext cx="961603" cy="1476080"/>
          </a:xfrm>
          <a:custGeom>
            <a:avLst/>
            <a:gdLst>
              <a:gd name="connsiteX0" fmla="*/ 340861 w 961603"/>
              <a:gd name="connsiteY0" fmla="*/ 1476080 h 1476080"/>
              <a:gd name="connsiteX1" fmla="*/ 340861 w 961603"/>
              <a:gd name="connsiteY1" fmla="*/ 1476080 h 1476080"/>
              <a:gd name="connsiteX2" fmla="*/ 340862 w 961603"/>
              <a:gd name="connsiteY2" fmla="*/ 1476080 h 1476080"/>
              <a:gd name="connsiteX3" fmla="*/ 0 w 961603"/>
              <a:gd name="connsiteY3" fmla="*/ 1135218 h 1476080"/>
              <a:gd name="connsiteX4" fmla="*/ 0 w 961603"/>
              <a:gd name="connsiteY4" fmla="*/ 340862 h 1476080"/>
              <a:gd name="connsiteX5" fmla="*/ 340862 w 961603"/>
              <a:gd name="connsiteY5" fmla="*/ 0 h 1476080"/>
              <a:gd name="connsiteX6" fmla="*/ 340862 w 961603"/>
              <a:gd name="connsiteY6" fmla="*/ 1 h 1476080"/>
              <a:gd name="connsiteX7" fmla="*/ 681724 w 961603"/>
              <a:gd name="connsiteY7" fmla="*/ 340863 h 1476080"/>
              <a:gd name="connsiteX8" fmla="*/ 681723 w 961603"/>
              <a:gd name="connsiteY8" fmla="*/ 816647 h 1476080"/>
              <a:gd name="connsiteX9" fmla="*/ 961603 w 961603"/>
              <a:gd name="connsiteY9" fmla="*/ 1096527 h 1476080"/>
              <a:gd name="connsiteX10" fmla="*/ 681723 w 961603"/>
              <a:gd name="connsiteY10" fmla="*/ 1096527 h 1476080"/>
              <a:gd name="connsiteX11" fmla="*/ 681723 w 961603"/>
              <a:gd name="connsiteY11" fmla="*/ 1135218 h 1476080"/>
              <a:gd name="connsiteX12" fmla="*/ 409557 w 961603"/>
              <a:gd name="connsiteY12" fmla="*/ 1469155 h 1476080"/>
              <a:gd name="connsiteX13" fmla="*/ 340861 w 961603"/>
              <a:gd name="connsiteY13" fmla="*/ 1476080 h 1476080"/>
              <a:gd name="connsiteX14" fmla="*/ 272166 w 961603"/>
              <a:gd name="connsiteY14" fmla="*/ 1469155 h 1476080"/>
              <a:gd name="connsiteX15" fmla="*/ 0 w 961603"/>
              <a:gd name="connsiteY15" fmla="*/ 1135218 h 1476080"/>
            </a:gdLst>
            <a:ahLst/>
            <a:cxnLst/>
            <a:rect l="l" t="t" r="r" b="b"/>
            <a:pathLst>
              <a:path w="961603" h="1476080">
                <a:moveTo>
                  <a:pt x="340861" y="1476080"/>
                </a:moveTo>
                <a:lnTo>
                  <a:pt x="340861" y="1476080"/>
                </a:lnTo>
                <a:lnTo>
                  <a:pt x="340862" y="1476080"/>
                </a:lnTo>
                <a:close/>
                <a:moveTo>
                  <a:pt x="0" y="1135218"/>
                </a:moveTo>
                <a:lnTo>
                  <a:pt x="0" y="340862"/>
                </a:lnTo>
                <a:cubicBezTo>
                  <a:pt x="0" y="152609"/>
                  <a:pt x="152609" y="0"/>
                  <a:pt x="340862" y="0"/>
                </a:cubicBezTo>
                <a:lnTo>
                  <a:pt x="340862" y="1"/>
                </a:lnTo>
                <a:cubicBezTo>
                  <a:pt x="529115" y="1"/>
                  <a:pt x="681724" y="152610"/>
                  <a:pt x="681724" y="340863"/>
                </a:cubicBezTo>
                <a:lnTo>
                  <a:pt x="681723" y="816647"/>
                </a:lnTo>
                <a:lnTo>
                  <a:pt x="961603" y="1096527"/>
                </a:lnTo>
                <a:lnTo>
                  <a:pt x="681723" y="1096527"/>
                </a:lnTo>
                <a:lnTo>
                  <a:pt x="681723" y="1135218"/>
                </a:lnTo>
                <a:cubicBezTo>
                  <a:pt x="681723" y="1299939"/>
                  <a:pt x="564882" y="1437371"/>
                  <a:pt x="409557" y="1469155"/>
                </a:cubicBezTo>
                <a:lnTo>
                  <a:pt x="340861" y="1476080"/>
                </a:lnTo>
                <a:lnTo>
                  <a:pt x="272166" y="1469155"/>
                </a:lnTo>
                <a:cubicBezTo>
                  <a:pt x="116841" y="1437371"/>
                  <a:pt x="0" y="1299939"/>
                  <a:pt x="0" y="1135218"/>
                </a:cubicBezTo>
                <a:close/>
              </a:path>
            </a:pathLst>
          </a:custGeom>
          <a:solidFill>
            <a:schemeClr val="accent1"/>
          </a:solidFill>
          <a:ln w="1905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>
            <a:off x="6388551" y="1238454"/>
            <a:ext cx="1304925" cy="396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2025</a:t>
            </a: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>
            <a:off x="7025587" y="5384044"/>
            <a:ext cx="982638" cy="9826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  <a:alpha val="69000"/>
                </a:schemeClr>
              </a:gs>
            </a:gsLst>
            <a:lin ang="2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 rot="1104935">
            <a:off x="5811253" y="1852862"/>
            <a:ext cx="632258" cy="688957"/>
          </a:xfrm>
          <a:prstGeom prst="ellipse">
            <a:avLst/>
          </a:prstGeom>
          <a:gradFill>
            <a:gsLst>
              <a:gs pos="7000">
                <a:schemeClr val="accent1"/>
              </a:gs>
              <a:gs pos="89000">
                <a:schemeClr val="accent1">
                  <a:lumMod val="40000"/>
                  <a:lumOff val="60000"/>
                  <a:alpha val="0"/>
                </a:schemeClr>
              </a:gs>
            </a:gsLst>
            <a:lin ang="5400000" scaled="0"/>
          </a:gra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7" name="标题 1"/>
          <p:cNvSpPr txBox="1"/>
          <p:nvPr/>
        </p:nvSpPr>
        <p:spPr>
          <a:xfrm>
            <a:off x="600240" y="2061278"/>
            <a:ext cx="5800560" cy="169324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谢谢大家</a:t>
            </a:r>
            <a:endParaRPr kumimoji="1" lang="zh-CN" altLang="en-US"/>
          </a:p>
        </p:txBody>
      </p:sp>
      <p:sp>
        <p:nvSpPr>
          <p:cNvPr id="38" name="标题 1"/>
          <p:cNvSpPr txBox="1"/>
          <p:nvPr/>
        </p:nvSpPr>
        <p:spPr>
          <a:xfrm>
            <a:off x="807614" y="1676174"/>
            <a:ext cx="829728" cy="280275"/>
          </a:xfrm>
          <a:custGeom>
            <a:avLst/>
            <a:gdLst>
              <a:gd name="connsiteX0" fmla="*/ 985324 w 1954210"/>
              <a:gd name="connsiteY0" fmla="*/ 0 h 1147870"/>
              <a:gd name="connsiteX1" fmla="*/ 1280281 w 1954210"/>
              <a:gd name="connsiteY1" fmla="*/ 0 h 1147870"/>
              <a:gd name="connsiteX2" fmla="*/ 1462005 w 1954210"/>
              <a:gd name="connsiteY2" fmla="*/ 574392 h 1147870"/>
              <a:gd name="connsiteX3" fmla="*/ 1280281 w 1954210"/>
              <a:gd name="connsiteY3" fmla="*/ 1147870 h 1147870"/>
              <a:gd name="connsiteX4" fmla="*/ 985324 w 1954210"/>
              <a:gd name="connsiteY4" fmla="*/ 1147870 h 1147870"/>
              <a:gd name="connsiteX5" fmla="*/ 1167960 w 1954210"/>
              <a:gd name="connsiteY5" fmla="*/ 574392 h 1147870"/>
              <a:gd name="connsiteX6" fmla="*/ 0 w 1954210"/>
              <a:gd name="connsiteY6" fmla="*/ 0 h 1147870"/>
              <a:gd name="connsiteX7" fmla="*/ 294045 w 1954210"/>
              <a:gd name="connsiteY7" fmla="*/ 0 h 1147870"/>
              <a:gd name="connsiteX8" fmla="*/ 475768 w 1954210"/>
              <a:gd name="connsiteY8" fmla="*/ 574392 h 1147870"/>
              <a:gd name="connsiteX9" fmla="*/ 294045 w 1954210"/>
              <a:gd name="connsiteY9" fmla="*/ 1147870 h 1147870"/>
              <a:gd name="connsiteX10" fmla="*/ 0 w 1954210"/>
              <a:gd name="connsiteY10" fmla="*/ 1147870 h 1147870"/>
              <a:gd name="connsiteX11" fmla="*/ 181724 w 1954210"/>
              <a:gd name="connsiteY11" fmla="*/ 574392 h 1147870"/>
              <a:gd name="connsiteX12" fmla="*/ 493118 w 1954210"/>
              <a:gd name="connsiteY12" fmla="*/ 0 h 1147870"/>
              <a:gd name="connsiteX13" fmla="*/ 787163 w 1954210"/>
              <a:gd name="connsiteY13" fmla="*/ 0 h 1147870"/>
              <a:gd name="connsiteX14" fmla="*/ 968886 w 1954210"/>
              <a:gd name="connsiteY14" fmla="*/ 574392 h 1147870"/>
              <a:gd name="connsiteX15" fmla="*/ 787163 w 1954210"/>
              <a:gd name="connsiteY15" fmla="*/ 1147870 h 1147870"/>
              <a:gd name="connsiteX16" fmla="*/ 493118 w 1954210"/>
              <a:gd name="connsiteY16" fmla="*/ 1147870 h 1147870"/>
              <a:gd name="connsiteX17" fmla="*/ 674842 w 1954210"/>
              <a:gd name="connsiteY17" fmla="*/ 574392 h 1147870"/>
              <a:gd name="connsiteX18" fmla="*/ 1478442 w 1954210"/>
              <a:gd name="connsiteY18" fmla="*/ 0 h 1147870"/>
              <a:gd name="connsiteX19" fmla="*/ 1772486 w 1954210"/>
              <a:gd name="connsiteY19" fmla="*/ 0 h 1147870"/>
              <a:gd name="connsiteX20" fmla="*/ 1954210 w 1954210"/>
              <a:gd name="connsiteY20" fmla="*/ 574392 h 1147870"/>
              <a:gd name="connsiteX21" fmla="*/ 1772486 w 1954210"/>
              <a:gd name="connsiteY21" fmla="*/ 1147870 h 1147870"/>
              <a:gd name="connsiteX22" fmla="*/ 1478442 w 1954210"/>
              <a:gd name="connsiteY22" fmla="*/ 1147870 h 1147870"/>
              <a:gd name="connsiteX23" fmla="*/ 1660166 w 1954210"/>
              <a:gd name="connsiteY23" fmla="*/ 574392 h 1147870"/>
            </a:gdLst>
            <a:ahLst/>
            <a:cxnLst/>
            <a:rect l="l" t="t" r="r" b="b"/>
            <a:pathLst>
              <a:path w="1954210" h="1147870">
                <a:moveTo>
                  <a:pt x="985324" y="0"/>
                </a:moveTo>
                <a:lnTo>
                  <a:pt x="1280281" y="0"/>
                </a:lnTo>
                <a:lnTo>
                  <a:pt x="1462005" y="574392"/>
                </a:lnTo>
                <a:lnTo>
                  <a:pt x="1280281" y="1147870"/>
                </a:lnTo>
                <a:lnTo>
                  <a:pt x="985324" y="1147870"/>
                </a:lnTo>
                <a:lnTo>
                  <a:pt x="1167960" y="574392"/>
                </a:lnTo>
                <a:close/>
                <a:moveTo>
                  <a:pt x="0" y="0"/>
                </a:moveTo>
                <a:lnTo>
                  <a:pt x="294045" y="0"/>
                </a:lnTo>
                <a:lnTo>
                  <a:pt x="475768" y="574392"/>
                </a:lnTo>
                <a:lnTo>
                  <a:pt x="294045" y="1147870"/>
                </a:lnTo>
                <a:lnTo>
                  <a:pt x="0" y="1147870"/>
                </a:lnTo>
                <a:lnTo>
                  <a:pt x="181724" y="574392"/>
                </a:lnTo>
                <a:close/>
                <a:moveTo>
                  <a:pt x="493118" y="0"/>
                </a:moveTo>
                <a:lnTo>
                  <a:pt x="787163" y="0"/>
                </a:lnTo>
                <a:lnTo>
                  <a:pt x="968886" y="574392"/>
                </a:lnTo>
                <a:lnTo>
                  <a:pt x="787163" y="1147870"/>
                </a:lnTo>
                <a:lnTo>
                  <a:pt x="493118" y="1147870"/>
                </a:lnTo>
                <a:lnTo>
                  <a:pt x="674842" y="574392"/>
                </a:lnTo>
                <a:close/>
                <a:moveTo>
                  <a:pt x="1478442" y="0"/>
                </a:moveTo>
                <a:lnTo>
                  <a:pt x="1772486" y="0"/>
                </a:lnTo>
                <a:lnTo>
                  <a:pt x="1954210" y="574392"/>
                </a:lnTo>
                <a:lnTo>
                  <a:pt x="1772486" y="1147870"/>
                </a:lnTo>
                <a:lnTo>
                  <a:pt x="1478442" y="1147870"/>
                </a:lnTo>
                <a:lnTo>
                  <a:pt x="1660166" y="574392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0" scaled="0"/>
          </a:gradFill>
          <a:ln w="9128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95.22921259842524,&quot;left&quot;:55.37732283464567,&quot;top&quot;:374.12102362204723,&quot;width&quot;:172.54425196850397}"/>
</p:tagLst>
</file>

<file path=ppt/tags/tag2.xml><?xml version="1.0" encoding="utf-8"?>
<p:tagLst xmlns:p="http://schemas.openxmlformats.org/presentationml/2006/main">
  <p:tag name="KSO_WM_DIAGRAM_VIRTUALLY_FRAME" val="{&quot;height&quot;:95.22921259842524,&quot;left&quot;:55.37732283464567,&quot;top&quot;:374.12102362204723,&quot;width&quot;:172.54425196850397}"/>
</p:tagLst>
</file>

<file path=ppt/tags/tag3.xml><?xml version="1.0" encoding="utf-8"?>
<p:tagLst xmlns:p="http://schemas.openxmlformats.org/presentationml/2006/main">
  <p:tag name="KSO_WM_DIAGRAM_VIRTUALLY_FRAME" val="{&quot;height&quot;:95.22921259842524,&quot;left&quot;:55.37732283464567,&quot;top&quot;:374.12102362204723,&quot;width&quot;:172.54425196850397}"/>
</p:tagLst>
</file>

<file path=ppt/tags/tag4.xml><?xml version="1.0" encoding="utf-8"?>
<p:tagLst xmlns:p="http://schemas.openxmlformats.org/presentationml/2006/main">
  <p:tag name="KSO_WM_DIAGRAM_VIRTUALLY_FRAME" val="{&quot;height&quot;:95.22921259842524,&quot;left&quot;:55.37732283464567,&quot;top&quot;:374.12102362204723,&quot;width&quot;:172.54425196850397}"/>
</p:tagLst>
</file>

<file path=ppt/tags/tag5.xml><?xml version="1.0" encoding="utf-8"?>
<p:tagLst xmlns:p="http://schemas.openxmlformats.org/presentationml/2006/main">
  <p:tag name="KSO_WM_DIAGRAM_VIRTUALLY_FRAME" val="{&quot;height&quot;:95.22921259842524,&quot;left&quot;:55.37732283464567,&quot;top&quot;:374.12102362204723,&quot;width&quot;:172.54425196850397}"/>
</p:tagLst>
</file>

<file path=ppt/tags/tag6.xml><?xml version="1.0" encoding="utf-8"?>
<p:tagLst xmlns:p="http://schemas.openxmlformats.org/presentationml/2006/main">
  <p:tag name="KSO_WM_DIAGRAM_VIRTUALLY_FRAME" val="{&quot;height&quot;:95.22921259842524,&quot;left&quot;:55.37732283464567,&quot;top&quot;:374.12102362204723,&quot;width&quot;:172.54425196850397}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CC66FF"/>
      </a:accent1>
      <a:accent2>
        <a:srgbClr val="00D09E"/>
      </a:accent2>
      <a:accent3>
        <a:srgbClr val="CC66FF"/>
      </a:accent3>
      <a:accent4>
        <a:srgbClr val="00D09E"/>
      </a:accent4>
      <a:accent5>
        <a:srgbClr val="CC66FF"/>
      </a:accent5>
      <a:accent6>
        <a:srgbClr val="00D09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5483</Words>
  <Application>WPS 演示</Application>
  <PresentationFormat/>
  <Paragraphs>420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3" baseType="lpstr">
      <vt:lpstr>Arial</vt:lpstr>
      <vt:lpstr>宋体</vt:lpstr>
      <vt:lpstr>Wingdings</vt:lpstr>
      <vt:lpstr>Source Han Sans</vt:lpstr>
      <vt:lpstr>Source Han Sans CN Regular</vt:lpstr>
      <vt:lpstr>OPPOSans H</vt:lpstr>
      <vt:lpstr>OPPOSans R</vt:lpstr>
      <vt:lpstr>Source Han Sans CN Bold</vt:lpstr>
      <vt:lpstr>等线</vt:lpstr>
      <vt:lpstr>微软雅黑</vt:lpstr>
      <vt:lpstr>Arial Unicode MS</vt:lpstr>
      <vt:lpstr>Calibri</vt:lpstr>
      <vt:lpstr>OPPOSans 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迷迷糊糊</cp:lastModifiedBy>
  <cp:revision>1</cp:revision>
  <dcterms:created xsi:type="dcterms:W3CDTF">2025-05-06T15:21:09Z</dcterms:created>
  <dcterms:modified xsi:type="dcterms:W3CDTF">2025-05-06T15:21:09Z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AEBC0D73BC05470CBE96D37B0F968466_13</vt:lpwstr>
  </property>
  <property fmtid="{D5CDD505-2E9C-101B-9397-08002B2CF9AE}" pid="3" name="KSOProductBuildVer">
    <vt:lpwstr>2052-12.1.0.20784</vt:lpwstr>
  </property>
</Properties>
</file>