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3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74" r:id="rId5"/>
    <p:sldMasterId id="2147483676" r:id="rId6"/>
    <p:sldMasterId id="2147483678" r:id="rId7"/>
    <p:sldMasterId id="2147483680" r:id="rId8"/>
  </p:sldMasterIdLst>
  <p:notesMasterIdLst>
    <p:notesMasterId r:id="rId10"/>
  </p:notesMasterIdLst>
  <p:sldIdLst>
    <p:sldId id="257" r:id="rId9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</p:sldIdLst>
  <p:sldSz cx="12192000" cy="6858000"/>
  <p:notesSz cx="6858000" cy="9144000"/>
  <p:custDataLst>
    <p:tags r:id="rId3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WPS" initials="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1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9" Type="http://schemas.openxmlformats.org/officeDocument/2006/relationships/tags" Target="tags/tag530.xml"/><Relationship Id="rId38" Type="http://schemas.openxmlformats.org/officeDocument/2006/relationships/commentAuthors" Target="commentAuthors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25.xml"/><Relationship Id="rId33" Type="http://schemas.openxmlformats.org/officeDocument/2006/relationships/slide" Target="slides/slide24.xml"/><Relationship Id="rId32" Type="http://schemas.openxmlformats.org/officeDocument/2006/relationships/slide" Target="slides/slide23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0" Type="http://schemas.openxmlformats.org/officeDocument/2006/relationships/slide" Target="slides/slide11.xml"/><Relationship Id="rId2" Type="http://schemas.openxmlformats.org/officeDocument/2006/relationships/theme" Target="theme/theme1.xml"/><Relationship Id="rId19" Type="http://schemas.openxmlformats.org/officeDocument/2006/relationships/slide" Target="slides/slide10.xml"/><Relationship Id="rId18" Type="http://schemas.openxmlformats.org/officeDocument/2006/relationships/slide" Target="slides/slide9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1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image" Target="../media/image3.svg"/><Relationship Id="rId7" Type="http://schemas.openxmlformats.org/officeDocument/2006/relationships/image" Target="../media/image2.png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image" Target="../media/image1.png"/><Relationship Id="rId2" Type="http://schemas.openxmlformats.org/officeDocument/2006/relationships/tags" Target="../tags/tag63.xml"/><Relationship Id="rId18" Type="http://schemas.openxmlformats.org/officeDocument/2006/relationships/tags" Target="../tags/tag76.xml"/><Relationship Id="rId17" Type="http://schemas.openxmlformats.org/officeDocument/2006/relationships/tags" Target="../tags/tag75.xml"/><Relationship Id="rId16" Type="http://schemas.openxmlformats.org/officeDocument/2006/relationships/tags" Target="../tags/tag74.xml"/><Relationship Id="rId15" Type="http://schemas.openxmlformats.org/officeDocument/2006/relationships/tags" Target="../tags/tag73.xml"/><Relationship Id="rId14" Type="http://schemas.openxmlformats.org/officeDocument/2006/relationships/tags" Target="../tags/tag72.xml"/><Relationship Id="rId13" Type="http://schemas.openxmlformats.org/officeDocument/2006/relationships/tags" Target="../tags/tag71.xml"/><Relationship Id="rId12" Type="http://schemas.openxmlformats.org/officeDocument/2006/relationships/tags" Target="../tags/tag70.xml"/><Relationship Id="rId11" Type="http://schemas.openxmlformats.org/officeDocument/2006/relationships/tags" Target="../tags/tag69.xml"/><Relationship Id="rId10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image" Target="../media/image5.png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image" Target="../media/image4.png"/><Relationship Id="rId2" Type="http://schemas.openxmlformats.org/officeDocument/2006/relationships/tags" Target="../tags/tag77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image" Target="../media/image7.png"/><Relationship Id="rId4" Type="http://schemas.openxmlformats.org/officeDocument/2006/relationships/tags" Target="../tags/tag85.xml"/><Relationship Id="rId3" Type="http://schemas.openxmlformats.org/officeDocument/2006/relationships/image" Target="../media/image6.png"/><Relationship Id="rId2" Type="http://schemas.openxmlformats.org/officeDocument/2006/relationships/tags" Target="../tags/tag84.xml"/><Relationship Id="rId13" Type="http://schemas.openxmlformats.org/officeDocument/2006/relationships/tags" Target="../tags/tag93.xml"/><Relationship Id="rId12" Type="http://schemas.openxmlformats.org/officeDocument/2006/relationships/tags" Target="../tags/tag92.xml"/><Relationship Id="rId11" Type="http://schemas.openxmlformats.org/officeDocument/2006/relationships/tags" Target="../tags/tag91.xml"/><Relationship Id="rId10" Type="http://schemas.openxmlformats.org/officeDocument/2006/relationships/tags" Target="../tags/tag90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image" Target="../media/image3.svg"/><Relationship Id="rId7" Type="http://schemas.openxmlformats.org/officeDocument/2006/relationships/image" Target="../media/image2.png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image" Target="../media/image8.png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2" Type="http://schemas.openxmlformats.org/officeDocument/2006/relationships/tags" Target="../tags/tag101.xml"/><Relationship Id="rId11" Type="http://schemas.openxmlformats.org/officeDocument/2006/relationships/tags" Target="../tags/tag100.xml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image" Target="../media/image5.png"/><Relationship Id="rId7" Type="http://schemas.openxmlformats.org/officeDocument/2006/relationships/tags" Target="../tags/tag106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Relationship Id="rId3" Type="http://schemas.openxmlformats.org/officeDocument/2006/relationships/image" Target="../media/image4.png"/><Relationship Id="rId2" Type="http://schemas.openxmlformats.org/officeDocument/2006/relationships/tags" Target="../tags/tag102.xml"/><Relationship Id="rId11" Type="http://schemas.openxmlformats.org/officeDocument/2006/relationships/tags" Target="../tags/tag109.xml"/><Relationship Id="rId10" Type="http://schemas.openxmlformats.org/officeDocument/2006/relationships/tags" Target="../tags/tag108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16.xml"/><Relationship Id="rId8" Type="http://schemas.openxmlformats.org/officeDocument/2006/relationships/tags" Target="../tags/tag115.xml"/><Relationship Id="rId7" Type="http://schemas.openxmlformats.org/officeDocument/2006/relationships/tags" Target="../tags/tag114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Relationship Id="rId3" Type="http://schemas.openxmlformats.org/officeDocument/2006/relationships/image" Target="../media/image4.png"/><Relationship Id="rId2" Type="http://schemas.openxmlformats.org/officeDocument/2006/relationships/tags" Target="../tags/tag110.xml"/><Relationship Id="rId13" Type="http://schemas.openxmlformats.org/officeDocument/2006/relationships/tags" Target="../tags/tag119.xml"/><Relationship Id="rId12" Type="http://schemas.openxmlformats.org/officeDocument/2006/relationships/tags" Target="../tags/tag118.xml"/><Relationship Id="rId11" Type="http://schemas.openxmlformats.org/officeDocument/2006/relationships/tags" Target="../tags/tag117.xml"/><Relationship Id="rId10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25.xml"/><Relationship Id="rId8" Type="http://schemas.openxmlformats.org/officeDocument/2006/relationships/tags" Target="../tags/tag124.xml"/><Relationship Id="rId7" Type="http://schemas.openxmlformats.org/officeDocument/2006/relationships/tags" Target="../tags/tag123.xml"/><Relationship Id="rId6" Type="http://schemas.openxmlformats.org/officeDocument/2006/relationships/image" Target="../media/image5.png"/><Relationship Id="rId5" Type="http://schemas.openxmlformats.org/officeDocument/2006/relationships/tags" Target="../tags/tag122.xml"/><Relationship Id="rId4" Type="http://schemas.openxmlformats.org/officeDocument/2006/relationships/tags" Target="../tags/tag121.xml"/><Relationship Id="rId3" Type="http://schemas.openxmlformats.org/officeDocument/2006/relationships/image" Target="../media/image4.png"/><Relationship Id="rId2" Type="http://schemas.openxmlformats.org/officeDocument/2006/relationships/tags" Target="../tags/tag120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30.xml"/><Relationship Id="rId7" Type="http://schemas.openxmlformats.org/officeDocument/2006/relationships/tags" Target="../tags/tag129.xml"/><Relationship Id="rId6" Type="http://schemas.openxmlformats.org/officeDocument/2006/relationships/tags" Target="../tags/tag128.xml"/><Relationship Id="rId5" Type="http://schemas.openxmlformats.org/officeDocument/2006/relationships/image" Target="../media/image4.png"/><Relationship Id="rId4" Type="http://schemas.openxmlformats.org/officeDocument/2006/relationships/tags" Target="../tags/tag127.xml"/><Relationship Id="rId3" Type="http://schemas.openxmlformats.org/officeDocument/2006/relationships/image" Target="../media/image5.png"/><Relationship Id="rId2" Type="http://schemas.openxmlformats.org/officeDocument/2006/relationships/tags" Target="../tags/tag126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image" Target="../media/image5.png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image" Target="../media/image4.png"/><Relationship Id="rId2" Type="http://schemas.openxmlformats.org/officeDocument/2006/relationships/tags" Target="../tags/tag131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42.xml"/><Relationship Id="rId8" Type="http://schemas.openxmlformats.org/officeDocument/2006/relationships/tags" Target="../tags/tag141.xml"/><Relationship Id="rId7" Type="http://schemas.openxmlformats.org/officeDocument/2006/relationships/image" Target="../media/image5.png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tags" Target="../tags/tag138.xml"/><Relationship Id="rId3" Type="http://schemas.openxmlformats.org/officeDocument/2006/relationships/image" Target="../media/image4.png"/><Relationship Id="rId2" Type="http://schemas.openxmlformats.org/officeDocument/2006/relationships/tags" Target="../tags/tag137.xml"/><Relationship Id="rId10" Type="http://schemas.openxmlformats.org/officeDocument/2006/relationships/tags" Target="../tags/tag143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48.xml"/><Relationship Id="rId8" Type="http://schemas.openxmlformats.org/officeDocument/2006/relationships/image" Target="../media/image3.svg"/><Relationship Id="rId7" Type="http://schemas.openxmlformats.org/officeDocument/2006/relationships/image" Target="../media/image2.png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image" Target="../media/image1.png"/><Relationship Id="rId2" Type="http://schemas.openxmlformats.org/officeDocument/2006/relationships/tags" Target="../tags/tag144.xml"/><Relationship Id="rId17" Type="http://schemas.openxmlformats.org/officeDocument/2006/relationships/tags" Target="../tags/tag156.xml"/><Relationship Id="rId16" Type="http://schemas.openxmlformats.org/officeDocument/2006/relationships/tags" Target="../tags/tag155.xml"/><Relationship Id="rId15" Type="http://schemas.openxmlformats.org/officeDocument/2006/relationships/tags" Target="../tags/tag154.xml"/><Relationship Id="rId14" Type="http://schemas.openxmlformats.org/officeDocument/2006/relationships/tags" Target="../tags/tag153.xml"/><Relationship Id="rId13" Type="http://schemas.openxmlformats.org/officeDocument/2006/relationships/tags" Target="../tags/tag152.xml"/><Relationship Id="rId12" Type="http://schemas.openxmlformats.org/officeDocument/2006/relationships/tags" Target="../tags/tag151.xml"/><Relationship Id="rId11" Type="http://schemas.openxmlformats.org/officeDocument/2006/relationships/tags" Target="../tags/tag150.xml"/><Relationship Id="rId10" Type="http://schemas.openxmlformats.org/officeDocument/2006/relationships/tags" Target="../tags/tag149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69.xml"/><Relationship Id="rId8" Type="http://schemas.openxmlformats.org/officeDocument/2006/relationships/image" Target="../media/image3.svg"/><Relationship Id="rId7" Type="http://schemas.openxmlformats.org/officeDocument/2006/relationships/image" Target="../media/image2.png"/><Relationship Id="rId6" Type="http://schemas.openxmlformats.org/officeDocument/2006/relationships/tags" Target="../tags/tag168.xml"/><Relationship Id="rId5" Type="http://schemas.openxmlformats.org/officeDocument/2006/relationships/tags" Target="../tags/tag167.xml"/><Relationship Id="rId4" Type="http://schemas.openxmlformats.org/officeDocument/2006/relationships/image" Target="../media/image8.png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2" Type="http://schemas.openxmlformats.org/officeDocument/2006/relationships/tags" Target="../tags/tag172.xml"/><Relationship Id="rId11" Type="http://schemas.openxmlformats.org/officeDocument/2006/relationships/tags" Target="../tags/tag171.xml"/><Relationship Id="rId10" Type="http://schemas.openxmlformats.org/officeDocument/2006/relationships/tags" Target="../tags/tag170.xml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85.xml"/><Relationship Id="rId8" Type="http://schemas.openxmlformats.org/officeDocument/2006/relationships/image" Target="../media/image3.svg"/><Relationship Id="rId7" Type="http://schemas.openxmlformats.org/officeDocument/2006/relationships/image" Target="../media/image2.png"/><Relationship Id="rId6" Type="http://schemas.openxmlformats.org/officeDocument/2006/relationships/tags" Target="../tags/tag184.xml"/><Relationship Id="rId5" Type="http://schemas.openxmlformats.org/officeDocument/2006/relationships/tags" Target="../tags/tag183.xml"/><Relationship Id="rId4" Type="http://schemas.openxmlformats.org/officeDocument/2006/relationships/image" Target="../media/image8.png"/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2" Type="http://schemas.openxmlformats.org/officeDocument/2006/relationships/tags" Target="../tags/tag188.xml"/><Relationship Id="rId11" Type="http://schemas.openxmlformats.org/officeDocument/2006/relationships/tags" Target="../tags/tag187.xml"/><Relationship Id="rId10" Type="http://schemas.openxmlformats.org/officeDocument/2006/relationships/tags" Target="../tags/tag186.xml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201.xml"/><Relationship Id="rId8" Type="http://schemas.openxmlformats.org/officeDocument/2006/relationships/image" Target="../media/image3.svg"/><Relationship Id="rId7" Type="http://schemas.openxmlformats.org/officeDocument/2006/relationships/image" Target="../media/image2.png"/><Relationship Id="rId6" Type="http://schemas.openxmlformats.org/officeDocument/2006/relationships/tags" Target="../tags/tag200.xml"/><Relationship Id="rId5" Type="http://schemas.openxmlformats.org/officeDocument/2006/relationships/tags" Target="../tags/tag199.xml"/><Relationship Id="rId4" Type="http://schemas.openxmlformats.org/officeDocument/2006/relationships/image" Target="../media/image8.png"/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2" Type="http://schemas.openxmlformats.org/officeDocument/2006/relationships/tags" Target="../tags/tag204.xml"/><Relationship Id="rId11" Type="http://schemas.openxmlformats.org/officeDocument/2006/relationships/tags" Target="../tags/tag203.xml"/><Relationship Id="rId10" Type="http://schemas.openxmlformats.org/officeDocument/2006/relationships/tags" Target="../tags/tag202.xml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217.xml"/><Relationship Id="rId8" Type="http://schemas.openxmlformats.org/officeDocument/2006/relationships/image" Target="../media/image3.svg"/><Relationship Id="rId7" Type="http://schemas.openxmlformats.org/officeDocument/2006/relationships/image" Target="../media/image2.png"/><Relationship Id="rId6" Type="http://schemas.openxmlformats.org/officeDocument/2006/relationships/tags" Target="../tags/tag216.xml"/><Relationship Id="rId5" Type="http://schemas.openxmlformats.org/officeDocument/2006/relationships/tags" Target="../tags/tag215.xml"/><Relationship Id="rId4" Type="http://schemas.openxmlformats.org/officeDocument/2006/relationships/image" Target="../media/image8.png"/><Relationship Id="rId3" Type="http://schemas.openxmlformats.org/officeDocument/2006/relationships/tags" Target="../tags/tag214.xml"/><Relationship Id="rId2" Type="http://schemas.openxmlformats.org/officeDocument/2006/relationships/tags" Target="../tags/tag213.xml"/><Relationship Id="rId12" Type="http://schemas.openxmlformats.org/officeDocument/2006/relationships/tags" Target="../tags/tag220.xml"/><Relationship Id="rId11" Type="http://schemas.openxmlformats.org/officeDocument/2006/relationships/tags" Target="../tags/tag219.xml"/><Relationship Id="rId10" Type="http://schemas.openxmlformats.org/officeDocument/2006/relationships/tags" Target="../tags/tag218.xml"/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233.xml"/><Relationship Id="rId8" Type="http://schemas.openxmlformats.org/officeDocument/2006/relationships/image" Target="../media/image3.svg"/><Relationship Id="rId7" Type="http://schemas.openxmlformats.org/officeDocument/2006/relationships/image" Target="../media/image2.png"/><Relationship Id="rId6" Type="http://schemas.openxmlformats.org/officeDocument/2006/relationships/tags" Target="../tags/tag232.xml"/><Relationship Id="rId5" Type="http://schemas.openxmlformats.org/officeDocument/2006/relationships/tags" Target="../tags/tag231.xml"/><Relationship Id="rId4" Type="http://schemas.openxmlformats.org/officeDocument/2006/relationships/tags" Target="../tags/tag230.xml"/><Relationship Id="rId3" Type="http://schemas.openxmlformats.org/officeDocument/2006/relationships/image" Target="../media/image1.png"/><Relationship Id="rId2" Type="http://schemas.openxmlformats.org/officeDocument/2006/relationships/tags" Target="../tags/tag229.xml"/><Relationship Id="rId17" Type="http://schemas.openxmlformats.org/officeDocument/2006/relationships/tags" Target="../tags/tag241.xml"/><Relationship Id="rId16" Type="http://schemas.openxmlformats.org/officeDocument/2006/relationships/tags" Target="../tags/tag240.xml"/><Relationship Id="rId15" Type="http://schemas.openxmlformats.org/officeDocument/2006/relationships/tags" Target="../tags/tag239.xml"/><Relationship Id="rId14" Type="http://schemas.openxmlformats.org/officeDocument/2006/relationships/tags" Target="../tags/tag238.xml"/><Relationship Id="rId13" Type="http://schemas.openxmlformats.org/officeDocument/2006/relationships/tags" Target="../tags/tag237.xml"/><Relationship Id="rId12" Type="http://schemas.openxmlformats.org/officeDocument/2006/relationships/tags" Target="../tags/tag236.xml"/><Relationship Id="rId11" Type="http://schemas.openxmlformats.org/officeDocument/2006/relationships/tags" Target="../tags/tag235.xml"/><Relationship Id="rId10" Type="http://schemas.openxmlformats.org/officeDocument/2006/relationships/tags" Target="../tags/tag234.xml"/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flipH="1">
            <a:off x="6210300" y="953342"/>
            <a:ext cx="5981700" cy="4907661"/>
          </a:xfrm>
          <a:prstGeom prst="rect">
            <a:avLst/>
          </a:prstGeom>
        </p:spPr>
      </p:pic>
      <p:sp>
        <p:nvSpPr>
          <p:cNvPr id="36" name="任意多边形: 形状 35"/>
          <p:cNvSpPr/>
          <p:nvPr>
            <p:custDataLst>
              <p:tags r:id="rId4"/>
            </p:custDataLst>
          </p:nvPr>
        </p:nvSpPr>
        <p:spPr>
          <a:xfrm>
            <a:off x="3567430" y="5720239"/>
            <a:ext cx="8624570" cy="1137285"/>
          </a:xfrm>
          <a:custGeom>
            <a:avLst/>
            <a:gdLst>
              <a:gd name="connsiteX0" fmla="*/ 0 w 7639049"/>
              <a:gd name="connsiteY0" fmla="*/ 0 h 1219200"/>
              <a:gd name="connsiteX1" fmla="*/ 7639049 w 7639049"/>
              <a:gd name="connsiteY1" fmla="*/ 0 h 1219200"/>
              <a:gd name="connsiteX2" fmla="*/ 7639049 w 7639049"/>
              <a:gd name="connsiteY2" fmla="*/ 1219200 h 1219200"/>
              <a:gd name="connsiteX3" fmla="*/ 0 w 7639049"/>
              <a:gd name="connsiteY3" fmla="*/ 12192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39049" h="1219200">
                <a:moveTo>
                  <a:pt x="0" y="0"/>
                </a:moveTo>
                <a:lnTo>
                  <a:pt x="7639049" y="0"/>
                </a:lnTo>
                <a:lnTo>
                  <a:pt x="7639049" y="1219200"/>
                </a:lnTo>
                <a:lnTo>
                  <a:pt x="0" y="1219200"/>
                </a:lnTo>
                <a:close/>
              </a:path>
            </a:pathLst>
          </a:custGeom>
          <a:gradFill>
            <a:gsLst>
              <a:gs pos="0">
                <a:schemeClr val="bg2">
                  <a:lumMod val="10000"/>
                  <a:lumOff val="90000"/>
                </a:schemeClr>
              </a:gs>
              <a:gs pos="100000">
                <a:schemeClr val="bg2">
                  <a:lumMod val="10000"/>
                  <a:lumOff val="9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37" name="矩形 36"/>
          <p:cNvSpPr/>
          <p:nvPr>
            <p:custDataLst>
              <p:tags r:id="rId5"/>
            </p:custDataLst>
          </p:nvPr>
        </p:nvSpPr>
        <p:spPr>
          <a:xfrm>
            <a:off x="1112108" y="5719763"/>
            <a:ext cx="2454669" cy="11382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pic>
        <p:nvPicPr>
          <p:cNvPr id="44" name="图形 4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863" y="296863"/>
            <a:ext cx="312737" cy="312737"/>
          </a:xfrm>
          <a:prstGeom prst="rect">
            <a:avLst/>
          </a:prstGeom>
        </p:spPr>
      </p:pic>
      <p:sp>
        <p:nvSpPr>
          <p:cNvPr id="59" name="椭圆 58"/>
          <p:cNvSpPr/>
          <p:nvPr>
            <p:custDataLst>
              <p:tags r:id="rId9"/>
            </p:custDataLst>
          </p:nvPr>
        </p:nvSpPr>
        <p:spPr>
          <a:xfrm>
            <a:off x="551180" y="5824855"/>
            <a:ext cx="115570" cy="115570"/>
          </a:xfrm>
          <a:prstGeom prst="ellipse">
            <a:avLst/>
          </a:prstGeom>
          <a:solidFill>
            <a:schemeClr val="l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solidFill>
                <a:srgbClr val="02703B"/>
              </a:solidFill>
              <a:cs typeface="MiSans Normal" panose="00000500000000000000" charset="-122"/>
            </a:endParaRPr>
          </a:p>
        </p:txBody>
      </p:sp>
      <p:sp>
        <p:nvSpPr>
          <p:cNvPr id="60" name="椭圆 59"/>
          <p:cNvSpPr/>
          <p:nvPr>
            <p:custDataLst>
              <p:tags r:id="rId10"/>
            </p:custDataLst>
          </p:nvPr>
        </p:nvSpPr>
        <p:spPr>
          <a:xfrm>
            <a:off x="551180" y="6019800"/>
            <a:ext cx="115570" cy="115570"/>
          </a:xfrm>
          <a:prstGeom prst="ellipse">
            <a:avLst/>
          </a:prstGeom>
          <a:solidFill>
            <a:schemeClr val="l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 dirty="0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61" name="椭圆 60"/>
          <p:cNvSpPr/>
          <p:nvPr>
            <p:custDataLst>
              <p:tags r:id="rId11"/>
            </p:custDataLst>
          </p:nvPr>
        </p:nvSpPr>
        <p:spPr>
          <a:xfrm>
            <a:off x="551180" y="6214110"/>
            <a:ext cx="115570" cy="1155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62" name="椭圆 61"/>
          <p:cNvSpPr/>
          <p:nvPr>
            <p:custDataLst>
              <p:tags r:id="rId12"/>
            </p:custDataLst>
          </p:nvPr>
        </p:nvSpPr>
        <p:spPr>
          <a:xfrm>
            <a:off x="551180" y="6409055"/>
            <a:ext cx="115570" cy="1155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13"/>
            </p:custDataLst>
          </p:nvPr>
        </p:nvSpPr>
        <p:spPr>
          <a:xfrm>
            <a:off x="1106170" y="3143250"/>
            <a:ext cx="5610860" cy="902335"/>
          </a:xfrm>
          <a:prstGeom prst="rect">
            <a:avLst/>
          </a:prstGeom>
          <a:noFill/>
        </p:spPr>
        <p:txBody>
          <a:bodyPr vert="horz" wrap="square" lIns="107950" tIns="0" rIns="91440" bIns="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10000"/>
              </a:lnSpc>
              <a:buClrTx/>
              <a:buSzTx/>
              <a:buFontTx/>
              <a:buNone/>
              <a:defRPr kumimoji="0" lang="zh-CN" altLang="en-US" sz="2000" b="0" i="0" u="none" strike="noStrike" kern="1200" cap="none" spc="0" normalizeH="0" baseline="0" noProof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>
                <a:sym typeface="+mn-ea"/>
              </a:rPr>
              <a:t>单击此处编辑母版副标题样式</a:t>
            </a:r>
            <a:endParaRPr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14"/>
            </p:custDataLst>
          </p:nvPr>
        </p:nvSpPr>
        <p:spPr>
          <a:xfrm>
            <a:off x="1106170" y="995681"/>
            <a:ext cx="5611495" cy="2147570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90000"/>
              </a:lnSpc>
              <a:buClrTx/>
              <a:buSzTx/>
              <a:buFontTx/>
              <a:buNone/>
              <a:defRPr kumimoji="0" lang="zh-CN" altLang="en-US" sz="6600" b="0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>
                <a:sym typeface="+mn-ea"/>
              </a:rPr>
              <a:t>单击编辑标题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  <p:sp>
        <p:nvSpPr>
          <p:cNvPr id="16" name="署名占位符 10"/>
          <p:cNvSpPr>
            <a:spLocks noGrp="1"/>
          </p:cNvSpPr>
          <p:nvPr>
            <p:ph type="body" sz="quarter" idx="17" hasCustomPrompt="1"/>
            <p:custDataLst>
              <p:tags r:id="rId18"/>
            </p:custDataLst>
          </p:nvPr>
        </p:nvSpPr>
        <p:spPr>
          <a:xfrm>
            <a:off x="1463144" y="6104889"/>
            <a:ext cx="1752600" cy="361951"/>
          </a:xfrm>
        </p:spPr>
        <p:txBody>
          <a:bodyPr wrap="square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FFFF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rot="10522852" flipH="1">
            <a:off x="-73660" y="-86360"/>
            <a:ext cx="2339975" cy="889635"/>
          </a:xfrm>
          <a:custGeom>
            <a:avLst/>
            <a:gdLst>
              <a:gd name="connsiteX0" fmla="*/ 3427141 w 3427141"/>
              <a:gd name="connsiteY0" fmla="*/ 1034748 h 1303135"/>
              <a:gd name="connsiteX1" fmla="*/ 105286 w 3427141"/>
              <a:gd name="connsiteY1" fmla="*/ 1303135 h 1303135"/>
              <a:gd name="connsiteX2" fmla="*/ 0 w 3427141"/>
              <a:gd name="connsiteY2" fmla="*/ 0 h 1303135"/>
              <a:gd name="connsiteX3" fmla="*/ 3427141 w 3427141"/>
              <a:gd name="connsiteY3" fmla="*/ 0 h 130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141" h="1303135">
                <a:moveTo>
                  <a:pt x="3427141" y="1034748"/>
                </a:moveTo>
                <a:lnTo>
                  <a:pt x="105286" y="1303135"/>
                </a:lnTo>
                <a:lnTo>
                  <a:pt x="0" y="0"/>
                </a:lnTo>
                <a:lnTo>
                  <a:pt x="3427141" y="0"/>
                </a:lnTo>
                <a:close/>
              </a:path>
            </a:pathLst>
          </a:custGeom>
        </p:spPr>
      </p:pic>
      <p:sp>
        <p:nvSpPr>
          <p:cNvPr id="9" name="标题"/>
          <p:cNvSpPr txBox="1">
            <a:spLocks noGrp="1"/>
          </p:cNvSpPr>
          <p:nvPr>
            <p:ph type="title" idx="3"/>
            <p:custDataLst>
              <p:tags r:id="rId4"/>
            </p:custDataLst>
          </p:nvPr>
        </p:nvSpPr>
        <p:spPr>
          <a:xfrm>
            <a:off x="969010" y="327025"/>
            <a:ext cx="10608310" cy="635000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10000"/>
              </a:lnSpc>
              <a:buClrTx/>
              <a:buSzTx/>
              <a:buFontTx/>
              <a:buNone/>
              <a:defRPr kumimoji="0" lang="zh-CN" altLang="en-US" sz="3200" b="0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2"/>
            <p:custDataLst>
              <p:tags r:id="rId5"/>
            </p:custDataLst>
          </p:nvPr>
        </p:nvSpPr>
        <p:spPr>
          <a:xfrm>
            <a:off x="608330" y="1061085"/>
            <a:ext cx="10968990" cy="518858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¢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+mn-ea"/>
                <a:ea typeface="+mn-ea"/>
                <a:cs typeface="MiSans Normal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/>
          <a:stretch>
            <a:fillRect/>
          </a:stretch>
        </p:blipFill>
        <p:spPr>
          <a:xfrm flipH="1" flipV="1">
            <a:off x="10700385" y="0"/>
            <a:ext cx="1491615" cy="1223645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VCG41N1215645107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>
            <a:off x="0" y="2771775"/>
            <a:ext cx="4980305" cy="4086225"/>
          </a:xfrm>
          <a:prstGeom prst="rect">
            <a:avLst/>
          </a:prstGeom>
        </p:spPr>
      </p:pic>
      <p:pic>
        <p:nvPicPr>
          <p:cNvPr id="72" name="图片 71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/>
          <a:srcRect/>
          <a:stretch>
            <a:fillRect/>
          </a:stretch>
        </p:blipFill>
        <p:spPr>
          <a:xfrm rot="11077148">
            <a:off x="8822897" y="-131634"/>
            <a:ext cx="3427141" cy="1303135"/>
          </a:xfrm>
          <a:custGeom>
            <a:avLst/>
            <a:gdLst>
              <a:gd name="connsiteX0" fmla="*/ 3427141 w 3427141"/>
              <a:gd name="connsiteY0" fmla="*/ 1034748 h 1303135"/>
              <a:gd name="connsiteX1" fmla="*/ 105286 w 3427141"/>
              <a:gd name="connsiteY1" fmla="*/ 1303135 h 1303135"/>
              <a:gd name="connsiteX2" fmla="*/ 0 w 3427141"/>
              <a:gd name="connsiteY2" fmla="*/ 0 h 1303135"/>
              <a:gd name="connsiteX3" fmla="*/ 3427141 w 3427141"/>
              <a:gd name="connsiteY3" fmla="*/ 0 h 130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141" h="1303135">
                <a:moveTo>
                  <a:pt x="3427141" y="1034748"/>
                </a:moveTo>
                <a:lnTo>
                  <a:pt x="105286" y="1303135"/>
                </a:lnTo>
                <a:lnTo>
                  <a:pt x="0" y="0"/>
                </a:lnTo>
                <a:lnTo>
                  <a:pt x="3427141" y="0"/>
                </a:lnTo>
                <a:close/>
              </a:path>
            </a:pathLst>
          </a:custGeom>
        </p:spPr>
      </p:pic>
      <p:sp>
        <p:nvSpPr>
          <p:cNvPr id="6" name="标题"/>
          <p:cNvSpPr txBox="1">
            <a:spLocks noGrp="1"/>
          </p:cNvSpPr>
          <p:nvPr>
            <p:ph type="title" idx="5" hasCustomPrompt="1"/>
            <p:custDataLst>
              <p:tags r:id="rId6"/>
            </p:custDataLst>
          </p:nvPr>
        </p:nvSpPr>
        <p:spPr>
          <a:xfrm>
            <a:off x="494030" y="327660"/>
            <a:ext cx="2223135" cy="979805"/>
          </a:xfrm>
          <a:prstGeom prst="rect">
            <a:avLst/>
          </a:prstGeom>
          <a:noFill/>
        </p:spPr>
        <p:txBody>
          <a:bodyPr vert="horz" wrap="square" lIns="71755" tIns="0" rIns="9144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 kumimoji="0" lang="zh-CN" altLang="en-US" sz="6000" b="0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>
                <a:sym typeface="+mn-ea"/>
              </a:rPr>
              <a:t>标题</a:t>
            </a:r>
            <a:endParaRPr>
              <a:sym typeface="+mn-ea"/>
            </a:endParaRPr>
          </a:p>
        </p:txBody>
      </p:sp>
      <p:sp>
        <p:nvSpPr>
          <p:cNvPr id="59" name="椭圆 58"/>
          <p:cNvSpPr/>
          <p:nvPr>
            <p:custDataLst>
              <p:tags r:id="rId7"/>
            </p:custDataLst>
          </p:nvPr>
        </p:nvSpPr>
        <p:spPr>
          <a:xfrm>
            <a:off x="11436350" y="5449570"/>
            <a:ext cx="115570" cy="115570"/>
          </a:xfrm>
          <a:prstGeom prst="ellipse">
            <a:avLst/>
          </a:prstGeom>
          <a:solidFill>
            <a:schemeClr val="l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solidFill>
                <a:srgbClr val="02703B"/>
              </a:solidFill>
              <a:cs typeface="MiSans Normal" panose="00000500000000000000" charset="-122"/>
            </a:endParaRPr>
          </a:p>
        </p:txBody>
      </p:sp>
      <p:sp>
        <p:nvSpPr>
          <p:cNvPr id="60" name="椭圆 59"/>
          <p:cNvSpPr/>
          <p:nvPr>
            <p:custDataLst>
              <p:tags r:id="rId8"/>
            </p:custDataLst>
          </p:nvPr>
        </p:nvSpPr>
        <p:spPr>
          <a:xfrm>
            <a:off x="11436350" y="5644515"/>
            <a:ext cx="115570" cy="115570"/>
          </a:xfrm>
          <a:prstGeom prst="ellipse">
            <a:avLst/>
          </a:prstGeom>
          <a:solidFill>
            <a:schemeClr val="l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 dirty="0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61" name="椭圆 60"/>
          <p:cNvSpPr/>
          <p:nvPr>
            <p:custDataLst>
              <p:tags r:id="rId9"/>
            </p:custDataLst>
          </p:nvPr>
        </p:nvSpPr>
        <p:spPr>
          <a:xfrm>
            <a:off x="11436350" y="5838825"/>
            <a:ext cx="115570" cy="1155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62" name="椭圆 61"/>
          <p:cNvSpPr/>
          <p:nvPr>
            <p:custDataLst>
              <p:tags r:id="rId10"/>
            </p:custDataLst>
          </p:nvPr>
        </p:nvSpPr>
        <p:spPr>
          <a:xfrm>
            <a:off x="11436350" y="6033770"/>
            <a:ext cx="115570" cy="1155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28"/>
          <p:cNvSpPr/>
          <p:nvPr>
            <p:custDataLst>
              <p:tags r:id="rId2"/>
            </p:custDataLst>
          </p:nvPr>
        </p:nvSpPr>
        <p:spPr>
          <a:xfrm>
            <a:off x="840740" y="3615055"/>
            <a:ext cx="10354310" cy="1998345"/>
          </a:xfrm>
          <a:prstGeom prst="roundRect">
            <a:avLst>
              <a:gd name="adj" fmla="val 6790"/>
            </a:avLst>
          </a:prstGeom>
          <a:gradFill>
            <a:gsLst>
              <a:gs pos="0">
                <a:schemeClr val="bg2">
                  <a:lumMod val="10000"/>
                  <a:lumOff val="90000"/>
                </a:schemeClr>
              </a:gs>
              <a:gs pos="100000">
                <a:schemeClr val="bg2">
                  <a:lumMod val="10000"/>
                  <a:lumOff val="9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MiSans Normal" panose="00000500000000000000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/>
          <a:stretch>
            <a:fillRect/>
          </a:stretch>
        </p:blipFill>
        <p:spPr>
          <a:xfrm flipH="1">
            <a:off x="5776686" y="1594582"/>
            <a:ext cx="6415314" cy="5263418"/>
          </a:xfrm>
          <a:prstGeom prst="rect">
            <a:avLst/>
          </a:prstGeom>
        </p:spPr>
      </p:pic>
      <p:sp>
        <p:nvSpPr>
          <p:cNvPr id="10" name="标题"/>
          <p:cNvSpPr txBox="1">
            <a:spLocks noGrp="1"/>
          </p:cNvSpPr>
          <p:nvPr>
            <p:ph type="title" idx="4" hasCustomPrompt="1"/>
            <p:custDataLst>
              <p:tags r:id="rId5"/>
            </p:custDataLst>
          </p:nvPr>
        </p:nvSpPr>
        <p:spPr>
          <a:xfrm>
            <a:off x="996950" y="3731895"/>
            <a:ext cx="5430520" cy="1765300"/>
          </a:xfrm>
          <a:prstGeom prst="rect">
            <a:avLst/>
          </a:prstGeom>
          <a:noFill/>
        </p:spPr>
        <p:txBody>
          <a:bodyPr vert="horz" wrap="square" lIns="91440" tIns="0" rIns="91440" bIns="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10000"/>
              </a:lnSpc>
              <a:buClrTx/>
              <a:buSzTx/>
              <a:buFontTx/>
              <a:buNone/>
              <a:defRPr kumimoji="0" lang="zh-CN" altLang="en-US" sz="6000" b="0" i="0" u="none" strike="noStrike" kern="1200" cap="none" spc="0" normalizeH="0" baseline="0" noProof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>
                <a:sym typeface="+mn-ea"/>
              </a:rPr>
              <a:t>单击编辑标题</a:t>
            </a:r>
            <a:endParaRPr>
              <a:sym typeface="+mn-ea"/>
            </a:endParaRPr>
          </a:p>
        </p:txBody>
      </p:sp>
      <p:pic>
        <p:nvPicPr>
          <p:cNvPr id="9" name="图形 4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863" y="296863"/>
            <a:ext cx="312737" cy="312737"/>
          </a:xfrm>
          <a:prstGeom prst="rect">
            <a:avLst/>
          </a:prstGeom>
        </p:spPr>
      </p:pic>
      <p:sp>
        <p:nvSpPr>
          <p:cNvPr id="7" name="节编号"/>
          <p:cNvSpPr txBox="1"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863600" y="2158466"/>
            <a:ext cx="7115956" cy="155696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6600" b="0" i="0" u="none" strike="noStrike" kern="1200" cap="none" spc="50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+mn-cs"/>
                <a:sym typeface="站酷文艺体" panose="02000603000000000000" charset="-122"/>
              </a:defRPr>
            </a:lvl1pPr>
          </a:lstStyle>
          <a:p>
            <a:pPr lvl="0" algn="l"/>
            <a:r>
              <a:rPr>
                <a:sym typeface="+mn-ea"/>
              </a:rPr>
              <a:t>编辑节编号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rot="10522852" flipH="1">
            <a:off x="-73660" y="-86360"/>
            <a:ext cx="2339975" cy="889635"/>
          </a:xfrm>
          <a:custGeom>
            <a:avLst/>
            <a:gdLst>
              <a:gd name="connsiteX0" fmla="*/ 3427141 w 3427141"/>
              <a:gd name="connsiteY0" fmla="*/ 1034748 h 1303135"/>
              <a:gd name="connsiteX1" fmla="*/ 105286 w 3427141"/>
              <a:gd name="connsiteY1" fmla="*/ 1303135 h 1303135"/>
              <a:gd name="connsiteX2" fmla="*/ 0 w 3427141"/>
              <a:gd name="connsiteY2" fmla="*/ 0 h 1303135"/>
              <a:gd name="connsiteX3" fmla="*/ 3427141 w 3427141"/>
              <a:gd name="connsiteY3" fmla="*/ 0 h 130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141" h="1303135">
                <a:moveTo>
                  <a:pt x="3427141" y="1034748"/>
                </a:moveTo>
                <a:lnTo>
                  <a:pt x="105286" y="1303135"/>
                </a:lnTo>
                <a:lnTo>
                  <a:pt x="0" y="0"/>
                </a:lnTo>
                <a:lnTo>
                  <a:pt x="3427141" y="0"/>
                </a:lnTo>
                <a:close/>
              </a:path>
            </a:pathLst>
          </a:custGeom>
        </p:spPr>
      </p:pic>
      <p:sp>
        <p:nvSpPr>
          <p:cNvPr id="11" name="正文"/>
          <p:cNvSpPr txBox="1">
            <a:spLocks noGrp="1"/>
          </p:cNvSpPr>
          <p:nvPr>
            <p:ph idx="4"/>
            <p:custDataLst>
              <p:tags r:id="rId4"/>
            </p:custDataLst>
          </p:nvPr>
        </p:nvSpPr>
        <p:spPr>
          <a:xfrm>
            <a:off x="6400800" y="1223645"/>
            <a:ext cx="5176520" cy="502602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>
              <a:defRPr kumimoji="0" sz="1800" b="0" i="0" u="none" strike="noStrike" cap="none" spc="150" normalizeH="0" baseline="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+mn-ea"/>
                <a:cs typeface="MiSans Normal" panose="00000500000000000000" charset="-122"/>
                <a:sym typeface="+mn-ea"/>
              </a:defRPr>
            </a:lvl1pPr>
            <a:lvl2pPr>
              <a:defRPr kumimoji="0" sz="1600" b="0" i="0" u="none" strike="noStrike" cap="none" spc="150" normalizeH="0" baseline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sym typeface="+mn-ea"/>
              </a:defRPr>
            </a:lvl2pPr>
            <a:lvl3pPr>
              <a:defRPr kumimoji="0" sz="1600" b="0" i="0" u="none" strike="noStrike" cap="none" spc="150" normalizeH="0" baseline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sym typeface="+mn-ea"/>
              </a:defRPr>
            </a:lvl3pPr>
            <a:lvl4pPr>
              <a:defRPr kumimoji="0" sz="1400" b="0" i="0" u="none" strike="noStrike" cap="none" spc="150" normalizeH="0" baseline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sym typeface="+mn-ea"/>
              </a:defRPr>
            </a:lvl4pPr>
            <a:lvl5pPr>
              <a:defRPr kumimoji="0" sz="1400" b="0" i="0" u="none" strike="noStrike" cap="none" spc="150" normalizeH="0" baseline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sym typeface="+mn-ea"/>
              </a:defRPr>
            </a:lvl5pPr>
          </a:lstStyle>
          <a:p>
            <a:pPr marR="0" lvl="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Char char="●"/>
            </a:pPr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marR="0" lvl="1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har char="●"/>
              <a:tabLst>
                <a:tab pos="1609725" algn="l"/>
              </a:tabLst>
            </a:pPr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marR="0" lvl="2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har char="●"/>
            </a:pPr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marR="0" lvl="3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</a:pPr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marR="0" lvl="4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3"/>
            <p:custDataLst>
              <p:tags r:id="rId5"/>
            </p:custDataLst>
          </p:nvPr>
        </p:nvSpPr>
        <p:spPr>
          <a:xfrm>
            <a:off x="608330" y="1223645"/>
            <a:ext cx="5176520" cy="502602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+mn-ea"/>
                <a:ea typeface="+mn-ea"/>
                <a:cs typeface="MiSans Normal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9" name="标题"/>
          <p:cNvSpPr txBox="1">
            <a:spLocks noGrp="1"/>
          </p:cNvSpPr>
          <p:nvPr>
            <p:ph type="title" idx="2"/>
            <p:custDataLst>
              <p:tags r:id="rId6"/>
            </p:custDataLst>
          </p:nvPr>
        </p:nvSpPr>
        <p:spPr>
          <a:xfrm>
            <a:off x="969010" y="327025"/>
            <a:ext cx="10608310" cy="635000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10000"/>
              </a:lnSpc>
              <a:buClrTx/>
              <a:buSzTx/>
              <a:buFontTx/>
              <a:buNone/>
              <a:defRPr kumimoji="0" lang="zh-CN" altLang="en-US" sz="3200" b="0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8"/>
          <a:srcRect/>
          <a:stretch>
            <a:fillRect/>
          </a:stretch>
        </p:blipFill>
        <p:spPr>
          <a:xfrm flipH="1" flipV="1">
            <a:off x="10700385" y="0"/>
            <a:ext cx="1491615" cy="1223645"/>
          </a:xfrm>
          <a:prstGeom prst="rect">
            <a:avLst/>
          </a:prstGeom>
        </p:spPr>
      </p:pic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rot="10522852" flipH="1">
            <a:off x="-73660" y="-86360"/>
            <a:ext cx="2339975" cy="889635"/>
          </a:xfrm>
          <a:custGeom>
            <a:avLst/>
            <a:gdLst>
              <a:gd name="connsiteX0" fmla="*/ 3427141 w 3427141"/>
              <a:gd name="connsiteY0" fmla="*/ 1034748 h 1303135"/>
              <a:gd name="connsiteX1" fmla="*/ 105286 w 3427141"/>
              <a:gd name="connsiteY1" fmla="*/ 1303135 h 1303135"/>
              <a:gd name="connsiteX2" fmla="*/ 0 w 3427141"/>
              <a:gd name="connsiteY2" fmla="*/ 0 h 1303135"/>
              <a:gd name="connsiteX3" fmla="*/ 3427141 w 3427141"/>
              <a:gd name="connsiteY3" fmla="*/ 0 h 130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141" h="1303135">
                <a:moveTo>
                  <a:pt x="3427141" y="1034748"/>
                </a:moveTo>
                <a:lnTo>
                  <a:pt x="105286" y="1303135"/>
                </a:lnTo>
                <a:lnTo>
                  <a:pt x="0" y="0"/>
                </a:lnTo>
                <a:lnTo>
                  <a:pt x="3427141" y="0"/>
                </a:lnTo>
                <a:close/>
              </a:path>
            </a:pathLst>
          </a:custGeom>
        </p:spPr>
      </p:pic>
      <p:sp>
        <p:nvSpPr>
          <p:cNvPr id="15" name="正文"/>
          <p:cNvSpPr txBox="1">
            <a:spLocks noGrp="1"/>
          </p:cNvSpPr>
          <p:nvPr>
            <p:ph idx="6"/>
            <p:custDataLst>
              <p:tags r:id="rId4"/>
            </p:custDataLst>
          </p:nvPr>
        </p:nvSpPr>
        <p:spPr>
          <a:xfrm>
            <a:off x="6235065" y="1598930"/>
            <a:ext cx="5342255" cy="465074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+mn-ea"/>
                <a:ea typeface="+mn-ea"/>
                <a:cs typeface="MiSans Normal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5"/>
            </p:custDataLst>
          </p:nvPr>
        </p:nvSpPr>
        <p:spPr>
          <a:xfrm>
            <a:off x="6235200" y="1093285"/>
            <a:ext cx="5342400" cy="40011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/>
                </a:solidFill>
                <a:latin typeface="+mj-ea"/>
                <a:ea typeface="+mj-ea"/>
                <a:cs typeface="MiSans Normal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3" name="正文"/>
          <p:cNvSpPr txBox="1">
            <a:spLocks noGrp="1"/>
          </p:cNvSpPr>
          <p:nvPr>
            <p:ph idx="4"/>
            <p:custDataLst>
              <p:tags r:id="rId6"/>
            </p:custDataLst>
          </p:nvPr>
        </p:nvSpPr>
        <p:spPr>
          <a:xfrm>
            <a:off x="608330" y="1598930"/>
            <a:ext cx="5342255" cy="465074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+mn-ea"/>
                <a:ea typeface="+mn-ea"/>
                <a:cs typeface="MiSans Normal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2" name="标题"/>
          <p:cNvSpPr txBox="1">
            <a:spLocks noGrp="1"/>
          </p:cNvSpPr>
          <p:nvPr>
            <p:ph type="title" idx="3"/>
            <p:custDataLst>
              <p:tags r:id="rId7"/>
            </p:custDataLst>
          </p:nvPr>
        </p:nvSpPr>
        <p:spPr>
          <a:xfrm>
            <a:off x="608400" y="1093285"/>
            <a:ext cx="5342400" cy="40011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/>
                </a:solidFill>
                <a:latin typeface="+mj-ea"/>
                <a:ea typeface="+mj-ea"/>
                <a:cs typeface="MiSans Normal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1" name="标题"/>
          <p:cNvSpPr txBox="1">
            <a:spLocks noGrp="1"/>
          </p:cNvSpPr>
          <p:nvPr>
            <p:ph type="title" idx="2"/>
            <p:custDataLst>
              <p:tags r:id="rId8"/>
            </p:custDataLst>
          </p:nvPr>
        </p:nvSpPr>
        <p:spPr>
          <a:xfrm>
            <a:off x="969010" y="327025"/>
            <a:ext cx="10608310" cy="635000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10000"/>
              </a:lnSpc>
              <a:buClrTx/>
              <a:buSzTx/>
              <a:buFontTx/>
              <a:buNone/>
              <a:defRPr kumimoji="0" lang="zh-CN" altLang="en-US" sz="3200" b="0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/>
          <a:srcRect/>
          <a:stretch>
            <a:fillRect/>
          </a:stretch>
        </p:blipFill>
        <p:spPr>
          <a:xfrm flipH="1" flipV="1">
            <a:off x="10700385" y="0"/>
            <a:ext cx="1491615" cy="1223645"/>
          </a:xfrm>
          <a:prstGeom prst="rect">
            <a:avLst/>
          </a:prstGeom>
        </p:spPr>
      </p:pic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rot="10522852" flipH="1">
            <a:off x="-73660" y="-86360"/>
            <a:ext cx="2339975" cy="889635"/>
          </a:xfrm>
          <a:custGeom>
            <a:avLst/>
            <a:gdLst>
              <a:gd name="connsiteX0" fmla="*/ 3427141 w 3427141"/>
              <a:gd name="connsiteY0" fmla="*/ 1034748 h 1303135"/>
              <a:gd name="connsiteX1" fmla="*/ 105286 w 3427141"/>
              <a:gd name="connsiteY1" fmla="*/ 1303135 h 1303135"/>
              <a:gd name="connsiteX2" fmla="*/ 0 w 3427141"/>
              <a:gd name="connsiteY2" fmla="*/ 0 h 1303135"/>
              <a:gd name="connsiteX3" fmla="*/ 3427141 w 3427141"/>
              <a:gd name="connsiteY3" fmla="*/ 0 h 130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141" h="1303135">
                <a:moveTo>
                  <a:pt x="3427141" y="1034748"/>
                </a:moveTo>
                <a:lnTo>
                  <a:pt x="105286" y="1303135"/>
                </a:lnTo>
                <a:lnTo>
                  <a:pt x="0" y="0"/>
                </a:lnTo>
                <a:lnTo>
                  <a:pt x="3427141" y="0"/>
                </a:lnTo>
                <a:close/>
              </a:path>
            </a:pathLst>
          </a:custGeom>
        </p:spPr>
      </p:pic>
      <p:sp>
        <p:nvSpPr>
          <p:cNvPr id="7" name="标题"/>
          <p:cNvSpPr txBox="1">
            <a:spLocks noGrp="1"/>
          </p:cNvSpPr>
          <p:nvPr>
            <p:ph type="title" idx="2"/>
            <p:custDataLst>
              <p:tags r:id="rId4"/>
            </p:custDataLst>
          </p:nvPr>
        </p:nvSpPr>
        <p:spPr>
          <a:xfrm>
            <a:off x="969010" y="327025"/>
            <a:ext cx="10608310" cy="635000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10000"/>
              </a:lnSpc>
              <a:buClrTx/>
              <a:buSzTx/>
              <a:buFontTx/>
              <a:buNone/>
              <a:defRPr kumimoji="0" lang="zh-CN" altLang="en-US" sz="3200" b="0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/>
          <a:stretch>
            <a:fillRect/>
          </a:stretch>
        </p:blipFill>
        <p:spPr>
          <a:xfrm flipH="1" flipV="1">
            <a:off x="10700385" y="0"/>
            <a:ext cx="1491615" cy="1223645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flipH="1" flipV="1">
            <a:off x="10700385" y="0"/>
            <a:ext cx="1491615" cy="12236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/>
          <a:srcRect/>
          <a:stretch>
            <a:fillRect/>
          </a:stretch>
        </p:blipFill>
        <p:spPr>
          <a:xfrm rot="10522852" flipH="1">
            <a:off x="-73660" y="-86360"/>
            <a:ext cx="2339975" cy="889635"/>
          </a:xfrm>
          <a:custGeom>
            <a:avLst/>
            <a:gdLst>
              <a:gd name="connsiteX0" fmla="*/ 3427141 w 3427141"/>
              <a:gd name="connsiteY0" fmla="*/ 1034748 h 1303135"/>
              <a:gd name="connsiteX1" fmla="*/ 105286 w 3427141"/>
              <a:gd name="connsiteY1" fmla="*/ 1303135 h 1303135"/>
              <a:gd name="connsiteX2" fmla="*/ 0 w 3427141"/>
              <a:gd name="connsiteY2" fmla="*/ 0 h 1303135"/>
              <a:gd name="connsiteX3" fmla="*/ 3427141 w 3427141"/>
              <a:gd name="connsiteY3" fmla="*/ 0 h 130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141" h="1303135">
                <a:moveTo>
                  <a:pt x="3427141" y="1034748"/>
                </a:moveTo>
                <a:lnTo>
                  <a:pt x="105286" y="1303135"/>
                </a:lnTo>
                <a:lnTo>
                  <a:pt x="0" y="0"/>
                </a:lnTo>
                <a:lnTo>
                  <a:pt x="3427141" y="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rot="10522852" flipH="1">
            <a:off x="-73660" y="-86360"/>
            <a:ext cx="2339975" cy="889635"/>
          </a:xfrm>
          <a:custGeom>
            <a:avLst/>
            <a:gdLst>
              <a:gd name="connsiteX0" fmla="*/ 3427141 w 3427141"/>
              <a:gd name="connsiteY0" fmla="*/ 1034748 h 1303135"/>
              <a:gd name="connsiteX1" fmla="*/ 105286 w 3427141"/>
              <a:gd name="connsiteY1" fmla="*/ 1303135 h 1303135"/>
              <a:gd name="connsiteX2" fmla="*/ 0 w 3427141"/>
              <a:gd name="connsiteY2" fmla="*/ 0 h 1303135"/>
              <a:gd name="connsiteX3" fmla="*/ 3427141 w 3427141"/>
              <a:gd name="connsiteY3" fmla="*/ 0 h 130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141" h="1303135">
                <a:moveTo>
                  <a:pt x="3427141" y="1034748"/>
                </a:moveTo>
                <a:lnTo>
                  <a:pt x="105286" y="1303135"/>
                </a:lnTo>
                <a:lnTo>
                  <a:pt x="0" y="0"/>
                </a:lnTo>
                <a:lnTo>
                  <a:pt x="3427141" y="0"/>
                </a:lnTo>
                <a:close/>
              </a:path>
            </a:pathLst>
          </a:custGeom>
        </p:spPr>
      </p:pic>
      <p:sp>
        <p:nvSpPr>
          <p:cNvPr id="8" name="正文"/>
          <p:cNvSpPr txBox="1">
            <a:spLocks noGrp="1"/>
          </p:cNvSpPr>
          <p:nvPr>
            <p:ph idx="2"/>
            <p:custDataLst>
              <p:tags r:id="rId4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MiSans Normal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/>
          <a:stretch>
            <a:fillRect/>
          </a:stretch>
        </p:blipFill>
        <p:spPr>
          <a:xfrm flipH="1" flipV="1">
            <a:off x="10700385" y="0"/>
            <a:ext cx="1491615" cy="1223645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rot="10522852" flipH="1">
            <a:off x="-73660" y="-86360"/>
            <a:ext cx="2339975" cy="889635"/>
          </a:xfrm>
          <a:custGeom>
            <a:avLst/>
            <a:gdLst>
              <a:gd name="connsiteX0" fmla="*/ 3427141 w 3427141"/>
              <a:gd name="connsiteY0" fmla="*/ 1034748 h 1303135"/>
              <a:gd name="connsiteX1" fmla="*/ 105286 w 3427141"/>
              <a:gd name="connsiteY1" fmla="*/ 1303135 h 1303135"/>
              <a:gd name="connsiteX2" fmla="*/ 0 w 3427141"/>
              <a:gd name="connsiteY2" fmla="*/ 0 h 1303135"/>
              <a:gd name="connsiteX3" fmla="*/ 3427141 w 3427141"/>
              <a:gd name="connsiteY3" fmla="*/ 0 h 130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141" h="1303135">
                <a:moveTo>
                  <a:pt x="3427141" y="1034748"/>
                </a:moveTo>
                <a:lnTo>
                  <a:pt x="105286" y="1303135"/>
                </a:lnTo>
                <a:lnTo>
                  <a:pt x="0" y="0"/>
                </a:lnTo>
                <a:lnTo>
                  <a:pt x="3427141" y="0"/>
                </a:lnTo>
                <a:close/>
              </a:path>
            </a:pathLst>
          </a:custGeom>
        </p:spPr>
      </p:pic>
      <p:sp>
        <p:nvSpPr>
          <p:cNvPr id="8" name="副标题"/>
          <p:cNvSpPr txBox="1">
            <a:spLocks noGrp="1"/>
          </p:cNvSpPr>
          <p:nvPr>
            <p:ph type="body" idx="3" hasCustomPrompt="1"/>
            <p:custDataLst>
              <p:tags r:id="rId4"/>
            </p:custDataLst>
          </p:nvPr>
        </p:nvSpPr>
        <p:spPr>
          <a:xfrm>
            <a:off x="969010" y="1051560"/>
            <a:ext cx="10608310" cy="40576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tIns="0" bIns="0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0" i="0" u="none" strike="noStrike" kern="1200" cap="none" spc="30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MiSans Normal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2"/>
            <p:custDataLst>
              <p:tags r:id="rId5"/>
            </p:custDataLst>
          </p:nvPr>
        </p:nvSpPr>
        <p:spPr>
          <a:xfrm>
            <a:off x="969010" y="327025"/>
            <a:ext cx="10608310" cy="635000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10000"/>
              </a:lnSpc>
              <a:buClrTx/>
              <a:buSzTx/>
              <a:buFontTx/>
              <a:buNone/>
              <a:defRPr kumimoji="0" lang="zh-CN" altLang="en-US" sz="3200" b="0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/>
          <a:stretch>
            <a:fillRect/>
          </a:stretch>
        </p:blipFill>
        <p:spPr>
          <a:xfrm flipH="1" flipV="1">
            <a:off x="10700385" y="0"/>
            <a:ext cx="1491615" cy="1223645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flipH="1">
            <a:off x="6210300" y="953342"/>
            <a:ext cx="5981700" cy="4907661"/>
          </a:xfrm>
          <a:prstGeom prst="rect">
            <a:avLst/>
          </a:prstGeom>
        </p:spPr>
      </p:pic>
      <p:sp>
        <p:nvSpPr>
          <p:cNvPr id="36" name="任意多边形: 形状 35"/>
          <p:cNvSpPr/>
          <p:nvPr>
            <p:custDataLst>
              <p:tags r:id="rId4"/>
            </p:custDataLst>
          </p:nvPr>
        </p:nvSpPr>
        <p:spPr>
          <a:xfrm>
            <a:off x="3567430" y="5720239"/>
            <a:ext cx="8624570" cy="1137285"/>
          </a:xfrm>
          <a:custGeom>
            <a:avLst/>
            <a:gdLst>
              <a:gd name="connsiteX0" fmla="*/ 0 w 7639049"/>
              <a:gd name="connsiteY0" fmla="*/ 0 h 1219200"/>
              <a:gd name="connsiteX1" fmla="*/ 7639049 w 7639049"/>
              <a:gd name="connsiteY1" fmla="*/ 0 h 1219200"/>
              <a:gd name="connsiteX2" fmla="*/ 7639049 w 7639049"/>
              <a:gd name="connsiteY2" fmla="*/ 1219200 h 1219200"/>
              <a:gd name="connsiteX3" fmla="*/ 0 w 7639049"/>
              <a:gd name="connsiteY3" fmla="*/ 12192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39049" h="1219200">
                <a:moveTo>
                  <a:pt x="0" y="0"/>
                </a:moveTo>
                <a:lnTo>
                  <a:pt x="7639049" y="0"/>
                </a:lnTo>
                <a:lnTo>
                  <a:pt x="7639049" y="1219200"/>
                </a:lnTo>
                <a:lnTo>
                  <a:pt x="0" y="1219200"/>
                </a:lnTo>
                <a:close/>
              </a:path>
            </a:pathLst>
          </a:custGeom>
          <a:gradFill>
            <a:gsLst>
              <a:gs pos="0">
                <a:schemeClr val="bg2">
                  <a:lumMod val="10000"/>
                  <a:lumOff val="90000"/>
                </a:schemeClr>
              </a:gs>
              <a:gs pos="100000">
                <a:schemeClr val="bg2">
                  <a:lumMod val="10000"/>
                  <a:lumOff val="9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MiSans Normal" panose="00000500000000000000" charset="-122"/>
              <a:sym typeface="+mn-ea"/>
            </a:endParaRPr>
          </a:p>
        </p:txBody>
      </p:sp>
      <p:sp>
        <p:nvSpPr>
          <p:cNvPr id="37" name="矩形 36"/>
          <p:cNvSpPr/>
          <p:nvPr>
            <p:custDataLst>
              <p:tags r:id="rId5"/>
            </p:custDataLst>
          </p:nvPr>
        </p:nvSpPr>
        <p:spPr>
          <a:xfrm>
            <a:off x="1112108" y="5719763"/>
            <a:ext cx="2454669" cy="11382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pic>
        <p:nvPicPr>
          <p:cNvPr id="44" name="图形 4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863" y="296863"/>
            <a:ext cx="312737" cy="312737"/>
          </a:xfrm>
          <a:prstGeom prst="rect">
            <a:avLst/>
          </a:prstGeom>
        </p:spPr>
      </p:pic>
      <p:sp>
        <p:nvSpPr>
          <p:cNvPr id="59" name="椭圆 58"/>
          <p:cNvSpPr/>
          <p:nvPr>
            <p:custDataLst>
              <p:tags r:id="rId9"/>
            </p:custDataLst>
          </p:nvPr>
        </p:nvSpPr>
        <p:spPr>
          <a:xfrm>
            <a:off x="551180" y="5824855"/>
            <a:ext cx="115570" cy="115570"/>
          </a:xfrm>
          <a:prstGeom prst="ellipse">
            <a:avLst/>
          </a:prstGeom>
          <a:solidFill>
            <a:schemeClr val="l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2703B"/>
              </a:solidFill>
              <a:cs typeface="MiSans Normal" panose="00000500000000000000" charset="-122"/>
            </a:endParaRPr>
          </a:p>
        </p:txBody>
      </p:sp>
      <p:sp>
        <p:nvSpPr>
          <p:cNvPr id="60" name="椭圆 59"/>
          <p:cNvSpPr/>
          <p:nvPr>
            <p:custDataLst>
              <p:tags r:id="rId10"/>
            </p:custDataLst>
          </p:nvPr>
        </p:nvSpPr>
        <p:spPr>
          <a:xfrm>
            <a:off x="551180" y="6019800"/>
            <a:ext cx="115570" cy="115570"/>
          </a:xfrm>
          <a:prstGeom prst="ellipse">
            <a:avLst/>
          </a:prstGeom>
          <a:solidFill>
            <a:schemeClr val="l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61" name="椭圆 60"/>
          <p:cNvSpPr/>
          <p:nvPr>
            <p:custDataLst>
              <p:tags r:id="rId11"/>
            </p:custDataLst>
          </p:nvPr>
        </p:nvSpPr>
        <p:spPr>
          <a:xfrm>
            <a:off x="551180" y="6214110"/>
            <a:ext cx="115570" cy="1155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62" name="椭圆 61"/>
          <p:cNvSpPr/>
          <p:nvPr>
            <p:custDataLst>
              <p:tags r:id="rId12"/>
            </p:custDataLst>
          </p:nvPr>
        </p:nvSpPr>
        <p:spPr>
          <a:xfrm>
            <a:off x="551180" y="6409055"/>
            <a:ext cx="115570" cy="1155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13"/>
            </p:custDataLst>
          </p:nvPr>
        </p:nvSpPr>
        <p:spPr>
          <a:xfrm>
            <a:off x="1106170" y="1579245"/>
            <a:ext cx="6847840" cy="2820035"/>
          </a:xfrm>
          <a:prstGeom prst="rect">
            <a:avLst/>
          </a:prstGeom>
          <a:noFill/>
        </p:spPr>
        <p:txBody>
          <a:bodyPr vert="horz" wrap="square" lIns="91440" tIns="0" rIns="91440" bIns="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90000"/>
              </a:lnSpc>
              <a:buClrTx/>
              <a:buSzTx/>
              <a:buFontTx/>
              <a:buNone/>
              <a:defRPr kumimoji="0" lang="zh-CN" altLang="en-US" sz="8000" b="0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>
                <a:sym typeface="+mn-ea"/>
              </a:rPr>
              <a:t>单击编辑标题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  <p:sp>
        <p:nvSpPr>
          <p:cNvPr id="15" name="署名占位符 10"/>
          <p:cNvSpPr>
            <a:spLocks noGrp="1"/>
          </p:cNvSpPr>
          <p:nvPr>
            <p:ph type="body" sz="quarter" idx="17" hasCustomPrompt="1"/>
            <p:custDataLst>
              <p:tags r:id="rId17"/>
            </p:custDataLst>
          </p:nvPr>
        </p:nvSpPr>
        <p:spPr>
          <a:xfrm>
            <a:off x="1463144" y="6104889"/>
            <a:ext cx="1752600" cy="361951"/>
          </a:xfrm>
        </p:spPr>
        <p:txBody>
          <a:bodyPr wrap="square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FFFF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28"/>
          <p:cNvSpPr/>
          <p:nvPr>
            <p:custDataLst>
              <p:tags r:id="rId2"/>
            </p:custDataLst>
          </p:nvPr>
        </p:nvSpPr>
        <p:spPr>
          <a:xfrm>
            <a:off x="840740" y="3615055"/>
            <a:ext cx="10354310" cy="1998345"/>
          </a:xfrm>
          <a:prstGeom prst="roundRect">
            <a:avLst>
              <a:gd name="adj" fmla="val 6790"/>
            </a:avLst>
          </a:prstGeom>
          <a:gradFill>
            <a:gsLst>
              <a:gs pos="0">
                <a:schemeClr val="bg2">
                  <a:lumMod val="10000"/>
                  <a:lumOff val="90000"/>
                </a:schemeClr>
              </a:gs>
              <a:gs pos="100000">
                <a:schemeClr val="bg2">
                  <a:lumMod val="10000"/>
                  <a:lumOff val="9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MiSans Normal" panose="00000500000000000000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/>
          <a:stretch>
            <a:fillRect/>
          </a:stretch>
        </p:blipFill>
        <p:spPr>
          <a:xfrm flipH="1">
            <a:off x="5776686" y="1594582"/>
            <a:ext cx="6415314" cy="5263418"/>
          </a:xfrm>
          <a:prstGeom prst="rect">
            <a:avLst/>
          </a:prstGeom>
        </p:spPr>
      </p:pic>
      <p:sp>
        <p:nvSpPr>
          <p:cNvPr id="10" name="标题"/>
          <p:cNvSpPr txBox="1">
            <a:spLocks noGrp="1"/>
          </p:cNvSpPr>
          <p:nvPr>
            <p:ph type="title" idx="4" hasCustomPrompt="1"/>
            <p:custDataLst>
              <p:tags r:id="rId5"/>
            </p:custDataLst>
          </p:nvPr>
        </p:nvSpPr>
        <p:spPr>
          <a:xfrm>
            <a:off x="996950" y="3731895"/>
            <a:ext cx="5430520" cy="1765300"/>
          </a:xfrm>
          <a:prstGeom prst="rect">
            <a:avLst/>
          </a:prstGeom>
          <a:noFill/>
        </p:spPr>
        <p:txBody>
          <a:bodyPr vert="horz" wrap="square" lIns="91440" tIns="0" rIns="91440" bIns="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10000"/>
              </a:lnSpc>
              <a:buClrTx/>
              <a:buSzTx/>
              <a:buFontTx/>
              <a:buNone/>
              <a:defRPr kumimoji="0" lang="zh-CN" altLang="en-US" sz="6000" b="0" i="0" u="none" strike="noStrike" kern="1200" cap="none" spc="0" normalizeH="0" baseline="0" noProof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>
                <a:sym typeface="+mn-ea"/>
              </a:rPr>
              <a:t>单击编辑标题</a:t>
            </a:r>
            <a:endParaRPr>
              <a:sym typeface="+mn-ea"/>
            </a:endParaRPr>
          </a:p>
        </p:txBody>
      </p:sp>
      <p:pic>
        <p:nvPicPr>
          <p:cNvPr id="9" name="图形 4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863" y="296863"/>
            <a:ext cx="312737" cy="312737"/>
          </a:xfrm>
          <a:prstGeom prst="rect">
            <a:avLst/>
          </a:prstGeom>
        </p:spPr>
      </p:pic>
      <p:sp>
        <p:nvSpPr>
          <p:cNvPr id="7" name="节编号"/>
          <p:cNvSpPr txBox="1"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863600" y="2158466"/>
            <a:ext cx="7115956" cy="155696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6600" b="0" i="0" u="none" strike="noStrike" kern="1200" cap="none" spc="50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+mn-cs"/>
                <a:sym typeface="站酷文艺体" panose="02000603000000000000" charset="-122"/>
              </a:defRPr>
            </a:lvl1pPr>
          </a:lstStyle>
          <a:p>
            <a:pPr lvl="0" algn="l"/>
            <a:r>
              <a:rPr>
                <a:sym typeface="+mn-ea"/>
              </a:rPr>
              <a:t>编辑节编号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28"/>
          <p:cNvSpPr/>
          <p:nvPr>
            <p:custDataLst>
              <p:tags r:id="rId2"/>
            </p:custDataLst>
          </p:nvPr>
        </p:nvSpPr>
        <p:spPr>
          <a:xfrm>
            <a:off x="840740" y="3615055"/>
            <a:ext cx="10354310" cy="1998345"/>
          </a:xfrm>
          <a:prstGeom prst="roundRect">
            <a:avLst>
              <a:gd name="adj" fmla="val 6790"/>
            </a:avLst>
          </a:prstGeom>
          <a:gradFill>
            <a:gsLst>
              <a:gs pos="0">
                <a:schemeClr val="bg2">
                  <a:lumMod val="10000"/>
                  <a:lumOff val="90000"/>
                </a:schemeClr>
              </a:gs>
              <a:gs pos="100000">
                <a:schemeClr val="bg2">
                  <a:lumMod val="10000"/>
                  <a:lumOff val="9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MiSans Normal" panose="00000500000000000000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/>
          <a:stretch>
            <a:fillRect/>
          </a:stretch>
        </p:blipFill>
        <p:spPr>
          <a:xfrm flipH="1">
            <a:off x="5776686" y="1594582"/>
            <a:ext cx="6415314" cy="5263418"/>
          </a:xfrm>
          <a:prstGeom prst="rect">
            <a:avLst/>
          </a:prstGeom>
        </p:spPr>
      </p:pic>
      <p:sp>
        <p:nvSpPr>
          <p:cNvPr id="10" name="标题"/>
          <p:cNvSpPr txBox="1">
            <a:spLocks noGrp="1"/>
          </p:cNvSpPr>
          <p:nvPr>
            <p:ph type="title" idx="4" hasCustomPrompt="1"/>
            <p:custDataLst>
              <p:tags r:id="rId5"/>
            </p:custDataLst>
          </p:nvPr>
        </p:nvSpPr>
        <p:spPr>
          <a:xfrm>
            <a:off x="996950" y="3731895"/>
            <a:ext cx="5430520" cy="1765300"/>
          </a:xfrm>
          <a:prstGeom prst="rect">
            <a:avLst/>
          </a:prstGeom>
          <a:noFill/>
        </p:spPr>
        <p:txBody>
          <a:bodyPr vert="horz" wrap="square" lIns="91440" tIns="0" rIns="91440" bIns="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10000"/>
              </a:lnSpc>
              <a:buClrTx/>
              <a:buSzTx/>
              <a:buFontTx/>
              <a:buNone/>
              <a:defRPr kumimoji="0" lang="zh-CN" altLang="en-US" sz="6000" b="0" i="0" u="none" strike="noStrike" kern="1200" cap="none" spc="0" normalizeH="0" baseline="0" noProof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>
                <a:sym typeface="+mn-ea"/>
              </a:rPr>
              <a:t>单击编辑标题</a:t>
            </a:r>
            <a:endParaRPr>
              <a:sym typeface="+mn-ea"/>
            </a:endParaRPr>
          </a:p>
        </p:txBody>
      </p:sp>
      <p:pic>
        <p:nvPicPr>
          <p:cNvPr id="9" name="图形 4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863" y="296863"/>
            <a:ext cx="312737" cy="312737"/>
          </a:xfrm>
          <a:prstGeom prst="rect">
            <a:avLst/>
          </a:prstGeom>
        </p:spPr>
      </p:pic>
      <p:sp>
        <p:nvSpPr>
          <p:cNvPr id="7" name="节编号"/>
          <p:cNvSpPr txBox="1"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863600" y="2158466"/>
            <a:ext cx="7115956" cy="155696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6600" b="0" i="0" u="none" strike="noStrike" kern="1200" cap="none" spc="50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+mn-cs"/>
                <a:sym typeface="站酷文艺体" panose="02000603000000000000" charset="-122"/>
              </a:defRPr>
            </a:lvl1pPr>
          </a:lstStyle>
          <a:p>
            <a:pPr lvl="0" algn="l"/>
            <a:r>
              <a:rPr>
                <a:sym typeface="+mn-ea"/>
              </a:rPr>
              <a:t>编辑节编号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28"/>
          <p:cNvSpPr/>
          <p:nvPr>
            <p:custDataLst>
              <p:tags r:id="rId2"/>
            </p:custDataLst>
          </p:nvPr>
        </p:nvSpPr>
        <p:spPr>
          <a:xfrm>
            <a:off x="840740" y="3615055"/>
            <a:ext cx="10354310" cy="1998345"/>
          </a:xfrm>
          <a:prstGeom prst="roundRect">
            <a:avLst>
              <a:gd name="adj" fmla="val 6790"/>
            </a:avLst>
          </a:prstGeom>
          <a:gradFill>
            <a:gsLst>
              <a:gs pos="0">
                <a:schemeClr val="bg2">
                  <a:lumMod val="10000"/>
                  <a:lumOff val="90000"/>
                </a:schemeClr>
              </a:gs>
              <a:gs pos="100000">
                <a:schemeClr val="bg2">
                  <a:lumMod val="10000"/>
                  <a:lumOff val="9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MiSans Normal" panose="00000500000000000000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/>
          <a:stretch>
            <a:fillRect/>
          </a:stretch>
        </p:blipFill>
        <p:spPr>
          <a:xfrm flipH="1">
            <a:off x="5776686" y="1594582"/>
            <a:ext cx="6415314" cy="5263418"/>
          </a:xfrm>
          <a:prstGeom prst="rect">
            <a:avLst/>
          </a:prstGeom>
        </p:spPr>
      </p:pic>
      <p:sp>
        <p:nvSpPr>
          <p:cNvPr id="10" name="标题"/>
          <p:cNvSpPr txBox="1">
            <a:spLocks noGrp="1"/>
          </p:cNvSpPr>
          <p:nvPr>
            <p:ph type="title" idx="4" hasCustomPrompt="1"/>
            <p:custDataLst>
              <p:tags r:id="rId5"/>
            </p:custDataLst>
          </p:nvPr>
        </p:nvSpPr>
        <p:spPr>
          <a:xfrm>
            <a:off x="996950" y="3731895"/>
            <a:ext cx="5430520" cy="1765300"/>
          </a:xfrm>
          <a:prstGeom prst="rect">
            <a:avLst/>
          </a:prstGeom>
          <a:noFill/>
        </p:spPr>
        <p:txBody>
          <a:bodyPr vert="horz" wrap="square" lIns="91440" tIns="0" rIns="91440" bIns="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10000"/>
              </a:lnSpc>
              <a:buClrTx/>
              <a:buSzTx/>
              <a:buFontTx/>
              <a:buNone/>
              <a:defRPr kumimoji="0" lang="zh-CN" altLang="en-US" sz="6000" b="0" i="0" u="none" strike="noStrike" kern="1200" cap="none" spc="0" normalizeH="0" baseline="0" noProof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>
                <a:sym typeface="+mn-ea"/>
              </a:rPr>
              <a:t>单击编辑标题</a:t>
            </a:r>
            <a:endParaRPr>
              <a:sym typeface="+mn-ea"/>
            </a:endParaRPr>
          </a:p>
        </p:txBody>
      </p:sp>
      <p:pic>
        <p:nvPicPr>
          <p:cNvPr id="9" name="图形 4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863" y="296863"/>
            <a:ext cx="312737" cy="312737"/>
          </a:xfrm>
          <a:prstGeom prst="rect">
            <a:avLst/>
          </a:prstGeom>
        </p:spPr>
      </p:pic>
      <p:sp>
        <p:nvSpPr>
          <p:cNvPr id="7" name="节编号"/>
          <p:cNvSpPr txBox="1"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863600" y="2158466"/>
            <a:ext cx="7115956" cy="155696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6600" b="0" i="0" u="none" strike="noStrike" kern="1200" cap="none" spc="50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+mn-cs"/>
                <a:sym typeface="站酷文艺体" panose="02000603000000000000" charset="-122"/>
              </a:defRPr>
            </a:lvl1pPr>
          </a:lstStyle>
          <a:p>
            <a:pPr lvl="0" algn="l"/>
            <a:r>
              <a:rPr>
                <a:sym typeface="+mn-ea"/>
              </a:rPr>
              <a:t>编辑节编号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28"/>
          <p:cNvSpPr/>
          <p:nvPr>
            <p:custDataLst>
              <p:tags r:id="rId2"/>
            </p:custDataLst>
          </p:nvPr>
        </p:nvSpPr>
        <p:spPr>
          <a:xfrm>
            <a:off x="840740" y="3615055"/>
            <a:ext cx="10354310" cy="1998345"/>
          </a:xfrm>
          <a:prstGeom prst="roundRect">
            <a:avLst>
              <a:gd name="adj" fmla="val 6790"/>
            </a:avLst>
          </a:prstGeom>
          <a:gradFill>
            <a:gsLst>
              <a:gs pos="0">
                <a:schemeClr val="bg2">
                  <a:lumMod val="10000"/>
                  <a:lumOff val="90000"/>
                </a:schemeClr>
              </a:gs>
              <a:gs pos="100000">
                <a:schemeClr val="bg2">
                  <a:lumMod val="10000"/>
                  <a:lumOff val="9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MiSans Normal" panose="00000500000000000000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/>
          <a:stretch>
            <a:fillRect/>
          </a:stretch>
        </p:blipFill>
        <p:spPr>
          <a:xfrm flipH="1">
            <a:off x="5776686" y="1594582"/>
            <a:ext cx="6415314" cy="5263418"/>
          </a:xfrm>
          <a:prstGeom prst="rect">
            <a:avLst/>
          </a:prstGeom>
        </p:spPr>
      </p:pic>
      <p:sp>
        <p:nvSpPr>
          <p:cNvPr id="10" name="标题"/>
          <p:cNvSpPr txBox="1">
            <a:spLocks noGrp="1"/>
          </p:cNvSpPr>
          <p:nvPr>
            <p:ph type="title" idx="4" hasCustomPrompt="1"/>
            <p:custDataLst>
              <p:tags r:id="rId5"/>
            </p:custDataLst>
          </p:nvPr>
        </p:nvSpPr>
        <p:spPr>
          <a:xfrm>
            <a:off x="996950" y="3731895"/>
            <a:ext cx="5430520" cy="1765300"/>
          </a:xfrm>
          <a:prstGeom prst="rect">
            <a:avLst/>
          </a:prstGeom>
          <a:noFill/>
        </p:spPr>
        <p:txBody>
          <a:bodyPr vert="horz" wrap="square" lIns="91440" tIns="0" rIns="91440" bIns="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10000"/>
              </a:lnSpc>
              <a:buClrTx/>
              <a:buSzTx/>
              <a:buFontTx/>
              <a:buNone/>
              <a:defRPr kumimoji="0" lang="zh-CN" altLang="en-US" sz="6000" b="0" i="0" u="none" strike="noStrike" kern="1200" cap="none" spc="0" normalizeH="0" baseline="0" noProof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>
                <a:sym typeface="+mn-ea"/>
              </a:rPr>
              <a:t>单击编辑标题</a:t>
            </a:r>
            <a:endParaRPr>
              <a:sym typeface="+mn-ea"/>
            </a:endParaRPr>
          </a:p>
        </p:txBody>
      </p:sp>
      <p:pic>
        <p:nvPicPr>
          <p:cNvPr id="9" name="图形 4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863" y="296863"/>
            <a:ext cx="312737" cy="312737"/>
          </a:xfrm>
          <a:prstGeom prst="rect">
            <a:avLst/>
          </a:prstGeom>
        </p:spPr>
      </p:pic>
      <p:sp>
        <p:nvSpPr>
          <p:cNvPr id="7" name="节编号"/>
          <p:cNvSpPr txBox="1"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863600" y="2158466"/>
            <a:ext cx="7115956" cy="155696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6600" b="0" i="0" u="none" strike="noStrike" kern="1200" cap="none" spc="50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+mn-cs"/>
                <a:sym typeface="站酷文艺体" panose="02000603000000000000" charset="-122"/>
              </a:defRPr>
            </a:lvl1pPr>
          </a:lstStyle>
          <a:p>
            <a:pPr lvl="0" algn="l"/>
            <a:r>
              <a:rPr>
                <a:sym typeface="+mn-ea"/>
              </a:rPr>
              <a:t>编辑节编号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flipH="1">
            <a:off x="6210300" y="953342"/>
            <a:ext cx="5981700" cy="4907661"/>
          </a:xfrm>
          <a:prstGeom prst="rect">
            <a:avLst/>
          </a:prstGeom>
        </p:spPr>
      </p:pic>
      <p:sp>
        <p:nvSpPr>
          <p:cNvPr id="36" name="任意多边形: 形状 35"/>
          <p:cNvSpPr/>
          <p:nvPr>
            <p:custDataLst>
              <p:tags r:id="rId4"/>
            </p:custDataLst>
          </p:nvPr>
        </p:nvSpPr>
        <p:spPr>
          <a:xfrm>
            <a:off x="3567430" y="5720239"/>
            <a:ext cx="8624570" cy="1137285"/>
          </a:xfrm>
          <a:custGeom>
            <a:avLst/>
            <a:gdLst>
              <a:gd name="connsiteX0" fmla="*/ 0 w 7639049"/>
              <a:gd name="connsiteY0" fmla="*/ 0 h 1219200"/>
              <a:gd name="connsiteX1" fmla="*/ 7639049 w 7639049"/>
              <a:gd name="connsiteY1" fmla="*/ 0 h 1219200"/>
              <a:gd name="connsiteX2" fmla="*/ 7639049 w 7639049"/>
              <a:gd name="connsiteY2" fmla="*/ 1219200 h 1219200"/>
              <a:gd name="connsiteX3" fmla="*/ 0 w 7639049"/>
              <a:gd name="connsiteY3" fmla="*/ 12192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39049" h="1219200">
                <a:moveTo>
                  <a:pt x="0" y="0"/>
                </a:moveTo>
                <a:lnTo>
                  <a:pt x="7639049" y="0"/>
                </a:lnTo>
                <a:lnTo>
                  <a:pt x="7639049" y="1219200"/>
                </a:lnTo>
                <a:lnTo>
                  <a:pt x="0" y="1219200"/>
                </a:lnTo>
                <a:close/>
              </a:path>
            </a:pathLst>
          </a:custGeom>
          <a:gradFill>
            <a:gsLst>
              <a:gs pos="0">
                <a:schemeClr val="bg2">
                  <a:lumMod val="10000"/>
                  <a:lumOff val="90000"/>
                </a:schemeClr>
              </a:gs>
              <a:gs pos="100000">
                <a:schemeClr val="bg2">
                  <a:lumMod val="10000"/>
                  <a:lumOff val="9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MiSans Normal" panose="00000500000000000000" charset="-122"/>
              <a:sym typeface="+mn-ea"/>
            </a:endParaRPr>
          </a:p>
        </p:txBody>
      </p:sp>
      <p:sp>
        <p:nvSpPr>
          <p:cNvPr id="37" name="矩形 36"/>
          <p:cNvSpPr/>
          <p:nvPr>
            <p:custDataLst>
              <p:tags r:id="rId5"/>
            </p:custDataLst>
          </p:nvPr>
        </p:nvSpPr>
        <p:spPr>
          <a:xfrm>
            <a:off x="1112108" y="5719763"/>
            <a:ext cx="2454669" cy="11382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pic>
        <p:nvPicPr>
          <p:cNvPr id="44" name="图形 4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863" y="296863"/>
            <a:ext cx="312737" cy="312737"/>
          </a:xfrm>
          <a:prstGeom prst="rect">
            <a:avLst/>
          </a:prstGeom>
        </p:spPr>
      </p:pic>
      <p:sp>
        <p:nvSpPr>
          <p:cNvPr id="59" name="椭圆 58"/>
          <p:cNvSpPr/>
          <p:nvPr>
            <p:custDataLst>
              <p:tags r:id="rId9"/>
            </p:custDataLst>
          </p:nvPr>
        </p:nvSpPr>
        <p:spPr>
          <a:xfrm>
            <a:off x="551180" y="5824855"/>
            <a:ext cx="115570" cy="115570"/>
          </a:xfrm>
          <a:prstGeom prst="ellipse">
            <a:avLst/>
          </a:prstGeom>
          <a:solidFill>
            <a:schemeClr val="l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2703B"/>
              </a:solidFill>
              <a:cs typeface="MiSans Normal" panose="00000500000000000000" charset="-122"/>
            </a:endParaRPr>
          </a:p>
        </p:txBody>
      </p:sp>
      <p:sp>
        <p:nvSpPr>
          <p:cNvPr id="60" name="椭圆 59"/>
          <p:cNvSpPr/>
          <p:nvPr>
            <p:custDataLst>
              <p:tags r:id="rId10"/>
            </p:custDataLst>
          </p:nvPr>
        </p:nvSpPr>
        <p:spPr>
          <a:xfrm>
            <a:off x="551180" y="6019800"/>
            <a:ext cx="115570" cy="115570"/>
          </a:xfrm>
          <a:prstGeom prst="ellipse">
            <a:avLst/>
          </a:prstGeom>
          <a:solidFill>
            <a:schemeClr val="l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61" name="椭圆 60"/>
          <p:cNvSpPr/>
          <p:nvPr>
            <p:custDataLst>
              <p:tags r:id="rId11"/>
            </p:custDataLst>
          </p:nvPr>
        </p:nvSpPr>
        <p:spPr>
          <a:xfrm>
            <a:off x="551180" y="6214110"/>
            <a:ext cx="115570" cy="1155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62" name="椭圆 61"/>
          <p:cNvSpPr/>
          <p:nvPr>
            <p:custDataLst>
              <p:tags r:id="rId12"/>
            </p:custDataLst>
          </p:nvPr>
        </p:nvSpPr>
        <p:spPr>
          <a:xfrm>
            <a:off x="551180" y="6409055"/>
            <a:ext cx="115570" cy="1155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13"/>
            </p:custDataLst>
          </p:nvPr>
        </p:nvSpPr>
        <p:spPr>
          <a:xfrm>
            <a:off x="1106170" y="1579245"/>
            <a:ext cx="6847840" cy="2820035"/>
          </a:xfrm>
          <a:prstGeom prst="rect">
            <a:avLst/>
          </a:prstGeom>
          <a:noFill/>
        </p:spPr>
        <p:txBody>
          <a:bodyPr vert="horz" wrap="square" lIns="91440" tIns="0" rIns="91440" bIns="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90000"/>
              </a:lnSpc>
              <a:buClrTx/>
              <a:buSzTx/>
              <a:buFontTx/>
              <a:buNone/>
              <a:defRPr kumimoji="0" lang="zh-CN" altLang="en-US" sz="8000" b="0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>
                <a:sym typeface="+mn-ea"/>
              </a:rPr>
              <a:t>单击编辑标题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  <p:sp>
        <p:nvSpPr>
          <p:cNvPr id="15" name="署名占位符 10"/>
          <p:cNvSpPr>
            <a:spLocks noGrp="1"/>
          </p:cNvSpPr>
          <p:nvPr>
            <p:ph type="body" sz="quarter" idx="17" hasCustomPrompt="1"/>
            <p:custDataLst>
              <p:tags r:id="rId17"/>
            </p:custDataLst>
          </p:nvPr>
        </p:nvSpPr>
        <p:spPr>
          <a:xfrm>
            <a:off x="1463144" y="6104889"/>
            <a:ext cx="1752600" cy="361951"/>
          </a:xfrm>
        </p:spPr>
        <p:txBody>
          <a:bodyPr wrap="square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FFFF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2" Type="http://schemas.openxmlformats.org/officeDocument/2006/relationships/theme" Target="../theme/theme2.xml"/><Relationship Id="rId21" Type="http://schemas.openxmlformats.org/officeDocument/2006/relationships/tags" Target="../tags/tag164.xml"/><Relationship Id="rId20" Type="http://schemas.openxmlformats.org/officeDocument/2006/relationships/tags" Target="../tags/tag163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162.xml"/><Relationship Id="rId18" Type="http://schemas.openxmlformats.org/officeDocument/2006/relationships/tags" Target="../tags/tag161.xml"/><Relationship Id="rId17" Type="http://schemas.openxmlformats.org/officeDocument/2006/relationships/tags" Target="../tags/tag160.xml"/><Relationship Id="rId16" Type="http://schemas.openxmlformats.org/officeDocument/2006/relationships/tags" Target="../tags/tag159.xml"/><Relationship Id="rId15" Type="http://schemas.openxmlformats.org/officeDocument/2006/relationships/image" Target="../media/image5.png"/><Relationship Id="rId14" Type="http://schemas.openxmlformats.org/officeDocument/2006/relationships/tags" Target="../tags/tag158.xml"/><Relationship Id="rId13" Type="http://schemas.openxmlformats.org/officeDocument/2006/relationships/image" Target="../media/image4.png"/><Relationship Id="rId12" Type="http://schemas.openxmlformats.org/officeDocument/2006/relationships/tags" Target="../tags/tag157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tags" Target="../tags/tag178.xml"/><Relationship Id="rId8" Type="http://schemas.openxmlformats.org/officeDocument/2006/relationships/tags" Target="../tags/tag177.xml"/><Relationship Id="rId7" Type="http://schemas.openxmlformats.org/officeDocument/2006/relationships/tags" Target="../tags/tag176.xml"/><Relationship Id="rId6" Type="http://schemas.openxmlformats.org/officeDocument/2006/relationships/tags" Target="../tags/tag175.xml"/><Relationship Id="rId5" Type="http://schemas.openxmlformats.org/officeDocument/2006/relationships/image" Target="../media/image5.png"/><Relationship Id="rId4" Type="http://schemas.openxmlformats.org/officeDocument/2006/relationships/tags" Target="../tags/tag174.xml"/><Relationship Id="rId3" Type="http://schemas.openxmlformats.org/officeDocument/2006/relationships/image" Target="../media/image4.png"/><Relationship Id="rId2" Type="http://schemas.openxmlformats.org/officeDocument/2006/relationships/tags" Target="../tags/tag173.xml"/><Relationship Id="rId12" Type="http://schemas.openxmlformats.org/officeDocument/2006/relationships/theme" Target="../theme/theme3.xml"/><Relationship Id="rId11" Type="http://schemas.openxmlformats.org/officeDocument/2006/relationships/tags" Target="../tags/tag180.xml"/><Relationship Id="rId10" Type="http://schemas.openxmlformats.org/officeDocument/2006/relationships/tags" Target="../tags/tag179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tags" Target="../tags/tag194.xml"/><Relationship Id="rId8" Type="http://schemas.openxmlformats.org/officeDocument/2006/relationships/tags" Target="../tags/tag193.xml"/><Relationship Id="rId7" Type="http://schemas.openxmlformats.org/officeDocument/2006/relationships/tags" Target="../tags/tag192.xml"/><Relationship Id="rId6" Type="http://schemas.openxmlformats.org/officeDocument/2006/relationships/tags" Target="../tags/tag191.xml"/><Relationship Id="rId5" Type="http://schemas.openxmlformats.org/officeDocument/2006/relationships/image" Target="../media/image5.png"/><Relationship Id="rId4" Type="http://schemas.openxmlformats.org/officeDocument/2006/relationships/tags" Target="../tags/tag190.xml"/><Relationship Id="rId3" Type="http://schemas.openxmlformats.org/officeDocument/2006/relationships/image" Target="../media/image4.png"/><Relationship Id="rId2" Type="http://schemas.openxmlformats.org/officeDocument/2006/relationships/tags" Target="../tags/tag189.xml"/><Relationship Id="rId12" Type="http://schemas.openxmlformats.org/officeDocument/2006/relationships/theme" Target="../theme/theme4.xml"/><Relationship Id="rId11" Type="http://schemas.openxmlformats.org/officeDocument/2006/relationships/tags" Target="../tags/tag196.xml"/><Relationship Id="rId10" Type="http://schemas.openxmlformats.org/officeDocument/2006/relationships/tags" Target="../tags/tag195.xml"/><Relationship Id="rId1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tags" Target="../tags/tag210.xml"/><Relationship Id="rId8" Type="http://schemas.openxmlformats.org/officeDocument/2006/relationships/tags" Target="../tags/tag209.xml"/><Relationship Id="rId7" Type="http://schemas.openxmlformats.org/officeDocument/2006/relationships/tags" Target="../tags/tag208.xml"/><Relationship Id="rId6" Type="http://schemas.openxmlformats.org/officeDocument/2006/relationships/tags" Target="../tags/tag207.xml"/><Relationship Id="rId5" Type="http://schemas.openxmlformats.org/officeDocument/2006/relationships/image" Target="../media/image5.png"/><Relationship Id="rId4" Type="http://schemas.openxmlformats.org/officeDocument/2006/relationships/tags" Target="../tags/tag206.xml"/><Relationship Id="rId3" Type="http://schemas.openxmlformats.org/officeDocument/2006/relationships/image" Target="../media/image4.png"/><Relationship Id="rId2" Type="http://schemas.openxmlformats.org/officeDocument/2006/relationships/tags" Target="../tags/tag205.xml"/><Relationship Id="rId12" Type="http://schemas.openxmlformats.org/officeDocument/2006/relationships/theme" Target="../theme/theme5.xml"/><Relationship Id="rId11" Type="http://schemas.openxmlformats.org/officeDocument/2006/relationships/tags" Target="../tags/tag212.xml"/><Relationship Id="rId10" Type="http://schemas.openxmlformats.org/officeDocument/2006/relationships/tags" Target="../tags/tag211.xml"/><Relationship Id="rId1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tags" Target="../tags/tag226.xml"/><Relationship Id="rId8" Type="http://schemas.openxmlformats.org/officeDocument/2006/relationships/tags" Target="../tags/tag225.xml"/><Relationship Id="rId7" Type="http://schemas.openxmlformats.org/officeDocument/2006/relationships/tags" Target="../tags/tag224.xml"/><Relationship Id="rId6" Type="http://schemas.openxmlformats.org/officeDocument/2006/relationships/tags" Target="../tags/tag223.xml"/><Relationship Id="rId5" Type="http://schemas.openxmlformats.org/officeDocument/2006/relationships/image" Target="../media/image5.png"/><Relationship Id="rId4" Type="http://schemas.openxmlformats.org/officeDocument/2006/relationships/tags" Target="../tags/tag222.xml"/><Relationship Id="rId3" Type="http://schemas.openxmlformats.org/officeDocument/2006/relationships/image" Target="../media/image4.png"/><Relationship Id="rId2" Type="http://schemas.openxmlformats.org/officeDocument/2006/relationships/tags" Target="../tags/tag221.xml"/><Relationship Id="rId12" Type="http://schemas.openxmlformats.org/officeDocument/2006/relationships/theme" Target="../theme/theme6.xml"/><Relationship Id="rId11" Type="http://schemas.openxmlformats.org/officeDocument/2006/relationships/tags" Target="../tags/tag228.xml"/><Relationship Id="rId10" Type="http://schemas.openxmlformats.org/officeDocument/2006/relationships/tags" Target="../tags/tag227.xml"/><Relationship Id="rId1" Type="http://schemas.openxmlformats.org/officeDocument/2006/relationships/slideLayout" Target="../slideLayouts/slideLayout26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tags" Target="../tags/tag247.xml"/><Relationship Id="rId8" Type="http://schemas.openxmlformats.org/officeDocument/2006/relationships/tags" Target="../tags/tag246.xml"/><Relationship Id="rId7" Type="http://schemas.openxmlformats.org/officeDocument/2006/relationships/tags" Target="../tags/tag245.xml"/><Relationship Id="rId6" Type="http://schemas.openxmlformats.org/officeDocument/2006/relationships/tags" Target="../tags/tag244.xml"/><Relationship Id="rId5" Type="http://schemas.openxmlformats.org/officeDocument/2006/relationships/image" Target="../media/image5.png"/><Relationship Id="rId4" Type="http://schemas.openxmlformats.org/officeDocument/2006/relationships/tags" Target="../tags/tag243.xml"/><Relationship Id="rId3" Type="http://schemas.openxmlformats.org/officeDocument/2006/relationships/image" Target="../media/image4.png"/><Relationship Id="rId2" Type="http://schemas.openxmlformats.org/officeDocument/2006/relationships/tags" Target="../tags/tag242.xml"/><Relationship Id="rId12" Type="http://schemas.openxmlformats.org/officeDocument/2006/relationships/theme" Target="../theme/theme7.xml"/><Relationship Id="rId11" Type="http://schemas.openxmlformats.org/officeDocument/2006/relationships/tags" Target="../tags/tag249.xml"/><Relationship Id="rId10" Type="http://schemas.openxmlformats.org/officeDocument/2006/relationships/tags" Target="../tags/tag248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2"/>
            </p:custDataLst>
          </p:nvPr>
        </p:nvPicPr>
        <p:blipFill rotWithShape="1">
          <a:blip r:embed="rId13"/>
          <a:srcRect/>
          <a:stretch>
            <a:fillRect/>
          </a:stretch>
        </p:blipFill>
        <p:spPr>
          <a:xfrm rot="10522852" flipH="1">
            <a:off x="-73660" y="-86360"/>
            <a:ext cx="2339975" cy="889635"/>
          </a:xfrm>
          <a:custGeom>
            <a:avLst/>
            <a:gdLst>
              <a:gd name="connsiteX0" fmla="*/ 3427141 w 3427141"/>
              <a:gd name="connsiteY0" fmla="*/ 1034748 h 1303135"/>
              <a:gd name="connsiteX1" fmla="*/ 105286 w 3427141"/>
              <a:gd name="connsiteY1" fmla="*/ 1303135 h 1303135"/>
              <a:gd name="connsiteX2" fmla="*/ 0 w 3427141"/>
              <a:gd name="connsiteY2" fmla="*/ 0 h 1303135"/>
              <a:gd name="connsiteX3" fmla="*/ 3427141 w 3427141"/>
              <a:gd name="connsiteY3" fmla="*/ 0 h 130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141" h="1303135">
                <a:moveTo>
                  <a:pt x="3427141" y="1034748"/>
                </a:moveTo>
                <a:lnTo>
                  <a:pt x="105286" y="1303135"/>
                </a:lnTo>
                <a:lnTo>
                  <a:pt x="0" y="0"/>
                </a:lnTo>
                <a:lnTo>
                  <a:pt x="3427141" y="0"/>
                </a:ln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14"/>
            </p:custDataLst>
          </p:nvPr>
        </p:nvPicPr>
        <p:blipFill rotWithShape="1">
          <a:blip r:embed="rId15"/>
          <a:srcRect/>
          <a:stretch>
            <a:fillRect/>
          </a:stretch>
        </p:blipFill>
        <p:spPr>
          <a:xfrm flipH="1" flipV="1">
            <a:off x="10700385" y="0"/>
            <a:ext cx="1491615" cy="1223645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占位符 8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Autofit/>
          </a:bodyPr>
          <a:lstStyle/>
          <a:p>
            <a:pPr marL="0" marR="0" lvl="0" fontAlgn="auto">
              <a:lnSpc>
                <a:spcPct val="110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/>
          <a:p>
            <a:pPr marR="0" lvl="0" fontAlgn="auto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¢"/>
            </a:pPr>
            <a:r>
              <a:rPr lang="zh-CN" altLang="en-US"/>
              <a:t>单击此处编辑母版文本样式</a:t>
            </a:r>
            <a:endParaRPr lang="zh-CN" altLang="en-US"/>
          </a:p>
          <a:p>
            <a:pPr marR="0" lvl="1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  <a:tabLst>
                <a:tab pos="1609725" algn="l"/>
              </a:tabLst>
            </a:pPr>
            <a:r>
              <a:rPr lang="zh-CN" altLang="en-US"/>
              <a:t>二级</a:t>
            </a:r>
            <a:endParaRPr lang="zh-CN" altLang="en-US"/>
          </a:p>
          <a:p>
            <a:pPr marR="0" lvl="2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三级</a:t>
            </a:r>
            <a:endParaRPr lang="zh-CN" altLang="en-US"/>
          </a:p>
          <a:p>
            <a:pPr marR="0" lvl="3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四级</a:t>
            </a:r>
            <a:endParaRPr lang="zh-CN" altLang="en-US"/>
          </a:p>
          <a:p>
            <a:pPr marR="0" lvl="4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A1D6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zh-CN" altLang="en-US" sz="3200" b="0" i="0" u="none" strike="noStrike" kern="1200" cap="none" spc="0" normalizeH="0" baseline="0" dirty="0" smtClean="0">
          <a:solidFill>
            <a:schemeClr val="accent1"/>
          </a:solidFill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zh-CN" altLang="en-US" sz="1800" b="0" i="0" u="none" strike="noStrike" kern="1200" cap="none" spc="150" normalizeH="0" baseline="0" smtClean="0">
          <a:ln>
            <a:noFill/>
            <a:prstDash val="sysDot"/>
          </a:ln>
          <a:solidFill>
            <a:schemeClr val="tx1"/>
          </a:solidFill>
          <a:uFillTx/>
          <a:latin typeface="+mn-ea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rot="10522852" flipH="1">
            <a:off x="-73660" y="-86360"/>
            <a:ext cx="2339975" cy="889635"/>
          </a:xfrm>
          <a:custGeom>
            <a:avLst/>
            <a:gdLst>
              <a:gd name="connsiteX0" fmla="*/ 3427141 w 3427141"/>
              <a:gd name="connsiteY0" fmla="*/ 1034748 h 1303135"/>
              <a:gd name="connsiteX1" fmla="*/ 105286 w 3427141"/>
              <a:gd name="connsiteY1" fmla="*/ 1303135 h 1303135"/>
              <a:gd name="connsiteX2" fmla="*/ 0 w 3427141"/>
              <a:gd name="connsiteY2" fmla="*/ 0 h 1303135"/>
              <a:gd name="connsiteX3" fmla="*/ 3427141 w 3427141"/>
              <a:gd name="connsiteY3" fmla="*/ 0 h 130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141" h="1303135">
                <a:moveTo>
                  <a:pt x="3427141" y="1034748"/>
                </a:moveTo>
                <a:lnTo>
                  <a:pt x="105286" y="1303135"/>
                </a:lnTo>
                <a:lnTo>
                  <a:pt x="0" y="0"/>
                </a:lnTo>
                <a:lnTo>
                  <a:pt x="3427141" y="0"/>
                </a:ln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/>
          <a:srcRect/>
          <a:stretch>
            <a:fillRect/>
          </a:stretch>
        </p:blipFill>
        <p:spPr>
          <a:xfrm flipH="1" flipV="1">
            <a:off x="10700385" y="0"/>
            <a:ext cx="1491615" cy="1223645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占位符 8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Autofit/>
          </a:bodyPr>
          <a:lstStyle/>
          <a:p>
            <a:pPr marL="0" marR="0" lvl="0" fontAlgn="auto">
              <a:lnSpc>
                <a:spcPct val="110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/>
          <a:p>
            <a:pPr marR="0" lvl="0" fontAlgn="auto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¢"/>
            </a:pPr>
            <a:r>
              <a:rPr lang="zh-CN" altLang="en-US"/>
              <a:t>单击此处编辑母版文本样式</a:t>
            </a:r>
            <a:endParaRPr lang="zh-CN" altLang="en-US"/>
          </a:p>
          <a:p>
            <a:pPr marR="0" lvl="1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  <a:tabLst>
                <a:tab pos="1609725" algn="l"/>
              </a:tabLst>
            </a:pPr>
            <a:r>
              <a:rPr lang="zh-CN" altLang="en-US"/>
              <a:t>二级</a:t>
            </a:r>
            <a:endParaRPr lang="zh-CN" altLang="en-US"/>
          </a:p>
          <a:p>
            <a:pPr marR="0" lvl="2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三级</a:t>
            </a:r>
            <a:endParaRPr lang="zh-CN" altLang="en-US"/>
          </a:p>
          <a:p>
            <a:pPr marR="0" lvl="3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四级</a:t>
            </a:r>
            <a:endParaRPr lang="zh-CN" altLang="en-US"/>
          </a:p>
          <a:p>
            <a:pPr marR="0" lvl="4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A1D6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zh-CN" altLang="en-US" sz="3200" b="0" i="0" u="none" strike="noStrike" kern="1200" cap="none" spc="0" normalizeH="0" baseline="0" dirty="0" smtClean="0">
          <a:solidFill>
            <a:schemeClr val="accent1"/>
          </a:solidFill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zh-CN" altLang="en-US" sz="1800" b="0" i="0" u="none" strike="noStrike" kern="1200" cap="none" spc="150" normalizeH="0" baseline="0" smtClean="0">
          <a:ln>
            <a:noFill/>
            <a:prstDash val="sysDot"/>
          </a:ln>
          <a:solidFill>
            <a:schemeClr val="tx1"/>
          </a:solidFill>
          <a:uFillTx/>
          <a:latin typeface="+mn-ea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rot="10522852" flipH="1">
            <a:off x="-73660" y="-86360"/>
            <a:ext cx="2339975" cy="889635"/>
          </a:xfrm>
          <a:custGeom>
            <a:avLst/>
            <a:gdLst>
              <a:gd name="connsiteX0" fmla="*/ 3427141 w 3427141"/>
              <a:gd name="connsiteY0" fmla="*/ 1034748 h 1303135"/>
              <a:gd name="connsiteX1" fmla="*/ 105286 w 3427141"/>
              <a:gd name="connsiteY1" fmla="*/ 1303135 h 1303135"/>
              <a:gd name="connsiteX2" fmla="*/ 0 w 3427141"/>
              <a:gd name="connsiteY2" fmla="*/ 0 h 1303135"/>
              <a:gd name="connsiteX3" fmla="*/ 3427141 w 3427141"/>
              <a:gd name="connsiteY3" fmla="*/ 0 h 130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141" h="1303135">
                <a:moveTo>
                  <a:pt x="3427141" y="1034748"/>
                </a:moveTo>
                <a:lnTo>
                  <a:pt x="105286" y="1303135"/>
                </a:lnTo>
                <a:lnTo>
                  <a:pt x="0" y="0"/>
                </a:lnTo>
                <a:lnTo>
                  <a:pt x="3427141" y="0"/>
                </a:ln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/>
          <a:srcRect/>
          <a:stretch>
            <a:fillRect/>
          </a:stretch>
        </p:blipFill>
        <p:spPr>
          <a:xfrm flipH="1" flipV="1">
            <a:off x="10700385" y="0"/>
            <a:ext cx="1491615" cy="1223645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占位符 8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Autofit/>
          </a:bodyPr>
          <a:lstStyle/>
          <a:p>
            <a:pPr marL="0" marR="0" lvl="0" fontAlgn="auto">
              <a:lnSpc>
                <a:spcPct val="110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/>
          <a:p>
            <a:pPr marR="0" lvl="0" fontAlgn="auto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¢"/>
            </a:pPr>
            <a:r>
              <a:rPr lang="zh-CN" altLang="en-US"/>
              <a:t>单击此处编辑母版文本样式</a:t>
            </a:r>
            <a:endParaRPr lang="zh-CN" altLang="en-US"/>
          </a:p>
          <a:p>
            <a:pPr marR="0" lvl="1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  <a:tabLst>
                <a:tab pos="1609725" algn="l"/>
              </a:tabLst>
            </a:pPr>
            <a:r>
              <a:rPr lang="zh-CN" altLang="en-US"/>
              <a:t>二级</a:t>
            </a:r>
            <a:endParaRPr lang="zh-CN" altLang="en-US"/>
          </a:p>
          <a:p>
            <a:pPr marR="0" lvl="2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三级</a:t>
            </a:r>
            <a:endParaRPr lang="zh-CN" altLang="en-US"/>
          </a:p>
          <a:p>
            <a:pPr marR="0" lvl="3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四级</a:t>
            </a:r>
            <a:endParaRPr lang="zh-CN" altLang="en-US"/>
          </a:p>
          <a:p>
            <a:pPr marR="0" lvl="4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A1D6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zh-CN" altLang="en-US" sz="3200" b="0" i="0" u="none" strike="noStrike" kern="1200" cap="none" spc="0" normalizeH="0" baseline="0" dirty="0" smtClean="0">
          <a:solidFill>
            <a:schemeClr val="accent1"/>
          </a:solidFill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zh-CN" altLang="en-US" sz="1800" b="0" i="0" u="none" strike="noStrike" kern="1200" cap="none" spc="150" normalizeH="0" baseline="0" smtClean="0">
          <a:ln>
            <a:noFill/>
            <a:prstDash val="sysDot"/>
          </a:ln>
          <a:solidFill>
            <a:schemeClr val="tx1"/>
          </a:solidFill>
          <a:uFillTx/>
          <a:latin typeface="+mn-ea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rot="10522852" flipH="1">
            <a:off x="-73660" y="-86360"/>
            <a:ext cx="2339975" cy="889635"/>
          </a:xfrm>
          <a:custGeom>
            <a:avLst/>
            <a:gdLst>
              <a:gd name="connsiteX0" fmla="*/ 3427141 w 3427141"/>
              <a:gd name="connsiteY0" fmla="*/ 1034748 h 1303135"/>
              <a:gd name="connsiteX1" fmla="*/ 105286 w 3427141"/>
              <a:gd name="connsiteY1" fmla="*/ 1303135 h 1303135"/>
              <a:gd name="connsiteX2" fmla="*/ 0 w 3427141"/>
              <a:gd name="connsiteY2" fmla="*/ 0 h 1303135"/>
              <a:gd name="connsiteX3" fmla="*/ 3427141 w 3427141"/>
              <a:gd name="connsiteY3" fmla="*/ 0 h 130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141" h="1303135">
                <a:moveTo>
                  <a:pt x="3427141" y="1034748"/>
                </a:moveTo>
                <a:lnTo>
                  <a:pt x="105286" y="1303135"/>
                </a:lnTo>
                <a:lnTo>
                  <a:pt x="0" y="0"/>
                </a:lnTo>
                <a:lnTo>
                  <a:pt x="3427141" y="0"/>
                </a:ln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/>
          <a:srcRect/>
          <a:stretch>
            <a:fillRect/>
          </a:stretch>
        </p:blipFill>
        <p:spPr>
          <a:xfrm flipH="1" flipV="1">
            <a:off x="10700385" y="0"/>
            <a:ext cx="1491615" cy="1223645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占位符 8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Autofit/>
          </a:bodyPr>
          <a:lstStyle/>
          <a:p>
            <a:pPr marL="0" marR="0" lvl="0" fontAlgn="auto">
              <a:lnSpc>
                <a:spcPct val="110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/>
          <a:p>
            <a:pPr marR="0" lvl="0" fontAlgn="auto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¢"/>
            </a:pPr>
            <a:r>
              <a:rPr lang="zh-CN" altLang="en-US"/>
              <a:t>单击此处编辑母版文本样式</a:t>
            </a:r>
            <a:endParaRPr lang="zh-CN" altLang="en-US"/>
          </a:p>
          <a:p>
            <a:pPr marR="0" lvl="1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  <a:tabLst>
                <a:tab pos="1609725" algn="l"/>
              </a:tabLst>
            </a:pPr>
            <a:r>
              <a:rPr lang="zh-CN" altLang="en-US"/>
              <a:t>二级</a:t>
            </a:r>
            <a:endParaRPr lang="zh-CN" altLang="en-US"/>
          </a:p>
          <a:p>
            <a:pPr marR="0" lvl="2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三级</a:t>
            </a:r>
            <a:endParaRPr lang="zh-CN" altLang="en-US"/>
          </a:p>
          <a:p>
            <a:pPr marR="0" lvl="3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四级</a:t>
            </a:r>
            <a:endParaRPr lang="zh-CN" altLang="en-US"/>
          </a:p>
          <a:p>
            <a:pPr marR="0" lvl="4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A1D6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zh-CN" altLang="en-US" sz="3200" b="0" i="0" u="none" strike="noStrike" kern="1200" cap="none" spc="0" normalizeH="0" baseline="0" dirty="0" smtClean="0">
          <a:solidFill>
            <a:schemeClr val="accent1"/>
          </a:solidFill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zh-CN" altLang="en-US" sz="1800" b="0" i="0" u="none" strike="noStrike" kern="1200" cap="none" spc="150" normalizeH="0" baseline="0" smtClean="0">
          <a:ln>
            <a:noFill/>
            <a:prstDash val="sysDot"/>
          </a:ln>
          <a:solidFill>
            <a:schemeClr val="tx1"/>
          </a:solidFill>
          <a:uFillTx/>
          <a:latin typeface="+mn-ea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rot="10522852" flipH="1">
            <a:off x="-73660" y="-86360"/>
            <a:ext cx="2339975" cy="889635"/>
          </a:xfrm>
          <a:custGeom>
            <a:avLst/>
            <a:gdLst>
              <a:gd name="connsiteX0" fmla="*/ 3427141 w 3427141"/>
              <a:gd name="connsiteY0" fmla="*/ 1034748 h 1303135"/>
              <a:gd name="connsiteX1" fmla="*/ 105286 w 3427141"/>
              <a:gd name="connsiteY1" fmla="*/ 1303135 h 1303135"/>
              <a:gd name="connsiteX2" fmla="*/ 0 w 3427141"/>
              <a:gd name="connsiteY2" fmla="*/ 0 h 1303135"/>
              <a:gd name="connsiteX3" fmla="*/ 3427141 w 3427141"/>
              <a:gd name="connsiteY3" fmla="*/ 0 h 130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141" h="1303135">
                <a:moveTo>
                  <a:pt x="3427141" y="1034748"/>
                </a:moveTo>
                <a:lnTo>
                  <a:pt x="105286" y="1303135"/>
                </a:lnTo>
                <a:lnTo>
                  <a:pt x="0" y="0"/>
                </a:lnTo>
                <a:lnTo>
                  <a:pt x="3427141" y="0"/>
                </a:ln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/>
          <a:srcRect/>
          <a:stretch>
            <a:fillRect/>
          </a:stretch>
        </p:blipFill>
        <p:spPr>
          <a:xfrm flipH="1" flipV="1">
            <a:off x="10700385" y="0"/>
            <a:ext cx="1491615" cy="1223645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占位符 8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Autofit/>
          </a:bodyPr>
          <a:lstStyle/>
          <a:p>
            <a:pPr marL="0" marR="0" lvl="0" fontAlgn="auto">
              <a:lnSpc>
                <a:spcPct val="110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/>
          <a:p>
            <a:pPr marR="0" lvl="0" fontAlgn="auto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¢"/>
            </a:pPr>
            <a:r>
              <a:rPr lang="zh-CN" altLang="en-US"/>
              <a:t>单击此处编辑母版文本样式</a:t>
            </a:r>
            <a:endParaRPr lang="zh-CN" altLang="en-US"/>
          </a:p>
          <a:p>
            <a:pPr marR="0" lvl="1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  <a:tabLst>
                <a:tab pos="1609725" algn="l"/>
              </a:tabLst>
            </a:pPr>
            <a:r>
              <a:rPr lang="zh-CN" altLang="en-US"/>
              <a:t>二级</a:t>
            </a:r>
            <a:endParaRPr lang="zh-CN" altLang="en-US"/>
          </a:p>
          <a:p>
            <a:pPr marR="0" lvl="2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三级</a:t>
            </a:r>
            <a:endParaRPr lang="zh-CN" altLang="en-US"/>
          </a:p>
          <a:p>
            <a:pPr marR="0" lvl="3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四级</a:t>
            </a:r>
            <a:endParaRPr lang="zh-CN" altLang="en-US"/>
          </a:p>
          <a:p>
            <a:pPr marR="0" lvl="4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A1D6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zh-CN" altLang="en-US" sz="3200" b="0" i="0" u="none" strike="noStrike" kern="1200" cap="none" spc="0" normalizeH="0" baseline="0" dirty="0" smtClean="0">
          <a:solidFill>
            <a:schemeClr val="accent1"/>
          </a:solidFill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zh-CN" altLang="en-US" sz="1800" b="0" i="0" u="none" strike="noStrike" kern="1200" cap="none" spc="150" normalizeH="0" baseline="0" smtClean="0">
          <a:ln>
            <a:noFill/>
            <a:prstDash val="sysDot"/>
          </a:ln>
          <a:solidFill>
            <a:schemeClr val="tx1"/>
          </a:solidFill>
          <a:uFillTx/>
          <a:latin typeface="+mn-ea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rot="10522852" flipH="1">
            <a:off x="-73660" y="-86360"/>
            <a:ext cx="2339975" cy="889635"/>
          </a:xfrm>
          <a:custGeom>
            <a:avLst/>
            <a:gdLst>
              <a:gd name="connsiteX0" fmla="*/ 3427141 w 3427141"/>
              <a:gd name="connsiteY0" fmla="*/ 1034748 h 1303135"/>
              <a:gd name="connsiteX1" fmla="*/ 105286 w 3427141"/>
              <a:gd name="connsiteY1" fmla="*/ 1303135 h 1303135"/>
              <a:gd name="connsiteX2" fmla="*/ 0 w 3427141"/>
              <a:gd name="connsiteY2" fmla="*/ 0 h 1303135"/>
              <a:gd name="connsiteX3" fmla="*/ 3427141 w 3427141"/>
              <a:gd name="connsiteY3" fmla="*/ 0 h 130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141" h="1303135">
                <a:moveTo>
                  <a:pt x="3427141" y="1034748"/>
                </a:moveTo>
                <a:lnTo>
                  <a:pt x="105286" y="1303135"/>
                </a:lnTo>
                <a:lnTo>
                  <a:pt x="0" y="0"/>
                </a:lnTo>
                <a:lnTo>
                  <a:pt x="3427141" y="0"/>
                </a:ln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/>
          <a:srcRect/>
          <a:stretch>
            <a:fillRect/>
          </a:stretch>
        </p:blipFill>
        <p:spPr>
          <a:xfrm flipH="1" flipV="1">
            <a:off x="10700385" y="0"/>
            <a:ext cx="1491615" cy="1223645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占位符 8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Autofit/>
          </a:bodyPr>
          <a:lstStyle/>
          <a:p>
            <a:pPr marL="0" marR="0" lvl="0" fontAlgn="auto">
              <a:lnSpc>
                <a:spcPct val="110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/>
          <a:p>
            <a:pPr marR="0" lvl="0" fontAlgn="auto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¢"/>
            </a:pPr>
            <a:r>
              <a:rPr lang="zh-CN" altLang="en-US"/>
              <a:t>单击此处编辑母版文本样式</a:t>
            </a:r>
            <a:endParaRPr lang="zh-CN" altLang="en-US"/>
          </a:p>
          <a:p>
            <a:pPr marR="0" lvl="1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  <a:tabLst>
                <a:tab pos="1609725" algn="l"/>
              </a:tabLst>
            </a:pPr>
            <a:r>
              <a:rPr lang="zh-CN" altLang="en-US"/>
              <a:t>二级</a:t>
            </a:r>
            <a:endParaRPr lang="zh-CN" altLang="en-US"/>
          </a:p>
          <a:p>
            <a:pPr marR="0" lvl="2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三级</a:t>
            </a:r>
            <a:endParaRPr lang="zh-CN" altLang="en-US"/>
          </a:p>
          <a:p>
            <a:pPr marR="0" lvl="3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四级</a:t>
            </a:r>
            <a:endParaRPr lang="zh-CN" altLang="en-US"/>
          </a:p>
          <a:p>
            <a:pPr marR="0" lvl="4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A1D6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zh-CN" altLang="en-US" sz="3200" b="0" i="0" u="none" strike="noStrike" kern="1200" cap="none" spc="0" normalizeH="0" baseline="0" dirty="0" smtClean="0">
          <a:solidFill>
            <a:schemeClr val="accent1"/>
          </a:solidFill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zh-CN" altLang="en-US" sz="1800" b="0" i="0" u="none" strike="noStrike" kern="1200" cap="none" spc="150" normalizeH="0" baseline="0" smtClean="0">
          <a:ln>
            <a:noFill/>
            <a:prstDash val="sysDot"/>
          </a:ln>
          <a:solidFill>
            <a:schemeClr val="tx1"/>
          </a:solidFill>
          <a:uFillTx/>
          <a:latin typeface="+mn-ea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253.xml"/><Relationship Id="rId3" Type="http://schemas.openxmlformats.org/officeDocument/2006/relationships/tags" Target="../tags/tag252.xml"/><Relationship Id="rId2" Type="http://schemas.openxmlformats.org/officeDocument/2006/relationships/tags" Target="../tags/tag251.xml"/><Relationship Id="rId1" Type="http://schemas.openxmlformats.org/officeDocument/2006/relationships/tags" Target="../tags/tag250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342.xml"/><Relationship Id="rId8" Type="http://schemas.openxmlformats.org/officeDocument/2006/relationships/tags" Target="../tags/tag341.xml"/><Relationship Id="rId7" Type="http://schemas.openxmlformats.org/officeDocument/2006/relationships/tags" Target="../tags/tag340.xml"/><Relationship Id="rId6" Type="http://schemas.openxmlformats.org/officeDocument/2006/relationships/image" Target="../media/image18.jpeg"/><Relationship Id="rId5" Type="http://schemas.openxmlformats.org/officeDocument/2006/relationships/tags" Target="../tags/tag339.xml"/><Relationship Id="rId4" Type="http://schemas.openxmlformats.org/officeDocument/2006/relationships/tags" Target="../tags/tag338.xml"/><Relationship Id="rId3" Type="http://schemas.openxmlformats.org/officeDocument/2006/relationships/tags" Target="../tags/tag337.xml"/><Relationship Id="rId21" Type="http://schemas.openxmlformats.org/officeDocument/2006/relationships/slideLayout" Target="../slideLayouts/slideLayout18.xml"/><Relationship Id="rId20" Type="http://schemas.openxmlformats.org/officeDocument/2006/relationships/tags" Target="../tags/tag351.xml"/><Relationship Id="rId2" Type="http://schemas.openxmlformats.org/officeDocument/2006/relationships/tags" Target="../tags/tag336.xml"/><Relationship Id="rId19" Type="http://schemas.openxmlformats.org/officeDocument/2006/relationships/tags" Target="../tags/tag350.xml"/><Relationship Id="rId18" Type="http://schemas.openxmlformats.org/officeDocument/2006/relationships/tags" Target="../tags/tag349.xml"/><Relationship Id="rId17" Type="http://schemas.openxmlformats.org/officeDocument/2006/relationships/tags" Target="../tags/tag348.xml"/><Relationship Id="rId16" Type="http://schemas.openxmlformats.org/officeDocument/2006/relationships/image" Target="../media/image20.jpeg"/><Relationship Id="rId15" Type="http://schemas.openxmlformats.org/officeDocument/2006/relationships/tags" Target="../tags/tag347.xml"/><Relationship Id="rId14" Type="http://schemas.openxmlformats.org/officeDocument/2006/relationships/tags" Target="../tags/tag346.xml"/><Relationship Id="rId13" Type="http://schemas.openxmlformats.org/officeDocument/2006/relationships/tags" Target="../tags/tag345.xml"/><Relationship Id="rId12" Type="http://schemas.openxmlformats.org/officeDocument/2006/relationships/tags" Target="../tags/tag344.xml"/><Relationship Id="rId11" Type="http://schemas.openxmlformats.org/officeDocument/2006/relationships/image" Target="../media/image19.jpeg"/><Relationship Id="rId10" Type="http://schemas.openxmlformats.org/officeDocument/2006/relationships/tags" Target="../tags/tag343.xml"/><Relationship Id="rId1" Type="http://schemas.openxmlformats.org/officeDocument/2006/relationships/tags" Target="../tags/tag335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359.xml"/><Relationship Id="rId8" Type="http://schemas.openxmlformats.org/officeDocument/2006/relationships/tags" Target="../tags/tag358.xml"/><Relationship Id="rId7" Type="http://schemas.openxmlformats.org/officeDocument/2006/relationships/tags" Target="../tags/tag357.xml"/><Relationship Id="rId6" Type="http://schemas.openxmlformats.org/officeDocument/2006/relationships/tags" Target="../tags/tag356.xml"/><Relationship Id="rId5" Type="http://schemas.openxmlformats.org/officeDocument/2006/relationships/tags" Target="../tags/tag355.xml"/><Relationship Id="rId4" Type="http://schemas.openxmlformats.org/officeDocument/2006/relationships/tags" Target="../tags/tag354.xml"/><Relationship Id="rId3" Type="http://schemas.openxmlformats.org/officeDocument/2006/relationships/tags" Target="../tags/tag353.xml"/><Relationship Id="rId2" Type="http://schemas.openxmlformats.org/officeDocument/2006/relationships/image" Target="../media/image21.jpeg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360.xml"/><Relationship Id="rId1" Type="http://schemas.openxmlformats.org/officeDocument/2006/relationships/tags" Target="../tags/tag352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jpeg"/><Relationship Id="rId8" Type="http://schemas.openxmlformats.org/officeDocument/2006/relationships/tags" Target="../tags/tag367.xml"/><Relationship Id="rId7" Type="http://schemas.openxmlformats.org/officeDocument/2006/relationships/image" Target="../media/image22.jpeg"/><Relationship Id="rId6" Type="http://schemas.openxmlformats.org/officeDocument/2006/relationships/tags" Target="../tags/tag366.xml"/><Relationship Id="rId5" Type="http://schemas.openxmlformats.org/officeDocument/2006/relationships/tags" Target="../tags/tag365.xml"/><Relationship Id="rId4" Type="http://schemas.openxmlformats.org/officeDocument/2006/relationships/tags" Target="../tags/tag364.xml"/><Relationship Id="rId3" Type="http://schemas.openxmlformats.org/officeDocument/2006/relationships/tags" Target="../tags/tag363.xml"/><Relationship Id="rId23" Type="http://schemas.openxmlformats.org/officeDocument/2006/relationships/slideLayout" Target="../slideLayouts/slideLayout18.xml"/><Relationship Id="rId22" Type="http://schemas.openxmlformats.org/officeDocument/2006/relationships/tags" Target="../tags/tag378.xml"/><Relationship Id="rId21" Type="http://schemas.openxmlformats.org/officeDocument/2006/relationships/tags" Target="../tags/tag377.xml"/><Relationship Id="rId20" Type="http://schemas.openxmlformats.org/officeDocument/2006/relationships/tags" Target="../tags/tag376.xml"/><Relationship Id="rId2" Type="http://schemas.openxmlformats.org/officeDocument/2006/relationships/tags" Target="../tags/tag362.xml"/><Relationship Id="rId19" Type="http://schemas.openxmlformats.org/officeDocument/2006/relationships/tags" Target="../tags/tag375.xml"/><Relationship Id="rId18" Type="http://schemas.openxmlformats.org/officeDocument/2006/relationships/tags" Target="../tags/tag374.xml"/><Relationship Id="rId17" Type="http://schemas.openxmlformats.org/officeDocument/2006/relationships/tags" Target="../tags/tag373.xml"/><Relationship Id="rId16" Type="http://schemas.openxmlformats.org/officeDocument/2006/relationships/tags" Target="../tags/tag372.xml"/><Relationship Id="rId15" Type="http://schemas.openxmlformats.org/officeDocument/2006/relationships/tags" Target="../tags/tag371.xml"/><Relationship Id="rId14" Type="http://schemas.openxmlformats.org/officeDocument/2006/relationships/tags" Target="../tags/tag370.xml"/><Relationship Id="rId13" Type="http://schemas.openxmlformats.org/officeDocument/2006/relationships/image" Target="../media/image25.jpeg"/><Relationship Id="rId12" Type="http://schemas.openxmlformats.org/officeDocument/2006/relationships/tags" Target="../tags/tag369.xml"/><Relationship Id="rId11" Type="http://schemas.openxmlformats.org/officeDocument/2006/relationships/image" Target="../media/image24.jpeg"/><Relationship Id="rId10" Type="http://schemas.openxmlformats.org/officeDocument/2006/relationships/tags" Target="../tags/tag368.xml"/><Relationship Id="rId1" Type="http://schemas.openxmlformats.org/officeDocument/2006/relationships/tags" Target="../tags/tag361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tags" Target="../tags/tag381.xml"/><Relationship Id="rId2" Type="http://schemas.openxmlformats.org/officeDocument/2006/relationships/tags" Target="../tags/tag380.xml"/><Relationship Id="rId1" Type="http://schemas.openxmlformats.org/officeDocument/2006/relationships/tags" Target="../tags/tag379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89.xml"/><Relationship Id="rId8" Type="http://schemas.openxmlformats.org/officeDocument/2006/relationships/tags" Target="../tags/tag388.xml"/><Relationship Id="rId7" Type="http://schemas.openxmlformats.org/officeDocument/2006/relationships/tags" Target="../tags/tag387.xml"/><Relationship Id="rId6" Type="http://schemas.openxmlformats.org/officeDocument/2006/relationships/tags" Target="../tags/tag386.xml"/><Relationship Id="rId5" Type="http://schemas.openxmlformats.org/officeDocument/2006/relationships/tags" Target="../tags/tag385.xml"/><Relationship Id="rId4" Type="http://schemas.openxmlformats.org/officeDocument/2006/relationships/tags" Target="../tags/tag384.xml"/><Relationship Id="rId3" Type="http://schemas.openxmlformats.org/officeDocument/2006/relationships/tags" Target="../tags/tag383.xml"/><Relationship Id="rId2" Type="http://schemas.openxmlformats.org/officeDocument/2006/relationships/image" Target="../media/image26.jpeg"/><Relationship Id="rId18" Type="http://schemas.openxmlformats.org/officeDocument/2006/relationships/slideLayout" Target="../slideLayouts/slideLayout18.xml"/><Relationship Id="rId17" Type="http://schemas.openxmlformats.org/officeDocument/2006/relationships/tags" Target="../tags/tag397.xml"/><Relationship Id="rId16" Type="http://schemas.openxmlformats.org/officeDocument/2006/relationships/tags" Target="../tags/tag396.xml"/><Relationship Id="rId15" Type="http://schemas.openxmlformats.org/officeDocument/2006/relationships/tags" Target="../tags/tag395.xml"/><Relationship Id="rId14" Type="http://schemas.openxmlformats.org/officeDocument/2006/relationships/tags" Target="../tags/tag394.xml"/><Relationship Id="rId13" Type="http://schemas.openxmlformats.org/officeDocument/2006/relationships/tags" Target="../tags/tag393.xml"/><Relationship Id="rId12" Type="http://schemas.openxmlformats.org/officeDocument/2006/relationships/tags" Target="../tags/tag392.xml"/><Relationship Id="rId11" Type="http://schemas.openxmlformats.org/officeDocument/2006/relationships/tags" Target="../tags/tag391.xml"/><Relationship Id="rId10" Type="http://schemas.openxmlformats.org/officeDocument/2006/relationships/tags" Target="../tags/tag390.xml"/><Relationship Id="rId1" Type="http://schemas.openxmlformats.org/officeDocument/2006/relationships/tags" Target="../tags/tag382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405.xml"/><Relationship Id="rId8" Type="http://schemas.openxmlformats.org/officeDocument/2006/relationships/tags" Target="../tags/tag404.xml"/><Relationship Id="rId7" Type="http://schemas.openxmlformats.org/officeDocument/2006/relationships/tags" Target="../tags/tag403.xml"/><Relationship Id="rId6" Type="http://schemas.openxmlformats.org/officeDocument/2006/relationships/tags" Target="../tags/tag402.xml"/><Relationship Id="rId5" Type="http://schemas.openxmlformats.org/officeDocument/2006/relationships/tags" Target="../tags/tag401.xml"/><Relationship Id="rId4" Type="http://schemas.openxmlformats.org/officeDocument/2006/relationships/image" Target="../media/image27.jpeg"/><Relationship Id="rId3" Type="http://schemas.openxmlformats.org/officeDocument/2006/relationships/tags" Target="../tags/tag400.xml"/><Relationship Id="rId27" Type="http://schemas.openxmlformats.org/officeDocument/2006/relationships/slideLayout" Target="../slideLayouts/slideLayout18.xml"/><Relationship Id="rId26" Type="http://schemas.openxmlformats.org/officeDocument/2006/relationships/tags" Target="../tags/tag419.xml"/><Relationship Id="rId25" Type="http://schemas.openxmlformats.org/officeDocument/2006/relationships/tags" Target="../tags/tag418.xml"/><Relationship Id="rId24" Type="http://schemas.openxmlformats.org/officeDocument/2006/relationships/tags" Target="../tags/tag417.xml"/><Relationship Id="rId23" Type="http://schemas.openxmlformats.org/officeDocument/2006/relationships/tags" Target="../tags/tag416.xml"/><Relationship Id="rId22" Type="http://schemas.openxmlformats.org/officeDocument/2006/relationships/image" Target="../media/image30.jpeg"/><Relationship Id="rId21" Type="http://schemas.openxmlformats.org/officeDocument/2006/relationships/tags" Target="../tags/tag415.xml"/><Relationship Id="rId20" Type="http://schemas.openxmlformats.org/officeDocument/2006/relationships/tags" Target="../tags/tag414.xml"/><Relationship Id="rId2" Type="http://schemas.openxmlformats.org/officeDocument/2006/relationships/tags" Target="../tags/tag399.xml"/><Relationship Id="rId19" Type="http://schemas.openxmlformats.org/officeDocument/2006/relationships/tags" Target="../tags/tag413.xml"/><Relationship Id="rId18" Type="http://schemas.openxmlformats.org/officeDocument/2006/relationships/tags" Target="../tags/tag412.xml"/><Relationship Id="rId17" Type="http://schemas.openxmlformats.org/officeDocument/2006/relationships/tags" Target="../tags/tag411.xml"/><Relationship Id="rId16" Type="http://schemas.openxmlformats.org/officeDocument/2006/relationships/image" Target="../media/image29.jpeg"/><Relationship Id="rId15" Type="http://schemas.openxmlformats.org/officeDocument/2006/relationships/tags" Target="../tags/tag410.xml"/><Relationship Id="rId14" Type="http://schemas.openxmlformats.org/officeDocument/2006/relationships/tags" Target="../tags/tag409.xml"/><Relationship Id="rId13" Type="http://schemas.openxmlformats.org/officeDocument/2006/relationships/tags" Target="../tags/tag408.xml"/><Relationship Id="rId12" Type="http://schemas.openxmlformats.org/officeDocument/2006/relationships/tags" Target="../tags/tag407.xml"/><Relationship Id="rId11" Type="http://schemas.openxmlformats.org/officeDocument/2006/relationships/tags" Target="../tags/tag406.xml"/><Relationship Id="rId10" Type="http://schemas.openxmlformats.org/officeDocument/2006/relationships/image" Target="../media/image28.jpeg"/><Relationship Id="rId1" Type="http://schemas.openxmlformats.org/officeDocument/2006/relationships/tags" Target="../tags/tag398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426.xml"/><Relationship Id="rId8" Type="http://schemas.openxmlformats.org/officeDocument/2006/relationships/tags" Target="../tags/tag425.xml"/><Relationship Id="rId7" Type="http://schemas.openxmlformats.org/officeDocument/2006/relationships/tags" Target="../tags/tag424.xml"/><Relationship Id="rId6" Type="http://schemas.openxmlformats.org/officeDocument/2006/relationships/tags" Target="../tags/tag423.xml"/><Relationship Id="rId5" Type="http://schemas.openxmlformats.org/officeDocument/2006/relationships/image" Target="../media/image32.jpeg"/><Relationship Id="rId4" Type="http://schemas.openxmlformats.org/officeDocument/2006/relationships/tags" Target="../tags/tag422.xml"/><Relationship Id="rId3" Type="http://schemas.openxmlformats.org/officeDocument/2006/relationships/image" Target="../media/image31.png"/><Relationship Id="rId2" Type="http://schemas.openxmlformats.org/officeDocument/2006/relationships/tags" Target="../tags/tag421.xml"/><Relationship Id="rId19" Type="http://schemas.openxmlformats.org/officeDocument/2006/relationships/slideLayout" Target="../slideLayouts/slideLayout18.xml"/><Relationship Id="rId18" Type="http://schemas.openxmlformats.org/officeDocument/2006/relationships/tags" Target="../tags/tag435.xml"/><Relationship Id="rId17" Type="http://schemas.openxmlformats.org/officeDocument/2006/relationships/tags" Target="../tags/tag434.xml"/><Relationship Id="rId16" Type="http://schemas.openxmlformats.org/officeDocument/2006/relationships/tags" Target="../tags/tag433.xml"/><Relationship Id="rId15" Type="http://schemas.openxmlformats.org/officeDocument/2006/relationships/tags" Target="../tags/tag432.xml"/><Relationship Id="rId14" Type="http://schemas.openxmlformats.org/officeDocument/2006/relationships/tags" Target="../tags/tag431.xml"/><Relationship Id="rId13" Type="http://schemas.openxmlformats.org/officeDocument/2006/relationships/tags" Target="../tags/tag430.xml"/><Relationship Id="rId12" Type="http://schemas.openxmlformats.org/officeDocument/2006/relationships/tags" Target="../tags/tag429.xml"/><Relationship Id="rId11" Type="http://schemas.openxmlformats.org/officeDocument/2006/relationships/tags" Target="../tags/tag428.xml"/><Relationship Id="rId10" Type="http://schemas.openxmlformats.org/officeDocument/2006/relationships/tags" Target="../tags/tag427.xml"/><Relationship Id="rId1" Type="http://schemas.openxmlformats.org/officeDocument/2006/relationships/tags" Target="../tags/tag420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5.xml"/><Relationship Id="rId3" Type="http://schemas.openxmlformats.org/officeDocument/2006/relationships/tags" Target="../tags/tag438.xml"/><Relationship Id="rId2" Type="http://schemas.openxmlformats.org/officeDocument/2006/relationships/tags" Target="../tags/tag437.xml"/><Relationship Id="rId1" Type="http://schemas.openxmlformats.org/officeDocument/2006/relationships/tags" Target="../tags/tag436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446.xml"/><Relationship Id="rId8" Type="http://schemas.openxmlformats.org/officeDocument/2006/relationships/tags" Target="../tags/tag445.xml"/><Relationship Id="rId7" Type="http://schemas.openxmlformats.org/officeDocument/2006/relationships/tags" Target="../tags/tag444.xml"/><Relationship Id="rId6" Type="http://schemas.openxmlformats.org/officeDocument/2006/relationships/image" Target="../media/image33.jpeg"/><Relationship Id="rId5" Type="http://schemas.openxmlformats.org/officeDocument/2006/relationships/tags" Target="../tags/tag443.xml"/><Relationship Id="rId4" Type="http://schemas.openxmlformats.org/officeDocument/2006/relationships/tags" Target="../tags/tag442.xml"/><Relationship Id="rId3" Type="http://schemas.openxmlformats.org/officeDocument/2006/relationships/tags" Target="../tags/tag441.xml"/><Relationship Id="rId24" Type="http://schemas.openxmlformats.org/officeDocument/2006/relationships/notesSlide" Target="../notesSlides/notesSlide6.xml"/><Relationship Id="rId23" Type="http://schemas.openxmlformats.org/officeDocument/2006/relationships/slideLayout" Target="../slideLayouts/slideLayout18.xml"/><Relationship Id="rId22" Type="http://schemas.openxmlformats.org/officeDocument/2006/relationships/tags" Target="../tags/tag456.xml"/><Relationship Id="rId21" Type="http://schemas.openxmlformats.org/officeDocument/2006/relationships/image" Target="../media/image36.jpeg"/><Relationship Id="rId20" Type="http://schemas.openxmlformats.org/officeDocument/2006/relationships/tags" Target="../tags/tag455.xml"/><Relationship Id="rId2" Type="http://schemas.openxmlformats.org/officeDocument/2006/relationships/tags" Target="../tags/tag440.xml"/><Relationship Id="rId19" Type="http://schemas.openxmlformats.org/officeDocument/2006/relationships/tags" Target="../tags/tag454.xml"/><Relationship Id="rId18" Type="http://schemas.openxmlformats.org/officeDocument/2006/relationships/tags" Target="../tags/tag453.xml"/><Relationship Id="rId17" Type="http://schemas.openxmlformats.org/officeDocument/2006/relationships/tags" Target="../tags/tag452.xml"/><Relationship Id="rId16" Type="http://schemas.openxmlformats.org/officeDocument/2006/relationships/image" Target="../media/image35.jpeg"/><Relationship Id="rId15" Type="http://schemas.openxmlformats.org/officeDocument/2006/relationships/tags" Target="../tags/tag451.xml"/><Relationship Id="rId14" Type="http://schemas.openxmlformats.org/officeDocument/2006/relationships/tags" Target="../tags/tag450.xml"/><Relationship Id="rId13" Type="http://schemas.openxmlformats.org/officeDocument/2006/relationships/tags" Target="../tags/tag449.xml"/><Relationship Id="rId12" Type="http://schemas.openxmlformats.org/officeDocument/2006/relationships/tags" Target="../tags/tag448.xml"/><Relationship Id="rId11" Type="http://schemas.openxmlformats.org/officeDocument/2006/relationships/image" Target="../media/image34.jpeg"/><Relationship Id="rId10" Type="http://schemas.openxmlformats.org/officeDocument/2006/relationships/tags" Target="../tags/tag447.xml"/><Relationship Id="rId1" Type="http://schemas.openxmlformats.org/officeDocument/2006/relationships/tags" Target="../tags/tag439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464.xml"/><Relationship Id="rId8" Type="http://schemas.openxmlformats.org/officeDocument/2006/relationships/tags" Target="../tags/tag463.xml"/><Relationship Id="rId7" Type="http://schemas.openxmlformats.org/officeDocument/2006/relationships/tags" Target="../tags/tag462.xml"/><Relationship Id="rId6" Type="http://schemas.openxmlformats.org/officeDocument/2006/relationships/tags" Target="../tags/tag461.xml"/><Relationship Id="rId5" Type="http://schemas.openxmlformats.org/officeDocument/2006/relationships/tags" Target="../tags/tag460.xml"/><Relationship Id="rId4" Type="http://schemas.openxmlformats.org/officeDocument/2006/relationships/tags" Target="../tags/tag459.xml"/><Relationship Id="rId3" Type="http://schemas.openxmlformats.org/officeDocument/2006/relationships/image" Target="../media/image37.jpeg"/><Relationship Id="rId2" Type="http://schemas.openxmlformats.org/officeDocument/2006/relationships/tags" Target="../tags/tag458.xml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465.xml"/><Relationship Id="rId1" Type="http://schemas.openxmlformats.org/officeDocument/2006/relationships/tags" Target="../tags/tag45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62.xml"/><Relationship Id="rId8" Type="http://schemas.openxmlformats.org/officeDocument/2006/relationships/tags" Target="../tags/tag261.xml"/><Relationship Id="rId7" Type="http://schemas.openxmlformats.org/officeDocument/2006/relationships/tags" Target="../tags/tag260.xml"/><Relationship Id="rId6" Type="http://schemas.openxmlformats.org/officeDocument/2006/relationships/tags" Target="../tags/tag259.xml"/><Relationship Id="rId5" Type="http://schemas.openxmlformats.org/officeDocument/2006/relationships/tags" Target="../tags/tag258.xml"/><Relationship Id="rId4" Type="http://schemas.openxmlformats.org/officeDocument/2006/relationships/tags" Target="../tags/tag257.xml"/><Relationship Id="rId3" Type="http://schemas.openxmlformats.org/officeDocument/2006/relationships/tags" Target="../tags/tag256.xml"/><Relationship Id="rId2" Type="http://schemas.openxmlformats.org/officeDocument/2006/relationships/tags" Target="../tags/tag255.xml"/><Relationship Id="rId19" Type="http://schemas.openxmlformats.org/officeDocument/2006/relationships/notesSlide" Target="../notesSlides/notesSlide2.xml"/><Relationship Id="rId18" Type="http://schemas.openxmlformats.org/officeDocument/2006/relationships/slideLayout" Target="../slideLayouts/slideLayout14.xml"/><Relationship Id="rId17" Type="http://schemas.openxmlformats.org/officeDocument/2006/relationships/tags" Target="../tags/tag270.xml"/><Relationship Id="rId16" Type="http://schemas.openxmlformats.org/officeDocument/2006/relationships/tags" Target="../tags/tag269.xml"/><Relationship Id="rId15" Type="http://schemas.openxmlformats.org/officeDocument/2006/relationships/tags" Target="../tags/tag268.xml"/><Relationship Id="rId14" Type="http://schemas.openxmlformats.org/officeDocument/2006/relationships/tags" Target="../tags/tag267.xml"/><Relationship Id="rId13" Type="http://schemas.openxmlformats.org/officeDocument/2006/relationships/tags" Target="../tags/tag266.xml"/><Relationship Id="rId12" Type="http://schemas.openxmlformats.org/officeDocument/2006/relationships/tags" Target="../tags/tag265.xml"/><Relationship Id="rId11" Type="http://schemas.openxmlformats.org/officeDocument/2006/relationships/tags" Target="../tags/tag264.xml"/><Relationship Id="rId10" Type="http://schemas.openxmlformats.org/officeDocument/2006/relationships/tags" Target="../tags/tag263.xml"/><Relationship Id="rId1" Type="http://schemas.openxmlformats.org/officeDocument/2006/relationships/tags" Target="../tags/tag254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473.xml"/><Relationship Id="rId8" Type="http://schemas.openxmlformats.org/officeDocument/2006/relationships/tags" Target="../tags/tag472.xml"/><Relationship Id="rId7" Type="http://schemas.openxmlformats.org/officeDocument/2006/relationships/tags" Target="../tags/tag471.xml"/><Relationship Id="rId6" Type="http://schemas.openxmlformats.org/officeDocument/2006/relationships/tags" Target="../tags/tag470.xml"/><Relationship Id="rId5" Type="http://schemas.openxmlformats.org/officeDocument/2006/relationships/tags" Target="../tags/tag469.xml"/><Relationship Id="rId4" Type="http://schemas.openxmlformats.org/officeDocument/2006/relationships/image" Target="../media/image38.jpeg"/><Relationship Id="rId3" Type="http://schemas.openxmlformats.org/officeDocument/2006/relationships/tags" Target="../tags/tag468.xml"/><Relationship Id="rId27" Type="http://schemas.openxmlformats.org/officeDocument/2006/relationships/slideLayout" Target="../slideLayouts/slideLayout18.xml"/><Relationship Id="rId26" Type="http://schemas.openxmlformats.org/officeDocument/2006/relationships/tags" Target="../tags/tag487.xml"/><Relationship Id="rId25" Type="http://schemas.openxmlformats.org/officeDocument/2006/relationships/tags" Target="../tags/tag486.xml"/><Relationship Id="rId24" Type="http://schemas.openxmlformats.org/officeDocument/2006/relationships/tags" Target="../tags/tag485.xml"/><Relationship Id="rId23" Type="http://schemas.openxmlformats.org/officeDocument/2006/relationships/tags" Target="../tags/tag484.xml"/><Relationship Id="rId22" Type="http://schemas.openxmlformats.org/officeDocument/2006/relationships/image" Target="../media/image41.jpeg"/><Relationship Id="rId21" Type="http://schemas.openxmlformats.org/officeDocument/2006/relationships/tags" Target="../tags/tag483.xml"/><Relationship Id="rId20" Type="http://schemas.openxmlformats.org/officeDocument/2006/relationships/tags" Target="../tags/tag482.xml"/><Relationship Id="rId2" Type="http://schemas.openxmlformats.org/officeDocument/2006/relationships/tags" Target="../tags/tag467.xml"/><Relationship Id="rId19" Type="http://schemas.openxmlformats.org/officeDocument/2006/relationships/tags" Target="../tags/tag481.xml"/><Relationship Id="rId18" Type="http://schemas.openxmlformats.org/officeDocument/2006/relationships/tags" Target="../tags/tag480.xml"/><Relationship Id="rId17" Type="http://schemas.openxmlformats.org/officeDocument/2006/relationships/tags" Target="../tags/tag479.xml"/><Relationship Id="rId16" Type="http://schemas.openxmlformats.org/officeDocument/2006/relationships/image" Target="../media/image40.jpeg"/><Relationship Id="rId15" Type="http://schemas.openxmlformats.org/officeDocument/2006/relationships/tags" Target="../tags/tag478.xml"/><Relationship Id="rId14" Type="http://schemas.openxmlformats.org/officeDocument/2006/relationships/tags" Target="../tags/tag477.xml"/><Relationship Id="rId13" Type="http://schemas.openxmlformats.org/officeDocument/2006/relationships/tags" Target="../tags/tag476.xml"/><Relationship Id="rId12" Type="http://schemas.openxmlformats.org/officeDocument/2006/relationships/tags" Target="../tags/tag475.xml"/><Relationship Id="rId11" Type="http://schemas.openxmlformats.org/officeDocument/2006/relationships/tags" Target="../tags/tag474.xml"/><Relationship Id="rId10" Type="http://schemas.openxmlformats.org/officeDocument/2006/relationships/image" Target="../media/image39.jpeg"/><Relationship Id="rId1" Type="http://schemas.openxmlformats.org/officeDocument/2006/relationships/tags" Target="../tags/tag466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6.xml"/><Relationship Id="rId3" Type="http://schemas.openxmlformats.org/officeDocument/2006/relationships/tags" Target="../tags/tag490.xml"/><Relationship Id="rId2" Type="http://schemas.openxmlformats.org/officeDocument/2006/relationships/tags" Target="../tags/tag489.xml"/><Relationship Id="rId1" Type="http://schemas.openxmlformats.org/officeDocument/2006/relationships/tags" Target="../tags/tag488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498.xml"/><Relationship Id="rId8" Type="http://schemas.openxmlformats.org/officeDocument/2006/relationships/tags" Target="../tags/tag497.xml"/><Relationship Id="rId7" Type="http://schemas.openxmlformats.org/officeDocument/2006/relationships/tags" Target="../tags/tag496.xml"/><Relationship Id="rId6" Type="http://schemas.openxmlformats.org/officeDocument/2006/relationships/tags" Target="../tags/tag495.xml"/><Relationship Id="rId5" Type="http://schemas.openxmlformats.org/officeDocument/2006/relationships/tags" Target="../tags/tag494.xml"/><Relationship Id="rId4" Type="http://schemas.openxmlformats.org/officeDocument/2006/relationships/tags" Target="../tags/tag493.xml"/><Relationship Id="rId3" Type="http://schemas.openxmlformats.org/officeDocument/2006/relationships/tags" Target="../tags/tag492.xml"/><Relationship Id="rId2" Type="http://schemas.openxmlformats.org/officeDocument/2006/relationships/image" Target="../media/image42.jpeg"/><Relationship Id="rId16" Type="http://schemas.openxmlformats.org/officeDocument/2006/relationships/notesSlide" Target="../notesSlides/notesSlide8.xml"/><Relationship Id="rId15" Type="http://schemas.openxmlformats.org/officeDocument/2006/relationships/slideLayout" Target="../slideLayouts/slideLayout18.xml"/><Relationship Id="rId14" Type="http://schemas.openxmlformats.org/officeDocument/2006/relationships/tags" Target="../tags/tag503.xml"/><Relationship Id="rId13" Type="http://schemas.openxmlformats.org/officeDocument/2006/relationships/tags" Target="../tags/tag502.xml"/><Relationship Id="rId12" Type="http://schemas.openxmlformats.org/officeDocument/2006/relationships/tags" Target="../tags/tag501.xml"/><Relationship Id="rId11" Type="http://schemas.openxmlformats.org/officeDocument/2006/relationships/tags" Target="../tags/tag500.xml"/><Relationship Id="rId10" Type="http://schemas.openxmlformats.org/officeDocument/2006/relationships/tags" Target="../tags/tag499.xml"/><Relationship Id="rId1" Type="http://schemas.openxmlformats.org/officeDocument/2006/relationships/tags" Target="../tags/tag491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510.xml"/><Relationship Id="rId8" Type="http://schemas.openxmlformats.org/officeDocument/2006/relationships/tags" Target="../tags/tag509.xml"/><Relationship Id="rId7" Type="http://schemas.openxmlformats.org/officeDocument/2006/relationships/image" Target="../media/image44.jpeg"/><Relationship Id="rId6" Type="http://schemas.openxmlformats.org/officeDocument/2006/relationships/tags" Target="../tags/tag508.xml"/><Relationship Id="rId5" Type="http://schemas.openxmlformats.org/officeDocument/2006/relationships/tags" Target="../tags/tag507.xml"/><Relationship Id="rId4" Type="http://schemas.openxmlformats.org/officeDocument/2006/relationships/tags" Target="../tags/tag506.xml"/><Relationship Id="rId3" Type="http://schemas.openxmlformats.org/officeDocument/2006/relationships/image" Target="../media/image43.jpeg"/><Relationship Id="rId20" Type="http://schemas.openxmlformats.org/officeDocument/2006/relationships/notesSlide" Target="../notesSlides/notesSlide9.xml"/><Relationship Id="rId2" Type="http://schemas.openxmlformats.org/officeDocument/2006/relationships/tags" Target="../tags/tag505.xml"/><Relationship Id="rId19" Type="http://schemas.openxmlformats.org/officeDocument/2006/relationships/slideLayout" Target="../slideLayouts/slideLayout18.xml"/><Relationship Id="rId18" Type="http://schemas.openxmlformats.org/officeDocument/2006/relationships/tags" Target="../tags/tag517.xml"/><Relationship Id="rId17" Type="http://schemas.openxmlformats.org/officeDocument/2006/relationships/tags" Target="../tags/tag516.xml"/><Relationship Id="rId16" Type="http://schemas.openxmlformats.org/officeDocument/2006/relationships/tags" Target="../tags/tag515.xml"/><Relationship Id="rId15" Type="http://schemas.openxmlformats.org/officeDocument/2006/relationships/image" Target="../media/image46.jpeg"/><Relationship Id="rId14" Type="http://schemas.openxmlformats.org/officeDocument/2006/relationships/tags" Target="../tags/tag514.xml"/><Relationship Id="rId13" Type="http://schemas.openxmlformats.org/officeDocument/2006/relationships/tags" Target="../tags/tag513.xml"/><Relationship Id="rId12" Type="http://schemas.openxmlformats.org/officeDocument/2006/relationships/tags" Target="../tags/tag512.xml"/><Relationship Id="rId11" Type="http://schemas.openxmlformats.org/officeDocument/2006/relationships/image" Target="../media/image45.jpeg"/><Relationship Id="rId10" Type="http://schemas.openxmlformats.org/officeDocument/2006/relationships/tags" Target="../tags/tag511.xml"/><Relationship Id="rId1" Type="http://schemas.openxmlformats.org/officeDocument/2006/relationships/tags" Target="../tags/tag504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525.xml"/><Relationship Id="rId8" Type="http://schemas.openxmlformats.org/officeDocument/2006/relationships/tags" Target="../tags/tag524.xml"/><Relationship Id="rId7" Type="http://schemas.openxmlformats.org/officeDocument/2006/relationships/tags" Target="../tags/tag523.xml"/><Relationship Id="rId6" Type="http://schemas.openxmlformats.org/officeDocument/2006/relationships/tags" Target="../tags/tag522.xml"/><Relationship Id="rId5" Type="http://schemas.openxmlformats.org/officeDocument/2006/relationships/tags" Target="../tags/tag521.xml"/><Relationship Id="rId4" Type="http://schemas.openxmlformats.org/officeDocument/2006/relationships/tags" Target="../tags/tag520.xml"/><Relationship Id="rId3" Type="http://schemas.openxmlformats.org/officeDocument/2006/relationships/image" Target="../media/image47.jpeg"/><Relationship Id="rId2" Type="http://schemas.openxmlformats.org/officeDocument/2006/relationships/tags" Target="../tags/tag519.xml"/><Relationship Id="rId12" Type="http://schemas.openxmlformats.org/officeDocument/2006/relationships/notesSlide" Target="../notesSlides/notesSlide10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526.xml"/><Relationship Id="rId1" Type="http://schemas.openxmlformats.org/officeDocument/2006/relationships/tags" Target="../tags/tag518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7.xml"/><Relationship Id="rId3" Type="http://schemas.openxmlformats.org/officeDocument/2006/relationships/tags" Target="../tags/tag529.xml"/><Relationship Id="rId2" Type="http://schemas.openxmlformats.org/officeDocument/2006/relationships/tags" Target="../tags/tag528.xml"/><Relationship Id="rId1" Type="http://schemas.openxmlformats.org/officeDocument/2006/relationships/tags" Target="../tags/tag527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" Type="http://schemas.openxmlformats.org/officeDocument/2006/relationships/tags" Target="../tags/tag27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81.xml"/><Relationship Id="rId8" Type="http://schemas.openxmlformats.org/officeDocument/2006/relationships/tags" Target="../tags/tag280.xml"/><Relationship Id="rId7" Type="http://schemas.openxmlformats.org/officeDocument/2006/relationships/tags" Target="../tags/tag279.xml"/><Relationship Id="rId6" Type="http://schemas.openxmlformats.org/officeDocument/2006/relationships/tags" Target="../tags/tag278.xml"/><Relationship Id="rId5" Type="http://schemas.openxmlformats.org/officeDocument/2006/relationships/tags" Target="../tags/tag277.xml"/><Relationship Id="rId4" Type="http://schemas.openxmlformats.org/officeDocument/2006/relationships/image" Target="../media/image9.jpeg"/><Relationship Id="rId3" Type="http://schemas.openxmlformats.org/officeDocument/2006/relationships/tags" Target="../tags/tag276.xml"/><Relationship Id="rId2" Type="http://schemas.openxmlformats.org/officeDocument/2006/relationships/tags" Target="../tags/tag275.xml"/><Relationship Id="rId15" Type="http://schemas.openxmlformats.org/officeDocument/2006/relationships/slideLayout" Target="../slideLayouts/slideLayout18.xml"/><Relationship Id="rId14" Type="http://schemas.openxmlformats.org/officeDocument/2006/relationships/tags" Target="../tags/tag286.xml"/><Relationship Id="rId13" Type="http://schemas.openxmlformats.org/officeDocument/2006/relationships/tags" Target="../tags/tag285.xml"/><Relationship Id="rId12" Type="http://schemas.openxmlformats.org/officeDocument/2006/relationships/tags" Target="../tags/tag284.xml"/><Relationship Id="rId11" Type="http://schemas.openxmlformats.org/officeDocument/2006/relationships/tags" Target="../tags/tag283.xml"/><Relationship Id="rId10" Type="http://schemas.openxmlformats.org/officeDocument/2006/relationships/tags" Target="../tags/tag282.xml"/><Relationship Id="rId1" Type="http://schemas.openxmlformats.org/officeDocument/2006/relationships/tags" Target="../tags/tag27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jpeg"/><Relationship Id="rId8" Type="http://schemas.openxmlformats.org/officeDocument/2006/relationships/tags" Target="../tags/tag294.xml"/><Relationship Id="rId7" Type="http://schemas.openxmlformats.org/officeDocument/2006/relationships/tags" Target="../tags/tag293.xml"/><Relationship Id="rId6" Type="http://schemas.openxmlformats.org/officeDocument/2006/relationships/tags" Target="../tags/tag292.xml"/><Relationship Id="rId5" Type="http://schemas.openxmlformats.org/officeDocument/2006/relationships/tags" Target="../tags/tag291.xml"/><Relationship Id="rId4" Type="http://schemas.openxmlformats.org/officeDocument/2006/relationships/tags" Target="../tags/tag290.xml"/><Relationship Id="rId3" Type="http://schemas.openxmlformats.org/officeDocument/2006/relationships/tags" Target="../tags/tag289.xml"/><Relationship Id="rId2" Type="http://schemas.openxmlformats.org/officeDocument/2006/relationships/tags" Target="../tags/tag288.xml"/><Relationship Id="rId18" Type="http://schemas.openxmlformats.org/officeDocument/2006/relationships/slideLayout" Target="../slideLayouts/slideLayout18.xml"/><Relationship Id="rId17" Type="http://schemas.openxmlformats.org/officeDocument/2006/relationships/tags" Target="../tags/tag300.xml"/><Relationship Id="rId16" Type="http://schemas.openxmlformats.org/officeDocument/2006/relationships/tags" Target="../tags/tag299.xml"/><Relationship Id="rId15" Type="http://schemas.openxmlformats.org/officeDocument/2006/relationships/tags" Target="../tags/tag298.xml"/><Relationship Id="rId14" Type="http://schemas.openxmlformats.org/officeDocument/2006/relationships/tags" Target="../tags/tag297.xml"/><Relationship Id="rId13" Type="http://schemas.openxmlformats.org/officeDocument/2006/relationships/image" Target="../media/image12.jpeg"/><Relationship Id="rId12" Type="http://schemas.openxmlformats.org/officeDocument/2006/relationships/tags" Target="../tags/tag296.xml"/><Relationship Id="rId11" Type="http://schemas.openxmlformats.org/officeDocument/2006/relationships/image" Target="../media/image11.jpeg"/><Relationship Id="rId10" Type="http://schemas.openxmlformats.org/officeDocument/2006/relationships/tags" Target="../tags/tag295.xml"/><Relationship Id="rId1" Type="http://schemas.openxmlformats.org/officeDocument/2006/relationships/tags" Target="../tags/tag28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308.xml"/><Relationship Id="rId8" Type="http://schemas.openxmlformats.org/officeDocument/2006/relationships/tags" Target="../tags/tag307.xml"/><Relationship Id="rId7" Type="http://schemas.openxmlformats.org/officeDocument/2006/relationships/tags" Target="../tags/tag306.xml"/><Relationship Id="rId6" Type="http://schemas.openxmlformats.org/officeDocument/2006/relationships/tags" Target="../tags/tag305.xml"/><Relationship Id="rId5" Type="http://schemas.openxmlformats.org/officeDocument/2006/relationships/tags" Target="../tags/tag304.xml"/><Relationship Id="rId4" Type="http://schemas.openxmlformats.org/officeDocument/2006/relationships/tags" Target="../tags/tag303.xml"/><Relationship Id="rId3" Type="http://schemas.openxmlformats.org/officeDocument/2006/relationships/image" Target="../media/image13.jpeg"/><Relationship Id="rId2" Type="http://schemas.openxmlformats.org/officeDocument/2006/relationships/tags" Target="../tags/tag302.xml"/><Relationship Id="rId15" Type="http://schemas.openxmlformats.org/officeDocument/2006/relationships/notesSlide" Target="../notesSlides/notesSlide3.xml"/><Relationship Id="rId14" Type="http://schemas.openxmlformats.org/officeDocument/2006/relationships/slideLayout" Target="../slideLayouts/slideLayout18.xml"/><Relationship Id="rId13" Type="http://schemas.openxmlformats.org/officeDocument/2006/relationships/tags" Target="../tags/tag312.xml"/><Relationship Id="rId12" Type="http://schemas.openxmlformats.org/officeDocument/2006/relationships/tags" Target="../tags/tag311.xml"/><Relationship Id="rId11" Type="http://schemas.openxmlformats.org/officeDocument/2006/relationships/tags" Target="../tags/tag310.xml"/><Relationship Id="rId10" Type="http://schemas.openxmlformats.org/officeDocument/2006/relationships/tags" Target="../tags/tag309.xml"/><Relationship Id="rId1" Type="http://schemas.openxmlformats.org/officeDocument/2006/relationships/tags" Target="../tags/tag30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319.xml"/><Relationship Id="rId8" Type="http://schemas.openxmlformats.org/officeDocument/2006/relationships/tags" Target="../tags/tag318.xml"/><Relationship Id="rId7" Type="http://schemas.openxmlformats.org/officeDocument/2006/relationships/image" Target="../media/image15.jpeg"/><Relationship Id="rId6" Type="http://schemas.openxmlformats.org/officeDocument/2006/relationships/tags" Target="../tags/tag317.xml"/><Relationship Id="rId5" Type="http://schemas.openxmlformats.org/officeDocument/2006/relationships/tags" Target="../tags/tag316.xml"/><Relationship Id="rId4" Type="http://schemas.openxmlformats.org/officeDocument/2006/relationships/tags" Target="../tags/tag315.xml"/><Relationship Id="rId3" Type="http://schemas.openxmlformats.org/officeDocument/2006/relationships/image" Target="../media/image14.jpeg"/><Relationship Id="rId2" Type="http://schemas.openxmlformats.org/officeDocument/2006/relationships/tags" Target="../tags/tag314.xml"/><Relationship Id="rId16" Type="http://schemas.openxmlformats.org/officeDocument/2006/relationships/notesSlide" Target="../notesSlides/notesSlide4.xml"/><Relationship Id="rId15" Type="http://schemas.openxmlformats.org/officeDocument/2006/relationships/slideLayout" Target="../slideLayouts/slideLayout18.xml"/><Relationship Id="rId14" Type="http://schemas.openxmlformats.org/officeDocument/2006/relationships/tags" Target="../tags/tag323.xml"/><Relationship Id="rId13" Type="http://schemas.openxmlformats.org/officeDocument/2006/relationships/tags" Target="../tags/tag322.xml"/><Relationship Id="rId12" Type="http://schemas.openxmlformats.org/officeDocument/2006/relationships/tags" Target="../tags/tag321.xml"/><Relationship Id="rId11" Type="http://schemas.openxmlformats.org/officeDocument/2006/relationships/image" Target="../media/image16.jpeg"/><Relationship Id="rId10" Type="http://schemas.openxmlformats.org/officeDocument/2006/relationships/tags" Target="../tags/tag320.xml"/><Relationship Id="rId1" Type="http://schemas.openxmlformats.org/officeDocument/2006/relationships/tags" Target="../tags/tag313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3.xml"/><Relationship Id="rId3" Type="http://schemas.openxmlformats.org/officeDocument/2006/relationships/tags" Target="../tags/tag326.xml"/><Relationship Id="rId2" Type="http://schemas.openxmlformats.org/officeDocument/2006/relationships/tags" Target="../tags/tag325.xml"/><Relationship Id="rId1" Type="http://schemas.openxmlformats.org/officeDocument/2006/relationships/tags" Target="../tags/tag324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334.xml"/><Relationship Id="rId8" Type="http://schemas.openxmlformats.org/officeDocument/2006/relationships/tags" Target="../tags/tag333.xml"/><Relationship Id="rId7" Type="http://schemas.openxmlformats.org/officeDocument/2006/relationships/tags" Target="../tags/tag332.xml"/><Relationship Id="rId6" Type="http://schemas.openxmlformats.org/officeDocument/2006/relationships/tags" Target="../tags/tag331.xml"/><Relationship Id="rId5" Type="http://schemas.openxmlformats.org/officeDocument/2006/relationships/tags" Target="../tags/tag330.xml"/><Relationship Id="rId4" Type="http://schemas.openxmlformats.org/officeDocument/2006/relationships/tags" Target="../tags/tag329.xml"/><Relationship Id="rId3" Type="http://schemas.openxmlformats.org/officeDocument/2006/relationships/tags" Target="../tags/tag328.xml"/><Relationship Id="rId2" Type="http://schemas.openxmlformats.org/officeDocument/2006/relationships/image" Target="../media/image17.jpeg"/><Relationship Id="rId10" Type="http://schemas.openxmlformats.org/officeDocument/2006/relationships/slideLayout" Target="../slideLayouts/slideLayout18.xml"/><Relationship Id="rId1" Type="http://schemas.openxmlformats.org/officeDocument/2006/relationships/tags" Target="../tags/tag3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单击此处添加副标题内容</a:t>
            </a:r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title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三农问题的探讨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7"/>
            <p:custDataLst>
              <p:tags r:id="rId3"/>
            </p:custDataLst>
          </p:nvPr>
        </p:nvSpPr>
        <p:spPr>
          <a:xfrm>
            <a:off x="1329159" y="6104889"/>
            <a:ext cx="1752600" cy="361951"/>
          </a:xfrm>
        </p:spPr>
        <p:txBody>
          <a:bodyPr/>
          <a:lstStyle/>
          <a:p>
            <a:r>
              <a:rPr lang="zh-CN" altLang="en-US"/>
              <a:t>汇报人: </a:t>
            </a:r>
            <a:r>
              <a:rPr lang="zh-CN" altLang="en-US"/>
              <a:t>黄谋财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社会结构因素</a:t>
            </a:r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901097" y="3690218"/>
            <a:ext cx="2880446" cy="876095"/>
          </a:xfrm>
          <a:prstGeom prst="rect">
            <a:avLst/>
          </a:prstGeom>
          <a:ln>
            <a:noFill/>
            <a:prstDash val="sysDash"/>
          </a:ln>
        </p:spPr>
        <p:txBody>
          <a:bodyPr vert="horz" wrap="square" lIns="0" tIns="0" rIns="0" bIns="0" rtlCol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kern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城乡二元结构导致资源分配不均，农村地区发展滞后，影响农民收入和生活质量。</a:t>
            </a:r>
            <a:endParaRPr lang="zh-CN" altLang="en-US" sz="1200" kern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9" name="矩形 8"/>
          <p:cNvSpPr/>
          <p:nvPr>
            <p:custDataLst>
              <p:tags r:id="rId3"/>
            </p:custDataLst>
          </p:nvPr>
        </p:nvSpPr>
        <p:spPr>
          <a:xfrm>
            <a:off x="901097" y="3009392"/>
            <a:ext cx="2880444" cy="59120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1700" b="1" kern="0">
                <a:solidFill>
                  <a:schemeClr val="accent1"/>
                </a:solidFill>
                <a:latin typeface="+mn-ea"/>
                <a:cs typeface="+mn-ea"/>
              </a:rPr>
              <a:t>城乡二元结构</a:t>
            </a:r>
            <a:endParaRPr lang="zh-CN" altLang="en-US" sz="1700" b="1" kern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3" name="矩形 12"/>
          <p:cNvSpPr/>
          <p:nvPr>
            <p:custDataLst>
              <p:tags r:id="rId4"/>
            </p:custDataLst>
          </p:nvPr>
        </p:nvSpPr>
        <p:spPr>
          <a:xfrm>
            <a:off x="901097" y="1811595"/>
            <a:ext cx="1325415" cy="991788"/>
          </a:xfrm>
          <a:prstGeom prst="rect">
            <a:avLst/>
          </a:prstGeom>
          <a:noFill/>
        </p:spPr>
        <p:txBody>
          <a:bodyPr wrap="none" lIns="0" tIns="0" rIns="0" bIns="0" rtlCol="0" anchor="ctr">
            <a:normAutofit fontScale="80000"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7200" b="1" kern="0" dirty="0">
                <a:solidFill>
                  <a:schemeClr val="accent1"/>
                </a:solidFill>
                <a:latin typeface="+mn-ea"/>
                <a:cs typeface="+mn-ea"/>
              </a:rPr>
              <a:t>01</a:t>
            </a:r>
            <a:endParaRPr lang="zh-CN" altLang="en-US" sz="7200" b="1" kern="0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pic>
        <p:nvPicPr>
          <p:cNvPr id="16" name="图片 15" descr="/data/temp/15aa121e-2056-11f0-8f82-7ad72c76e4cf.jpg@base@tag=imgScale&amp;m=1&amp;w=799&amp;h=422&amp;q=9515aa121e-2056-11f0-8f82-7ad72c76e4cf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 t="10423" b="10423"/>
          <a:stretch>
            <a:fillRect/>
          </a:stretch>
        </p:blipFill>
        <p:spPr>
          <a:xfrm>
            <a:off x="901097" y="4680337"/>
            <a:ext cx="2880449" cy="152000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alpha val="20000"/>
              </a:schemeClr>
            </a:solidFill>
          </a:ln>
        </p:spPr>
      </p:pic>
      <p:sp>
        <p:nvSpPr>
          <p:cNvPr id="17" name="矩形 16"/>
          <p:cNvSpPr/>
          <p:nvPr>
            <p:custDataLst>
              <p:tags r:id="rId7"/>
            </p:custDataLst>
          </p:nvPr>
        </p:nvSpPr>
        <p:spPr>
          <a:xfrm>
            <a:off x="4759324" y="3690218"/>
            <a:ext cx="2880446" cy="876095"/>
          </a:xfrm>
          <a:prstGeom prst="rect">
            <a:avLst/>
          </a:prstGeom>
          <a:ln>
            <a:noFill/>
            <a:prstDash val="sysDash"/>
          </a:ln>
        </p:spPr>
        <p:txBody>
          <a:bodyPr vert="horz" wrap="square" lIns="0" tIns="0" rIns="0" bIns="0" rtlCol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kern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教育资源在城乡间分配不均，农村教育水平普遍低于城市，限制了农村人才的培养。</a:t>
            </a:r>
            <a:endParaRPr lang="zh-CN" altLang="en-US" sz="1200" kern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8" name="矩形 17"/>
          <p:cNvSpPr/>
          <p:nvPr>
            <p:custDataLst>
              <p:tags r:id="rId8"/>
            </p:custDataLst>
          </p:nvPr>
        </p:nvSpPr>
        <p:spPr>
          <a:xfrm>
            <a:off x="4759324" y="3009392"/>
            <a:ext cx="2880444" cy="59120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1700" b="1" kern="0">
                <a:solidFill>
                  <a:schemeClr val="accent1"/>
                </a:solidFill>
                <a:latin typeface="+mn-ea"/>
                <a:cs typeface="+mn-ea"/>
              </a:rPr>
              <a:t>教育不平等</a:t>
            </a:r>
            <a:endParaRPr lang="zh-CN" altLang="en-US" sz="1700" b="1" kern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20" name="矩形 19"/>
          <p:cNvSpPr/>
          <p:nvPr>
            <p:custDataLst>
              <p:tags r:id="rId9"/>
            </p:custDataLst>
          </p:nvPr>
        </p:nvSpPr>
        <p:spPr>
          <a:xfrm>
            <a:off x="4759324" y="1811595"/>
            <a:ext cx="1325415" cy="991788"/>
          </a:xfrm>
          <a:prstGeom prst="rect">
            <a:avLst/>
          </a:prstGeom>
          <a:noFill/>
        </p:spPr>
        <p:txBody>
          <a:bodyPr wrap="none" lIns="0" tIns="0" rIns="0" bIns="0" rtlCol="0" anchor="ctr">
            <a:normAutofit fontScale="80000"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7200" b="1" kern="0">
                <a:solidFill>
                  <a:schemeClr val="accent1"/>
                </a:solidFill>
                <a:latin typeface="+mn-ea"/>
                <a:cs typeface="+mn-ea"/>
              </a:rPr>
              <a:t>02</a:t>
            </a:r>
            <a:endParaRPr lang="zh-CN" altLang="en-US" sz="7200" b="1" kern="0">
              <a:solidFill>
                <a:schemeClr val="accent1"/>
              </a:solidFill>
              <a:latin typeface="+mn-ea"/>
              <a:cs typeface="+mn-ea"/>
            </a:endParaRPr>
          </a:p>
        </p:txBody>
      </p:sp>
      <p:pic>
        <p:nvPicPr>
          <p:cNvPr id="21" name="图片 20" descr="/data/temp/15aa0ce4-2056-11f0-8f82-7ad72c76e4cf.jpg@base@tag=imgScale&amp;m=1&amp;w=799&amp;h=422&amp;q=9515aa0ce4-2056-11f0-8f82-7ad72c76e4cf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1"/>
          <a:srcRect t="10423" b="10423"/>
          <a:stretch>
            <a:fillRect/>
          </a:stretch>
        </p:blipFill>
        <p:spPr>
          <a:xfrm>
            <a:off x="4759324" y="4680337"/>
            <a:ext cx="2880449" cy="152000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alpha val="20000"/>
              </a:schemeClr>
            </a:solidFill>
          </a:ln>
        </p:spPr>
      </p:pic>
      <p:sp>
        <p:nvSpPr>
          <p:cNvPr id="22" name="矩形 21"/>
          <p:cNvSpPr/>
          <p:nvPr>
            <p:custDataLst>
              <p:tags r:id="rId12"/>
            </p:custDataLst>
          </p:nvPr>
        </p:nvSpPr>
        <p:spPr>
          <a:xfrm>
            <a:off x="8617551" y="3690218"/>
            <a:ext cx="2880446" cy="876095"/>
          </a:xfrm>
          <a:prstGeom prst="rect">
            <a:avLst/>
          </a:prstGeom>
          <a:ln>
            <a:noFill/>
            <a:prstDash val="sysDash"/>
          </a:ln>
        </p:spPr>
        <p:txBody>
          <a:bodyPr vert="horz" wrap="square" lIns="0" tIns="0" rIns="0" bIns="0" rtlCol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kern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户籍制度限制了农民的流动和就业，影响了农村劳动力的合理配置和农民收入的提高。</a:t>
            </a:r>
            <a:endParaRPr lang="zh-CN" altLang="en-US" sz="1200" kern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4" name="矩形 23"/>
          <p:cNvSpPr/>
          <p:nvPr>
            <p:custDataLst>
              <p:tags r:id="rId13"/>
            </p:custDataLst>
          </p:nvPr>
        </p:nvSpPr>
        <p:spPr>
          <a:xfrm>
            <a:off x="8617551" y="3009392"/>
            <a:ext cx="2880443" cy="59120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1700" b="1" kern="0">
                <a:solidFill>
                  <a:schemeClr val="accent1"/>
                </a:solidFill>
                <a:latin typeface="+mn-ea"/>
                <a:cs typeface="+mn-ea"/>
              </a:rPr>
              <a:t>户籍制度限制</a:t>
            </a:r>
            <a:endParaRPr lang="zh-CN" altLang="en-US" sz="1700" b="1" kern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25" name="矩形 24"/>
          <p:cNvSpPr/>
          <p:nvPr>
            <p:custDataLst>
              <p:tags r:id="rId14"/>
            </p:custDataLst>
          </p:nvPr>
        </p:nvSpPr>
        <p:spPr>
          <a:xfrm>
            <a:off x="8617551" y="1811595"/>
            <a:ext cx="1325415" cy="991788"/>
          </a:xfrm>
          <a:prstGeom prst="rect">
            <a:avLst/>
          </a:prstGeom>
          <a:noFill/>
        </p:spPr>
        <p:txBody>
          <a:bodyPr wrap="none" lIns="0" tIns="0" rIns="0" bIns="0" rtlCol="0" anchor="ctr">
            <a:normAutofit fontScale="80000"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7200" b="1" kern="0">
                <a:solidFill>
                  <a:schemeClr val="accent1"/>
                </a:solidFill>
                <a:latin typeface="+mn-ea"/>
                <a:cs typeface="+mn-ea"/>
              </a:rPr>
              <a:t>03</a:t>
            </a:r>
            <a:endParaRPr lang="zh-CN" altLang="en-US" sz="7200" b="1" kern="0">
              <a:solidFill>
                <a:schemeClr val="accent1"/>
              </a:solidFill>
              <a:latin typeface="+mn-ea"/>
              <a:cs typeface="+mn-ea"/>
            </a:endParaRPr>
          </a:p>
        </p:txBody>
      </p:sp>
      <p:pic>
        <p:nvPicPr>
          <p:cNvPr id="26" name="图片 25" descr="/data/temp/15aa0c20-2056-11f0-8f82-7ad72c76e4cf.jpg@base@tag=imgScale&amp;m=1&amp;w=799&amp;h=422&amp;q=9515aa0c20-2056-11f0-8f82-7ad72c76e4cf"/>
          <p:cNvPicPr>
            <a:picLocks noChangeAspect="1"/>
          </p:cNvPicPr>
          <p:nvPr>
            <p:custDataLst>
              <p:tags r:id="rId15"/>
            </p:custDataLst>
          </p:nvPr>
        </p:nvPicPr>
        <p:blipFill rotWithShape="1">
          <a:blip r:embed="rId16"/>
          <a:srcRect t="10423" b="10423"/>
          <a:stretch>
            <a:fillRect/>
          </a:stretch>
        </p:blipFill>
        <p:spPr>
          <a:xfrm>
            <a:off x="8617551" y="4680337"/>
            <a:ext cx="2880449" cy="152000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alpha val="20000"/>
              </a:schemeClr>
            </a:solidFill>
          </a:ln>
        </p:spPr>
      </p:pic>
      <p:cxnSp>
        <p:nvCxnSpPr>
          <p:cNvPr id="35" name="直接连接符 34"/>
          <p:cNvCxnSpPr/>
          <p:nvPr>
            <p:custDataLst>
              <p:tags r:id="rId17"/>
            </p:custDataLst>
          </p:nvPr>
        </p:nvCxnSpPr>
        <p:spPr>
          <a:xfrm>
            <a:off x="695960" y="1811595"/>
            <a:ext cx="0" cy="4407542"/>
          </a:xfrm>
          <a:prstGeom prst="line">
            <a:avLst/>
          </a:prstGeom>
          <a:ln w="19050">
            <a:solidFill>
              <a:schemeClr val="tx1">
                <a:lumMod val="40000"/>
                <a:lumOff val="60000"/>
                <a:alpha val="3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>
            <p:custDataLst>
              <p:tags r:id="rId18"/>
            </p:custDataLst>
          </p:nvPr>
        </p:nvCxnSpPr>
        <p:spPr>
          <a:xfrm>
            <a:off x="4544025" y="1811595"/>
            <a:ext cx="0" cy="4407542"/>
          </a:xfrm>
          <a:prstGeom prst="line">
            <a:avLst/>
          </a:prstGeom>
          <a:ln w="19050">
            <a:solidFill>
              <a:schemeClr val="tx1">
                <a:lumMod val="40000"/>
                <a:lumOff val="60000"/>
                <a:alpha val="3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>
            <p:custDataLst>
              <p:tags r:id="rId19"/>
            </p:custDataLst>
          </p:nvPr>
        </p:nvCxnSpPr>
        <p:spPr>
          <a:xfrm>
            <a:off x="8400347" y="1811595"/>
            <a:ext cx="0" cy="4407542"/>
          </a:xfrm>
          <a:prstGeom prst="line">
            <a:avLst/>
          </a:prstGeom>
          <a:ln w="19050">
            <a:solidFill>
              <a:schemeClr val="tx1">
                <a:lumMod val="40000"/>
                <a:lumOff val="60000"/>
                <a:alpha val="3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/data/temp/17abaf86-2056-11f0-80b8-1ab25010afc6.jpg17abaf86-2056-11f0-80b8-1ab25010afc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/>
          <a:srcRect l="921" r="921"/>
          <a:stretch>
            <a:fillRect/>
          </a:stretch>
        </p:blipFill>
        <p:spPr>
          <a:xfrm>
            <a:off x="696595" y="1411605"/>
            <a:ext cx="10800080" cy="299339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10301605" y="4163098"/>
            <a:ext cx="1195070" cy="7359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custDataLst>
              <p:tags r:id="rId4"/>
            </p:custDataLst>
          </p:nvPr>
        </p:nvSpPr>
        <p:spPr>
          <a:xfrm rot="10800000">
            <a:off x="10639743" y="4330738"/>
            <a:ext cx="531495" cy="40068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51" h="986">
                <a:moveTo>
                  <a:pt x="1262" y="0"/>
                </a:moveTo>
                <a:lnTo>
                  <a:pt x="1351" y="188"/>
                </a:lnTo>
                <a:cubicBezTo>
                  <a:pt x="1260" y="218"/>
                  <a:pt x="1195" y="260"/>
                  <a:pt x="1155" y="314"/>
                </a:cubicBezTo>
                <a:cubicBezTo>
                  <a:pt x="1116" y="369"/>
                  <a:pt x="1095" y="440"/>
                  <a:pt x="1093" y="530"/>
                </a:cubicBezTo>
                <a:lnTo>
                  <a:pt x="1314" y="530"/>
                </a:lnTo>
                <a:lnTo>
                  <a:pt x="1314" y="986"/>
                </a:lnTo>
                <a:lnTo>
                  <a:pt x="858" y="986"/>
                </a:lnTo>
                <a:lnTo>
                  <a:pt x="858" y="660"/>
                </a:lnTo>
                <a:cubicBezTo>
                  <a:pt x="858" y="528"/>
                  <a:pt x="870" y="424"/>
                  <a:pt x="893" y="348"/>
                </a:cubicBezTo>
                <a:cubicBezTo>
                  <a:pt x="916" y="272"/>
                  <a:pt x="959" y="203"/>
                  <a:pt x="1022" y="143"/>
                </a:cubicBezTo>
                <a:cubicBezTo>
                  <a:pt x="1084" y="82"/>
                  <a:pt x="1164" y="35"/>
                  <a:pt x="1262" y="0"/>
                </a:cubicBezTo>
                <a:close/>
                <a:moveTo>
                  <a:pt x="404" y="0"/>
                </a:moveTo>
                <a:lnTo>
                  <a:pt x="493" y="188"/>
                </a:lnTo>
                <a:cubicBezTo>
                  <a:pt x="402" y="218"/>
                  <a:pt x="337" y="260"/>
                  <a:pt x="297" y="314"/>
                </a:cubicBezTo>
                <a:cubicBezTo>
                  <a:pt x="258" y="369"/>
                  <a:pt x="237" y="440"/>
                  <a:pt x="235" y="530"/>
                </a:cubicBezTo>
                <a:lnTo>
                  <a:pt x="456" y="530"/>
                </a:lnTo>
                <a:lnTo>
                  <a:pt x="456" y="986"/>
                </a:lnTo>
                <a:lnTo>
                  <a:pt x="0" y="986"/>
                </a:lnTo>
                <a:lnTo>
                  <a:pt x="0" y="660"/>
                </a:lnTo>
                <a:cubicBezTo>
                  <a:pt x="0" y="528"/>
                  <a:pt x="12" y="424"/>
                  <a:pt x="35" y="348"/>
                </a:cubicBezTo>
                <a:cubicBezTo>
                  <a:pt x="58" y="272"/>
                  <a:pt x="101" y="203"/>
                  <a:pt x="164" y="143"/>
                </a:cubicBezTo>
                <a:cubicBezTo>
                  <a:pt x="226" y="82"/>
                  <a:pt x="306" y="35"/>
                  <a:pt x="404" y="0"/>
                </a:cubicBezTo>
                <a:close/>
              </a:path>
            </a:pathLst>
          </a:custGeom>
          <a:solidFill>
            <a:schemeClr val="lt1">
              <a:lumMod val="95000"/>
            </a:schemeClr>
          </a:solidFill>
          <a:effectLst/>
        </p:spPr>
        <p:txBody>
          <a:bodyPr vert="horz" wrap="square" lIns="90000" tIns="46800" rIns="90000" bIns="4680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endParaRPr lang="en-US" altLang="zh-CN" sz="16600">
              <a:solidFill>
                <a:schemeClr val="bg1">
                  <a:lumMod val="95000"/>
                </a:schemeClr>
              </a:solidFill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/>
              <a:t>政策环境因素</a:t>
            </a:r>
            <a:endParaRPr lang="zh-CN"/>
          </a:p>
        </p:txBody>
      </p:sp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6210300" y="5215573"/>
            <a:ext cx="3959860" cy="121856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推行土地流转政策，促进土地规模化经营，提高农业生产效率，助力农村经济发展。</a:t>
            </a:r>
            <a:endParaRPr lang="zh-CN" altLang="en-US" sz="1400" dirty="0">
              <a:solidFill>
                <a:srgbClr val="000000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6" name="矩形 5"/>
          <p:cNvSpPr/>
          <p:nvPr>
            <p:custDataLst>
              <p:tags r:id="rId7"/>
            </p:custDataLst>
          </p:nvPr>
        </p:nvSpPr>
        <p:spPr>
          <a:xfrm>
            <a:off x="6210300" y="4755833"/>
            <a:ext cx="3959860" cy="3492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土地流转政策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695960" y="5215573"/>
            <a:ext cx="3959860" cy="121856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政府提供农业补贴，如种子、化肥补贴，以降低农民生产成本，提高农业竞争力。</a:t>
            </a:r>
            <a:endParaRPr lang="zh-CN" altLang="en-US" sz="1400" dirty="0">
              <a:solidFill>
                <a:srgbClr val="000000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695960" y="4755833"/>
            <a:ext cx="3959860" cy="3492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农业补贴政策</a:t>
            </a:r>
            <a:endParaRPr lang="zh-CN" altLang="en-US" sz="2000" b="1" dirty="0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自然环境因素</a:t>
            </a:r>
            <a:endParaRPr lang="zh-CN" altLang="en-US"/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695960" y="1416072"/>
            <a:ext cx="2431608" cy="4647766"/>
          </a:xfrm>
          <a:prstGeom prst="rect">
            <a:avLst/>
          </a:prstGeom>
          <a:solidFill>
            <a:schemeClr val="tx1">
              <a:lumMod val="40000"/>
              <a:lumOff val="60000"/>
              <a:alpha val="15000"/>
            </a:schemeClr>
          </a:solidFill>
          <a:ln w="9525">
            <a:solidFill>
              <a:schemeClr val="tx1">
                <a:lumMod val="40000"/>
                <a:lumOff val="60000"/>
                <a:alpha val="2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/>
            <a:endParaRPr lang="zh-CN" altLang="en-US">
              <a:solidFill>
                <a:schemeClr val="bg1"/>
              </a:solidFill>
              <a:latin typeface="+mn-ea"/>
              <a:sym typeface="MiSans Normal" panose="00000500000000000000" charset="-122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3485679" y="1412262"/>
            <a:ext cx="2431608" cy="4647766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/>
            <a:endParaRPr lang="zh-CN" altLang="en-US">
              <a:solidFill>
                <a:schemeClr val="bg1"/>
              </a:solidFill>
              <a:latin typeface="+mn-ea"/>
              <a:sym typeface="MiSans Normal" panose="00000500000000000000" charset="-122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9064482" y="1412262"/>
            <a:ext cx="2431608" cy="4647766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/>
            <a:endParaRPr lang="zh-CN" altLang="en-US">
              <a:solidFill>
                <a:schemeClr val="bg1"/>
              </a:solidFill>
              <a:latin typeface="+mn-ea"/>
              <a:sym typeface="MiSans Normal" panose="00000500000000000000" charset="-122"/>
            </a:endParaRPr>
          </a:p>
        </p:txBody>
      </p:sp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6275398" y="1412262"/>
            <a:ext cx="2431608" cy="4647766"/>
          </a:xfrm>
          <a:prstGeom prst="rect">
            <a:avLst/>
          </a:prstGeom>
          <a:solidFill>
            <a:schemeClr val="tx1">
              <a:lumMod val="40000"/>
              <a:lumOff val="60000"/>
              <a:alpha val="15000"/>
            </a:schemeClr>
          </a:solidFill>
          <a:ln w="9525">
            <a:solidFill>
              <a:schemeClr val="tx1">
                <a:lumMod val="40000"/>
                <a:lumOff val="60000"/>
                <a:alpha val="2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/>
            <a:endParaRPr lang="zh-CN" altLang="en-US">
              <a:solidFill>
                <a:schemeClr val="bg1"/>
              </a:solidFill>
              <a:latin typeface="+mn-ea"/>
              <a:sym typeface="MiSans Normal" panose="00000500000000000000" charset="-122"/>
            </a:endParaRPr>
          </a:p>
        </p:txBody>
      </p:sp>
      <p:pic>
        <p:nvPicPr>
          <p:cNvPr id="19" name="图片 18" descr="/data/temp/159499e3-2056-11f0-888e-fe12b53a8e9e.jpg@base@tag=imgScale&amp;m=1&amp;w=675&amp;h=534&amp;q=95159499e3-2056-11f0-888e-fe12b53a8e9e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 l="7895" r="7895"/>
          <a:stretch>
            <a:fillRect/>
          </a:stretch>
        </p:blipFill>
        <p:spPr>
          <a:xfrm>
            <a:off x="9065117" y="1412262"/>
            <a:ext cx="2431608" cy="192501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02" h="2926">
                <a:moveTo>
                  <a:pt x="0" y="0"/>
                </a:moveTo>
                <a:lnTo>
                  <a:pt x="3402" y="0"/>
                </a:lnTo>
                <a:lnTo>
                  <a:pt x="3402" y="2926"/>
                </a:lnTo>
                <a:lnTo>
                  <a:pt x="0" y="29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 w="3175" cmpd="sng">
            <a:solidFill>
              <a:schemeClr val="tx1">
                <a:lumMod val="40000"/>
                <a:lumOff val="60000"/>
                <a:alpha val="20000"/>
              </a:schemeClr>
            </a:solidFill>
          </a:ln>
        </p:spPr>
      </p:pic>
      <p:pic>
        <p:nvPicPr>
          <p:cNvPr id="20" name="图片 19" descr="/data/temp/1594987f-2056-11f0-888e-fe12b53a8e9e.jpg@base@tag=imgScale&amp;m=1&amp;w=675&amp;h=534&amp;q=951594987f-2056-11f0-888e-fe12b53a8e9e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/>
          <a:srcRect t="6180" r="23257" b="562"/>
          <a:stretch>
            <a:fillRect/>
          </a:stretch>
        </p:blipFill>
        <p:spPr>
          <a:xfrm>
            <a:off x="6275398" y="1412262"/>
            <a:ext cx="2431608" cy="192429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02" h="2926">
                <a:moveTo>
                  <a:pt x="0" y="0"/>
                </a:moveTo>
                <a:lnTo>
                  <a:pt x="3402" y="0"/>
                </a:lnTo>
                <a:lnTo>
                  <a:pt x="3402" y="2926"/>
                </a:lnTo>
                <a:lnTo>
                  <a:pt x="0" y="29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1" name="图片 20" descr="/data/temp/159498e7-2056-11f0-888e-fe12b53a8e9e.jpg@base@tag=imgScale&amp;m=1&amp;w=675&amp;h=534&amp;q=95159498e7-2056-11f0-888e-fe12b53a8e9e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1"/>
          <a:srcRect l="7879" r="7879"/>
          <a:stretch>
            <a:fillRect/>
          </a:stretch>
        </p:blipFill>
        <p:spPr>
          <a:xfrm>
            <a:off x="3485679" y="1412262"/>
            <a:ext cx="2431608" cy="1924297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02" h="2926">
                <a:moveTo>
                  <a:pt x="0" y="0"/>
                </a:moveTo>
                <a:lnTo>
                  <a:pt x="3402" y="0"/>
                </a:lnTo>
                <a:lnTo>
                  <a:pt x="3402" y="2926"/>
                </a:lnTo>
                <a:lnTo>
                  <a:pt x="0" y="29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 w="3175" cmpd="sng">
            <a:solidFill>
              <a:schemeClr val="tx1">
                <a:lumMod val="40000"/>
                <a:lumOff val="60000"/>
                <a:alpha val="20000"/>
              </a:schemeClr>
            </a:solidFill>
          </a:ln>
        </p:spPr>
      </p:pic>
      <p:pic>
        <p:nvPicPr>
          <p:cNvPr id="22" name="图片 21" descr="/data/temp/15949801-2056-11f0-888e-fe12b53a8e9e.jpg@base@tag=imgScale&amp;m=1&amp;w=675&amp;h=533&amp;q=9515949801-2056-11f0-888e-fe12b53a8e9e"/>
          <p:cNvPicPr>
            <a:picLocks noChangeAspect="1"/>
          </p:cNvPicPr>
          <p:nvPr>
            <p:custDataLst>
              <p:tags r:id="rId12"/>
            </p:custDataLst>
          </p:nvPr>
        </p:nvPicPr>
        <p:blipFill rotWithShape="1">
          <a:blip r:embed="rId13"/>
          <a:srcRect l="8078" r="8078"/>
          <a:stretch>
            <a:fillRect/>
          </a:stretch>
        </p:blipFill>
        <p:spPr>
          <a:xfrm>
            <a:off x="695960" y="1416072"/>
            <a:ext cx="2431608" cy="192024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02" h="2926">
                <a:moveTo>
                  <a:pt x="0" y="0"/>
                </a:moveTo>
                <a:lnTo>
                  <a:pt x="3402" y="0"/>
                </a:lnTo>
                <a:lnTo>
                  <a:pt x="3402" y="2926"/>
                </a:lnTo>
                <a:lnTo>
                  <a:pt x="0" y="29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3" name="矩形 22"/>
          <p:cNvSpPr/>
          <p:nvPr>
            <p:custDataLst>
              <p:tags r:id="rId14"/>
            </p:custDataLst>
          </p:nvPr>
        </p:nvSpPr>
        <p:spPr>
          <a:xfrm>
            <a:off x="992522" y="3592980"/>
            <a:ext cx="1854309" cy="49215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气候变化对农业的影响</a:t>
            </a:r>
            <a:endParaRPr lang="zh-CN" alt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4" name="矩形 23"/>
          <p:cNvSpPr/>
          <p:nvPr>
            <p:custDataLst>
              <p:tags r:id="rId15"/>
            </p:custDataLst>
          </p:nvPr>
        </p:nvSpPr>
        <p:spPr>
          <a:xfrm>
            <a:off x="992522" y="4208966"/>
            <a:ext cx="1854309" cy="174149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全球变暖导致的极端天气频发，影响农作物生长周期和产量。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5" name="矩形 24"/>
          <p:cNvSpPr/>
          <p:nvPr>
            <p:custDataLst>
              <p:tags r:id="rId16"/>
            </p:custDataLst>
          </p:nvPr>
        </p:nvSpPr>
        <p:spPr>
          <a:xfrm>
            <a:off x="3782241" y="3592980"/>
            <a:ext cx="1854309" cy="49215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rgbClr val="FFFFFF"/>
                </a:solidFill>
                <a:latin typeface="+mn-ea"/>
                <a:cs typeface="+mn-ea"/>
              </a:rPr>
              <a:t>土地资源的限制</a:t>
            </a:r>
            <a:endParaRPr lang="zh-CN" altLang="en-US" sz="1400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26" name="矩形 25"/>
          <p:cNvSpPr/>
          <p:nvPr>
            <p:custDataLst>
              <p:tags r:id="rId17"/>
            </p:custDataLst>
          </p:nvPr>
        </p:nvSpPr>
        <p:spPr>
          <a:xfrm>
            <a:off x="9361045" y="3592980"/>
            <a:ext cx="1854309" cy="49215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rgbClr val="FFFFFF"/>
                </a:solidFill>
                <a:latin typeface="+mn-ea"/>
                <a:cs typeface="+mn-ea"/>
              </a:rPr>
              <a:t>自然灾害的频发</a:t>
            </a:r>
            <a:endParaRPr lang="zh-CN" altLang="en-US" sz="1400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27" name="矩形 26"/>
          <p:cNvSpPr/>
          <p:nvPr>
            <p:custDataLst>
              <p:tags r:id="rId18"/>
            </p:custDataLst>
          </p:nvPr>
        </p:nvSpPr>
        <p:spPr>
          <a:xfrm>
            <a:off x="9361045" y="4208966"/>
            <a:ext cx="1854309" cy="174149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rgbClr val="FFFFFF"/>
                </a:solidFill>
                <a:latin typeface="+mn-ea"/>
                <a:cs typeface="+mn-ea"/>
              </a:rPr>
              <a:t>洪水、干旱、台风等自然灾害频发，给农业生产带来巨大损失。</a:t>
            </a:r>
            <a:endParaRPr lang="zh-CN" altLang="en-US" sz="160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28" name="矩形 27"/>
          <p:cNvSpPr/>
          <p:nvPr>
            <p:custDataLst>
              <p:tags r:id="rId19"/>
            </p:custDataLst>
          </p:nvPr>
        </p:nvSpPr>
        <p:spPr>
          <a:xfrm>
            <a:off x="3782241" y="4208966"/>
            <a:ext cx="1854309" cy="174149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rgbClr val="FFFFFF"/>
                </a:solidFill>
                <a:latin typeface="+mn-ea"/>
                <a:cs typeface="+mn-ea"/>
              </a:rPr>
              <a:t>耕地面积有限，土地退化和沙漠化问题严重，制约了农业的可持续发展。</a:t>
            </a:r>
            <a:endParaRPr lang="zh-CN" altLang="en-US" sz="160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29" name="矩形 28"/>
          <p:cNvSpPr/>
          <p:nvPr>
            <p:custDataLst>
              <p:tags r:id="rId20"/>
            </p:custDataLst>
          </p:nvPr>
        </p:nvSpPr>
        <p:spPr>
          <a:xfrm>
            <a:off x="6571960" y="3592980"/>
            <a:ext cx="1854309" cy="49215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水资源的分布不均</a:t>
            </a:r>
            <a:endParaRPr lang="zh-CN" alt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30" name="矩形 29"/>
          <p:cNvSpPr/>
          <p:nvPr>
            <p:custDataLst>
              <p:tags r:id="rId21"/>
            </p:custDataLst>
          </p:nvPr>
        </p:nvSpPr>
        <p:spPr>
          <a:xfrm>
            <a:off x="6571960" y="4208966"/>
            <a:ext cx="1854309" cy="174149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水资源短缺和分布不均，影响了农业灌溉和农村居民的日常生活。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</p:spTree>
    <p:custDataLst>
      <p:tags r:id="rId2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zh-CN" altLang="en-US"/>
              <a:t>三农问题的政策支持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PART THREE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 descr="/data/temp/18319343-2056-11f0-af01-925dec42025e.jpg18319343-2056-11f0-af01-925dec42025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521" b="521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: 单圆角 1"/>
          <p:cNvSpPr/>
          <p:nvPr>
            <p:custDataLst>
              <p:tags r:id="rId3"/>
            </p:custDataLst>
          </p:nvPr>
        </p:nvSpPr>
        <p:spPr>
          <a:xfrm flipH="1">
            <a:off x="696913" y="3074459"/>
            <a:ext cx="11495087" cy="3793066"/>
          </a:xfrm>
          <a:prstGeom prst="round1Rect">
            <a:avLst>
              <a:gd name="adj" fmla="val 18129"/>
            </a:avLst>
          </a:prstGeom>
          <a:solidFill>
            <a:schemeClr val="bg2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7" name="标题 16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209040" y="3648710"/>
            <a:ext cx="10625455" cy="720090"/>
          </a:xfrm>
        </p:spPr>
        <p:txBody>
          <a:bodyPr/>
          <a:lstStyle/>
          <a:p>
            <a:r>
              <a:rPr lang="zh-CN" altLang="en-US" sz="4000"/>
              <a:t>国家政策导向</a:t>
            </a:r>
            <a:endParaRPr lang="zh-CN" altLang="en-US" sz="4000"/>
          </a:p>
        </p:txBody>
      </p:sp>
      <p:sp>
        <p:nvSpPr>
          <p:cNvPr id="19" name="矩形 18"/>
          <p:cNvSpPr/>
          <p:nvPr>
            <p:custDataLst>
              <p:tags r:id="rId5"/>
            </p:custDataLst>
          </p:nvPr>
        </p:nvSpPr>
        <p:spPr>
          <a:xfrm>
            <a:off x="5087727" y="5036820"/>
            <a:ext cx="3120754" cy="105917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推动农村金融产品创新，如小额信贷，以解决农民融资难问题。</a:t>
            </a:r>
            <a:endParaRPr lang="zh-CN" altLang="en-US" sz="120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0" name="矩形 19"/>
          <p:cNvSpPr/>
          <p:nvPr>
            <p:custDataLst>
              <p:tags r:id="rId6"/>
            </p:custDataLst>
          </p:nvPr>
        </p:nvSpPr>
        <p:spPr>
          <a:xfrm>
            <a:off x="5515717" y="4653280"/>
            <a:ext cx="2692651" cy="33147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2"/>
                </a:solidFill>
                <a:latin typeface="+mn-ea"/>
                <a:cs typeface="+mn-ea"/>
              </a:rPr>
              <a:t>农村金融改革</a:t>
            </a:r>
            <a:endParaRPr lang="zh-CN" altLang="en-US" sz="1600" b="1">
              <a:solidFill>
                <a:schemeClr val="accent2"/>
              </a:solidFill>
              <a:latin typeface="+mn-ea"/>
              <a:cs typeface="+mn-ea"/>
            </a:endParaRPr>
          </a:p>
        </p:txBody>
      </p:sp>
      <p:sp>
        <p:nvSpPr>
          <p:cNvPr id="21" name="矩形 20"/>
          <p:cNvSpPr/>
          <p:nvPr>
            <p:custDataLst>
              <p:tags r:id="rId7"/>
            </p:custDataLst>
          </p:nvPr>
        </p:nvSpPr>
        <p:spPr>
          <a:xfrm>
            <a:off x="8716117" y="5036820"/>
            <a:ext cx="3120754" cy="105917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鼓励土地流转，促进农业规模化经营，提高土地使用效率。</a:t>
            </a:r>
            <a:endParaRPr lang="zh-CN" altLang="en-US" sz="120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2" name="矩形 21"/>
          <p:cNvSpPr/>
          <p:nvPr>
            <p:custDataLst>
              <p:tags r:id="rId8"/>
            </p:custDataLst>
          </p:nvPr>
        </p:nvSpPr>
        <p:spPr>
          <a:xfrm>
            <a:off x="9144107" y="4653280"/>
            <a:ext cx="2692652" cy="33147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土地流转政策</a:t>
            </a:r>
            <a:endParaRPr lang="zh-CN" altLang="en-US" sz="16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5" name="矩形 4"/>
          <p:cNvSpPr/>
          <p:nvPr>
            <p:custDataLst>
              <p:tags r:id="rId9"/>
            </p:custDataLst>
          </p:nvPr>
        </p:nvSpPr>
        <p:spPr>
          <a:xfrm>
            <a:off x="1459337" y="5036820"/>
            <a:ext cx="3121025" cy="105918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政府提供种子、化肥等农资补贴，降低农民生产成本，提高农业竞争力。</a:t>
            </a:r>
            <a:endParaRPr lang="zh-CN" altLang="en-US" sz="120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8" name="矩形 17"/>
          <p:cNvSpPr/>
          <p:nvPr>
            <p:custDataLst>
              <p:tags r:id="rId10"/>
            </p:custDataLst>
          </p:nvPr>
        </p:nvSpPr>
        <p:spPr>
          <a:xfrm>
            <a:off x="1887327" y="4653280"/>
            <a:ext cx="2692400" cy="33147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农业补贴政策</a:t>
            </a:r>
            <a:endParaRPr lang="zh-CN" altLang="en-US" sz="16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23" name="矩形 22"/>
          <p:cNvSpPr/>
          <p:nvPr>
            <p:custDataLst>
              <p:tags r:id="rId11"/>
            </p:custDataLst>
          </p:nvPr>
        </p:nvSpPr>
        <p:spPr>
          <a:xfrm>
            <a:off x="1459337" y="4654550"/>
            <a:ext cx="427990" cy="331470"/>
          </a:xfrm>
          <a:prstGeom prst="rect">
            <a:avLst/>
          </a:prstGeom>
          <a:noFill/>
        </p:spPr>
        <p:txBody>
          <a:bodyPr wrap="none" lIns="0" tIns="0" rIns="0" bIns="0" rtlCol="0" anchor="b">
            <a:norm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01、</a:t>
            </a:r>
            <a:endParaRPr lang="en-US" altLang="zh-CN" sz="16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6" name="矩形 5"/>
          <p:cNvSpPr/>
          <p:nvPr>
            <p:custDataLst>
              <p:tags r:id="rId12"/>
            </p:custDataLst>
          </p:nvPr>
        </p:nvSpPr>
        <p:spPr>
          <a:xfrm>
            <a:off x="5087727" y="4654550"/>
            <a:ext cx="427687" cy="331470"/>
          </a:xfrm>
          <a:prstGeom prst="rect">
            <a:avLst/>
          </a:prstGeom>
          <a:noFill/>
        </p:spPr>
        <p:txBody>
          <a:bodyPr wrap="none" lIns="0" tIns="0" rIns="0" bIns="0" rtlCol="0" anchor="b">
            <a:norm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chemeClr val="accent2"/>
                </a:solidFill>
                <a:latin typeface="+mn-ea"/>
                <a:cs typeface="+mn-ea"/>
              </a:rPr>
              <a:t>02、</a:t>
            </a:r>
            <a:endParaRPr lang="en-US" altLang="zh-CN" sz="1600" b="1">
              <a:solidFill>
                <a:schemeClr val="accent2"/>
              </a:solidFill>
              <a:latin typeface="+mn-ea"/>
              <a:cs typeface="+mn-ea"/>
            </a:endParaRPr>
          </a:p>
        </p:txBody>
      </p:sp>
      <p:sp>
        <p:nvSpPr>
          <p:cNvPr id="7" name="矩形 6"/>
          <p:cNvSpPr/>
          <p:nvPr>
            <p:custDataLst>
              <p:tags r:id="rId13"/>
            </p:custDataLst>
          </p:nvPr>
        </p:nvSpPr>
        <p:spPr>
          <a:xfrm>
            <a:off x="8716117" y="4654550"/>
            <a:ext cx="427687" cy="331470"/>
          </a:xfrm>
          <a:prstGeom prst="rect">
            <a:avLst/>
          </a:prstGeom>
          <a:noFill/>
        </p:spPr>
        <p:txBody>
          <a:bodyPr wrap="none" lIns="0" tIns="0" rIns="0" bIns="0" rtlCol="0" anchor="b">
            <a:norm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03、</a:t>
            </a:r>
            <a:endParaRPr lang="en-US" altLang="zh-CN" sz="16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8" name="矩形 7"/>
          <p:cNvSpPr/>
          <p:nvPr>
            <p:custDataLst>
              <p:tags r:id="rId14"/>
            </p:custDataLst>
          </p:nvPr>
        </p:nvSpPr>
        <p:spPr>
          <a:xfrm>
            <a:off x="1210417" y="4730750"/>
            <a:ext cx="36195" cy="12877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15"/>
            </p:custDataLst>
          </p:nvPr>
        </p:nvSpPr>
        <p:spPr>
          <a:xfrm>
            <a:off x="4836267" y="4730750"/>
            <a:ext cx="36195" cy="12877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>
            <p:custDataLst>
              <p:tags r:id="rId16"/>
            </p:custDataLst>
          </p:nvPr>
        </p:nvSpPr>
        <p:spPr>
          <a:xfrm>
            <a:off x="8462117" y="4730750"/>
            <a:ext cx="36195" cy="12877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地方政策实施</a:t>
            </a:r>
            <a:endParaRPr lang="zh-CN" altLang="en-US"/>
          </a:p>
        </p:txBody>
      </p:sp>
      <p:sp>
        <p:nvSpPr>
          <p:cNvPr id="3" name="圆角矩形 2"/>
          <p:cNvSpPr/>
          <p:nvPr>
            <p:custDataLst>
              <p:tags r:id="rId2"/>
            </p:custDataLst>
          </p:nvPr>
        </p:nvSpPr>
        <p:spPr>
          <a:xfrm>
            <a:off x="697865" y="1598974"/>
            <a:ext cx="5260959" cy="2158619"/>
          </a:xfrm>
          <a:prstGeom prst="roundRect">
            <a:avLst>
              <a:gd name="adj" fmla="val 8702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65000">
                <a:schemeClr val="accent1">
                  <a:lumMod val="60000"/>
                  <a:lumOff val="40000"/>
                  <a:alpha val="20000"/>
                </a:schemeClr>
              </a:gs>
            </a:gsLst>
            <a:lin ang="10800000" scaled="0"/>
          </a:gradFill>
          <a:ln>
            <a:noFill/>
          </a:ln>
          <a:effectLst>
            <a:outerShdw blurRad="215900" dist="38100" dir="5400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4" name="图片 3" descr="/data/temp/1ae999c4-2056-11f0-888e-fe12b53a8e9e.jpg1ae999c4-2056-11f0-888e-fe12b53a8e9e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t="49" b="49"/>
          <a:stretch>
            <a:fillRect/>
          </a:stretch>
        </p:blipFill>
        <p:spPr>
          <a:xfrm>
            <a:off x="699135" y="1598974"/>
            <a:ext cx="1377477" cy="2158619"/>
          </a:xfrm>
          <a:prstGeom prst="roundRect">
            <a:avLst>
              <a:gd name="adj" fmla="val 11894"/>
            </a:avLst>
          </a:prstGeom>
          <a:solidFill>
            <a:schemeClr val="accent1"/>
          </a:solidFill>
          <a:ln w="952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chemeClr val="accent1">
                <a:lumMod val="75000"/>
                <a:alpha val="12000"/>
              </a:schemeClr>
            </a:outerShdw>
          </a:effectLst>
        </p:spPr>
      </p:pic>
      <p:sp>
        <p:nvSpPr>
          <p:cNvPr id="7" name="正文"/>
          <p:cNvSpPr txBox="1"/>
          <p:nvPr>
            <p:custDataLst>
              <p:tags r:id="rId5"/>
            </p:custDataLst>
          </p:nvPr>
        </p:nvSpPr>
        <p:spPr>
          <a:xfrm>
            <a:off x="2404311" y="2380751"/>
            <a:ext cx="3322076" cy="123222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indent="0" algn="l" fontAlgn="auto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地方政府对种植业、养殖业提供直接补贴，以降低农民生产成本，提高农业竞争力。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2404311" y="1758378"/>
            <a:ext cx="3321441" cy="4064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chemeClr val="accent1"/>
                </a:solidFill>
                <a:latin typeface="+mn-ea"/>
                <a:cs typeface="+mn-ea"/>
              </a:rPr>
              <a:t>农业补贴政策</a:t>
            </a:r>
            <a:endParaRPr lang="zh-CN" altLang="en-US" b="1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2411932" y="2272788"/>
            <a:ext cx="315632" cy="0"/>
          </a:xfrm>
          <a:prstGeom prst="line">
            <a:avLst/>
          </a:prstGeom>
          <a:ln w="44450" cap="rnd">
            <a:gradFill>
              <a:gsLst>
                <a:gs pos="0">
                  <a:schemeClr val="accent1"/>
                </a:gs>
                <a:gs pos="100000">
                  <a:schemeClr val="accent1">
                    <a:alpha val="26000"/>
                  </a:schemeClr>
                </a:gs>
              </a:gsLst>
              <a:lin ang="0"/>
              <a:tileRect/>
            </a:gradFill>
            <a:round/>
          </a:ln>
          <a:effectLst>
            <a:outerShdw blurRad="50800" dist="25400" dir="5400000" algn="t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圆角矩形 11"/>
          <p:cNvSpPr/>
          <p:nvPr>
            <p:custDataLst>
              <p:tags r:id="rId8"/>
            </p:custDataLst>
          </p:nvPr>
        </p:nvSpPr>
        <p:spPr>
          <a:xfrm>
            <a:off x="6233176" y="1598974"/>
            <a:ext cx="5260959" cy="2158619"/>
          </a:xfrm>
          <a:prstGeom prst="roundRect">
            <a:avLst>
              <a:gd name="adj" fmla="val 8702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65000">
                <a:schemeClr val="accent1">
                  <a:lumMod val="60000"/>
                  <a:lumOff val="40000"/>
                  <a:alpha val="20000"/>
                </a:schemeClr>
              </a:gs>
            </a:gsLst>
            <a:lin ang="10800000" scaled="0"/>
          </a:gradFill>
          <a:ln>
            <a:noFill/>
          </a:ln>
          <a:effectLst>
            <a:outerShdw blurRad="215900" dist="38100" dir="5400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13" name="图片 12" descr="/data/temp/1ae99a7d-2056-11f0-888e-fe12b53a8e9e.jpg@base@tag=imgScale&amp;m=1&amp;w=382&amp;h=599&amp;q=951ae99a7d-2056-11f0-888e-fe12b53a8e9e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/>
          <a:srcRect l="18094" r="18094"/>
          <a:stretch>
            <a:fillRect/>
          </a:stretch>
        </p:blipFill>
        <p:spPr>
          <a:xfrm>
            <a:off x="6234446" y="1598974"/>
            <a:ext cx="1377477" cy="2158619"/>
          </a:xfrm>
          <a:prstGeom prst="roundRect">
            <a:avLst>
              <a:gd name="adj" fmla="val 11894"/>
            </a:avLst>
          </a:prstGeom>
          <a:solidFill>
            <a:schemeClr val="accent1"/>
          </a:solidFill>
          <a:ln w="952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chemeClr val="accent1">
                <a:lumMod val="75000"/>
                <a:alpha val="12000"/>
              </a:schemeClr>
            </a:outerShdw>
          </a:effectLst>
        </p:spPr>
      </p:pic>
      <p:sp>
        <p:nvSpPr>
          <p:cNvPr id="14" name="正文"/>
          <p:cNvSpPr txBox="1"/>
          <p:nvPr>
            <p:custDataLst>
              <p:tags r:id="rId11"/>
            </p:custDataLst>
          </p:nvPr>
        </p:nvSpPr>
        <p:spPr>
          <a:xfrm>
            <a:off x="7939622" y="2380751"/>
            <a:ext cx="3322076" cy="123222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indent="0" algn="l" fontAlgn="auto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投资建设农村道路、水利、电力等基础设施，改善农村生产生活条件，促进农村经济发展。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5" name="矩形 14"/>
          <p:cNvSpPr/>
          <p:nvPr>
            <p:custDataLst>
              <p:tags r:id="rId12"/>
            </p:custDataLst>
          </p:nvPr>
        </p:nvSpPr>
        <p:spPr>
          <a:xfrm>
            <a:off x="7939622" y="1758378"/>
            <a:ext cx="3321441" cy="4064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accent1"/>
                </a:solidFill>
                <a:latin typeface="+mn-ea"/>
                <a:cs typeface="+mn-ea"/>
              </a:rPr>
              <a:t>农村基础设施建设</a:t>
            </a:r>
            <a:endParaRPr lang="zh-CN" altLang="en-US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cxnSp>
        <p:nvCxnSpPr>
          <p:cNvPr id="16" name="直接连接符 15"/>
          <p:cNvCxnSpPr/>
          <p:nvPr>
            <p:custDataLst>
              <p:tags r:id="rId13"/>
            </p:custDataLst>
          </p:nvPr>
        </p:nvCxnSpPr>
        <p:spPr>
          <a:xfrm>
            <a:off x="7947243" y="2272788"/>
            <a:ext cx="315632" cy="0"/>
          </a:xfrm>
          <a:prstGeom prst="line">
            <a:avLst/>
          </a:prstGeom>
          <a:ln w="44450" cap="rnd">
            <a:gradFill>
              <a:gsLst>
                <a:gs pos="0">
                  <a:schemeClr val="accent1"/>
                </a:gs>
                <a:gs pos="100000">
                  <a:schemeClr val="accent1">
                    <a:alpha val="26000"/>
                  </a:schemeClr>
                </a:gs>
              </a:gsLst>
              <a:lin ang="0"/>
              <a:tileRect/>
            </a:gradFill>
            <a:round/>
          </a:ln>
          <a:effectLst>
            <a:outerShdw blurRad="50800" dist="25400" dir="5400000" algn="t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圆角矩形 17"/>
          <p:cNvSpPr/>
          <p:nvPr>
            <p:custDataLst>
              <p:tags r:id="rId14"/>
            </p:custDataLst>
          </p:nvPr>
        </p:nvSpPr>
        <p:spPr>
          <a:xfrm>
            <a:off x="696595" y="4095452"/>
            <a:ext cx="5260959" cy="2158619"/>
          </a:xfrm>
          <a:prstGeom prst="roundRect">
            <a:avLst>
              <a:gd name="adj" fmla="val 8702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65000">
                <a:schemeClr val="accent1">
                  <a:lumMod val="60000"/>
                  <a:lumOff val="40000"/>
                  <a:alpha val="20000"/>
                </a:schemeClr>
              </a:gs>
            </a:gsLst>
            <a:lin ang="10800000" scaled="0"/>
          </a:gradFill>
          <a:ln>
            <a:noFill/>
          </a:ln>
          <a:effectLst>
            <a:outerShdw blurRad="215900" dist="38100" dir="5400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19" name="图片 18" descr="/data/temp/1ae99b44-2056-11f0-888e-fe12b53a8e9e.jpg@base@tag=imgScale&amp;m=1&amp;w=382&amp;h=599&amp;q=951ae99b44-2056-11f0-888e-fe12b53a8e9e"/>
          <p:cNvPicPr>
            <a:picLocks noChangeAspect="1"/>
          </p:cNvPicPr>
          <p:nvPr>
            <p:custDataLst>
              <p:tags r:id="rId15"/>
            </p:custDataLst>
          </p:nvPr>
        </p:nvPicPr>
        <p:blipFill rotWithShape="1">
          <a:blip r:embed="rId16"/>
          <a:srcRect l="2140" r="2140"/>
          <a:stretch>
            <a:fillRect/>
          </a:stretch>
        </p:blipFill>
        <p:spPr>
          <a:xfrm>
            <a:off x="697865" y="4095452"/>
            <a:ext cx="1377477" cy="2158619"/>
          </a:xfrm>
          <a:prstGeom prst="roundRect">
            <a:avLst>
              <a:gd name="adj" fmla="val 11894"/>
            </a:avLst>
          </a:prstGeom>
          <a:solidFill>
            <a:schemeClr val="accent1"/>
          </a:solidFill>
          <a:ln w="952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chemeClr val="accent1">
                <a:lumMod val="75000"/>
                <a:alpha val="12000"/>
              </a:schemeClr>
            </a:outerShdw>
          </a:effectLst>
        </p:spPr>
      </p:pic>
      <p:sp>
        <p:nvSpPr>
          <p:cNvPr id="20" name="正文"/>
          <p:cNvSpPr txBox="1"/>
          <p:nvPr>
            <p:custDataLst>
              <p:tags r:id="rId17"/>
            </p:custDataLst>
          </p:nvPr>
        </p:nvSpPr>
        <p:spPr>
          <a:xfrm>
            <a:off x="2403041" y="4877229"/>
            <a:ext cx="3322076" cy="123222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indent="0" algn="l" fontAlgn="auto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开展农民职业技能培训，提高农民素质，增强农村劳动力的就业能力和创业能力。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1" name="矩形 20"/>
          <p:cNvSpPr/>
          <p:nvPr>
            <p:custDataLst>
              <p:tags r:id="rId18"/>
            </p:custDataLst>
          </p:nvPr>
        </p:nvSpPr>
        <p:spPr>
          <a:xfrm>
            <a:off x="2403041" y="4254856"/>
            <a:ext cx="3321441" cy="4064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accent1"/>
                </a:solidFill>
                <a:latin typeface="+mn-ea"/>
                <a:cs typeface="+mn-ea"/>
              </a:rPr>
              <a:t>农村教育与培训</a:t>
            </a:r>
            <a:endParaRPr lang="zh-CN" altLang="en-US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cxnSp>
        <p:nvCxnSpPr>
          <p:cNvPr id="22" name="直接连接符 21"/>
          <p:cNvCxnSpPr/>
          <p:nvPr>
            <p:custDataLst>
              <p:tags r:id="rId19"/>
            </p:custDataLst>
          </p:nvPr>
        </p:nvCxnSpPr>
        <p:spPr>
          <a:xfrm>
            <a:off x="2410662" y="4769267"/>
            <a:ext cx="315632" cy="0"/>
          </a:xfrm>
          <a:prstGeom prst="line">
            <a:avLst/>
          </a:prstGeom>
          <a:ln w="44450" cap="rnd">
            <a:gradFill>
              <a:gsLst>
                <a:gs pos="0">
                  <a:schemeClr val="accent1"/>
                </a:gs>
                <a:gs pos="100000">
                  <a:schemeClr val="accent1">
                    <a:alpha val="26000"/>
                  </a:schemeClr>
                </a:gs>
              </a:gsLst>
              <a:lin ang="0"/>
              <a:tileRect/>
            </a:gradFill>
            <a:round/>
          </a:ln>
          <a:effectLst>
            <a:outerShdw blurRad="50800" dist="25400" dir="5400000" algn="t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圆角矩形 22"/>
          <p:cNvSpPr/>
          <p:nvPr>
            <p:custDataLst>
              <p:tags r:id="rId20"/>
            </p:custDataLst>
          </p:nvPr>
        </p:nvSpPr>
        <p:spPr>
          <a:xfrm>
            <a:off x="6231906" y="4095452"/>
            <a:ext cx="5260959" cy="2158619"/>
          </a:xfrm>
          <a:prstGeom prst="roundRect">
            <a:avLst>
              <a:gd name="adj" fmla="val 8702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65000">
                <a:schemeClr val="accent1">
                  <a:lumMod val="60000"/>
                  <a:lumOff val="40000"/>
                  <a:alpha val="20000"/>
                </a:schemeClr>
              </a:gs>
            </a:gsLst>
            <a:lin ang="10800000" scaled="0"/>
          </a:gradFill>
          <a:ln>
            <a:noFill/>
          </a:ln>
          <a:effectLst>
            <a:outerShdw blurRad="215900" dist="38100" dir="5400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24" name="图片 23" descr="/data/temp/1ae99a79-2056-11f0-888e-fe12b53a8e9e.jpg@base@tag=imgScale&amp;m=1&amp;w=382&amp;h=599&amp;q=951ae99a79-2056-11f0-888e-fe12b53a8e9e"/>
          <p:cNvPicPr>
            <a:picLocks noChangeAspect="1"/>
          </p:cNvPicPr>
          <p:nvPr>
            <p:custDataLst>
              <p:tags r:id="rId21"/>
            </p:custDataLst>
          </p:nvPr>
        </p:nvPicPr>
        <p:blipFill rotWithShape="1">
          <a:blip r:embed="rId22"/>
          <a:srcRect l="2009" r="2271"/>
          <a:stretch>
            <a:fillRect/>
          </a:stretch>
        </p:blipFill>
        <p:spPr>
          <a:xfrm>
            <a:off x="6233176" y="4095452"/>
            <a:ext cx="1377477" cy="2158619"/>
          </a:xfrm>
          <a:prstGeom prst="roundRect">
            <a:avLst>
              <a:gd name="adj" fmla="val 11894"/>
            </a:avLst>
          </a:prstGeom>
          <a:solidFill>
            <a:schemeClr val="accent1"/>
          </a:solidFill>
          <a:ln w="952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chemeClr val="accent1">
                <a:lumMod val="75000"/>
                <a:alpha val="12000"/>
              </a:schemeClr>
            </a:outerShdw>
          </a:effectLst>
        </p:spPr>
      </p:pic>
      <p:sp>
        <p:nvSpPr>
          <p:cNvPr id="25" name="正文"/>
          <p:cNvSpPr txBox="1"/>
          <p:nvPr>
            <p:custDataLst>
              <p:tags r:id="rId23"/>
            </p:custDataLst>
          </p:nvPr>
        </p:nvSpPr>
        <p:spPr>
          <a:xfrm>
            <a:off x="7938352" y="4877229"/>
            <a:ext cx="3322076" cy="123222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indent="0" algn="l" fontAlgn="auto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支持农产品批发市场和电商平台建设，拓宽农产品销售渠道，增加农民收入。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7" name="矩形 26"/>
          <p:cNvSpPr/>
          <p:nvPr>
            <p:custDataLst>
              <p:tags r:id="rId24"/>
            </p:custDataLst>
          </p:nvPr>
        </p:nvSpPr>
        <p:spPr>
          <a:xfrm>
            <a:off x="7938352" y="4254856"/>
            <a:ext cx="3321441" cy="4064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accent1"/>
                </a:solidFill>
                <a:latin typeface="+mn-ea"/>
                <a:cs typeface="+mn-ea"/>
              </a:rPr>
              <a:t>农产品市场体系建设</a:t>
            </a:r>
            <a:endParaRPr lang="zh-CN" altLang="en-US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cxnSp>
        <p:nvCxnSpPr>
          <p:cNvPr id="29" name="直接连接符 28"/>
          <p:cNvCxnSpPr/>
          <p:nvPr>
            <p:custDataLst>
              <p:tags r:id="rId25"/>
            </p:custDataLst>
          </p:nvPr>
        </p:nvCxnSpPr>
        <p:spPr>
          <a:xfrm>
            <a:off x="7945973" y="4769267"/>
            <a:ext cx="315632" cy="0"/>
          </a:xfrm>
          <a:prstGeom prst="line">
            <a:avLst/>
          </a:prstGeom>
          <a:ln w="44450" cap="rnd">
            <a:gradFill>
              <a:gsLst>
                <a:gs pos="0">
                  <a:schemeClr val="accent1"/>
                </a:gs>
                <a:gs pos="100000">
                  <a:schemeClr val="accent1">
                    <a:alpha val="26000"/>
                  </a:schemeClr>
                </a:gs>
              </a:gsLst>
              <a:lin ang="0"/>
              <a:tileRect/>
            </a:gradFill>
            <a:round/>
          </a:ln>
          <a:effectLst>
            <a:outerShdw blurRad="50800" dist="25400" dir="5400000" algn="t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2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政策效果评估</a:t>
            </a:r>
            <a:endParaRPr lang="zh-CN" altLang="en-US"/>
          </a:p>
        </p:txBody>
      </p:sp>
      <p:pic>
        <p:nvPicPr>
          <p:cNvPr id="2" name="图片 1" descr="424228647\74a8cc855e2cbe53b0a84ed7aaffe598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 l="35243"/>
          <a:stretch>
            <a:fillRect/>
          </a:stretch>
        </p:blipFill>
        <p:spPr>
          <a:xfrm>
            <a:off x="0" y="1713865"/>
            <a:ext cx="4317365" cy="411861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0" name="https://photo-static-api.fotomore.com/creative/vcg/400/new/VCG41N1483048616.jpg?uid=386&amp;timestamp=1686143016&amp;sign=b560353de4fbf26a5b3939bf07f1bf22" descr="/data/temp/1b4aac6b-2056-11f0-a328-fa0558738c17.jpg1b4aac6b-2056-11f0-a328-fa0558738c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/>
          <a:srcRect l="137" r="137"/>
          <a:stretch>
            <a:fillRect/>
          </a:stretch>
        </p:blipFill>
        <p:spPr>
          <a:xfrm>
            <a:off x="0" y="2141855"/>
            <a:ext cx="3429635" cy="307975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矩形 3"/>
          <p:cNvSpPr/>
          <p:nvPr>
            <p:custDataLst>
              <p:tags r:id="rId6"/>
            </p:custDataLst>
          </p:nvPr>
        </p:nvSpPr>
        <p:spPr>
          <a:xfrm>
            <a:off x="4656071" y="1752378"/>
            <a:ext cx="2066265" cy="82217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5400">
                <a:solidFill>
                  <a:schemeClr val="accent1">
                    <a:alpha val="42000"/>
                  </a:schemeClr>
                </a:solidFill>
                <a:latin typeface="+mn-ea"/>
                <a:cs typeface="+mn-ea"/>
                <a:sym typeface="+mn-ea"/>
              </a:rPr>
              <a:t>01</a:t>
            </a:r>
            <a:endParaRPr lang="zh-CN" altLang="en-US" sz="5400" dirty="0">
              <a:solidFill>
                <a:schemeClr val="accent1">
                  <a:alpha val="42000"/>
                </a:schemeClr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12" name="直接连接符 11"/>
          <p:cNvCxnSpPr/>
          <p:nvPr>
            <p:custDataLst>
              <p:tags r:id="rId7"/>
            </p:custDataLst>
          </p:nvPr>
        </p:nvCxnSpPr>
        <p:spPr>
          <a:xfrm>
            <a:off x="4656071" y="2667969"/>
            <a:ext cx="2071119" cy="0"/>
          </a:xfrm>
          <a:prstGeom prst="line">
            <a:avLst/>
          </a:prstGeom>
          <a:ln w="12700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矩形 12"/>
          <p:cNvSpPr/>
          <p:nvPr>
            <p:custDataLst>
              <p:tags r:id="rId8"/>
            </p:custDataLst>
          </p:nvPr>
        </p:nvSpPr>
        <p:spPr>
          <a:xfrm>
            <a:off x="4656706" y="2761941"/>
            <a:ext cx="2066265" cy="50522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农业补贴政策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4656071" y="3334662"/>
            <a:ext cx="2071119" cy="2526439"/>
          </a:xfrm>
          <a:prstGeom prst="rect">
            <a:avLst/>
          </a:prstGeom>
          <a:ln>
            <a:noFill/>
            <a:prstDash val="sysDash"/>
          </a:ln>
        </p:spPr>
        <p:txBody>
          <a:bodyPr vert="horz" wrap="square" lIns="0" tIns="0" rIns="0" bIns="0" rtlCol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政府提供农业补贴，如种粮直补、农机购置补贴，有效提高了农民的生产积极性。</a:t>
            </a:r>
            <a:endParaRPr lang="zh-CN" altLang="en-US" sz="160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7" name="矩形 16"/>
          <p:cNvSpPr/>
          <p:nvPr>
            <p:custDataLst>
              <p:tags r:id="rId10"/>
            </p:custDataLst>
          </p:nvPr>
        </p:nvSpPr>
        <p:spPr>
          <a:xfrm>
            <a:off x="7174899" y="1752378"/>
            <a:ext cx="2068853" cy="82217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5400">
                <a:solidFill>
                  <a:schemeClr val="accent1">
                    <a:alpha val="42000"/>
                  </a:schemeClr>
                </a:solidFill>
                <a:latin typeface="+mn-ea"/>
                <a:cs typeface="+mn-ea"/>
                <a:sym typeface="+mn-ea"/>
              </a:rPr>
              <a:t>02</a:t>
            </a:r>
            <a:endParaRPr lang="zh-CN" altLang="en-US" sz="5400" dirty="0">
              <a:solidFill>
                <a:schemeClr val="accent1">
                  <a:alpha val="42000"/>
                </a:schemeClr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21" name="直接连接符 20"/>
          <p:cNvCxnSpPr/>
          <p:nvPr>
            <p:custDataLst>
              <p:tags r:id="rId11"/>
            </p:custDataLst>
          </p:nvPr>
        </p:nvCxnSpPr>
        <p:spPr>
          <a:xfrm>
            <a:off x="7174899" y="2667969"/>
            <a:ext cx="2069822" cy="0"/>
          </a:xfrm>
          <a:prstGeom prst="line">
            <a:avLst/>
          </a:prstGeom>
          <a:ln w="12700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矩形 22"/>
          <p:cNvSpPr/>
          <p:nvPr>
            <p:custDataLst>
              <p:tags r:id="rId12"/>
            </p:custDataLst>
          </p:nvPr>
        </p:nvSpPr>
        <p:spPr>
          <a:xfrm>
            <a:off x="7174899" y="2761941"/>
            <a:ext cx="2068624" cy="50522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农村金融支持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4" name="矩形 23"/>
          <p:cNvSpPr/>
          <p:nvPr>
            <p:custDataLst>
              <p:tags r:id="rId13"/>
            </p:custDataLst>
          </p:nvPr>
        </p:nvSpPr>
        <p:spPr>
          <a:xfrm>
            <a:off x="7174899" y="3334662"/>
            <a:ext cx="2071119" cy="2525886"/>
          </a:xfrm>
          <a:prstGeom prst="rect">
            <a:avLst/>
          </a:prstGeom>
          <a:ln>
            <a:noFill/>
            <a:prstDash val="sysDash"/>
          </a:ln>
        </p:spPr>
        <p:txBody>
          <a:bodyPr vert="horz" wrap="square" lIns="0" tIns="0" rIns="0" bIns="0" rtlCol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通过农村信用合作社、村镇银行等机构，为农民提供小额贷款，助力农业发展和农民增收。</a:t>
            </a:r>
            <a:endParaRPr lang="zh-CN" altLang="en-US" sz="160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5" name="矩形 24"/>
          <p:cNvSpPr/>
          <p:nvPr>
            <p:custDataLst>
              <p:tags r:id="rId14"/>
            </p:custDataLst>
          </p:nvPr>
        </p:nvSpPr>
        <p:spPr>
          <a:xfrm>
            <a:off x="9693092" y="1752378"/>
            <a:ext cx="2069622" cy="82217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5400">
                <a:solidFill>
                  <a:schemeClr val="accent1">
                    <a:alpha val="42000"/>
                  </a:schemeClr>
                </a:solidFill>
                <a:latin typeface="+mn-ea"/>
                <a:cs typeface="+mn-ea"/>
                <a:sym typeface="+mn-ea"/>
              </a:rPr>
              <a:t>03</a:t>
            </a:r>
            <a:endParaRPr lang="zh-CN" altLang="en-US" sz="5400" dirty="0">
              <a:solidFill>
                <a:schemeClr val="accent1">
                  <a:alpha val="42000"/>
                </a:schemeClr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26" name="直接连接符 25"/>
          <p:cNvCxnSpPr/>
          <p:nvPr>
            <p:custDataLst>
              <p:tags r:id="rId15"/>
            </p:custDataLst>
          </p:nvPr>
        </p:nvCxnSpPr>
        <p:spPr>
          <a:xfrm>
            <a:off x="9693092" y="2667969"/>
            <a:ext cx="2069822" cy="0"/>
          </a:xfrm>
          <a:prstGeom prst="line">
            <a:avLst/>
          </a:prstGeom>
          <a:ln w="12700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7" name="矩形 26"/>
          <p:cNvSpPr/>
          <p:nvPr>
            <p:custDataLst>
              <p:tags r:id="rId16"/>
            </p:custDataLst>
          </p:nvPr>
        </p:nvSpPr>
        <p:spPr>
          <a:xfrm>
            <a:off x="9693092" y="2761941"/>
            <a:ext cx="2069393" cy="50522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农产品价格保护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8" name="矩形 27"/>
          <p:cNvSpPr/>
          <p:nvPr>
            <p:custDataLst>
              <p:tags r:id="rId17"/>
            </p:custDataLst>
          </p:nvPr>
        </p:nvSpPr>
        <p:spPr>
          <a:xfrm>
            <a:off x="9693727" y="3334662"/>
            <a:ext cx="2071119" cy="2525333"/>
          </a:xfrm>
          <a:prstGeom prst="rect">
            <a:avLst/>
          </a:prstGeom>
          <a:ln>
            <a:noFill/>
            <a:prstDash val="sysDash"/>
          </a:ln>
        </p:spPr>
        <p:txBody>
          <a:bodyPr vert="horz" wrap="square" lIns="0" tIns="0" rIns="0" bIns="0" rtlCol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实施最低收购价政策，保障农民收益，减少市场波动对农民收入的影响。</a:t>
            </a:r>
            <a:endParaRPr lang="zh-CN" altLang="en-US" sz="160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1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zh-CN" altLang="en-US"/>
              <a:t>三农问题的改革措施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PART FOUR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96000" y="394405"/>
            <a:ext cx="10800000" cy="792000"/>
          </a:xfrm>
        </p:spPr>
        <p:txBody>
          <a:bodyPr lIns="0" tIns="0" rIns="0" bIns="0">
            <a:noAutofit/>
          </a:bodyPr>
          <a:lstStyle/>
          <a:p>
            <a:r>
              <a:rPr lang="zh-CN" altLang="en-US" dirty="0">
                <a:sym typeface="+mn-ea"/>
              </a:rPr>
              <a:t>农业现代化改革</a:t>
            </a:r>
            <a:endParaRPr lang="zh-CN" altLang="en-US" dirty="0">
              <a:sym typeface="+mn-ea"/>
            </a:endParaRPr>
          </a:p>
        </p:txBody>
      </p:sp>
      <p:sp>
        <p:nvSpPr>
          <p:cNvPr id="5" name="矩形: 圆角 2"/>
          <p:cNvSpPr/>
          <p:nvPr>
            <p:custDataLst>
              <p:tags r:id="rId2"/>
            </p:custDataLst>
          </p:nvPr>
        </p:nvSpPr>
        <p:spPr>
          <a:xfrm>
            <a:off x="692467" y="2741177"/>
            <a:ext cx="2383286" cy="1773328"/>
          </a:xfrm>
          <a:prstGeom prst="roundRect">
            <a:avLst>
              <a:gd name="adj" fmla="val 576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3"/>
            </p:custDataLst>
          </p:nvPr>
        </p:nvSpPr>
        <p:spPr>
          <a:xfrm>
            <a:off x="764265" y="4644121"/>
            <a:ext cx="2239692" cy="1618932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5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引入无人机喷洒、智能灌溉系统，提高农业生产效率和精准度。</a:t>
            </a:r>
            <a:endParaRPr lang="zh-CN" altLang="en-US" sz="15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0" name="矩形 9"/>
          <p:cNvSpPr/>
          <p:nvPr>
            <p:custDataLst>
              <p:tags r:id="rId4"/>
            </p:custDataLst>
          </p:nvPr>
        </p:nvSpPr>
        <p:spPr>
          <a:xfrm>
            <a:off x="764265" y="3691696"/>
            <a:ext cx="2239693" cy="82246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kumimoji="1" lang="zh-CN" altLang="en-US" b="1" dirty="0">
                <a:solidFill>
                  <a:srgbClr val="FFFFFF"/>
                </a:solidFill>
                <a:latin typeface="+mn-ea"/>
                <a:cs typeface="+mn-ea"/>
              </a:rPr>
              <a:t>推广智能农业技术</a:t>
            </a:r>
            <a:endParaRPr kumimoji="1" lang="zh-CN" altLang="en-US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pic>
        <p:nvPicPr>
          <p:cNvPr id="18" name="图片 17" descr="/data/temp/197bc313-2056-11f0-8a14-a69b35f347e8.jpg@base@tag=imgScale&amp;m=1&amp;w=514&amp;h=514&amp;q=95197bc313-2056-11f0-8a14-a69b35f347e8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 l="16678" r="16678"/>
          <a:stretch>
            <a:fillRect/>
          </a:stretch>
        </p:blipFill>
        <p:spPr>
          <a:xfrm>
            <a:off x="958053" y="1781127"/>
            <a:ext cx="1851479" cy="1852114"/>
          </a:xfrm>
          <a:custGeom>
            <a:avLst/>
            <a:gdLst>
              <a:gd name="connsiteX0" fmla="*/ 128742 w 2232000"/>
              <a:gd name="connsiteY0" fmla="*/ 0 h 2232000"/>
              <a:gd name="connsiteX1" fmla="*/ 2103258 w 2232000"/>
              <a:gd name="connsiteY1" fmla="*/ 0 h 2232000"/>
              <a:gd name="connsiteX2" fmla="*/ 2232000 w 2232000"/>
              <a:gd name="connsiteY2" fmla="*/ 128742 h 2232000"/>
              <a:gd name="connsiteX3" fmla="*/ 2232000 w 2232000"/>
              <a:gd name="connsiteY3" fmla="*/ 2103258 h 2232000"/>
              <a:gd name="connsiteX4" fmla="*/ 2103258 w 2232000"/>
              <a:gd name="connsiteY4" fmla="*/ 2232000 h 2232000"/>
              <a:gd name="connsiteX5" fmla="*/ 128742 w 2232000"/>
              <a:gd name="connsiteY5" fmla="*/ 2232000 h 2232000"/>
              <a:gd name="connsiteX6" fmla="*/ 0 w 2232000"/>
              <a:gd name="connsiteY6" fmla="*/ 2103258 h 2232000"/>
              <a:gd name="connsiteX7" fmla="*/ 0 w 2232000"/>
              <a:gd name="connsiteY7" fmla="*/ 128742 h 2232000"/>
              <a:gd name="connsiteX8" fmla="*/ 128742 w 2232000"/>
              <a:gd name="connsiteY8" fmla="*/ 0 h 22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00" h="2232000">
                <a:moveTo>
                  <a:pt x="128742" y="0"/>
                </a:moveTo>
                <a:lnTo>
                  <a:pt x="2103258" y="0"/>
                </a:lnTo>
                <a:cubicBezTo>
                  <a:pt x="2174360" y="0"/>
                  <a:pt x="2232000" y="57640"/>
                  <a:pt x="2232000" y="128742"/>
                </a:cubicBezTo>
                <a:lnTo>
                  <a:pt x="2232000" y="2103258"/>
                </a:lnTo>
                <a:cubicBezTo>
                  <a:pt x="2232000" y="2174360"/>
                  <a:pt x="2174360" y="2232000"/>
                  <a:pt x="2103258" y="2232000"/>
                </a:cubicBezTo>
                <a:lnTo>
                  <a:pt x="128742" y="2232000"/>
                </a:lnTo>
                <a:cubicBezTo>
                  <a:pt x="57640" y="2232000"/>
                  <a:pt x="0" y="2174360"/>
                  <a:pt x="0" y="2103258"/>
                </a:cubicBezTo>
                <a:lnTo>
                  <a:pt x="0" y="128742"/>
                </a:lnTo>
                <a:cubicBezTo>
                  <a:pt x="0" y="57640"/>
                  <a:pt x="57640" y="0"/>
                  <a:pt x="128742" y="0"/>
                </a:cubicBezTo>
                <a:close/>
              </a:path>
            </a:pathLst>
          </a:custGeom>
          <a:ln>
            <a:solidFill>
              <a:schemeClr val="accent1"/>
            </a:solidFill>
          </a:ln>
        </p:spPr>
      </p:pic>
      <p:sp>
        <p:nvSpPr>
          <p:cNvPr id="23" name="矩形: 圆角 1"/>
          <p:cNvSpPr/>
          <p:nvPr>
            <p:custDataLst>
              <p:tags r:id="rId7"/>
            </p:custDataLst>
          </p:nvPr>
        </p:nvSpPr>
        <p:spPr>
          <a:xfrm>
            <a:off x="3498277" y="2741177"/>
            <a:ext cx="2383286" cy="1773328"/>
          </a:xfrm>
          <a:prstGeom prst="roundRect">
            <a:avLst>
              <a:gd name="adj" fmla="val 576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矩形 23"/>
          <p:cNvSpPr/>
          <p:nvPr>
            <p:custDataLst>
              <p:tags r:id="rId8"/>
            </p:custDataLst>
          </p:nvPr>
        </p:nvSpPr>
        <p:spPr>
          <a:xfrm>
            <a:off x="3570074" y="4644121"/>
            <a:ext cx="2239692" cy="1618932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鼓励农民成立合作社，通过集体经营提高市场竞争力和抗风险能力。</a:t>
            </a:r>
            <a:endParaRPr lang="zh-CN" altLang="en-US" sz="15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5" name="矩形 24"/>
          <p:cNvSpPr/>
          <p:nvPr>
            <p:custDataLst>
              <p:tags r:id="rId9"/>
            </p:custDataLst>
          </p:nvPr>
        </p:nvSpPr>
        <p:spPr>
          <a:xfrm>
            <a:off x="3570074" y="3691696"/>
            <a:ext cx="2239693" cy="82246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kumimoji="1" lang="zh-CN" altLang="en-US" b="1" dirty="0">
                <a:solidFill>
                  <a:srgbClr val="FFFFFF"/>
                </a:solidFill>
                <a:latin typeface="+mn-ea"/>
                <a:cs typeface="+mn-ea"/>
              </a:rPr>
              <a:t>发展农业合作社</a:t>
            </a:r>
            <a:endParaRPr kumimoji="1" lang="zh-CN" altLang="en-US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pic>
        <p:nvPicPr>
          <p:cNvPr id="26" name="图片 25" descr="/data/temp/197bc339-2056-11f0-8a14-a69b35f347e8.jpg@base@tag=imgScale&amp;m=1&amp;w=514&amp;h=514&amp;q=95197bc339-2056-11f0-8a14-a69b35f347e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l="22709" r="10647"/>
          <a:stretch>
            <a:fillRect/>
          </a:stretch>
        </p:blipFill>
        <p:spPr>
          <a:xfrm>
            <a:off x="3764499" y="1781127"/>
            <a:ext cx="1851479" cy="1852114"/>
          </a:xfrm>
          <a:custGeom>
            <a:avLst/>
            <a:gdLst>
              <a:gd name="connsiteX0" fmla="*/ 128742 w 2232000"/>
              <a:gd name="connsiteY0" fmla="*/ 0 h 2232000"/>
              <a:gd name="connsiteX1" fmla="*/ 2103258 w 2232000"/>
              <a:gd name="connsiteY1" fmla="*/ 0 h 2232000"/>
              <a:gd name="connsiteX2" fmla="*/ 2232000 w 2232000"/>
              <a:gd name="connsiteY2" fmla="*/ 128742 h 2232000"/>
              <a:gd name="connsiteX3" fmla="*/ 2232000 w 2232000"/>
              <a:gd name="connsiteY3" fmla="*/ 2103258 h 2232000"/>
              <a:gd name="connsiteX4" fmla="*/ 2103258 w 2232000"/>
              <a:gd name="connsiteY4" fmla="*/ 2232000 h 2232000"/>
              <a:gd name="connsiteX5" fmla="*/ 128742 w 2232000"/>
              <a:gd name="connsiteY5" fmla="*/ 2232000 h 2232000"/>
              <a:gd name="connsiteX6" fmla="*/ 0 w 2232000"/>
              <a:gd name="connsiteY6" fmla="*/ 2103258 h 2232000"/>
              <a:gd name="connsiteX7" fmla="*/ 0 w 2232000"/>
              <a:gd name="connsiteY7" fmla="*/ 128742 h 2232000"/>
              <a:gd name="connsiteX8" fmla="*/ 128742 w 2232000"/>
              <a:gd name="connsiteY8" fmla="*/ 0 h 22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00" h="2232000">
                <a:moveTo>
                  <a:pt x="128742" y="0"/>
                </a:moveTo>
                <a:lnTo>
                  <a:pt x="2103258" y="0"/>
                </a:lnTo>
                <a:cubicBezTo>
                  <a:pt x="2174360" y="0"/>
                  <a:pt x="2232000" y="57640"/>
                  <a:pt x="2232000" y="128742"/>
                </a:cubicBezTo>
                <a:lnTo>
                  <a:pt x="2232000" y="2103258"/>
                </a:lnTo>
                <a:cubicBezTo>
                  <a:pt x="2232000" y="2174360"/>
                  <a:pt x="2174360" y="2232000"/>
                  <a:pt x="2103258" y="2232000"/>
                </a:cubicBezTo>
                <a:lnTo>
                  <a:pt x="128742" y="2232000"/>
                </a:lnTo>
                <a:cubicBezTo>
                  <a:pt x="57640" y="2232000"/>
                  <a:pt x="0" y="2174360"/>
                  <a:pt x="0" y="2103258"/>
                </a:cubicBezTo>
                <a:lnTo>
                  <a:pt x="0" y="128742"/>
                </a:lnTo>
                <a:cubicBezTo>
                  <a:pt x="0" y="57640"/>
                  <a:pt x="57640" y="0"/>
                  <a:pt x="128742" y="0"/>
                </a:cubicBezTo>
                <a:close/>
              </a:path>
            </a:pathLst>
          </a:custGeom>
          <a:ln>
            <a:solidFill>
              <a:schemeClr val="accent1"/>
            </a:solidFill>
          </a:ln>
        </p:spPr>
      </p:pic>
      <p:sp>
        <p:nvSpPr>
          <p:cNvPr id="27" name="矩形: 圆角 3"/>
          <p:cNvSpPr/>
          <p:nvPr>
            <p:custDataLst>
              <p:tags r:id="rId12"/>
            </p:custDataLst>
          </p:nvPr>
        </p:nvSpPr>
        <p:spPr>
          <a:xfrm>
            <a:off x="6304087" y="2741812"/>
            <a:ext cx="2383286" cy="1773328"/>
          </a:xfrm>
          <a:prstGeom prst="roundRect">
            <a:avLst>
              <a:gd name="adj" fmla="val 576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矩形 27"/>
          <p:cNvSpPr/>
          <p:nvPr>
            <p:custDataLst>
              <p:tags r:id="rId13"/>
            </p:custDataLst>
          </p:nvPr>
        </p:nvSpPr>
        <p:spPr>
          <a:xfrm>
            <a:off x="6375884" y="4644756"/>
            <a:ext cx="2239692" cy="1617026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5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调整种植结构，发展特色农业和高附加值农产品，增加农民收入。</a:t>
            </a:r>
            <a:endParaRPr lang="zh-CN" altLang="en-US" sz="15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9" name="矩形 28"/>
          <p:cNvSpPr/>
          <p:nvPr>
            <p:custDataLst>
              <p:tags r:id="rId14"/>
            </p:custDataLst>
          </p:nvPr>
        </p:nvSpPr>
        <p:spPr>
          <a:xfrm>
            <a:off x="6375884" y="3692331"/>
            <a:ext cx="2239692" cy="82246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kumimoji="1" lang="zh-CN" altLang="en-US" b="1" dirty="0">
                <a:solidFill>
                  <a:srgbClr val="FFFFFF"/>
                </a:solidFill>
                <a:latin typeface="+mn-ea"/>
                <a:cs typeface="+mn-ea"/>
              </a:rPr>
              <a:t>优化农业产业结构</a:t>
            </a:r>
            <a:endParaRPr kumimoji="1" lang="zh-CN" altLang="en-US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pic>
        <p:nvPicPr>
          <p:cNvPr id="30" name="图片 29" descr="/data/temp/197bc3e2-2056-11f0-8a14-a69b35f347e8.jpg@base@tag=imgScale&amp;m=1&amp;w=514&amp;h=514&amp;q=95197bc3e2-2056-11f0-8a14-a69b35f347e8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l="27347" r="2073"/>
          <a:stretch>
            <a:fillRect/>
          </a:stretch>
        </p:blipFill>
        <p:spPr>
          <a:xfrm>
            <a:off x="6569673" y="1781763"/>
            <a:ext cx="1851479" cy="1852114"/>
          </a:xfrm>
          <a:custGeom>
            <a:avLst/>
            <a:gdLst>
              <a:gd name="connsiteX0" fmla="*/ 128742 w 2232000"/>
              <a:gd name="connsiteY0" fmla="*/ 0 h 2232000"/>
              <a:gd name="connsiteX1" fmla="*/ 2103258 w 2232000"/>
              <a:gd name="connsiteY1" fmla="*/ 0 h 2232000"/>
              <a:gd name="connsiteX2" fmla="*/ 2232000 w 2232000"/>
              <a:gd name="connsiteY2" fmla="*/ 128742 h 2232000"/>
              <a:gd name="connsiteX3" fmla="*/ 2232000 w 2232000"/>
              <a:gd name="connsiteY3" fmla="*/ 2103258 h 2232000"/>
              <a:gd name="connsiteX4" fmla="*/ 2103258 w 2232000"/>
              <a:gd name="connsiteY4" fmla="*/ 2232000 h 2232000"/>
              <a:gd name="connsiteX5" fmla="*/ 128742 w 2232000"/>
              <a:gd name="connsiteY5" fmla="*/ 2232000 h 2232000"/>
              <a:gd name="connsiteX6" fmla="*/ 0 w 2232000"/>
              <a:gd name="connsiteY6" fmla="*/ 2103258 h 2232000"/>
              <a:gd name="connsiteX7" fmla="*/ 0 w 2232000"/>
              <a:gd name="connsiteY7" fmla="*/ 128742 h 2232000"/>
              <a:gd name="connsiteX8" fmla="*/ 128742 w 2232000"/>
              <a:gd name="connsiteY8" fmla="*/ 0 h 22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00" h="2232000">
                <a:moveTo>
                  <a:pt x="128742" y="0"/>
                </a:moveTo>
                <a:lnTo>
                  <a:pt x="2103258" y="0"/>
                </a:lnTo>
                <a:cubicBezTo>
                  <a:pt x="2174360" y="0"/>
                  <a:pt x="2232000" y="57640"/>
                  <a:pt x="2232000" y="128742"/>
                </a:cubicBezTo>
                <a:lnTo>
                  <a:pt x="2232000" y="2103258"/>
                </a:lnTo>
                <a:cubicBezTo>
                  <a:pt x="2232000" y="2174360"/>
                  <a:pt x="2174360" y="2232000"/>
                  <a:pt x="2103258" y="2232000"/>
                </a:cubicBezTo>
                <a:lnTo>
                  <a:pt x="128742" y="2232000"/>
                </a:lnTo>
                <a:cubicBezTo>
                  <a:pt x="57640" y="2232000"/>
                  <a:pt x="0" y="2174360"/>
                  <a:pt x="0" y="2103258"/>
                </a:cubicBezTo>
                <a:lnTo>
                  <a:pt x="0" y="128742"/>
                </a:lnTo>
                <a:cubicBezTo>
                  <a:pt x="0" y="57640"/>
                  <a:pt x="57640" y="0"/>
                  <a:pt x="128742" y="0"/>
                </a:cubicBezTo>
                <a:close/>
              </a:path>
            </a:pathLst>
          </a:custGeom>
          <a:ln>
            <a:solidFill>
              <a:schemeClr val="accent1"/>
            </a:solidFill>
          </a:ln>
        </p:spPr>
      </p:pic>
      <p:sp>
        <p:nvSpPr>
          <p:cNvPr id="31" name="矩形: 圆角 3"/>
          <p:cNvSpPr/>
          <p:nvPr>
            <p:custDataLst>
              <p:tags r:id="rId17"/>
            </p:custDataLst>
          </p:nvPr>
        </p:nvSpPr>
        <p:spPr>
          <a:xfrm>
            <a:off x="9109897" y="2741812"/>
            <a:ext cx="2383286" cy="1773328"/>
          </a:xfrm>
          <a:prstGeom prst="roundRect">
            <a:avLst>
              <a:gd name="adj" fmla="val 576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矩形 31"/>
          <p:cNvSpPr/>
          <p:nvPr>
            <p:custDataLst>
              <p:tags r:id="rId18"/>
            </p:custDataLst>
          </p:nvPr>
        </p:nvSpPr>
        <p:spPr>
          <a:xfrm>
            <a:off x="9181694" y="4644756"/>
            <a:ext cx="2239692" cy="1617026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5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提供农业保险、贷款等金融支持，降低农民生产风险，促进农业可持续发展。</a:t>
            </a:r>
            <a:endParaRPr lang="zh-CN" altLang="en-US" sz="15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33" name="矩形 32"/>
          <p:cNvSpPr/>
          <p:nvPr>
            <p:custDataLst>
              <p:tags r:id="rId19"/>
            </p:custDataLst>
          </p:nvPr>
        </p:nvSpPr>
        <p:spPr>
          <a:xfrm>
            <a:off x="9181694" y="3692331"/>
            <a:ext cx="2239693" cy="82246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kumimoji="1" lang="zh-CN" altLang="en-US" b="1" dirty="0">
                <a:solidFill>
                  <a:srgbClr val="FFFFFF"/>
                </a:solidFill>
                <a:latin typeface="+mn-ea"/>
                <a:cs typeface="+mn-ea"/>
              </a:rPr>
              <a:t>加强农业金融服务</a:t>
            </a:r>
            <a:endParaRPr kumimoji="1" lang="zh-CN" altLang="en-US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pic>
        <p:nvPicPr>
          <p:cNvPr id="34" name="图片 33" descr="/data/temp/197bc337-2056-11f0-8a14-a69b35f347e8.jpg@base@tag=imgScale&amp;m=1&amp;w=514&amp;h=514&amp;q=95197bc337-2056-11f0-8a14-a69b35f347e8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rcRect l="16613" r="16743"/>
          <a:stretch>
            <a:fillRect/>
          </a:stretch>
        </p:blipFill>
        <p:spPr>
          <a:xfrm>
            <a:off x="9375483" y="1781763"/>
            <a:ext cx="1851479" cy="1852114"/>
          </a:xfrm>
          <a:custGeom>
            <a:avLst/>
            <a:gdLst>
              <a:gd name="connsiteX0" fmla="*/ 128742 w 2232000"/>
              <a:gd name="connsiteY0" fmla="*/ 0 h 2232000"/>
              <a:gd name="connsiteX1" fmla="*/ 2103258 w 2232000"/>
              <a:gd name="connsiteY1" fmla="*/ 0 h 2232000"/>
              <a:gd name="connsiteX2" fmla="*/ 2232000 w 2232000"/>
              <a:gd name="connsiteY2" fmla="*/ 128742 h 2232000"/>
              <a:gd name="connsiteX3" fmla="*/ 2232000 w 2232000"/>
              <a:gd name="connsiteY3" fmla="*/ 2103258 h 2232000"/>
              <a:gd name="connsiteX4" fmla="*/ 2103258 w 2232000"/>
              <a:gd name="connsiteY4" fmla="*/ 2232000 h 2232000"/>
              <a:gd name="connsiteX5" fmla="*/ 128742 w 2232000"/>
              <a:gd name="connsiteY5" fmla="*/ 2232000 h 2232000"/>
              <a:gd name="connsiteX6" fmla="*/ 0 w 2232000"/>
              <a:gd name="connsiteY6" fmla="*/ 2103258 h 2232000"/>
              <a:gd name="connsiteX7" fmla="*/ 0 w 2232000"/>
              <a:gd name="connsiteY7" fmla="*/ 128742 h 2232000"/>
              <a:gd name="connsiteX8" fmla="*/ 128742 w 2232000"/>
              <a:gd name="connsiteY8" fmla="*/ 0 h 22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00" h="2232000">
                <a:moveTo>
                  <a:pt x="128742" y="0"/>
                </a:moveTo>
                <a:lnTo>
                  <a:pt x="2103258" y="0"/>
                </a:lnTo>
                <a:cubicBezTo>
                  <a:pt x="2174360" y="0"/>
                  <a:pt x="2232000" y="57640"/>
                  <a:pt x="2232000" y="128742"/>
                </a:cubicBezTo>
                <a:lnTo>
                  <a:pt x="2232000" y="2103258"/>
                </a:lnTo>
                <a:cubicBezTo>
                  <a:pt x="2232000" y="2174360"/>
                  <a:pt x="2174360" y="2232000"/>
                  <a:pt x="2103258" y="2232000"/>
                </a:cubicBezTo>
                <a:lnTo>
                  <a:pt x="128742" y="2232000"/>
                </a:lnTo>
                <a:cubicBezTo>
                  <a:pt x="57640" y="2232000"/>
                  <a:pt x="0" y="2174360"/>
                  <a:pt x="0" y="2103258"/>
                </a:cubicBezTo>
                <a:lnTo>
                  <a:pt x="0" y="128742"/>
                </a:lnTo>
                <a:cubicBezTo>
                  <a:pt x="0" y="57640"/>
                  <a:pt x="57640" y="0"/>
                  <a:pt x="128742" y="0"/>
                </a:cubicBezTo>
                <a:close/>
              </a:path>
            </a:pathLst>
          </a:custGeom>
          <a:ln>
            <a:solidFill>
              <a:schemeClr val="accent1"/>
            </a:solidFill>
          </a:ln>
        </p:spPr>
      </p:pic>
    </p:spTree>
    <p:custDataLst>
      <p:tags r:id="rId2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任意多边形 24"/>
          <p:cNvSpPr/>
          <p:nvPr>
            <p:custDataLst>
              <p:tags r:id="rId1"/>
            </p:custDataLst>
          </p:nvPr>
        </p:nvSpPr>
        <p:spPr>
          <a:xfrm flipH="1">
            <a:off x="11680457" y="5709056"/>
            <a:ext cx="511543" cy="1148944"/>
          </a:xfrm>
          <a:custGeom>
            <a:avLst/>
            <a:gdLst>
              <a:gd name="it" fmla="*/ h 7 12"/>
              <a:gd name="ir" fmla="*/ w 7 12"/>
              <a:gd name="ib" fmla="*/ h 11 12"/>
            </a:gdLst>
            <a:ahLst/>
            <a:cxnLst>
              <a:cxn ang="3">
                <a:pos x="l" y="t"/>
              </a:cxn>
              <a:cxn ang="cd2">
                <a:pos x="l" y="vc"/>
              </a:cxn>
              <a:cxn ang="cd4">
                <a:pos x="l" y="b"/>
              </a:cxn>
              <a:cxn ang="cd4">
                <a:pos x="hc" y="b"/>
              </a:cxn>
              <a:cxn ang="cd4">
                <a:pos x="r" y="b"/>
              </a:cxn>
              <a:cxn ang="0">
                <a:pos x="hc" y="vc"/>
              </a:cxn>
            </a:cxnLst>
            <a:rect l="l" t="t" r="r" b="b"/>
            <a:pathLst>
              <a:path w="806" h="1809">
                <a:moveTo>
                  <a:pt x="0" y="0"/>
                </a:moveTo>
                <a:lnTo>
                  <a:pt x="806" y="1809"/>
                </a:lnTo>
                <a:lnTo>
                  <a:pt x="0" y="180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1" name="图片 10" descr="/data/temp/19cb1139-2056-11f0-bd75-ae5b8d3c962e.jpg@base@tag=imgScale&amp;m=1&amp;w=1780&amp;h=1903&amp;q=9519cb1139-2056-11f0-bd75-ae5b8d3c962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14948" r="14948"/>
          <a:stretch>
            <a:fillRect/>
          </a:stretch>
        </p:blipFill>
        <p:spPr>
          <a:xfrm flipH="1">
            <a:off x="0" y="1"/>
            <a:ext cx="6414770" cy="6857365"/>
          </a:xfrm>
          <a:custGeom>
            <a:avLst/>
            <a:gdLst>
              <a:gd name="connsiteX0" fmla="*/ 4524548 w 6414770"/>
              <a:gd name="connsiteY0" fmla="*/ 3601085 h 6857365"/>
              <a:gd name="connsiteX1" fmla="*/ 1753918 w 6414770"/>
              <a:gd name="connsiteY1" fmla="*/ 3601085 h 6857365"/>
              <a:gd name="connsiteX2" fmla="*/ 3342125 w 6414770"/>
              <a:gd name="connsiteY2" fmla="*/ 6857365 h 6857365"/>
              <a:gd name="connsiteX3" fmla="*/ 6112755 w 6414770"/>
              <a:gd name="connsiteY3" fmla="*/ 6857365 h 6857365"/>
              <a:gd name="connsiteX4" fmla="*/ 2768523 w 6414770"/>
              <a:gd name="connsiteY4" fmla="*/ 0 h 6857365"/>
              <a:gd name="connsiteX5" fmla="*/ 0 w 6414770"/>
              <a:gd name="connsiteY5" fmla="*/ 0 h 6857365"/>
              <a:gd name="connsiteX6" fmla="*/ 0 w 6414770"/>
              <a:gd name="connsiteY6" fmla="*/ 5080 h 6857365"/>
              <a:gd name="connsiteX7" fmla="*/ 1640159 w 6414770"/>
              <a:gd name="connsiteY7" fmla="*/ 3367405 h 6857365"/>
              <a:gd name="connsiteX8" fmla="*/ 4410587 w 6414770"/>
              <a:gd name="connsiteY8" fmla="*/ 3367405 h 6857365"/>
              <a:gd name="connsiteX9" fmla="*/ 5389933 w 6414770"/>
              <a:gd name="connsiteY9" fmla="*/ 0 h 6857365"/>
              <a:gd name="connsiteX10" fmla="*/ 3056429 w 6414770"/>
              <a:gd name="connsiteY10" fmla="*/ 0 h 6857365"/>
              <a:gd name="connsiteX11" fmla="*/ 6400801 w 6414770"/>
              <a:gd name="connsiteY11" fmla="*/ 6857365 h 6857365"/>
              <a:gd name="connsiteX12" fmla="*/ 6414770 w 6414770"/>
              <a:gd name="connsiteY12" fmla="*/ 6857365 h 6857365"/>
              <a:gd name="connsiteX13" fmla="*/ 6414770 w 6414770"/>
              <a:gd name="connsiteY13" fmla="*/ 2100580 h 6857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414770" h="6857365">
                <a:moveTo>
                  <a:pt x="4524548" y="3601085"/>
                </a:moveTo>
                <a:lnTo>
                  <a:pt x="1753918" y="3601085"/>
                </a:lnTo>
                <a:lnTo>
                  <a:pt x="3342125" y="6857365"/>
                </a:lnTo>
                <a:lnTo>
                  <a:pt x="6112755" y="6857365"/>
                </a:lnTo>
                <a:close/>
                <a:moveTo>
                  <a:pt x="2768523" y="0"/>
                </a:moveTo>
                <a:lnTo>
                  <a:pt x="0" y="0"/>
                </a:lnTo>
                <a:lnTo>
                  <a:pt x="0" y="5080"/>
                </a:lnTo>
                <a:lnTo>
                  <a:pt x="1640159" y="3367405"/>
                </a:lnTo>
                <a:lnTo>
                  <a:pt x="4410587" y="3367405"/>
                </a:lnTo>
                <a:close/>
                <a:moveTo>
                  <a:pt x="5389933" y="0"/>
                </a:moveTo>
                <a:lnTo>
                  <a:pt x="3056429" y="0"/>
                </a:lnTo>
                <a:lnTo>
                  <a:pt x="6400801" y="6857365"/>
                </a:lnTo>
                <a:lnTo>
                  <a:pt x="6414770" y="6857365"/>
                </a:lnTo>
                <a:lnTo>
                  <a:pt x="6414770" y="2100580"/>
                </a:lnTo>
                <a:close/>
              </a:path>
            </a:pathLst>
          </a:custGeom>
          <a:ln w="9525" cap="flat" cmpd="sng" algn="ctr">
            <a:solidFill>
              <a:schemeClr val="accent1"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2" name="任意多边形 13"/>
          <p:cNvSpPr/>
          <p:nvPr>
            <p:custDataLst>
              <p:tags r:id="rId4"/>
            </p:custDataLst>
          </p:nvPr>
        </p:nvSpPr>
        <p:spPr>
          <a:xfrm>
            <a:off x="5080" y="0"/>
            <a:ext cx="3358341" cy="685736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289" h="10799">
                <a:moveTo>
                  <a:pt x="1614" y="0"/>
                </a:moveTo>
                <a:lnTo>
                  <a:pt x="5289" y="0"/>
                </a:lnTo>
                <a:lnTo>
                  <a:pt x="22" y="10799"/>
                </a:lnTo>
                <a:lnTo>
                  <a:pt x="0" y="10799"/>
                </a:lnTo>
                <a:lnTo>
                  <a:pt x="0" y="3308"/>
                </a:lnTo>
                <a:lnTo>
                  <a:pt x="1614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623109" y="481013"/>
            <a:ext cx="5488165" cy="792000"/>
          </a:xfrm>
        </p:spPr>
        <p:txBody>
          <a:bodyPr anchor="b"/>
          <a:lstStyle/>
          <a:p>
            <a:pPr algn="l"/>
            <a:r>
              <a:rPr lang="zh-CN" altLang="en-US" dirty="0"/>
              <a:t>农村治理改革</a:t>
            </a:r>
            <a:endParaRPr lang="zh-CN" altLang="en-US" dirty="0"/>
          </a:p>
        </p:txBody>
      </p:sp>
      <p:sp>
        <p:nvSpPr>
          <p:cNvPr id="2" name="正文"/>
          <p:cNvSpPr txBox="1"/>
          <p:nvPr>
            <p:custDataLst>
              <p:tags r:id="rId6"/>
            </p:custDataLst>
          </p:nvPr>
        </p:nvSpPr>
        <p:spPr>
          <a:xfrm>
            <a:off x="6335616" y="2279668"/>
            <a:ext cx="5380390" cy="163995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通过村民委员会选举，实现村民自我管理、自我服务、自我教育和自我监督。</a:t>
            </a:r>
            <a:endParaRPr lang="zh-CN" altLang="en-US" spc="15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" name="标题"/>
          <p:cNvSpPr txBox="1"/>
          <p:nvPr>
            <p:custDataLst>
              <p:tags r:id="rId7"/>
            </p:custDataLst>
          </p:nvPr>
        </p:nvSpPr>
        <p:spPr>
          <a:xfrm>
            <a:off x="6335616" y="1479531"/>
            <a:ext cx="5380390" cy="72667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2400" b="1" spc="30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推行村民自治</a:t>
            </a:r>
            <a:endParaRPr lang="zh-CN" altLang="en-US" sz="2400" b="1" spc="300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5" name="正文"/>
          <p:cNvSpPr txBox="1"/>
          <p:nvPr>
            <p:custDataLst>
              <p:tags r:id="rId8"/>
            </p:custDataLst>
          </p:nvPr>
        </p:nvSpPr>
        <p:spPr>
          <a:xfrm>
            <a:off x="5133505" y="4791210"/>
            <a:ext cx="5382250" cy="163995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pc="13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建立健全农村法律服务体系，提高农民法律意识，确保农村社会公平正义。</a:t>
            </a:r>
            <a:endParaRPr lang="zh-CN" altLang="en-US" spc="13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6" name="标题"/>
          <p:cNvSpPr txBox="1"/>
          <p:nvPr>
            <p:custDataLst>
              <p:tags r:id="rId9"/>
            </p:custDataLst>
          </p:nvPr>
        </p:nvSpPr>
        <p:spPr>
          <a:xfrm>
            <a:off x="5133505" y="3990438"/>
            <a:ext cx="5380390" cy="72667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2400" b="1" spc="300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加强农村法治建设</a:t>
            </a:r>
            <a:endParaRPr lang="zh-CN" altLang="en-US" sz="2400" b="1" spc="300" dirty="0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idx="5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29" name="矩形: 圆角 28"/>
          <p:cNvSpPr/>
          <p:nvPr>
            <p:custDataLst>
              <p:tags r:id="rId2"/>
            </p:custDataLst>
          </p:nvPr>
        </p:nvSpPr>
        <p:spPr>
          <a:xfrm>
            <a:off x="3818890" y="1102995"/>
            <a:ext cx="6675755" cy="69024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2">
                  <a:lumMod val="13000"/>
                  <a:lumOff val="87000"/>
                </a:schemeClr>
              </a:gs>
              <a:gs pos="100000">
                <a:schemeClr val="bg2">
                  <a:lumMod val="10000"/>
                  <a:lumOff val="9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MiSans Normal" panose="00000500000000000000" charset="-122"/>
              <a:sym typeface="+mn-ea"/>
            </a:endParaRPr>
          </a:p>
        </p:txBody>
      </p:sp>
      <p:sp>
        <p:nvSpPr>
          <p:cNvPr id="15" name="序号"/>
          <p:cNvSpPr txBox="1"/>
          <p:nvPr>
            <p:custDataLst>
              <p:tags r:id="rId3"/>
            </p:custDataLst>
          </p:nvPr>
        </p:nvSpPr>
        <p:spPr>
          <a:xfrm>
            <a:off x="3892830" y="1148413"/>
            <a:ext cx="597856" cy="599409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91440" tIns="0" rIns="91440" bIns="0" rtlCol="0" anchor="ctr" anchorCtr="1">
            <a:norm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15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cs typeface="MiSans Normal" panose="00000500000000000000" charset="-122"/>
                <a:sym typeface="+mn-ea"/>
              </a:rPr>
              <a:t>01</a:t>
            </a:r>
            <a:endParaRPr lang="en-US" altLang="zh-CN" sz="1500" dirty="0">
              <a:solidFill>
                <a:schemeClr val="lt1">
                  <a:lumMod val="100000"/>
                </a:schemeClr>
              </a:solidFill>
              <a:latin typeface="+mj-ea"/>
              <a:ea typeface="+mj-ea"/>
              <a:cs typeface="MiSans Normal" panose="00000500000000000000" charset="-122"/>
              <a:sym typeface="+mn-ea"/>
            </a:endParaRPr>
          </a:p>
        </p:txBody>
      </p:sp>
      <p:sp>
        <p:nvSpPr>
          <p:cNvPr id="16" name="标题"/>
          <p:cNvSpPr txBox="1"/>
          <p:nvPr>
            <p:custDataLst>
              <p:tags r:id="rId4"/>
            </p:custDataLst>
          </p:nvPr>
        </p:nvSpPr>
        <p:spPr>
          <a:xfrm>
            <a:off x="4750004" y="1213899"/>
            <a:ext cx="4286398" cy="48903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olidFill>
                  <a:schemeClr val="accent1">
                    <a:lumMod val="50000"/>
                    <a:alpha val="85000"/>
                  </a:schemeClr>
                </a:solidFill>
                <a:latin typeface="+mj-ea"/>
                <a:ea typeface="+mj-ea"/>
                <a:cs typeface="MiSans Normal" panose="00000500000000000000" charset="-122"/>
                <a:sym typeface="+mn-ea"/>
              </a:rPr>
              <a:t>三农问题的现状</a:t>
            </a:r>
            <a:endParaRPr lang="zh-CN" altLang="en-US" sz="2800" dirty="0">
              <a:solidFill>
                <a:schemeClr val="accent1">
                  <a:lumMod val="50000"/>
                  <a:alpha val="85000"/>
                </a:schemeClr>
              </a:solidFill>
              <a:latin typeface="+mj-ea"/>
              <a:ea typeface="+mj-ea"/>
              <a:cs typeface="MiSans Normal" panose="00000500000000000000" charset="-122"/>
              <a:sym typeface="+mn-ea"/>
            </a:endParaRPr>
          </a:p>
        </p:txBody>
      </p:sp>
      <p:sp>
        <p:nvSpPr>
          <p:cNvPr id="67" name="矩形: 圆角 28"/>
          <p:cNvSpPr/>
          <p:nvPr>
            <p:custDataLst>
              <p:tags r:id="rId5"/>
            </p:custDataLst>
          </p:nvPr>
        </p:nvSpPr>
        <p:spPr>
          <a:xfrm>
            <a:off x="3818890" y="2132965"/>
            <a:ext cx="6675755" cy="69024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2">
                  <a:lumMod val="13000"/>
                  <a:lumOff val="87000"/>
                </a:schemeClr>
              </a:gs>
              <a:gs pos="100000">
                <a:schemeClr val="bg2">
                  <a:lumMod val="10000"/>
                  <a:lumOff val="9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MiSans Normal" panose="00000500000000000000" charset="-122"/>
              <a:sym typeface="+mn-ea"/>
            </a:endParaRPr>
          </a:p>
        </p:txBody>
      </p:sp>
      <p:sp>
        <p:nvSpPr>
          <p:cNvPr id="68" name="序号"/>
          <p:cNvSpPr txBox="1"/>
          <p:nvPr>
            <p:custDataLst>
              <p:tags r:id="rId6"/>
            </p:custDataLst>
          </p:nvPr>
        </p:nvSpPr>
        <p:spPr>
          <a:xfrm>
            <a:off x="3892830" y="2178383"/>
            <a:ext cx="597856" cy="599409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91440" tIns="0" rIns="91440" bIns="0" rtlCol="0" anchor="ctr" anchorCtr="1">
            <a:norm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15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cs typeface="MiSans Normal" panose="00000500000000000000" charset="-122"/>
                <a:sym typeface="+mn-ea"/>
              </a:rPr>
              <a:t>02</a:t>
            </a:r>
            <a:endParaRPr lang="en-US" altLang="zh-CN" sz="1500" dirty="0">
              <a:solidFill>
                <a:schemeClr val="lt1">
                  <a:lumMod val="100000"/>
                </a:schemeClr>
              </a:solidFill>
              <a:latin typeface="+mj-ea"/>
              <a:ea typeface="+mj-ea"/>
              <a:cs typeface="MiSans Normal" panose="00000500000000000000" charset="-122"/>
              <a:sym typeface="+mn-ea"/>
            </a:endParaRPr>
          </a:p>
        </p:txBody>
      </p:sp>
      <p:sp>
        <p:nvSpPr>
          <p:cNvPr id="69" name="标题"/>
          <p:cNvSpPr txBox="1"/>
          <p:nvPr>
            <p:custDataLst>
              <p:tags r:id="rId7"/>
            </p:custDataLst>
          </p:nvPr>
        </p:nvSpPr>
        <p:spPr>
          <a:xfrm>
            <a:off x="4750004" y="2243869"/>
            <a:ext cx="4286398" cy="48903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olidFill>
                  <a:schemeClr val="accent1">
                    <a:lumMod val="50000"/>
                    <a:alpha val="85000"/>
                  </a:schemeClr>
                </a:solidFill>
                <a:latin typeface="+mj-ea"/>
                <a:ea typeface="+mj-ea"/>
                <a:cs typeface="MiSans Normal" panose="00000500000000000000" charset="-122"/>
                <a:sym typeface="+mn-ea"/>
              </a:rPr>
              <a:t>三农问题的影响因素</a:t>
            </a:r>
            <a:endParaRPr lang="zh-CN" altLang="en-US" sz="2800" dirty="0">
              <a:solidFill>
                <a:schemeClr val="accent1">
                  <a:lumMod val="50000"/>
                  <a:alpha val="85000"/>
                </a:schemeClr>
              </a:solidFill>
              <a:latin typeface="+mj-ea"/>
              <a:ea typeface="+mj-ea"/>
              <a:cs typeface="MiSans Normal" panose="00000500000000000000" charset="-122"/>
              <a:sym typeface="+mn-ea"/>
            </a:endParaRPr>
          </a:p>
        </p:txBody>
      </p:sp>
      <p:sp>
        <p:nvSpPr>
          <p:cNvPr id="71" name="矩形: 圆角 28"/>
          <p:cNvSpPr/>
          <p:nvPr>
            <p:custDataLst>
              <p:tags r:id="rId8"/>
            </p:custDataLst>
          </p:nvPr>
        </p:nvSpPr>
        <p:spPr>
          <a:xfrm>
            <a:off x="3818890" y="3162935"/>
            <a:ext cx="6675755" cy="69024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2">
                  <a:lumMod val="13000"/>
                  <a:lumOff val="87000"/>
                </a:schemeClr>
              </a:gs>
              <a:gs pos="100000">
                <a:schemeClr val="bg2">
                  <a:lumMod val="10000"/>
                  <a:lumOff val="9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MiSans Normal" panose="00000500000000000000" charset="-122"/>
              <a:sym typeface="+mn-ea"/>
            </a:endParaRPr>
          </a:p>
        </p:txBody>
      </p:sp>
      <p:sp>
        <p:nvSpPr>
          <p:cNvPr id="73" name="序号"/>
          <p:cNvSpPr txBox="1"/>
          <p:nvPr>
            <p:custDataLst>
              <p:tags r:id="rId9"/>
            </p:custDataLst>
          </p:nvPr>
        </p:nvSpPr>
        <p:spPr>
          <a:xfrm>
            <a:off x="3892830" y="3208353"/>
            <a:ext cx="597856" cy="599409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91440" tIns="0" rIns="91440" bIns="0" rtlCol="0" anchor="ctr" anchorCtr="1">
            <a:norm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15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cs typeface="MiSans Normal" panose="00000500000000000000" charset="-122"/>
                <a:sym typeface="+mn-ea"/>
              </a:rPr>
              <a:t>03</a:t>
            </a:r>
            <a:endParaRPr lang="en-US" altLang="zh-CN" sz="1500" dirty="0">
              <a:solidFill>
                <a:schemeClr val="lt1">
                  <a:lumMod val="100000"/>
                </a:schemeClr>
              </a:solidFill>
              <a:latin typeface="+mj-ea"/>
              <a:ea typeface="+mj-ea"/>
              <a:cs typeface="MiSans Normal" panose="00000500000000000000" charset="-122"/>
              <a:sym typeface="+mn-ea"/>
            </a:endParaRPr>
          </a:p>
        </p:txBody>
      </p:sp>
      <p:sp>
        <p:nvSpPr>
          <p:cNvPr id="74" name="标题"/>
          <p:cNvSpPr txBox="1"/>
          <p:nvPr>
            <p:custDataLst>
              <p:tags r:id="rId10"/>
            </p:custDataLst>
          </p:nvPr>
        </p:nvSpPr>
        <p:spPr>
          <a:xfrm>
            <a:off x="4750004" y="3273839"/>
            <a:ext cx="4286398" cy="48903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olidFill>
                  <a:schemeClr val="accent1">
                    <a:lumMod val="50000"/>
                    <a:alpha val="85000"/>
                  </a:schemeClr>
                </a:solidFill>
                <a:latin typeface="+mj-ea"/>
                <a:ea typeface="+mj-ea"/>
                <a:cs typeface="MiSans Normal" panose="00000500000000000000" charset="-122"/>
                <a:sym typeface="+mn-ea"/>
              </a:rPr>
              <a:t>三农问题的政策支持</a:t>
            </a:r>
            <a:endParaRPr lang="zh-CN" altLang="en-US" sz="2800" dirty="0">
              <a:solidFill>
                <a:schemeClr val="accent1">
                  <a:lumMod val="50000"/>
                  <a:alpha val="85000"/>
                </a:schemeClr>
              </a:solidFill>
              <a:latin typeface="+mj-ea"/>
              <a:ea typeface="+mj-ea"/>
              <a:cs typeface="MiSans Normal" panose="00000500000000000000" charset="-122"/>
              <a:sym typeface="+mn-ea"/>
            </a:endParaRPr>
          </a:p>
        </p:txBody>
      </p:sp>
      <p:sp>
        <p:nvSpPr>
          <p:cNvPr id="76" name="矩形: 圆角 28"/>
          <p:cNvSpPr/>
          <p:nvPr>
            <p:custDataLst>
              <p:tags r:id="rId11"/>
            </p:custDataLst>
          </p:nvPr>
        </p:nvSpPr>
        <p:spPr>
          <a:xfrm>
            <a:off x="3818890" y="4192905"/>
            <a:ext cx="6675755" cy="69024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2">
                  <a:lumMod val="13000"/>
                  <a:lumOff val="87000"/>
                </a:schemeClr>
              </a:gs>
              <a:gs pos="100000">
                <a:schemeClr val="bg2">
                  <a:lumMod val="10000"/>
                  <a:lumOff val="9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MiSans Normal" panose="00000500000000000000" charset="-122"/>
              <a:sym typeface="+mn-ea"/>
            </a:endParaRPr>
          </a:p>
        </p:txBody>
      </p:sp>
      <p:sp>
        <p:nvSpPr>
          <p:cNvPr id="77" name="序号"/>
          <p:cNvSpPr txBox="1"/>
          <p:nvPr>
            <p:custDataLst>
              <p:tags r:id="rId12"/>
            </p:custDataLst>
          </p:nvPr>
        </p:nvSpPr>
        <p:spPr>
          <a:xfrm>
            <a:off x="3892830" y="4238323"/>
            <a:ext cx="597856" cy="599409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91440" tIns="0" rIns="91440" bIns="0" rtlCol="0" anchor="ctr" anchorCtr="1">
            <a:norm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15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cs typeface="MiSans Normal" panose="00000500000000000000" charset="-122"/>
                <a:sym typeface="+mn-ea"/>
              </a:rPr>
              <a:t>04</a:t>
            </a:r>
            <a:endParaRPr lang="en-US" altLang="zh-CN" sz="1500" dirty="0">
              <a:solidFill>
                <a:schemeClr val="lt1">
                  <a:lumMod val="100000"/>
                </a:schemeClr>
              </a:solidFill>
              <a:latin typeface="+mj-ea"/>
              <a:ea typeface="+mj-ea"/>
              <a:cs typeface="MiSans Normal" panose="00000500000000000000" charset="-122"/>
              <a:sym typeface="+mn-ea"/>
            </a:endParaRPr>
          </a:p>
        </p:txBody>
      </p:sp>
      <p:sp>
        <p:nvSpPr>
          <p:cNvPr id="78" name="标题"/>
          <p:cNvSpPr txBox="1"/>
          <p:nvPr>
            <p:custDataLst>
              <p:tags r:id="rId13"/>
            </p:custDataLst>
          </p:nvPr>
        </p:nvSpPr>
        <p:spPr>
          <a:xfrm>
            <a:off x="4750004" y="4303809"/>
            <a:ext cx="4286398" cy="48903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olidFill>
                  <a:schemeClr val="accent1">
                    <a:lumMod val="50000"/>
                    <a:alpha val="85000"/>
                  </a:schemeClr>
                </a:solidFill>
                <a:latin typeface="+mj-ea"/>
                <a:ea typeface="+mj-ea"/>
                <a:cs typeface="MiSans Normal" panose="00000500000000000000" charset="-122"/>
                <a:sym typeface="+mn-ea"/>
              </a:rPr>
              <a:t>三农问题的改革措施</a:t>
            </a:r>
            <a:endParaRPr lang="zh-CN" altLang="en-US" sz="2800" dirty="0">
              <a:solidFill>
                <a:schemeClr val="accent1">
                  <a:lumMod val="50000"/>
                  <a:alpha val="85000"/>
                </a:schemeClr>
              </a:solidFill>
              <a:latin typeface="+mj-ea"/>
              <a:ea typeface="+mj-ea"/>
              <a:cs typeface="MiSans Normal" panose="00000500000000000000" charset="-122"/>
              <a:sym typeface="+mn-ea"/>
            </a:endParaRPr>
          </a:p>
        </p:txBody>
      </p:sp>
      <p:sp>
        <p:nvSpPr>
          <p:cNvPr id="80" name="矩形: 圆角 28"/>
          <p:cNvSpPr/>
          <p:nvPr>
            <p:custDataLst>
              <p:tags r:id="rId14"/>
            </p:custDataLst>
          </p:nvPr>
        </p:nvSpPr>
        <p:spPr>
          <a:xfrm>
            <a:off x="3818890" y="5222875"/>
            <a:ext cx="6675755" cy="69024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2">
                  <a:lumMod val="13000"/>
                  <a:lumOff val="87000"/>
                </a:schemeClr>
              </a:gs>
              <a:gs pos="100000">
                <a:schemeClr val="bg2">
                  <a:lumMod val="10000"/>
                  <a:lumOff val="9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MiSans Normal" panose="00000500000000000000" charset="-122"/>
              <a:sym typeface="+mn-ea"/>
            </a:endParaRPr>
          </a:p>
        </p:txBody>
      </p:sp>
      <p:sp>
        <p:nvSpPr>
          <p:cNvPr id="81" name="序号"/>
          <p:cNvSpPr txBox="1"/>
          <p:nvPr>
            <p:custDataLst>
              <p:tags r:id="rId15"/>
            </p:custDataLst>
          </p:nvPr>
        </p:nvSpPr>
        <p:spPr>
          <a:xfrm>
            <a:off x="3892830" y="5268293"/>
            <a:ext cx="597856" cy="599409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91440" tIns="0" rIns="91440" bIns="0" rtlCol="0" anchor="ctr" anchorCtr="1">
            <a:norm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15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cs typeface="MiSans Normal" panose="00000500000000000000" charset="-122"/>
                <a:sym typeface="+mn-ea"/>
              </a:rPr>
              <a:t>05</a:t>
            </a:r>
            <a:endParaRPr lang="en-US" altLang="zh-CN" sz="1500" dirty="0">
              <a:solidFill>
                <a:schemeClr val="lt1">
                  <a:lumMod val="100000"/>
                </a:schemeClr>
              </a:solidFill>
              <a:latin typeface="+mj-ea"/>
              <a:ea typeface="+mj-ea"/>
              <a:cs typeface="MiSans Normal" panose="00000500000000000000" charset="-122"/>
              <a:sym typeface="+mn-ea"/>
            </a:endParaRPr>
          </a:p>
        </p:txBody>
      </p:sp>
      <p:sp>
        <p:nvSpPr>
          <p:cNvPr id="82" name="标题"/>
          <p:cNvSpPr txBox="1"/>
          <p:nvPr>
            <p:custDataLst>
              <p:tags r:id="rId16"/>
            </p:custDataLst>
          </p:nvPr>
        </p:nvSpPr>
        <p:spPr>
          <a:xfrm>
            <a:off x="4750004" y="5333779"/>
            <a:ext cx="4286398" cy="48903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olidFill>
                  <a:schemeClr val="accent1">
                    <a:lumMod val="50000"/>
                    <a:alpha val="85000"/>
                  </a:schemeClr>
                </a:solidFill>
                <a:latin typeface="+mj-ea"/>
                <a:ea typeface="+mj-ea"/>
                <a:cs typeface="MiSans Normal" panose="00000500000000000000" charset="-122"/>
                <a:sym typeface="+mn-ea"/>
              </a:rPr>
              <a:t>三农问题的未来发展趋势</a:t>
            </a:r>
            <a:endParaRPr lang="zh-CN" altLang="en-US" sz="2800" dirty="0">
              <a:solidFill>
                <a:schemeClr val="accent1">
                  <a:lumMod val="50000"/>
                  <a:alpha val="85000"/>
                </a:schemeClr>
              </a:solidFill>
              <a:latin typeface="+mj-ea"/>
              <a:ea typeface="+mj-ea"/>
              <a:cs typeface="MiSans Normal" panose="00000500000000000000" charset="-122"/>
              <a:sym typeface="+mn-ea"/>
            </a:endParaRPr>
          </a:p>
        </p:txBody>
      </p:sp>
    </p:spTree>
    <p:custDataLst>
      <p:tags r:id="rId1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农民收入提升措施</a:t>
            </a:r>
            <a:endParaRPr lang="zh-CN" altLang="en-US"/>
          </a:p>
        </p:txBody>
      </p:sp>
      <p:cxnSp>
        <p:nvCxnSpPr>
          <p:cNvPr id="7" name="直接连接符 6"/>
          <p:cNvCxnSpPr/>
          <p:nvPr>
            <p:custDataLst>
              <p:tags r:id="rId2"/>
            </p:custDataLst>
          </p:nvPr>
        </p:nvCxnSpPr>
        <p:spPr>
          <a:xfrm>
            <a:off x="726547" y="3894148"/>
            <a:ext cx="2371395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" descr="/data/temp/1a4ea611-2056-11f0-bdec-12b932b23dd7.jpg@base@tag=imgScale&amp;m=1&amp;w=673&amp;h=523&amp;q=951a4ea611-2056-11f0-bdec-12b932b23dd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r="14209"/>
          <a:stretch>
            <a:fillRect/>
          </a:stretch>
        </p:blipFill>
        <p:spPr>
          <a:xfrm>
            <a:off x="699874" y="1342390"/>
            <a:ext cx="2424742" cy="1883017"/>
          </a:xfrm>
          <a:prstGeom prst="roundRect">
            <a:avLst>
              <a:gd name="adj" fmla="val 9726"/>
            </a:avLst>
          </a:prstGeom>
          <a:solidFill>
            <a:schemeClr val="accent1"/>
          </a:solidFill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5" name="矩形 14"/>
          <p:cNvSpPr/>
          <p:nvPr>
            <p:custDataLst>
              <p:tags r:id="rId5"/>
            </p:custDataLst>
          </p:nvPr>
        </p:nvSpPr>
        <p:spPr>
          <a:xfrm>
            <a:off x="699874" y="4016719"/>
            <a:ext cx="2424742" cy="225771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推广种植高附加值作物，如中药材、有机蔬菜，提高农民的经济收入。</a:t>
            </a:r>
            <a:endParaRPr lang="zh-CN" altLang="en-US" sz="140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6" name="矩形 15"/>
          <p:cNvSpPr/>
          <p:nvPr>
            <p:custDataLst>
              <p:tags r:id="rId6"/>
            </p:custDataLst>
          </p:nvPr>
        </p:nvSpPr>
        <p:spPr>
          <a:xfrm>
            <a:off x="699874" y="3286375"/>
            <a:ext cx="1924933" cy="58872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发展特色农业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8" name="矩形 17"/>
          <p:cNvSpPr/>
          <p:nvPr>
            <p:custDataLst>
              <p:tags r:id="rId7"/>
            </p:custDataLst>
          </p:nvPr>
        </p:nvSpPr>
        <p:spPr>
          <a:xfrm>
            <a:off x="2625442" y="3286375"/>
            <a:ext cx="499174" cy="588721"/>
          </a:xfrm>
          <a:prstGeom prst="rect">
            <a:avLst/>
          </a:prstGeom>
          <a:noFill/>
        </p:spPr>
        <p:txBody>
          <a:bodyPr wrap="none" lIns="0" tIns="0" rIns="0" bIns="0" rtlCol="0" anchor="ctr">
            <a:normAutofit/>
          </a:bodyPr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01</a:t>
            </a:r>
            <a:endParaRPr lang="zh-CN" altLang="en-US" sz="2400" b="1" dirty="0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34" name="直接连接符 33"/>
          <p:cNvCxnSpPr/>
          <p:nvPr>
            <p:custDataLst>
              <p:tags r:id="rId8"/>
            </p:custDataLst>
          </p:nvPr>
        </p:nvCxnSpPr>
        <p:spPr>
          <a:xfrm>
            <a:off x="3527893" y="3894148"/>
            <a:ext cx="2371395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图片" descr="/data/temp/1a4ea6aa-2056-11f0-bdec-12b932b23dd7.jpg@base@tag=imgScale&amp;m=1&amp;w=673&amp;h=523&amp;q=951a4ea6aa-2056-11f0-bdec-12b932b23dd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l="7104" r="7104"/>
          <a:stretch>
            <a:fillRect/>
          </a:stretch>
        </p:blipFill>
        <p:spPr>
          <a:xfrm>
            <a:off x="3501219" y="1342390"/>
            <a:ext cx="2424742" cy="1883017"/>
          </a:xfrm>
          <a:prstGeom prst="roundRect">
            <a:avLst>
              <a:gd name="adj" fmla="val 9726"/>
            </a:avLst>
          </a:prstGeom>
          <a:solidFill>
            <a:schemeClr val="accent1"/>
          </a:solidFill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9" name="矩形 18"/>
          <p:cNvSpPr/>
          <p:nvPr>
            <p:custDataLst>
              <p:tags r:id="rId11"/>
            </p:custDataLst>
          </p:nvPr>
        </p:nvSpPr>
        <p:spPr>
          <a:xfrm>
            <a:off x="3501219" y="4016719"/>
            <a:ext cx="2424742" cy="225771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定期举办农业技术培训班，教授农民先进的种植和养殖技术，提升生产效率。</a:t>
            </a:r>
            <a:endParaRPr lang="zh-CN" altLang="en-US" sz="140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0" name="矩形 19"/>
          <p:cNvSpPr/>
          <p:nvPr>
            <p:custDataLst>
              <p:tags r:id="rId12"/>
            </p:custDataLst>
          </p:nvPr>
        </p:nvSpPr>
        <p:spPr>
          <a:xfrm>
            <a:off x="3483437" y="3286375"/>
            <a:ext cx="1924933" cy="58872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农业技术培训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1" name="矩形 20"/>
          <p:cNvSpPr/>
          <p:nvPr>
            <p:custDataLst>
              <p:tags r:id="rId13"/>
            </p:custDataLst>
          </p:nvPr>
        </p:nvSpPr>
        <p:spPr>
          <a:xfrm>
            <a:off x="5426787" y="3286375"/>
            <a:ext cx="499174" cy="588721"/>
          </a:xfrm>
          <a:prstGeom prst="rect">
            <a:avLst/>
          </a:prstGeom>
          <a:noFill/>
        </p:spPr>
        <p:txBody>
          <a:bodyPr wrap="none" lIns="0" tIns="0" rIns="0" bIns="0" rtlCol="0" anchor="ctr">
            <a:normAutofit/>
          </a:bodyPr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02</a:t>
            </a:r>
            <a:endParaRPr lang="zh-CN" altLang="en-US" sz="24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53" name="直接连接符 52"/>
          <p:cNvCxnSpPr/>
          <p:nvPr>
            <p:custDataLst>
              <p:tags r:id="rId14"/>
            </p:custDataLst>
          </p:nvPr>
        </p:nvCxnSpPr>
        <p:spPr>
          <a:xfrm>
            <a:off x="6311456" y="3894148"/>
            <a:ext cx="2371395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图片" descr="/data/temp/1a4ea6cb-2056-11f0-bdec-12b932b23dd7.jpg@base@tag=imgScale&amp;m=1&amp;w=673&amp;h=523&amp;q=951a4ea6cb-2056-11f0-bdec-12b932b23dd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l="7104" r="7104"/>
          <a:stretch>
            <a:fillRect/>
          </a:stretch>
        </p:blipFill>
        <p:spPr>
          <a:xfrm>
            <a:off x="6284783" y="1342390"/>
            <a:ext cx="2424742" cy="1883017"/>
          </a:xfrm>
          <a:prstGeom prst="roundRect">
            <a:avLst>
              <a:gd name="adj" fmla="val 9726"/>
            </a:avLst>
          </a:prstGeom>
          <a:solidFill>
            <a:schemeClr val="accent1"/>
          </a:solidFill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2" name="矩形 21"/>
          <p:cNvSpPr/>
          <p:nvPr>
            <p:custDataLst>
              <p:tags r:id="rId17"/>
            </p:custDataLst>
          </p:nvPr>
        </p:nvSpPr>
        <p:spPr>
          <a:xfrm>
            <a:off x="6284783" y="4016719"/>
            <a:ext cx="2424742" cy="225771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鼓励农民创建品牌，通过品牌效应提高农产品的市场竞争力和售价。</a:t>
            </a:r>
            <a:endParaRPr lang="zh-CN" altLang="en-US" sz="140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3" name="矩形 22"/>
          <p:cNvSpPr/>
          <p:nvPr>
            <p:custDataLst>
              <p:tags r:id="rId18"/>
            </p:custDataLst>
          </p:nvPr>
        </p:nvSpPr>
        <p:spPr>
          <a:xfrm>
            <a:off x="6284783" y="3286375"/>
            <a:ext cx="1924933" cy="58872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农产品品牌化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4" name="矩形 23"/>
          <p:cNvSpPr/>
          <p:nvPr>
            <p:custDataLst>
              <p:tags r:id="rId19"/>
            </p:custDataLst>
          </p:nvPr>
        </p:nvSpPr>
        <p:spPr>
          <a:xfrm>
            <a:off x="8210351" y="3286375"/>
            <a:ext cx="499174" cy="588721"/>
          </a:xfrm>
          <a:prstGeom prst="rect">
            <a:avLst/>
          </a:prstGeom>
          <a:noFill/>
        </p:spPr>
        <p:txBody>
          <a:bodyPr wrap="none" lIns="0" tIns="0" rIns="0" bIns="0" rtlCol="0" anchor="ctr">
            <a:normAutofit/>
          </a:bodyPr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03</a:t>
            </a:r>
            <a:endParaRPr lang="zh-CN" altLang="en-US" sz="24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59" name="直接连接符 58"/>
          <p:cNvCxnSpPr/>
          <p:nvPr>
            <p:custDataLst>
              <p:tags r:id="rId20"/>
            </p:custDataLst>
          </p:nvPr>
        </p:nvCxnSpPr>
        <p:spPr>
          <a:xfrm>
            <a:off x="9103276" y="3894148"/>
            <a:ext cx="2371395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图片" descr="/data/temp/1a4ea75c-2056-11f0-bdec-12b932b23dd7.jpg@base@tag=imgScale&amp;m=1&amp;w=673&amp;h=523&amp;q=951a4ea75c-2056-11f0-bdec-12b932b23dd7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rcRect l="7104" r="7104"/>
          <a:stretch>
            <a:fillRect/>
          </a:stretch>
        </p:blipFill>
        <p:spPr>
          <a:xfrm>
            <a:off x="9076602" y="1342390"/>
            <a:ext cx="2424742" cy="1883017"/>
          </a:xfrm>
          <a:prstGeom prst="roundRect">
            <a:avLst>
              <a:gd name="adj" fmla="val 9726"/>
            </a:avLst>
          </a:prstGeom>
          <a:solidFill>
            <a:schemeClr val="accent1"/>
          </a:solidFill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5" name="矩形 24"/>
          <p:cNvSpPr/>
          <p:nvPr>
            <p:custDataLst>
              <p:tags r:id="rId23"/>
            </p:custDataLst>
          </p:nvPr>
        </p:nvSpPr>
        <p:spPr>
          <a:xfrm>
            <a:off x="9076602" y="4016719"/>
            <a:ext cx="2424741" cy="225771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利用农村自然风光和文化资源，发展乡村旅游，为农民开辟新的收入来源。</a:t>
            </a:r>
            <a:endParaRPr lang="zh-CN" altLang="en-US" sz="140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6" name="矩形 25"/>
          <p:cNvSpPr/>
          <p:nvPr>
            <p:custDataLst>
              <p:tags r:id="rId24"/>
            </p:custDataLst>
          </p:nvPr>
        </p:nvSpPr>
        <p:spPr>
          <a:xfrm>
            <a:off x="9076602" y="3286375"/>
            <a:ext cx="1924933" cy="58872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乡村旅游开发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7" name="矩形 26"/>
          <p:cNvSpPr/>
          <p:nvPr>
            <p:custDataLst>
              <p:tags r:id="rId25"/>
            </p:custDataLst>
          </p:nvPr>
        </p:nvSpPr>
        <p:spPr>
          <a:xfrm>
            <a:off x="11002170" y="3286375"/>
            <a:ext cx="499174" cy="588721"/>
          </a:xfrm>
          <a:prstGeom prst="rect">
            <a:avLst/>
          </a:prstGeom>
          <a:noFill/>
        </p:spPr>
        <p:txBody>
          <a:bodyPr wrap="none" lIns="0" tIns="0" rIns="0" bIns="0" rtlCol="0" anchor="ctr">
            <a:normAutofit/>
          </a:bodyPr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04</a:t>
            </a:r>
            <a:endParaRPr lang="zh-CN" altLang="en-US" sz="24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2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zh-CN" altLang="en-US"/>
              <a:t>三农问题的未来发展趋势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PART FIVE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/data/temp/1bf1de37-2056-11f0-bdec-12b932b23dd7.jpg@base@tag=imgScale&amp;m=1&amp;w=1344&amp;h=1904&amp;q=951bf1de37-2056-11f0-bdec-12b932b23dd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4069" b="4069"/>
          <a:stretch>
            <a:fillRect/>
          </a:stretch>
        </p:blipFill>
        <p:spPr>
          <a:xfrm>
            <a:off x="3175" y="0"/>
            <a:ext cx="484378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alpha val="20000"/>
              </a:schemeClr>
            </a:solidFill>
          </a:ln>
        </p:spPr>
      </p:pic>
      <p:sp>
        <p:nvSpPr>
          <p:cNvPr id="41" name="标题 40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839970" y="532130"/>
            <a:ext cx="6004814" cy="654050"/>
          </a:xfrm>
          <a:noFill/>
        </p:spPr>
        <p:txBody>
          <a:bodyPr wrap="square" lIns="0" tIns="0" rIns="0" bIns="0" rtlCol="0" anchor="b">
            <a:normAutofit/>
          </a:bodyPr>
          <a:lstStyle/>
          <a:p>
            <a:pPr algn="r">
              <a:lnSpc>
                <a:spcPct val="96000"/>
              </a:lnSpc>
            </a:pPr>
            <a:r>
              <a:rPr lang="zh-CN" altLang="en-US" sz="3400" dirty="0">
                <a:cs typeface="+mn-cs"/>
              </a:rPr>
              <a:t>农业发展趋势</a:t>
            </a:r>
            <a:endParaRPr lang="zh-CN" altLang="en-US" sz="3400" dirty="0">
              <a:cs typeface="+mn-cs"/>
            </a:endParaRPr>
          </a:p>
        </p:txBody>
      </p:sp>
      <p:sp useBgFill="1">
        <p:nvSpPr>
          <p:cNvPr id="8" name="矩形: 圆角 4"/>
          <p:cNvSpPr/>
          <p:nvPr>
            <p:custDataLst>
              <p:tags r:id="rId4"/>
            </p:custDataLst>
          </p:nvPr>
        </p:nvSpPr>
        <p:spPr>
          <a:xfrm>
            <a:off x="2854771" y="4624620"/>
            <a:ext cx="7972169" cy="1983825"/>
          </a:xfrm>
          <a:prstGeom prst="roundRect">
            <a:avLst>
              <a:gd name="adj" fmla="val 11535"/>
            </a:avLst>
          </a:prstGeom>
          <a:ln w="3175" cap="flat" cmpd="sng" algn="ctr">
            <a:solidFill>
              <a:schemeClr val="accent1">
                <a:lumMod val="10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76200" dir="5399999" algn="bl" rotWithShape="0">
              <a:schemeClr val="accent1">
                <a:alpha val="20000"/>
              </a:schemeClr>
            </a:outerShdw>
          </a:effectLst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" name="矩形: 圆角 1"/>
          <p:cNvSpPr/>
          <p:nvPr>
            <p:custDataLst>
              <p:tags r:id="rId5"/>
            </p:custDataLst>
          </p:nvPr>
        </p:nvSpPr>
        <p:spPr>
          <a:xfrm>
            <a:off x="2854771" y="4624620"/>
            <a:ext cx="7972169" cy="1983825"/>
          </a:xfrm>
          <a:prstGeom prst="roundRect">
            <a:avLst>
              <a:gd name="adj" fmla="val 11535"/>
            </a:avLst>
          </a:prstGeom>
          <a:solidFill>
            <a:schemeClr val="lt1">
              <a:lumMod val="100000"/>
              <a:alpha val="20000"/>
            </a:schemeClr>
          </a:solidFill>
          <a:ln w="3175" cap="flat" cmpd="sng" algn="ctr">
            <a:solidFill>
              <a:schemeClr val="accent1">
                <a:lumMod val="10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 useBgFill="1">
        <p:nvSpPr>
          <p:cNvPr id="9" name="矩形: 圆角 25"/>
          <p:cNvSpPr/>
          <p:nvPr>
            <p:custDataLst>
              <p:tags r:id="rId6"/>
            </p:custDataLst>
          </p:nvPr>
        </p:nvSpPr>
        <p:spPr>
          <a:xfrm>
            <a:off x="2854771" y="2177415"/>
            <a:ext cx="7972169" cy="1983825"/>
          </a:xfrm>
          <a:prstGeom prst="roundRect">
            <a:avLst>
              <a:gd name="adj" fmla="val 11535"/>
            </a:avLst>
          </a:prstGeom>
          <a:ln w="3175" cap="flat" cmpd="sng" algn="ctr">
            <a:solidFill>
              <a:schemeClr val="accent1">
                <a:lumMod val="10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76200" dir="5399999" algn="bl" rotWithShape="0">
              <a:schemeClr val="accent1">
                <a:alpha val="20000"/>
              </a:schemeClr>
            </a:outerShdw>
          </a:effectLst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" name="矩形: 圆角 1"/>
          <p:cNvSpPr/>
          <p:nvPr>
            <p:custDataLst>
              <p:tags r:id="rId7"/>
            </p:custDataLst>
          </p:nvPr>
        </p:nvSpPr>
        <p:spPr>
          <a:xfrm>
            <a:off x="2854771" y="2177415"/>
            <a:ext cx="7972169" cy="1983825"/>
          </a:xfrm>
          <a:prstGeom prst="roundRect">
            <a:avLst>
              <a:gd name="adj" fmla="val 11535"/>
            </a:avLst>
          </a:prstGeom>
          <a:solidFill>
            <a:schemeClr val="lt1">
              <a:lumMod val="100000"/>
              <a:alpha val="20000"/>
            </a:schemeClr>
          </a:solidFill>
          <a:ln w="3175" cap="flat" cmpd="sng" algn="ctr">
            <a:solidFill>
              <a:schemeClr val="accent1">
                <a:lumMod val="10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" name="椭圆 10"/>
          <p:cNvSpPr/>
          <p:nvPr>
            <p:custDataLst>
              <p:tags r:id="rId8"/>
            </p:custDataLst>
          </p:nvPr>
        </p:nvSpPr>
        <p:spPr>
          <a:xfrm>
            <a:off x="3293996" y="2864539"/>
            <a:ext cx="610212" cy="610212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7686814" scaled="0"/>
          </a:gradFill>
          <a:ln w="25400">
            <a:noFill/>
          </a:ln>
          <a:effectLst>
            <a:outerShdw blurRad="254000" dist="76200" dir="5399998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lIns="0" tIns="0" rIns="0" bIns="0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r>
              <a:rPr lang="en-US" altLang="zh-CN" sz="2400" b="1" dirty="0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01</a:t>
            </a:r>
            <a:endParaRPr lang="en-US" altLang="zh-CN" sz="2400" b="1" dirty="0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2" name="矩形 11"/>
          <p:cNvSpPr/>
          <p:nvPr>
            <p:custDataLst>
              <p:tags r:id="rId9"/>
            </p:custDataLst>
          </p:nvPr>
        </p:nvSpPr>
        <p:spPr>
          <a:xfrm>
            <a:off x="4246182" y="2954800"/>
            <a:ext cx="6348750" cy="94519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随着科技的进步，农业将更多采用智能设备和大数据分析，提高生产效率和精准度。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4246182" y="2439298"/>
            <a:ext cx="6348750" cy="41252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智能化农业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4" name="椭圆 13"/>
          <p:cNvSpPr/>
          <p:nvPr>
            <p:custDataLst>
              <p:tags r:id="rId11"/>
            </p:custDataLst>
          </p:nvPr>
        </p:nvSpPr>
        <p:spPr>
          <a:xfrm>
            <a:off x="3293996" y="5311745"/>
            <a:ext cx="610212" cy="610212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7686814" scaled="0"/>
          </a:gradFill>
          <a:ln w="25400">
            <a:noFill/>
          </a:ln>
          <a:effectLst>
            <a:outerShdw blurRad="254000" dist="76200" dir="5399998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lIns="0" tIns="0" rIns="0" bIns="0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r>
              <a:rPr lang="en-US" altLang="zh-CN" sz="2400" b="1" dirty="0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02</a:t>
            </a:r>
            <a:endParaRPr lang="en-US" altLang="zh-CN" sz="2400" b="1" dirty="0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0" name="矩形 19"/>
          <p:cNvSpPr/>
          <p:nvPr>
            <p:custDataLst>
              <p:tags r:id="rId12"/>
            </p:custDataLst>
          </p:nvPr>
        </p:nvSpPr>
        <p:spPr>
          <a:xfrm>
            <a:off x="4246182" y="5402005"/>
            <a:ext cx="6348750" cy="94519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未来农业将注重生态平衡，推广有机种植和循环农业，减少化肥和农药的使用。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1" name="矩形 20"/>
          <p:cNvSpPr/>
          <p:nvPr>
            <p:custDataLst>
              <p:tags r:id="rId13"/>
            </p:custDataLst>
          </p:nvPr>
        </p:nvSpPr>
        <p:spPr>
          <a:xfrm>
            <a:off x="4246182" y="4886503"/>
            <a:ext cx="6348750" cy="41252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可持续农业实践</a:t>
            </a:r>
            <a:endParaRPr lang="zh-CN" altLang="en-US" sz="2000" b="1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</p:spTree>
    <p:custDataLst>
      <p:tags r:id="rId1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农村发展预测</a:t>
            </a:r>
            <a:endParaRPr lang="zh-CN" altLang="en-US"/>
          </a:p>
        </p:txBody>
      </p:sp>
      <p:pic>
        <p:nvPicPr>
          <p:cNvPr id="10" name="图片 9" descr="/data/temp/1c93f5ff-2056-11f0-888e-fe12b53a8e9e.jpg@base@tag=imgScale&amp;m=1&amp;w=662&amp;h=706&amp;q=951c93f5ff-2056-11f0-888e-fe12b53a8e9e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 l="31453"/>
          <a:stretch>
            <a:fillRect/>
          </a:stretch>
        </p:blipFill>
        <p:spPr>
          <a:xfrm>
            <a:off x="931235" y="1978821"/>
            <a:ext cx="2385831" cy="2543787"/>
          </a:xfrm>
          <a:custGeom>
            <a:avLst/>
            <a:gdLst>
              <a:gd name="connsiteX0" fmla="*/ 1192796 w 2385858"/>
              <a:gd name="connsiteY0" fmla="*/ 1 h 2543816"/>
              <a:gd name="connsiteX1" fmla="*/ 1272318 w 2385858"/>
              <a:gd name="connsiteY1" fmla="*/ 19128 h 2543816"/>
              <a:gd name="connsiteX2" fmla="*/ 2287571 w 2385858"/>
              <a:gd name="connsiteY2" fmla="*/ 526755 h 2543816"/>
              <a:gd name="connsiteX3" fmla="*/ 2385858 w 2385858"/>
              <a:gd name="connsiteY3" fmla="*/ 685784 h 2543816"/>
              <a:gd name="connsiteX4" fmla="*/ 2385858 w 2385858"/>
              <a:gd name="connsiteY4" fmla="*/ 1858059 h 2543816"/>
              <a:gd name="connsiteX5" fmla="*/ 2287573 w 2385858"/>
              <a:gd name="connsiteY5" fmla="*/ 2017061 h 2543816"/>
              <a:gd name="connsiteX6" fmla="*/ 1272320 w 2385858"/>
              <a:gd name="connsiteY6" fmla="*/ 2524688 h 2543816"/>
              <a:gd name="connsiteX7" fmla="*/ 1113274 w 2385858"/>
              <a:gd name="connsiteY7" fmla="*/ 2524689 h 2543816"/>
              <a:gd name="connsiteX8" fmla="*/ 98021 w 2385858"/>
              <a:gd name="connsiteY8" fmla="*/ 2017062 h 2543816"/>
              <a:gd name="connsiteX9" fmla="*/ 6388 w 2385858"/>
              <a:gd name="connsiteY9" fmla="*/ 1907727 h 2543816"/>
              <a:gd name="connsiteX10" fmla="*/ 0 w 2385858"/>
              <a:gd name="connsiteY10" fmla="*/ 1860013 h 2543816"/>
              <a:gd name="connsiteX11" fmla="*/ 0 w 2385858"/>
              <a:gd name="connsiteY11" fmla="*/ 683779 h 2543816"/>
              <a:gd name="connsiteX12" fmla="*/ 6388 w 2385858"/>
              <a:gd name="connsiteY12" fmla="*/ 636070 h 2543816"/>
              <a:gd name="connsiteX13" fmla="*/ 98020 w 2385858"/>
              <a:gd name="connsiteY13" fmla="*/ 526756 h 2543816"/>
              <a:gd name="connsiteX14" fmla="*/ 1113272 w 2385858"/>
              <a:gd name="connsiteY14" fmla="*/ 19129 h 2543816"/>
              <a:gd name="connsiteX15" fmla="*/ 1192796 w 2385858"/>
              <a:gd name="connsiteY15" fmla="*/ 1 h 2543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385858" h="2543816">
                <a:moveTo>
                  <a:pt x="1192796" y="1"/>
                </a:moveTo>
                <a:cubicBezTo>
                  <a:pt x="1219805" y="0"/>
                  <a:pt x="1246814" y="6376"/>
                  <a:pt x="1272318" y="19128"/>
                </a:cubicBezTo>
                <a:cubicBezTo>
                  <a:pt x="1323325" y="44631"/>
                  <a:pt x="2225671" y="495804"/>
                  <a:pt x="2287571" y="526755"/>
                </a:cubicBezTo>
                <a:cubicBezTo>
                  <a:pt x="2349472" y="557705"/>
                  <a:pt x="2385859" y="616577"/>
                  <a:pt x="2385858" y="685784"/>
                </a:cubicBezTo>
                <a:cubicBezTo>
                  <a:pt x="2385859" y="754990"/>
                  <a:pt x="2385859" y="1788853"/>
                  <a:pt x="2385858" y="1858059"/>
                </a:cubicBezTo>
                <a:cubicBezTo>
                  <a:pt x="2385859" y="1927266"/>
                  <a:pt x="2349475" y="1986111"/>
                  <a:pt x="2287573" y="2017061"/>
                </a:cubicBezTo>
                <a:cubicBezTo>
                  <a:pt x="2225674" y="2048011"/>
                  <a:pt x="1323328" y="2499184"/>
                  <a:pt x="1272320" y="2524688"/>
                </a:cubicBezTo>
                <a:cubicBezTo>
                  <a:pt x="1221314" y="2550192"/>
                  <a:pt x="1164282" y="2550193"/>
                  <a:pt x="1113274" y="2524689"/>
                </a:cubicBezTo>
                <a:cubicBezTo>
                  <a:pt x="1062268" y="2499185"/>
                  <a:pt x="159923" y="2048013"/>
                  <a:pt x="98021" y="2017062"/>
                </a:cubicBezTo>
                <a:cubicBezTo>
                  <a:pt x="51597" y="1993850"/>
                  <a:pt x="19524" y="1954932"/>
                  <a:pt x="6388" y="1907727"/>
                </a:cubicBezTo>
                <a:lnTo>
                  <a:pt x="0" y="1860013"/>
                </a:lnTo>
                <a:lnTo>
                  <a:pt x="0" y="683779"/>
                </a:lnTo>
                <a:lnTo>
                  <a:pt x="6388" y="636070"/>
                </a:lnTo>
                <a:cubicBezTo>
                  <a:pt x="19523" y="588872"/>
                  <a:pt x="51595" y="549969"/>
                  <a:pt x="98020" y="526756"/>
                </a:cubicBezTo>
                <a:cubicBezTo>
                  <a:pt x="159921" y="495805"/>
                  <a:pt x="1062266" y="44632"/>
                  <a:pt x="1113272" y="19129"/>
                </a:cubicBezTo>
                <a:cubicBezTo>
                  <a:pt x="1138777" y="6377"/>
                  <a:pt x="1165786" y="1"/>
                  <a:pt x="1192796" y="1"/>
                </a:cubicBezTo>
                <a:close/>
              </a:path>
            </a:pathLst>
          </a:custGeom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1049343" y="5169024"/>
            <a:ext cx="2160245" cy="108837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随着科技的进步，预计未来农业将实现更高程度的机械化和智能化，提高生产效率。</a:t>
            </a:r>
            <a:endParaRPr lang="zh-CN" altLang="en-US" sz="1400" kern="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3" name="矩形 12"/>
          <p:cNvSpPr/>
          <p:nvPr>
            <p:custDataLst>
              <p:tags r:id="rId5"/>
            </p:custDataLst>
          </p:nvPr>
        </p:nvSpPr>
        <p:spPr>
          <a:xfrm>
            <a:off x="1049343" y="4712465"/>
            <a:ext cx="2160245" cy="4210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kern="0">
                <a:solidFill>
                  <a:schemeClr val="accent1"/>
                </a:solidFill>
                <a:latin typeface="+mn-ea"/>
                <a:cs typeface="+mn-ea"/>
              </a:rPr>
              <a:t>农业现代化进程</a:t>
            </a:r>
            <a:endParaRPr lang="zh-CN" altLang="en-US" sz="2000" b="1" kern="0">
              <a:solidFill>
                <a:schemeClr val="accent1"/>
              </a:solidFill>
              <a:latin typeface="+mn-ea"/>
              <a:cs typeface="+mn-ea"/>
            </a:endParaRPr>
          </a:p>
        </p:txBody>
      </p:sp>
      <p:pic>
        <p:nvPicPr>
          <p:cNvPr id="14" name="图片 13" descr="/data/temp/1c93f643-2056-11f0-888e-fe12b53a8e9e.jpg@base@tag=imgScale&amp;m=1&amp;w=662&amp;h=706&amp;q=951c93f643-2056-11f0-888e-fe12b53a8e9e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 l="15938" r="15938"/>
          <a:stretch>
            <a:fillRect/>
          </a:stretch>
        </p:blipFill>
        <p:spPr>
          <a:xfrm>
            <a:off x="3575345" y="1978821"/>
            <a:ext cx="2385831" cy="2543787"/>
          </a:xfrm>
          <a:custGeom>
            <a:avLst/>
            <a:gdLst>
              <a:gd name="connsiteX0" fmla="*/ 1192796 w 2385858"/>
              <a:gd name="connsiteY0" fmla="*/ 1 h 2543816"/>
              <a:gd name="connsiteX1" fmla="*/ 1272318 w 2385858"/>
              <a:gd name="connsiteY1" fmla="*/ 19128 h 2543816"/>
              <a:gd name="connsiteX2" fmla="*/ 2287571 w 2385858"/>
              <a:gd name="connsiteY2" fmla="*/ 526755 h 2543816"/>
              <a:gd name="connsiteX3" fmla="*/ 2385858 w 2385858"/>
              <a:gd name="connsiteY3" fmla="*/ 685784 h 2543816"/>
              <a:gd name="connsiteX4" fmla="*/ 2385858 w 2385858"/>
              <a:gd name="connsiteY4" fmla="*/ 1858059 h 2543816"/>
              <a:gd name="connsiteX5" fmla="*/ 2287573 w 2385858"/>
              <a:gd name="connsiteY5" fmla="*/ 2017061 h 2543816"/>
              <a:gd name="connsiteX6" fmla="*/ 1272320 w 2385858"/>
              <a:gd name="connsiteY6" fmla="*/ 2524688 h 2543816"/>
              <a:gd name="connsiteX7" fmla="*/ 1113274 w 2385858"/>
              <a:gd name="connsiteY7" fmla="*/ 2524689 h 2543816"/>
              <a:gd name="connsiteX8" fmla="*/ 98021 w 2385858"/>
              <a:gd name="connsiteY8" fmla="*/ 2017062 h 2543816"/>
              <a:gd name="connsiteX9" fmla="*/ 6388 w 2385858"/>
              <a:gd name="connsiteY9" fmla="*/ 1907727 h 2543816"/>
              <a:gd name="connsiteX10" fmla="*/ 0 w 2385858"/>
              <a:gd name="connsiteY10" fmla="*/ 1860013 h 2543816"/>
              <a:gd name="connsiteX11" fmla="*/ 0 w 2385858"/>
              <a:gd name="connsiteY11" fmla="*/ 683779 h 2543816"/>
              <a:gd name="connsiteX12" fmla="*/ 6388 w 2385858"/>
              <a:gd name="connsiteY12" fmla="*/ 636070 h 2543816"/>
              <a:gd name="connsiteX13" fmla="*/ 98020 w 2385858"/>
              <a:gd name="connsiteY13" fmla="*/ 526756 h 2543816"/>
              <a:gd name="connsiteX14" fmla="*/ 1113272 w 2385858"/>
              <a:gd name="connsiteY14" fmla="*/ 19129 h 2543816"/>
              <a:gd name="connsiteX15" fmla="*/ 1192796 w 2385858"/>
              <a:gd name="connsiteY15" fmla="*/ 1 h 2543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385858" h="2543816">
                <a:moveTo>
                  <a:pt x="1192796" y="1"/>
                </a:moveTo>
                <a:cubicBezTo>
                  <a:pt x="1219805" y="0"/>
                  <a:pt x="1246814" y="6376"/>
                  <a:pt x="1272318" y="19128"/>
                </a:cubicBezTo>
                <a:cubicBezTo>
                  <a:pt x="1323325" y="44631"/>
                  <a:pt x="2225671" y="495804"/>
                  <a:pt x="2287571" y="526755"/>
                </a:cubicBezTo>
                <a:cubicBezTo>
                  <a:pt x="2349472" y="557705"/>
                  <a:pt x="2385859" y="616577"/>
                  <a:pt x="2385858" y="685784"/>
                </a:cubicBezTo>
                <a:cubicBezTo>
                  <a:pt x="2385859" y="754990"/>
                  <a:pt x="2385859" y="1788853"/>
                  <a:pt x="2385858" y="1858059"/>
                </a:cubicBezTo>
                <a:cubicBezTo>
                  <a:pt x="2385859" y="1927266"/>
                  <a:pt x="2349475" y="1986111"/>
                  <a:pt x="2287573" y="2017061"/>
                </a:cubicBezTo>
                <a:cubicBezTo>
                  <a:pt x="2225674" y="2048011"/>
                  <a:pt x="1323328" y="2499184"/>
                  <a:pt x="1272320" y="2524688"/>
                </a:cubicBezTo>
                <a:cubicBezTo>
                  <a:pt x="1221314" y="2550192"/>
                  <a:pt x="1164282" y="2550193"/>
                  <a:pt x="1113274" y="2524689"/>
                </a:cubicBezTo>
                <a:cubicBezTo>
                  <a:pt x="1062268" y="2499185"/>
                  <a:pt x="159923" y="2048013"/>
                  <a:pt x="98021" y="2017062"/>
                </a:cubicBezTo>
                <a:cubicBezTo>
                  <a:pt x="51597" y="1993850"/>
                  <a:pt x="19524" y="1954932"/>
                  <a:pt x="6388" y="1907727"/>
                </a:cubicBezTo>
                <a:lnTo>
                  <a:pt x="0" y="1860013"/>
                </a:lnTo>
                <a:lnTo>
                  <a:pt x="0" y="683779"/>
                </a:lnTo>
                <a:lnTo>
                  <a:pt x="6388" y="636070"/>
                </a:lnTo>
                <a:cubicBezTo>
                  <a:pt x="19523" y="588872"/>
                  <a:pt x="51595" y="549969"/>
                  <a:pt x="98020" y="526756"/>
                </a:cubicBezTo>
                <a:cubicBezTo>
                  <a:pt x="159921" y="495805"/>
                  <a:pt x="1062266" y="44632"/>
                  <a:pt x="1113272" y="19129"/>
                </a:cubicBezTo>
                <a:cubicBezTo>
                  <a:pt x="1138777" y="6377"/>
                  <a:pt x="1165786" y="1"/>
                  <a:pt x="1192796" y="1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5" name="矩形 14"/>
          <p:cNvSpPr/>
          <p:nvPr>
            <p:custDataLst>
              <p:tags r:id="rId8"/>
            </p:custDataLst>
          </p:nvPr>
        </p:nvSpPr>
        <p:spPr>
          <a:xfrm>
            <a:off x="3693453" y="5169024"/>
            <a:ext cx="2160245" cy="108837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教育投资增加，农村教育质量有望提升，为农村发展培养更多人才。</a:t>
            </a:r>
            <a:endParaRPr lang="zh-CN" altLang="en-US" sz="1400" kern="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6" name="矩形 15"/>
          <p:cNvSpPr/>
          <p:nvPr>
            <p:custDataLst>
              <p:tags r:id="rId9"/>
            </p:custDataLst>
          </p:nvPr>
        </p:nvSpPr>
        <p:spPr>
          <a:xfrm>
            <a:off x="3693453" y="4712465"/>
            <a:ext cx="2160245" cy="4210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kern="0" dirty="0">
                <a:solidFill>
                  <a:schemeClr val="accent1"/>
                </a:solidFill>
                <a:latin typeface="+mn-ea"/>
                <a:cs typeface="+mn-ea"/>
              </a:rPr>
              <a:t>农村教育水平提升</a:t>
            </a:r>
            <a:endParaRPr lang="zh-CN" altLang="en-US" sz="2000" b="1" kern="0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pic>
        <p:nvPicPr>
          <p:cNvPr id="17" name="图片 16" descr="/data/temp/1c93f714-2056-11f0-888e-fe12b53a8e9e.jpg@base@tag=imgScale&amp;m=1&amp;w=662&amp;h=706&amp;q=951c93f714-2056-11f0-888e-fe12b53a8e9e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1"/>
          <a:srcRect t="14460" b="14460"/>
          <a:stretch>
            <a:fillRect/>
          </a:stretch>
        </p:blipFill>
        <p:spPr>
          <a:xfrm>
            <a:off x="6219455" y="1978821"/>
            <a:ext cx="2385831" cy="2543787"/>
          </a:xfrm>
          <a:custGeom>
            <a:avLst/>
            <a:gdLst>
              <a:gd name="connsiteX0" fmla="*/ 1192796 w 2385858"/>
              <a:gd name="connsiteY0" fmla="*/ 1 h 2543816"/>
              <a:gd name="connsiteX1" fmla="*/ 1272318 w 2385858"/>
              <a:gd name="connsiteY1" fmla="*/ 19128 h 2543816"/>
              <a:gd name="connsiteX2" fmla="*/ 2287571 w 2385858"/>
              <a:gd name="connsiteY2" fmla="*/ 526755 h 2543816"/>
              <a:gd name="connsiteX3" fmla="*/ 2385858 w 2385858"/>
              <a:gd name="connsiteY3" fmla="*/ 685784 h 2543816"/>
              <a:gd name="connsiteX4" fmla="*/ 2385858 w 2385858"/>
              <a:gd name="connsiteY4" fmla="*/ 1858059 h 2543816"/>
              <a:gd name="connsiteX5" fmla="*/ 2287573 w 2385858"/>
              <a:gd name="connsiteY5" fmla="*/ 2017061 h 2543816"/>
              <a:gd name="connsiteX6" fmla="*/ 1272320 w 2385858"/>
              <a:gd name="connsiteY6" fmla="*/ 2524688 h 2543816"/>
              <a:gd name="connsiteX7" fmla="*/ 1113274 w 2385858"/>
              <a:gd name="connsiteY7" fmla="*/ 2524689 h 2543816"/>
              <a:gd name="connsiteX8" fmla="*/ 98021 w 2385858"/>
              <a:gd name="connsiteY8" fmla="*/ 2017062 h 2543816"/>
              <a:gd name="connsiteX9" fmla="*/ 6388 w 2385858"/>
              <a:gd name="connsiteY9" fmla="*/ 1907727 h 2543816"/>
              <a:gd name="connsiteX10" fmla="*/ 0 w 2385858"/>
              <a:gd name="connsiteY10" fmla="*/ 1860013 h 2543816"/>
              <a:gd name="connsiteX11" fmla="*/ 0 w 2385858"/>
              <a:gd name="connsiteY11" fmla="*/ 683779 h 2543816"/>
              <a:gd name="connsiteX12" fmla="*/ 6388 w 2385858"/>
              <a:gd name="connsiteY12" fmla="*/ 636070 h 2543816"/>
              <a:gd name="connsiteX13" fmla="*/ 98020 w 2385858"/>
              <a:gd name="connsiteY13" fmla="*/ 526756 h 2543816"/>
              <a:gd name="connsiteX14" fmla="*/ 1113272 w 2385858"/>
              <a:gd name="connsiteY14" fmla="*/ 19129 h 2543816"/>
              <a:gd name="connsiteX15" fmla="*/ 1192796 w 2385858"/>
              <a:gd name="connsiteY15" fmla="*/ 1 h 2543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385858" h="2543816">
                <a:moveTo>
                  <a:pt x="1192796" y="1"/>
                </a:moveTo>
                <a:cubicBezTo>
                  <a:pt x="1219805" y="0"/>
                  <a:pt x="1246814" y="6376"/>
                  <a:pt x="1272318" y="19128"/>
                </a:cubicBezTo>
                <a:cubicBezTo>
                  <a:pt x="1323325" y="44631"/>
                  <a:pt x="2225671" y="495804"/>
                  <a:pt x="2287571" y="526755"/>
                </a:cubicBezTo>
                <a:cubicBezTo>
                  <a:pt x="2349472" y="557705"/>
                  <a:pt x="2385859" y="616577"/>
                  <a:pt x="2385858" y="685784"/>
                </a:cubicBezTo>
                <a:cubicBezTo>
                  <a:pt x="2385859" y="754990"/>
                  <a:pt x="2385859" y="1788853"/>
                  <a:pt x="2385858" y="1858059"/>
                </a:cubicBezTo>
                <a:cubicBezTo>
                  <a:pt x="2385859" y="1927266"/>
                  <a:pt x="2349475" y="1986111"/>
                  <a:pt x="2287573" y="2017061"/>
                </a:cubicBezTo>
                <a:cubicBezTo>
                  <a:pt x="2225674" y="2048011"/>
                  <a:pt x="1323328" y="2499184"/>
                  <a:pt x="1272320" y="2524688"/>
                </a:cubicBezTo>
                <a:cubicBezTo>
                  <a:pt x="1221314" y="2550192"/>
                  <a:pt x="1164282" y="2550193"/>
                  <a:pt x="1113274" y="2524689"/>
                </a:cubicBezTo>
                <a:cubicBezTo>
                  <a:pt x="1062268" y="2499185"/>
                  <a:pt x="159923" y="2048013"/>
                  <a:pt x="98021" y="2017062"/>
                </a:cubicBezTo>
                <a:cubicBezTo>
                  <a:pt x="51597" y="1993850"/>
                  <a:pt x="19524" y="1954932"/>
                  <a:pt x="6388" y="1907727"/>
                </a:cubicBezTo>
                <a:lnTo>
                  <a:pt x="0" y="1860013"/>
                </a:lnTo>
                <a:lnTo>
                  <a:pt x="0" y="683779"/>
                </a:lnTo>
                <a:lnTo>
                  <a:pt x="6388" y="636070"/>
                </a:lnTo>
                <a:cubicBezTo>
                  <a:pt x="19523" y="588872"/>
                  <a:pt x="51595" y="549969"/>
                  <a:pt x="98020" y="526756"/>
                </a:cubicBezTo>
                <a:cubicBezTo>
                  <a:pt x="159921" y="495805"/>
                  <a:pt x="1062266" y="44632"/>
                  <a:pt x="1113272" y="19129"/>
                </a:cubicBezTo>
                <a:cubicBezTo>
                  <a:pt x="1138777" y="6377"/>
                  <a:pt x="1165786" y="1"/>
                  <a:pt x="1192796" y="1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1" name="矩形 20"/>
          <p:cNvSpPr/>
          <p:nvPr>
            <p:custDataLst>
              <p:tags r:id="rId12"/>
            </p:custDataLst>
          </p:nvPr>
        </p:nvSpPr>
        <p:spPr>
          <a:xfrm>
            <a:off x="6337563" y="5169024"/>
            <a:ext cx="2160245" cy="108837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ker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利用农村自然风光和文化资源，乡村旅游将成为推动农村经济发展的新动力。</a:t>
            </a:r>
            <a:endParaRPr lang="zh-CN" altLang="en-US" sz="1400" kern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2" name="矩形 21"/>
          <p:cNvSpPr/>
          <p:nvPr>
            <p:custDataLst>
              <p:tags r:id="rId13"/>
            </p:custDataLst>
          </p:nvPr>
        </p:nvSpPr>
        <p:spPr>
          <a:xfrm>
            <a:off x="6337563" y="4712465"/>
            <a:ext cx="2160245" cy="4210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kern="0">
                <a:solidFill>
                  <a:schemeClr val="accent1"/>
                </a:solidFill>
                <a:latin typeface="+mn-ea"/>
                <a:cs typeface="+mn-ea"/>
              </a:rPr>
              <a:t>乡村旅游的兴起</a:t>
            </a:r>
            <a:endParaRPr lang="zh-CN" altLang="en-US" sz="2000" b="1" kern="0">
              <a:solidFill>
                <a:schemeClr val="accent1"/>
              </a:solidFill>
              <a:latin typeface="+mn-ea"/>
              <a:cs typeface="+mn-ea"/>
            </a:endParaRPr>
          </a:p>
        </p:txBody>
      </p:sp>
      <p:pic>
        <p:nvPicPr>
          <p:cNvPr id="23" name="图片 22" descr="/data/temp/1c93f6ec-2056-11f0-888e-fe12b53a8e9e.jpg@base@tag=imgScale&amp;m=1&amp;w=662&amp;h=706&amp;q=951c93f6ec-2056-11f0-888e-fe12b53a8e9e"/>
          <p:cNvPicPr>
            <a:picLocks noChangeAspect="1"/>
          </p:cNvPicPr>
          <p:nvPr>
            <p:custDataLst>
              <p:tags r:id="rId14"/>
            </p:custDataLst>
          </p:nvPr>
        </p:nvPicPr>
        <p:blipFill rotWithShape="1">
          <a:blip r:embed="rId15"/>
          <a:srcRect t="14464" b="14464"/>
          <a:stretch>
            <a:fillRect/>
          </a:stretch>
        </p:blipFill>
        <p:spPr>
          <a:xfrm>
            <a:off x="8869279" y="1978821"/>
            <a:ext cx="2386096" cy="2543787"/>
          </a:xfrm>
          <a:custGeom>
            <a:avLst/>
            <a:gdLst>
              <a:gd name="connsiteX0" fmla="*/ 1193060 w 2386123"/>
              <a:gd name="connsiteY0" fmla="*/ 1 h 2543816"/>
              <a:gd name="connsiteX1" fmla="*/ 1272583 w 2386123"/>
              <a:gd name="connsiteY1" fmla="*/ 19128 h 2543816"/>
              <a:gd name="connsiteX2" fmla="*/ 2287836 w 2386123"/>
              <a:gd name="connsiteY2" fmla="*/ 526755 h 2543816"/>
              <a:gd name="connsiteX3" fmla="*/ 2386123 w 2386123"/>
              <a:gd name="connsiteY3" fmla="*/ 685784 h 2543816"/>
              <a:gd name="connsiteX4" fmla="*/ 2386123 w 2386123"/>
              <a:gd name="connsiteY4" fmla="*/ 1858059 h 2543816"/>
              <a:gd name="connsiteX5" fmla="*/ 2287838 w 2386123"/>
              <a:gd name="connsiteY5" fmla="*/ 2017061 h 2543816"/>
              <a:gd name="connsiteX6" fmla="*/ 1272585 w 2386123"/>
              <a:gd name="connsiteY6" fmla="*/ 2524688 h 2543816"/>
              <a:gd name="connsiteX7" fmla="*/ 1113539 w 2386123"/>
              <a:gd name="connsiteY7" fmla="*/ 2524689 h 2543816"/>
              <a:gd name="connsiteX8" fmla="*/ 98286 w 2386123"/>
              <a:gd name="connsiteY8" fmla="*/ 2017062 h 2543816"/>
              <a:gd name="connsiteX9" fmla="*/ 0 w 2386123"/>
              <a:gd name="connsiteY9" fmla="*/ 1858034 h 2543816"/>
              <a:gd name="connsiteX10" fmla="*/ 0 w 2386123"/>
              <a:gd name="connsiteY10" fmla="*/ 685758 h 2543816"/>
              <a:gd name="connsiteX11" fmla="*/ 98285 w 2386123"/>
              <a:gd name="connsiteY11" fmla="*/ 526756 h 2543816"/>
              <a:gd name="connsiteX12" fmla="*/ 1113537 w 2386123"/>
              <a:gd name="connsiteY12" fmla="*/ 19129 h 2543816"/>
              <a:gd name="connsiteX13" fmla="*/ 1193060 w 2386123"/>
              <a:gd name="connsiteY13" fmla="*/ 1 h 2543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86123" h="2543816">
                <a:moveTo>
                  <a:pt x="1193060" y="1"/>
                </a:moveTo>
                <a:cubicBezTo>
                  <a:pt x="1220070" y="0"/>
                  <a:pt x="1247079" y="6376"/>
                  <a:pt x="1272583" y="19128"/>
                </a:cubicBezTo>
                <a:cubicBezTo>
                  <a:pt x="1323590" y="44631"/>
                  <a:pt x="2225936" y="495804"/>
                  <a:pt x="2287836" y="526755"/>
                </a:cubicBezTo>
                <a:cubicBezTo>
                  <a:pt x="2349737" y="557705"/>
                  <a:pt x="2386124" y="616577"/>
                  <a:pt x="2386123" y="685784"/>
                </a:cubicBezTo>
                <a:cubicBezTo>
                  <a:pt x="2386124" y="754990"/>
                  <a:pt x="2386124" y="1788853"/>
                  <a:pt x="2386123" y="1858059"/>
                </a:cubicBezTo>
                <a:cubicBezTo>
                  <a:pt x="2386124" y="1927266"/>
                  <a:pt x="2349740" y="1986111"/>
                  <a:pt x="2287838" y="2017061"/>
                </a:cubicBezTo>
                <a:cubicBezTo>
                  <a:pt x="2225939" y="2048011"/>
                  <a:pt x="1323593" y="2499184"/>
                  <a:pt x="1272585" y="2524688"/>
                </a:cubicBezTo>
                <a:cubicBezTo>
                  <a:pt x="1221579" y="2550192"/>
                  <a:pt x="1164547" y="2550193"/>
                  <a:pt x="1113539" y="2524689"/>
                </a:cubicBezTo>
                <a:cubicBezTo>
                  <a:pt x="1062533" y="2499185"/>
                  <a:pt x="160188" y="2048013"/>
                  <a:pt x="98286" y="2017062"/>
                </a:cubicBezTo>
                <a:cubicBezTo>
                  <a:pt x="36387" y="1986112"/>
                  <a:pt x="1" y="1927241"/>
                  <a:pt x="0" y="1858034"/>
                </a:cubicBezTo>
                <a:cubicBezTo>
                  <a:pt x="1" y="1788827"/>
                  <a:pt x="1" y="754964"/>
                  <a:pt x="0" y="685758"/>
                </a:cubicBezTo>
                <a:cubicBezTo>
                  <a:pt x="1" y="616551"/>
                  <a:pt x="36385" y="557706"/>
                  <a:pt x="98285" y="526756"/>
                </a:cubicBezTo>
                <a:cubicBezTo>
                  <a:pt x="160186" y="495805"/>
                  <a:pt x="1062531" y="44632"/>
                  <a:pt x="1113537" y="19129"/>
                </a:cubicBezTo>
                <a:cubicBezTo>
                  <a:pt x="1139042" y="6377"/>
                  <a:pt x="1166051" y="1"/>
                  <a:pt x="1193060" y="1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4" name="矩形 23"/>
          <p:cNvSpPr/>
          <p:nvPr>
            <p:custDataLst>
              <p:tags r:id="rId16"/>
            </p:custDataLst>
          </p:nvPr>
        </p:nvSpPr>
        <p:spPr>
          <a:xfrm>
            <a:off x="8981673" y="5169024"/>
            <a:ext cx="2160246" cy="108837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ker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互联网技术的普及将促进农村电商的发展，拓宽农产品的销售渠道，增加农民收入。</a:t>
            </a:r>
            <a:endParaRPr lang="zh-CN" altLang="en-US" sz="1400" kern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5" name="矩形 24"/>
          <p:cNvSpPr/>
          <p:nvPr>
            <p:custDataLst>
              <p:tags r:id="rId17"/>
            </p:custDataLst>
          </p:nvPr>
        </p:nvSpPr>
        <p:spPr>
          <a:xfrm>
            <a:off x="8981673" y="4712465"/>
            <a:ext cx="2160246" cy="4210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kern="0">
                <a:solidFill>
                  <a:schemeClr val="accent1"/>
                </a:solidFill>
                <a:latin typeface="+mn-ea"/>
                <a:cs typeface="+mn-ea"/>
              </a:rPr>
              <a:t>农村电商的普及</a:t>
            </a:r>
            <a:endParaRPr lang="zh-CN" altLang="en-US" sz="2000" b="1" kern="0">
              <a:solidFill>
                <a:schemeClr val="accent1"/>
              </a:solidFill>
              <a:latin typeface="+mn-ea"/>
              <a:cs typeface="+mn-ea"/>
            </a:endParaRPr>
          </a:p>
        </p:txBody>
      </p:sp>
    </p:spTree>
    <p:custDataLst>
      <p:tags r:id="rId1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农民生活展望</a:t>
            </a:r>
            <a:endParaRPr lang="zh-CN" altLang="en-US"/>
          </a:p>
        </p:txBody>
      </p:sp>
      <p:pic>
        <p:nvPicPr>
          <p:cNvPr id="8" name="图片 7" descr="/data/temp/1b0a01fd-2056-11f0-8ff0-8aececd49fed.jpg@base@tag=imgScale&amp;m=1&amp;w=910&amp;h=1289&amp;q=951b0a01fd-2056-11f0-8ff0-8aececd49fed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5750"/>
          <a:stretch>
            <a:fillRect/>
          </a:stretch>
        </p:blipFill>
        <p:spPr>
          <a:xfrm>
            <a:off x="8219004" y="1362905"/>
            <a:ext cx="3277671" cy="4644000"/>
          </a:xfrm>
          <a:prstGeom prst="round1Rect">
            <a:avLst>
              <a:gd name="adj" fmla="val 39814"/>
            </a:avLst>
          </a:prstGeom>
          <a:ln w="9525" cap="flat" cmpd="sng" algn="ctr">
            <a:solidFill>
              <a:schemeClr val="accent1">
                <a:lumMod val="100000"/>
                <a:alpha val="28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03200" dist="38100" dir="2700000" algn="tl" rotWithShape="0">
              <a:schemeClr val="accent1">
                <a:alpha val="60000"/>
              </a:schemeClr>
            </a:outerShdw>
          </a:effectLst>
        </p:spPr>
      </p:pic>
      <p:sp>
        <p:nvSpPr>
          <p:cNvPr id="31" name="圆角矩形 30"/>
          <p:cNvSpPr/>
          <p:nvPr>
            <p:custDataLst>
              <p:tags r:id="rId4"/>
            </p:custDataLst>
          </p:nvPr>
        </p:nvSpPr>
        <p:spPr>
          <a:xfrm>
            <a:off x="1000157" y="1742344"/>
            <a:ext cx="6727158" cy="1763272"/>
          </a:xfrm>
          <a:prstGeom prst="roundRect">
            <a:avLst>
              <a:gd name="adj" fmla="val 11525"/>
            </a:avLst>
          </a:prstGeom>
          <a:gradFill>
            <a:gsLst>
              <a:gs pos="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lumMod val="20000"/>
                  <a:lumOff val="80000"/>
                  <a:alpha val="44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600">
              <a:sym typeface="+mn-ea"/>
            </a:endParaRPr>
          </a:p>
        </p:txBody>
      </p:sp>
      <p:sp>
        <p:nvSpPr>
          <p:cNvPr id="36" name="圆角矩形 35"/>
          <p:cNvSpPr/>
          <p:nvPr>
            <p:custDataLst>
              <p:tags r:id="rId5"/>
            </p:custDataLst>
          </p:nvPr>
        </p:nvSpPr>
        <p:spPr>
          <a:xfrm>
            <a:off x="634999" y="2263726"/>
            <a:ext cx="2088187" cy="720065"/>
          </a:xfrm>
          <a:prstGeom prst="roundRect">
            <a:avLst>
              <a:gd name="adj" fmla="val 14111"/>
            </a:avLst>
          </a:prstGeom>
          <a:solidFill>
            <a:schemeClr val="accent1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农业现代化进程</a:t>
            </a:r>
            <a:endParaRPr lang="zh-CN" altLang="en-US" sz="2000" b="1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2961848" y="1909364"/>
            <a:ext cx="4519699" cy="142862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 fontAlgn="b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7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随着科技的进步，农业现代化将提高农民生产效率，改善农民生活质量。</a:t>
            </a:r>
            <a:endParaRPr lang="zh-CN" altLang="en-US" sz="17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6" name="圆角矩形 65"/>
          <p:cNvSpPr/>
          <p:nvPr>
            <p:custDataLst>
              <p:tags r:id="rId7"/>
            </p:custDataLst>
          </p:nvPr>
        </p:nvSpPr>
        <p:spPr>
          <a:xfrm>
            <a:off x="1000157" y="3887566"/>
            <a:ext cx="6727158" cy="1763272"/>
          </a:xfrm>
          <a:prstGeom prst="roundRect">
            <a:avLst>
              <a:gd name="adj" fmla="val 11525"/>
            </a:avLst>
          </a:prstGeom>
          <a:gradFill>
            <a:gsLst>
              <a:gs pos="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lumMod val="20000"/>
                  <a:lumOff val="80000"/>
                  <a:alpha val="44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600">
              <a:sym typeface="+mn-ea"/>
            </a:endParaRPr>
          </a:p>
        </p:txBody>
      </p:sp>
      <p:sp>
        <p:nvSpPr>
          <p:cNvPr id="4" name="圆角矩形 35"/>
          <p:cNvSpPr/>
          <p:nvPr>
            <p:custDataLst>
              <p:tags r:id="rId8"/>
            </p:custDataLst>
          </p:nvPr>
        </p:nvSpPr>
        <p:spPr>
          <a:xfrm>
            <a:off x="634999" y="4408948"/>
            <a:ext cx="2088187" cy="720065"/>
          </a:xfrm>
          <a:prstGeom prst="roundRect">
            <a:avLst>
              <a:gd name="adj" fmla="val 14111"/>
            </a:avLst>
          </a:prstGeom>
          <a:solidFill>
            <a:schemeClr val="accent1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农村教育与医疗改善</a:t>
            </a:r>
            <a:endParaRPr lang="zh-CN" altLang="en-US" sz="2000" b="1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6" name="矩形 5"/>
          <p:cNvSpPr/>
          <p:nvPr>
            <p:custDataLst>
              <p:tags r:id="rId9"/>
            </p:custDataLst>
          </p:nvPr>
        </p:nvSpPr>
        <p:spPr>
          <a:xfrm>
            <a:off x="2961848" y="4054586"/>
            <a:ext cx="4519699" cy="142862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 fontAlgn="b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7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未来农村教育和医疗资源将得到加强，提升农民的教育水平和健康状况。</a:t>
            </a:r>
            <a:endParaRPr lang="zh-CN" altLang="en-US" sz="17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谢谢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7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汇报人: H M C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zh-CN" altLang="en-US"/>
              <a:t>三农问题的现状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PART ONE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 14"/>
          <p:cNvSpPr/>
          <p:nvPr>
            <p:custDataLst>
              <p:tags r:id="rId1"/>
            </p:custDataLst>
          </p:nvPr>
        </p:nvSpPr>
        <p:spPr>
          <a:xfrm flipH="1" flipV="1">
            <a:off x="2199562" y="2970666"/>
            <a:ext cx="3409950" cy="2887345"/>
          </a:xfrm>
          <a:custGeom>
            <a:avLst/>
            <a:gdLst>
              <a:gd name="connsiteX0" fmla="*/ 1 w 570"/>
              <a:gd name="connsiteY0" fmla="*/ 476 h 476"/>
              <a:gd name="connsiteX1" fmla="*/ 0 w 570"/>
              <a:gd name="connsiteY1" fmla="*/ 0 h 476"/>
              <a:gd name="connsiteX2" fmla="*/ 570 w 570"/>
              <a:gd name="connsiteY2" fmla="*/ 476 h 476"/>
              <a:gd name="connsiteX3" fmla="*/ 1 w 570"/>
              <a:gd name="connsiteY3" fmla="*/ 476 h 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0" h="4547">
                <a:moveTo>
                  <a:pt x="579" y="0"/>
                </a:moveTo>
                <a:lnTo>
                  <a:pt x="1030" y="362"/>
                </a:lnTo>
                <a:lnTo>
                  <a:pt x="5026" y="362"/>
                </a:lnTo>
                <a:cubicBezTo>
                  <a:pt x="5185" y="362"/>
                  <a:pt x="5317" y="471"/>
                  <a:pt x="5354" y="618"/>
                </a:cubicBezTo>
                <a:lnTo>
                  <a:pt x="5355" y="624"/>
                </a:lnTo>
                <a:lnTo>
                  <a:pt x="5359" y="638"/>
                </a:lnTo>
                <a:cubicBezTo>
                  <a:pt x="5366" y="666"/>
                  <a:pt x="5370" y="695"/>
                  <a:pt x="5370" y="726"/>
                </a:cubicBezTo>
                <a:lnTo>
                  <a:pt x="5370" y="4198"/>
                </a:lnTo>
                <a:cubicBezTo>
                  <a:pt x="5370" y="4391"/>
                  <a:pt x="5214" y="4547"/>
                  <a:pt x="5021" y="4547"/>
                </a:cubicBezTo>
                <a:lnTo>
                  <a:pt x="349" y="4547"/>
                </a:lnTo>
                <a:cubicBezTo>
                  <a:pt x="258" y="4547"/>
                  <a:pt x="176" y="4513"/>
                  <a:pt x="114" y="4456"/>
                </a:cubicBezTo>
                <a:lnTo>
                  <a:pt x="114" y="4456"/>
                </a:lnTo>
                <a:lnTo>
                  <a:pt x="111" y="4453"/>
                </a:lnTo>
                <a:cubicBezTo>
                  <a:pt x="43" y="4392"/>
                  <a:pt x="0" y="4302"/>
                  <a:pt x="0" y="4203"/>
                </a:cubicBezTo>
                <a:lnTo>
                  <a:pt x="0" y="4198"/>
                </a:lnTo>
                <a:lnTo>
                  <a:pt x="0" y="726"/>
                </a:lnTo>
                <a:lnTo>
                  <a:pt x="0" y="700"/>
                </a:lnTo>
                <a:cubicBezTo>
                  <a:pt x="0" y="513"/>
                  <a:pt x="151" y="362"/>
                  <a:pt x="338" y="362"/>
                </a:cubicBezTo>
                <a:lnTo>
                  <a:pt x="580" y="362"/>
                </a:lnTo>
                <a:lnTo>
                  <a:pt x="579" y="0"/>
                </a:lnTo>
                <a:close/>
              </a:path>
            </a:pathLst>
          </a:custGeom>
          <a:gradFill>
            <a:gsLst>
              <a:gs pos="80000">
                <a:schemeClr val="accent1">
                  <a:alpha val="60000"/>
                </a:schemeClr>
              </a:gs>
              <a:gs pos="0">
                <a:schemeClr val="accent1">
                  <a:lumMod val="60000"/>
                  <a:lumOff val="40000"/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3" name="任意多边形 15"/>
          <p:cNvSpPr/>
          <p:nvPr>
            <p:custDataLst>
              <p:tags r:id="rId2"/>
            </p:custDataLst>
          </p:nvPr>
        </p:nvSpPr>
        <p:spPr>
          <a:xfrm>
            <a:off x="704137" y="1826396"/>
            <a:ext cx="4646295" cy="3843064"/>
          </a:xfrm>
          <a:custGeom>
            <a:avLst/>
            <a:gdLst>
              <a:gd name="adj" fmla="val 8696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317" h="6052">
                <a:moveTo>
                  <a:pt x="489" y="0"/>
                </a:moveTo>
                <a:lnTo>
                  <a:pt x="6828" y="0"/>
                </a:lnTo>
                <a:cubicBezTo>
                  <a:pt x="7098" y="0"/>
                  <a:pt x="7317" y="219"/>
                  <a:pt x="7317" y="489"/>
                </a:cubicBezTo>
                <a:lnTo>
                  <a:pt x="7317" y="5134"/>
                </a:lnTo>
                <a:cubicBezTo>
                  <a:pt x="7317" y="5404"/>
                  <a:pt x="7098" y="5623"/>
                  <a:pt x="6828" y="5623"/>
                </a:cubicBezTo>
                <a:lnTo>
                  <a:pt x="1234" y="5623"/>
                </a:lnTo>
                <a:lnTo>
                  <a:pt x="699" y="6052"/>
                </a:lnTo>
                <a:lnTo>
                  <a:pt x="700" y="5623"/>
                </a:lnTo>
                <a:lnTo>
                  <a:pt x="489" y="5623"/>
                </a:lnTo>
                <a:cubicBezTo>
                  <a:pt x="219" y="5623"/>
                  <a:pt x="0" y="5404"/>
                  <a:pt x="0" y="5134"/>
                </a:cubicBezTo>
                <a:lnTo>
                  <a:pt x="0" y="489"/>
                </a:lnTo>
                <a:cubicBezTo>
                  <a:pt x="0" y="219"/>
                  <a:pt x="219" y="0"/>
                  <a:pt x="489" y="0"/>
                </a:cubicBezTo>
                <a:close/>
              </a:path>
            </a:pathLst>
          </a:custGeom>
          <a:gradFill>
            <a:gsLst>
              <a:gs pos="65000">
                <a:schemeClr val="accent1"/>
              </a:gs>
              <a:gs pos="20000">
                <a:schemeClr val="accent1">
                  <a:lumMod val="60000"/>
                  <a:lumOff val="4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4" name="图片 13" descr="/data/temp/131ff838-2056-11f0-9214-7e0c63d9a9b2.jpg@base@tag=imgScale&amp;m=1&amp;w=1209&amp;h=909&amp;q=95131ff838-2056-11f0-9214-7e0c63d9a9b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r="11333"/>
          <a:stretch>
            <a:fillRect/>
          </a:stretch>
        </p:blipFill>
        <p:spPr>
          <a:xfrm>
            <a:off x="838200" y="1971302"/>
            <a:ext cx="4356100" cy="3274060"/>
          </a:xfrm>
          <a:prstGeom prst="roundRect">
            <a:avLst>
              <a:gd name="adj" fmla="val 6291"/>
            </a:avLst>
          </a:prstGeom>
          <a:solidFill>
            <a:schemeClr val="accent1"/>
          </a:solidFill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" name="标题 2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农业发展现状</a:t>
            </a:r>
            <a:endParaRPr lang="zh-CN" altLang="en-US"/>
          </a:p>
        </p:txBody>
      </p:sp>
      <p:sp>
        <p:nvSpPr>
          <p:cNvPr id="4" name="矩形 3"/>
          <p:cNvSpPr/>
          <p:nvPr>
            <p:custDataLst>
              <p:tags r:id="rId6"/>
            </p:custDataLst>
          </p:nvPr>
        </p:nvSpPr>
        <p:spPr>
          <a:xfrm>
            <a:off x="6216441" y="2070911"/>
            <a:ext cx="5237592" cy="58771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中国农业现代化取得显著进展，如智能温室、无人机植保等技术得到广泛应用。</a:t>
            </a:r>
            <a:endParaRPr lang="zh-CN" altLang="en-US" sz="12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9" name="圆角矩形 13"/>
          <p:cNvSpPr/>
          <p:nvPr>
            <p:custDataLst>
              <p:tags r:id="rId7"/>
            </p:custDataLst>
          </p:nvPr>
        </p:nvSpPr>
        <p:spPr>
          <a:xfrm>
            <a:off x="6216441" y="1651092"/>
            <a:ext cx="1826927" cy="380579"/>
          </a:xfrm>
          <a:prstGeom prst="roundRect">
            <a:avLst>
              <a:gd name="adj" fmla="val 14094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农业现代化进程</a:t>
            </a:r>
            <a:endParaRPr lang="zh-CN" altLang="en-US" sz="1600" b="1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6216441" y="3272571"/>
            <a:ext cx="5237592" cy="58771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随着电商的兴起，农产品销售渠道多样化，如拼多多等平台推动了农产品上行。</a:t>
            </a:r>
            <a:endParaRPr lang="zh-CN" altLang="en-US" sz="12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1" name="圆角矩形 13"/>
          <p:cNvSpPr/>
          <p:nvPr>
            <p:custDataLst>
              <p:tags r:id="rId9"/>
            </p:custDataLst>
          </p:nvPr>
        </p:nvSpPr>
        <p:spPr>
          <a:xfrm>
            <a:off x="6216441" y="2853387"/>
            <a:ext cx="1826927" cy="380579"/>
          </a:xfrm>
          <a:prstGeom prst="roundRect">
            <a:avLst>
              <a:gd name="adj" fmla="val 14094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农产品市场变化</a:t>
            </a:r>
            <a:endParaRPr lang="zh-CN" altLang="en-US" sz="1600" b="1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2" name="矩形 11"/>
          <p:cNvSpPr/>
          <p:nvPr>
            <p:custDataLst>
              <p:tags r:id="rId10"/>
            </p:custDataLst>
          </p:nvPr>
        </p:nvSpPr>
        <p:spPr>
          <a:xfrm>
            <a:off x="6216441" y="4473597"/>
            <a:ext cx="5237592" cy="58771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土地流转政策的实施促进了土地规模化经营，提高了农业生产效率。</a:t>
            </a:r>
            <a:endParaRPr lang="zh-CN" altLang="en-US" sz="12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5" name="圆角矩形 13"/>
          <p:cNvSpPr/>
          <p:nvPr>
            <p:custDataLst>
              <p:tags r:id="rId11"/>
            </p:custDataLst>
          </p:nvPr>
        </p:nvSpPr>
        <p:spPr>
          <a:xfrm>
            <a:off x="6216441" y="4055048"/>
            <a:ext cx="1826927" cy="380579"/>
          </a:xfrm>
          <a:prstGeom prst="roundRect">
            <a:avLst>
              <a:gd name="adj" fmla="val 14094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农村土地流转</a:t>
            </a:r>
            <a:endParaRPr lang="zh-CN" altLang="en-US" sz="1600" b="1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6" name="矩形 15"/>
          <p:cNvSpPr/>
          <p:nvPr>
            <p:custDataLst>
              <p:tags r:id="rId12"/>
            </p:custDataLst>
          </p:nvPr>
        </p:nvSpPr>
        <p:spPr>
          <a:xfrm>
            <a:off x="6216441" y="5679068"/>
            <a:ext cx="5237592" cy="58771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农民通过种植结构调整、参与合作社等方式，实现了收入的稳步增长。</a:t>
            </a:r>
            <a:endParaRPr lang="zh-CN" altLang="en-US" sz="12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7" name="圆角矩形 13"/>
          <p:cNvSpPr/>
          <p:nvPr>
            <p:custDataLst>
              <p:tags r:id="rId13"/>
            </p:custDataLst>
          </p:nvPr>
        </p:nvSpPr>
        <p:spPr>
          <a:xfrm>
            <a:off x="6216441" y="5256073"/>
            <a:ext cx="1826927" cy="380579"/>
          </a:xfrm>
          <a:prstGeom prst="roundRect">
            <a:avLst>
              <a:gd name="adj" fmla="val 14094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农民收入增长</a:t>
            </a:r>
            <a:endParaRPr lang="zh-CN" altLang="en-US" sz="1600" b="1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1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农村社会现状</a:t>
            </a:r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696000" y="2324989"/>
            <a:ext cx="3287233" cy="8414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随着年轻劳动力外出务工，许多农村地区面临人口老龄化问题，影响农业生产和乡村活力。</a:t>
            </a:r>
            <a:endParaRPr lang="zh-CN" altLang="en-US" sz="140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696000" y="1668365"/>
            <a:ext cx="3287233" cy="60852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r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2400" b="1">
                <a:solidFill>
                  <a:schemeClr val="accent1"/>
                </a:solidFill>
                <a:latin typeface="+mn-ea"/>
                <a:cs typeface="+mn-ea"/>
              </a:rPr>
              <a:t>农村人口老龄化</a:t>
            </a:r>
            <a:endParaRPr lang="zh-CN" altLang="en-US" sz="24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696000" y="4625713"/>
            <a:ext cx="3287233" cy="8414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农村教育资源和医疗设施相对匮乏，影响了农民的生活质量和下一代的成长环境。</a:t>
            </a:r>
            <a:endParaRPr lang="zh-CN" altLang="en-US" sz="140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696000" y="3960198"/>
            <a:ext cx="3287233" cy="60852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r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2400" b="1">
                <a:solidFill>
                  <a:schemeClr val="accent1"/>
                </a:solidFill>
                <a:latin typeface="+mn-ea"/>
                <a:cs typeface="+mn-ea"/>
              </a:rPr>
              <a:t>农村教育与医疗资源</a:t>
            </a:r>
            <a:endParaRPr lang="zh-CN" altLang="en-US" sz="24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1" name="矩形 10"/>
          <p:cNvSpPr/>
          <p:nvPr>
            <p:custDataLst>
              <p:tags r:id="rId6"/>
            </p:custDataLst>
          </p:nvPr>
        </p:nvSpPr>
        <p:spPr>
          <a:xfrm>
            <a:off x="8209072" y="3449632"/>
            <a:ext cx="3287234" cy="8414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农村地区正逐步推进农业现代化，采用新技术和机械化设备，提高农业生产效率。</a:t>
            </a:r>
            <a:endParaRPr lang="zh-CN" altLang="en-US" sz="140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8209072" y="2782213"/>
            <a:ext cx="3287234" cy="60852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2400" b="1">
                <a:solidFill>
                  <a:schemeClr val="accent1"/>
                </a:solidFill>
                <a:latin typeface="+mn-ea"/>
                <a:cs typeface="+mn-ea"/>
              </a:rPr>
              <a:t>农业现代化进程</a:t>
            </a:r>
            <a:endParaRPr lang="zh-CN" altLang="en-US" sz="24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pic>
        <p:nvPicPr>
          <p:cNvPr id="25" name="图片 24" descr="/data/temp/1492d5f1-2056-11f0-bd75-ae5b8d3c962e.jpg@base@tag=imgScale&amp;m=1&amp;w=450&amp;h=450&amp;q=951492d5f1-2056-11f0-bd75-ae5b8d3c962e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/>
          <a:srcRect l="16667" r="16667"/>
          <a:stretch>
            <a:fillRect/>
          </a:stretch>
        </p:blipFill>
        <p:spPr>
          <a:xfrm>
            <a:off x="4318226" y="1769335"/>
            <a:ext cx="1620083" cy="1620083"/>
          </a:xfrm>
          <a:custGeom>
            <a:avLst/>
            <a:gdLst>
              <a:gd name="connsiteX0" fmla="*/ 548158 w 1620000"/>
              <a:gd name="connsiteY0" fmla="*/ 0 h 1620000"/>
              <a:gd name="connsiteX1" fmla="*/ 1071874 w 1620000"/>
              <a:gd name="connsiteY1" fmla="*/ 0 h 1620000"/>
              <a:gd name="connsiteX2" fmla="*/ 1197614 w 1620000"/>
              <a:gd name="connsiteY2" fmla="*/ 52097 h 1620000"/>
              <a:gd name="connsiteX3" fmla="*/ 1567938 w 1620000"/>
              <a:gd name="connsiteY3" fmla="*/ 422420 h 1620000"/>
              <a:gd name="connsiteX4" fmla="*/ 1620000 w 1620000"/>
              <a:gd name="connsiteY4" fmla="*/ 548158 h 1620000"/>
              <a:gd name="connsiteX5" fmla="*/ 1620000 w 1620000"/>
              <a:gd name="connsiteY5" fmla="*/ 1071874 h 1620000"/>
              <a:gd name="connsiteX6" fmla="*/ 1567904 w 1620000"/>
              <a:gd name="connsiteY6" fmla="*/ 1197615 h 1620000"/>
              <a:gd name="connsiteX7" fmla="*/ 1197580 w 1620000"/>
              <a:gd name="connsiteY7" fmla="*/ 1567938 h 1620000"/>
              <a:gd name="connsiteX8" fmla="*/ 1071842 w 1620000"/>
              <a:gd name="connsiteY8" fmla="*/ 1620000 h 1620000"/>
              <a:gd name="connsiteX9" fmla="*/ 548125 w 1620000"/>
              <a:gd name="connsiteY9" fmla="*/ 1620000 h 1620000"/>
              <a:gd name="connsiteX10" fmla="*/ 422385 w 1620000"/>
              <a:gd name="connsiteY10" fmla="*/ 1567903 h 1620000"/>
              <a:gd name="connsiteX11" fmla="*/ 52062 w 1620000"/>
              <a:gd name="connsiteY11" fmla="*/ 1197580 h 1620000"/>
              <a:gd name="connsiteX12" fmla="*/ 0 w 1620000"/>
              <a:gd name="connsiteY12" fmla="*/ 1071842 h 1620000"/>
              <a:gd name="connsiteX13" fmla="*/ 0 w 1620000"/>
              <a:gd name="connsiteY13" fmla="*/ 548126 h 1620000"/>
              <a:gd name="connsiteX14" fmla="*/ 52097 w 1620000"/>
              <a:gd name="connsiteY14" fmla="*/ 422385 h 1620000"/>
              <a:gd name="connsiteX15" fmla="*/ 422420 w 1620000"/>
              <a:gd name="connsiteY15" fmla="*/ 52062 h 1620000"/>
              <a:gd name="connsiteX16" fmla="*/ 548158 w 1620000"/>
              <a:gd name="connsiteY16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20000" h="1620000">
                <a:moveTo>
                  <a:pt x="548158" y="0"/>
                </a:moveTo>
                <a:cubicBezTo>
                  <a:pt x="595961" y="0"/>
                  <a:pt x="1024071" y="0"/>
                  <a:pt x="1071874" y="0"/>
                </a:cubicBezTo>
                <a:cubicBezTo>
                  <a:pt x="1119677" y="0"/>
                  <a:pt x="1163812" y="18295"/>
                  <a:pt x="1197614" y="52097"/>
                </a:cubicBezTo>
                <a:cubicBezTo>
                  <a:pt x="1231416" y="85899"/>
                  <a:pt x="1534136" y="388618"/>
                  <a:pt x="1567938" y="422420"/>
                </a:cubicBezTo>
                <a:cubicBezTo>
                  <a:pt x="1601740" y="456222"/>
                  <a:pt x="1620000" y="500355"/>
                  <a:pt x="1620000" y="548158"/>
                </a:cubicBezTo>
                <a:cubicBezTo>
                  <a:pt x="1620000" y="595961"/>
                  <a:pt x="1620000" y="1024071"/>
                  <a:pt x="1620000" y="1071874"/>
                </a:cubicBezTo>
                <a:cubicBezTo>
                  <a:pt x="1620000" y="1119678"/>
                  <a:pt x="1601706" y="1163813"/>
                  <a:pt x="1567904" y="1197615"/>
                </a:cubicBezTo>
                <a:cubicBezTo>
                  <a:pt x="1534102" y="1231417"/>
                  <a:pt x="1231382" y="1534136"/>
                  <a:pt x="1197580" y="1567938"/>
                </a:cubicBezTo>
                <a:cubicBezTo>
                  <a:pt x="1163778" y="1601740"/>
                  <a:pt x="1119645" y="1620000"/>
                  <a:pt x="1071842" y="1620000"/>
                </a:cubicBezTo>
                <a:cubicBezTo>
                  <a:pt x="1024038" y="1620000"/>
                  <a:pt x="595929" y="1620000"/>
                  <a:pt x="548125" y="1620000"/>
                </a:cubicBezTo>
                <a:cubicBezTo>
                  <a:pt x="500322" y="1620000"/>
                  <a:pt x="456188" y="1601705"/>
                  <a:pt x="422385" y="1567903"/>
                </a:cubicBezTo>
                <a:cubicBezTo>
                  <a:pt x="388583" y="1534101"/>
                  <a:pt x="85864" y="1231382"/>
                  <a:pt x="52062" y="1197580"/>
                </a:cubicBezTo>
                <a:cubicBezTo>
                  <a:pt x="18260" y="1163778"/>
                  <a:pt x="0" y="1119646"/>
                  <a:pt x="0" y="1071842"/>
                </a:cubicBezTo>
                <a:cubicBezTo>
                  <a:pt x="0" y="1024039"/>
                  <a:pt x="0" y="595929"/>
                  <a:pt x="0" y="548126"/>
                </a:cubicBezTo>
                <a:cubicBezTo>
                  <a:pt x="0" y="500323"/>
                  <a:pt x="18295" y="456187"/>
                  <a:pt x="52097" y="422385"/>
                </a:cubicBezTo>
                <a:cubicBezTo>
                  <a:pt x="85899" y="388583"/>
                  <a:pt x="388618" y="85864"/>
                  <a:pt x="422420" y="52062"/>
                </a:cubicBezTo>
                <a:cubicBezTo>
                  <a:pt x="456222" y="18260"/>
                  <a:pt x="500355" y="0"/>
                  <a:pt x="548158" y="0"/>
                </a:cubicBezTo>
                <a:close/>
              </a:path>
            </a:pathLst>
          </a:custGeom>
          <a:ln w="6350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6" name="图片 25" descr="/data/temp/1492d720-2056-11f0-bd75-ae5b8d3c962e.jpg@base@tag=imgScale&amp;m=1&amp;w=450&amp;h=450&amp;q=951492d720-2056-11f0-bd75-ae5b8d3c962e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1"/>
          <a:srcRect l="10741" r="22593"/>
          <a:stretch>
            <a:fillRect/>
          </a:stretch>
        </p:blipFill>
        <p:spPr>
          <a:xfrm>
            <a:off x="6278572" y="2882548"/>
            <a:ext cx="1620083" cy="1620083"/>
          </a:xfrm>
          <a:custGeom>
            <a:avLst/>
            <a:gdLst>
              <a:gd name="connsiteX0" fmla="*/ 548158 w 1620000"/>
              <a:gd name="connsiteY0" fmla="*/ 0 h 1620000"/>
              <a:gd name="connsiteX1" fmla="*/ 1071874 w 1620000"/>
              <a:gd name="connsiteY1" fmla="*/ 0 h 1620000"/>
              <a:gd name="connsiteX2" fmla="*/ 1197614 w 1620000"/>
              <a:gd name="connsiteY2" fmla="*/ 52097 h 1620000"/>
              <a:gd name="connsiteX3" fmla="*/ 1567938 w 1620000"/>
              <a:gd name="connsiteY3" fmla="*/ 422420 h 1620000"/>
              <a:gd name="connsiteX4" fmla="*/ 1620000 w 1620000"/>
              <a:gd name="connsiteY4" fmla="*/ 548158 h 1620000"/>
              <a:gd name="connsiteX5" fmla="*/ 1620000 w 1620000"/>
              <a:gd name="connsiteY5" fmla="*/ 1071874 h 1620000"/>
              <a:gd name="connsiteX6" fmla="*/ 1567904 w 1620000"/>
              <a:gd name="connsiteY6" fmla="*/ 1197615 h 1620000"/>
              <a:gd name="connsiteX7" fmla="*/ 1197580 w 1620000"/>
              <a:gd name="connsiteY7" fmla="*/ 1567938 h 1620000"/>
              <a:gd name="connsiteX8" fmla="*/ 1071842 w 1620000"/>
              <a:gd name="connsiteY8" fmla="*/ 1620000 h 1620000"/>
              <a:gd name="connsiteX9" fmla="*/ 548125 w 1620000"/>
              <a:gd name="connsiteY9" fmla="*/ 1620000 h 1620000"/>
              <a:gd name="connsiteX10" fmla="*/ 422385 w 1620000"/>
              <a:gd name="connsiteY10" fmla="*/ 1567903 h 1620000"/>
              <a:gd name="connsiteX11" fmla="*/ 52062 w 1620000"/>
              <a:gd name="connsiteY11" fmla="*/ 1197580 h 1620000"/>
              <a:gd name="connsiteX12" fmla="*/ 0 w 1620000"/>
              <a:gd name="connsiteY12" fmla="*/ 1071842 h 1620000"/>
              <a:gd name="connsiteX13" fmla="*/ 0 w 1620000"/>
              <a:gd name="connsiteY13" fmla="*/ 548126 h 1620000"/>
              <a:gd name="connsiteX14" fmla="*/ 52097 w 1620000"/>
              <a:gd name="connsiteY14" fmla="*/ 422385 h 1620000"/>
              <a:gd name="connsiteX15" fmla="*/ 422420 w 1620000"/>
              <a:gd name="connsiteY15" fmla="*/ 52062 h 1620000"/>
              <a:gd name="connsiteX16" fmla="*/ 548158 w 1620000"/>
              <a:gd name="connsiteY16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20000" h="1620000">
                <a:moveTo>
                  <a:pt x="548158" y="0"/>
                </a:moveTo>
                <a:cubicBezTo>
                  <a:pt x="595961" y="0"/>
                  <a:pt x="1024071" y="0"/>
                  <a:pt x="1071874" y="0"/>
                </a:cubicBezTo>
                <a:cubicBezTo>
                  <a:pt x="1119677" y="0"/>
                  <a:pt x="1163812" y="18295"/>
                  <a:pt x="1197614" y="52097"/>
                </a:cubicBezTo>
                <a:cubicBezTo>
                  <a:pt x="1231416" y="85899"/>
                  <a:pt x="1534136" y="388618"/>
                  <a:pt x="1567938" y="422420"/>
                </a:cubicBezTo>
                <a:cubicBezTo>
                  <a:pt x="1601740" y="456222"/>
                  <a:pt x="1620000" y="500355"/>
                  <a:pt x="1620000" y="548158"/>
                </a:cubicBezTo>
                <a:cubicBezTo>
                  <a:pt x="1620000" y="595961"/>
                  <a:pt x="1620000" y="1024071"/>
                  <a:pt x="1620000" y="1071874"/>
                </a:cubicBezTo>
                <a:cubicBezTo>
                  <a:pt x="1620000" y="1119678"/>
                  <a:pt x="1601706" y="1163813"/>
                  <a:pt x="1567904" y="1197615"/>
                </a:cubicBezTo>
                <a:cubicBezTo>
                  <a:pt x="1534102" y="1231417"/>
                  <a:pt x="1231382" y="1534136"/>
                  <a:pt x="1197580" y="1567938"/>
                </a:cubicBezTo>
                <a:cubicBezTo>
                  <a:pt x="1163778" y="1601740"/>
                  <a:pt x="1119645" y="1620000"/>
                  <a:pt x="1071842" y="1620000"/>
                </a:cubicBezTo>
                <a:cubicBezTo>
                  <a:pt x="1024038" y="1620000"/>
                  <a:pt x="595929" y="1620000"/>
                  <a:pt x="548125" y="1620000"/>
                </a:cubicBezTo>
                <a:cubicBezTo>
                  <a:pt x="500322" y="1620000"/>
                  <a:pt x="456188" y="1601705"/>
                  <a:pt x="422385" y="1567903"/>
                </a:cubicBezTo>
                <a:cubicBezTo>
                  <a:pt x="388583" y="1534101"/>
                  <a:pt x="85864" y="1231382"/>
                  <a:pt x="52062" y="1197580"/>
                </a:cubicBezTo>
                <a:cubicBezTo>
                  <a:pt x="18260" y="1163778"/>
                  <a:pt x="0" y="1119646"/>
                  <a:pt x="0" y="1071842"/>
                </a:cubicBezTo>
                <a:cubicBezTo>
                  <a:pt x="0" y="1024039"/>
                  <a:pt x="0" y="595929"/>
                  <a:pt x="0" y="548126"/>
                </a:cubicBezTo>
                <a:cubicBezTo>
                  <a:pt x="0" y="500323"/>
                  <a:pt x="18295" y="456187"/>
                  <a:pt x="52097" y="422385"/>
                </a:cubicBezTo>
                <a:cubicBezTo>
                  <a:pt x="85899" y="388583"/>
                  <a:pt x="388618" y="85864"/>
                  <a:pt x="422420" y="52062"/>
                </a:cubicBezTo>
                <a:cubicBezTo>
                  <a:pt x="456222" y="18260"/>
                  <a:pt x="500355" y="0"/>
                  <a:pt x="548158" y="0"/>
                </a:cubicBezTo>
                <a:close/>
              </a:path>
            </a:pathLst>
          </a:custGeom>
          <a:ln w="6350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7" name="图片 26" descr="/data/temp/1492d762-2056-11f0-bd75-ae5b8d3c962e.jpg@base@tag=imgScale&amp;m=1&amp;w=450&amp;h=450&amp;q=951492d762-2056-11f0-bd75-ae5b8d3c962e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l="16667" r="16667"/>
          <a:stretch>
            <a:fillRect/>
          </a:stretch>
        </p:blipFill>
        <p:spPr>
          <a:xfrm>
            <a:off x="4323307" y="3928447"/>
            <a:ext cx="1620083" cy="1620083"/>
          </a:xfrm>
          <a:custGeom>
            <a:avLst/>
            <a:gdLst>
              <a:gd name="connsiteX0" fmla="*/ 548158 w 1620000"/>
              <a:gd name="connsiteY0" fmla="*/ 0 h 1620000"/>
              <a:gd name="connsiteX1" fmla="*/ 1071874 w 1620000"/>
              <a:gd name="connsiteY1" fmla="*/ 0 h 1620000"/>
              <a:gd name="connsiteX2" fmla="*/ 1197614 w 1620000"/>
              <a:gd name="connsiteY2" fmla="*/ 52097 h 1620000"/>
              <a:gd name="connsiteX3" fmla="*/ 1567938 w 1620000"/>
              <a:gd name="connsiteY3" fmla="*/ 422420 h 1620000"/>
              <a:gd name="connsiteX4" fmla="*/ 1620000 w 1620000"/>
              <a:gd name="connsiteY4" fmla="*/ 548158 h 1620000"/>
              <a:gd name="connsiteX5" fmla="*/ 1620000 w 1620000"/>
              <a:gd name="connsiteY5" fmla="*/ 1071874 h 1620000"/>
              <a:gd name="connsiteX6" fmla="*/ 1567904 w 1620000"/>
              <a:gd name="connsiteY6" fmla="*/ 1197615 h 1620000"/>
              <a:gd name="connsiteX7" fmla="*/ 1197580 w 1620000"/>
              <a:gd name="connsiteY7" fmla="*/ 1567938 h 1620000"/>
              <a:gd name="connsiteX8" fmla="*/ 1071842 w 1620000"/>
              <a:gd name="connsiteY8" fmla="*/ 1620000 h 1620000"/>
              <a:gd name="connsiteX9" fmla="*/ 548125 w 1620000"/>
              <a:gd name="connsiteY9" fmla="*/ 1620000 h 1620000"/>
              <a:gd name="connsiteX10" fmla="*/ 422385 w 1620000"/>
              <a:gd name="connsiteY10" fmla="*/ 1567903 h 1620000"/>
              <a:gd name="connsiteX11" fmla="*/ 52062 w 1620000"/>
              <a:gd name="connsiteY11" fmla="*/ 1197580 h 1620000"/>
              <a:gd name="connsiteX12" fmla="*/ 0 w 1620000"/>
              <a:gd name="connsiteY12" fmla="*/ 1071842 h 1620000"/>
              <a:gd name="connsiteX13" fmla="*/ 0 w 1620000"/>
              <a:gd name="connsiteY13" fmla="*/ 548126 h 1620000"/>
              <a:gd name="connsiteX14" fmla="*/ 52097 w 1620000"/>
              <a:gd name="connsiteY14" fmla="*/ 422385 h 1620000"/>
              <a:gd name="connsiteX15" fmla="*/ 422420 w 1620000"/>
              <a:gd name="connsiteY15" fmla="*/ 52062 h 1620000"/>
              <a:gd name="connsiteX16" fmla="*/ 548158 w 1620000"/>
              <a:gd name="connsiteY16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20000" h="1620000">
                <a:moveTo>
                  <a:pt x="548158" y="0"/>
                </a:moveTo>
                <a:cubicBezTo>
                  <a:pt x="595961" y="0"/>
                  <a:pt x="1024071" y="0"/>
                  <a:pt x="1071874" y="0"/>
                </a:cubicBezTo>
                <a:cubicBezTo>
                  <a:pt x="1119677" y="0"/>
                  <a:pt x="1163812" y="18295"/>
                  <a:pt x="1197614" y="52097"/>
                </a:cubicBezTo>
                <a:cubicBezTo>
                  <a:pt x="1231416" y="85899"/>
                  <a:pt x="1534136" y="388618"/>
                  <a:pt x="1567938" y="422420"/>
                </a:cubicBezTo>
                <a:cubicBezTo>
                  <a:pt x="1601740" y="456222"/>
                  <a:pt x="1620000" y="500355"/>
                  <a:pt x="1620000" y="548158"/>
                </a:cubicBezTo>
                <a:cubicBezTo>
                  <a:pt x="1620000" y="595961"/>
                  <a:pt x="1620000" y="1024071"/>
                  <a:pt x="1620000" y="1071874"/>
                </a:cubicBezTo>
                <a:cubicBezTo>
                  <a:pt x="1620000" y="1119678"/>
                  <a:pt x="1601706" y="1163813"/>
                  <a:pt x="1567904" y="1197615"/>
                </a:cubicBezTo>
                <a:cubicBezTo>
                  <a:pt x="1534102" y="1231417"/>
                  <a:pt x="1231382" y="1534136"/>
                  <a:pt x="1197580" y="1567938"/>
                </a:cubicBezTo>
                <a:cubicBezTo>
                  <a:pt x="1163778" y="1601740"/>
                  <a:pt x="1119645" y="1620000"/>
                  <a:pt x="1071842" y="1620000"/>
                </a:cubicBezTo>
                <a:cubicBezTo>
                  <a:pt x="1024038" y="1620000"/>
                  <a:pt x="595929" y="1620000"/>
                  <a:pt x="548125" y="1620000"/>
                </a:cubicBezTo>
                <a:cubicBezTo>
                  <a:pt x="500322" y="1620000"/>
                  <a:pt x="456188" y="1601705"/>
                  <a:pt x="422385" y="1567903"/>
                </a:cubicBezTo>
                <a:cubicBezTo>
                  <a:pt x="388583" y="1534101"/>
                  <a:pt x="85864" y="1231382"/>
                  <a:pt x="52062" y="1197580"/>
                </a:cubicBezTo>
                <a:cubicBezTo>
                  <a:pt x="18260" y="1163778"/>
                  <a:pt x="0" y="1119646"/>
                  <a:pt x="0" y="1071842"/>
                </a:cubicBezTo>
                <a:cubicBezTo>
                  <a:pt x="0" y="1024039"/>
                  <a:pt x="0" y="595929"/>
                  <a:pt x="0" y="548126"/>
                </a:cubicBezTo>
                <a:cubicBezTo>
                  <a:pt x="0" y="500323"/>
                  <a:pt x="18295" y="456187"/>
                  <a:pt x="52097" y="422385"/>
                </a:cubicBezTo>
                <a:cubicBezTo>
                  <a:pt x="85899" y="388583"/>
                  <a:pt x="388618" y="85864"/>
                  <a:pt x="422420" y="52062"/>
                </a:cubicBezTo>
                <a:cubicBezTo>
                  <a:pt x="456222" y="18260"/>
                  <a:pt x="500355" y="0"/>
                  <a:pt x="548158" y="0"/>
                </a:cubicBezTo>
                <a:close/>
              </a:path>
            </a:pathLst>
          </a:custGeom>
          <a:ln w="6350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八边形 1"/>
          <p:cNvSpPr/>
          <p:nvPr>
            <p:custDataLst>
              <p:tags r:id="rId14"/>
            </p:custDataLst>
          </p:nvPr>
        </p:nvSpPr>
        <p:spPr>
          <a:xfrm>
            <a:off x="4318226" y="2882548"/>
            <a:ext cx="506392" cy="506392"/>
          </a:xfrm>
          <a:prstGeom prst="octag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latin typeface="+mn-ea"/>
                <a:cs typeface="+mn-ea"/>
                <a:sym typeface="+mn-ea"/>
              </a:rPr>
              <a:t>01</a:t>
            </a:r>
            <a:endParaRPr lang="zh-CN" altLang="en-US" sz="1600" b="1" dirty="0">
              <a:latin typeface="+mn-ea"/>
              <a:cs typeface="+mn-ea"/>
              <a:sym typeface="+mn-ea"/>
            </a:endParaRPr>
          </a:p>
        </p:txBody>
      </p:sp>
      <p:sp>
        <p:nvSpPr>
          <p:cNvPr id="18" name="八边形 17"/>
          <p:cNvSpPr/>
          <p:nvPr>
            <p:custDataLst>
              <p:tags r:id="rId15"/>
            </p:custDataLst>
          </p:nvPr>
        </p:nvSpPr>
        <p:spPr>
          <a:xfrm>
            <a:off x="7391785" y="3996395"/>
            <a:ext cx="506392" cy="506392"/>
          </a:xfrm>
          <a:prstGeom prst="octag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latin typeface="+mn-ea"/>
                <a:cs typeface="+mn-ea"/>
                <a:sym typeface="+mn-ea"/>
              </a:rPr>
              <a:t>02</a:t>
            </a:r>
            <a:endParaRPr lang="zh-CN" altLang="en-US" sz="1600" b="1" dirty="0">
              <a:latin typeface="+mn-ea"/>
              <a:cs typeface="+mn-ea"/>
              <a:sym typeface="+mn-ea"/>
            </a:endParaRPr>
          </a:p>
        </p:txBody>
      </p:sp>
      <p:sp>
        <p:nvSpPr>
          <p:cNvPr id="19" name="八边形 18"/>
          <p:cNvSpPr/>
          <p:nvPr>
            <p:custDataLst>
              <p:tags r:id="rId16"/>
            </p:custDataLst>
          </p:nvPr>
        </p:nvSpPr>
        <p:spPr>
          <a:xfrm>
            <a:off x="4318226" y="5041659"/>
            <a:ext cx="506392" cy="506392"/>
          </a:xfrm>
          <a:prstGeom prst="octag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latin typeface="+mn-ea"/>
                <a:cs typeface="+mn-ea"/>
                <a:sym typeface="+mn-ea"/>
              </a:rPr>
              <a:t>03</a:t>
            </a:r>
            <a:endParaRPr lang="zh-CN" altLang="en-US" sz="1600" b="1" dirty="0">
              <a:latin typeface="+mn-ea"/>
              <a:cs typeface="+mn-ea"/>
              <a:sym typeface="+mn-ea"/>
            </a:endParaRPr>
          </a:p>
        </p:txBody>
      </p:sp>
    </p:spTree>
    <p:custDataLst>
      <p:tags r:id="rId1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农民生活现状</a:t>
            </a:r>
            <a:endParaRPr lang="zh-CN" altLang="en-US"/>
          </a:p>
        </p:txBody>
      </p:sp>
      <p:pic>
        <p:nvPicPr>
          <p:cNvPr id="8" name="图片 7" descr="/data/temp/146d7244-2056-11f0-86cf-b65f2f2ddc3e.jpg@base@tag=imgScale&amp;m=1&amp;w=910&amp;h=1289&amp;q=95146d7244-2056-11f0-86cf-b65f2f2ddc3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22523" r="12864"/>
          <a:stretch>
            <a:fillRect/>
          </a:stretch>
        </p:blipFill>
        <p:spPr>
          <a:xfrm>
            <a:off x="8219004" y="1362905"/>
            <a:ext cx="3277671" cy="4644000"/>
          </a:xfrm>
          <a:prstGeom prst="round1Rect">
            <a:avLst>
              <a:gd name="adj" fmla="val 39814"/>
            </a:avLst>
          </a:prstGeom>
          <a:ln w="9525" cap="flat" cmpd="sng" algn="ctr">
            <a:solidFill>
              <a:schemeClr val="accent1">
                <a:lumMod val="100000"/>
                <a:alpha val="28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03200" dist="38100" dir="2700000" algn="tl" rotWithShape="0">
              <a:schemeClr val="accent1">
                <a:alpha val="60000"/>
              </a:schemeClr>
            </a:outerShdw>
          </a:effectLst>
        </p:spPr>
      </p:pic>
      <p:sp>
        <p:nvSpPr>
          <p:cNvPr id="66" name="圆角矩形 65"/>
          <p:cNvSpPr/>
          <p:nvPr>
            <p:custDataLst>
              <p:tags r:id="rId4"/>
            </p:custDataLst>
          </p:nvPr>
        </p:nvSpPr>
        <p:spPr>
          <a:xfrm>
            <a:off x="1000441" y="3030616"/>
            <a:ext cx="6726557" cy="1331927"/>
          </a:xfrm>
          <a:prstGeom prst="roundRect">
            <a:avLst>
              <a:gd name="adj" fmla="val 15256"/>
            </a:avLst>
          </a:prstGeom>
          <a:gradFill>
            <a:gsLst>
              <a:gs pos="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lumMod val="20000"/>
                  <a:lumOff val="80000"/>
                  <a:alpha val="44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600">
              <a:sym typeface="+mn-ea"/>
            </a:endParaRPr>
          </a:p>
        </p:txBody>
      </p:sp>
      <p:sp>
        <p:nvSpPr>
          <p:cNvPr id="7" name="圆角矩形 35"/>
          <p:cNvSpPr/>
          <p:nvPr>
            <p:custDataLst>
              <p:tags r:id="rId5"/>
            </p:custDataLst>
          </p:nvPr>
        </p:nvSpPr>
        <p:spPr>
          <a:xfrm>
            <a:off x="635316" y="3336051"/>
            <a:ext cx="2088000" cy="720000"/>
          </a:xfrm>
          <a:prstGeom prst="roundRect">
            <a:avLst>
              <a:gd name="adj" fmla="val 14111"/>
            </a:avLst>
          </a:prstGeom>
          <a:solidFill>
            <a:schemeClr val="accent1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教育资源</a:t>
            </a:r>
            <a:endParaRPr lang="zh-CN" altLang="en-US" sz="2000" b="1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1" name="圆角矩形 30"/>
          <p:cNvSpPr/>
          <p:nvPr>
            <p:custDataLst>
              <p:tags r:id="rId6"/>
            </p:custDataLst>
          </p:nvPr>
        </p:nvSpPr>
        <p:spPr>
          <a:xfrm>
            <a:off x="1000441" y="1374536"/>
            <a:ext cx="6726557" cy="1331927"/>
          </a:xfrm>
          <a:prstGeom prst="roundRect">
            <a:avLst>
              <a:gd name="adj" fmla="val 15256"/>
            </a:avLst>
          </a:prstGeom>
          <a:gradFill>
            <a:gsLst>
              <a:gs pos="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lumMod val="20000"/>
                  <a:lumOff val="80000"/>
                  <a:alpha val="44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600">
              <a:sym typeface="+mn-ea"/>
            </a:endParaRPr>
          </a:p>
        </p:txBody>
      </p:sp>
      <p:sp>
        <p:nvSpPr>
          <p:cNvPr id="36" name="圆角矩形 35"/>
          <p:cNvSpPr/>
          <p:nvPr>
            <p:custDataLst>
              <p:tags r:id="rId7"/>
            </p:custDataLst>
          </p:nvPr>
        </p:nvSpPr>
        <p:spPr>
          <a:xfrm>
            <a:off x="635316" y="1680606"/>
            <a:ext cx="2088000" cy="720000"/>
          </a:xfrm>
          <a:prstGeom prst="roundRect">
            <a:avLst>
              <a:gd name="adj" fmla="val 14111"/>
            </a:avLst>
          </a:prstGeom>
          <a:solidFill>
            <a:schemeClr val="accent1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收入水平</a:t>
            </a:r>
            <a:endParaRPr lang="zh-CN" altLang="en-US" sz="2000" b="1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8"/>
            </p:custDataLst>
          </p:nvPr>
        </p:nvSpPr>
        <p:spPr>
          <a:xfrm>
            <a:off x="2968942" y="1441211"/>
            <a:ext cx="4512039" cy="119873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农民人均收入稳步增长，但与城镇居民相比仍有较大差距，生活成本上升。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4" name="矩形 3"/>
          <p:cNvSpPr/>
          <p:nvPr>
            <p:custDataLst>
              <p:tags r:id="rId9"/>
            </p:custDataLst>
          </p:nvPr>
        </p:nvSpPr>
        <p:spPr>
          <a:xfrm>
            <a:off x="2968942" y="3029981"/>
            <a:ext cx="4512039" cy="13329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 fontAlgn="b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农村教育资源相对匮乏，师资力量薄弱，影响了农民子女的教育质量和未来发展。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3" name="圆角矩形 72"/>
          <p:cNvSpPr/>
          <p:nvPr>
            <p:custDataLst>
              <p:tags r:id="rId10"/>
            </p:custDataLst>
          </p:nvPr>
        </p:nvSpPr>
        <p:spPr>
          <a:xfrm>
            <a:off x="1000441" y="4686062"/>
            <a:ext cx="6726557" cy="1331927"/>
          </a:xfrm>
          <a:prstGeom prst="roundRect">
            <a:avLst>
              <a:gd name="adj" fmla="val 15256"/>
            </a:avLst>
          </a:prstGeom>
          <a:gradFill>
            <a:gsLst>
              <a:gs pos="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lumMod val="20000"/>
                  <a:lumOff val="80000"/>
                  <a:alpha val="44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600">
              <a:sym typeface="+mn-ea"/>
            </a:endParaRPr>
          </a:p>
        </p:txBody>
      </p:sp>
      <p:sp>
        <p:nvSpPr>
          <p:cNvPr id="2" name="圆角矩形 35"/>
          <p:cNvSpPr/>
          <p:nvPr>
            <p:custDataLst>
              <p:tags r:id="rId11"/>
            </p:custDataLst>
          </p:nvPr>
        </p:nvSpPr>
        <p:spPr>
          <a:xfrm>
            <a:off x="635316" y="4992132"/>
            <a:ext cx="2088000" cy="720000"/>
          </a:xfrm>
          <a:prstGeom prst="roundRect">
            <a:avLst>
              <a:gd name="adj" fmla="val 14111"/>
            </a:avLst>
          </a:prstGeom>
          <a:solidFill>
            <a:schemeClr val="accent1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医疗条件</a:t>
            </a:r>
            <a:endParaRPr lang="zh-CN" altLang="en-US" sz="2000" b="1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5" name="矩形 4"/>
          <p:cNvSpPr/>
          <p:nvPr>
            <p:custDataLst>
              <p:tags r:id="rId12"/>
            </p:custDataLst>
          </p:nvPr>
        </p:nvSpPr>
        <p:spPr>
          <a:xfrm>
            <a:off x="2968942" y="4685427"/>
            <a:ext cx="4512039" cy="13329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 fontAlgn="b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农村医疗设施和专业医疗人员不足，农民看病难、看病贵问题依然存在。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</p:spTree>
    <p:custDataLst>
      <p:tags r:id="rId1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三农问题的挑战</a:t>
            </a:r>
            <a:endParaRPr lang="zh-CN" altLang="en-US"/>
          </a:p>
        </p:txBody>
      </p:sp>
      <p:pic>
        <p:nvPicPr>
          <p:cNvPr id="10" name="图片 9" descr="/data/temp/148c3c7a-2056-11f0-bdec-12b932b23dd7.jpg@base@tag=imgScale&amp;m=1&amp;w=689&amp;h=735&amp;q=95148c3c7a-2056-11f0-bdec-12b932b23dd7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 l="14847" r="14847"/>
          <a:stretch>
            <a:fillRect/>
          </a:stretch>
        </p:blipFill>
        <p:spPr>
          <a:xfrm>
            <a:off x="1223056" y="1799464"/>
            <a:ext cx="2593474" cy="2766634"/>
          </a:xfrm>
          <a:custGeom>
            <a:avLst/>
            <a:gdLst>
              <a:gd name="connsiteX0" fmla="*/ 1241901 w 2483800"/>
              <a:gd name="connsiteY0" fmla="*/ 0 h 2649637"/>
              <a:gd name="connsiteX1" fmla="*/ 1241903 w 2483800"/>
              <a:gd name="connsiteY1" fmla="*/ 0 h 2649637"/>
              <a:gd name="connsiteX2" fmla="*/ 1282228 w 2483800"/>
              <a:gd name="connsiteY2" fmla="*/ 4783 h 2649637"/>
              <a:gd name="connsiteX3" fmla="*/ 1321426 w 2483800"/>
              <a:gd name="connsiteY3" fmla="*/ 19130 h 2649637"/>
              <a:gd name="connsiteX4" fmla="*/ 2385520 w 2483800"/>
              <a:gd name="connsiteY4" fmla="*/ 551178 h 2649637"/>
              <a:gd name="connsiteX5" fmla="*/ 2483800 w 2483800"/>
              <a:gd name="connsiteY5" fmla="*/ 710202 h 2649637"/>
              <a:gd name="connsiteX6" fmla="*/ 2483800 w 2483800"/>
              <a:gd name="connsiteY6" fmla="*/ 1939377 h 2649637"/>
              <a:gd name="connsiteX7" fmla="*/ 2385517 w 2483800"/>
              <a:gd name="connsiteY7" fmla="*/ 2098463 h 2649637"/>
              <a:gd name="connsiteX8" fmla="*/ 1321421 w 2483800"/>
              <a:gd name="connsiteY8" fmla="*/ 2630510 h 2649637"/>
              <a:gd name="connsiteX9" fmla="*/ 1162374 w 2483800"/>
              <a:gd name="connsiteY9" fmla="*/ 2630508 h 2649637"/>
              <a:gd name="connsiteX10" fmla="*/ 98279 w 2483800"/>
              <a:gd name="connsiteY10" fmla="*/ 2098461 h 2649637"/>
              <a:gd name="connsiteX11" fmla="*/ 0 w 2483800"/>
              <a:gd name="connsiteY11" fmla="*/ 1939437 h 2649637"/>
              <a:gd name="connsiteX12" fmla="*/ 0 w 2483800"/>
              <a:gd name="connsiteY12" fmla="*/ 710262 h 2649637"/>
              <a:gd name="connsiteX13" fmla="*/ 98283 w 2483800"/>
              <a:gd name="connsiteY13" fmla="*/ 551176 h 2649637"/>
              <a:gd name="connsiteX14" fmla="*/ 1162378 w 2483800"/>
              <a:gd name="connsiteY14" fmla="*/ 19128 h 2649637"/>
              <a:gd name="connsiteX15" fmla="*/ 1201576 w 2483800"/>
              <a:gd name="connsiteY15" fmla="*/ 4781 h 2649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483800" h="2649637">
                <a:moveTo>
                  <a:pt x="1241901" y="0"/>
                </a:moveTo>
                <a:lnTo>
                  <a:pt x="1241903" y="0"/>
                </a:lnTo>
                <a:lnTo>
                  <a:pt x="1282228" y="4783"/>
                </a:lnTo>
                <a:cubicBezTo>
                  <a:pt x="1295545" y="7971"/>
                  <a:pt x="1308674" y="12754"/>
                  <a:pt x="1321426" y="19130"/>
                </a:cubicBezTo>
                <a:cubicBezTo>
                  <a:pt x="1372435" y="44635"/>
                  <a:pt x="2323621" y="520228"/>
                  <a:pt x="2385520" y="551178"/>
                </a:cubicBezTo>
                <a:cubicBezTo>
                  <a:pt x="2447420" y="582128"/>
                  <a:pt x="2483800" y="640996"/>
                  <a:pt x="2483800" y="710202"/>
                </a:cubicBezTo>
                <a:cubicBezTo>
                  <a:pt x="2483800" y="779408"/>
                  <a:pt x="2483800" y="1870171"/>
                  <a:pt x="2483800" y="1939377"/>
                </a:cubicBezTo>
                <a:cubicBezTo>
                  <a:pt x="2483800" y="2008583"/>
                  <a:pt x="2447417" y="2067513"/>
                  <a:pt x="2385517" y="2098463"/>
                </a:cubicBezTo>
                <a:cubicBezTo>
                  <a:pt x="2323617" y="2129413"/>
                  <a:pt x="1372431" y="2605005"/>
                  <a:pt x="1321421" y="2630510"/>
                </a:cubicBezTo>
                <a:cubicBezTo>
                  <a:pt x="1270412" y="2656015"/>
                  <a:pt x="1213384" y="2656012"/>
                  <a:pt x="1162374" y="2630508"/>
                </a:cubicBezTo>
                <a:cubicBezTo>
                  <a:pt x="1111365" y="2605002"/>
                  <a:pt x="160179" y="2129409"/>
                  <a:pt x="98279" y="2098461"/>
                </a:cubicBezTo>
                <a:cubicBezTo>
                  <a:pt x="36379" y="2067510"/>
                  <a:pt x="0" y="2008642"/>
                  <a:pt x="0" y="1939437"/>
                </a:cubicBezTo>
                <a:cubicBezTo>
                  <a:pt x="0" y="1870230"/>
                  <a:pt x="0" y="779467"/>
                  <a:pt x="0" y="710262"/>
                </a:cubicBezTo>
                <a:cubicBezTo>
                  <a:pt x="0" y="641055"/>
                  <a:pt x="36384" y="582125"/>
                  <a:pt x="98283" y="551176"/>
                </a:cubicBezTo>
                <a:cubicBezTo>
                  <a:pt x="160183" y="520225"/>
                  <a:pt x="1111368" y="44632"/>
                  <a:pt x="1162378" y="19128"/>
                </a:cubicBezTo>
                <a:cubicBezTo>
                  <a:pt x="1175131" y="12752"/>
                  <a:pt x="1188259" y="7969"/>
                  <a:pt x="1201576" y="4781"/>
                </a:cubicBezTo>
                <a:close/>
              </a:path>
            </a:pathLst>
          </a:custGeom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1243610" y="5333462"/>
            <a:ext cx="2561982" cy="110329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随着城市化的推进，大量农村青壮年劳动力涌向城市，导致农村劳动力短缺。</a:t>
            </a:r>
            <a:endParaRPr lang="zh-CN" altLang="en-US" sz="1600" kern="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3" name="矩形 12"/>
          <p:cNvSpPr/>
          <p:nvPr>
            <p:custDataLst>
              <p:tags r:id="rId5"/>
            </p:custDataLst>
          </p:nvPr>
        </p:nvSpPr>
        <p:spPr>
          <a:xfrm>
            <a:off x="1243610" y="4833530"/>
            <a:ext cx="2561982" cy="46147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kern="0">
                <a:solidFill>
                  <a:schemeClr val="accent1"/>
                </a:solidFill>
                <a:latin typeface="+mn-ea"/>
                <a:cs typeface="+mn-ea"/>
              </a:rPr>
              <a:t>农村劳动力流失</a:t>
            </a:r>
            <a:endParaRPr lang="zh-CN" altLang="en-US" sz="2000" b="1" kern="0">
              <a:solidFill>
                <a:schemeClr val="accent1"/>
              </a:solidFill>
              <a:latin typeface="+mn-ea"/>
              <a:cs typeface="+mn-ea"/>
            </a:endParaRPr>
          </a:p>
        </p:txBody>
      </p:sp>
      <p:pic>
        <p:nvPicPr>
          <p:cNvPr id="16" name="图片 15" descr="/data/temp/148c3cb6-2056-11f0-bdec-12b932b23dd7.jpg@base@tag=imgScale&amp;m=1&amp;w=689&amp;h=735&amp;q=95148c3cb6-2056-11f0-bdec-12b932b23dd7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 l="14853" r="14853"/>
          <a:stretch>
            <a:fillRect/>
          </a:stretch>
        </p:blipFill>
        <p:spPr>
          <a:xfrm>
            <a:off x="4793521" y="1799464"/>
            <a:ext cx="2593055" cy="2766634"/>
          </a:xfrm>
          <a:custGeom>
            <a:avLst/>
            <a:gdLst>
              <a:gd name="connsiteX0" fmla="*/ 1241500 w 2483399"/>
              <a:gd name="connsiteY0" fmla="*/ 0 h 2649637"/>
              <a:gd name="connsiteX1" fmla="*/ 1241502 w 2483399"/>
              <a:gd name="connsiteY1" fmla="*/ 0 h 2649637"/>
              <a:gd name="connsiteX2" fmla="*/ 1281827 w 2483399"/>
              <a:gd name="connsiteY2" fmla="*/ 4783 h 2649637"/>
              <a:gd name="connsiteX3" fmla="*/ 1321025 w 2483399"/>
              <a:gd name="connsiteY3" fmla="*/ 19130 h 2649637"/>
              <a:gd name="connsiteX4" fmla="*/ 2385119 w 2483399"/>
              <a:gd name="connsiteY4" fmla="*/ 551178 h 2649637"/>
              <a:gd name="connsiteX5" fmla="*/ 2483399 w 2483399"/>
              <a:gd name="connsiteY5" fmla="*/ 710202 h 2649637"/>
              <a:gd name="connsiteX6" fmla="*/ 2483399 w 2483399"/>
              <a:gd name="connsiteY6" fmla="*/ 1939377 h 2649637"/>
              <a:gd name="connsiteX7" fmla="*/ 2385116 w 2483399"/>
              <a:gd name="connsiteY7" fmla="*/ 2098463 h 2649637"/>
              <a:gd name="connsiteX8" fmla="*/ 1321020 w 2483399"/>
              <a:gd name="connsiteY8" fmla="*/ 2630510 h 2649637"/>
              <a:gd name="connsiteX9" fmla="*/ 1161973 w 2483399"/>
              <a:gd name="connsiteY9" fmla="*/ 2630508 h 2649637"/>
              <a:gd name="connsiteX10" fmla="*/ 97878 w 2483399"/>
              <a:gd name="connsiteY10" fmla="*/ 2098461 h 2649637"/>
              <a:gd name="connsiteX11" fmla="*/ 6251 w 2483399"/>
              <a:gd name="connsiteY11" fmla="*/ 1989128 h 2649637"/>
              <a:gd name="connsiteX12" fmla="*/ 0 w 2483399"/>
              <a:gd name="connsiteY12" fmla="*/ 1942433 h 2649637"/>
              <a:gd name="connsiteX13" fmla="*/ 0 w 2483399"/>
              <a:gd name="connsiteY13" fmla="*/ 707266 h 2649637"/>
              <a:gd name="connsiteX14" fmla="*/ 6251 w 2483399"/>
              <a:gd name="connsiteY14" fmla="*/ 660560 h 2649637"/>
              <a:gd name="connsiteX15" fmla="*/ 97882 w 2483399"/>
              <a:gd name="connsiteY15" fmla="*/ 551176 h 2649637"/>
              <a:gd name="connsiteX16" fmla="*/ 1161977 w 2483399"/>
              <a:gd name="connsiteY16" fmla="*/ 19128 h 2649637"/>
              <a:gd name="connsiteX17" fmla="*/ 1201175 w 2483399"/>
              <a:gd name="connsiteY17" fmla="*/ 4781 h 2649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483399" h="2649637">
                <a:moveTo>
                  <a:pt x="1241500" y="0"/>
                </a:moveTo>
                <a:lnTo>
                  <a:pt x="1241502" y="0"/>
                </a:lnTo>
                <a:lnTo>
                  <a:pt x="1281827" y="4783"/>
                </a:lnTo>
                <a:cubicBezTo>
                  <a:pt x="1295144" y="7971"/>
                  <a:pt x="1308273" y="12754"/>
                  <a:pt x="1321025" y="19130"/>
                </a:cubicBezTo>
                <a:cubicBezTo>
                  <a:pt x="1372034" y="44635"/>
                  <a:pt x="2323220" y="520228"/>
                  <a:pt x="2385119" y="551178"/>
                </a:cubicBezTo>
                <a:cubicBezTo>
                  <a:pt x="2447019" y="582128"/>
                  <a:pt x="2483399" y="640996"/>
                  <a:pt x="2483399" y="710202"/>
                </a:cubicBezTo>
                <a:cubicBezTo>
                  <a:pt x="2483399" y="779408"/>
                  <a:pt x="2483399" y="1870171"/>
                  <a:pt x="2483399" y="1939377"/>
                </a:cubicBezTo>
                <a:cubicBezTo>
                  <a:pt x="2483399" y="2008583"/>
                  <a:pt x="2447016" y="2067513"/>
                  <a:pt x="2385116" y="2098463"/>
                </a:cubicBezTo>
                <a:cubicBezTo>
                  <a:pt x="2323216" y="2129413"/>
                  <a:pt x="1372030" y="2605005"/>
                  <a:pt x="1321020" y="2630510"/>
                </a:cubicBezTo>
                <a:cubicBezTo>
                  <a:pt x="1270011" y="2656015"/>
                  <a:pt x="1212983" y="2656012"/>
                  <a:pt x="1161973" y="2630508"/>
                </a:cubicBezTo>
                <a:cubicBezTo>
                  <a:pt x="1110964" y="2605002"/>
                  <a:pt x="159778" y="2129409"/>
                  <a:pt x="97878" y="2098461"/>
                </a:cubicBezTo>
                <a:cubicBezTo>
                  <a:pt x="51453" y="2075248"/>
                  <a:pt x="19384" y="2036331"/>
                  <a:pt x="6251" y="1989128"/>
                </a:cubicBezTo>
                <a:lnTo>
                  <a:pt x="0" y="1942433"/>
                </a:lnTo>
                <a:lnTo>
                  <a:pt x="0" y="707266"/>
                </a:lnTo>
                <a:lnTo>
                  <a:pt x="6251" y="660560"/>
                </a:lnTo>
                <a:cubicBezTo>
                  <a:pt x="19386" y="613339"/>
                  <a:pt x="51458" y="574388"/>
                  <a:pt x="97882" y="551176"/>
                </a:cubicBezTo>
                <a:cubicBezTo>
                  <a:pt x="159782" y="520225"/>
                  <a:pt x="1110967" y="44632"/>
                  <a:pt x="1161977" y="19128"/>
                </a:cubicBezTo>
                <a:cubicBezTo>
                  <a:pt x="1174730" y="12752"/>
                  <a:pt x="1187858" y="7969"/>
                  <a:pt x="1201175" y="4781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4820705" y="5333462"/>
            <a:ext cx="2561982" cy="110329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农业技术更新缓慢，生产效率低下，难以满足日益增长的市场需求。</a:t>
            </a:r>
            <a:endParaRPr lang="zh-CN" altLang="en-US" sz="1600" kern="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4820705" y="4833530"/>
            <a:ext cx="2561982" cy="46147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kern="0">
                <a:solidFill>
                  <a:schemeClr val="accent1"/>
                </a:solidFill>
                <a:latin typeface="+mn-ea"/>
                <a:cs typeface="+mn-ea"/>
              </a:rPr>
              <a:t>农业现代化滞后</a:t>
            </a:r>
            <a:endParaRPr lang="zh-CN" altLang="en-US" sz="2000" b="1" kern="0">
              <a:solidFill>
                <a:schemeClr val="accent1"/>
              </a:solidFill>
              <a:latin typeface="+mn-ea"/>
              <a:cs typeface="+mn-ea"/>
            </a:endParaRPr>
          </a:p>
        </p:txBody>
      </p:sp>
      <p:pic>
        <p:nvPicPr>
          <p:cNvPr id="17" name="图片 16" descr="/data/temp/148c3cec-2056-11f0-bdec-12b932b23dd7.jpg@base@tag=imgScale&amp;m=1&amp;w=689&amp;h=735&amp;q=95148c3cec-2056-11f0-bdec-12b932b23dd7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1"/>
          <a:srcRect l="3193" t="36035" r="6821"/>
          <a:stretch>
            <a:fillRect/>
          </a:stretch>
        </p:blipFill>
        <p:spPr>
          <a:xfrm>
            <a:off x="8371279" y="1799464"/>
            <a:ext cx="2593474" cy="2766634"/>
          </a:xfrm>
          <a:custGeom>
            <a:avLst/>
            <a:gdLst>
              <a:gd name="connsiteX0" fmla="*/ 1241901 w 2483800"/>
              <a:gd name="connsiteY0" fmla="*/ 0 h 2649637"/>
              <a:gd name="connsiteX1" fmla="*/ 1241903 w 2483800"/>
              <a:gd name="connsiteY1" fmla="*/ 0 h 2649637"/>
              <a:gd name="connsiteX2" fmla="*/ 1282228 w 2483800"/>
              <a:gd name="connsiteY2" fmla="*/ 4783 h 2649637"/>
              <a:gd name="connsiteX3" fmla="*/ 1321426 w 2483800"/>
              <a:gd name="connsiteY3" fmla="*/ 19130 h 2649637"/>
              <a:gd name="connsiteX4" fmla="*/ 2385520 w 2483800"/>
              <a:gd name="connsiteY4" fmla="*/ 551178 h 2649637"/>
              <a:gd name="connsiteX5" fmla="*/ 2483800 w 2483800"/>
              <a:gd name="connsiteY5" fmla="*/ 710202 h 2649637"/>
              <a:gd name="connsiteX6" fmla="*/ 2483800 w 2483800"/>
              <a:gd name="connsiteY6" fmla="*/ 1939377 h 2649637"/>
              <a:gd name="connsiteX7" fmla="*/ 2385517 w 2483800"/>
              <a:gd name="connsiteY7" fmla="*/ 2098463 h 2649637"/>
              <a:gd name="connsiteX8" fmla="*/ 1321421 w 2483800"/>
              <a:gd name="connsiteY8" fmla="*/ 2630510 h 2649637"/>
              <a:gd name="connsiteX9" fmla="*/ 1162374 w 2483800"/>
              <a:gd name="connsiteY9" fmla="*/ 2630508 h 2649637"/>
              <a:gd name="connsiteX10" fmla="*/ 98279 w 2483800"/>
              <a:gd name="connsiteY10" fmla="*/ 2098461 h 2649637"/>
              <a:gd name="connsiteX11" fmla="*/ 0 w 2483800"/>
              <a:gd name="connsiteY11" fmla="*/ 1939437 h 2649637"/>
              <a:gd name="connsiteX12" fmla="*/ 0 w 2483800"/>
              <a:gd name="connsiteY12" fmla="*/ 710262 h 2649637"/>
              <a:gd name="connsiteX13" fmla="*/ 98283 w 2483800"/>
              <a:gd name="connsiteY13" fmla="*/ 551176 h 2649637"/>
              <a:gd name="connsiteX14" fmla="*/ 1162378 w 2483800"/>
              <a:gd name="connsiteY14" fmla="*/ 19128 h 2649637"/>
              <a:gd name="connsiteX15" fmla="*/ 1201576 w 2483800"/>
              <a:gd name="connsiteY15" fmla="*/ 4781 h 2649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483800" h="2649637">
                <a:moveTo>
                  <a:pt x="1241901" y="0"/>
                </a:moveTo>
                <a:lnTo>
                  <a:pt x="1241903" y="0"/>
                </a:lnTo>
                <a:lnTo>
                  <a:pt x="1282228" y="4783"/>
                </a:lnTo>
                <a:cubicBezTo>
                  <a:pt x="1295545" y="7971"/>
                  <a:pt x="1308674" y="12754"/>
                  <a:pt x="1321426" y="19130"/>
                </a:cubicBezTo>
                <a:cubicBezTo>
                  <a:pt x="1372435" y="44635"/>
                  <a:pt x="2323621" y="520228"/>
                  <a:pt x="2385520" y="551178"/>
                </a:cubicBezTo>
                <a:cubicBezTo>
                  <a:pt x="2447420" y="582128"/>
                  <a:pt x="2483800" y="640996"/>
                  <a:pt x="2483800" y="710202"/>
                </a:cubicBezTo>
                <a:cubicBezTo>
                  <a:pt x="2483800" y="779408"/>
                  <a:pt x="2483800" y="1870171"/>
                  <a:pt x="2483800" y="1939377"/>
                </a:cubicBezTo>
                <a:cubicBezTo>
                  <a:pt x="2483800" y="2008583"/>
                  <a:pt x="2447417" y="2067513"/>
                  <a:pt x="2385517" y="2098463"/>
                </a:cubicBezTo>
                <a:cubicBezTo>
                  <a:pt x="2323617" y="2129413"/>
                  <a:pt x="1372431" y="2605005"/>
                  <a:pt x="1321421" y="2630510"/>
                </a:cubicBezTo>
                <a:cubicBezTo>
                  <a:pt x="1270412" y="2656015"/>
                  <a:pt x="1213384" y="2656012"/>
                  <a:pt x="1162374" y="2630508"/>
                </a:cubicBezTo>
                <a:cubicBezTo>
                  <a:pt x="1111365" y="2605002"/>
                  <a:pt x="160179" y="2129409"/>
                  <a:pt x="98279" y="2098461"/>
                </a:cubicBezTo>
                <a:cubicBezTo>
                  <a:pt x="36379" y="2067510"/>
                  <a:pt x="0" y="2008642"/>
                  <a:pt x="0" y="1939437"/>
                </a:cubicBezTo>
                <a:cubicBezTo>
                  <a:pt x="0" y="1870230"/>
                  <a:pt x="0" y="779467"/>
                  <a:pt x="0" y="710262"/>
                </a:cubicBezTo>
                <a:cubicBezTo>
                  <a:pt x="0" y="641055"/>
                  <a:pt x="36384" y="582125"/>
                  <a:pt x="98283" y="551176"/>
                </a:cubicBezTo>
                <a:cubicBezTo>
                  <a:pt x="160183" y="520225"/>
                  <a:pt x="1111368" y="44632"/>
                  <a:pt x="1162378" y="19128"/>
                </a:cubicBezTo>
                <a:cubicBezTo>
                  <a:pt x="1175131" y="12752"/>
                  <a:pt x="1188259" y="7969"/>
                  <a:pt x="1201576" y="4781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1" name="矩形 20"/>
          <p:cNvSpPr/>
          <p:nvPr>
            <p:custDataLst>
              <p:tags r:id="rId12"/>
            </p:custDataLst>
          </p:nvPr>
        </p:nvSpPr>
        <p:spPr>
          <a:xfrm>
            <a:off x="8397800" y="5333462"/>
            <a:ext cx="2561982" cy="110329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ker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交通、水利、电力等基础设施建设滞后，影响农村经济发展和居民生活质量。</a:t>
            </a:r>
            <a:endParaRPr lang="zh-CN" altLang="en-US" sz="1600" kern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2" name="矩形 21"/>
          <p:cNvSpPr/>
          <p:nvPr>
            <p:custDataLst>
              <p:tags r:id="rId13"/>
            </p:custDataLst>
          </p:nvPr>
        </p:nvSpPr>
        <p:spPr>
          <a:xfrm>
            <a:off x="8397800" y="4833530"/>
            <a:ext cx="2561982" cy="46147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kern="0">
                <a:solidFill>
                  <a:schemeClr val="accent1"/>
                </a:solidFill>
                <a:latin typeface="+mn-ea"/>
                <a:cs typeface="+mn-ea"/>
              </a:rPr>
              <a:t>农村基础设施不足</a:t>
            </a:r>
            <a:endParaRPr lang="zh-CN" altLang="en-US" sz="2000" b="1" kern="0">
              <a:solidFill>
                <a:schemeClr val="accent1"/>
              </a:solidFill>
              <a:latin typeface="+mn-ea"/>
              <a:cs typeface="+mn-ea"/>
            </a:endParaRPr>
          </a:p>
        </p:txBody>
      </p:sp>
    </p:spTree>
    <p:custDataLst>
      <p:tags r:id="rId1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zh-CN" altLang="en-US"/>
              <a:t>三农问题的影响因素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PART TWO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/data/temp/170b8371-2056-11f0-80b8-1ab25010afc6.jpg170b8371-2056-11f0-80b8-1ab25010afc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41" b="41"/>
          <a:stretch>
            <a:fillRect/>
          </a:stretch>
        </p:blipFill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5" name="矩形: 圆角 14"/>
          <p:cNvSpPr/>
          <p:nvPr>
            <p:custDataLst>
              <p:tags r:id="rId3"/>
            </p:custDataLst>
          </p:nvPr>
        </p:nvSpPr>
        <p:spPr>
          <a:xfrm>
            <a:off x="530225" y="3091180"/>
            <a:ext cx="11129010" cy="3237865"/>
          </a:xfrm>
          <a:prstGeom prst="roundRect">
            <a:avLst>
              <a:gd name="adj" fmla="val 9236"/>
            </a:avLst>
          </a:prstGeom>
          <a:solidFill>
            <a:schemeClr val="lt1">
              <a:lumMod val="100000"/>
            </a:schemeClr>
          </a:solidFill>
          <a:ln w="3175" cap="flat" cmpd="sng" algn="ctr">
            <a:solidFill>
              <a:schemeClr val="accent1">
                <a:lumMod val="10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76200" dir="5399999" algn="bl" rotWithShape="0">
              <a:schemeClr val="accent1">
                <a:alpha val="20000"/>
              </a:schemeClr>
            </a:outerShdw>
          </a:effectLst>
        </p:spPr>
        <p:txBody>
          <a:bodyPr rtlCol="0" anchor="ctr"/>
          <a:lstStyle/>
          <a:p>
            <a:pPr algn="ctr"/>
            <a:endParaRPr kumimoji="1" lang="zh-CN" altLang="en-US" sz="3200">
              <a:latin typeface="+mj-ea"/>
              <a:ea typeface="+mj-ea"/>
              <a:sym typeface="微软雅黑" panose="020B0503020204020204" charset="-122"/>
            </a:endParaRPr>
          </a:p>
        </p:txBody>
      </p:sp>
      <p:sp>
        <p:nvSpPr>
          <p:cNvPr id="17" name="标题 16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525270" y="3378835"/>
            <a:ext cx="9474200" cy="720090"/>
          </a:xfrm>
        </p:spPr>
        <p:txBody>
          <a:bodyPr anchor="ctr" anchorCtr="0"/>
          <a:lstStyle/>
          <a:p>
            <a:r>
              <a:rPr lang="zh-CN" altLang="en-US">
                <a:solidFill>
                  <a:srgbClr val="000000"/>
                </a:solidFill>
              </a:rPr>
              <a:t>经济发展因素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矩形 3"/>
          <p:cNvSpPr/>
          <p:nvPr>
            <p:custDataLst>
              <p:tags r:id="rId5"/>
            </p:custDataLst>
          </p:nvPr>
        </p:nvSpPr>
        <p:spPr>
          <a:xfrm>
            <a:off x="7041515" y="4785361"/>
            <a:ext cx="3959860" cy="121856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依赖传统农业，缺乏多元化产业支撑，限制了农村经济的全面发展。</a:t>
            </a:r>
            <a:endParaRPr lang="zh-CN" altLang="en-US" sz="1400" dirty="0">
              <a:solidFill>
                <a:srgbClr val="000000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7041515" y="4325621"/>
            <a:ext cx="3959860" cy="3492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农业产业结构单一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7"/>
            </p:custDataLst>
          </p:nvPr>
        </p:nvSpPr>
        <p:spPr>
          <a:xfrm>
            <a:off x="1527175" y="4785361"/>
            <a:ext cx="3959860" cy="121856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城乡差距导致农村劳动力外流，影响农业生产和农村经济发展。</a:t>
            </a:r>
            <a:endParaRPr lang="zh-CN" altLang="en-US" sz="1400" dirty="0">
              <a:solidFill>
                <a:srgbClr val="000000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1527175" y="4325621"/>
            <a:ext cx="3959860" cy="3492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城乡发展不平衡</a:t>
            </a:r>
            <a:endParaRPr lang="zh-CN" altLang="en-US" sz="2000" b="1" dirty="0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0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5*i*1"/>
  <p:tag name="KSO_WM_UNIT_LAYERLEVEL" val="1"/>
  <p:tag name="KSO_WM_TAG_VERSION" val="3.0"/>
  <p:tag name="KSO_WM_UNIT_TYPE" val="i"/>
  <p:tag name="KSO_WM_UNIT_INDEX" val="1"/>
</p:tagLst>
</file>

<file path=ppt/tags/tag10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</p:tagLst>
</file>

<file path=ppt/tags/tag10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</p:tagLst>
</file>

<file path=ppt/tags/tag105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</p:tagLst>
</file>

<file path=ppt/tags/tag10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5*i*2"/>
  <p:tag name="KSO_WM_UNIT_LAYERLEVEL" val="1"/>
  <p:tag name="KSO_WM_TAG_VERSION" val="3.0"/>
  <p:tag name="KSO_WM_UNIT_TYPE" val="i"/>
  <p:tag name="KSO_WM_UNIT_INDEX" val="2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6*i*1"/>
  <p:tag name="KSO_WM_UNIT_LAYERLEVEL" val="1"/>
  <p:tag name="KSO_WM_TAG_VERSION" val="3.0"/>
  <p:tag name="KSO_WM_UNIT_TYPE" val="i"/>
  <p:tag name="KSO_WM_UNIT_INDEX" val="1"/>
</p:tagLst>
</file>

<file path=ppt/tags/tag11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11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</p:tagLst>
</file>

<file path=ppt/tags/tag11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115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</p:tagLst>
</file>

<file path=ppt/tags/tag11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6*i*2"/>
  <p:tag name="KSO_WM_UNIT_LAYERLEVEL" val="1"/>
  <p:tag name="KSO_WM_TAG_VERSION" val="3.0"/>
  <p:tag name="KSO_WM_UNIT_TYPE" val="i"/>
  <p:tag name="KSO_WM_UNIT_INDEX" val="2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7*i*1"/>
  <p:tag name="KSO_WM_UNIT_LAYERLEVEL" val="1"/>
  <p:tag name="KSO_WM_TAG_VERSION" val="3.0"/>
  <p:tag name="KSO_WM_UNIT_TYPE" val="i"/>
  <p:tag name="KSO_WM_UNIT_INDEX" val="1"/>
</p:tagLst>
</file>

<file path=ppt/tags/tag121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</p:tagLst>
</file>

<file path=ppt/tags/tag12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7*i*2"/>
  <p:tag name="KSO_WM_UNIT_LAYERLEVEL" val="1"/>
  <p:tag name="KSO_WM_TAG_VERSION" val="3.0"/>
  <p:tag name="KSO_WM_UNIT_TYPE" val="i"/>
  <p:tag name="KSO_WM_UNIT_INDEX" val="2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2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8*i*2"/>
  <p:tag name="KSO_WM_UNIT_LAYERLEVEL" val="1"/>
  <p:tag name="KSO_WM_TAG_VERSION" val="3.0"/>
  <p:tag name="KSO_WM_UNIT_TYPE" val="i"/>
  <p:tag name="KSO_WM_UNIT_INDEX" val="2"/>
</p:tagLst>
</file>

<file path=ppt/tags/tag12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8*i*1"/>
  <p:tag name="KSO_WM_UNIT_LAYERLEVEL" val="1"/>
  <p:tag name="KSO_WM_TAG_VERSION" val="3.0"/>
  <p:tag name="KSO_WM_UNIT_TYPE" val="i"/>
  <p:tag name="KSO_WM_UNIT_INDEX" val="1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3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9*i*1"/>
  <p:tag name="KSO_WM_UNIT_LAYERLEVEL" val="1"/>
  <p:tag name="KSO_WM_TAG_VERSION" val="3.0"/>
  <p:tag name="KSO_WM_UNIT_TYPE" val="i"/>
  <p:tag name="KSO_WM_UNIT_INDEX" val="1"/>
</p:tagLst>
</file>

<file path=ppt/tags/tag13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</p:tagLst>
</file>

<file path=ppt/tags/tag13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9*i*2"/>
  <p:tag name="KSO_WM_UNIT_LAYERLEVEL" val="1"/>
  <p:tag name="KSO_WM_TAG_VERSION" val="3.0"/>
  <p:tag name="KSO_WM_UNIT_TYPE" val="i"/>
  <p:tag name="KSO_WM_UNIT_INDEX" val="2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3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0*i*1"/>
  <p:tag name="KSO_WM_UNIT_LAYERLEVEL" val="1"/>
  <p:tag name="KSO_WM_TAG_VERSION" val="3.0"/>
  <p:tag name="KSO_WM_UNIT_TYPE" val="i"/>
  <p:tag name="KSO_WM_UNIT_INDEX" val="1"/>
</p:tagLst>
</file>

<file path=ppt/tags/tag138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选择预设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CONTENT_GROUP_TYPE" val="titlestyle"/>
</p:tagLst>
</file>

<file path=ppt/tags/tag139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0*i*2"/>
  <p:tag name="KSO_WM_UNIT_LAYERLEVEL" val="1"/>
  <p:tag name="KSO_WM_TAG_VERSION" val="3.0"/>
  <p:tag name="KSO_WM_UNIT_TYPE" val="i"/>
  <p:tag name="KSO_WM_UNIT_INDEX" val="2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4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UNIT_TYPE" val="i"/>
  <p:tag name="KSO_WM_UNIT_INDEX" val="1"/>
</p:tagLst>
</file>

<file path=ppt/tags/tag145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UNIT_TYPE" val="i"/>
  <p:tag name="KSO_WM_UNIT_INDEX" val="2"/>
</p:tagLst>
</file>

<file path=ppt/tags/tag146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UNIT_TYPE" val="i"/>
  <p:tag name="KSO_WM_UNIT_INDEX" val="3"/>
</p:tagLst>
</file>

<file path=ppt/tags/tag147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UNIT_TYPE" val="i"/>
  <p:tag name="KSO_WM_UNIT_INDEX" val="4"/>
</p:tagLst>
</file>

<file path=ppt/tags/tag148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5"/>
  <p:tag name="KSO_WM_UNIT_LAYERLEVEL" val="1"/>
  <p:tag name="KSO_WM_TAG_VERSION" val="3.0"/>
  <p:tag name="KSO_WM_UNIT_TYPE" val="i"/>
  <p:tag name="KSO_WM_UNIT_INDEX" val="5"/>
</p:tagLst>
</file>

<file path=ppt/tags/tag149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6"/>
  <p:tag name="KSO_WM_UNIT_LAYERLEVEL" val="1"/>
  <p:tag name="KSO_WM_TAG_VERSION" val="3.0"/>
  <p:tag name="KSO_WM_UNIT_TYPE" val="i"/>
  <p:tag name="KSO_WM_UNIT_INDEX" val="6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7"/>
  <p:tag name="KSO_WM_UNIT_LAYERLEVEL" val="1"/>
  <p:tag name="KSO_WM_TAG_VERSION" val="3.0"/>
  <p:tag name="KSO_WM_UNIT_TYPE" val="i"/>
  <p:tag name="KSO_WM_UNIT_INDEX" val="7"/>
</p:tagLst>
</file>

<file path=ppt/tags/tag151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8"/>
  <p:tag name="KSO_WM_UNIT_LAYERLEVEL" val="1"/>
  <p:tag name="KSO_WM_TAG_VERSION" val="3.0"/>
  <p:tag name="KSO_WM_UNIT_TYPE" val="i"/>
  <p:tag name="KSO_WM_UNIT_INDEX" val="8"/>
</p:tagLst>
</file>

<file path=ppt/tags/tag152.xml><?xml version="1.0" encoding="utf-8"?>
<p:tagLst xmlns:p="http://schemas.openxmlformats.org/presentationml/2006/main">
  <p:tag name="KSO_WM_UNIT_ISCONTENTSTITLE" val="0"/>
  <p:tag name="KSO_WM_UNIT_ISNUMDGMTITLE" val="0"/>
  <p:tag name="KSO_WM_UNIT_PRESET_TEXT" val="感谢&#10;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15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UNIT_TYPE" val="i"/>
  <p:tag name="KSO_WM_UNIT_INDEX" val="1"/>
</p:tagLst>
</file>

<file path=ppt/tags/tag15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UNIT_TYPE" val="i"/>
  <p:tag name="KSO_WM_UNIT_INDEX" val="2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300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300"/>
</p:tagLst>
</file>

<file path=ppt/tags/tag16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300"/>
  <p:tag name="KSO_WM_SPECIAL_SOURCE" val="bdnull"/>
  <p:tag name="KSO_WM_TEMPLATE_THUMBS_INDEX" val="1、9"/>
</p:tagLst>
</file>

<file path=ppt/tags/tag165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1"/>
  <p:tag name="KSO_WM_UNIT_LAYERLEVEL" val="1"/>
  <p:tag name="KSO_WM_TAG_VERSION" val="3.0"/>
  <p:tag name="KSO_WM_UNIT_CONTENT_GROUP_TYPE" val="contentchip"/>
  <p:tag name="KSO_WM_UNIT_TYPE" val="i"/>
  <p:tag name="KSO_WM_UNIT_INDEX" val="1"/>
</p:tagLst>
</file>

<file path=ppt/tags/tag16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UNIT_TYPE" val="i"/>
  <p:tag name="KSO_WM_UNIT_INDEX" val="2"/>
</p:tagLst>
</file>

<file path=ppt/tags/tag16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168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UNIT_TYPE" val="i"/>
  <p:tag name="KSO_WM_UNIT_INDEX" val="3"/>
</p:tagLst>
</file>

<file path=ppt/tags/tag169.xml><?xml version="1.0" encoding="utf-8"?>
<p:tagLst xmlns:p="http://schemas.openxmlformats.org/presentationml/2006/main">
  <p:tag name="KSO_WM_UNIT_PRESET_TEXT" val="PART ONE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7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UNIT_TYPE" val="i"/>
  <p:tag name="KSO_WM_UNIT_INDEX" val="1"/>
</p:tagLst>
</file>

<file path=ppt/tags/tag17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UNIT_TYPE" val="i"/>
  <p:tag name="KSO_WM_UNIT_INDEX" val="2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300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300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300"/>
  <p:tag name="KSO_WM_SPECIAL_SOURCE" val="bdnull"/>
  <p:tag name="KSO_WM_TEMPLATE_THUMBS_INDEX" val="1、9"/>
</p:tagLst>
</file>

<file path=ppt/tags/tag181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1"/>
  <p:tag name="KSO_WM_UNIT_LAYERLEVEL" val="1"/>
  <p:tag name="KSO_WM_TAG_VERSION" val="3.0"/>
  <p:tag name="KSO_WM_UNIT_CONTENT_GROUP_TYPE" val="contentchip"/>
  <p:tag name="KSO_WM_UNIT_TYPE" val="i"/>
  <p:tag name="KSO_WM_UNIT_INDEX" val="1"/>
</p:tagLst>
</file>

<file path=ppt/tags/tag18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UNIT_TYPE" val="i"/>
  <p:tag name="KSO_WM_UNIT_INDEX" val="2"/>
</p:tagLst>
</file>

<file path=ppt/tags/tag183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184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UNIT_TYPE" val="i"/>
  <p:tag name="KSO_WM_UNIT_INDEX" val="3"/>
</p:tagLst>
</file>

<file path=ppt/tags/tag185.xml><?xml version="1.0" encoding="utf-8"?>
<p:tagLst xmlns:p="http://schemas.openxmlformats.org/presentationml/2006/main">
  <p:tag name="KSO_WM_UNIT_PRESET_TEXT" val="PART ONE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8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UNIT_TYPE" val="i"/>
  <p:tag name="KSO_WM_UNIT_INDEX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UNIT_TYPE" val="i"/>
  <p:tag name="KSO_WM_UNIT_INDEX" val="2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300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300"/>
</p:tagLst>
</file>

<file path=ppt/tags/tag196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300"/>
  <p:tag name="KSO_WM_SPECIAL_SOURCE" val="bdnull"/>
  <p:tag name="KSO_WM_TEMPLATE_THUMBS_INDEX" val="1、9"/>
</p:tagLst>
</file>

<file path=ppt/tags/tag197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1"/>
  <p:tag name="KSO_WM_UNIT_LAYERLEVEL" val="1"/>
  <p:tag name="KSO_WM_TAG_VERSION" val="3.0"/>
  <p:tag name="KSO_WM_UNIT_CONTENT_GROUP_TYPE" val="contentchip"/>
  <p:tag name="KSO_WM_UNIT_TYPE" val="i"/>
  <p:tag name="KSO_WM_UNIT_INDEX" val="1"/>
</p:tagLst>
</file>

<file path=ppt/tags/tag19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UNIT_TYPE" val="i"/>
  <p:tag name="KSO_WM_UNIT_INDEX" val="2"/>
</p:tagLst>
</file>

<file path=ppt/tags/tag19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UNIT_TYPE" val="i"/>
  <p:tag name="KSO_WM_UNIT_INDEX" val="3"/>
</p:tagLst>
</file>

<file path=ppt/tags/tag201.xml><?xml version="1.0" encoding="utf-8"?>
<p:tagLst xmlns:p="http://schemas.openxmlformats.org/presentationml/2006/main">
  <p:tag name="KSO_WM_UNIT_PRESET_TEXT" val="PART ONE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0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UNIT_TYPE" val="i"/>
  <p:tag name="KSO_WM_UNIT_INDEX" val="1"/>
</p:tagLst>
</file>

<file path=ppt/tags/tag20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UNIT_TYPE" val="i"/>
  <p:tag name="KSO_WM_UNIT_INDEX" val="2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300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300"/>
</p:tagLst>
</file>

<file path=ppt/tags/tag212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300"/>
  <p:tag name="KSO_WM_SPECIAL_SOURCE" val="bdnull"/>
  <p:tag name="KSO_WM_TEMPLATE_THUMBS_INDEX" val="1、9"/>
</p:tagLst>
</file>

<file path=ppt/tags/tag213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1"/>
  <p:tag name="KSO_WM_UNIT_LAYERLEVEL" val="1"/>
  <p:tag name="KSO_WM_TAG_VERSION" val="3.0"/>
  <p:tag name="KSO_WM_UNIT_CONTENT_GROUP_TYPE" val="contentchip"/>
  <p:tag name="KSO_WM_UNIT_TYPE" val="i"/>
  <p:tag name="KSO_WM_UNIT_INDEX" val="1"/>
</p:tagLst>
</file>

<file path=ppt/tags/tag21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UNIT_TYPE" val="i"/>
  <p:tag name="KSO_WM_UNIT_INDEX" val="2"/>
</p:tagLst>
</file>

<file path=ppt/tags/tag215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216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UNIT_TYPE" val="i"/>
  <p:tag name="KSO_WM_UNIT_INDEX" val="3"/>
</p:tagLst>
</file>

<file path=ppt/tags/tag217.xml><?xml version="1.0" encoding="utf-8"?>
<p:tagLst xmlns:p="http://schemas.openxmlformats.org/presentationml/2006/main">
  <p:tag name="KSO_WM_UNIT_PRESET_TEXT" val="PART ONE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2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UNIT_TYPE" val="i"/>
  <p:tag name="KSO_WM_UNIT_INDEX" val="1"/>
</p:tagLst>
</file>

<file path=ppt/tags/tag22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UNIT_TYPE" val="i"/>
  <p:tag name="KSO_WM_UNIT_INDEX" val="2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300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300"/>
</p:tagLst>
</file>

<file path=ppt/tags/tag228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300"/>
  <p:tag name="KSO_WM_SPECIAL_SOURCE" val="bdnull"/>
  <p:tag name="KSO_WM_TEMPLATE_THUMBS_INDEX" val="1、9"/>
</p:tagLst>
</file>

<file path=ppt/tags/tag22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UNIT_TYPE" val="i"/>
  <p:tag name="KSO_WM_UNIT_INDEX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UNIT_TYPE" val="i"/>
  <p:tag name="KSO_WM_UNIT_INDEX" val="2"/>
</p:tagLst>
</file>

<file path=ppt/tags/tag231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UNIT_TYPE" val="i"/>
  <p:tag name="KSO_WM_UNIT_INDEX" val="3"/>
</p:tagLst>
</file>

<file path=ppt/tags/tag232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UNIT_TYPE" val="i"/>
  <p:tag name="KSO_WM_UNIT_INDEX" val="4"/>
</p:tagLst>
</file>

<file path=ppt/tags/tag233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5"/>
  <p:tag name="KSO_WM_UNIT_LAYERLEVEL" val="1"/>
  <p:tag name="KSO_WM_TAG_VERSION" val="3.0"/>
  <p:tag name="KSO_WM_UNIT_TYPE" val="i"/>
  <p:tag name="KSO_WM_UNIT_INDEX" val="5"/>
</p:tagLst>
</file>

<file path=ppt/tags/tag234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6"/>
  <p:tag name="KSO_WM_UNIT_LAYERLEVEL" val="1"/>
  <p:tag name="KSO_WM_TAG_VERSION" val="3.0"/>
  <p:tag name="KSO_WM_UNIT_TYPE" val="i"/>
  <p:tag name="KSO_WM_UNIT_INDEX" val="6"/>
</p:tagLst>
</file>

<file path=ppt/tags/tag235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7"/>
  <p:tag name="KSO_WM_UNIT_LAYERLEVEL" val="1"/>
  <p:tag name="KSO_WM_TAG_VERSION" val="3.0"/>
  <p:tag name="KSO_WM_UNIT_TYPE" val="i"/>
  <p:tag name="KSO_WM_UNIT_INDEX" val="7"/>
</p:tagLst>
</file>

<file path=ppt/tags/tag236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8"/>
  <p:tag name="KSO_WM_UNIT_LAYERLEVEL" val="1"/>
  <p:tag name="KSO_WM_TAG_VERSION" val="3.0"/>
  <p:tag name="KSO_WM_UNIT_TYPE" val="i"/>
  <p:tag name="KSO_WM_UNIT_INDEX" val="8"/>
</p:tagLst>
</file>

<file path=ppt/tags/tag237.xml><?xml version="1.0" encoding="utf-8"?>
<p:tagLst xmlns:p="http://schemas.openxmlformats.org/presentationml/2006/main">
  <p:tag name="KSO_WM_UNIT_ISCONTENTSTITLE" val="0"/>
  <p:tag name="KSO_WM_UNIT_ISNUMDGMTITLE" val="0"/>
  <p:tag name="KSO_WM_UNIT_PRESET_TEXT" val="感谢&#10;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24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UNIT_TYPE" val="i"/>
  <p:tag name="KSO_WM_UNIT_INDEX" val="1"/>
</p:tagLst>
</file>

<file path=ppt/tags/tag24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UNIT_TYPE" val="i"/>
  <p:tag name="KSO_WM_UNIT_INDEX" val="2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300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300"/>
</p:tagLst>
</file>

<file path=ppt/tags/tag249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300"/>
  <p:tag name="KSO_WM_SPECIAL_SOURCE" val="bdnull"/>
  <p:tag name="KSO_WM_TEMPLATE_THUMBS_INDEX" val="1、9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300_1*b*1"/>
  <p:tag name="KSO_WM_TEMPLATE_CATEGORY" val="custom"/>
  <p:tag name="KSO_WM_TEMPLATE_INDEX" val="20230300"/>
  <p:tag name="KSO_WM_UNIT_LAYERLEVEL" val="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  <p:tag name="KSO_WM_UNIT_PRESET_TEXT" val="单击此处添加副标题内容"/>
  <p:tag name="KSO_WM_UNIT_TEXT_TYPE" val="1"/>
</p:tagLst>
</file>

<file path=ppt/tags/tag2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300_1*a*1"/>
  <p:tag name="KSO_WM_TEMPLATE_CATEGORY" val="custom"/>
  <p:tag name="KSO_WM_TEMPLATE_INDEX" val="20230300"/>
  <p:tag name="KSO_WM_UNIT_LAYERLEVEL" val="1"/>
  <p:tag name="KSO_WM_TAG_VERSION" val="3.0"/>
  <p:tag name="KSO_WM_BEAUTIFY_FLAG" val="#wm#"/>
  <p:tag name="KSO_WM_UNIT_CONTENT_GROUP_TYPE" val="contentchip"/>
  <p:tag name="KSO_WM_UNIT_PRESET_TEXT" val="添加文档标题"/>
  <p:tag name="KSO_WM_UNIT_TEXT_TYPE" val="1"/>
</p:tagLst>
</file>

<file path=ppt/tags/tag252.xml><?xml version="1.0" encoding="utf-8"?>
<p:tagLst xmlns:p="http://schemas.openxmlformats.org/presentationml/2006/main">
  <p:tag name="KSO_WM_UNIT_SUBTYPE" val="b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0300_1*f*1"/>
  <p:tag name="KSO_WM_TEMPLATE_CATEGORY" val="custom"/>
  <p:tag name="KSO_WM_TEMPLATE_INDEX" val="20230300"/>
  <p:tag name="KSO_WM_UNIT_LAYERLEVEL" val="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</p:tagLst>
</file>

<file path=ppt/tags/tag253.xml><?xml version="1.0" encoding="utf-8"?>
<p:tagLst xmlns:p="http://schemas.openxmlformats.org/presentationml/2006/main">
  <p:tag name="KSO_WM_SLIDE_ID" val="custom20230300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300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52.5&quot;,&quot;top&quot;:&quot;72.25&quot;,&quot;width&quot;:&quot;514.2&quot;,&quot;height&quot;:&quot;263.3&quot;}"/>
</p:tagLst>
</file>

<file path=ppt/tags/tag254.xml><?xml version="1.0" encoding="utf-8"?>
<p:tagLst xmlns:p="http://schemas.openxmlformats.org/presentationml/2006/main">
  <p:tag name="KSO_WM_UNIT_ISCONTENTSTITLE" val="1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300_5*a*1"/>
  <p:tag name="KSO_WM_TEMPLATE_CATEGORY" val="custom"/>
  <p:tag name="KSO_WM_TEMPLATE_INDEX" val="20230300"/>
  <p:tag name="KSO_WM_UNIT_LAYERLEVEL" val="1"/>
  <p:tag name="KSO_WM_TAG_VERSION" val="3.0"/>
  <p:tag name="KSO_WM_BEAUTIFY_FLAG" val="#wm#"/>
  <p:tag name="KSO_WM_DIAGRAM_GROUP_CODE" val="l1-1"/>
  <p:tag name="KSO_WM_UNIT_TEXT_FILL_FORE_SCHEMECOLOR_INDEX" val="5"/>
  <p:tag name="KSO_WM_UNIT_TEXT_FILL_TYPE" val="1"/>
  <p:tag name="KSO_WM_UNIT_USESOURCEFORMAT_APPLY" val="0"/>
</p:tagLst>
</file>

<file path=ppt/tags/tag255.xml><?xml version="1.0" encoding="utf-8"?>
<p:tagLst xmlns:p="http://schemas.openxmlformats.org/presentationml/2006/main"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custom20230300_5*l_h_i*1_1_1"/>
  <p:tag name="KSO_WM_TEMPLATE_CATEGORY" val="custom"/>
  <p:tag name="KSO_WM_TEMPLATE_INDEX" val="20230300"/>
  <p:tag name="KSO_WM_UNIT_LAYERLEVEL" val="1_1_1"/>
  <p:tag name="KSO_WM_TAG_VERSION" val="3.0"/>
  <p:tag name="KSO_WM_DIAGRAM_GROUP_CODE" val="l1-1"/>
  <p:tag name="KSO_WM_UNIT_TYPE" val="l_h_i"/>
  <p:tag name="KSO_WM_UNIT_INDEX" val="1_1_1"/>
  <p:tag name="KSO_WM_DIAGRAM_VERSION" val="3"/>
  <p:tag name="KSO_WM_DIAGRAM_MAX_ITEMCNT" val="6"/>
  <p:tag name="KSO_WM_DIAGRAM_MIN_ITEMCNT" val="2"/>
  <p:tag name="KSO_WM_DIAGRAM_VIRTUALLY_FRAME" val="{&quot;height&quot;:407.3500061035156,&quot;width&quot;:525.6500244140625}"/>
  <p:tag name="KSO_WM_DIAGRAM_COLOR_TRICK" val="1"/>
  <p:tag name="KSO_WM_DIAGRAM_COLOR_TEXT_CAN_REMOVE" val="n"/>
  <p:tag name="KSO_WM_DIAGRAM_COLOR_MATCH_VALUE" val="{&quot;shape&quot;:{&quot;fill&quot;:{&quot;gradient&quot;:[{&quot;brightness&quot;:0.8700000047683716,&quot;colorType&quot;:1,&quot;foreColorIndex&quot;:16,&quot;pos&quot;:0,&quot;transparency&quot;:0},{&quot;brightness&quot;:0.8999999761581421,&quot;colorType&quot;:1,&quot;foreColorIndex&quot;:16,&quot;pos&quot;:1,&quot;transparency&quot;:0}],&quot;type&quot;:3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2"/>
  <p:tag name="KSO_WM_UNIT_ID" val="custom20230300_5*l_h_i*1_1_2"/>
  <p:tag name="KSO_WM_TEMPLATE_CATEGORY" val="custom"/>
  <p:tag name="KSO_WM_TEMPLATE_INDEX" val="20230300"/>
  <p:tag name="KSO_WM_UNIT_LAYERLEVEL" val="1_1_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DIAGRAM_GROUP_CODE" val="l1-1"/>
  <p:tag name="KSO_WM_DIAGRAM_VERSION" val="3"/>
  <p:tag name="KSO_WM_DIAGRAM_MAX_ITEMCNT" val="6"/>
  <p:tag name="KSO_WM_DIAGRAM_MIN_ITEMCNT" val="2"/>
  <p:tag name="KSO_WM_DIAGRAM_VIRTUALLY_FRAME" val="{&quot;height&quot;:407.3500061035156,&quot;width&quot;:525.6500244140625}"/>
  <p:tag name="KSO_WM_DIAGRAM_COLOR_TRICK" val="1"/>
  <p:tag name="KSO_WM_DIAGRAM_COLOR_TEXT_CAN_REMOVE" val="n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5"/>
  <p:tag name="KSO_WM_UNIT_FILL_TYPE" val="1"/>
  <p:tag name="KSO_WM_UNIT_USESOURCEFORMAT_APPLY" val="0"/>
</p:tagLst>
</file>

<file path=ppt/tags/tag2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1_1"/>
  <p:tag name="KSO_WM_TEMPLATE_CATEGORY" val="custom"/>
  <p:tag name="KSO_WM_TEMPLATE_INDEX" val="20230300"/>
  <p:tag name="KSO_WM_UNIT_LAYERLEVEL" val="1_1_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DIAGRAM_GROUP_CODE" val="l1-1"/>
  <p:tag name="KSO_WM_UNIT_TYPE" val="l_h_f"/>
  <p:tag name="KSO_WM_UNIT_ID" val="custom20230300_5*l_h_f*1_1_1"/>
  <p:tag name="KSO_WM_DIAGRAM_VERSION" val="3"/>
  <p:tag name="KSO_WM_DIAGRAM_MAX_ITEMCNT" val="6"/>
  <p:tag name="KSO_WM_DIAGRAM_MIN_ITEMCNT" val="2"/>
  <p:tag name="KSO_WM_DIAGRAM_VIRTUALLY_FRAME" val="{&quot;height&quot;:407.3500061035156,&quot;width&quot;:525.6500244140625}"/>
  <p:tag name="KSO_WM_DIAGRAM_COLOR_TRICK" val="1"/>
  <p:tag name="KSO_WM_DIAGRAM_COLOR_TEXT_CAN_REMOVE" val="n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-0.5,&quot;colorType&quot;:1,&quot;foreColorIndex&quot;:5,&quot;transparency&quot;:0.15000000596046448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a"/>
  <p:tag name="KSO_WM_UNIT_PRESET_TEXT" val="单击此处添加文本"/>
  <p:tag name="KSO_WM_UNIT_TEXT_TYPE" val="1"/>
  <p:tag name="KSO_WM_UNIT_USESOURCEFORMAT_APPLY" val="0"/>
</p:tagLst>
</file>

<file path=ppt/tags/tag258.xml><?xml version="1.0" encoding="utf-8"?>
<p:tagLst xmlns:p="http://schemas.openxmlformats.org/presentationml/2006/main"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custom20230300_5*l_h_i*1_2_1"/>
  <p:tag name="KSO_WM_TEMPLATE_CATEGORY" val="custom"/>
  <p:tag name="KSO_WM_TEMPLATE_INDEX" val="20230300"/>
  <p:tag name="KSO_WM_UNIT_LAYERLEVEL" val="1_1_1"/>
  <p:tag name="KSO_WM_TAG_VERSION" val="3.0"/>
  <p:tag name="KSO_WM_DIAGRAM_GROUP_CODE" val="l1-1"/>
  <p:tag name="KSO_WM_UNIT_TYPE" val="l_h_i"/>
  <p:tag name="KSO_WM_UNIT_INDEX" val="1_2_1"/>
  <p:tag name="KSO_WM_DIAGRAM_VERSION" val="3"/>
  <p:tag name="KSO_WM_DIAGRAM_MAX_ITEMCNT" val="6"/>
  <p:tag name="KSO_WM_DIAGRAM_MIN_ITEMCNT" val="2"/>
  <p:tag name="KSO_WM_DIAGRAM_VIRTUALLY_FRAME" val="{&quot;height&quot;:407.3500061035156,&quot;width&quot;:525.6500244140625}"/>
  <p:tag name="KSO_WM_DIAGRAM_COLOR_TRICK" val="1"/>
  <p:tag name="KSO_WM_DIAGRAM_COLOR_TEXT_CAN_REMOVE" val="n"/>
  <p:tag name="KSO_WM_DIAGRAM_COLOR_MATCH_VALUE" val="{&quot;shape&quot;:{&quot;fill&quot;:{&quot;gradient&quot;:[{&quot;brightness&quot;:0.8700000047683716,&quot;colorType&quot;:1,&quot;foreColorIndex&quot;:16,&quot;pos&quot;:0,&quot;transparency&quot;:0},{&quot;brightness&quot;:0.8999999761581421,&quot;colorType&quot;:1,&quot;foreColorIndex&quot;:16,&quot;pos&quot;:1,&quot;transparency&quot;:0}],&quot;type&quot;:3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2"/>
  <p:tag name="KSO_WM_UNIT_ID" val="custom20230300_5*l_h_i*1_2_2"/>
  <p:tag name="KSO_WM_TEMPLATE_CATEGORY" val="custom"/>
  <p:tag name="KSO_WM_TEMPLATE_INDEX" val="20230300"/>
  <p:tag name="KSO_WM_UNIT_LAYERLEVEL" val="1_1_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DIAGRAM_GROUP_CODE" val="l1-1"/>
  <p:tag name="KSO_WM_DIAGRAM_VERSION" val="3"/>
  <p:tag name="KSO_WM_DIAGRAM_MAX_ITEMCNT" val="6"/>
  <p:tag name="KSO_WM_DIAGRAM_MIN_ITEMCNT" val="2"/>
  <p:tag name="KSO_WM_DIAGRAM_VIRTUALLY_FRAME" val="{&quot;height&quot;:407.3500061035156,&quot;width&quot;:525.6500244140625}"/>
  <p:tag name="KSO_WM_DIAGRAM_COLOR_TRICK" val="1"/>
  <p:tag name="KSO_WM_DIAGRAM_COLOR_TEXT_CAN_REMOVE" val="n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5"/>
  <p:tag name="KSO_WM_UNIT_FILL_TYPE" val="1"/>
  <p:tag name="KSO_WM_UNIT_USESOURCEFORMAT_APPLY" val="0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2_1"/>
  <p:tag name="KSO_WM_TEMPLATE_CATEGORY" val="custom"/>
  <p:tag name="KSO_WM_TEMPLATE_INDEX" val="20230300"/>
  <p:tag name="KSO_WM_UNIT_LAYERLEVEL" val="1_1_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DIAGRAM_GROUP_CODE" val="l1-1"/>
  <p:tag name="KSO_WM_UNIT_TYPE" val="l_h_f"/>
  <p:tag name="KSO_WM_UNIT_ID" val="custom20230300_5*l_h_f*1_2_1"/>
  <p:tag name="KSO_WM_DIAGRAM_VERSION" val="3"/>
  <p:tag name="KSO_WM_DIAGRAM_MAX_ITEMCNT" val="6"/>
  <p:tag name="KSO_WM_DIAGRAM_MIN_ITEMCNT" val="2"/>
  <p:tag name="KSO_WM_DIAGRAM_VIRTUALLY_FRAME" val="{&quot;height&quot;:407.3500061035156,&quot;width&quot;:525.6500244140625}"/>
  <p:tag name="KSO_WM_DIAGRAM_COLOR_TRICK" val="1"/>
  <p:tag name="KSO_WM_DIAGRAM_COLOR_TEXT_CAN_REMOVE" val="n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-0.5,&quot;colorType&quot;:1,&quot;foreColorIndex&quot;:5,&quot;transparency&quot;:0.15000000596046448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a"/>
  <p:tag name="KSO_WM_UNIT_PRESET_TEXT" val="单击此处添加文本"/>
  <p:tag name="KSO_WM_UNIT_TEXT_TYPE" val="1"/>
  <p:tag name="KSO_WM_UNIT_USESOURCEFORMAT_APPLY" val="0"/>
</p:tagLst>
</file>

<file path=ppt/tags/tag261.xml><?xml version="1.0" encoding="utf-8"?>
<p:tagLst xmlns:p="http://schemas.openxmlformats.org/presentationml/2006/main"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custom20230300_5*l_h_i*1_3_1"/>
  <p:tag name="KSO_WM_TEMPLATE_CATEGORY" val="custom"/>
  <p:tag name="KSO_WM_TEMPLATE_INDEX" val="20230300"/>
  <p:tag name="KSO_WM_UNIT_LAYERLEVEL" val="1_1_1"/>
  <p:tag name="KSO_WM_TAG_VERSION" val="3.0"/>
  <p:tag name="KSO_WM_DIAGRAM_GROUP_CODE" val="l1-1"/>
  <p:tag name="KSO_WM_UNIT_TYPE" val="l_h_i"/>
  <p:tag name="KSO_WM_UNIT_INDEX" val="1_3_1"/>
  <p:tag name="KSO_WM_DIAGRAM_VERSION" val="3"/>
  <p:tag name="KSO_WM_DIAGRAM_MAX_ITEMCNT" val="6"/>
  <p:tag name="KSO_WM_DIAGRAM_MIN_ITEMCNT" val="2"/>
  <p:tag name="KSO_WM_DIAGRAM_VIRTUALLY_FRAME" val="{&quot;height&quot;:407.3500061035156,&quot;width&quot;:525.6500244140625}"/>
  <p:tag name="KSO_WM_DIAGRAM_COLOR_TRICK" val="1"/>
  <p:tag name="KSO_WM_DIAGRAM_COLOR_TEXT_CAN_REMOVE" val="n"/>
  <p:tag name="KSO_WM_DIAGRAM_COLOR_MATCH_VALUE" val="{&quot;shape&quot;:{&quot;fill&quot;:{&quot;gradient&quot;:[{&quot;brightness&quot;:0.8700000047683716,&quot;colorType&quot;:1,&quot;foreColorIndex&quot;:16,&quot;pos&quot;:0,&quot;transparency&quot;:0},{&quot;brightness&quot;:0.8999999761581421,&quot;colorType&quot;:1,&quot;foreColorIndex&quot;:16,&quot;pos&quot;:1,&quot;transparency&quot;:0}],&quot;type&quot;:3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2"/>
  <p:tag name="KSO_WM_UNIT_ID" val="custom20230300_5*l_h_i*1_3_2"/>
  <p:tag name="KSO_WM_TEMPLATE_CATEGORY" val="custom"/>
  <p:tag name="KSO_WM_TEMPLATE_INDEX" val="20230300"/>
  <p:tag name="KSO_WM_UNIT_LAYERLEVEL" val="1_1_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DIAGRAM_GROUP_CODE" val="l1-1"/>
  <p:tag name="KSO_WM_DIAGRAM_VERSION" val="3"/>
  <p:tag name="KSO_WM_DIAGRAM_MAX_ITEMCNT" val="6"/>
  <p:tag name="KSO_WM_DIAGRAM_MIN_ITEMCNT" val="2"/>
  <p:tag name="KSO_WM_DIAGRAM_VIRTUALLY_FRAME" val="{&quot;height&quot;:407.3500061035156,&quot;width&quot;:525.6500244140625}"/>
  <p:tag name="KSO_WM_DIAGRAM_COLOR_TRICK" val="1"/>
  <p:tag name="KSO_WM_DIAGRAM_COLOR_TEXT_CAN_REMOVE" val="n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5"/>
  <p:tag name="KSO_WM_UNIT_FILL_TYPE" val="1"/>
  <p:tag name="KSO_WM_UNIT_USESOURCEFORMAT_APPLY" val="0"/>
</p:tagLst>
</file>

<file path=ppt/tags/tag2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3_1"/>
  <p:tag name="KSO_WM_TEMPLATE_CATEGORY" val="custom"/>
  <p:tag name="KSO_WM_TEMPLATE_INDEX" val="20230300"/>
  <p:tag name="KSO_WM_UNIT_LAYERLEVEL" val="1_1_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DIAGRAM_GROUP_CODE" val="l1-1"/>
  <p:tag name="KSO_WM_UNIT_TYPE" val="l_h_f"/>
  <p:tag name="KSO_WM_UNIT_ID" val="custom20230300_5*l_h_f*1_3_1"/>
  <p:tag name="KSO_WM_DIAGRAM_VERSION" val="3"/>
  <p:tag name="KSO_WM_DIAGRAM_MAX_ITEMCNT" val="6"/>
  <p:tag name="KSO_WM_DIAGRAM_MIN_ITEMCNT" val="2"/>
  <p:tag name="KSO_WM_DIAGRAM_VIRTUALLY_FRAME" val="{&quot;height&quot;:407.3500061035156,&quot;width&quot;:525.6500244140625}"/>
  <p:tag name="KSO_WM_DIAGRAM_COLOR_TRICK" val="1"/>
  <p:tag name="KSO_WM_DIAGRAM_COLOR_TEXT_CAN_REMOVE" val="n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-0.5,&quot;colorType&quot;:1,&quot;foreColorIndex&quot;:5,&quot;transparency&quot;:0.15000000596046448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a"/>
  <p:tag name="KSO_WM_UNIT_PRESET_TEXT" val="单击此处添加文本"/>
  <p:tag name="KSO_WM_UNIT_TEXT_TYPE" val="1"/>
  <p:tag name="KSO_WM_UNIT_USESOURCEFORMAT_APPLY" val="0"/>
</p:tagLst>
</file>

<file path=ppt/tags/tag264.xml><?xml version="1.0" encoding="utf-8"?>
<p:tagLst xmlns:p="http://schemas.openxmlformats.org/presentationml/2006/main"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custom20230300_5*l_h_i*1_4_1"/>
  <p:tag name="KSO_WM_TEMPLATE_CATEGORY" val="custom"/>
  <p:tag name="KSO_WM_TEMPLATE_INDEX" val="20230300"/>
  <p:tag name="KSO_WM_UNIT_LAYERLEVEL" val="1_1_1"/>
  <p:tag name="KSO_WM_TAG_VERSION" val="3.0"/>
  <p:tag name="KSO_WM_DIAGRAM_GROUP_CODE" val="l1-1"/>
  <p:tag name="KSO_WM_UNIT_TYPE" val="l_h_i"/>
  <p:tag name="KSO_WM_UNIT_INDEX" val="1_4_1"/>
  <p:tag name="KSO_WM_DIAGRAM_VERSION" val="3"/>
  <p:tag name="KSO_WM_DIAGRAM_MAX_ITEMCNT" val="6"/>
  <p:tag name="KSO_WM_DIAGRAM_MIN_ITEMCNT" val="2"/>
  <p:tag name="KSO_WM_DIAGRAM_VIRTUALLY_FRAME" val="{&quot;height&quot;:407.3500061035156,&quot;width&quot;:525.6500244140625}"/>
  <p:tag name="KSO_WM_DIAGRAM_COLOR_TRICK" val="1"/>
  <p:tag name="KSO_WM_DIAGRAM_COLOR_TEXT_CAN_REMOVE" val="n"/>
  <p:tag name="KSO_WM_DIAGRAM_COLOR_MATCH_VALUE" val="{&quot;shape&quot;:{&quot;fill&quot;:{&quot;gradient&quot;:[{&quot;brightness&quot;:0.8700000047683716,&quot;colorType&quot;:1,&quot;foreColorIndex&quot;:16,&quot;pos&quot;:0,&quot;transparency&quot;:0},{&quot;brightness&quot;:0.8999999761581421,&quot;colorType&quot;:1,&quot;foreColorIndex&quot;:16,&quot;pos&quot;:1,&quot;transparency&quot;:0}],&quot;type&quot;:3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2"/>
  <p:tag name="KSO_WM_UNIT_ID" val="custom20230300_5*l_h_i*1_4_2"/>
  <p:tag name="KSO_WM_TEMPLATE_CATEGORY" val="custom"/>
  <p:tag name="KSO_WM_TEMPLATE_INDEX" val="20230300"/>
  <p:tag name="KSO_WM_UNIT_LAYERLEVEL" val="1_1_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DIAGRAM_GROUP_CODE" val="l1-1"/>
  <p:tag name="KSO_WM_DIAGRAM_VERSION" val="3"/>
  <p:tag name="KSO_WM_DIAGRAM_MAX_ITEMCNT" val="6"/>
  <p:tag name="KSO_WM_DIAGRAM_MIN_ITEMCNT" val="2"/>
  <p:tag name="KSO_WM_DIAGRAM_VIRTUALLY_FRAME" val="{&quot;height&quot;:407.3500061035156,&quot;width&quot;:525.6500244140625}"/>
  <p:tag name="KSO_WM_DIAGRAM_COLOR_TRICK" val="1"/>
  <p:tag name="KSO_WM_DIAGRAM_COLOR_TEXT_CAN_REMOVE" val="n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5"/>
  <p:tag name="KSO_WM_UNIT_FILL_TYPE" val="1"/>
  <p:tag name="KSO_WM_UNIT_USESOURCEFORMAT_APPLY" val="0"/>
</p:tagLst>
</file>

<file path=ppt/tags/tag26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4_1"/>
  <p:tag name="KSO_WM_TEMPLATE_CATEGORY" val="custom"/>
  <p:tag name="KSO_WM_TEMPLATE_INDEX" val="20230300"/>
  <p:tag name="KSO_WM_UNIT_LAYERLEVEL" val="1_1_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DIAGRAM_GROUP_CODE" val="l1-1"/>
  <p:tag name="KSO_WM_UNIT_TYPE" val="l_h_f"/>
  <p:tag name="KSO_WM_UNIT_ID" val="custom20230300_5*l_h_f*1_4_1"/>
  <p:tag name="KSO_WM_DIAGRAM_VERSION" val="3"/>
  <p:tag name="KSO_WM_DIAGRAM_MAX_ITEMCNT" val="6"/>
  <p:tag name="KSO_WM_DIAGRAM_MIN_ITEMCNT" val="2"/>
  <p:tag name="KSO_WM_DIAGRAM_VIRTUALLY_FRAME" val="{&quot;height&quot;:407.3500061035156,&quot;width&quot;:525.6500244140625}"/>
  <p:tag name="KSO_WM_DIAGRAM_COLOR_TRICK" val="1"/>
  <p:tag name="KSO_WM_DIAGRAM_COLOR_TEXT_CAN_REMOVE" val="n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-0.5,&quot;colorType&quot;:1,&quot;foreColorIndex&quot;:5,&quot;transparency&quot;:0.15000000596046448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a"/>
  <p:tag name="KSO_WM_UNIT_PRESET_TEXT" val="单击此处添加文本"/>
  <p:tag name="KSO_WM_UNIT_TEXT_TYPE" val="1"/>
  <p:tag name="KSO_WM_UNIT_USESOURCEFORMAT_APPLY" val="0"/>
</p:tagLst>
</file>

<file path=ppt/tags/tag267.xml><?xml version="1.0" encoding="utf-8"?>
<p:tagLst xmlns:p="http://schemas.openxmlformats.org/presentationml/2006/main"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custom20230300_5*l_h_i*1_5_1"/>
  <p:tag name="KSO_WM_TEMPLATE_CATEGORY" val="custom"/>
  <p:tag name="KSO_WM_TEMPLATE_INDEX" val="20230300"/>
  <p:tag name="KSO_WM_UNIT_LAYERLEVEL" val="1_1_1"/>
  <p:tag name="KSO_WM_TAG_VERSION" val="3.0"/>
  <p:tag name="KSO_WM_DIAGRAM_GROUP_CODE" val="l1-1"/>
  <p:tag name="KSO_WM_UNIT_TYPE" val="l_h_i"/>
  <p:tag name="KSO_WM_UNIT_INDEX" val="1_5_1"/>
  <p:tag name="KSO_WM_DIAGRAM_VERSION" val="3"/>
  <p:tag name="KSO_WM_DIAGRAM_MAX_ITEMCNT" val="6"/>
  <p:tag name="KSO_WM_DIAGRAM_MIN_ITEMCNT" val="2"/>
  <p:tag name="KSO_WM_DIAGRAM_VIRTUALLY_FRAME" val="{&quot;height&quot;:407.3500061035156,&quot;width&quot;:525.6500244140625}"/>
  <p:tag name="KSO_WM_DIAGRAM_COLOR_TRICK" val="1"/>
  <p:tag name="KSO_WM_DIAGRAM_COLOR_TEXT_CAN_REMOVE" val="n"/>
  <p:tag name="KSO_WM_DIAGRAM_COLOR_MATCH_VALUE" val="{&quot;shape&quot;:{&quot;fill&quot;:{&quot;gradient&quot;:[{&quot;brightness&quot;:0.8700000047683716,&quot;colorType&quot;:1,&quot;foreColorIndex&quot;:16,&quot;pos&quot;:0,&quot;transparency&quot;:0},{&quot;brightness&quot;:0.8999999761581421,&quot;colorType&quot;:1,&quot;foreColorIndex&quot;:16,&quot;pos&quot;:1,&quot;transparency&quot;:0}],&quot;type&quot;:3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5_2"/>
  <p:tag name="KSO_WM_UNIT_ID" val="custom20230300_5*l_h_i*1_5_2"/>
  <p:tag name="KSO_WM_TEMPLATE_CATEGORY" val="custom"/>
  <p:tag name="KSO_WM_TEMPLATE_INDEX" val="20230300"/>
  <p:tag name="KSO_WM_UNIT_LAYERLEVEL" val="1_1_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DIAGRAM_GROUP_CODE" val="l1-1"/>
  <p:tag name="KSO_WM_DIAGRAM_VERSION" val="3"/>
  <p:tag name="KSO_WM_DIAGRAM_MAX_ITEMCNT" val="6"/>
  <p:tag name="KSO_WM_DIAGRAM_MIN_ITEMCNT" val="2"/>
  <p:tag name="KSO_WM_DIAGRAM_VIRTUALLY_FRAME" val="{&quot;height&quot;:407.3500061035156,&quot;width&quot;:525.6500244140625}"/>
  <p:tag name="KSO_WM_DIAGRAM_COLOR_TRICK" val="1"/>
  <p:tag name="KSO_WM_DIAGRAM_COLOR_TEXT_CAN_REMOVE" val="n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5"/>
  <p:tag name="KSO_WM_UNIT_FILL_TYPE" val="1"/>
  <p:tag name="KSO_WM_UNIT_USESOURCEFORMAT_APPLY" val="0"/>
</p:tagLst>
</file>

<file path=ppt/tags/tag26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5_1"/>
  <p:tag name="KSO_WM_TEMPLATE_CATEGORY" val="custom"/>
  <p:tag name="KSO_WM_TEMPLATE_INDEX" val="20230300"/>
  <p:tag name="KSO_WM_UNIT_LAYERLEVEL" val="1_1_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DIAGRAM_GROUP_CODE" val="l1-1"/>
  <p:tag name="KSO_WM_UNIT_TYPE" val="l_h_f"/>
  <p:tag name="KSO_WM_UNIT_ID" val="custom20230300_5*l_h_f*1_5_1"/>
  <p:tag name="KSO_WM_DIAGRAM_VERSION" val="3"/>
  <p:tag name="KSO_WM_DIAGRAM_MAX_ITEMCNT" val="6"/>
  <p:tag name="KSO_WM_DIAGRAM_MIN_ITEMCNT" val="2"/>
  <p:tag name="KSO_WM_DIAGRAM_VIRTUALLY_FRAME" val="{&quot;height&quot;:407.3500061035156,&quot;width&quot;:525.6500244140625}"/>
  <p:tag name="KSO_WM_DIAGRAM_COLOR_TRICK" val="1"/>
  <p:tag name="KSO_WM_DIAGRAM_COLOR_TEXT_CAN_REMOVE" val="n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-0.5,&quot;colorType&quot;:1,&quot;foreColorIndex&quot;:5,&quot;transparency&quot;:0.15000000596046448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a"/>
  <p:tag name="KSO_WM_UNIT_PRESET_TEXT" val="单击此处添加文本"/>
  <p:tag name="KSO_WM_UNIT_TEXT_TYPE" val="1"/>
  <p:tag name="KSO_WM_UNIT_USESOURCEFORMAT_APPLY" val="0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ID" val="custom20230300_5"/>
  <p:tag name="KSO_WM_TEMPLATE_SUBCATEGORY" val="29"/>
  <p:tag name="KSO_WM_TEMPLATE_MASTER_TYPE" val="0"/>
  <p:tag name="KSO_WM_TEMPLATE_COLOR_TYPE" val="0"/>
  <p:tag name="KSO_WM_SLIDE_ITEM_CNT" val="5"/>
  <p:tag name="KSO_WM_SLIDE_INDEX" val="5"/>
  <p:tag name="KSO_WM_TAG_VERSION" val="3.0"/>
  <p:tag name="KSO_WM_BEAUTIFY_FLAG" val="#wm#"/>
  <p:tag name="KSO_WM_TEMPLATE_CATEGORY" val="custom"/>
  <p:tag name="KSO_WM_TEMPLATE_INDEX" val="20230300"/>
  <p:tag name="KSO_WM_SLIDE_TYPE" val="contents"/>
  <p:tag name="KSO_WM_SLIDE_SUBTYPE" val="diag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27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300_7*a*1"/>
  <p:tag name="KSO_WM_TEMPLATE_CATEGORY" val="custom"/>
  <p:tag name="KSO_WM_TEMPLATE_INDEX" val="20230300"/>
  <p:tag name="KSO_WM_UNIT_LAYERLEVEL" val="1"/>
  <p:tag name="KSO_WM_TAG_VERSION" val="3.0"/>
  <p:tag name="KSO_WM_BEAUTIFY_FLAG" val="#wm#"/>
  <p:tag name="KSO_WM_UNIT_CONTENT_GROUP_TYPE" val="contentchip"/>
  <p:tag name="KSO_WM_UNIT_PRESET_TEXT" val="添加章节标题"/>
  <p:tag name="KSO_WM_UNIT_TEXT_TYPE" val="1"/>
</p:tagLst>
</file>

<file path=ppt/tags/tag272.xml><?xml version="1.0" encoding="utf-8"?>
<p:tagLst xmlns:p="http://schemas.openxmlformats.org/presentationml/2006/main"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custom20230300_7*e*1"/>
  <p:tag name="KSO_WM_TEMPLATE_CATEGORY" val="custom"/>
  <p:tag name="KSO_WM_TEMPLATE_INDEX" val="20230300"/>
  <p:tag name="KSO_WM_UNIT_LAYERLEVEL" val="1"/>
  <p:tag name="KSO_WM_TAG_VERSION" val="3.0"/>
  <p:tag name="KSO_WM_BEAUTIFY_FLAG" val="#wm#"/>
  <p:tag name="KSO_WM_UNIT_CONTENT_GROUP_TYPE" val="contentchip"/>
</p:tagLst>
</file>

<file path=ppt/tags/tag273.xml><?xml version="1.0" encoding="utf-8"?>
<p:tagLst xmlns:p="http://schemas.openxmlformats.org/presentationml/2006/main">
  <p:tag name="KSO_WM_SLIDE_ID" val="custom20230300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300"/>
  <p:tag name="KSO_WM_SLIDE_TYPE" val="sectionTitle"/>
  <p:tag name="KSO_WM_SLIDE_SUBTYPE" val="pureTxt"/>
  <p:tag name="KSO_WM_SLIDE_LAYOUT" val="a_e"/>
  <p:tag name="KSO_WM_SLIDE_LAYOUT_CNT" val="1_1"/>
  <p:tag name="KSO_WM_SPECIAL_SOURCE" val="bdnull"/>
  <p:tag name="KSO_WM_SLIDE_CONTENT_AREA" val="{&quot;left&quot;:&quot;66.15&quot;,&quot;top&quot;:&quot;144&quot;,&quot;width&quot;:&quot;815.35&quot;,&quot;height&quot;:&quot;298.05&quot;}"/>
</p:tagLst>
</file>

<file path=ppt/tags/tag27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2404_1*i*1"/>
  <p:tag name="KSO_WM_TEMPLATE_CATEGORY" val="custom"/>
  <p:tag name="KSO_WM_TEMPLATE_INDEX" val="20232404"/>
  <p:tag name="KSO_WM_UNIT_LAYERLEVEL" val="1"/>
  <p:tag name="KSO_WM_TAG_VERSION" val="3.0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27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2404_1*i*2"/>
  <p:tag name="KSO_WM_TEMPLATE_CATEGORY" val="custom"/>
  <p:tag name="KSO_WM_TEMPLATE_INDEX" val="20232404"/>
  <p:tag name="KSO_WM_UNIT_LAYERLEVEL" val="1"/>
  <p:tag name="KSO_WM_TAG_VERSION" val="3.0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276.xml><?xml version="1.0" encoding="utf-8"?>
<p:tagLst xmlns:p="http://schemas.openxmlformats.org/presentationml/2006/main">
  <p:tag name="KSO_WM_UNIT_VALUE" val="909*120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2404_1*d*1"/>
  <p:tag name="KSO_WM_TEMPLATE_CATEGORY" val="custom"/>
  <p:tag name="KSO_WM_TEMPLATE_INDEX" val="20232404"/>
  <p:tag name="KSO_WM_UNIT_LAYERLEVEL" val="1"/>
  <p:tag name="KSO_WM_TAG_VERSION" val="3.0"/>
  <p:tag name="KSO_WM_BEAUTIFY_FLAG" val="#wm#"/>
  <p:tag name="KSO_WM_UNIT_LINE_FORE_SCHEMECOLOR_INDEX" val="5"/>
  <p:tag name="KSO_WM_UNIT_LINE_FILL_TYPE" val="2"/>
  <p:tag name="KSO_WM_UNIT_USESOURCEFORMAT_APPLY" val="0"/>
  <p:tag name="KSO_WM_UNIT_PICTURE_SUBTYPE" val="b"/>
  <p:tag name="MH_PIC_SOURCE_TYPE" val="generate_slide_ai*{&quot;ai_type&quot;:&quot;generate_ppt&quot;,&quot;id&quot;:&quot;VCG41N1495299238&quot;}*auto_gallery_ai_v2.0.9_ONLINE*1745421450296_74.69_404da0d362bd-slide-0"/>
  <p:tag name="KSO_WM_UNIT_FILL_FORE_SCHEMECOLOR_INDEX" val="5"/>
  <p:tag name="KSO_WM_UNIT_FILL_TYPE" val="1"/>
</p:tagLst>
</file>

<file path=ppt/tags/tag27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0"/>
  <p:tag name="KSO_WM_TEMPLATE_INDEX" val="20232404"/>
  <p:tag name="KSO_WM_UNIT_ID" val="custom20232404_1*a*1"/>
  <p:tag name="KSO_WM_UNIT_TEXT_TYPE" val="1"/>
  <p:tag name="KSO_WM_UNIT_PRESET_TEXT" val="单击此处添加标题"/>
</p:tagLst>
</file>

<file path=ppt/tags/tag27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3321_3*l_h_f*1_1_1"/>
  <p:tag name="KSO_WM_TEMPLATE_CATEGORY" val="diagram"/>
  <p:tag name="KSO_WM_TEMPLATE_INDEX" val="2023332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3.37274169921875,&quot;width&quot;:413.092285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TEXT_FILL_FORE_SCHEMECOLOR_INDEX" val="1"/>
  <p:tag name="KSO_WM_UNIT_TEXT_FILL_TYPE" val="1"/>
  <p:tag name="KSO_WM_UNIT_PRESET_TEXT" val="单击此处添加文本具体内容，简明扼要地阐述您的观点根据需要可酌情增减文字，单击此处添加文本具体内容。"/>
  <p:tag name="KSO_WM_UNIT_USESOURCEFORMAT_APPLY" val="0"/>
</p:tagLst>
</file>

<file path=ppt/tags/tag27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3321_3*l_h_a*1_1_1"/>
  <p:tag name="KSO_WM_TEMPLATE_CATEGORY" val="diagram"/>
  <p:tag name="KSO_WM_TEMPLATE_INDEX" val="20233321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3.37274169921875,&quot;width&quot;:413.09228515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BEAUTIFY_FLAG" val="#wm#"/>
  <p:tag name="KSO_WM_UNIT_FILL_TYPE" val="1"/>
  <p:tag name="KSO_WM_UNIT_FILL_FORE_SCHEMECOLOR_INDEX" val="5"/>
  <p:tag name="KSO_WM_UNIT_FILL_FORE_SCHEMECOLOR_INDEX_BRIGHTNESS" val="0"/>
  <p:tag name="KSO_WM_UNIT_PRESET_TEXT" val="添加标题"/>
  <p:tag name="KSO_WM_UNIT_USESOURCEFORMAT_APPLY" val="0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3321_3*l_h_f*1_2_1"/>
  <p:tag name="KSO_WM_TEMPLATE_CATEGORY" val="diagram"/>
  <p:tag name="KSO_WM_TEMPLATE_INDEX" val="2023332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3.37274169921875,&quot;width&quot;:413.092285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TEXT_FILL_FORE_SCHEMECOLOR_INDEX" val="1"/>
  <p:tag name="KSO_WM_UNIT_TEXT_FILL_TYPE" val="1"/>
  <p:tag name="KSO_WM_UNIT_PRESET_TEXT" val="单击此处添加文本具体内容，简明扼要地阐述您的观点根据需要可酌情增减文字，单击此处添加文本具体内容。"/>
  <p:tag name="KSO_WM_UNIT_USESOURCEFORMAT_APPLY" val="0"/>
</p:tagLst>
</file>

<file path=ppt/tags/tag28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3321_3*l_h_a*1_2_1"/>
  <p:tag name="KSO_WM_TEMPLATE_CATEGORY" val="diagram"/>
  <p:tag name="KSO_WM_TEMPLATE_INDEX" val="20233321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3.37274169921875,&quot;width&quot;:413.09228515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BEAUTIFY_FLAG" val="#wm#"/>
  <p:tag name="KSO_WM_UNIT_FILL_TYPE" val="1"/>
  <p:tag name="KSO_WM_UNIT_FILL_FORE_SCHEMECOLOR_INDEX" val="5"/>
  <p:tag name="KSO_WM_UNIT_FILL_FORE_SCHEMECOLOR_INDEX_BRIGHTNESS" val="0"/>
  <p:tag name="KSO_WM_UNIT_PRESET_TEXT" val="添加标题"/>
  <p:tag name="KSO_WM_UNIT_USESOURCEFORMAT_APPLY" val="0"/>
</p:tagLst>
</file>

<file path=ppt/tags/tag28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3321_3*l_h_f*1_3_1"/>
  <p:tag name="KSO_WM_TEMPLATE_CATEGORY" val="diagram"/>
  <p:tag name="KSO_WM_TEMPLATE_INDEX" val="2023332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3.37274169921875,&quot;width&quot;:413.092285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TEXT_FILL_FORE_SCHEMECOLOR_INDEX" val="1"/>
  <p:tag name="KSO_WM_UNIT_TEXT_FILL_TYPE" val="1"/>
  <p:tag name="KSO_WM_UNIT_PRESET_TEXT" val="单击此处添加文本具体内容，简明扼要地阐述您的观点根据需要可酌情增减文字，单击此处添加文本具体内容。"/>
  <p:tag name="KSO_WM_UNIT_USESOURCEFORMAT_APPLY" val="0"/>
</p:tagLst>
</file>

<file path=ppt/tags/tag28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33321_3*l_h_a*1_3_1"/>
  <p:tag name="KSO_WM_TEMPLATE_CATEGORY" val="diagram"/>
  <p:tag name="KSO_WM_TEMPLATE_INDEX" val="20233321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3.37274169921875,&quot;width&quot;:413.09228515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BEAUTIFY_FLAG" val="#wm#"/>
  <p:tag name="KSO_WM_UNIT_FILL_TYPE" val="1"/>
  <p:tag name="KSO_WM_UNIT_FILL_FORE_SCHEMECOLOR_INDEX" val="5"/>
  <p:tag name="KSO_WM_UNIT_FILL_FORE_SCHEMECOLOR_INDEX_BRIGHTNESS" val="0"/>
  <p:tag name="KSO_WM_UNIT_PRESET_TEXT" val="添加标题"/>
  <p:tag name="KSO_WM_UNIT_USESOURCEFORMAT_APPLY" val="0"/>
</p:tagLst>
</file>

<file path=ppt/tags/tag28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4_1"/>
  <p:tag name="KSO_WM_UNIT_ID" val="diagram20233321_3*l_h_f*1_4_1"/>
  <p:tag name="KSO_WM_TEMPLATE_CATEGORY" val="diagram"/>
  <p:tag name="KSO_WM_TEMPLATE_INDEX" val="2023332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3.37274169921875,&quot;width&quot;:413.092285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TEXT_FILL_FORE_SCHEMECOLOR_INDEX" val="1"/>
  <p:tag name="KSO_WM_UNIT_TEXT_FILL_TYPE" val="1"/>
  <p:tag name="KSO_WM_UNIT_PRESET_TEXT" val="单击此处添加文本具体内容，简明扼要地阐述您的观点根据需要可酌情增减文字， 单击此处添加文本具体内容。"/>
  <p:tag name="KSO_WM_UNIT_USESOURCEFORMAT_APPLY" val="0"/>
</p:tagLst>
</file>

<file path=ppt/tags/tag28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4_1"/>
  <p:tag name="KSO_WM_UNIT_ID" val="diagram20233321_3*l_h_a*1_4_1"/>
  <p:tag name="KSO_WM_TEMPLATE_CATEGORY" val="diagram"/>
  <p:tag name="KSO_WM_TEMPLATE_INDEX" val="20233321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3.37274169921875,&quot;width&quot;:413.09228515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BEAUTIFY_FLAG" val="#wm#"/>
  <p:tag name="KSO_WM_UNIT_FILL_TYPE" val="1"/>
  <p:tag name="KSO_WM_UNIT_FILL_FORE_SCHEMECOLOR_INDEX" val="5"/>
  <p:tag name="KSO_WM_UNIT_FILL_FORE_SCHEMECOLOR_INDEX_BRIGHTNESS" val="0"/>
  <p:tag name="KSO_WM_UNIT_PRESET_TEXT" val="添加标题"/>
  <p:tag name="KSO_WM_UNIT_USESOURCEFORMAT_APPLY" val="0"/>
</p:tagLst>
</file>

<file path=ppt/tags/tag286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LAYOUT" val="a_d_l"/>
  <p:tag name="KSO_WM_SLIDE_LAYOUT_CNT" val="1_1_1"/>
  <p:tag name="KSO_WM_SPECIAL_SOURCE" val="bdnull"/>
  <p:tag name="KSO_WM_SLIDE_TYPE" val="text"/>
  <p:tag name="KSO_WM_SLIDE_SIZE" val="411.56*333.516"/>
  <p:tag name="KSO_WM_SLIDE_POSITION" val="489.895*159.674"/>
  <p:tag name="KSO_WM_SLIDE_SUBTYPE" val="picTxt"/>
  <p:tag name="KSO_WM_DIAGRAM_GROUP_CODE" val="l1-1"/>
  <p:tag name="KSO_WM_SLIDE_DIAGTYPE" val="l"/>
  <p:tag name="KSO_WM_SLIDE_LAYOUT_NAME" val="仅标题"/>
  <p:tag name="KSO_WM_TEMPLATE_INDEX" val="20230300"/>
  <p:tag name="KSO_WM_TEMPLATE_SUBCATEGORY" val="0"/>
  <p:tag name="KSO_WM_SLIDE_INDEX" val="1"/>
  <p:tag name="KSO_WM_TAG_VERSION" val="3.0"/>
  <p:tag name="KSO_WM_SLIDE_ID" val="custom20232404_1"/>
  <p:tag name="KSO_WM_SLIDE_ITEM_CNT" val="3"/>
</p:tagLst>
</file>

<file path=ppt/tags/tag28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3315_2*a*1"/>
  <p:tag name="KSO_WM_TEMPLATE_CATEGORY" val="diagram"/>
  <p:tag name="KSO_WM_TEMPLATE_INDEX" val="20233315"/>
  <p:tag name="KSO_WM_UNIT_LAYERLEVEL" val="1"/>
  <p:tag name="KSO_WM_TAG_VERSION" val="3.0"/>
  <p:tag name="KSO_WM_BEAUTIFY_FLAG" val="#wm#"/>
  <p:tag name="KSO_WM_DIAGRAM_GROUP_CODE" val="l1-1"/>
  <p:tag name="KSO_WM_UNIT_PRESET_TEXT" val="单击此处添加标题"/>
  <p:tag name="KSO_WM_UNIT_TEXT_TYPE" val="1"/>
  <p:tag name="KSO_WM_UNIT_TEXT_FILL_FORE_SCHEMECOLOR_INDEX" val="5"/>
  <p:tag name="KSO_WM_UNIT_TEXT_FILL_TYPE" val="1"/>
  <p:tag name="KSO_WM_UNIT_USESOURCEFORMAT_APPLY" val="0"/>
</p:tagLst>
</file>

<file path=ppt/tags/tag288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3315_1*l_h_f*1_1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32"/>
  <p:tag name="KSO_WM_DIAGRAM_VERSION" val="3"/>
  <p:tag name="KSO_WM_DIAGRAM_COLOR_TRICK" val="1"/>
  <p:tag name="KSO_WM_DIAGRAM_COLOR_TEXT_CAN_REMOVE" val="n"/>
  <p:tag name="KSO_WM_UNIT_PRESET_TEXT" val="单击此处添加内容，简明扼要地阐述观点。根据需要酌情增减文字"/>
  <p:tag name="KSO_WM_UNIT_TEXT_FILL_FORE_SCHEMECOLOR_INDEX" val="1"/>
  <p:tag name="KSO_WM_UNIT_TEXT_FILL_TYPE" val="1"/>
  <p:tag name="KSO_WM_UNIT_TEXT_TYPE" val="1"/>
  <p:tag name="KSO_WM_UNIT_TEXT_LAYER_COUNT" val="1"/>
  <p:tag name="KSO_WM_UNIT_USESOURCEFORMAT_APPLY" val="0"/>
</p:tagLst>
</file>

<file path=ppt/tags/tag28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3315_1*l_h_a*1_1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12"/>
  <p:tag name="KSO_WM_DIAGRAM_VERSION" val="3"/>
  <p:tag name="KSO_WM_DIAGRAM_COLOR_TRICK" val="1"/>
  <p:tag name="KSO_WM_DIAGRAM_COLOR_TEXT_CAN_REMOVE" val="n"/>
  <p:tag name="KSO_WM_UNIT_PRESET_TEXT" val="此处添加项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3315_1*l_h_f*1_3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32"/>
  <p:tag name="KSO_WM_DIAGRAM_VERSION" val="3"/>
  <p:tag name="KSO_WM_DIAGRAM_COLOR_TRICK" val="1"/>
  <p:tag name="KSO_WM_DIAGRAM_COLOR_TEXT_CAN_REMOVE" val="n"/>
  <p:tag name="KSO_WM_UNIT_PRESET_TEXT" val="单击此处添加内容，简明扼要地阐述观点。根据需要酌情增减文字"/>
  <p:tag name="KSO_WM_UNIT_TEXT_FILL_FORE_SCHEMECOLOR_INDEX" val="1"/>
  <p:tag name="KSO_WM_UNIT_TEXT_FILL_TYPE" val="1"/>
  <p:tag name="KSO_WM_UNIT_TEXT_TYPE" val="1"/>
  <p:tag name="KSO_WM_UNIT_TEXT_LAYER_COUNT" val="1"/>
  <p:tag name="KSO_WM_UNIT_USESOURCEFORMAT_APPLY" val="0"/>
</p:tagLst>
</file>

<file path=ppt/tags/tag29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33315_1*l_h_a*1_3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12"/>
  <p:tag name="KSO_WM_UNIT_PRESET_TEXT" val="此处添加项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92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3315_1*l_h_f*1_2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32"/>
  <p:tag name="KSO_WM_DIAGRAM_VERSION" val="3"/>
  <p:tag name="KSO_WM_DIAGRAM_COLOR_TRICK" val="1"/>
  <p:tag name="KSO_WM_DIAGRAM_COLOR_TEXT_CAN_REMOVE" val="n"/>
  <p:tag name="KSO_WM_UNIT_PRESET_TEXT" val="单击此处添加内容，简明扼要地阐述观点。根据需要酌情增减文字&#10;"/>
  <p:tag name="KSO_WM_UNIT_TEXT_FILL_FORE_SCHEMECOLOR_INDEX" val="1"/>
  <p:tag name="KSO_WM_UNIT_TEXT_FILL_TYPE" val="1"/>
  <p:tag name="KSO_WM_UNIT_TEXT_TYPE" val="1"/>
  <p:tag name="KSO_WM_UNIT_TEXT_LAYER_COUNT" val="1"/>
  <p:tag name="KSO_WM_UNIT_USESOURCEFORMAT_APPLY" val="0"/>
</p:tagLst>
</file>

<file path=ppt/tags/tag29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3315_1*l_h_a*1_2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12"/>
  <p:tag name="KSO_WM_UNIT_PRESET_TEXT" val="此处添加项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315_1*l_h_d*1_1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UNIT_VALUE" val="450*450"/>
  <p:tag name="KSO_WM_UNIT_TYPE" val="l_h_d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KSO_WM_UNIT_PICTURE_SUBTYPE" val="b"/>
  <p:tag name="MH_PIC_SOURCE_TYPE" val="generate_slide_ai*{&quot;ai_type&quot;:&quot;generate_ppt&quot;,&quot;id&quot;:&quot;VCG41N1167557224&quot;}*auto_gallery_ai_v2.0.9_ONLINE*1745421450296_74.69_404da0d362bd-slide-1"/>
  <p:tag name="KSO_WM_UNIT_LINE_FILL_TYPE" val="2"/>
  <p:tag name="KSO_WM_UNIT_USESOURCEFORMAT_APPLY" val="0"/>
</p:tagLst>
</file>

<file path=ppt/tags/tag2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315_1*l_h_d*1_2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UNIT_VALUE" val="450*450"/>
  <p:tag name="KSO_WM_UNIT_TYPE" val="l_h_d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KSO_WM_UNIT_PICTURE_SUBTYPE" val="b"/>
  <p:tag name="MH_PIC_SOURCE_TYPE" val="generate_slide_ai*{&quot;ai_type&quot;:&quot;generate_ppt&quot;,&quot;id&quot;:&quot;VCG41N1657042994&quot;}*auto_gallery_ai_v2.0.9_ONLINE*1745421450296_74.69_404da0d362bd-slide-1"/>
  <p:tag name="KSO_WM_UNIT_LINE_FILL_TYPE" val="2"/>
  <p:tag name="KSO_WM_UNIT_USESOURCEFORMAT_APPLY" val="0"/>
</p:tagLst>
</file>

<file path=ppt/tags/tag2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315_1*l_h_d*1_3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UNIT_VALUE" val="450*450"/>
  <p:tag name="KSO_WM_UNIT_TYPE" val="l_h_d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KSO_WM_UNIT_PICTURE_SUBTYPE" val="b"/>
  <p:tag name="MH_PIC_SOURCE_TYPE" val="generate_slide_ai*{&quot;ai_type&quot;:&quot;generate_ppt&quot;,&quot;id&quot;:&quot;VCG41N1614137089&quot;}*auto_gallery_ai_v2.0.9_ONLINE*1745421450296_74.69_404da0d362bd-slide-1"/>
  <p:tag name="KSO_WM_UNIT_LINE_FILL_TYPE" val="2"/>
  <p:tag name="KSO_WM_UNIT_USESOURCEFORMAT_APPLY" val="0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315_1*l_h_i*1_1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UNIT_SUBTYPE" val="d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0"/>
</p:tagLst>
</file>

<file path=ppt/tags/tag2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315_1*l_h_i*1_2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UNIT_SUBTYPE" val="d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0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315_1*l_h_i*1_3_1"/>
  <p:tag name="KSO_WM_TEMPLATE_CATEGORY" val="diagram"/>
  <p:tag name="KSO_WM_TEMPLATE_INDEX" val="20233315"/>
  <p:tag name="KSO_WM_UNIT_LAYERLEVEL" val="1_1_1"/>
  <p:tag name="KSO_WM_TAG_VERSION" val="3.0"/>
  <p:tag name="KSO_WM_BEAUTIFY_FLAG" val="#wm#"/>
  <p:tag name="KSO_WM_UNIT_SUBTYPE" val="d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3"/>
  <p:tag name="KSO_WM_DIAGRAM_VIRTUALLY_FRAME" val="{&quot;height&quot;:305.4681091308594,&quot;width&quot;:850.3937988281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0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SLIDE_ID" val="diagram20233315_2"/>
  <p:tag name="KSO_WM_TEMPLATE_SUBCATEGORY" val="0"/>
  <p:tag name="KSO_WM_TEMPLATE_MASTER_TYPE" val="0"/>
  <p:tag name="KSO_WM_TEMPLATE_COLOR_TYPE" val="0"/>
  <p:tag name="KSO_WM_SLIDE_ITEM_CNT" val="4"/>
  <p:tag name="KSO_WM_SLIDE_INDEX" val="2"/>
  <p:tag name="KSO_WM_TAG_VERSION" val="3.0"/>
  <p:tag name="KSO_WM_BEAUTIFY_FLAG" val="#wm#"/>
  <p:tag name="KSO_WM_TEMPLATE_CATEGORY" val="custom"/>
  <p:tag name="KSO_WM_TEMPLATE_INDEX" val="20230300"/>
  <p:tag name="KSO_WM_SLIDE_TYPE" val="text"/>
  <p:tag name="KSO_WM_SLIDE_SUBTYPE" val="diag"/>
  <p:tag name="KSO_WM_SLIDE_SIZE" val="850.394*297.555"/>
  <p:tag name="KSO_WM_SLIDE_POSITION" val="54.8032*139.28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30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VALUE" val="30"/>
  <p:tag name="KSO_WM_TEMPLATE_INDEX" val="20231717"/>
  <p:tag name="KSO_WM_UNIT_ID" val="custom20231717_1*a*1"/>
  <p:tag name="KSO_WM_UNIT_PRESET_TEXT" val="单击此处添加标题"/>
  <p:tag name="KSO_WM_UNIT_TEXT_TYPE" val="1"/>
  <p:tag name="KSO_WM_UNIT_TEXT_FILL_FORE_SCHEMECOLOR_INDEX" val="5"/>
  <p:tag name="KSO_WM_UNIT_TEXT_FILL_TYPE" val="1"/>
  <p:tag name="KSO_WM_UNIT_USESOURCEFORMAT_APPLY" val="0"/>
</p:tagLst>
</file>

<file path=ppt/tags/tag302.xml><?xml version="1.0" encoding="utf-8"?>
<p:tagLst xmlns:p="http://schemas.openxmlformats.org/presentationml/2006/main">
  <p:tag name="KSO_WM_BEAUTIFY_FLAG" val="#wm#"/>
  <p:tag name="KSO_WM_UNIT_VALUE" val="1289*91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1717_1*d*1"/>
  <p:tag name="KSO_WM_TEMPLATE_CATEGORY" val="custom"/>
  <p:tag name="KSO_WM_TEMPLATE_INDEX" val="20231717"/>
  <p:tag name="KSO_WM_UNIT_LAYERLEVEL" val="1"/>
  <p:tag name="KSO_WM_TAG_VERSION" val="3.0"/>
  <p:tag name="KSO_WM_UNIT_PICTURE_SUBTYPE" val="b"/>
  <p:tag name="MH_PIC_SOURCE_TYPE" val="generate_slide_ai*{&quot;ai_type&quot;:&quot;generate_ppt&quot;,&quot;id&quot;:&quot;VCG41N1354347382&quot;}*auto_gallery_ai_v2.0.9_ONLINE*1745421450296_74.69_404da0d362bd-slide-2"/>
  <p:tag name="KSO_WM_UNIT_LINE_FORE_SCHEMECOLOR_INDEX" val="5"/>
  <p:tag name="KSO_WM_UNIT_LINE_FILL_TYPE" val="2"/>
  <p:tag name="KSO_WM_UNIT_SHADOW_SCHEMECOLOR_INDEX" val="5"/>
  <p:tag name="KSO_WM_UNIT_USESOURCEFORMAT_APPLY" val="0"/>
</p:tagLst>
</file>

<file path=ppt/tags/tag30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678_2*l_h_i*1_2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2_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0"/>
</p:tagLst>
</file>

<file path=ppt/tags/tag304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2_1"/>
  <p:tag name="KSO_WM_TEMPLATE_CATEGORY" val="diagram"/>
  <p:tag name="KSO_WM_TEMPLATE_INDEX" val="20231678"/>
  <p:tag name="KSO_WM_UNIT_LAYERLEVEL" val="1_1_1"/>
  <p:tag name="KSO_WM_TAG_VERSION" val="3.0"/>
  <p:tag name="KSO_WM_UNIT_VALUE" val="10"/>
  <p:tag name="KSO_WM_UNIT_TYPE" val="l_h_a"/>
  <p:tag name="KSO_WM_UNIT_ID" val="diagram20231678_2*l_h_a*1_2_1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.80000001192092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TEXT_FILL_FORE_SCHEMECOLOR_INDEX" val="1"/>
  <p:tag name="KSO_WM_UNIT_TEXT_FILL_TYPE" val="1"/>
  <p:tag name="KSO_WM_UNIT_PRESET_TEXT" val="添加标题"/>
  <p:tag name="KSO_WM_UNIT_TEXT_TYPE" val="1"/>
  <p:tag name="KSO_WM_UNIT_LINE_FILL_TYPE" val="2"/>
  <p:tag name="KSO_WM_UNIT_USESOURCEFORMAT_APPLY" val="0"/>
</p:tagLst>
</file>

<file path=ppt/tags/tag30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678_2*l_h_i*1_1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1_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0"/>
</p:tagLst>
</file>

<file path=ppt/tags/tag306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1_1"/>
  <p:tag name="KSO_WM_TEMPLATE_CATEGORY" val="diagram"/>
  <p:tag name="KSO_WM_TEMPLATE_INDEX" val="20231678"/>
  <p:tag name="KSO_WM_UNIT_LAYERLEVEL" val="1_1_1"/>
  <p:tag name="KSO_WM_TAG_VERSION" val="3.0"/>
  <p:tag name="KSO_WM_UNIT_VALUE" val="10"/>
  <p:tag name="KSO_WM_UNIT_TYPE" val="l_h_a"/>
  <p:tag name="KSO_WM_UNIT_ID" val="diagram20231678_2*l_h_a*1_1_1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.80000001192092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TEXT_FILL_FORE_SCHEMECOLOR_INDEX" val="1"/>
  <p:tag name="KSO_WM_UNIT_TEXT_FILL_TYPE" val="1"/>
  <p:tag name="KSO_WM_UNIT_PRESET_TEXT" val="添加标题"/>
  <p:tag name="KSO_WM_UNIT_TEXT_TYPE" val="1"/>
  <p:tag name="KSO_WM_UNIT_LINE_FILL_TYPE" val="2"/>
  <p:tag name="KSO_WM_UNIT_USESOURCEFORMAT_APPLY" val="0"/>
</p:tagLst>
</file>

<file path=ppt/tags/tag307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678_2*l_h_f*1_1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(您的)智能图形项正文，文字是您思想的提炼，请尽量言简意赅的阐述观点。"/>
  <p:tag name="KSO_WM_UNIT_TEXT_TYPE" val="1"/>
  <p:tag name="KSO_WM_UNIT_USESOURCEFORMAT_APPLY" val="0"/>
</p:tagLst>
</file>

<file path=ppt/tags/tag308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678_2*l_h_f*1_2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(您的)智能图形项正文，文字是您思想的提炼，请尽量言简意赅的阐述观点。"/>
  <p:tag name="KSO_WM_UNIT_TEXT_TYPE" val="1"/>
  <p:tag name="KSO_WM_UNIT_USESOURCEFORMAT_APPLY" val="0"/>
</p:tagLst>
</file>

<file path=ppt/tags/tag30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678_2*l_h_i*1_3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3_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0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3_1"/>
  <p:tag name="KSO_WM_TEMPLATE_CATEGORY" val="diagram"/>
  <p:tag name="KSO_WM_TEMPLATE_INDEX" val="20231678"/>
  <p:tag name="KSO_WM_UNIT_LAYERLEVEL" val="1_1_1"/>
  <p:tag name="KSO_WM_TAG_VERSION" val="3.0"/>
  <p:tag name="KSO_WM_UNIT_VALUE" val="10"/>
  <p:tag name="KSO_WM_UNIT_TYPE" val="l_h_a"/>
  <p:tag name="KSO_WM_UNIT_ID" val="diagram20231678_2*l_h_a*1_3_1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.80000001192092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TEXT_FILL_FORE_SCHEMECOLOR_INDEX" val="1"/>
  <p:tag name="KSO_WM_UNIT_TEXT_FILL_TYPE" val="1"/>
  <p:tag name="KSO_WM_UNIT_PRESET_TEXT" val="添加标题"/>
  <p:tag name="KSO_WM_UNIT_TEXT_TYPE" val="1"/>
  <p:tag name="KSO_WM_UNIT_LINE_FILL_TYPE" val="2"/>
  <p:tag name="KSO_WM_UNIT_USESOURCEFORMAT_APPLY" val="0"/>
</p:tagLst>
</file>

<file path=ppt/tags/tag311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1678_2*l_h_f*1_3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(您的)智能图形项正文，文字是您思想的提炼，请尽量言简意赅的阐述观点。"/>
  <p:tag name="KSO_WM_UNIT_TEXT_TYPE" val="1"/>
  <p:tag name="KSO_WM_UNIT_USESOURCEFORMAT_APPLY" val="0"/>
</p:tagLst>
</file>

<file path=ppt/tags/tag312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529.861*365.65"/>
  <p:tag name="KSO_WM_SLIDE_POSITION" val="78.5387*108.231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0300"/>
  <p:tag name="KSO_WM_TEMPLATE_SUBCATEGORY" val="0"/>
  <p:tag name="KSO_WM_SLIDE_INDEX" val="1"/>
  <p:tag name="KSO_WM_TAG_VERSION" val="3.0"/>
  <p:tag name="KSO_WM_SLIDE_ID" val="custom20231717_1"/>
  <p:tag name="KSO_WM_SLIDE_ITEM_CNT" val="4"/>
</p:tagLst>
</file>

<file path=ppt/tags/tag31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3147_3*a*1"/>
  <p:tag name="KSO_WM_TEMPLATE_CATEGORY" val="diagram"/>
  <p:tag name="KSO_WM_TEMPLATE_INDEX" val="20233147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5"/>
  <p:tag name="KSO_WM_UNIT_TEXT_FILL_TYPE" val="1"/>
  <p:tag name="KSO_WM_UNIT_USESOURCEFORMAT_APPLY" val="0"/>
</p:tagLst>
</file>

<file path=ppt/tags/tag31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3147_2*l_h_d*1_1_1"/>
  <p:tag name="KSO_WM_TEMPLATE_CATEGORY" val="diagram"/>
  <p:tag name="KSO_WM_TEMPLATE_INDEX" val="20233147"/>
  <p:tag name="KSO_WM_UNIT_LAYERLEVEL" val="1_1_1"/>
  <p:tag name="KSO_WM_TAG_VERSION" val="3.0"/>
  <p:tag name="KSO_WM_UNIT_VALUE" val="735*689"/>
  <p:tag name="KSO_WM_DIAGRAM_GROUP_CODE" val="l1-1"/>
  <p:tag name="KSO_WM_UNIT_TYPE" val="l_h_d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PICTURE_SUBTYPE" val="b"/>
  <p:tag name="KSO_WM_UNIT_LINE_FORE_SCHEMECOLOR_INDEX" val="13"/>
  <p:tag name="MH_PIC_SOURCE_TYPE" val="generate_slide_ai*{&quot;ai_type&quot;:&quot;generate_ppt&quot;,&quot;id&quot;:&quot;VCG41N1251396119&quot;}*auto_gallery_ai_v2.0.9_ONLINE*1745421450296_74.69_404da0d362bd-slide-3"/>
  <p:tag name="KSO_WM_UNIT_LINE_FILL_TYPE" val="2"/>
  <p:tag name="KSO_WM_UNIT_USESOURCEFORMAT_APPLY" val="0"/>
</p:tagLst>
</file>

<file path=ppt/tags/tag31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3147_2*l_h_f*1_1_1"/>
  <p:tag name="KSO_WM_TEMPLATE_CATEGORY" val="diagram"/>
  <p:tag name="KSO_WM_TEMPLATE_INDEX" val="20233147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PRESET_TEXT" val="单击此处输入项正文，文字是您思想的提炼"/>
  <p:tag name="KSO_WM_UNIT_TEXT_FILL_FORE_SCHEMECOLOR_INDEX" val="1"/>
  <p:tag name="KSO_WM_UNIT_TEXT_FILL_TYPE" val="1"/>
  <p:tag name="KSO_WM_UNIT_USESOURCEFORMAT_APPLY" val="0"/>
</p:tagLst>
</file>

<file path=ppt/tags/tag31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147_2*l_h_a*1_1_1"/>
  <p:tag name="KSO_WM_TEMPLATE_CATEGORY" val="diagram"/>
  <p:tag name="KSO_WM_TEMPLATE_INDEX" val="20233147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31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3147_2*l_h_d*1_2_1"/>
  <p:tag name="KSO_WM_TEMPLATE_CATEGORY" val="diagram"/>
  <p:tag name="KSO_WM_TEMPLATE_INDEX" val="20233147"/>
  <p:tag name="KSO_WM_UNIT_LAYERLEVEL" val="1_1_1"/>
  <p:tag name="KSO_WM_TAG_VERSION" val="3.0"/>
  <p:tag name="KSO_WM_UNIT_VALUE" val="735*689"/>
  <p:tag name="KSO_WM_DIAGRAM_GROUP_CODE" val="l1-1"/>
  <p:tag name="KSO_WM_UNIT_TYPE" val="l_h_d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solid&quot;:{&quot;brightness&quot;:0,&quot;colorType&quot;:1,&quot;foreColorIndex&quot;:5,&quot;transparency&quot;:0.5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PICTURE_SUBTYPE" val="b"/>
  <p:tag name="KSO_WM_UNIT_FILL_TYPE" val="1"/>
  <p:tag name="KSO_WM_UNIT_FILL_FORE_SCHEMECOLOR_INDEX" val="5"/>
  <p:tag name="KSO_WM_UNIT_FILL_FORE_SCHEMECOLOR_INDEX_BRIGHTNESS" val="0"/>
  <p:tag name="KSO_WM_UNIT_LINE_FORE_SCHEMECOLOR_INDEX" val="13"/>
  <p:tag name="MH_PIC_SOURCE_TYPE" val="generate_slide_ai*{&quot;ai_type&quot;:&quot;generate_ppt&quot;,&quot;id&quot;:&quot;VCG41N1251392121&quot;}*auto_gallery_ai_v2.0.9_ONLINE*1745421450296_74.69_404da0d362bd-slide-3"/>
  <p:tag name="KSO_WM_UNIT_LINE_FILL_TYPE" val="2"/>
  <p:tag name="KSO_WM_UNIT_USESOURCEFORMAT_APPLY" val="0"/>
</p:tagLst>
</file>

<file path=ppt/tags/tag31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3147_2*l_h_f*1_2_1"/>
  <p:tag name="KSO_WM_TEMPLATE_CATEGORY" val="diagram"/>
  <p:tag name="KSO_WM_TEMPLATE_INDEX" val="20233147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PRESET_TEXT" val="单击此处输入项正文，文字是您思想的提炼"/>
  <p:tag name="KSO_WM_UNIT_TEXT_FILL_FORE_SCHEMECOLOR_INDEX" val="1"/>
  <p:tag name="KSO_WM_UNIT_TEXT_FILL_TYPE" val="1"/>
  <p:tag name="KSO_WM_UNIT_USESOURCEFORMAT_APPLY" val="0"/>
</p:tagLst>
</file>

<file path=ppt/tags/tag31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3147_2*l_h_a*1_2_1"/>
  <p:tag name="KSO_WM_TEMPLATE_CATEGORY" val="diagram"/>
  <p:tag name="KSO_WM_TEMPLATE_INDEX" val="20233147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3147_2*l_h_d*1_3_1"/>
  <p:tag name="KSO_WM_TEMPLATE_CATEGORY" val="diagram"/>
  <p:tag name="KSO_WM_TEMPLATE_INDEX" val="20233147"/>
  <p:tag name="KSO_WM_UNIT_LAYERLEVEL" val="1_1_1"/>
  <p:tag name="KSO_WM_TAG_VERSION" val="3.0"/>
  <p:tag name="KSO_WM_UNIT_VALUE" val="735*689"/>
  <p:tag name="KSO_WM_DIAGRAM_GROUP_CODE" val="l1-1"/>
  <p:tag name="KSO_WM_UNIT_TYPE" val="l_h_d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solid&quot;:{&quot;brightness&quot;:0,&quot;colorType&quot;:1,&quot;foreColorIndex&quot;:5,&quot;transparency&quot;:0.5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PICTURE_SUBTYPE" val="b"/>
  <p:tag name="KSO_WM_UNIT_FILL_TYPE" val="1"/>
  <p:tag name="KSO_WM_UNIT_FILL_FORE_SCHEMECOLOR_INDEX" val="5"/>
  <p:tag name="KSO_WM_UNIT_FILL_FORE_SCHEMECOLOR_INDEX_BRIGHTNESS" val="0"/>
  <p:tag name="KSO_WM_UNIT_LINE_FORE_SCHEMECOLOR_INDEX" val="13"/>
  <p:tag name="MH_PIC_SOURCE_TYPE" val="generate_slide_ai*{&quot;ai_type&quot;:&quot;generate_ppt&quot;,&quot;id&quot;:&quot;VCG41N466273091&quot;}*auto_gallery_ai_v2.0.9_ONLINE*1745421450296_74.69_404da0d362bd-slide-3"/>
  <p:tag name="KSO_WM_UNIT_LINE_FILL_TYPE" val="2"/>
  <p:tag name="KSO_WM_UNIT_USESOURCEFORMAT_APPLY" val="0"/>
</p:tagLst>
</file>

<file path=ppt/tags/tag32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3147_2*l_h_f*1_3_1"/>
  <p:tag name="KSO_WM_TEMPLATE_CATEGORY" val="diagram"/>
  <p:tag name="KSO_WM_TEMPLATE_INDEX" val="20233147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PRESET_TEXT" val="单击此处输入项正文，文字是您思想的提炼"/>
  <p:tag name="KSO_WM_UNIT_TEXT_FILL_FORE_SCHEMECOLOR_INDEX" val="1"/>
  <p:tag name="KSO_WM_UNIT_TEXT_FILL_TYPE" val="1"/>
  <p:tag name="KSO_WM_UNIT_USESOURCEFORMAT_APPLY" val="0"/>
</p:tagLst>
</file>

<file path=ppt/tags/tag32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3147_2*l_h_a*1_3_1"/>
  <p:tag name="KSO_WM_TEMPLATE_CATEGORY" val="diagram"/>
  <p:tag name="KSO_WM_TEMPLATE_INDEX" val="20233147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323.xml><?xml version="1.0" encoding="utf-8"?>
<p:tagLst xmlns:p="http://schemas.openxmlformats.org/presentationml/2006/main">
  <p:tag name="KSO_WM_SLIDE_ID" val="diagram20233147_3"/>
  <p:tag name="KSO_WM_TEMPLATE_SUBCATEGORY" val="0"/>
  <p:tag name="KSO_WM_TEMPLATE_MASTER_TYPE" val="0"/>
  <p:tag name="KSO_WM_TEMPLATE_COLOR_TYPE" val="0"/>
  <p:tag name="KSO_WM_SLIDE_ITEM_CNT" val="4"/>
  <p:tag name="KSO_WM_SLIDE_INDEX" val="3"/>
  <p:tag name="KSO_WM_TAG_VERSION" val="3.0"/>
  <p:tag name="KSO_WM_BEAUTIFY_FLAG" val="#wm#"/>
  <p:tag name="KSO_WM_TEMPLATE_CATEGORY" val="custom"/>
  <p:tag name="KSO_WM_TEMPLATE_INDEX" val="20230300"/>
  <p:tag name="KSO_WM_SLIDE_TYPE" val="text"/>
  <p:tag name="KSO_WM_SLIDE_SUBTYPE" val="diag"/>
  <p:tag name="KSO_WM_SLIDE_SIZE" val="812.941*336.878"/>
  <p:tag name="KSO_WM_SLIDE_POSITION" val="73.3256*155.822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32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300_7*a*1"/>
  <p:tag name="KSO_WM_TEMPLATE_CATEGORY" val="custom"/>
  <p:tag name="KSO_WM_TEMPLATE_INDEX" val="20230300"/>
  <p:tag name="KSO_WM_UNIT_LAYERLEVEL" val="1"/>
  <p:tag name="KSO_WM_TAG_VERSION" val="3.0"/>
  <p:tag name="KSO_WM_BEAUTIFY_FLAG" val="#wm#"/>
  <p:tag name="KSO_WM_UNIT_CONTENT_GROUP_TYPE" val="contentchip"/>
  <p:tag name="KSO_WM_UNIT_PRESET_TEXT" val="添加章节标题"/>
  <p:tag name="KSO_WM_UNIT_TEXT_TYPE" val="1"/>
</p:tagLst>
</file>

<file path=ppt/tags/tag325.xml><?xml version="1.0" encoding="utf-8"?>
<p:tagLst xmlns:p="http://schemas.openxmlformats.org/presentationml/2006/main"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custom20230300_7*e*1"/>
  <p:tag name="KSO_WM_TEMPLATE_CATEGORY" val="custom"/>
  <p:tag name="KSO_WM_TEMPLATE_INDEX" val="20230300"/>
  <p:tag name="KSO_WM_UNIT_LAYERLEVEL" val="1"/>
  <p:tag name="KSO_WM_TAG_VERSION" val="3.0"/>
  <p:tag name="KSO_WM_BEAUTIFY_FLAG" val="#wm#"/>
  <p:tag name="KSO_WM_UNIT_CONTENT_GROUP_TYPE" val="contentchip"/>
</p:tagLst>
</file>

<file path=ppt/tags/tag326.xml><?xml version="1.0" encoding="utf-8"?>
<p:tagLst xmlns:p="http://schemas.openxmlformats.org/presentationml/2006/main">
  <p:tag name="KSO_WM_SLIDE_ID" val="custom20230300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300"/>
  <p:tag name="KSO_WM_SLIDE_TYPE" val="sectionTitle"/>
  <p:tag name="KSO_WM_SLIDE_SUBTYPE" val="pureTxt"/>
  <p:tag name="KSO_WM_SLIDE_LAYOUT" val="a_e"/>
  <p:tag name="KSO_WM_SLIDE_LAYOUT_CNT" val="1_1"/>
  <p:tag name="KSO_WM_SPECIAL_SOURCE" val="bdnull"/>
  <p:tag name="KSO_WM_SLIDE_CONTENT_AREA" val="{&quot;left&quot;:&quot;66.15&quot;,&quot;top&quot;:&quot;144&quot;,&quot;width&quot;:&quot;815.35&quot;,&quot;height&quot;:&quot;298.05&quot;}"/>
</p:tagLst>
</file>

<file path=ppt/tags/tag327.xml><?xml version="1.0" encoding="utf-8"?>
<p:tagLst xmlns:p="http://schemas.openxmlformats.org/presentationml/2006/main">
  <p:tag name="KSO_WM_UNIT_VALUE" val="952*338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2484_1*d*1"/>
  <p:tag name="KSO_WM_TEMPLATE_CATEGORY" val="custom"/>
  <p:tag name="KSO_WM_TEMPLATE_INDEX" val="20232484"/>
  <p:tag name="KSO_WM_UNIT_LAYERLEVEL" val="1"/>
  <p:tag name="KSO_WM_TAG_VERSION" val="3.0"/>
  <p:tag name="KSO_WM_BEAUTIFY_FLAG" val="#wm#"/>
  <p:tag name="KSO_WM_DIAGRAM_GROUP_CODE" val="l1-1"/>
  <p:tag name="KSO_WM_UNIT_LINE_FORE_SCHEMECOLOR_INDEX" val="1"/>
  <p:tag name="KSO_WM_UNIT_LINE_FILL_TYPE" val="2"/>
  <p:tag name="KSO_WM_UNIT_USESOURCEFORMAT_APPLY" val="0"/>
  <p:tag name="KSO_WM_UNIT_PICTURE_SUBTYPE" val="a"/>
  <p:tag name="MH_PIC_SOURCE_TYPE" val="generate_slide_ai*{&quot;ai_type&quot;:&quot;generate_ppt&quot;,&quot;id&quot;:&quot;&quot;}*auto_ai_ai_v2.0.9_ONLINE*1745421450296_74.69_404da0d362bd-slide-5"/>
  <p:tag name="KSO_WM_UNIT_FILL_FORE_SCHEMECOLOR_INDEX" val="5"/>
  <p:tag name="KSO_WM_UNIT_FILL_TYPE" val="1"/>
</p:tagLst>
</file>

<file path=ppt/tags/tag32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2484_1*i*1"/>
  <p:tag name="KSO_WM_TEMPLATE_CATEGORY" val="custom"/>
  <p:tag name="KSO_WM_TEMPLATE_INDEX" val="20232484"/>
  <p:tag name="KSO_WM_UNIT_LAYERLEVEL" val="1"/>
  <p:tag name="KSO_WM_TAG_VERSION" val="3.0"/>
  <p:tag name="KSO_WM_UNIT_FILL_FORE_SCHEMECOLOR_INDEX" val="2"/>
  <p:tag name="KSO_WM_UNIT_FILL_TYPE" val="1"/>
  <p:tag name="KSO_WM_UNIT_LINE_FORE_SCHEMECOLOR_INDEX" val="5"/>
  <p:tag name="KSO_WM_UNIT_LINE_FILL_TYPE" val="2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32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2484_1*a*1"/>
  <p:tag name="KSO_WM_TEMPLATE_CATEGORY" val="custom"/>
  <p:tag name="KSO_WM_TEMPLATE_INDEX" val="20232484"/>
  <p:tag name="KSO_WM_UNIT_LAYERLEVEL" val="1"/>
  <p:tag name="KSO_WM_TAG_VERSION" val="3.0"/>
  <p:tag name="KSO_WM_BEAUTIFY_FLAG" val="#wm#"/>
  <p:tag name="KSO_WM_DIAGRAM_GROUP_CODE" val="l1-1"/>
  <p:tag name="KSO_WM_UNIT_USESOURCEFORMAT_APPLY" val="0"/>
  <p:tag name="KSO_WM_UNIT_PRESET_TEXT" val="单击此处添加标题"/>
  <p:tag name="KSO_WM_UNIT_TEXT_TYPE" val="1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3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2476_2*l_h_f*1_2_1"/>
  <p:tag name="KSO_WM_TEMPLATE_CATEGORY" val="diagram"/>
  <p:tag name="KSO_WM_TEMPLATE_INDEX" val="20232476"/>
  <p:tag name="KSO_WM_UNIT_LAYERLEVEL" val="1_1_1"/>
  <p:tag name="KSO_WM_TAG_VERSION" val="3.0"/>
  <p:tag name="KSO_WM_BEAUTIFY_FLAG" val="#wm#"/>
  <p:tag name="KSO_WM_DIAGRAM_MAX_ITEMCNT" val="3"/>
  <p:tag name="KSO_WM_DIAGRAM_MIN_ITEMCNT" val="1"/>
  <p:tag name="KSO_WM_DIAGRAM_VIRTUALLY_FRAME" val="{&quot;height&quot;:132.14999389648438,&quot;width&quot;:7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UNIT_TEXT_LAYER_COUNT" val="1"/>
  <p:tag name="KSO_WM_UNIT_PRESET_TEXT" val="单击此处输入你的项正文，请尽量言简意赅的阐述观点，单击此处输入你的项正文。单击此处输入你的项正文，请尽量言简意赅的阐述观点。"/>
  <p:tag name="KSO_WM_UNIT_USESOURCEFORMAT_APPLY" val="0"/>
</p:tagLst>
</file>

<file path=ppt/tags/tag33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4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2476_2*l_h_a*1_2_1"/>
  <p:tag name="KSO_WM_TEMPLATE_CATEGORY" val="diagram"/>
  <p:tag name="KSO_WM_TEMPLATE_INDEX" val="20232476"/>
  <p:tag name="KSO_WM_UNIT_LAYERLEVEL" val="1_1_1"/>
  <p:tag name="KSO_WM_TAG_VERSION" val="3.0"/>
  <p:tag name="KSO_WM_BEAUTIFY_FLAG" val="#wm#"/>
  <p:tag name="KSO_WM_DIAGRAM_MAX_ITEMCNT" val="3"/>
  <p:tag name="KSO_WM_DIAGRAM_MIN_ITEMCNT" val="1"/>
  <p:tag name="KSO_WM_DIAGRAM_VIRTUALLY_FRAME" val="{&quot;height&quot;:132.14999389648438,&quot;width&quot;:7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单击此处添加项标题"/>
  <p:tag name="KSO_WM_UNIT_TEXT_FILL_FORE_SCHEMECOLOR_INDEX" val="1"/>
  <p:tag name="KSO_WM_UNIT_TEXT_FILL_TYPE" val="1"/>
  <p:tag name="KSO_WM_UNIT_USESOURCEFORMAT_APPLY" val="0"/>
</p:tagLst>
</file>

<file path=ppt/tags/tag33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3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2476_2*l_h_f*1_1_1"/>
  <p:tag name="KSO_WM_TEMPLATE_CATEGORY" val="diagram"/>
  <p:tag name="KSO_WM_TEMPLATE_INDEX" val="20232476"/>
  <p:tag name="KSO_WM_UNIT_LAYERLEVEL" val="1_1_1"/>
  <p:tag name="KSO_WM_TAG_VERSION" val="3.0"/>
  <p:tag name="KSO_WM_BEAUTIFY_FLAG" val="#wm#"/>
  <p:tag name="KSO_WM_DIAGRAM_MAX_ITEMCNT" val="3"/>
  <p:tag name="KSO_WM_DIAGRAM_MIN_ITEMCNT" val="1"/>
  <p:tag name="KSO_WM_DIAGRAM_VIRTUALLY_FRAME" val="{&quot;height&quot;:132.14999389648438,&quot;width&quot;:7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UNIT_TEXT_LAYER_COUNT" val="1"/>
  <p:tag name="KSO_WM_UNIT_PRESET_TEXT" val="单击此处输入你的项正文，请尽量言简意赅的阐述观点，单击此处输入你的项正文。单击此处输入你的项正文，请尽量言简意赅的阐述观点。"/>
  <p:tag name="KSO_WM_UNIT_USESOURCEFORMAT_APPLY" val="0"/>
</p:tagLst>
</file>

<file path=ppt/tags/tag33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4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2476_2*l_h_a*1_1_1"/>
  <p:tag name="KSO_WM_TEMPLATE_CATEGORY" val="diagram"/>
  <p:tag name="KSO_WM_TEMPLATE_INDEX" val="20232476"/>
  <p:tag name="KSO_WM_UNIT_LAYERLEVEL" val="1_1_1"/>
  <p:tag name="KSO_WM_TAG_VERSION" val="3.0"/>
  <p:tag name="KSO_WM_BEAUTIFY_FLAG" val="#wm#"/>
  <p:tag name="KSO_WM_DIAGRAM_MAX_ITEMCNT" val="3"/>
  <p:tag name="KSO_WM_DIAGRAM_MIN_ITEMCNT" val="1"/>
  <p:tag name="KSO_WM_DIAGRAM_VIRTUALLY_FRAME" val="{&quot;height&quot;:132.14999389648438,&quot;width&quot;:7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单击此处添加项标题"/>
  <p:tag name="KSO_WM_UNIT_TEXT_FILL_FORE_SCHEMECOLOR_INDEX" val="1"/>
  <p:tag name="KSO_WM_UNIT_TEXT_FILL_TYPE" val="1"/>
  <p:tag name="KSO_WM_UNIT_USESOURCEFORMAT_APPLY" val="0"/>
</p:tagLst>
</file>

<file path=ppt/tags/tag334.xml><?xml version="1.0" encoding="utf-8"?>
<p:tagLst xmlns:p="http://schemas.openxmlformats.org/presentationml/2006/main">
  <p:tag name="KSO_WM_SLIDE_ID" val="custom202324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TAG_VERSION" val="3.0"/>
  <p:tag name="KSO_WM_BEAUTIFY_FLAG" val="#wm#"/>
  <p:tag name="KSO_WM_TEMPLATE_CATEGORY" val="custom"/>
  <p:tag name="KSO_WM_TEMPLATE_INDEX" val="20230300"/>
  <p:tag name="KSO_WM_SLIDE_TYPE" val="text"/>
  <p:tag name="KSO_WM_SLIDE_SUBTYPE" val="picTxt"/>
  <p:tag name="KSO_WM_SLIDE_SIZE" val="746*95.95"/>
  <p:tag name="KSO_WM_SLIDE_POSITION" val="120.25*376.775"/>
  <p:tag name="KSO_WM_SLIDE_LAYOUT" val="a_d_l"/>
  <p:tag name="KSO_WM_SLIDE_LAYOUT_CNT" val="1_1_1"/>
  <p:tag name="KSO_WM_SPECIAL_SOURCE" val="bdnull"/>
  <p:tag name="KSO_WM_DIAGRAM_GROUP_CODE" val="l1-1"/>
  <p:tag name="KSO_WM_SLIDE_DIAGTYPE" val="l"/>
</p:tagLst>
</file>

<file path=ppt/tags/tag3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337_2*a*1"/>
  <p:tag name="KSO_WM_TEMPLATE_CATEGORY" val="diagram"/>
  <p:tag name="KSO_WM_TEMPLATE_INDEX" val="20233337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29"/>
  <p:tag name="KSO_WM_DIAGRAM_GROUP_CODE" val="l1-1"/>
  <p:tag name="KSO_WM_UNIT_TYPE" val="a"/>
  <p:tag name="KSO_WM_UNIT_INDEX" val="1"/>
  <p:tag name="KSO_WM_UNIT_TEXT_TYPE" val="1"/>
  <p:tag name="KSO_WM_UNIT_PRESET_TEXT" val="单击此处添加标题"/>
  <p:tag name="KSO_WM_UNIT_TEXT_FILL_FORE_SCHEMECOLOR_INDEX" val="5"/>
  <p:tag name="KSO_WM_UNIT_TEXT_FILL_TYPE" val="1"/>
  <p:tag name="KSO_WM_UNIT_USESOURCEFORMAT_APPLY" val="0"/>
</p:tagLst>
</file>

<file path=ppt/tags/tag33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3337_1*l_h_f*1_1_1"/>
  <p:tag name="KSO_WM_TEMPLATE_CATEGORY" val="diagram"/>
  <p:tag name="KSO_WM_TEMPLATE_INDEX" val="20233337"/>
  <p:tag name="KSO_WM_UNIT_LAYERLEVEL" val="1_1_1"/>
  <p:tag name="KSO_WM_TAG_VERSION" val="3.0"/>
  <p:tag name="KSO_WM_UNIT_TEXT_FILL_FORE_SCHEMECOLOR_INDEX_BRIGHTNESS" val="0.2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3"/>
  <p:tag name="KSO_WM_DIAGRAM_VIRTUALLY_FRAME" val="{&quot;height&quot;:348.59661865234375,&quot;width&quot;:850.4826660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文本具体内容，文字是您思想的提炼，简明扼要地阐述您的观点，以便观者准确地理解您传达的思想。"/>
  <p:tag name="KSO_WM_UNIT_TEXT_FILL_FORE_SCHEMECOLOR_INDEX" val="1"/>
  <p:tag name="KSO_WM_UNIT_TEXT_FILL_TYPE" val="1"/>
  <p:tag name="KSO_WM_UNIT_USESOURCEFORMAT_APPLY" val="0"/>
</p:tagLst>
</file>

<file path=ppt/tags/tag33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337_1*l_h_a*1_1_1"/>
  <p:tag name="KSO_WM_TEMPLATE_CATEGORY" val="diagram"/>
  <p:tag name="KSO_WM_TEMPLATE_INDEX" val="2023333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3"/>
  <p:tag name="KSO_WM_DIAGRAM_VIRTUALLY_FRAME" val="{&quot;height&quot;:348.59661865234375,&quot;width&quot;:850.4826660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3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diagram20233337_1*l_h_i*1_1_1"/>
  <p:tag name="KSO_WM_TEMPLATE_CATEGORY" val="diagram"/>
  <p:tag name="KSO_WM_TEMPLATE_INDEX" val="20233337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3"/>
  <p:tag name="KSO_WM_DIAGRAM_VIRTUALLY_FRAME" val="{&quot;height&quot;:348.59661865234375,&quot;width&quot;:850.4826660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1"/>
  <p:tag name="KSO_WM_UNIT_TEXT_FILL_TYPE" val="1"/>
  <p:tag name="KSO_WM_UNIT_USESOURCEFORMAT_APPLY" val="0"/>
</p:tagLst>
</file>

<file path=ppt/tags/tag3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337_1*l_h_d*1_1_1"/>
  <p:tag name="KSO_WM_TEMPLATE_CATEGORY" val="diagram"/>
  <p:tag name="KSO_WM_TEMPLATE_INDEX" val="2023333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422*799"/>
  <p:tag name="KSO_WM_DIAGRAM_GROUP_CODE" val="l1-1"/>
  <p:tag name="KSO_WM_UNIT_TYPE" val="l_h_d"/>
  <p:tag name="KSO_WM_UNIT_INDEX" val="1_1_1"/>
  <p:tag name="KSO_WM_DIAGRAM_MAX_ITEMCNT" val="4"/>
  <p:tag name="KSO_WM_DIAGRAM_MIN_ITEMCNT" val="3"/>
  <p:tag name="KSO_WM_DIAGRAM_VIRTUALLY_FRAME" val="{&quot;height&quot;:348.59661865234375,&quot;width&quot;:850.482666015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PICTURE_SUBTYPE" val="b"/>
  <p:tag name="KSO_WM_BEAUTIFY_FLAG" val="#wm#"/>
  <p:tag name="KSO_WM_UNIT_FILL_TYPE" val="1"/>
  <p:tag name="KSO_WM_UNIT_FILL_FORE_SCHEMECOLOR_INDEX" val="5"/>
  <p:tag name="KSO_WM_UNIT_FILL_FORE_SCHEMECOLOR_INDEX_BRIGHTNESS" val="0"/>
  <p:tag name="KSO_WM_UNIT_LINE_FORE_SCHEMECOLOR_INDEX" val="5"/>
  <p:tag name="MH_PIC_SOURCE_TYPE" val="generate_slide_ai*{&quot;ai_type&quot;:&quot;generate_ppt&quot;,&quot;id&quot;:&quot;VCG41N1739852601&quot;}*auto_gallery_ai_v2.0.9_ONLINE*1745421450296_74.69_404da0d362bd-slide-6"/>
  <p:tag name="KSO_WM_UNIT_LINE_FILL_TYPE" val="2"/>
  <p:tag name="KSO_WM_UNIT_USESOURCEFORMAT_APPLY" val="0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3337_1*l_h_f*1_2_1"/>
  <p:tag name="KSO_WM_TEMPLATE_CATEGORY" val="diagram"/>
  <p:tag name="KSO_WM_TEMPLATE_INDEX" val="20233337"/>
  <p:tag name="KSO_WM_UNIT_LAYERLEVEL" val="1_1_1"/>
  <p:tag name="KSO_WM_TAG_VERSION" val="3.0"/>
  <p:tag name="KSO_WM_UNIT_TEXT_FILL_FORE_SCHEMECOLOR_INDEX_BRIGHTNESS" val="0.2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3"/>
  <p:tag name="KSO_WM_DIAGRAM_VIRTUALLY_FRAME" val="{&quot;height&quot;:348.59661865234375,&quot;width&quot;:850.4826660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文本具体内容，文字是您思想的提炼，简明扼要地阐述您的内容观点，以便观者准确地理解您传达的思想内容。"/>
  <p:tag name="KSO_WM_UNIT_TEXT_FILL_FORE_SCHEMECOLOR_INDEX" val="1"/>
  <p:tag name="KSO_WM_UNIT_TEXT_FILL_TYPE" val="1"/>
  <p:tag name="KSO_WM_UNIT_USESOURCEFORMAT_APPLY" val="0"/>
</p:tagLst>
</file>

<file path=ppt/tags/tag3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3337_1*l_h_a*1_2_1"/>
  <p:tag name="KSO_WM_TEMPLATE_CATEGORY" val="diagram"/>
  <p:tag name="KSO_WM_TEMPLATE_INDEX" val="2023333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3"/>
  <p:tag name="KSO_WM_DIAGRAM_VIRTUALLY_FRAME" val="{&quot;height&quot;:348.59661865234375,&quot;width&quot;:850.4826660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3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diagram20233337_1*l_h_i*1_2_1"/>
  <p:tag name="KSO_WM_TEMPLATE_CATEGORY" val="diagram"/>
  <p:tag name="KSO_WM_TEMPLATE_INDEX" val="20233337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3"/>
  <p:tag name="KSO_WM_DIAGRAM_VIRTUALLY_FRAME" val="{&quot;height&quot;:348.59661865234375,&quot;width&quot;:850.4826660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1"/>
  <p:tag name="KSO_WM_UNIT_TEXT_FILL_TYPE" val="1"/>
  <p:tag name="KSO_WM_UNIT_USESOURCEFORMAT_APPLY" val="0"/>
</p:tagLst>
</file>

<file path=ppt/tags/tag3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337_1*l_h_d*1_2_1"/>
  <p:tag name="KSO_WM_TEMPLATE_CATEGORY" val="diagram"/>
  <p:tag name="KSO_WM_TEMPLATE_INDEX" val="2023333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422*799"/>
  <p:tag name="KSO_WM_DIAGRAM_GROUP_CODE" val="l1-1"/>
  <p:tag name="KSO_WM_UNIT_TYPE" val="l_h_d"/>
  <p:tag name="KSO_WM_UNIT_INDEX" val="1_2_1"/>
  <p:tag name="KSO_WM_DIAGRAM_MAX_ITEMCNT" val="4"/>
  <p:tag name="KSO_WM_DIAGRAM_MIN_ITEMCNT" val="3"/>
  <p:tag name="KSO_WM_DIAGRAM_VIRTUALLY_FRAME" val="{&quot;height&quot;:348.59661865234375,&quot;width&quot;:850.482666015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PICTURE_SUBTYPE" val="b"/>
  <p:tag name="KSO_WM_BEAUTIFY_FLAG" val="#wm#"/>
  <p:tag name="KSO_WM_UNIT_FILL_TYPE" val="1"/>
  <p:tag name="KSO_WM_UNIT_FILL_FORE_SCHEMECOLOR_INDEX" val="5"/>
  <p:tag name="KSO_WM_UNIT_FILL_FORE_SCHEMECOLOR_INDEX_BRIGHTNESS" val="0"/>
  <p:tag name="KSO_WM_UNIT_LINE_FORE_SCHEMECOLOR_INDEX" val="5"/>
  <p:tag name="MH_PIC_SOURCE_TYPE" val="generate_slide_ai*{&quot;ai_type&quot;:&quot;generate_ppt&quot;,&quot;id&quot;:&quot;VCG41N1677115077&quot;}*auto_gallery_ai_v2.0.9_ONLINE*1745421450296_74.69_404da0d362bd-slide-6"/>
  <p:tag name="KSO_WM_UNIT_LINE_FILL_TYPE" val="2"/>
  <p:tag name="KSO_WM_UNIT_USESOURCEFORMAT_APPLY" val="0"/>
</p:tagLst>
</file>

<file path=ppt/tags/tag34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3337_1*l_h_f*1_3_1"/>
  <p:tag name="KSO_WM_TEMPLATE_CATEGORY" val="diagram"/>
  <p:tag name="KSO_WM_TEMPLATE_INDEX" val="20233337"/>
  <p:tag name="KSO_WM_UNIT_LAYERLEVEL" val="1_1_1"/>
  <p:tag name="KSO_WM_TAG_VERSION" val="3.0"/>
  <p:tag name="KSO_WM_UNIT_TEXT_FILL_FORE_SCHEMECOLOR_INDEX_BRIGHTNESS" val="0.2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3"/>
  <p:tag name="KSO_WM_DIAGRAM_VIRTUALLY_FRAME" val="{&quot;height&quot;:348.59661865234375,&quot;width&quot;:850.4826660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文本具体内容，文字是您思想的提炼，简明扼要地阐述您的观点，以便观者准确地理解您传达的思想。"/>
  <p:tag name="KSO_WM_UNIT_TEXT_FILL_FORE_SCHEMECOLOR_INDEX" val="1"/>
  <p:tag name="KSO_WM_UNIT_TEXT_FILL_TYPE" val="1"/>
  <p:tag name="KSO_WM_UNIT_USESOURCEFORMAT_APPLY" val="0"/>
</p:tagLst>
</file>

<file path=ppt/tags/tag34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3337_1*l_h_a*1_3_1"/>
  <p:tag name="KSO_WM_TEMPLATE_CATEGORY" val="diagram"/>
  <p:tag name="KSO_WM_TEMPLATE_INDEX" val="2023333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3"/>
  <p:tag name="KSO_WM_DIAGRAM_VIRTUALLY_FRAME" val="{&quot;height&quot;:348.59661865234375,&quot;width&quot;:850.4826660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3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diagram20233337_1*l_h_i*1_3_1"/>
  <p:tag name="KSO_WM_TEMPLATE_CATEGORY" val="diagram"/>
  <p:tag name="KSO_WM_TEMPLATE_INDEX" val="20233337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3"/>
  <p:tag name="KSO_WM_DIAGRAM_VIRTUALLY_FRAME" val="{&quot;height&quot;:348.59661865234375,&quot;width&quot;:850.4826660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1"/>
  <p:tag name="KSO_WM_UNIT_TEXT_FILL_TYPE" val="1"/>
  <p:tag name="KSO_WM_UNIT_USESOURCEFORMAT_APPLY" val="0"/>
</p:tagLst>
</file>

<file path=ppt/tags/tag3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337_1*l_h_d*1_3_1"/>
  <p:tag name="KSO_WM_TEMPLATE_CATEGORY" val="diagram"/>
  <p:tag name="KSO_WM_TEMPLATE_INDEX" val="2023333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422*799"/>
  <p:tag name="KSO_WM_DIAGRAM_GROUP_CODE" val="l1-1"/>
  <p:tag name="KSO_WM_UNIT_TYPE" val="l_h_d"/>
  <p:tag name="KSO_WM_UNIT_INDEX" val="1_3_1"/>
  <p:tag name="KSO_WM_DIAGRAM_MAX_ITEMCNT" val="4"/>
  <p:tag name="KSO_WM_DIAGRAM_MIN_ITEMCNT" val="3"/>
  <p:tag name="KSO_WM_DIAGRAM_VIRTUALLY_FRAME" val="{&quot;height&quot;:348.59661865234375,&quot;width&quot;:850.482666015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PICTURE_SUBTYPE" val="b"/>
  <p:tag name="KSO_WM_BEAUTIFY_FLAG" val="#wm#"/>
  <p:tag name="KSO_WM_UNIT_FILL_TYPE" val="1"/>
  <p:tag name="KSO_WM_UNIT_FILL_FORE_SCHEMECOLOR_INDEX" val="5"/>
  <p:tag name="KSO_WM_UNIT_FILL_FORE_SCHEMECOLOR_INDEX_BRIGHTNESS" val="0"/>
  <p:tag name="KSO_WM_UNIT_LINE_FORE_SCHEMECOLOR_INDEX" val="5"/>
  <p:tag name="MH_PIC_SOURCE_TYPE" val="generate_slide_ai*{&quot;ai_type&quot;:&quot;generate_ppt&quot;,&quot;id&quot;:&quot;VCG41N1284379786&quot;}*auto_gallery_ai_v2.0.9_ONLINE*1745421450296_74.69_404da0d362bd-slide-6"/>
  <p:tag name="KSO_WM_UNIT_LINE_FILL_TYPE" val="2"/>
  <p:tag name="KSO_WM_UNIT_USESOURCEFORMAT_APPLY" val="0"/>
</p:tagLst>
</file>

<file path=ppt/tags/tag34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3337_1*l_h_i*1_1_2"/>
  <p:tag name="KSO_WM_TEMPLATE_CATEGORY" val="diagram"/>
  <p:tag name="KSO_WM_TEMPLATE_INDEX" val="20233337"/>
  <p:tag name="KSO_WM_UNIT_LAYERLEVEL" val="1_1_1"/>
  <p:tag name="KSO_WM_TAG_VERSION" val="3.0"/>
  <p:tag name="KSO_WM_DIAGRAM_MAX_ITEMCNT" val="4"/>
  <p:tag name="KSO_WM_DIAGRAM_MIN_ITEMCNT" val="3"/>
  <p:tag name="KSO_WM_DIAGRAM_VIRTUALLY_FRAME" val="{&quot;height&quot;:348.59661865234375,&quot;width&quot;:850.482666015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699999988079071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13"/>
  <p:tag name="KSO_WM_UNIT_LINE_FILL_TYPE" val="2"/>
  <p:tag name="KSO_WM_UNIT_USESOURCEFORMAT_APPLY" val="0"/>
</p:tagLst>
</file>

<file path=ppt/tags/tag34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3337_1*l_h_i*1_2_2"/>
  <p:tag name="KSO_WM_TEMPLATE_CATEGORY" val="diagram"/>
  <p:tag name="KSO_WM_TEMPLATE_INDEX" val="20233337"/>
  <p:tag name="KSO_WM_UNIT_LAYERLEVEL" val="1_1_1"/>
  <p:tag name="KSO_WM_TAG_VERSION" val="3.0"/>
  <p:tag name="KSO_WM_DIAGRAM_MAX_ITEMCNT" val="4"/>
  <p:tag name="KSO_WM_DIAGRAM_MIN_ITEMCNT" val="3"/>
  <p:tag name="KSO_WM_DIAGRAM_VIRTUALLY_FRAME" val="{&quot;height&quot;:348.59661865234375,&quot;width&quot;:850.482666015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699999988079071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13"/>
  <p:tag name="KSO_WM_UNIT_LINE_FILL_TYPE" val="2"/>
  <p:tag name="KSO_WM_UNIT_USESOURCEFORMAT_APPLY" val="0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33337_1*l_h_i*1_3_2"/>
  <p:tag name="KSO_WM_TEMPLATE_CATEGORY" val="diagram"/>
  <p:tag name="KSO_WM_TEMPLATE_INDEX" val="20233337"/>
  <p:tag name="KSO_WM_UNIT_LAYERLEVEL" val="1_1_1"/>
  <p:tag name="KSO_WM_TAG_VERSION" val="3.0"/>
  <p:tag name="KSO_WM_DIAGRAM_MAX_ITEMCNT" val="4"/>
  <p:tag name="KSO_WM_DIAGRAM_MIN_ITEMCNT" val="3"/>
  <p:tag name="KSO_WM_DIAGRAM_VIRTUALLY_FRAME" val="{&quot;height&quot;:348.59661865234375,&quot;width&quot;:850.482666015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699999988079071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13"/>
  <p:tag name="KSO_WM_UNIT_LINE_FILL_TYPE" val="2"/>
  <p:tag name="KSO_WM_UNIT_USESOURCEFORMAT_APPLY" val="0"/>
</p:tagLst>
</file>

<file path=ppt/tags/tag351.xml><?xml version="1.0" encoding="utf-8"?>
<p:tagLst xmlns:p="http://schemas.openxmlformats.org/presentationml/2006/main">
  <p:tag name="KSO_WM_SLIDE_ID" val="diagram20233337_2"/>
  <p:tag name="KSO_WM_TEMPLATE_SUBCATEGORY" val="0"/>
  <p:tag name="KSO_WM_TEMPLATE_MASTER_TYPE" val="0"/>
  <p:tag name="KSO_WM_TEMPLATE_COLOR_TYPE" val="0"/>
  <p:tag name="KSO_WM_SLIDE_ITEM_CNT" val="4"/>
  <p:tag name="KSO_WM_SLIDE_INDEX" val="2"/>
  <p:tag name="KSO_WM_TAG_VERSION" val="3.0"/>
  <p:tag name="KSO_WM_BEAUTIFY_FLAG" val="#wm#"/>
  <p:tag name="KSO_WM_TEMPLATE_CATEGORY" val="custom"/>
  <p:tag name="KSO_WM_TEMPLATE_INDEX" val="20230300"/>
  <p:tag name="KSO_WM_SLIDE_TYPE" val="text"/>
  <p:tag name="KSO_WM_SLIDE_SUBTYPE" val="diag"/>
  <p:tag name="KSO_WM_SLIDE_SIZE" val="850.483*348.597"/>
  <p:tag name="KSO_WM_SLIDE_POSITION" val="54.8*141.874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352.xml><?xml version="1.0" encoding="utf-8"?>
<p:tagLst xmlns:p="http://schemas.openxmlformats.org/presentationml/2006/main">
  <p:tag name="KSO_WM_UNIT_VALUE" val="831*2998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1930_1*d*1"/>
  <p:tag name="KSO_WM_TEMPLATE_CATEGORY" val="custom"/>
  <p:tag name="KSO_WM_TEMPLATE_INDEX" val="20231930"/>
  <p:tag name="KSO_WM_UNIT_LAYERLEVEL" val="1"/>
  <p:tag name="KSO_WM_TAG_VERSION" val="3.0"/>
  <p:tag name="KSO_WM_BEAUTIFY_FLAG" val="#wm#"/>
  <p:tag name="KSO_WM_UNIT_PICTURE_SUBTYPE" val="b"/>
  <p:tag name="KSO_WM_DIAGRAM_GROUP_CODE" val="l1-1"/>
  <p:tag name="MH_PIC_SOURCE_TYPE" val="generate_slide_ai*{&quot;ai_type&quot;:&quot;generate_ppt&quot;,&quot;id&quot;:&quot;&quot;}*auto_ai_ai_v2.0.9_ONLINE*1745421450296_74.69_404da0d362bd-slide-7"/>
  <p:tag name="KSO_WM_UNIT_FILL_FORE_SCHEMECOLOR_INDEX" val="5"/>
  <p:tag name="KSO_WM_UNIT_FILL_TYPE" val="1"/>
  <p:tag name="KSO_WM_UNIT_LINE_FORE_SCHEMECOLOR_INDEX" val="1"/>
  <p:tag name="KSO_WM_UNIT_LINE_FILL_TYPE" val="2"/>
  <p:tag name="KSO_WM_UNIT_USESOURCEFORMAT_APPLY" val="0"/>
</p:tagLst>
</file>

<file path=ppt/tags/tag3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1930_1*i*1"/>
  <p:tag name="KSO_WM_TEMPLATE_CATEGORY" val="custom"/>
  <p:tag name="KSO_WM_TEMPLATE_INDEX" val="20231930"/>
  <p:tag name="KSO_WM_UNIT_LAYERLEVEL" val="1"/>
  <p:tag name="KSO_WM_TAG_VERSION" val="3.0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35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1930_1*i*2"/>
  <p:tag name="KSO_WM_TEMPLATE_CATEGORY" val="custom"/>
  <p:tag name="KSO_WM_TEMPLATE_INDEX" val="20231930"/>
  <p:tag name="KSO_WM_UNIT_LAYERLEVEL" val="1"/>
  <p:tag name="KSO_WM_TAG_VERSION" val="3.0"/>
  <p:tag name="KSO_WM_DIAGRAM_GROUP_CODE" val="l1-1"/>
  <p:tag name="KSO_WM_UNIT_FILL_FORE_SCHEMECOLOR_INDEX" val="2"/>
  <p:tag name="KSO_WM_UNIT_FILL_TYPE" val="1"/>
  <p:tag name="KSO_WM_UNIT_TEXT_FILL_FORE_SCHEMECOLOR_INDEX" val="14"/>
  <p:tag name="KSO_WM_UNIT_TEXT_FILL_TYPE" val="1"/>
  <p:tag name="KSO_WM_UNIT_USESOURCEFORMAT_APPLY" val="0"/>
</p:tagLst>
</file>

<file path=ppt/tags/tag35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1930"/>
  <p:tag name="KSO_WM_UNIT_ID" val="custom20231930_1*a*1"/>
  <p:tag name="KSO_WM_UNIT_TEXT_TYPE" val="1"/>
  <p:tag name="KSO_WM_DIAGRAM_GROUP_CODE" val="l1-1"/>
  <p:tag name="KSO_WM_UNIT_PRESET_TEXT" val="单击此处添加标题"/>
  <p:tag name="KSO_WM_UNIT_TEXT_FILL_FORE_SCHEMECOLOR_INDEX" val="5"/>
  <p:tag name="KSO_WM_UNIT_TEXT_FILL_TYPE" val="1"/>
  <p:tag name="KSO_WM_UNIT_USESOURCEFORMAT_APPLY" val="0"/>
</p:tagLst>
</file>

<file path=ppt/tags/tag35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3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2476_2*l_h_f*1_2_1"/>
  <p:tag name="KSO_WM_TEMPLATE_CATEGORY" val="diagram"/>
  <p:tag name="KSO_WM_TEMPLATE_INDEX" val="20232476"/>
  <p:tag name="KSO_WM_UNIT_LAYERLEVEL" val="1_1_1"/>
  <p:tag name="KSO_WM_TAG_VERSION" val="3.0"/>
  <p:tag name="KSO_WM_BEAUTIFY_FLAG" val="#wm#"/>
  <p:tag name="KSO_WM_DIAGRAM_MAX_ITEMCNT" val="3"/>
  <p:tag name="KSO_WM_DIAGRAM_MIN_ITEMCNT" val="1"/>
  <p:tag name="KSO_WM_DIAGRAM_VIRTUALLY_FRAME" val="{&quot;height&quot;:132.14999389648438,&quot;width&quot;:7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UNIT_TEXT_LAYER_COUNT" val="1"/>
  <p:tag name="KSO_WM_UNIT_PRESET_TEXT" val="单击此处输入你的项正文，请尽量言简意赅的阐述观点，单击此处输入你的项正文。单击此处输入你的项正文，请尽量言简意赅的阐述观点。"/>
  <p:tag name="KSO_WM_UNIT_USESOURCEFORMAT_APPLY" val="0"/>
</p:tagLst>
</file>

<file path=ppt/tags/tag35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4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2476_2*l_h_a*1_2_1"/>
  <p:tag name="KSO_WM_TEMPLATE_CATEGORY" val="diagram"/>
  <p:tag name="KSO_WM_TEMPLATE_INDEX" val="20232476"/>
  <p:tag name="KSO_WM_UNIT_LAYERLEVEL" val="1_1_1"/>
  <p:tag name="KSO_WM_TAG_VERSION" val="3.0"/>
  <p:tag name="KSO_WM_BEAUTIFY_FLAG" val="#wm#"/>
  <p:tag name="KSO_WM_DIAGRAM_MAX_ITEMCNT" val="3"/>
  <p:tag name="KSO_WM_DIAGRAM_MIN_ITEMCNT" val="1"/>
  <p:tag name="KSO_WM_DIAGRAM_VIRTUALLY_FRAME" val="{&quot;height&quot;:132.14999389648438,&quot;width&quot;:7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单击此处添加项标题"/>
  <p:tag name="KSO_WM_UNIT_TEXT_FILL_FORE_SCHEMECOLOR_INDEX" val="1"/>
  <p:tag name="KSO_WM_UNIT_TEXT_FILL_TYPE" val="1"/>
  <p:tag name="KSO_WM_UNIT_USESOURCEFORMAT_APPLY" val="0"/>
</p:tagLst>
</file>

<file path=ppt/tags/tag35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3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2476_2*l_h_f*1_1_1"/>
  <p:tag name="KSO_WM_TEMPLATE_CATEGORY" val="diagram"/>
  <p:tag name="KSO_WM_TEMPLATE_INDEX" val="20232476"/>
  <p:tag name="KSO_WM_UNIT_LAYERLEVEL" val="1_1_1"/>
  <p:tag name="KSO_WM_TAG_VERSION" val="3.0"/>
  <p:tag name="KSO_WM_BEAUTIFY_FLAG" val="#wm#"/>
  <p:tag name="KSO_WM_DIAGRAM_MAX_ITEMCNT" val="3"/>
  <p:tag name="KSO_WM_DIAGRAM_MIN_ITEMCNT" val="1"/>
  <p:tag name="KSO_WM_DIAGRAM_VIRTUALLY_FRAME" val="{&quot;height&quot;:132.14999389648438,&quot;width&quot;:7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UNIT_TEXT_LAYER_COUNT" val="1"/>
  <p:tag name="KSO_WM_UNIT_PRESET_TEXT" val="单击此处输入你的项正文，请尽量言简意赅的阐述观点，单击此处输入你的项正文。单击此处输入你的项正文，请尽量言简意赅的阐述观点。"/>
  <p:tag name="KSO_WM_UNIT_USESOURCEFORMAT_APPLY" val="0"/>
</p:tagLst>
</file>

<file path=ppt/tags/tag35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4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2476_2*l_h_a*1_1_1"/>
  <p:tag name="KSO_WM_TEMPLATE_CATEGORY" val="diagram"/>
  <p:tag name="KSO_WM_TEMPLATE_INDEX" val="20232476"/>
  <p:tag name="KSO_WM_UNIT_LAYERLEVEL" val="1_1_1"/>
  <p:tag name="KSO_WM_TAG_VERSION" val="3.0"/>
  <p:tag name="KSO_WM_BEAUTIFY_FLAG" val="#wm#"/>
  <p:tag name="KSO_WM_DIAGRAM_MAX_ITEMCNT" val="3"/>
  <p:tag name="KSO_WM_DIAGRAM_MIN_ITEMCNT" val="1"/>
  <p:tag name="KSO_WM_DIAGRAM_VIRTUALLY_FRAME" val="{&quot;height&quot;:132.14999389648438,&quot;width&quot;:7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单击此处添加项标题"/>
  <p:tag name="KSO_WM_UNIT_TEXT_FILL_FORE_SCHEMECOLOR_INDEX" val="1"/>
  <p:tag name="KSO_WM_UNIT_TEXT_FILL_TYPE" val="1"/>
  <p:tag name="KSO_WM_UNIT_USESOURCEFORMAT_APPLY" val="0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746*95.95"/>
  <p:tag name="KSO_WM_SLIDE_POSITION" val="54.8*410.65"/>
  <p:tag name="KSO_WM_SLIDE_LAYOUT" val="a_d_l"/>
  <p:tag name="KSO_WM_SLIDE_LAYOUT_CNT" val="1_1_1"/>
  <p:tag name="KSO_WM_SPECIAL_SOURCE" val="bdnull"/>
  <p:tag name="KSO_WM_TEMPLATE_INDEX" val="20230300"/>
  <p:tag name="KSO_WM_TEMPLATE_SUBCATEGORY" val="0"/>
  <p:tag name="KSO_WM_SLIDE_INDEX" val="1"/>
  <p:tag name="KSO_WM_TAG_VERSION" val="3.0"/>
  <p:tag name="KSO_WM_SLIDE_ID" val="custom20231930_1"/>
  <p:tag name="KSO_WM_SLIDE_ITEM_CNT" val="2"/>
  <p:tag name="KSO_WM_DIAGRAM_GROUP_CODE" val="l1-1"/>
  <p:tag name="KSO_WM_SLIDE_DIAGTYPE" val="l"/>
</p:tagLst>
</file>

<file path=ppt/tags/tag36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0968_2*a*1"/>
  <p:tag name="KSO_WM_TEMPLATE_CATEGORY" val="diagram"/>
  <p:tag name="KSO_WM_TEMPLATE_INDEX" val="20230968"/>
  <p:tag name="KSO_WM_UNIT_LAYERLEVEL" val="1"/>
  <p:tag name="KSO_WM_TAG_VERSION" val="3.0"/>
  <p:tag name="KSO_WM_BEAUTIFY_FLAG" val="#wm#"/>
  <p:tag name="KSO_WM_DIAGRAM_GROUP_CODE" val="l1-1"/>
  <p:tag name="KSO_WM_UNIT_PRESET_TEXT" val="单击此处添加标题"/>
  <p:tag name="KSO_WM_UNIT_TEXT_TYPE" val="1"/>
  <p:tag name="KSO_WM_UNIT_TEXT_FILL_FORE_SCHEMECOLOR_INDEX" val="5"/>
  <p:tag name="KSO_WM_UNIT_TEXT_FILL_TYPE" val="1"/>
  <p:tag name="KSO_WM_UNIT_USESOURCEFORMAT_APPLY" val="0"/>
</p:tagLst>
</file>

<file path=ppt/tags/tag3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3*l_h_i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.6000000238418579,&quot;colorType&quot;:1,&quot;foreColorIndex&quot;:13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_BRIGHTNESS" val="-0.15"/>
  <p:tag name="KSO_WM_UNIT_SHADOW_SCHEMECOLOR_INDEX" val="14"/>
  <p:tag name="KSO_WM_UNIT_TEXT_FILL_FORE_SCHEMECOLOR_INDEX_BRIGHTNESS" val="0"/>
  <p:tag name="KSO_WM_UNIT_TEXT_FILL_FORE_SCHEMECOLOR_INDEX" val="2"/>
  <p:tag name="KSO_WM_UNIT_TEXT_FILL_TYPE" val="1"/>
  <p:tag name="KSO_WM_UNIT_FILL_TYPE" val="1"/>
  <p:tag name="KSO_WM_UNIT_FILL_FORE_SCHEMECOLOR_INDEX" val="13"/>
  <p:tag name="KSO_WM_UNIT_FILL_FORE_SCHEMECOLOR_INDEX_BRIGHTNESS" val="0.6"/>
  <p:tag name="KSO_WM_UNIT_LINE_FORE_SCHEMECOLOR_INDEX" val="13"/>
  <p:tag name="KSO_WM_UNIT_LINE_FILL_TYPE" val="2"/>
  <p:tag name="KSO_WM_UNIT_USESOURCEFORMAT_APPLY" val="0"/>
</p:tagLst>
</file>

<file path=ppt/tags/tag3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3*l_h_i*1_2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LINE_FILL_TYPE" val="2"/>
  <p:tag name="KSO_WM_UNIT_USESOURCEFORMAT_APPLY" val="0"/>
</p:tagLst>
</file>

<file path=ppt/tags/tag3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3*l_h_i*1_4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4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LINE_FILL_TYPE" val="2"/>
  <p:tag name="KSO_WM_UNIT_USESOURCEFORMAT_APPLY" val="0"/>
</p:tagLst>
</file>

<file path=ppt/tags/tag3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3*l_h_i*1_3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.6000000238418579,&quot;colorType&quot;:1,&quot;foreColorIndex&quot;:13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_BRIGHTNESS" val="-0.15"/>
  <p:tag name="KSO_WM_UNIT_SHADOW_SCHEMECOLOR_INDEX" val="14"/>
  <p:tag name="KSO_WM_UNIT_TEXT_FILL_FORE_SCHEMECOLOR_INDEX_BRIGHTNESS" val="0"/>
  <p:tag name="KSO_WM_UNIT_TEXT_FILL_FORE_SCHEMECOLOR_INDEX" val="2"/>
  <p:tag name="KSO_WM_UNIT_TEXT_FILL_TYPE" val="1"/>
  <p:tag name="KSO_WM_UNIT_FILL_TYPE" val="1"/>
  <p:tag name="KSO_WM_UNIT_FILL_FORE_SCHEMECOLOR_INDEX" val="13"/>
  <p:tag name="KSO_WM_UNIT_FILL_FORE_SCHEMECOLOR_INDEX_BRIGHTNESS" val="0.6"/>
  <p:tag name="KSO_WM_UNIT_LINE_FORE_SCHEMECOLOR_INDEX" val="13"/>
  <p:tag name="KSO_WM_UNIT_LINE_FILL_TYPE" val="2"/>
  <p:tag name="KSO_WM_UNIT_USESOURCEFORMAT_APPLY" val="0"/>
</p:tagLst>
</file>

<file path=ppt/tags/tag3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3*l_h_d*1_4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UNIT_VALUE" val="534*675"/>
  <p:tag name="KSO_WM_DIAGRAM_GROUP_CODE" val="l1-1"/>
  <p:tag name="KSO_WM_UNIT_TYPE" val="l_h_d"/>
  <p:tag name="KSO_WM_UNIT_INDEX" val="1_4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TYPE" val="1"/>
  <p:tag name="KSO_WM_UNIT_FILL_FORE_SCHEMECOLOR_INDEX" val="5"/>
  <p:tag name="KSO_WM_UNIT_FILL_FORE_SCHEMECOLOR_INDEX_BRIGHTNESS" val="0"/>
  <p:tag name="KSO_WM_UNIT_LINE_FORE_SCHEMECOLOR_INDEX" val="13"/>
  <p:tag name="KSO_WM_UNIT_PICTURE_SUBTYPE" val="b"/>
  <p:tag name="MH_PIC_SOURCE_TYPE" val="generate_slide_ai*{&quot;ai_type&quot;:&quot;generate_ppt&quot;,&quot;id&quot;:&quot;VCG41N851479940&quot;}*auto_gallery_ai_v2.0.9_ONLINE*1745421450296_74.69_404da0d362bd-slide-8"/>
  <p:tag name="KSO_WM_UNIT_LINE_FILL_TYPE" val="2"/>
  <p:tag name="KSO_WM_UNIT_USESOURCEFORMAT_APPLY" val="0"/>
</p:tagLst>
</file>

<file path=ppt/tags/tag3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3*l_h_d*1_3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UNIT_VALUE" val="534*675"/>
  <p:tag name="KSO_WM_DIAGRAM_GROUP_CODE" val="l1-1"/>
  <p:tag name="KSO_WM_UNIT_TYPE" val="l_h_d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TYPE" val="1"/>
  <p:tag name="KSO_WM_UNIT_FILL_FORE_SCHEMECOLOR_INDEX" val="5"/>
  <p:tag name="KSO_WM_UNIT_FILL_FORE_SCHEMECOLOR_INDEX_BRIGHTNESS" val="0"/>
  <p:tag name="KSO_WM_UNIT_LINE_FORE_SCHEMECOLOR_INDEX" val="13"/>
  <p:tag name="KSO_WM_UNIT_PICTURE_SUBTYPE" val="b"/>
  <p:tag name="MH_PIC_SOURCE_TYPE" val="generate_slide_ai*{&quot;ai_type&quot;:&quot;generate_ppt&quot;,&quot;id&quot;:&quot;VCG41N144345815&quot;}*auto_gallery_ai_v2.0.9_ONLINE*1745421450296_74.69_404da0d362bd-slide-8"/>
  <p:tag name="KSO_WM_UNIT_LINE_FILL_TYPE" val="2"/>
  <p:tag name="KSO_WM_UNIT_USESOURCEFORMAT_APPLY" val="0"/>
</p:tagLst>
</file>

<file path=ppt/tags/tag3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3*l_h_d*1_2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UNIT_VALUE" val="534*675"/>
  <p:tag name="KSO_WM_DIAGRAM_GROUP_CODE" val="l1-1"/>
  <p:tag name="KSO_WM_UNIT_TYPE" val="l_h_d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TYPE" val="1"/>
  <p:tag name="KSO_WM_UNIT_FILL_FORE_SCHEMECOLOR_INDEX" val="5"/>
  <p:tag name="KSO_WM_UNIT_FILL_FORE_SCHEMECOLOR_INDEX_BRIGHTNESS" val="0"/>
  <p:tag name="KSO_WM_UNIT_LINE_FORE_SCHEMECOLOR_INDEX" val="13"/>
  <p:tag name="KSO_WM_UNIT_PICTURE_SUBTYPE" val="b"/>
  <p:tag name="MH_PIC_SOURCE_TYPE" val="generate_slide_ai*{&quot;ai_type&quot;:&quot;generate_ppt&quot;,&quot;id&quot;:&quot;VCG41N1412141490&quot;}*auto_gallery_ai_v2.0.9_ONLINE*1745421450296_74.69_404da0d362bd-slide-8"/>
  <p:tag name="KSO_WM_UNIT_LINE_FILL_TYPE" val="2"/>
  <p:tag name="KSO_WM_UNIT_USESOURCEFORMAT_APPLY" val="0"/>
</p:tagLst>
</file>

<file path=ppt/tags/tag3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3*l_h_d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UNIT_VALUE" val="533*675"/>
  <p:tag name="KSO_WM_DIAGRAM_GROUP_CODE" val="l1-1"/>
  <p:tag name="KSO_WM_UNIT_TYPE" val="l_h_d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TYPE" val="1"/>
  <p:tag name="KSO_WM_UNIT_FILL_FORE_SCHEMECOLOR_INDEX" val="5"/>
  <p:tag name="KSO_WM_UNIT_FILL_FORE_SCHEMECOLOR_INDEX_BRIGHTNESS" val="0"/>
  <p:tag name="KSO_WM_UNIT_LINE_FORE_SCHEMECOLOR_INDEX" val="13"/>
  <p:tag name="KSO_WM_UNIT_PICTURE_SUBTYPE" val="b"/>
  <p:tag name="MH_PIC_SOURCE_TYPE" val="generate_slide_ai*{&quot;ai_type&quot;:&quot;generate_ppt&quot;,&quot;id&quot;:&quot;VCG21gic16000262&quot;}*auto_gallery_ai_v2.0.9_ONLINE*1745421450296_74.69_404da0d362bd-slide-8"/>
  <p:tag name="KSO_WM_UNIT_LINE_FILL_TYPE" val="2"/>
  <p:tag name="KSO_WM_UNIT_USESOURCEFORMAT_APPLY" val="0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0968_3*l_h_a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7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0968_3*l_h_f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，请尽量言简意赅的阐述观点。"/>
  <p:tag name="KSO_WM_UNIT_TEXT_FILL_FORE_SCHEMECOLOR_INDEX" val="1"/>
  <p:tag name="KSO_WM_UNIT_TEXT_FILL_TYPE" val="1"/>
  <p:tag name="KSO_WM_UNIT_TEXT_TYPE" val="1"/>
  <p:tag name="KSO_WM_UNIT_TEXT_LAYER_COUNT" val="1"/>
  <p:tag name="KSO_WM_UNIT_USESOURCEFORMAT_APPLY" val="0"/>
</p:tagLst>
</file>

<file path=ppt/tags/tag37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0968_3*l_h_a*1_2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TYPE" val="1"/>
  <p:tag name="KSO_WM_UNIT_PRESET_TEXT" val="添加标题"/>
  <p:tag name="KSO_WM_UNIT_TEXT_TYPE" val="1"/>
  <p:tag name="KSO_WM_UNIT_USESOURCEFORMAT_APPLY" val="0"/>
</p:tagLst>
</file>

<file path=ppt/tags/tag3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0968_3*l_h_a*1_4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TYPE" val="1"/>
  <p:tag name="KSO_WM_UNIT_PRESET_TEXT" val="添加标题"/>
  <p:tag name="KSO_WM_UNIT_TEXT_TYPE" val="1"/>
  <p:tag name="KSO_WM_UNIT_USESOURCEFORMAT_APPLY" val="0"/>
</p:tagLst>
</file>

<file path=ppt/tags/tag37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4_1"/>
  <p:tag name="KSO_WM_UNIT_ID" val="diagram20230968_3*l_h_f*1_4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TYPE" val="1"/>
  <p:tag name="KSO_WM_UNIT_PRESET_TEXT" val="单击此处输入你的项正文，文字是您思想的提炼，请尽量言简意赅的阐述观点。"/>
  <p:tag name="KSO_WM_UNIT_TEXT_TYPE" val="1"/>
  <p:tag name="KSO_WM_UNIT_TEXT_LAYER_COUNT" val="1"/>
  <p:tag name="KSO_WM_UNIT_USESOURCEFORMAT_APPLY" val="0"/>
</p:tagLst>
</file>

<file path=ppt/tags/tag37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0968_3*l_h_f*1_2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TYPE" val="1"/>
  <p:tag name="KSO_WM_UNIT_PRESET_TEXT" val="单击此处输入你的项正文，文字是您思想的提炼，请尽量言简意赅的阐述观点。"/>
  <p:tag name="KSO_WM_UNIT_TEXT_TYPE" val="1"/>
  <p:tag name="KSO_WM_UNIT_TEXT_LAYER_COUNT" val="1"/>
  <p:tag name="KSO_WM_UNIT_USESOURCEFORMAT_APPLY" val="0"/>
</p:tagLst>
</file>

<file path=ppt/tags/tag37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0968_3*l_h_a*1_3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7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0968_3*l_h_f*1_3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，请尽量言简意赅的阐述观点。"/>
  <p:tag name="KSO_WM_UNIT_TEXT_FILL_FORE_SCHEMECOLOR_INDEX" val="1"/>
  <p:tag name="KSO_WM_UNIT_TEXT_FILL_TYPE" val="1"/>
  <p:tag name="KSO_WM_UNIT_TEXT_TYPE" val="1"/>
  <p:tag name="KSO_WM_UNIT_TEXT_LAYER_COUNT" val="1"/>
  <p:tag name="KSO_WM_UNIT_USESOURCEFORMAT_APPLY" val="0"/>
</p:tagLst>
</file>

<file path=ppt/tags/tag378.xml><?xml version="1.0" encoding="utf-8"?>
<p:tagLst xmlns:p="http://schemas.openxmlformats.org/presentationml/2006/main">
  <p:tag name="KSO_WM_SLIDE_ID" val="diagram20230968_2"/>
  <p:tag name="KSO_WM_TEMPLATE_SUBCATEGORY" val="0"/>
  <p:tag name="KSO_WM_TEMPLATE_MASTER_TYPE" val="0"/>
  <p:tag name="KSO_WM_TEMPLATE_COLOR_TYPE" val="0"/>
  <p:tag name="KSO_WM_SLIDE_ITEM_CNT" val="3"/>
  <p:tag name="KSO_WM_SLIDE_INDEX" val="2"/>
  <p:tag name="KSO_WM_TAG_VERSION" val="3.0"/>
  <p:tag name="KSO_WM_BEAUTIFY_FLAG" val="#wm#"/>
  <p:tag name="KSO_WM_TEMPLATE_CATEGORY" val="custom"/>
  <p:tag name="KSO_WM_TEMPLATE_INDEX" val="20230300"/>
  <p:tag name="KSO_WM_SLIDE_TYPE" val="text"/>
  <p:tag name="KSO_WM_SLIDE_SUBTYPE" val="diag"/>
  <p:tag name="KSO_WM_SLIDE_SIZE" val="850.4*365.625"/>
  <p:tag name="KSO_WM_SLIDE_POSITION" val="54.8*111.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37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300_7*a*1"/>
  <p:tag name="KSO_WM_TEMPLATE_CATEGORY" val="custom"/>
  <p:tag name="KSO_WM_TEMPLATE_INDEX" val="20230300"/>
  <p:tag name="KSO_WM_UNIT_LAYERLEVEL" val="1"/>
  <p:tag name="KSO_WM_TAG_VERSION" val="3.0"/>
  <p:tag name="KSO_WM_BEAUTIFY_FLAG" val="#wm#"/>
  <p:tag name="KSO_WM_UNIT_CONTENT_GROUP_TYPE" val="contentchip"/>
  <p:tag name="KSO_WM_UNIT_PRESET_TEXT" val="添加章节标题"/>
  <p:tag name="KSO_WM_UNIT_TEXT_TYPE" val="1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custom20230300_7*e*1"/>
  <p:tag name="KSO_WM_TEMPLATE_CATEGORY" val="custom"/>
  <p:tag name="KSO_WM_TEMPLATE_INDEX" val="20230300"/>
  <p:tag name="KSO_WM_UNIT_LAYERLEVEL" val="1"/>
  <p:tag name="KSO_WM_TAG_VERSION" val="3.0"/>
  <p:tag name="KSO_WM_BEAUTIFY_FLAG" val="#wm#"/>
  <p:tag name="KSO_WM_UNIT_CONTENT_GROUP_TYPE" val="contentchip"/>
</p:tagLst>
</file>

<file path=ppt/tags/tag381.xml><?xml version="1.0" encoding="utf-8"?>
<p:tagLst xmlns:p="http://schemas.openxmlformats.org/presentationml/2006/main">
  <p:tag name="KSO_WM_SLIDE_ID" val="custom20230300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300"/>
  <p:tag name="KSO_WM_SLIDE_TYPE" val="sectionTitle"/>
  <p:tag name="KSO_WM_SLIDE_SUBTYPE" val="pureTxt"/>
  <p:tag name="KSO_WM_SLIDE_LAYOUT" val="a_e"/>
  <p:tag name="KSO_WM_SLIDE_LAYOUT_CNT" val="1_1"/>
  <p:tag name="KSO_WM_SPECIAL_SOURCE" val="bdnull"/>
  <p:tag name="KSO_WM_SLIDE_CONTENT_AREA" val="{&quot;left&quot;:&quot;66.15&quot;,&quot;top&quot;:&quot;144&quot;,&quot;width&quot;:&quot;815.35&quot;,&quot;height&quot;:&quot;298.05&quot;}"/>
</p:tagLst>
</file>

<file path=ppt/tags/tag3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3600_1*d*1"/>
  <p:tag name="KSO_WM_TEMPLATE_CATEGORY" val="custom"/>
  <p:tag name="KSO_WM_TEMPLATE_INDEX" val="20233600"/>
  <p:tag name="KSO_WM_UNIT_LAYERLEVEL" val="1"/>
  <p:tag name="KSO_WM_TAG_VERSION" val="3.0"/>
  <p:tag name="KSO_WM_BEAUTIFY_FLAG" val="#wm#"/>
  <p:tag name="KSO_WM_UNIT_VALUE" val="1904*3384"/>
  <p:tag name="KSO_WM_UNIT_PICTURE_SUBTYPE" val="a"/>
  <p:tag name="MH_PIC_SOURCE_TYPE" val="generate_slide_ai*{&quot;ai_type&quot;:&quot;generate_ppt&quot;,&quot;id&quot;:&quot;&quot;}*auto_ai_ai_v2.0.9_ONLINE*1745421450296_74.69_404da0d362bd-slide-10"/>
  <p:tag name="KSO_WM_UNIT_USESOURCEFORMAT_APPLY" val="0"/>
</p:tagLst>
</file>

<file path=ppt/tags/tag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3600_1*i*2"/>
  <p:tag name="KSO_WM_TEMPLATE_CATEGORY" val="custom"/>
  <p:tag name="KSO_WM_TEMPLATE_INDEX" val="20233600"/>
  <p:tag name="KSO_WM_UNIT_LAYERLEVEL" val="1"/>
  <p:tag name="KSO_WM_TAG_VERSION" val="3.0"/>
  <p:tag name="KSO_WM_BEAUTIFY_FLAG" val="#wm#"/>
  <p:tag name="KSO_WM_UNIT_FILL_FORE_SCHEMECOLOR_INDEX" val="16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38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600_1*a*1"/>
  <p:tag name="KSO_WM_TEMPLATE_CATEGORY" val="custom"/>
  <p:tag name="KSO_WM_TEMPLATE_INDEX" val="20233600"/>
  <p:tag name="KSO_WM_UNIT_LAYERLEVEL" val="1"/>
  <p:tag name="KSO_WM_TAG_VERSION" val="3.0"/>
  <p:tag name="KSO_WM_BEAUTIFY_FLAG" val="#wm#"/>
  <p:tag name="KSO_WM_DIAGRAM_GROUP_CODE" val="l1-1"/>
  <p:tag name="KSO_WM_UNIT_PRESET_TEXT" val="单击此处添加标题"/>
  <p:tag name="KSO_WM_UNIT_TEXT_TYPE" val="1"/>
  <p:tag name="KSO_WM_UNIT_TEXT_FILL_FORE_SCHEMECOLOR_INDEX" val="5"/>
  <p:tag name="KSO_WM_UNIT_TEXT_FILL_TYPE" val="1"/>
  <p:tag name="KSO_WM_UNIT_USESOURCEFORMAT_APPLY" val="0"/>
</p:tagLst>
</file>

<file path=ppt/tags/tag38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3660_2*l_h_f*1_2_1"/>
  <p:tag name="KSO_WM_TEMPLATE_CATEGORY" val="diagram"/>
  <p:tag name="KSO_WM_TEMPLATE_INDEX" val="20233660"/>
  <p:tag name="KSO_WM_UNIT_LAYERLEVEL" val="1_1_1"/>
  <p:tag name="KSO_WM_TAG_VERSION" val="3.0"/>
  <p:tag name="KSO_WM_UNIT_TEXT_FILL_FORE_SCHEMECOLOR_INDEX_BRIGHTNESS" val="0.35"/>
  <p:tag name="KSO_WM_DIAGRAM_GROUP_CODE" val="l1-1"/>
  <p:tag name="KSO_WM_DIAGRAM_MAX_ITEMCNT" val="3"/>
  <p:tag name="KSO_WM_DIAGRAM_MIN_ITEMCNT" val="2"/>
  <p:tag name="KSO_WM_DIAGRAM_VIRTUALLY_FRAME" val="{&quot;height&quot;:113.5999984741211,&quot;width&quot;:836.71685791015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  <p:tag name="KSO_WM_UNIT_TEXT_TYPE" val="1"/>
  <p:tag name="KSO_WM_DIAGRAM_VERSION" val="3"/>
  <p:tag name="KSO_WM_DIAGRAM_COLOR_TRICK" val="2"/>
  <p:tag name="KSO_WM_DIAGRAM_COLOR_TEXT_CAN_REMOVE" val="n"/>
  <p:tag name="KSO_WM_UNIT_TEXT_LAYER_COUNT" val="1"/>
  <p:tag name="KSO_WM_BEAUTIFY_FLAG" val="#wm#"/>
  <p:tag name="KSO_WM_UNIT_PRESET_TEXT" val="单击此处添加文本具体内容，简明阐述您的观点。根据需要可增减文字，以便观者准确理解您传达的思想。单击此处添加文本具体内容简明地阐述您的观点。"/>
  <p:tag name="KSO_WM_UNIT_TEXT_FILL_FORE_SCHEMECOLOR_INDEX" val="1"/>
  <p:tag name="KSO_WM_UNIT_TEXT_FILL_TYPE" val="1"/>
  <p:tag name="KSO_WM_UNIT_USESOURCEFORMAT_APPLY" val="0"/>
</p:tagLst>
</file>

<file path=ppt/tags/tag38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3660_2*l_h_a*1_2_1"/>
  <p:tag name="KSO_WM_TEMPLATE_CATEGORY" val="diagram"/>
  <p:tag name="KSO_WM_TEMPLATE_INDEX" val="20233660"/>
  <p:tag name="KSO_WM_UNIT_LAYERLEVEL" val="1_1_1"/>
  <p:tag name="KSO_WM_TAG_VERSION" val="3.0"/>
  <p:tag name="KSO_WM_UNIT_TEXT_FILL_FORE_SCHEMECOLOR_INDEX_BRIGHTNESS" val="0.15"/>
  <p:tag name="KSO_WM_DIAGRAM_GROUP_CODE" val="l1-1"/>
  <p:tag name="KSO_WM_DIAGRAM_MAX_ITEMCNT" val="3"/>
  <p:tag name="KSO_WM_DIAGRAM_MIN_ITEMCNT" val="2"/>
  <p:tag name="KSO_WM_DIAGRAM_VIRTUALLY_FRAME" val="{&quot;height&quot;:113.5999984741211,&quot;width&quot;:836.71685791015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  <p:tag name="KSO_WM_UNIT_TEXT_TYPE" val="1"/>
  <p:tag name="KSO_WM_DIAGRAM_VERSION" val="3"/>
  <p:tag name="KSO_WM_DIAGRAM_COLOR_TRICK" val="2"/>
  <p:tag name="KSO_WM_DIAGRAM_COLOR_TEXT_CAN_REMOVE" val="n"/>
  <p:tag name="KSO_WM_BEAUTIFY_FLAG" val="#wm#"/>
  <p:tag name="KSO_WM_UNIT_PRESET_TEXT" val="单击此处添加标题"/>
  <p:tag name="KSO_WM_UNIT_TEXT_FILL_FORE_SCHEMECOLOR_INDEX" val="1"/>
  <p:tag name="KSO_WM_UNIT_TEXT_FILL_TYPE" val="1"/>
  <p:tag name="KSO_WM_UNIT_USESOURCEFORMAT_APPLY" val="0"/>
</p:tagLst>
</file>

<file path=ppt/tags/tag38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3660_2*l_h_f*1_3_1"/>
  <p:tag name="KSO_WM_TEMPLATE_CATEGORY" val="diagram"/>
  <p:tag name="KSO_WM_TEMPLATE_INDEX" val="20233660"/>
  <p:tag name="KSO_WM_UNIT_LAYERLEVEL" val="1_1_1"/>
  <p:tag name="KSO_WM_TAG_VERSION" val="3.0"/>
  <p:tag name="KSO_WM_UNIT_TEXT_FILL_FORE_SCHEMECOLOR_INDEX_BRIGHTNESS" val="0.35"/>
  <p:tag name="KSO_WM_DIAGRAM_GROUP_CODE" val="l1-1"/>
  <p:tag name="KSO_WM_DIAGRAM_MAX_ITEMCNT" val="3"/>
  <p:tag name="KSO_WM_DIAGRAM_MIN_ITEMCNT" val="2"/>
  <p:tag name="KSO_WM_DIAGRAM_VIRTUALLY_FRAME" val="{&quot;height&quot;:113.5999984741211,&quot;width&quot;:836.71685791015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  <p:tag name="KSO_WM_UNIT_TEXT_TYPE" val="1"/>
  <p:tag name="KSO_WM_DIAGRAM_VERSION" val="3"/>
  <p:tag name="KSO_WM_DIAGRAM_COLOR_TRICK" val="2"/>
  <p:tag name="KSO_WM_DIAGRAM_COLOR_TEXT_CAN_REMOVE" val="n"/>
  <p:tag name="KSO_WM_UNIT_TEXT_LAYER_COUNT" val="1"/>
  <p:tag name="KSO_WM_BEAUTIFY_FLAG" val="#wm#"/>
  <p:tag name="KSO_WM_UNIT_PRESET_TEXT" val="单击此处添加文本内容，简明阐述您的观点。根据需要可增减文字，以便观者准确理解您传达的思想。单击此处添加文本具体内容简明地阐述您的观点。"/>
  <p:tag name="KSO_WM_UNIT_TEXT_FILL_FORE_SCHEMECOLOR_INDEX" val="1"/>
  <p:tag name="KSO_WM_UNIT_TEXT_FILL_TYPE" val="1"/>
  <p:tag name="KSO_WM_UNIT_USESOURCEFORMAT_APPLY" val="0"/>
</p:tagLst>
</file>

<file path=ppt/tags/tag38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3660_2*l_h_a*1_3_1"/>
  <p:tag name="KSO_WM_TEMPLATE_CATEGORY" val="diagram"/>
  <p:tag name="KSO_WM_TEMPLATE_INDEX" val="20233660"/>
  <p:tag name="KSO_WM_UNIT_LAYERLEVEL" val="1_1_1"/>
  <p:tag name="KSO_WM_TAG_VERSION" val="3.0"/>
  <p:tag name="KSO_WM_UNIT_TEXT_FILL_FORE_SCHEMECOLOR_INDEX_BRIGHTNESS" val="0.15"/>
  <p:tag name="KSO_WM_DIAGRAM_GROUP_CODE" val="l1-1"/>
  <p:tag name="KSO_WM_DIAGRAM_MAX_ITEMCNT" val="3"/>
  <p:tag name="KSO_WM_DIAGRAM_MIN_ITEMCNT" val="2"/>
  <p:tag name="KSO_WM_DIAGRAM_VIRTUALLY_FRAME" val="{&quot;height&quot;:113.5999984741211,&quot;width&quot;:836.71685791015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  <p:tag name="KSO_WM_UNIT_TEXT_TYPE" val="1"/>
  <p:tag name="KSO_WM_DIAGRAM_VERSION" val="3"/>
  <p:tag name="KSO_WM_DIAGRAM_COLOR_TRICK" val="2"/>
  <p:tag name="KSO_WM_DIAGRAM_COLOR_TEXT_CAN_REMOVE" val="n"/>
  <p:tag name="KSO_WM_BEAUTIFY_FLAG" val="#wm#"/>
  <p:tag name="KSO_WM_UNIT_PRESET_TEXT" val="单击此处添加标题"/>
  <p:tag name="KSO_WM_UNIT_TEXT_FILL_FORE_SCHEMECOLOR_INDEX" val="1"/>
  <p:tag name="KSO_WM_UNIT_TEXT_FILL_TYPE" val="1"/>
  <p:tag name="KSO_WM_UNIT_USESOURCEFORMAT_APPLY" val="0"/>
</p:tagLst>
</file>

<file path=ppt/tags/tag38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3660_2*l_h_f*1_1_1"/>
  <p:tag name="KSO_WM_TEMPLATE_CATEGORY" val="diagram"/>
  <p:tag name="KSO_WM_TEMPLATE_INDEX" val="20233660"/>
  <p:tag name="KSO_WM_UNIT_LAYERLEVEL" val="1_1_1"/>
  <p:tag name="KSO_WM_TAG_VERSION" val="3.0"/>
  <p:tag name="KSO_WM_UNIT_TEXT_FILL_FORE_SCHEMECOLOR_INDEX_BRIGHTNESS" val="0.35"/>
  <p:tag name="KSO_WM_DIAGRAM_GROUP_CODE" val="l1-1"/>
  <p:tag name="KSO_WM_DIAGRAM_MAX_ITEMCNT" val="3"/>
  <p:tag name="KSO_WM_DIAGRAM_MIN_ITEMCNT" val="2"/>
  <p:tag name="KSO_WM_DIAGRAM_VIRTUALLY_FRAME" val="{&quot;height&quot;:113.5999984741211,&quot;width&quot;:836.71685791015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  <p:tag name="KSO_WM_UNIT_TEXT_TYPE" val="1"/>
  <p:tag name="KSO_WM_DIAGRAM_VERSION" val="3"/>
  <p:tag name="KSO_WM_DIAGRAM_COLOR_TRICK" val="2"/>
  <p:tag name="KSO_WM_DIAGRAM_COLOR_TEXT_CAN_REMOVE" val="n"/>
  <p:tag name="KSO_WM_UNIT_TEXT_LAYER_COUNT" val="1"/>
  <p:tag name="KSO_WM_BEAUTIFY_FLAG" val="#wm#"/>
  <p:tag name="KSO_WM_UNIT_PRESET_TEXT" val="单击此处添加文本，简明阐述您的观点。根据需要可增减文字，以便观者准确理解您传达的思想。单击此处添加文本具体内容简明地阐述您的观点。"/>
  <p:tag name="KSO_WM_UNIT_TEXT_FILL_FORE_SCHEMECOLOR_INDEX" val="1"/>
  <p:tag name="KSO_WM_UNIT_TEXT_FILL_TYPE" val="1"/>
  <p:tag name="KSO_WM_UNIT_USESOURCEFORMAT_APPLY" val="0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660_2*l_h_a*1_1_1"/>
  <p:tag name="KSO_WM_TEMPLATE_CATEGORY" val="diagram"/>
  <p:tag name="KSO_WM_TEMPLATE_INDEX" val="20233660"/>
  <p:tag name="KSO_WM_UNIT_LAYERLEVEL" val="1_1_1"/>
  <p:tag name="KSO_WM_TAG_VERSION" val="3.0"/>
  <p:tag name="KSO_WM_UNIT_TEXT_FILL_FORE_SCHEMECOLOR_INDEX_BRIGHTNESS" val="0.15"/>
  <p:tag name="KSO_WM_DIAGRAM_GROUP_CODE" val="l1-1"/>
  <p:tag name="KSO_WM_DIAGRAM_MAX_ITEMCNT" val="3"/>
  <p:tag name="KSO_WM_DIAGRAM_MIN_ITEMCNT" val="2"/>
  <p:tag name="KSO_WM_DIAGRAM_VIRTUALLY_FRAME" val="{&quot;height&quot;:113.5999984741211,&quot;width&quot;:836.71685791015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  <p:tag name="KSO_WM_UNIT_TEXT_TYPE" val="1"/>
  <p:tag name="KSO_WM_DIAGRAM_VERSION" val="3"/>
  <p:tag name="KSO_WM_DIAGRAM_COLOR_TRICK" val="2"/>
  <p:tag name="KSO_WM_DIAGRAM_COLOR_TEXT_CAN_REMOVE" val="n"/>
  <p:tag name="KSO_WM_BEAUTIFY_FLAG" val="#wm#"/>
  <p:tag name="KSO_WM_UNIT_PRESET_TEXT" val="单击此处添加标题"/>
  <p:tag name="KSO_WM_UNIT_TEXT_FILL_FORE_SCHEMECOLOR_INDEX" val="1"/>
  <p:tag name="KSO_WM_UNIT_TEXT_FILL_TYPE" val="1"/>
  <p:tag name="KSO_WM_UNIT_USESOURCEFORMAT_APPLY" val="0"/>
</p:tagLst>
</file>

<file path=ppt/tags/tag39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i"/>
  <p:tag name="KSO_WM_UNIT_INDEX" val="1_1_1"/>
  <p:tag name="KSO_WM_UNIT_ID" val="diagram20233660_2*l_h_i*1_1_1"/>
  <p:tag name="KSO_WM_TEMPLATE_CATEGORY" val="diagram"/>
  <p:tag name="KSO_WM_TEMPLATE_INDEX" val="20233660"/>
  <p:tag name="KSO_WM_UNIT_LAYERLEVEL" val="1_1_1"/>
  <p:tag name="KSO_WM_TAG_VERSION" val="3.0"/>
  <p:tag name="KSO_WM_UNIT_TEXT_FILL_FORE_SCHEMECOLOR_INDEX_BRIGHTNESS" val="0.15"/>
  <p:tag name="KSO_WM_DIAGRAM_GROUP_CODE" val="l1-1"/>
  <p:tag name="KSO_WM_DIAGRAM_MAX_ITEMCNT" val="3"/>
  <p:tag name="KSO_WM_DIAGRAM_MIN_ITEMCNT" val="2"/>
  <p:tag name="KSO_WM_DIAGRAM_VIRTUALLY_FRAME" val="{&quot;height&quot;:113.5999984741211,&quot;width&quot;:836.71685791015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  <p:tag name="KSO_WM_UNIT_SUBTYPE" val="d"/>
  <p:tag name="KSO_WM_DIAGRAM_VERSION" val="3"/>
  <p:tag name="KSO_WM_DIAGRAM_COLOR_TRICK" val="2"/>
  <p:tag name="KSO_WM_DIAGRAM_COLOR_TEXT_CAN_REMOVE" val="n"/>
  <p:tag name="KSO_WM_BEAUTIFY_FLAG" val="#wm#"/>
  <p:tag name="KSO_WM_UNIT_TEXT_FILL_FORE_SCHEMECOLOR_INDEX" val="1"/>
  <p:tag name="KSO_WM_UNIT_TEXT_FILL_TYPE" val="1"/>
  <p:tag name="KSO_WM_UNIT_USESOURCEFORMAT_APPLY" val="0"/>
</p:tagLst>
</file>

<file path=ppt/tags/tag39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i"/>
  <p:tag name="KSO_WM_UNIT_INDEX" val="1_2_1"/>
  <p:tag name="KSO_WM_UNIT_ID" val="diagram20233660_2*l_h_i*1_2_1"/>
  <p:tag name="KSO_WM_TEMPLATE_CATEGORY" val="diagram"/>
  <p:tag name="KSO_WM_TEMPLATE_INDEX" val="20233660"/>
  <p:tag name="KSO_WM_UNIT_LAYERLEVEL" val="1_1_1"/>
  <p:tag name="KSO_WM_TAG_VERSION" val="3.0"/>
  <p:tag name="KSO_WM_UNIT_TEXT_FILL_FORE_SCHEMECOLOR_INDEX_BRIGHTNESS" val="0.15"/>
  <p:tag name="KSO_WM_DIAGRAM_GROUP_CODE" val="l1-1"/>
  <p:tag name="KSO_WM_DIAGRAM_MAX_ITEMCNT" val="3"/>
  <p:tag name="KSO_WM_DIAGRAM_MIN_ITEMCNT" val="2"/>
  <p:tag name="KSO_WM_DIAGRAM_VIRTUALLY_FRAME" val="{&quot;height&quot;:113.5999984741211,&quot;width&quot;:836.71685791015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  <p:tag name="KSO_WM_UNIT_SUBTYPE" val="d"/>
  <p:tag name="KSO_WM_DIAGRAM_VERSION" val="3"/>
  <p:tag name="KSO_WM_DIAGRAM_COLOR_TRICK" val="2"/>
  <p:tag name="KSO_WM_DIAGRAM_COLOR_TEXT_CAN_REMOVE" val="n"/>
  <p:tag name="KSO_WM_BEAUTIFY_FLAG" val="#wm#"/>
  <p:tag name="KSO_WM_UNIT_TEXT_FILL_FORE_SCHEMECOLOR_INDEX" val="1"/>
  <p:tag name="KSO_WM_UNIT_TEXT_FILL_TYPE" val="1"/>
  <p:tag name="KSO_WM_UNIT_USESOURCEFORMAT_APPLY" val="0"/>
</p:tagLst>
</file>

<file path=ppt/tags/tag39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i"/>
  <p:tag name="KSO_WM_UNIT_INDEX" val="1_3_1"/>
  <p:tag name="KSO_WM_UNIT_ID" val="diagram20233660_2*l_h_i*1_3_1"/>
  <p:tag name="KSO_WM_TEMPLATE_CATEGORY" val="diagram"/>
  <p:tag name="KSO_WM_TEMPLATE_INDEX" val="20233660"/>
  <p:tag name="KSO_WM_UNIT_LAYERLEVEL" val="1_1_1"/>
  <p:tag name="KSO_WM_TAG_VERSION" val="3.0"/>
  <p:tag name="KSO_WM_UNIT_TEXT_FILL_FORE_SCHEMECOLOR_INDEX_BRIGHTNESS" val="0.15"/>
  <p:tag name="KSO_WM_DIAGRAM_GROUP_CODE" val="l1-1"/>
  <p:tag name="KSO_WM_DIAGRAM_MAX_ITEMCNT" val="3"/>
  <p:tag name="KSO_WM_DIAGRAM_MIN_ITEMCNT" val="2"/>
  <p:tag name="KSO_WM_DIAGRAM_VIRTUALLY_FRAME" val="{&quot;height&quot;:113.5999984741211,&quot;width&quot;:836.71685791015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  <p:tag name="KSO_WM_UNIT_SUBTYPE" val="d"/>
  <p:tag name="KSO_WM_DIAGRAM_VERSION" val="3"/>
  <p:tag name="KSO_WM_DIAGRAM_COLOR_TRICK" val="2"/>
  <p:tag name="KSO_WM_DIAGRAM_COLOR_TEXT_CAN_REMOVE" val="n"/>
  <p:tag name="KSO_WM_BEAUTIFY_FLAG" val="#wm#"/>
  <p:tag name="KSO_WM_UNIT_TEXT_FILL_FORE_SCHEMECOLOR_INDEX" val="1"/>
  <p:tag name="KSO_WM_UNIT_TEXT_FILL_TYPE" val="1"/>
  <p:tag name="KSO_WM_UNIT_USESOURCEFORMAT_APPLY" val="0"/>
</p:tagLst>
</file>

<file path=ppt/tags/tag3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660_2*l_h_i*1_1_2"/>
  <p:tag name="KSO_WM_TEMPLATE_CATEGORY" val="diagram"/>
  <p:tag name="KSO_WM_TEMPLATE_INDEX" val="20233660"/>
  <p:tag name="KSO_WM_UNIT_LAYERLEVEL" val="1_1_1"/>
  <p:tag name="KSO_WM_TAG_VERSION" val="3.0"/>
  <p:tag name="KSO_WM_UNIT_TYPE" val="l_h_i"/>
  <p:tag name="KSO_WM_UNIT_INDEX" val="1_1_2"/>
  <p:tag name="KSO_WM_DIAGRAM_VERSION" val="3"/>
  <p:tag name="KSO_WM_DIAGRAM_COLOR_TRICK" val="2"/>
  <p:tag name="KSO_WM_DIAGRAM_COLOR_TEXT_CAN_REMOVE" val="n"/>
  <p:tag name="KSO_WM_DIAGRAM_MAX_ITEMCNT" val="3"/>
  <p:tag name="KSO_WM_DIAGRAM_MIN_ITEMCNT" val="2"/>
  <p:tag name="KSO_WM_DIAGRAM_VIRTUALLY_FRAME" val="{&quot;height&quot;:113.5999984741211,&quot;width&quot;:836.716857910156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660_2*l_h_i*1_2_2"/>
  <p:tag name="KSO_WM_TEMPLATE_CATEGORY" val="diagram"/>
  <p:tag name="KSO_WM_TEMPLATE_INDEX" val="20233660"/>
  <p:tag name="KSO_WM_UNIT_LAYERLEVEL" val="1_1_1"/>
  <p:tag name="KSO_WM_TAG_VERSION" val="3.0"/>
  <p:tag name="KSO_WM_UNIT_TYPE" val="l_h_i"/>
  <p:tag name="KSO_WM_UNIT_INDEX" val="1_2_2"/>
  <p:tag name="KSO_WM_DIAGRAM_VERSION" val="3"/>
  <p:tag name="KSO_WM_DIAGRAM_COLOR_TRICK" val="2"/>
  <p:tag name="KSO_WM_DIAGRAM_COLOR_TEXT_CAN_REMOVE" val="n"/>
  <p:tag name="KSO_WM_DIAGRAM_MAX_ITEMCNT" val="3"/>
  <p:tag name="KSO_WM_DIAGRAM_MIN_ITEMCNT" val="2"/>
  <p:tag name="KSO_WM_DIAGRAM_VIRTUALLY_FRAME" val="{&quot;height&quot;:113.5999984741211,&quot;width&quot;:836.7168579101562}"/>
  <p:tag name="KSO_WM_DIAGRAM_COLOR_MATCH_VALUE" val="{&quot;shape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6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660_2*l_h_i*1_3_2"/>
  <p:tag name="KSO_WM_TEMPLATE_CATEGORY" val="diagram"/>
  <p:tag name="KSO_WM_TEMPLATE_INDEX" val="20233660"/>
  <p:tag name="KSO_WM_UNIT_LAYERLEVEL" val="1_1_1"/>
  <p:tag name="KSO_WM_TAG_VERSION" val="3.0"/>
  <p:tag name="KSO_WM_UNIT_TYPE" val="l_h_i"/>
  <p:tag name="KSO_WM_UNIT_INDEX" val="1_3_2"/>
  <p:tag name="KSO_WM_DIAGRAM_VERSION" val="3"/>
  <p:tag name="KSO_WM_DIAGRAM_COLOR_TRICK" val="2"/>
  <p:tag name="KSO_WM_DIAGRAM_COLOR_TEXT_CAN_REMOVE" val="n"/>
  <p:tag name="KSO_WM_DIAGRAM_MAX_ITEMCNT" val="3"/>
  <p:tag name="KSO_WM_DIAGRAM_MIN_ITEMCNT" val="2"/>
  <p:tag name="KSO_WM_DIAGRAM_VIRTUALLY_FRAME" val="{&quot;height&quot;:113.5999984741211,&quot;width&quot;:836.716857910156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97.xml><?xml version="1.0" encoding="utf-8"?>
<p:tagLst xmlns:p="http://schemas.openxmlformats.org/presentationml/2006/main">
  <p:tag name="KSO_WM_SLIDE_ID" val="custom20233600_1"/>
  <p:tag name="KSO_WM_TEMPLATE_SUBCATEGORY" val="0"/>
  <p:tag name="KSO_WM_TEMPLATE_MASTER_TYPE" val="0"/>
  <p:tag name="KSO_WM_TEMPLATE_COLOR_TYPE" val="0"/>
  <p:tag name="KSO_WM_SLIDE_ITEM_CNT" val="3"/>
  <p:tag name="KSO_WM_SLIDE_INDEX" val="1"/>
  <p:tag name="KSO_WM_TAG_VERSION" val="3.0"/>
  <p:tag name="KSO_WM_BEAUTIFY_FLAG" val="#wm#"/>
  <p:tag name="KSO_WM_TEMPLATE_CATEGORY" val="custom"/>
  <p:tag name="KSO_WM_TEMPLATE_INDEX" val="20230300"/>
  <p:tag name="KSO_WM_SLIDE_TYPE" val="text"/>
  <p:tag name="KSO_WM_SLIDE_SUBTYPE" val="picTxt"/>
  <p:tag name="KSO_WM_SLIDE_SIZE" val="836.717*113.503"/>
  <p:tag name="KSO_WM_SLIDE_POSITION" val="95.3*366.497"/>
  <p:tag name="KSO_WM_SLIDE_LAYOUT" val="a_d_l"/>
  <p:tag name="KSO_WM_SLIDE_LAYOUT_CNT" val="1_1_1"/>
  <p:tag name="KSO_WM_SPECIAL_SOURCE" val="bdnull"/>
  <p:tag name="KSO_WM_DIAGRAM_GROUP_CODE" val="l1-1"/>
  <p:tag name="KSO_WM_SLIDE_DIAGTYPE" val="l"/>
</p:tagLst>
</file>

<file path=ppt/tags/tag39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3144_3*a*1"/>
  <p:tag name="KSO_WM_TEMPLATE_CATEGORY" val="diagram"/>
  <p:tag name="KSO_WM_TEMPLATE_INDEX" val="20233144"/>
  <p:tag name="KSO_WM_UNIT_LAYERLEVEL" val="1"/>
  <p:tag name="KSO_WM_TAG_VERSION" val="3.0"/>
  <p:tag name="KSO_WM_BEAUTIFY_FLAG" val="#wm#"/>
  <p:tag name="KSO_WM_DIAGRAM_GROUP_CODE" val="l1-1"/>
  <p:tag name="KSO_WM_UNIT_TEXT_TYPE" val="1"/>
  <p:tag name="KSO_WM_UNIT_PRESET_TEXT" val="单击此处添加标题"/>
  <p:tag name="KSO_WM_UNIT_TEXT_FILL_FORE_SCHEMECOLOR_INDEX" val="5"/>
  <p:tag name="KSO_WM_UNIT_TEXT_FILL_TYPE" val="1"/>
  <p:tag name="KSO_WM_UNIT_USESOURCEFORMAT_APPLY" val="0"/>
</p:tagLst>
</file>

<file path=ppt/tags/tag3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144_3*l_h_i*1_1_2"/>
  <p:tag name="KSO_WM_TEMPLATE_CATEGORY" val="diagram"/>
  <p:tag name="KSO_WM_TEMPLATE_INDEX" val="20233144"/>
  <p:tag name="KSO_WM_UNIT_LAYERLEVEL" val="1_1_1"/>
  <p:tag name="KSO_WM_TAG_VERSION" val="3.0"/>
  <p:tag name="KSO_WM_UNIT_TYPE" val="l_h_i"/>
  <p:tag name="KSO_WM_UNIT_INDEX" val="1_1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gradient&quot;:[{&quot;brightness&quot;:0.4000000059604645,&quot;colorType&quot;:1,&quot;foreColorIndex&quot;:5,&quot;pos&quot;:0,&quot;transparency&quot;:1},{&quot;brightness&quot;:0.4000000059604645,&quot;colorType&quot;:1,&quot;foreColorIndex&quot;:5,&quot;pos&quot;:0.6499999761581421,&quot;transparency&quot;:0.800000011920929}],&quot;type&quot;:3},&quot;glow&quot;:{&quot;colorType&quot;:0},&quot;line&quot;:{&quot;type&quot;:0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SHADOW_SCHEMECOLOR_INDEX" val="5"/>
  <p:tag name="KSO_WM_UNIT_TEXT_FILL_FORE_SCHEMECOLOR_INDEX" val="2"/>
  <p:tag name="KSO_WM_UNIT_TEXT_FILL_TYPE" val="1"/>
  <p:tag name="KSO_WM_UNIT_USESOURCEFORMAT_APPLY" val="0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144_3*l_h_d*1_1_1"/>
  <p:tag name="KSO_WM_TEMPLATE_CATEGORY" val="diagram"/>
  <p:tag name="KSO_WM_TEMPLATE_INDEX" val="20233144"/>
  <p:tag name="KSO_WM_UNIT_LAYERLEVEL" val="1_1_1"/>
  <p:tag name="KSO_WM_TAG_VERSION" val="3.0"/>
  <p:tag name="KSO_WM_UNIT_TYPE" val="l_h_d"/>
  <p:tag name="KSO_WM_UNIT_INDEX" val="1_1_1"/>
  <p:tag name="KSO_WM_UNIT_VALUE" val="599*382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5,&quot;transparency&quot;:0.800000011920929},&quot;type&quot;:1},&quot;shadow&quot;:{&quot;brightness&quot;:-0.25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PICTURE_SUBTYPE" val="b"/>
  <p:tag name="KSO_WM_BEAUTIFY_FLAG" val="#wm#"/>
  <p:tag name="KSO_WM_UNIT_FILL_TYPE" val="1"/>
  <p:tag name="KSO_WM_UNIT_FILL_FORE_SCHEMECOLOR_INDEX" val="5"/>
  <p:tag name="KSO_WM_UNIT_FILL_FORE_SCHEMECOLOR_INDEX_BRIGHTNESS" val="0"/>
  <p:tag name="KSO_WM_UNIT_LINE_FORE_SCHEMECOLOR_INDEX" val="5"/>
  <p:tag name="MH_PIC_SOURCE_TYPE" val="generate_slide_ai*{&quot;ai_type&quot;:&quot;generate_ppt&quot;,&quot;id&quot;:&quot;&quot;}*auto_ai_ai_v2.0.9_ONLINE*1745421450296_74.69_404da0d362bd-slide-11"/>
  <p:tag name="KSO_WM_UNIT_LINE_FILL_TYPE" val="2"/>
  <p:tag name="KSO_WM_UNIT_SHADOW_SCHEMECOLOR_INDEX" val="5"/>
  <p:tag name="KSO_WM_UNIT_USESOURCEFORMAT_APPLY" val="0"/>
</p:tagLst>
</file>

<file path=ppt/tags/tag40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3144_3*l_h_f*1_1_1"/>
  <p:tag name="KSO_WM_TEMPLATE_CATEGORY" val="diagram"/>
  <p:tag name="KSO_WM_TEMPLATE_INDEX" val="20233144"/>
  <p:tag name="KSO_WM_UNIT_LAYERLEVEL" val="1_1_1"/>
  <p:tag name="KSO_WM_TAG_VERSION" val="3.0"/>
  <p:tag name="KSO_WM_DIAGRAM_GROUP_CODE" val="l1-1"/>
  <p:tag name="KSO_WM_DIAGRAM_VERSION" val="3"/>
  <p:tag name="KSO_WM_DIAGRAM_COLOR_TRICK" val="1"/>
  <p:tag name="KSO_WM_DIAGRAM_COLOR_TEXT_CAN_REMOVE" val="n"/>
  <p:tag name="KSO_WM_UNIT_TEXT_TYPE" val="1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LAYER_COUNT" val="1"/>
  <p:tag name="KSO_WM_BEAUTIFY_FLAG" val="#wm#"/>
  <p:tag name="KSO_WM_UNIT_PRESET_TEXT" val="单击此处输入您的正文，文字是您思想的提炼，请尽量言简意赅的阐述观点，单击此处输入智能图形正文"/>
  <p:tag name="KSO_WM_UNIT_TEXT_FILL_FORE_SCHEMECOLOR_INDEX" val="1"/>
  <p:tag name="KSO_WM_UNIT_TEXT_FILL_TYPE" val="1"/>
  <p:tag name="KSO_WM_UNIT_USESOURCEFORMAT_APPLY" val="0"/>
</p:tagLst>
</file>

<file path=ppt/tags/tag40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TEMPLATE_CATEGORY" val="diagram"/>
  <p:tag name="KSO_WM_TEMPLATE_INDEX" val="20233144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3144_3*l_h_a*1_1_1"/>
  <p:tag name="KSO_WM_UNIT_INDEX" val="1_1_1"/>
  <p:tag name="KSO_WM_DIAGRAM_GROUP_CODE" val="l1-1"/>
  <p:tag name="KSO_WM_UNIT_TEXT_TYPE" val="1"/>
  <p:tag name="KSO_WM_DIAGRAM_VERSION" val="3"/>
  <p:tag name="KSO_WM_DIAGRAM_COLOR_TRICK" val="1"/>
  <p:tag name="KSO_WM_DIAGRAM_COLOR_TEXT_CAN_REMOVE" val="n"/>
  <p:tag name="KSO_WM_BEAUTIFY_FLAG" val="#wm#"/>
  <p:tag name="KSO_WM_UNIT_PRESET_TEXT" val="单击添加标题"/>
  <p:tag name="KSO_WM_UNIT_TEXT_FILL_FORE_SCHEMECOLOR_INDEX" val="1"/>
  <p:tag name="KSO_WM_UNIT_TEXT_FILL_TYPE" val="1"/>
  <p:tag name="KSO_WM_UNIT_USESOURCEFORMAT_APPLY" val="0"/>
</p:tagLst>
</file>

<file path=ppt/tags/tag4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144_3*l_h_i*1_1_1"/>
  <p:tag name="KSO_WM_TEMPLATE_CATEGORY" val="diagram"/>
  <p:tag name="KSO_WM_TEMPLATE_INDEX" val="20233144"/>
  <p:tag name="KSO_WM_UNIT_LAYERLEVEL" val="1_1_1"/>
  <p:tag name="KSO_WM_TAG_VERSION" val="3.0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7400000095367432}],&quot;type&quot;:2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UNIT_SHADOW_SCHEMECOLOR_INDEX" val="5"/>
  <p:tag name="KSO_WM_UNIT_USESOURCEFORMAT_APPLY" val="0"/>
</p:tagLst>
</file>

<file path=ppt/tags/tag4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144_3*l_h_i*1_2_2"/>
  <p:tag name="KSO_WM_TEMPLATE_CATEGORY" val="diagram"/>
  <p:tag name="KSO_WM_TEMPLATE_INDEX" val="20233144"/>
  <p:tag name="KSO_WM_UNIT_LAYERLEVEL" val="1_1_1"/>
  <p:tag name="KSO_WM_TAG_VERSION" val="3.0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gradient&quot;:[{&quot;brightness&quot;:0.4000000059604645,&quot;colorType&quot;:1,&quot;foreColorIndex&quot;:5,&quot;pos&quot;:0,&quot;transparency&quot;:1},{&quot;brightness&quot;:0.4000000059604645,&quot;colorType&quot;:1,&quot;foreColorIndex&quot;:5,&quot;pos&quot;:0.6499999761581421,&quot;transparency&quot;:0.800000011920929}],&quot;type&quot;:3},&quot;glow&quot;:{&quot;colorType&quot;:0},&quot;line&quot;:{&quot;type&quot;:0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SHADOW_SCHEMECOLOR_INDEX" val="5"/>
  <p:tag name="KSO_WM_UNIT_TEXT_FILL_FORE_SCHEMECOLOR_INDEX" val="2"/>
  <p:tag name="KSO_WM_UNIT_TEXT_FILL_TYPE" val="1"/>
  <p:tag name="KSO_WM_UNIT_USESOURCEFORMAT_APPLY" val="0"/>
</p:tagLst>
</file>

<file path=ppt/tags/tag4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144_3*l_h_d*1_2_1"/>
  <p:tag name="KSO_WM_TEMPLATE_CATEGORY" val="diagram"/>
  <p:tag name="KSO_WM_TEMPLATE_INDEX" val="20233144"/>
  <p:tag name="KSO_WM_UNIT_LAYERLEVEL" val="1_1_1"/>
  <p:tag name="KSO_WM_TAG_VERSION" val="3.0"/>
  <p:tag name="KSO_WM_UNIT_TYPE" val="l_h_d"/>
  <p:tag name="KSO_WM_UNIT_INDEX" val="1_2_1"/>
  <p:tag name="KSO_WM_UNIT_VALUE" val="599*382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5,&quot;transparency&quot;:0.800000011920929},&quot;type&quot;:1},&quot;shadow&quot;:{&quot;brightness&quot;:-0.25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PICTURE_SUBTYPE" val="b"/>
  <p:tag name="KSO_WM_BEAUTIFY_FLAG" val="#wm#"/>
  <p:tag name="KSO_WM_UNIT_FILL_TYPE" val="1"/>
  <p:tag name="KSO_WM_UNIT_FILL_FORE_SCHEMECOLOR_INDEX" val="5"/>
  <p:tag name="KSO_WM_UNIT_FILL_FORE_SCHEMECOLOR_INDEX_BRIGHTNESS" val="0"/>
  <p:tag name="KSO_WM_UNIT_LINE_FORE_SCHEMECOLOR_INDEX" val="5"/>
  <p:tag name="MH_PIC_SOURCE_TYPE" val="generate_slide_ai*{&quot;ai_type&quot;:&quot;generate_ppt&quot;,&quot;id&quot;:&quot;VCG41N505821282&quot;}*auto_gallery_ai_v2.0.9_ONLINE*1745421450296_74.69_404da0d362bd-slide-11"/>
  <p:tag name="KSO_WM_UNIT_LINE_FILL_TYPE" val="2"/>
  <p:tag name="KSO_WM_UNIT_SHADOW_SCHEMECOLOR_INDEX" val="5"/>
  <p:tag name="KSO_WM_UNIT_USESOURCEFORMAT_APPLY" val="0"/>
</p:tagLst>
</file>

<file path=ppt/tags/tag40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3144_3*l_h_f*1_2_1"/>
  <p:tag name="KSO_WM_TEMPLATE_CATEGORY" val="diagram"/>
  <p:tag name="KSO_WM_TEMPLATE_INDEX" val="20233144"/>
  <p:tag name="KSO_WM_UNIT_LAYERLEVEL" val="1_1_1"/>
  <p:tag name="KSO_WM_TAG_VERSION" val="3.0"/>
  <p:tag name="KSO_WM_DIAGRAM_GROUP_CODE" val="l1-1"/>
  <p:tag name="KSO_WM_DIAGRAM_VERSION" val="3"/>
  <p:tag name="KSO_WM_DIAGRAM_COLOR_TRICK" val="1"/>
  <p:tag name="KSO_WM_DIAGRAM_COLOR_TEXT_CAN_REMOVE" val="n"/>
  <p:tag name="KSO_WM_UNIT_TEXT_TYPE" val="1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LAYER_COUNT" val="1"/>
  <p:tag name="KSO_WM_BEAUTIFY_FLAG" val="#wm#"/>
  <p:tag name="KSO_WM_UNIT_PRESET_TEXT" val="单击此处输入正文，文字是您思想的提炼，请尽量言简意赅的阐述观点，单击此处输入智能图形正文"/>
  <p:tag name="KSO_WM_UNIT_TEXT_FILL_FORE_SCHEMECOLOR_INDEX" val="1"/>
  <p:tag name="KSO_WM_UNIT_TEXT_FILL_TYPE" val="1"/>
  <p:tag name="KSO_WM_UNIT_USESOURCEFORMAT_APPLY" val="0"/>
</p:tagLst>
</file>

<file path=ppt/tags/tag40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TEMPLATE_CATEGORY" val="diagram"/>
  <p:tag name="KSO_WM_TEMPLATE_INDEX" val="20233144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3144_3*l_h_a*1_2_1"/>
  <p:tag name="KSO_WM_UNIT_INDEX" val="1_2_1"/>
  <p:tag name="KSO_WM_DIAGRAM_GROUP_CODE" val="l1-1"/>
  <p:tag name="KSO_WM_UNIT_TEXT_TYPE" val="1"/>
  <p:tag name="KSO_WM_DIAGRAM_VERSION" val="3"/>
  <p:tag name="KSO_WM_DIAGRAM_COLOR_TRICK" val="1"/>
  <p:tag name="KSO_WM_DIAGRAM_COLOR_TEXT_CAN_REMOVE" val="n"/>
  <p:tag name="KSO_WM_BEAUTIFY_FLAG" val="#wm#"/>
  <p:tag name="KSO_WM_UNIT_PRESET_TEXT" val="单击添加标题"/>
  <p:tag name="KSO_WM_UNIT_TEXT_FILL_FORE_SCHEMECOLOR_INDEX" val="1"/>
  <p:tag name="KSO_WM_UNIT_TEXT_FILL_TYPE" val="1"/>
  <p:tag name="KSO_WM_UNIT_USESOURCEFORMAT_APPLY" val="0"/>
</p:tagLst>
</file>

<file path=ppt/tags/tag4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144_3*l_h_i*1_2_1"/>
  <p:tag name="KSO_WM_TEMPLATE_CATEGORY" val="diagram"/>
  <p:tag name="KSO_WM_TEMPLATE_INDEX" val="20233144"/>
  <p:tag name="KSO_WM_UNIT_LAYERLEVEL" val="1_1_1"/>
  <p:tag name="KSO_WM_TAG_VERSION" val="3.0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7400000095367432}],&quot;type&quot;:2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UNIT_SHADOW_SCHEMECOLOR_INDEX" val="5"/>
  <p:tag name="KSO_WM_UNIT_USESOURCEFORMAT_APPLY" val="0"/>
</p:tagLst>
</file>

<file path=ppt/tags/tag4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144_3*l_h_i*1_3_2"/>
  <p:tag name="KSO_WM_TEMPLATE_CATEGORY" val="diagram"/>
  <p:tag name="KSO_WM_TEMPLATE_INDEX" val="20233144"/>
  <p:tag name="KSO_WM_UNIT_LAYERLEVEL" val="1_1_1"/>
  <p:tag name="KSO_WM_TAG_VERSION" val="3.0"/>
  <p:tag name="KSO_WM_UNIT_TYPE" val="l_h_i"/>
  <p:tag name="KSO_WM_UNIT_INDEX" val="1_3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gradient&quot;:[{&quot;brightness&quot;:0.4000000059604645,&quot;colorType&quot;:1,&quot;foreColorIndex&quot;:5,&quot;pos&quot;:0,&quot;transparency&quot;:1},{&quot;brightness&quot;:0.4000000059604645,&quot;colorType&quot;:1,&quot;foreColorIndex&quot;:5,&quot;pos&quot;:0.6499999761581421,&quot;transparency&quot;:0.800000011920929}],&quot;type&quot;:3},&quot;glow&quot;:{&quot;colorType&quot;:0},&quot;line&quot;:{&quot;type&quot;:0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SHADOW_SCHEMECOLOR_INDEX" val="5"/>
  <p:tag name="KSO_WM_UNIT_TEXT_FILL_FORE_SCHEMECOLOR_INDEX" val="2"/>
  <p:tag name="KSO_WM_UNIT_TEXT_FILL_TYPE" val="1"/>
  <p:tag name="KSO_WM_UNIT_USESOURCEFORMAT_APPLY" val="0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144_3*l_h_d*1_3_1"/>
  <p:tag name="KSO_WM_TEMPLATE_CATEGORY" val="diagram"/>
  <p:tag name="KSO_WM_TEMPLATE_INDEX" val="20233144"/>
  <p:tag name="KSO_WM_UNIT_LAYERLEVEL" val="1_1_1"/>
  <p:tag name="KSO_WM_TAG_VERSION" val="3.0"/>
  <p:tag name="KSO_WM_UNIT_TYPE" val="l_h_d"/>
  <p:tag name="KSO_WM_UNIT_INDEX" val="1_3_1"/>
  <p:tag name="KSO_WM_UNIT_VALUE" val="599*382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5,&quot;transparency&quot;:0.800000011920929},&quot;type&quot;:1},&quot;shadow&quot;:{&quot;brightness&quot;:-0.25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PICTURE_SUBTYPE" val="b"/>
  <p:tag name="KSO_WM_BEAUTIFY_FLAG" val="#wm#"/>
  <p:tag name="KSO_WM_UNIT_FILL_TYPE" val="1"/>
  <p:tag name="KSO_WM_UNIT_FILL_FORE_SCHEMECOLOR_INDEX" val="5"/>
  <p:tag name="KSO_WM_UNIT_FILL_FORE_SCHEMECOLOR_INDEX_BRIGHTNESS" val="0"/>
  <p:tag name="KSO_WM_UNIT_LINE_FORE_SCHEMECOLOR_INDEX" val="5"/>
  <p:tag name="MH_PIC_SOURCE_TYPE" val="generate_slide_ai*{&quot;ai_type&quot;:&quot;generate_ppt&quot;,&quot;id&quot;:&quot;VCG41N1400458240&quot;}*auto_gallery_ai_v2.0.9_ONLINE*1745421450296_74.69_404da0d362bd-slide-11"/>
  <p:tag name="KSO_WM_UNIT_LINE_FILL_TYPE" val="2"/>
  <p:tag name="KSO_WM_UNIT_SHADOW_SCHEMECOLOR_INDEX" val="5"/>
  <p:tag name="KSO_WM_UNIT_USESOURCEFORMAT_APPLY" val="0"/>
</p:tagLst>
</file>

<file path=ppt/tags/tag41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3144_3*l_h_f*1_3_1"/>
  <p:tag name="KSO_WM_TEMPLATE_CATEGORY" val="diagram"/>
  <p:tag name="KSO_WM_TEMPLATE_INDEX" val="20233144"/>
  <p:tag name="KSO_WM_UNIT_LAYERLEVEL" val="1_1_1"/>
  <p:tag name="KSO_WM_TAG_VERSION" val="3.0"/>
  <p:tag name="KSO_WM_DIAGRAM_GROUP_CODE" val="l1-1"/>
  <p:tag name="KSO_WM_DIAGRAM_VERSION" val="3"/>
  <p:tag name="KSO_WM_DIAGRAM_COLOR_TRICK" val="1"/>
  <p:tag name="KSO_WM_DIAGRAM_COLOR_TEXT_CAN_REMOVE" val="n"/>
  <p:tag name="KSO_WM_UNIT_TEXT_TYPE" val="1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LAYER_COUNT" val="1"/>
  <p:tag name="KSO_WM_BEAUTIFY_FLAG" val="#wm#"/>
  <p:tag name="KSO_WM_UNIT_PRESET_TEXT" val="单击此处输入正文具体内容，文字是您思想的提炼，请尽量言简意赅的阐述观点，单击此处输入智能图形正文"/>
  <p:tag name="KSO_WM_UNIT_TEXT_FILL_FORE_SCHEMECOLOR_INDEX" val="1"/>
  <p:tag name="KSO_WM_UNIT_TEXT_FILL_TYPE" val="1"/>
  <p:tag name="KSO_WM_UNIT_USESOURCEFORMAT_APPLY" val="0"/>
</p:tagLst>
</file>

<file path=ppt/tags/tag41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TEMPLATE_CATEGORY" val="diagram"/>
  <p:tag name="KSO_WM_TEMPLATE_INDEX" val="20233144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3144_3*l_h_a*1_3_1"/>
  <p:tag name="KSO_WM_UNIT_INDEX" val="1_3_1"/>
  <p:tag name="KSO_WM_DIAGRAM_GROUP_CODE" val="l1-1"/>
  <p:tag name="KSO_WM_UNIT_TEXT_TYPE" val="1"/>
  <p:tag name="KSO_WM_DIAGRAM_VERSION" val="3"/>
  <p:tag name="KSO_WM_DIAGRAM_COLOR_TRICK" val="1"/>
  <p:tag name="KSO_WM_DIAGRAM_COLOR_TEXT_CAN_REMOVE" val="n"/>
  <p:tag name="KSO_WM_BEAUTIFY_FLAG" val="#wm#"/>
  <p:tag name="KSO_WM_UNIT_PRESET_TEXT" val="单击添加标题"/>
  <p:tag name="KSO_WM_UNIT_TEXT_FILL_FORE_SCHEMECOLOR_INDEX" val="1"/>
  <p:tag name="KSO_WM_UNIT_TEXT_FILL_TYPE" val="1"/>
  <p:tag name="KSO_WM_UNIT_USESOURCEFORMAT_APPLY" val="0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144_3*l_h_i*1_3_1"/>
  <p:tag name="KSO_WM_TEMPLATE_CATEGORY" val="diagram"/>
  <p:tag name="KSO_WM_TEMPLATE_INDEX" val="20233144"/>
  <p:tag name="KSO_WM_UNIT_LAYERLEVEL" val="1_1_1"/>
  <p:tag name="KSO_WM_TAG_VERSION" val="3.0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7400000095367432}],&quot;type&quot;:2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UNIT_SHADOW_SCHEMECOLOR_INDEX" val="5"/>
  <p:tag name="KSO_WM_UNIT_USESOURCEFORMAT_APPLY" val="0"/>
</p:tagLst>
</file>

<file path=ppt/tags/tag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144_3*l_h_i*1_4_2"/>
  <p:tag name="KSO_WM_TEMPLATE_CATEGORY" val="diagram"/>
  <p:tag name="KSO_WM_TEMPLATE_INDEX" val="20233144"/>
  <p:tag name="KSO_WM_UNIT_LAYERLEVEL" val="1_1_1"/>
  <p:tag name="KSO_WM_TAG_VERSION" val="3.0"/>
  <p:tag name="KSO_WM_UNIT_TYPE" val="l_h_i"/>
  <p:tag name="KSO_WM_UNIT_INDEX" val="1_4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gradient&quot;:[{&quot;brightness&quot;:0.4000000059604645,&quot;colorType&quot;:1,&quot;foreColorIndex&quot;:5,&quot;pos&quot;:0,&quot;transparency&quot;:1},{&quot;brightness&quot;:0.4000000059604645,&quot;colorType&quot;:1,&quot;foreColorIndex&quot;:5,&quot;pos&quot;:0.6499999761581421,&quot;transparency&quot;:0.800000011920929}],&quot;type&quot;:3},&quot;glow&quot;:{&quot;colorType&quot;:0},&quot;line&quot;:{&quot;type&quot;:0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SHADOW_SCHEMECOLOR_INDEX" val="5"/>
  <p:tag name="KSO_WM_UNIT_TEXT_FILL_FORE_SCHEMECOLOR_INDEX" val="2"/>
  <p:tag name="KSO_WM_UNIT_TEXT_FILL_TYPE" val="1"/>
  <p:tag name="KSO_WM_UNIT_USESOURCEFORMAT_APPLY" val="0"/>
</p:tagLst>
</file>

<file path=ppt/tags/tag4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144_3*l_h_d*1_4_1"/>
  <p:tag name="KSO_WM_TEMPLATE_CATEGORY" val="diagram"/>
  <p:tag name="KSO_WM_TEMPLATE_INDEX" val="20233144"/>
  <p:tag name="KSO_WM_UNIT_LAYERLEVEL" val="1_1_1"/>
  <p:tag name="KSO_WM_TAG_VERSION" val="3.0"/>
  <p:tag name="KSO_WM_UNIT_TYPE" val="l_h_d"/>
  <p:tag name="KSO_WM_UNIT_INDEX" val="1_4_1"/>
  <p:tag name="KSO_WM_UNIT_VALUE" val="599*382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5,&quot;transparency&quot;:0.800000011920929},&quot;type&quot;:1},&quot;shadow&quot;:{&quot;brightness&quot;:-0.25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PICTURE_SUBTYPE" val="b"/>
  <p:tag name="KSO_WM_BEAUTIFY_FLAG" val="#wm#"/>
  <p:tag name="KSO_WM_UNIT_FILL_TYPE" val="1"/>
  <p:tag name="KSO_WM_UNIT_FILL_FORE_SCHEMECOLOR_INDEX" val="5"/>
  <p:tag name="KSO_WM_UNIT_FILL_FORE_SCHEMECOLOR_INDEX_BRIGHTNESS" val="0"/>
  <p:tag name="KSO_WM_UNIT_LINE_FORE_SCHEMECOLOR_INDEX" val="5"/>
  <p:tag name="MH_PIC_SOURCE_TYPE" val="generate_slide_ai*{&quot;ai_type&quot;:&quot;generate_ppt&quot;,&quot;id&quot;:&quot;VCG41N178061799&quot;}*auto_gallery_ai_v2.0.9_ONLINE*1745421450296_74.69_404da0d362bd-slide-11"/>
  <p:tag name="KSO_WM_UNIT_LINE_FILL_TYPE" val="2"/>
  <p:tag name="KSO_WM_UNIT_SHADOW_SCHEMECOLOR_INDEX" val="5"/>
  <p:tag name="KSO_WM_UNIT_USESOURCEFORMAT_APPLY" val="0"/>
</p:tagLst>
</file>

<file path=ppt/tags/tag41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4_1"/>
  <p:tag name="KSO_WM_UNIT_ID" val="diagram20233144_3*l_h_f*1_4_1"/>
  <p:tag name="KSO_WM_TEMPLATE_CATEGORY" val="diagram"/>
  <p:tag name="KSO_WM_TEMPLATE_INDEX" val="20233144"/>
  <p:tag name="KSO_WM_UNIT_LAYERLEVEL" val="1_1_1"/>
  <p:tag name="KSO_WM_TAG_VERSION" val="3.0"/>
  <p:tag name="KSO_WM_DIAGRAM_GROUP_CODE" val="l1-1"/>
  <p:tag name="KSO_WM_DIAGRAM_VERSION" val="3"/>
  <p:tag name="KSO_WM_DIAGRAM_COLOR_TRICK" val="1"/>
  <p:tag name="KSO_WM_DIAGRAM_COLOR_TEXT_CAN_REMOVE" val="n"/>
  <p:tag name="KSO_WM_UNIT_TEXT_TYPE" val="1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LAYER_COUNT" val="1"/>
  <p:tag name="KSO_WM_BEAUTIFY_FLAG" val="#wm#"/>
  <p:tag name="KSO_WM_UNIT_PRESET_TEXT" val="单击此处输入正文内容，文字是您思想的提炼，请言简意赅的阐述观点，单击此处输入智能图形正文"/>
  <p:tag name="KSO_WM_UNIT_TEXT_FILL_FORE_SCHEMECOLOR_INDEX" val="1"/>
  <p:tag name="KSO_WM_UNIT_TEXT_FILL_TYPE" val="1"/>
  <p:tag name="KSO_WM_UNIT_USESOURCEFORMAT_APPLY" val="0"/>
</p:tagLst>
</file>

<file path=ppt/tags/tag41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TEMPLATE_CATEGORY" val="diagram"/>
  <p:tag name="KSO_WM_TEMPLATE_INDEX" val="20233144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3144_3*l_h_a*1_4_1"/>
  <p:tag name="KSO_WM_UNIT_INDEX" val="1_4_1"/>
  <p:tag name="KSO_WM_DIAGRAM_GROUP_CODE" val="l1-1"/>
  <p:tag name="KSO_WM_UNIT_TEXT_TYPE" val="1"/>
  <p:tag name="KSO_WM_DIAGRAM_VERSION" val="3"/>
  <p:tag name="KSO_WM_DIAGRAM_COLOR_TRICK" val="1"/>
  <p:tag name="KSO_WM_DIAGRAM_COLOR_TEXT_CAN_REMOVE" val="n"/>
  <p:tag name="KSO_WM_BEAUTIFY_FLAG" val="#wm#"/>
  <p:tag name="KSO_WM_UNIT_PRESET_TEXT" val="单击添加标题"/>
  <p:tag name="KSO_WM_UNIT_TEXT_FILL_FORE_SCHEMECOLOR_INDEX" val="1"/>
  <p:tag name="KSO_WM_UNIT_TEXT_FILL_TYPE" val="1"/>
  <p:tag name="KSO_WM_UNIT_USESOURCEFORMAT_APPLY" val="0"/>
</p:tagLst>
</file>

<file path=ppt/tags/tag4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144_3*l_h_i*1_4_1"/>
  <p:tag name="KSO_WM_TEMPLATE_CATEGORY" val="diagram"/>
  <p:tag name="KSO_WM_TEMPLATE_INDEX" val="20233144"/>
  <p:tag name="KSO_WM_UNIT_LAYERLEVEL" val="1_1_1"/>
  <p:tag name="KSO_WM_TAG_VERSION" val="3.0"/>
  <p:tag name="KSO_WM_UNIT_TYPE" val="l_h_i"/>
  <p:tag name="KSO_WM_UNIT_INDEX" val="1_4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5,&quot;width&quot;:850.200012207031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7400000095367432}],&quot;type&quot;:2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UNIT_SHADOW_SCHEMECOLOR_INDEX" val="5"/>
  <p:tag name="KSO_WM_UNIT_USESOURCEFORMAT_APPLY" val="0"/>
</p:tagLst>
</file>

<file path=ppt/tags/tag419.xml><?xml version="1.0" encoding="utf-8"?>
<p:tagLst xmlns:p="http://schemas.openxmlformats.org/presentationml/2006/main">
  <p:tag name="KSO_WM_SLIDE_ID" val="diagram20233144_3"/>
  <p:tag name="KSO_WM_TEMPLATE_SUBCATEGORY" val="0"/>
  <p:tag name="KSO_WM_TEMPLATE_MASTER_TYPE" val="0"/>
  <p:tag name="KSO_WM_TEMPLATE_COLOR_TYPE" val="0"/>
  <p:tag name="KSO_WM_SLIDE_ITEM_CNT" val="4"/>
  <p:tag name="KSO_WM_SLIDE_INDEX" val="3"/>
  <p:tag name="KSO_WM_TAG_VERSION" val="3.0"/>
  <p:tag name="KSO_WM_BEAUTIFY_FLAG" val="#wm#"/>
  <p:tag name="KSO_WM_TEMPLATE_CATEGORY" val="custom"/>
  <p:tag name="KSO_WM_TEMPLATE_INDEX" val="20230300"/>
  <p:tag name="KSO_WM_SLIDE_TYPE" val="text"/>
  <p:tag name="KSO_WM_SLIDE_SUBTYPE" val="diag"/>
  <p:tag name="KSO_WM_SLIDE_SIZE" val="850.1*366.5"/>
  <p:tag name="KSO_WM_SLIDE_POSITION" val="54.9*125.9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0"/>
  <p:tag name="KSO_WM_TEMPLATE_INDEX" val="20231775"/>
  <p:tag name="KSO_WM_UNIT_ID" val="custom20231775_1*a*1"/>
  <p:tag name="KSO_WM_UNIT_PRESET_TEXT" val="单击此处添加标题"/>
</p:tagLst>
</file>

<file path=ppt/tags/tag4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1775_1*i*1"/>
  <p:tag name="KSO_WM_TEMPLATE_CATEGORY" val="custom"/>
  <p:tag name="KSO_WM_TEMPLATE_INDEX" val="20231775"/>
  <p:tag name="KSO_WM_UNIT_LAYERLEVEL" val="1"/>
  <p:tag name="KSO_WM_TAG_VERSION" val="3.0"/>
  <p:tag name="KSO_WM_BEAUTIFY_FLAG" val="#wm#"/>
  <p:tag name="KSO_WM_UNIT_USESOURCEFORMAT_APPLY" val="0"/>
</p:tagLst>
</file>

<file path=ppt/tags/tag422.xml><?xml version="1.0" encoding="utf-8"?>
<p:tagLst xmlns:p="http://schemas.openxmlformats.org/presentationml/2006/main">
  <p:tag name="KSO_WM_UNIT_VALUE" val="855*95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1775_1*d*1"/>
  <p:tag name="KSO_WM_TEMPLATE_CATEGORY" val="custom"/>
  <p:tag name="KSO_WM_TEMPLATE_INDEX" val="20231775"/>
  <p:tag name="KSO_WM_UNIT_LAYERLEVEL" val="1"/>
  <p:tag name="KSO_WM_TAG_VERSION" val="3.0"/>
  <p:tag name="KSO_WM_BEAUTIFY_FLAG" val="#wm#"/>
  <p:tag name="KSO_WM_UNIT_USESOURCEFORMAT_APPLY" val="0"/>
  <p:tag name="KSO_WM_UNIT_PICTURE_SUBTYPE" val="b"/>
  <p:tag name="MH_PIC_SOURCE_TYPE" val="generate_slide_ai*{&quot;ai_type&quot;:&quot;generate_ppt&quot;,&quot;id&quot;:&quot;&quot;}*auto_ai_ai_v2.0.9_ONLINE*1745421450296_74.69_404da0d362bd-slide-12"/>
</p:tagLst>
</file>

<file path=ppt/tags/tag4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diagram20231766_2*l_h_i*1_1_1"/>
  <p:tag name="KSO_WM_TEMPLATE_CATEGORY" val="diagram"/>
  <p:tag name="KSO_WM_TEMPLATE_INDEX" val="20231766"/>
  <p:tag name="KSO_WM_UNIT_LAYERLEVEL" val="1_1_1"/>
  <p:tag name="KSO_WM_TAG_VERSION" val="3.0"/>
  <p:tag name="KSO_WM_BEAUTIFY_FLAG" val="#wm#"/>
  <p:tag name="KSO_WM_UNIT_TEXT_FILL_FORE_SCHEMECOLOR_INDEX_BRIGHTNESS" val="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9.8877258300781,&quot;width&quot;:559.7518310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.579999983310699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  <p:tag name="KSO_WM_UNIT_TEXT_FILL_FORE_SCHEMECOLOR_INDEX" val="1"/>
  <p:tag name="KSO_WM_UNIT_TEXT_FILL_TYPE" val="1"/>
</p:tagLst>
</file>

<file path=ppt/tags/tag424.xml><?xml version="1.0" encoding="utf-8"?>
<p:tagLst xmlns:p="http://schemas.openxmlformats.org/presentationml/2006/main">
  <p:tag name="KSO_WM_UNIT_LINE_FORE_SCHEMECOLOR_INDEX_BRIGHTNESS" val="0"/>
  <p:tag name="KSO_WM_UNIT_LINE_FILL_TYPE" val="2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1766_2*l_h_i*1_1_2"/>
  <p:tag name="KSO_WM_TEMPLATE_CATEGORY" val="diagram"/>
  <p:tag name="KSO_WM_TEMPLATE_INDEX" val="2023176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9.8877258300781,&quot;width&quot;:559.75183105468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600000023841857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0"/>
  <p:tag name="KSO_WM_UNIT_LINE_FORE_SCHEMECOLOR_INDEX" val="5"/>
</p:tagLst>
</file>

<file path=ppt/tags/tag42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766_2*l_h_a*1_1_1"/>
  <p:tag name="KSO_WM_TEMPLATE_CATEGORY" val="diagram"/>
  <p:tag name="KSO_WM_TEMPLATE_INDEX" val="20231766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9.8877258300781,&quot;width&quot;:559.7518310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  <p:tag name="KSO_WM_UNIT_TEXT_TYPE" val="1"/>
  <p:tag name="KSO_WM_UNIT_PRESET_TEXT" val="添加项标题"/>
  <p:tag name="KSO_WM_UNIT_TEXT_FILL_FORE_SCHEMECOLOR_INDEX" val="1"/>
  <p:tag name="KSO_WM_UNIT_TEXT_FILL_TYPE" val="1"/>
</p:tagLst>
</file>

<file path=ppt/tags/tag42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766_2*l_h_f*1_1_1"/>
  <p:tag name="KSO_WM_TEMPLATE_CATEGORY" val="diagram"/>
  <p:tag name="KSO_WM_TEMPLATE_INDEX" val="20231766"/>
  <p:tag name="KSO_WM_UNIT_LAYERLEVEL" val="1_1_1"/>
  <p:tag name="KSO_WM_TAG_VERSION" val="3.0"/>
  <p:tag name="KSO_WM_BEAUTIFY_FLAG" val="#wm#"/>
  <p:tag name="KSO_WM_UNIT_TEXT_FILL_FORE_SCHEMECOLOR_INDEX_BRIGHTNESS" val="0.2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9.8877258300781,&quot;width&quot;:559.7518310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  <p:tag name="KSO_WM_UNIT_TEXT_TYPE" val="1"/>
  <p:tag name="KSO_WM_UNIT_PRESET_TEXT" val="单击此处添加文本具体内容，简明扼要地阐述您的观点，单击此处添加文本具体内容。"/>
  <p:tag name="KSO_WM_UNIT_TEXT_FILL_FORE_SCHEMECOLOR_INDEX" val="1"/>
  <p:tag name="KSO_WM_UNIT_TEXT_FILL_TYPE" val="1"/>
</p:tagLst>
</file>

<file path=ppt/tags/tag4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diagram20231766_2*l_h_i*1_2_1"/>
  <p:tag name="KSO_WM_TEMPLATE_CATEGORY" val="diagram"/>
  <p:tag name="KSO_WM_TEMPLATE_INDEX" val="20231766"/>
  <p:tag name="KSO_WM_UNIT_LAYERLEVEL" val="1_1_1"/>
  <p:tag name="KSO_WM_TAG_VERSION" val="3.0"/>
  <p:tag name="KSO_WM_BEAUTIFY_FLAG" val="#wm#"/>
  <p:tag name="KSO_WM_UNIT_TEXT_FILL_FORE_SCHEMECOLOR_INDEX_BRIGHTNESS" val="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9.8877258300781,&quot;width&quot;:559.7518310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.579999983310699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  <p:tag name="KSO_WM_UNIT_TEXT_FILL_FORE_SCHEMECOLOR_INDEX" val="1"/>
  <p:tag name="KSO_WM_UNIT_TEXT_FILL_TYPE" val="1"/>
</p:tagLst>
</file>

<file path=ppt/tags/tag428.xml><?xml version="1.0" encoding="utf-8"?>
<p:tagLst xmlns:p="http://schemas.openxmlformats.org/presentationml/2006/main">
  <p:tag name="KSO_WM_UNIT_LINE_FORE_SCHEMECOLOR_INDEX_BRIGHTNESS" val="0"/>
  <p:tag name="KSO_WM_UNIT_LINE_FILL_TYPE" val="2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1766_2*l_h_i*1_2_2"/>
  <p:tag name="KSO_WM_TEMPLATE_CATEGORY" val="diagram"/>
  <p:tag name="KSO_WM_TEMPLATE_INDEX" val="2023176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9.8877258300781,&quot;width&quot;:559.75183105468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600000023841857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0"/>
  <p:tag name="KSO_WM_UNIT_LINE_FORE_SCHEMECOLOR_INDEX" val="5"/>
</p:tagLst>
</file>

<file path=ppt/tags/tag42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766_2*l_h_a*1_2_1"/>
  <p:tag name="KSO_WM_TEMPLATE_CATEGORY" val="diagram"/>
  <p:tag name="KSO_WM_TEMPLATE_INDEX" val="20231766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9.8877258300781,&quot;width&quot;:559.7518310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  <p:tag name="KSO_WM_UNIT_TEXT_TYPE" val="1"/>
  <p:tag name="KSO_WM_UNIT_PRESET_TEXT" val="添加项标题"/>
  <p:tag name="KSO_WM_UNIT_TEXT_FILL_FORE_SCHEMECOLOR_INDEX" val="1"/>
  <p:tag name="KSO_WM_UNIT_TEXT_FILL_TYPE" val="1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766_2*l_h_f*1_2_1"/>
  <p:tag name="KSO_WM_TEMPLATE_CATEGORY" val="diagram"/>
  <p:tag name="KSO_WM_TEMPLATE_INDEX" val="20231766"/>
  <p:tag name="KSO_WM_UNIT_LAYERLEVEL" val="1_1_1"/>
  <p:tag name="KSO_WM_TAG_VERSION" val="3.0"/>
  <p:tag name="KSO_WM_BEAUTIFY_FLAG" val="#wm#"/>
  <p:tag name="KSO_WM_UNIT_TEXT_FILL_FORE_SCHEMECOLOR_INDEX_BRIGHTNESS" val="0.2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9.8877258300781,&quot;width&quot;:559.7518310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  <p:tag name="KSO_WM_UNIT_TEXT_TYPE" val="1"/>
  <p:tag name="KSO_WM_UNIT_PRESET_TEXT" val="单击此处添加文本具体内容，简明扼要地阐述您的观点，单击此处添加文本具体内容。"/>
  <p:tag name="KSO_WM_UNIT_TEXT_FILL_FORE_SCHEMECOLOR_INDEX" val="1"/>
  <p:tag name="KSO_WM_UNIT_TEXT_FILL_TYPE" val="1"/>
</p:tagLst>
</file>

<file path=ppt/tags/tag4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diagram20231766_2*l_h_i*1_3_1"/>
  <p:tag name="KSO_WM_TEMPLATE_CATEGORY" val="diagram"/>
  <p:tag name="KSO_WM_TEMPLATE_INDEX" val="20231766"/>
  <p:tag name="KSO_WM_UNIT_LAYERLEVEL" val="1_1_1"/>
  <p:tag name="KSO_WM_TAG_VERSION" val="3.0"/>
  <p:tag name="KSO_WM_BEAUTIFY_FLAG" val="#wm#"/>
  <p:tag name="KSO_WM_UNIT_TEXT_FILL_FORE_SCHEMECOLOR_INDEX_BRIGHTNESS" val="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9.8877258300781,&quot;width&quot;:559.7518310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.579999983310699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  <p:tag name="KSO_WM_UNIT_TEXT_FILL_FORE_SCHEMECOLOR_INDEX" val="1"/>
  <p:tag name="KSO_WM_UNIT_TEXT_FILL_TYPE" val="1"/>
</p:tagLst>
</file>

<file path=ppt/tags/tag432.xml><?xml version="1.0" encoding="utf-8"?>
<p:tagLst xmlns:p="http://schemas.openxmlformats.org/presentationml/2006/main">
  <p:tag name="KSO_WM_UNIT_LINE_FORE_SCHEMECOLOR_INDEX_BRIGHTNESS" val="0"/>
  <p:tag name="KSO_WM_UNIT_LINE_FILL_TYPE" val="2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31766_2*l_h_i*1_3_2"/>
  <p:tag name="KSO_WM_TEMPLATE_CATEGORY" val="diagram"/>
  <p:tag name="KSO_WM_TEMPLATE_INDEX" val="2023176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9.8877258300781,&quot;width&quot;:559.75183105468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600000023841857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0"/>
  <p:tag name="KSO_WM_UNIT_LINE_FORE_SCHEMECOLOR_INDEX" val="5"/>
</p:tagLst>
</file>

<file path=ppt/tags/tag43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766_2*l_h_a*1_3_1"/>
  <p:tag name="KSO_WM_TEMPLATE_CATEGORY" val="diagram"/>
  <p:tag name="KSO_WM_TEMPLATE_INDEX" val="20231766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9.8877258300781,&quot;width&quot;:559.7518310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  <p:tag name="KSO_WM_UNIT_TEXT_TYPE" val="1"/>
  <p:tag name="KSO_WM_UNIT_PRESET_TEXT" val="添加项标题"/>
  <p:tag name="KSO_WM_UNIT_TEXT_FILL_FORE_SCHEMECOLOR_INDEX" val="1"/>
  <p:tag name="KSO_WM_UNIT_TEXT_FILL_TYPE" val="1"/>
</p:tagLst>
</file>

<file path=ppt/tags/tag43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1766_2*l_h_f*1_3_1"/>
  <p:tag name="KSO_WM_TEMPLATE_CATEGORY" val="diagram"/>
  <p:tag name="KSO_WM_TEMPLATE_INDEX" val="20231766"/>
  <p:tag name="KSO_WM_UNIT_LAYERLEVEL" val="1_1_1"/>
  <p:tag name="KSO_WM_TAG_VERSION" val="3.0"/>
  <p:tag name="KSO_WM_BEAUTIFY_FLAG" val="#wm#"/>
  <p:tag name="KSO_WM_UNIT_TEXT_FILL_FORE_SCHEMECOLOR_INDEX_BRIGHTNESS" val="0.2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9.8877258300781,&quot;width&quot;:559.7518310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  <p:tag name="KSO_WM_UNIT_TEXT_TYPE" val="1"/>
  <p:tag name="KSO_WM_UNIT_PRESET_TEXT" val="单击此处添加文本具体内容，简明扼要地阐述您的观点，单击此处添加文本具体内容。"/>
  <p:tag name="KSO_WM_UNIT_TEXT_FILL_FORE_SCHEMECOLOR_INDEX" val="1"/>
  <p:tag name="KSO_WM_UNIT_TEXT_FILL_TYPE" val="1"/>
</p:tagLst>
</file>

<file path=ppt/tags/tag435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559.752*323.587"/>
  <p:tag name="KSO_WM_SLIDE_POSITION" val="366.62*137.925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0300"/>
  <p:tag name="KSO_WM_TEMPLATE_SUBCATEGORY" val="0"/>
  <p:tag name="KSO_WM_SLIDE_INDEX" val="1"/>
  <p:tag name="KSO_WM_TAG_VERSION" val="3.0"/>
  <p:tag name="KSO_WM_SLIDE_ID" val="custom20231775_1"/>
  <p:tag name="KSO_WM_SLIDE_ITEM_CNT" val="3"/>
</p:tagLst>
</file>

<file path=ppt/tags/tag43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300_7*a*1"/>
  <p:tag name="KSO_WM_TEMPLATE_CATEGORY" val="custom"/>
  <p:tag name="KSO_WM_TEMPLATE_INDEX" val="20230300"/>
  <p:tag name="KSO_WM_UNIT_LAYERLEVEL" val="1"/>
  <p:tag name="KSO_WM_TAG_VERSION" val="3.0"/>
  <p:tag name="KSO_WM_BEAUTIFY_FLAG" val="#wm#"/>
  <p:tag name="KSO_WM_UNIT_CONTENT_GROUP_TYPE" val="contentchip"/>
  <p:tag name="KSO_WM_UNIT_PRESET_TEXT" val="添加章节标题"/>
  <p:tag name="KSO_WM_UNIT_TEXT_TYPE" val="1"/>
</p:tagLst>
</file>

<file path=ppt/tags/tag437.xml><?xml version="1.0" encoding="utf-8"?>
<p:tagLst xmlns:p="http://schemas.openxmlformats.org/presentationml/2006/main"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custom20230300_7*e*1"/>
  <p:tag name="KSO_WM_TEMPLATE_CATEGORY" val="custom"/>
  <p:tag name="KSO_WM_TEMPLATE_INDEX" val="20230300"/>
  <p:tag name="KSO_WM_UNIT_LAYERLEVEL" val="1"/>
  <p:tag name="KSO_WM_TAG_VERSION" val="3.0"/>
  <p:tag name="KSO_WM_BEAUTIFY_FLAG" val="#wm#"/>
  <p:tag name="KSO_WM_UNIT_CONTENT_GROUP_TYPE" val="contentchip"/>
</p:tagLst>
</file>

<file path=ppt/tags/tag438.xml><?xml version="1.0" encoding="utf-8"?>
<p:tagLst xmlns:p="http://schemas.openxmlformats.org/presentationml/2006/main">
  <p:tag name="KSO_WM_SLIDE_ID" val="custom20230300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300"/>
  <p:tag name="KSO_WM_SLIDE_TYPE" val="sectionTitle"/>
  <p:tag name="KSO_WM_SLIDE_SUBTYPE" val="pureTxt"/>
  <p:tag name="KSO_WM_SLIDE_LAYOUT" val="a_e"/>
  <p:tag name="KSO_WM_SLIDE_LAYOUT_CNT" val="1_1"/>
  <p:tag name="KSO_WM_SPECIAL_SOURCE" val="bdnull"/>
  <p:tag name="KSO_WM_SLIDE_CONTENT_AREA" val="{&quot;left&quot;:&quot;66.15&quot;,&quot;top&quot;:&quot;144&quot;,&quot;width&quot;:&quot;815.35&quot;,&quot;height&quot;:&quot;298.05&quot;}"/>
</p:tagLst>
</file>

<file path=ppt/tags/tag43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3335_3*a*1"/>
  <p:tag name="KSO_WM_TEMPLATE_CATEGORY" val="diagram"/>
  <p:tag name="KSO_WM_TEMPLATE_INDEX" val="20233335"/>
  <p:tag name="KSO_WM_UNIT_LAYERLEVEL" val="1"/>
  <p:tag name="KSO_WM_TAG_VERSION" val="3.0"/>
  <p:tag name="KSO_WM_BEAUTIFY_FLAG" val="#wm#"/>
  <p:tag name="KSO_WM_DIAGRAM_GROUP_CODE" val="l1-1"/>
  <p:tag name="KSO_WM_UNIT_PRESET_TEXT" val="单击此处添加标题"/>
  <p:tag name="KSO_WM_UNIT_TEXT_TYPE" val="1"/>
  <p:tag name="KSO_WM_UNIT_TEXT_FILL_FORE_SCHEMECOLOR_INDEX" val="5"/>
  <p:tag name="KSO_WM_UNIT_TEXT_FILL_TYPE" val="1"/>
  <p:tag name="KSO_WM_UNIT_USESOURCEFORMAT_APPLY" val="0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335_3*l_h_i*1_1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44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3335_3*l_h_f*1_1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正文，文字是思想的提炼，请言简意赅的阐述观点，单击此处输入项正文"/>
  <p:tag name="KSO_WM_UNIT_TEXT_FILL_FORE_SCHEMECOLOR_INDEX" val="1"/>
  <p:tag name="KSO_WM_UNIT_TEXT_FILL_TYPE" val="1"/>
  <p:tag name="KSO_WM_UNIT_TEXT_TYPE" val="1"/>
  <p:tag name="KSO_WM_UNIT_TEXT_LAYER_COUNT" val="1"/>
  <p:tag name="KSO_WM_UNIT_USESOURCEFORMAT_APPLY" val="0"/>
</p:tagLst>
</file>

<file path=ppt/tags/tag4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335_3*l_h_a*1_1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l1-1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7"/>
  <p:tag name="KSO_WM_UNIT_PRESET_TEXT" val="单击此处添加&#10;智能图形项标题"/>
  <p:tag name="KSO_WM_UNIT_TEXT_TYPE" val="1"/>
  <p:tag name="KSO_WM_UNIT_USESOURCEFORMAT_APPLY" val="0"/>
</p:tagLst>
</file>

<file path=ppt/tags/tag4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335_3*l_h_d*1_1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VALUE" val="514*514"/>
  <p:tag name="KSO_WM_DIAGRAM_GROUP_CODE" val="l1-1"/>
  <p:tag name="KSO_WM_UNIT_TYPE" val="l_h_d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PICTURE_SUBTYPE" val="b"/>
  <p:tag name="MH_PIC_SOURCE_TYPE" val="generate_slide_ai*{&quot;ai_type&quot;:&quot;generate_ppt&quot;,&quot;id&quot;:&quot;VCG41N600390320&quot;}*auto_gallery_ai_v2.0.9_ONLINE*1745421450296_74.69_404da0d362bd-slide-14"/>
  <p:tag name="KSO_WM_UNIT_LINE_FILL_TYPE" val="2"/>
  <p:tag name="KSO_WM_UNIT_USESOURCEFORMAT_APPLY" val="0"/>
</p:tagLst>
</file>

<file path=ppt/tags/tag4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335_3*l_h_i*1_2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44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3335_3*l_h_f*1_2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正文，文字是思想的提炼，请言简意赅的阐述观点，单击此处输入项正文"/>
  <p:tag name="KSO_WM_UNIT_TEXT_FILL_FORE_SCHEMECOLOR_INDEX" val="1"/>
  <p:tag name="KSO_WM_UNIT_TEXT_FILL_TYPE" val="1"/>
  <p:tag name="KSO_WM_UNIT_TEXT_TYPE" val="1"/>
  <p:tag name="KSO_WM_UNIT_TEXT_LAYER_COUNT" val="1"/>
  <p:tag name="KSO_WM_UNIT_USESOURCEFORMAT_APPLY" val="0"/>
</p:tagLst>
</file>

<file path=ppt/tags/tag4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3335_3*l_h_a*1_2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l1-1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7"/>
  <p:tag name="KSO_WM_UNIT_PRESET_TEXT" val="单击此处添加&#10;智能图形项标题"/>
  <p:tag name="KSO_WM_UNIT_TEXT_TYPE" val="1"/>
  <p:tag name="KSO_WM_UNIT_USESOURCEFORMAT_APPLY" val="0"/>
</p:tagLst>
</file>

<file path=ppt/tags/tag4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335_3*l_h_d*1_2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VALUE" val="514*514"/>
  <p:tag name="KSO_WM_DIAGRAM_GROUP_CODE" val="l1-1"/>
  <p:tag name="KSO_WM_UNIT_TYPE" val="l_h_d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PICTURE_SUBTYPE" val="b"/>
  <p:tag name="MH_PIC_SOURCE_TYPE" val="generate_slide_ai*{&quot;ai_type&quot;:&quot;generate_ppt&quot;,&quot;id&quot;:&quot;VCG41N1482144597&quot;}*auto_gallery_ai_v2.0.9_ONLINE*1745421450296_74.69_404da0d362bd-slide-14"/>
  <p:tag name="KSO_WM_UNIT_LINE_FILL_TYPE" val="2"/>
  <p:tag name="KSO_WM_UNIT_USESOURCEFORMAT_APPLY" val="0"/>
</p:tagLst>
</file>

<file path=ppt/tags/tag4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335_3*l_h_i*1_3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44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3335_3*l_h_f*1_3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正文，文字是思想的提炼，请言简意赅的阐述观点，单击此处输入项正文"/>
  <p:tag name="KSO_WM_UNIT_TEXT_FILL_FORE_SCHEMECOLOR_INDEX" val="1"/>
  <p:tag name="KSO_WM_UNIT_TEXT_FILL_TYPE" val="1"/>
  <p:tag name="KSO_WM_UNIT_TEXT_TYPE" val="1"/>
  <p:tag name="KSO_WM_UNIT_TEXT_LAYER_COUNT" val="1"/>
  <p:tag name="KSO_WM_UNIT_USESOURCEFORMAT_APPLY" val="0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3335_3*l_h_a*1_3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l1-1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7"/>
  <p:tag name="KSO_WM_UNIT_PRESET_TEXT" val="单击此处添加&#10;智能图形项标题"/>
  <p:tag name="KSO_WM_UNIT_TEXT_TYPE" val="1"/>
  <p:tag name="KSO_WM_UNIT_USESOURCEFORMAT_APPLY" val="0"/>
</p:tagLst>
</file>

<file path=ppt/tags/tag4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335_3*l_h_d*1_3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VALUE" val="514*514"/>
  <p:tag name="KSO_WM_DIAGRAM_GROUP_CODE" val="l1-1"/>
  <p:tag name="KSO_WM_UNIT_TYPE" val="l_h_d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PICTURE_SUBTYPE" val="b"/>
  <p:tag name="MH_PIC_SOURCE_TYPE" val="generate_slide_ai*{&quot;ai_type&quot;:&quot;generate_ppt&quot;,&quot;id&quot;:&quot;VCG41N1251352072&quot;}*auto_gallery_ai_v2.0.9_ONLINE*1745421450296_74.69_404da0d362bd-slide-14"/>
  <p:tag name="KSO_WM_UNIT_LINE_FILL_TYPE" val="2"/>
  <p:tag name="KSO_WM_UNIT_USESOURCEFORMAT_APPLY" val="0"/>
</p:tagLst>
</file>

<file path=ppt/tags/tag45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3335_3*l_h_i*1_4_1"/>
  <p:tag name="KSO_WM_TEMPLATE_CATEGORY" val="diagram"/>
  <p:tag name="KSO_WM_TEMPLATE_INDEX" val="20233335"/>
  <p:tag name="KSO_WM_UNIT_LAYERLEVEL" val="1_1_1"/>
  <p:tag name="KSO_WM_TAG_VERSION" val="3.0"/>
  <p:tag name="KSO_WM_DIAGRAM_GROUP_CODE" val="l1-1"/>
  <p:tag name="KSO_WM_UNIT_TYPE" val="l_h_i"/>
  <p:tag name="KSO_WM_UNIT_INDEX" val="1_4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45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4_1"/>
  <p:tag name="KSO_WM_UNIT_ID" val="diagram20233335_3*l_h_f*1_4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正文，文字是思想的提炼，请言简意赅的阐述观点，单击此处输入项正文"/>
  <p:tag name="KSO_WM_UNIT_TEXT_FILL_FORE_SCHEMECOLOR_INDEX" val="1"/>
  <p:tag name="KSO_WM_UNIT_TEXT_FILL_TYPE" val="1"/>
  <p:tag name="KSO_WM_UNIT_TEXT_TYPE" val="1"/>
  <p:tag name="KSO_WM_UNIT_TEXT_LAYER_COUNT" val="1"/>
  <p:tag name="KSO_WM_UNIT_USESOURCEFORMAT_APPLY" val="0"/>
</p:tagLst>
</file>

<file path=ppt/tags/tag4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3335_3*l_h_a*1_4_1"/>
  <p:tag name="KSO_WM_TEMPLATE_CATEGORY" val="diagram"/>
  <p:tag name="KSO_WM_TEMPLATE_INDEX" val="20233335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l1-1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&#10;智能图形项标题"/>
  <p:tag name="KSO_WM_UNIT_TEXT_TYPE" val="1"/>
  <p:tag name="KSO_WM_UNIT_USESOURCEFORMAT_APPLY" val="0"/>
</p:tagLst>
</file>

<file path=ppt/tags/tag45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3335_3*l_h_d*1_4_1"/>
  <p:tag name="KSO_WM_TEMPLATE_CATEGORY" val="diagram"/>
  <p:tag name="KSO_WM_TEMPLATE_INDEX" val="20233335"/>
  <p:tag name="KSO_WM_UNIT_LAYERLEVEL" val="1_1_1"/>
  <p:tag name="KSO_WM_TAG_VERSION" val="3.0"/>
  <p:tag name="KSO_WM_UNIT_VALUE" val="514*514"/>
  <p:tag name="KSO_WM_DIAGRAM_GROUP_CODE" val="l1-1"/>
  <p:tag name="KSO_WM_UNIT_TYPE" val="l_h_d"/>
  <p:tag name="KSO_WM_UNIT_INDEX" val="1_4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0.3822937011719,&quot;width&quot;:850.40002441406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PICTURE_SUBTYPE" val="b"/>
  <p:tag name="MH_PIC_SOURCE_TYPE" val="generate_slide_ai*{&quot;ai_type&quot;:&quot;generate_ppt&quot;,&quot;id&quot;:&quot;VCG41N1684690311&quot;}*auto_gallery_ai_v2.0.9_ONLINE*1745421450296_74.69_404da0d362bd-slide-14"/>
  <p:tag name="KSO_WM_UNIT_LINE_FILL_TYPE" val="2"/>
  <p:tag name="KSO_WM_UNIT_USESOURCEFORMAT_APPLY" val="0"/>
</p:tagLst>
</file>

<file path=ppt/tags/tag456.xml><?xml version="1.0" encoding="utf-8"?>
<p:tagLst xmlns:p="http://schemas.openxmlformats.org/presentationml/2006/main">
  <p:tag name="KSO_WM_SLIDE_ID" val="diagram20233335_3"/>
  <p:tag name="KSO_WM_TEMPLATE_SUBCATEGORY" val="0"/>
  <p:tag name="KSO_WM_TEMPLATE_MASTER_TYPE" val="0"/>
  <p:tag name="KSO_WM_TEMPLATE_COLOR_TYPE" val="0"/>
  <p:tag name="KSO_WM_SLIDE_ITEM_CNT" val="4"/>
  <p:tag name="KSO_WM_SLIDE_INDEX" val="3"/>
  <p:tag name="KSO_WM_TAG_VERSION" val="3.0"/>
  <p:tag name="KSO_WM_BEAUTIFY_FLAG" val="#wm#"/>
  <p:tag name="KSO_WM_TEMPLATE_CATEGORY" val="custom"/>
  <p:tag name="KSO_WM_TEMPLATE_INDEX" val="20230300"/>
  <p:tag name="KSO_WM_SLIDE_TYPE" val="text"/>
  <p:tag name="KSO_WM_SLIDE_SUBTYPE" val="diag"/>
  <p:tag name="KSO_WM_SLIDE_SIZE" val="849.95*352.7"/>
  <p:tag name="KSO_WM_SLIDE_POSITION" val="54.75*140.3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4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2411_1*i*1"/>
  <p:tag name="KSO_WM_TEMPLATE_CATEGORY" val="custom"/>
  <p:tag name="KSO_WM_TEMPLATE_INDEX" val="20232411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458.xml><?xml version="1.0" encoding="utf-8"?>
<p:tagLst xmlns:p="http://schemas.openxmlformats.org/presentationml/2006/main">
  <p:tag name="KSO_WM_UNIT_VALUE" val="1903*178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2411_1*d*1"/>
  <p:tag name="KSO_WM_TEMPLATE_CATEGORY" val="custom"/>
  <p:tag name="KSO_WM_TEMPLATE_INDEX" val="20232411"/>
  <p:tag name="KSO_WM_UNIT_LAYERLEVEL" val="1"/>
  <p:tag name="KSO_WM_TAG_VERSION" val="3.0"/>
  <p:tag name="KSO_WM_BEAUTIFY_FLAG" val="#wm#"/>
  <p:tag name="KSO_WM_UNIT_LINE_FORE_SCHEMECOLOR_INDEX" val="1"/>
  <p:tag name="KSO_WM_UNIT_LINE_FILL_TYPE" val="2"/>
  <p:tag name="KSO_WM_UNIT_USESOURCEFORMAT_APPLY" val="0"/>
  <p:tag name="KSO_WM_UNIT_PICTURE_SUBTYPE" val="a"/>
  <p:tag name="MH_PIC_SOURCE_TYPE" val="generate_slide_ai*{&quot;ai_type&quot;:&quot;generate_ppt&quot;,&quot;id&quot;:&quot;VCG41N1463311230&quot;}*auto_gallery_ai_v2.0.9_ONLINE*1745421450296_74.69_404da0d362bd-slide-15"/>
</p:tagLst>
</file>

<file path=ppt/tags/tag4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2411_1*i*2"/>
  <p:tag name="KSO_WM_TEMPLATE_CATEGORY" val="custom"/>
  <p:tag name="KSO_WM_TEMPLATE_INDEX" val="20232411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2411"/>
  <p:tag name="KSO_WM_UNIT_ID" val="custom20232411_1*a*1"/>
  <p:tag name="KSO_WM_UNIT_TEXT_FILL_FORE_SCHEMECOLOR_INDEX" val="13"/>
  <p:tag name="KSO_WM_UNIT_TEXT_FILL_TYPE" val="1"/>
  <p:tag name="KSO_WM_UNIT_USESOURCEFORMAT_APPLY" val="0"/>
  <p:tag name="KSO_WM_UNIT_PRESET_TEXT" val="单击此处添加标题"/>
  <p:tag name="KSO_WM_UNIT_TEXT_TYPE" val="1"/>
</p:tagLst>
</file>

<file path=ppt/tags/tag46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2410_1*l_h_f*1_1_1"/>
  <p:tag name="KSO_WM_TEMPLATE_CATEGORY" val="diagram"/>
  <p:tag name="KSO_WM_TEMPLATE_INDEX" val="20232410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9.86810302734375,&quot;width&quot;:574.66503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PRESET_TEXT" val="单击添加文本具体内容，简明扼要地阐述您的观点。根据需要可酌情增减文字，以便观者准确地理解您传达的思想，单击此处添加文本具体内容"/>
  <p:tag name="KSO_WM_UNIT_TEXT_FILL_FORE_SCHEMECOLOR_INDEX" val="1"/>
  <p:tag name="KSO_WM_UNIT_TEXT_FILL_TYPE" val="1"/>
  <p:tag name="KSO_WM_UNIT_USESOURCEFORMAT_APPLY" val="0"/>
</p:tagLst>
</file>

<file path=ppt/tags/tag46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2410_1*l_h_a*1_1_1"/>
  <p:tag name="KSO_WM_TEMPLATE_CATEGORY" val="diagram"/>
  <p:tag name="KSO_WM_TEMPLATE_INDEX" val="20232410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9.86810302734375,&quot;width&quot;:574.66503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项标题"/>
  <p:tag name="KSO_WM_UNIT_TEXT_FILL_FORE_SCHEMECOLOR_INDEX" val="1"/>
  <p:tag name="KSO_WM_UNIT_TEXT_FILL_TYPE" val="1"/>
  <p:tag name="KSO_WM_UNIT_USESOURCEFORMAT_APPLY" val="0"/>
</p:tagLst>
</file>

<file path=ppt/tags/tag46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2410_1*l_h_f*1_2_1"/>
  <p:tag name="KSO_WM_TEMPLATE_CATEGORY" val="diagram"/>
  <p:tag name="KSO_WM_TEMPLATE_INDEX" val="20232410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9.86810302734375,&quot;width&quot;:574.66503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PRESET_TEXT" val="单击添加文本具体内容，简明扼要地阐述您的观点。根据需要可酌情增减文字，以便观者准确地理解您传达的思想，单击此处添加文本具体内容"/>
  <p:tag name="KSO_WM_UNIT_TEXT_FILL_FORE_SCHEMECOLOR_INDEX" val="1"/>
  <p:tag name="KSO_WM_UNIT_TEXT_FILL_TYPE" val="1"/>
  <p:tag name="KSO_WM_UNIT_USESOURCEFORMAT_APPLY" val="0"/>
</p:tagLst>
</file>

<file path=ppt/tags/tag46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2410_1*l_h_a*1_2_1"/>
  <p:tag name="KSO_WM_TEMPLATE_CATEGORY" val="diagram"/>
  <p:tag name="KSO_WM_TEMPLATE_INDEX" val="20232410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9.86810302734375,&quot;width&quot;:574.66503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项标题"/>
  <p:tag name="KSO_WM_UNIT_TEXT_FILL_FORE_SCHEMECOLOR_INDEX" val="1"/>
  <p:tag name="KSO_WM_UNIT_TEXT_FILL_TYPE" val="1"/>
  <p:tag name="KSO_WM_UNIT_USESOURCEFORMAT_APPLY" val="0"/>
</p:tagLst>
</file>

<file path=ppt/tags/tag465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LAYOUT" val="a_d_l"/>
  <p:tag name="KSO_WM_SLIDE_LAYOUT_CNT" val="1_1_1"/>
  <p:tag name="KSO_WM_SPECIAL_SOURCE" val="bdnull"/>
  <p:tag name="KSO_WM_SLIDE_TYPE" val="text"/>
  <p:tag name="KSO_WM_SLIDE_SIZE" val="518.283*326.843"/>
  <p:tag name="KSO_WM_SLIDE_POSITION" val="404.208*179.523"/>
  <p:tag name="KSO_WM_ASSIST_SLIDE" val="1"/>
  <p:tag name="KSO_WM_DIAGRAM_GROUP_CODE" val="l1-1"/>
  <p:tag name="KSO_WM_SLIDE_DIAGTYPE" val="l"/>
  <p:tag name="KSO_WM_SLIDE_SUBTYPE" val="picTxt"/>
  <p:tag name="KSO_WM_TEMPLATE_INDEX" val="20230300"/>
  <p:tag name="KSO_WM_TEMPLATE_SUBCATEGORY" val="0"/>
  <p:tag name="KSO_WM_SLIDE_INDEX" val="1"/>
  <p:tag name="KSO_WM_TAG_VERSION" val="3.0"/>
  <p:tag name="KSO_WM_SLIDE_ID" val="custom20232411_1"/>
  <p:tag name="KSO_WM_SLIDE_ITEM_CNT" val="2"/>
</p:tagLst>
</file>

<file path=ppt/tags/tag46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1784_2*a*1"/>
  <p:tag name="KSO_WM_TEMPLATE_CATEGORY" val="diagram"/>
  <p:tag name="KSO_WM_TEMPLATE_INDEX" val="20231784"/>
  <p:tag name="KSO_WM_UNIT_LAYERLEVEL" val="1"/>
  <p:tag name="KSO_WM_TAG_VERSION" val="3.0"/>
  <p:tag name="KSO_WM_BEAUTIFY_FLAG" val="#wm#"/>
  <p:tag name="KSO_WM_DIAGRAM_GROUP_CODE" val="l1-1"/>
  <p:tag name="KSO_WM_UNIT_PRESET_TEXT" val="单击此处添加标题"/>
  <p:tag name="KSO_WM_UNIT_TEXT_TYPE" val="1"/>
  <p:tag name="KSO_WM_UNIT_TEXT_FILL_FORE_SCHEMECOLOR_INDEX" val="5"/>
  <p:tag name="KSO_WM_UNIT_TEXT_FILL_TYPE" val="1"/>
  <p:tag name="KSO_WM_UNIT_USESOURCEFORMAT_APPLY" val="0"/>
</p:tagLst>
</file>

<file path=ppt/tags/tag4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84_3*l_h_i*1_1_2"/>
  <p:tag name="KSO_WM_TEMPLATE_CATEGORY" val="diagram"/>
  <p:tag name="KSO_WM_TEMPLATE_INDEX" val="2023178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1_2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UNIT_LINE_FILL_TYPE" val="2"/>
  <p:tag name="KSO_WM_UNIT_USESOURCEFORMAT_APPLY" val="0"/>
</p:tagLst>
</file>

<file path=ppt/tags/tag4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84_3*l_h_d*1_1_1"/>
  <p:tag name="KSO_WM_TEMPLATE_CATEGORY" val="diagram"/>
  <p:tag name="KSO_WM_TEMPLATE_INDEX" val="2023178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d"/>
  <p:tag name="KSO_WM_UNIT_INDEX" val="1_1_1"/>
  <p:tag name="KSO_WM_UNIT_VALUE" val="523*673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PICTURE_SUBTYPE" val="b"/>
  <p:tag name="KSO_WM_BEAUTIFY_FLAG" val="#wm#"/>
  <p:tag name="KSO_WM_UNIT_FILL_TYPE" val="1"/>
  <p:tag name="KSO_WM_UNIT_FILL_FORE_SCHEMECOLOR_INDEX" val="5"/>
  <p:tag name="KSO_WM_UNIT_FILL_FORE_SCHEMECOLOR_INDEX_BRIGHTNESS" val="0"/>
  <p:tag name="KSO_WM_UNIT_LINE_FORE_SCHEMECOLOR_INDEX" val="13"/>
  <p:tag name="MH_PIC_SOURCE_TYPE" val="generate_slide_ai*{&quot;ai_type&quot;:&quot;generate_ppt&quot;,&quot;id&quot;:&quot;VCG41N1449371354&quot;}*auto_gallery_ai_v2.0.9_ONLINE*1745421450296_74.69_404da0d362bd-slide-16"/>
  <p:tag name="KSO_WM_UNIT_LINE_FILL_TYPE" val="2"/>
  <p:tag name="KSO_WM_UNIT_USESOURCEFORMAT_APPLY" val="0"/>
</p:tagLst>
</file>

<file path=ppt/tags/tag46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784_3*l_h_f*1_1_1"/>
  <p:tag name="KSO_WM_TEMPLATE_CATEGORY" val="diagram"/>
  <p:tag name="KSO_WM_TEMPLATE_INDEX" val="20231784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文本，简明扼要地阐述您的观点。根据需要可酌情增减文字，以便观者准确地理解您传达的思想。单击此处添加文本具体内容。"/>
  <p:tag name="KSO_WM_UNIT_TEXT_FILL_FORE_SCHEMECOLOR_INDEX" val="1"/>
  <p:tag name="KSO_WM_UNIT_TEXT_FILL_TYPE" val="1"/>
  <p:tag name="KSO_WM_UNIT_USESOURCEFORMAT_APPLY" val="0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784_3*l_h_a*1_1_1"/>
  <p:tag name="KSO_WM_TEMPLATE_CATEGORY" val="diagram"/>
  <p:tag name="KSO_WM_TEMPLATE_INDEX" val="20231784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4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diagram20231784_3*l_h_i*1_1_1"/>
  <p:tag name="KSO_WM_TEMPLATE_CATEGORY" val="diagram"/>
  <p:tag name="KSO_WM_TEMPLATE_INDEX" val="20231784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1"/>
  <p:tag name="KSO_WM_UNIT_TEXT_FILL_TYPE" val="1"/>
  <p:tag name="KSO_WM_UNIT_USESOURCEFORMAT_APPLY" val="0"/>
</p:tagLst>
</file>

<file path=ppt/tags/tag4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84_3*l_h_i*1_2_2"/>
  <p:tag name="KSO_WM_TEMPLATE_CATEGORY" val="diagram"/>
  <p:tag name="KSO_WM_TEMPLATE_INDEX" val="2023178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2_2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UNIT_LINE_FILL_TYPE" val="2"/>
  <p:tag name="KSO_WM_UNIT_USESOURCEFORMAT_APPLY" val="0"/>
</p:tagLst>
</file>

<file path=ppt/tags/tag4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84_3*l_h_d*1_2_1"/>
  <p:tag name="KSO_WM_TEMPLATE_CATEGORY" val="diagram"/>
  <p:tag name="KSO_WM_TEMPLATE_INDEX" val="2023178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d"/>
  <p:tag name="KSO_WM_UNIT_INDEX" val="1_2_1"/>
  <p:tag name="KSO_WM_UNIT_VALUE" val="523*673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PICTURE_SUBTYPE" val="b"/>
  <p:tag name="KSO_WM_BEAUTIFY_FLAG" val="#wm#"/>
  <p:tag name="KSO_WM_UNIT_FILL_TYPE" val="1"/>
  <p:tag name="KSO_WM_UNIT_FILL_FORE_SCHEMECOLOR_INDEX" val="5"/>
  <p:tag name="KSO_WM_UNIT_FILL_FORE_SCHEMECOLOR_INDEX_BRIGHTNESS" val="0"/>
  <p:tag name="KSO_WM_UNIT_LINE_FORE_SCHEMECOLOR_INDEX" val="13"/>
  <p:tag name="MH_PIC_SOURCE_TYPE" val="generate_slide_ai*{&quot;ai_type&quot;:&quot;generate_ppt&quot;,&quot;id&quot;:&quot;VCG41N1366916896&quot;}*auto_gallery_ai_v2.0.9_ONLINE*1745421450296_74.69_404da0d362bd-slide-16"/>
  <p:tag name="KSO_WM_UNIT_LINE_FILL_TYPE" val="2"/>
  <p:tag name="KSO_WM_UNIT_USESOURCEFORMAT_APPLY" val="0"/>
</p:tagLst>
</file>

<file path=ppt/tags/tag47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784_3*l_h_f*1_2_1"/>
  <p:tag name="KSO_WM_TEMPLATE_CATEGORY" val="diagram"/>
  <p:tag name="KSO_WM_TEMPLATE_INDEX" val="20231784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文本内容，简明扼要地阐述您的观点。根据需要可酌情增减文字，以便观者准确地理解您传达的思想。单击此处添加文本具体内容。"/>
  <p:tag name="KSO_WM_UNIT_TEXT_FILL_FORE_SCHEMECOLOR_INDEX" val="1"/>
  <p:tag name="KSO_WM_UNIT_TEXT_FILL_TYPE" val="1"/>
  <p:tag name="KSO_WM_UNIT_USESOURCEFORMAT_APPLY" val="0"/>
</p:tagLst>
</file>

<file path=ppt/tags/tag47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784_3*l_h_a*1_2_1"/>
  <p:tag name="KSO_WM_TEMPLATE_CATEGORY" val="diagram"/>
  <p:tag name="KSO_WM_TEMPLATE_INDEX" val="20231784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4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diagram20231784_3*l_h_i*1_2_1"/>
  <p:tag name="KSO_WM_TEMPLATE_CATEGORY" val="diagram"/>
  <p:tag name="KSO_WM_TEMPLATE_INDEX" val="20231784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1"/>
  <p:tag name="KSO_WM_UNIT_TEXT_FILL_TYPE" val="1"/>
  <p:tag name="KSO_WM_UNIT_USESOURCEFORMAT_APPLY" val="0"/>
</p:tagLst>
</file>

<file path=ppt/tags/tag4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84_3*l_h_i*1_3_2"/>
  <p:tag name="KSO_WM_TEMPLATE_CATEGORY" val="diagram"/>
  <p:tag name="KSO_WM_TEMPLATE_INDEX" val="2023178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3_2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UNIT_LINE_FILL_TYPE" val="2"/>
  <p:tag name="KSO_WM_UNIT_USESOURCEFORMAT_APPLY" val="0"/>
</p:tagLst>
</file>

<file path=ppt/tags/tag4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84_3*l_h_d*1_3_1"/>
  <p:tag name="KSO_WM_TEMPLATE_CATEGORY" val="diagram"/>
  <p:tag name="KSO_WM_TEMPLATE_INDEX" val="2023178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d"/>
  <p:tag name="KSO_WM_UNIT_INDEX" val="1_3_1"/>
  <p:tag name="KSO_WM_UNIT_VALUE" val="523*673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PICTURE_SUBTYPE" val="b"/>
  <p:tag name="KSO_WM_BEAUTIFY_FLAG" val="#wm#"/>
  <p:tag name="KSO_WM_UNIT_FILL_TYPE" val="1"/>
  <p:tag name="KSO_WM_UNIT_FILL_FORE_SCHEMECOLOR_INDEX" val="5"/>
  <p:tag name="KSO_WM_UNIT_FILL_FORE_SCHEMECOLOR_INDEX_BRIGHTNESS" val="0"/>
  <p:tag name="KSO_WM_UNIT_LINE_FORE_SCHEMECOLOR_INDEX" val="13"/>
  <p:tag name="MH_PIC_SOURCE_TYPE" val="generate_slide_ai*{&quot;ai_type&quot;:&quot;generate_ppt&quot;,&quot;id&quot;:&quot;VCG41N1426144877&quot;}*auto_gallery_ai_v2.0.9_ONLINE*1745421450296_74.69_404da0d362bd-slide-16"/>
  <p:tag name="KSO_WM_UNIT_LINE_FILL_TYPE" val="2"/>
  <p:tag name="KSO_WM_UNIT_USESOURCEFORMAT_APPLY" val="0"/>
</p:tagLst>
</file>

<file path=ppt/tags/tag47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1784_3*l_h_f*1_3_1"/>
  <p:tag name="KSO_WM_TEMPLATE_CATEGORY" val="diagram"/>
  <p:tag name="KSO_WM_TEMPLATE_INDEX" val="20231784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文本内容，简明扼要地阐述您的观点。根据需要可酌情增减文字，以便观者准确地理解您传达的思想。单击此处添加文本。"/>
  <p:tag name="KSO_WM_UNIT_TEXT_FILL_FORE_SCHEMECOLOR_INDEX" val="1"/>
  <p:tag name="KSO_WM_UNIT_TEXT_FILL_TYPE" val="1"/>
  <p:tag name="KSO_WM_UNIT_USESOURCEFORMAT_APPLY" val="0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784_3*l_h_a*1_3_1"/>
  <p:tag name="KSO_WM_TEMPLATE_CATEGORY" val="diagram"/>
  <p:tag name="KSO_WM_TEMPLATE_INDEX" val="20231784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4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diagram20231784_3*l_h_i*1_3_1"/>
  <p:tag name="KSO_WM_TEMPLATE_CATEGORY" val="diagram"/>
  <p:tag name="KSO_WM_TEMPLATE_INDEX" val="20231784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1"/>
  <p:tag name="KSO_WM_UNIT_TEXT_FILL_TYPE" val="1"/>
  <p:tag name="KSO_WM_UNIT_USESOURCEFORMAT_APPLY" val="0"/>
</p:tagLst>
</file>

<file path=ppt/tags/tag4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84_3*l_h_i*1_4_2"/>
  <p:tag name="KSO_WM_TEMPLATE_CATEGORY" val="diagram"/>
  <p:tag name="KSO_WM_TEMPLATE_INDEX" val="2023178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4_2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UNIT_LINE_FILL_TYPE" val="2"/>
  <p:tag name="KSO_WM_UNIT_USESOURCEFORMAT_APPLY" val="0"/>
</p:tagLst>
</file>

<file path=ppt/tags/tag4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84_3*l_h_d*1_4_1"/>
  <p:tag name="KSO_WM_TEMPLATE_CATEGORY" val="diagram"/>
  <p:tag name="KSO_WM_TEMPLATE_INDEX" val="2023178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d"/>
  <p:tag name="KSO_WM_UNIT_INDEX" val="1_4_1"/>
  <p:tag name="KSO_WM_UNIT_VALUE" val="523*673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PICTURE_SUBTYPE" val="b"/>
  <p:tag name="KSO_WM_BEAUTIFY_FLAG" val="#wm#"/>
  <p:tag name="KSO_WM_UNIT_FILL_TYPE" val="1"/>
  <p:tag name="KSO_WM_UNIT_FILL_FORE_SCHEMECOLOR_INDEX" val="5"/>
  <p:tag name="KSO_WM_UNIT_FILL_FORE_SCHEMECOLOR_INDEX_BRIGHTNESS" val="0"/>
  <p:tag name="KSO_WM_UNIT_LINE_FORE_SCHEMECOLOR_INDEX" val="13"/>
  <p:tag name="MH_PIC_SOURCE_TYPE" val="generate_slide_ai*{&quot;ai_type&quot;:&quot;generate_ppt&quot;,&quot;id&quot;:&quot;VCG41N1396044868&quot;}*auto_gallery_ai_v2.0.9_ONLINE*1745421450296_74.69_404da0d362bd-slide-16"/>
  <p:tag name="KSO_WM_UNIT_LINE_FILL_TYPE" val="2"/>
  <p:tag name="KSO_WM_UNIT_USESOURCEFORMAT_APPLY" val="0"/>
</p:tagLst>
</file>

<file path=ppt/tags/tag48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4_1"/>
  <p:tag name="KSO_WM_UNIT_ID" val="diagram20231784_3*l_h_f*1_4_1"/>
  <p:tag name="KSO_WM_TEMPLATE_CATEGORY" val="diagram"/>
  <p:tag name="KSO_WM_TEMPLATE_INDEX" val="20231784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文本，简明扼要地阐述您的观点。根据需要可酌情增减文字，以便观者准确地理解您传达的思想。单击此处添加文本。"/>
  <p:tag name="KSO_WM_UNIT_TEXT_FILL_FORE_SCHEMECOLOR_INDEX" val="1"/>
  <p:tag name="KSO_WM_UNIT_TEXT_FILL_TYPE" val="1"/>
  <p:tag name="KSO_WM_UNIT_USESOURCEFORMAT_APPLY" val="0"/>
</p:tagLst>
</file>

<file path=ppt/tags/tag48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1784_3*l_h_a*1_4_1"/>
  <p:tag name="KSO_WM_TEMPLATE_CATEGORY" val="diagram"/>
  <p:tag name="KSO_WM_TEMPLATE_INDEX" val="20231784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4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diagram20231784_3*l_h_i*1_4_1"/>
  <p:tag name="KSO_WM_TEMPLATE_CATEGORY" val="diagram"/>
  <p:tag name="KSO_WM_TEMPLATE_INDEX" val="20231784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88.29998779296875,&quot;width&quot;:851.132263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1"/>
  <p:tag name="KSO_WM_UNIT_TEXT_FILL_TYPE" val="1"/>
  <p:tag name="KSO_WM_UNIT_USESOURCEFORMAT_APPLY" val="0"/>
</p:tagLst>
</file>

<file path=ppt/tags/tag487.xml><?xml version="1.0" encoding="utf-8"?>
<p:tagLst xmlns:p="http://schemas.openxmlformats.org/presentationml/2006/main">
  <p:tag name="KSO_WM_SLIDE_ID" val="diagram20231784_2"/>
  <p:tag name="KSO_WM_TEMPLATE_SUBCATEGORY" val="0"/>
  <p:tag name="KSO_WM_TEMPLATE_MASTER_TYPE" val="0"/>
  <p:tag name="KSO_WM_TEMPLATE_COLOR_TYPE" val="0"/>
  <p:tag name="KSO_WM_SLIDE_ITEM_CNT" val="3"/>
  <p:tag name="KSO_WM_SLIDE_INDEX" val="2"/>
  <p:tag name="KSO_WM_TAG_VERSION" val="3.0"/>
  <p:tag name="KSO_WM_BEAUTIFY_FLAG" val="#wm#"/>
  <p:tag name="KSO_WM_TEMPLATE_CATEGORY" val="custom"/>
  <p:tag name="KSO_WM_TEMPLATE_INDEX" val="20230300"/>
  <p:tag name="KSO_WM_SLIDE_TYPE" val="text"/>
  <p:tag name="KSO_WM_SLIDE_SUBTYPE" val="diag"/>
  <p:tag name="KSO_WM_SLIDE_SIZE" val="851.132*388.3"/>
  <p:tag name="KSO_WM_SLIDE_POSITION" val="54.7968*105.7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48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300_7*a*1"/>
  <p:tag name="KSO_WM_TEMPLATE_CATEGORY" val="custom"/>
  <p:tag name="KSO_WM_TEMPLATE_INDEX" val="20230300"/>
  <p:tag name="KSO_WM_UNIT_LAYERLEVEL" val="1"/>
  <p:tag name="KSO_WM_TAG_VERSION" val="3.0"/>
  <p:tag name="KSO_WM_BEAUTIFY_FLAG" val="#wm#"/>
  <p:tag name="KSO_WM_UNIT_CONTENT_GROUP_TYPE" val="contentchip"/>
  <p:tag name="KSO_WM_UNIT_PRESET_TEXT" val="添加章节标题"/>
  <p:tag name="KSO_WM_UNIT_TEXT_TYPE" val="1"/>
</p:tagLst>
</file>

<file path=ppt/tags/tag489.xml><?xml version="1.0" encoding="utf-8"?>
<p:tagLst xmlns:p="http://schemas.openxmlformats.org/presentationml/2006/main"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custom20230300_7*e*1"/>
  <p:tag name="KSO_WM_TEMPLATE_CATEGORY" val="custom"/>
  <p:tag name="KSO_WM_TEMPLATE_INDEX" val="20230300"/>
  <p:tag name="KSO_WM_UNIT_LAYERLEVEL" val="1"/>
  <p:tag name="KSO_WM_TAG_VERSION" val="3.0"/>
  <p:tag name="KSO_WM_BEAUTIFY_FLAG" val="#wm#"/>
  <p:tag name="KSO_WM_UNIT_CONTENT_GROUP_TYPE" val="contentchip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SLIDE_ID" val="custom20230300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300"/>
  <p:tag name="KSO_WM_SLIDE_TYPE" val="sectionTitle"/>
  <p:tag name="KSO_WM_SLIDE_SUBTYPE" val="pureTxt"/>
  <p:tag name="KSO_WM_SLIDE_LAYOUT" val="a_e"/>
  <p:tag name="KSO_WM_SLIDE_LAYOUT_CNT" val="1_1"/>
  <p:tag name="KSO_WM_SPECIAL_SOURCE" val="bdnull"/>
  <p:tag name="KSO_WM_SLIDE_CONTENT_AREA" val="{&quot;left&quot;:&quot;66.15&quot;,&quot;top&quot;:&quot;144&quot;,&quot;width&quot;:&quot;815.35&quot;,&quot;height&quot;:&quot;298.05&quot;}"/>
</p:tagLst>
</file>

<file path=ppt/tags/tag491.xml><?xml version="1.0" encoding="utf-8"?>
<p:tagLst xmlns:p="http://schemas.openxmlformats.org/presentationml/2006/main">
  <p:tag name="KSO_WM_UNIT_VALUE" val="1904*134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2485_1*d*1"/>
  <p:tag name="KSO_WM_TEMPLATE_CATEGORY" val="custom"/>
  <p:tag name="KSO_WM_TEMPLATE_INDEX" val="20232485"/>
  <p:tag name="KSO_WM_UNIT_LAYERLEVEL" val="1"/>
  <p:tag name="KSO_WM_TAG_VERSION" val="3.0"/>
  <p:tag name="KSO_WM_BEAUTIFY_FLAG" val="#wm#"/>
  <p:tag name="KSO_WM_UNIT_PICTURE_SUBTYPE" val="b"/>
  <p:tag name="MH_PIC_SOURCE_TYPE" val="generate_slide_ai*{&quot;ai_type&quot;:&quot;generate_ppt&quot;,&quot;id&quot;:&quot;VCG41N1352508935&quot;}*auto_gallery_ai_v2.0.9_ONLINE*1745421450296_74.69_404da0d362bd-slide-18"/>
  <p:tag name="KSO_WM_UNIT_FILL_FORE_SCHEMECOLOR_INDEX" val="5"/>
  <p:tag name="KSO_WM_UNIT_FILL_TYPE" val="1"/>
  <p:tag name="KSO_WM_UNIT_LINE_FORE_SCHEMECOLOR_INDEX" val="5"/>
  <p:tag name="KSO_WM_UNIT_LINE_FILL_TYPE" val="2"/>
  <p:tag name="KSO_WM_UNIT_USESOURCEFORMAT_APPLY" val="0"/>
</p:tagLst>
</file>

<file path=ppt/tags/tag49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VALUE" val="26"/>
  <p:tag name="KSO_WM_UNIT_USESOURCEFORMAT_APPLY" val="0"/>
  <p:tag name="KSO_WM_TEMPLATE_INDEX" val="20232485"/>
  <p:tag name="KSO_WM_UNIT_ID" val="custom20232485_1*a*1"/>
  <p:tag name="KSO_WM_UNIT_TEXT_TYPE" val="1"/>
  <p:tag name="KSO_WM_UNIT_PRESET_TEXT" val="单击此处添加标题"/>
  <p:tag name="KSO_WM_UNIT_TEXT_FILL_FORE_SCHEMECOLOR_INDEX" val="5"/>
  <p:tag name="KSO_WM_UNIT_TEXT_FILL_TYPE" val="1"/>
</p:tagLst>
</file>

<file path=ppt/tags/tag49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232482_1*l_h_i*1_2_3"/>
  <p:tag name="KSO_WM_TEMPLATE_CATEGORY" val="diagram"/>
  <p:tag name="KSO_WM_TEMPLATE_INDEX" val="20232482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48.8500061035156,&quot;width&quot;:628.09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2"/>
  <p:tag name="KSO_WM_UNIT_FILL_FORE_SCHEMECOLOR_INDEX_BRIGHTNESS" val="0"/>
  <p:tag name="KSO_WM_BEAUTIFY_FLAG" val="#wm#"/>
  <p:tag name="KSO_WM_UNIT_LINE_FORE_SCHEMECOLOR_INDEX" val="5"/>
  <p:tag name="KSO_WM_UNIT_LINE_FILL_TYPE" val="2"/>
  <p:tag name="KSO_WM_UNIT_SHADOW_SCHEMECOLOR_INDEX" val="5"/>
  <p:tag name="KSO_WM_UNIT_USESOURCEFORMAT_APPLY" val="0"/>
</p:tagLst>
</file>

<file path=ppt/tags/tag49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2482_1*l_h_i*1_2_2"/>
  <p:tag name="KSO_WM_TEMPLATE_CATEGORY" val="diagram"/>
  <p:tag name="KSO_WM_TEMPLATE_INDEX" val="20232482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48.8500061035156,&quot;width&quot;:628.0999755859375}"/>
  <p:tag name="KSO_WM_DIAGRAM_COLOR_MATCH_VALUE" val="{&quot;shape&quot;:{&quot;fill&quot;:{&quot;solid&quot;:{&quot;brightness&quot;:0,&quot;colorType&quot;:1,&quot;foreColorIndex&quot;:2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UNIT_LINE_FILL_TYPE" val="2"/>
  <p:tag name="KSO_WM_UNIT_USESOURCEFORMAT_APPLY" val="0"/>
</p:tagLst>
</file>

<file path=ppt/tags/tag49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2482_1*l_h_i*1_1_2"/>
  <p:tag name="KSO_WM_TEMPLATE_CATEGORY" val="diagram"/>
  <p:tag name="KSO_WM_TEMPLATE_INDEX" val="20232482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48.8500061035156,&quot;width&quot;:628.09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2"/>
  <p:tag name="KSO_WM_UNIT_FILL_FORE_SCHEMECOLOR_INDEX_BRIGHTNESS" val="0"/>
  <p:tag name="KSO_WM_BEAUTIFY_FLAG" val="#wm#"/>
  <p:tag name="KSO_WM_UNIT_LINE_FORE_SCHEMECOLOR_INDEX" val="5"/>
  <p:tag name="KSO_WM_UNIT_LINE_FILL_TYPE" val="2"/>
  <p:tag name="KSO_WM_UNIT_SHADOW_SCHEMECOLOR_INDEX" val="5"/>
  <p:tag name="KSO_WM_UNIT_USESOURCEFORMAT_APPLY" val="0"/>
</p:tagLst>
</file>

<file path=ppt/tags/tag49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232482_1*l_h_i*1_1_3"/>
  <p:tag name="KSO_WM_TEMPLATE_CATEGORY" val="diagram"/>
  <p:tag name="KSO_WM_TEMPLATE_INDEX" val="20232482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48.8500061035156,&quot;width&quot;:628.0999755859375}"/>
  <p:tag name="KSO_WM_DIAGRAM_COLOR_MATCH_VALUE" val="{&quot;shape&quot;:{&quot;fill&quot;:{&quot;solid&quot;:{&quot;brightness&quot;:0,&quot;colorType&quot;:1,&quot;foreColorIndex&quot;:2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UNIT_LINE_FILL_TYPE" val="2"/>
  <p:tag name="KSO_WM_UNIT_USESOURCEFORMAT_APPLY" val="0"/>
</p:tagLst>
</file>

<file path=ppt/tags/tag49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diagram20232482_1*l_h_i*1_1_1"/>
  <p:tag name="KSO_WM_TEMPLATE_CATEGORY" val="diagram"/>
  <p:tag name="KSO_WM_TEMPLATE_INDEX" val="20232482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48.8500061035156,&quot;width&quot;:628.0999755859375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TEXT_FILL_TYPE" val="1"/>
  <p:tag name="KSO_WM_BEAUTIFY_FLAG" val="#wm#"/>
  <p:tag name="KSO_WM_UNIT_FILL_TYPE" val="3"/>
  <p:tag name="KSO_WM_UNIT_SHADOW_SCHEMECOLOR_INDEX" val="5"/>
  <p:tag name="KSO_WM_UNIT_USESOURCEFORMAT_APPLY" val="0"/>
</p:tagLst>
</file>

<file path=ppt/tags/tag49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6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2482_1*l_h_f*1_1_1"/>
  <p:tag name="KSO_WM_TEMPLATE_CATEGORY" val="diagram"/>
  <p:tag name="KSO_WM_TEMPLATE_INDEX" val="20232482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48.8500061035156,&quot;width&quot;:628.09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正文，请尽量言简意赅的阐述观点单击此处输入你的正文，请尽量言简意赅的阐述观点"/>
  <p:tag name="KSO_WM_UNIT_TEXT_FILL_FORE_SCHEMECOLOR_INDEX" val="1"/>
  <p:tag name="KSO_WM_UNIT_TEXT_FILL_TYPE" val="1"/>
  <p:tag name="KSO_WM_UNIT_USESOURCEFORMAT_APPLY" val="0"/>
</p:tagLst>
</file>

<file path=ppt/tags/tag49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2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2482_1*l_h_a*1_1_1"/>
  <p:tag name="KSO_WM_TEMPLATE_CATEGORY" val="diagram"/>
  <p:tag name="KSO_WM_TEMPLATE_INDEX" val="20232482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48.8500061035156,&quot;width&quot;:628.09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1"/>
  <p:tag name="KSO_WM_UNIT_ID" val="diagram20232482_1*l_h_i*1_2_1"/>
  <p:tag name="KSO_WM_TEMPLATE_CATEGORY" val="diagram"/>
  <p:tag name="KSO_WM_TEMPLATE_INDEX" val="20232482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48.8500061035156,&quot;width&quot;:628.0999755859375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TEXT_FILL_TYPE" val="1"/>
  <p:tag name="KSO_WM_BEAUTIFY_FLAG" val="#wm#"/>
  <p:tag name="KSO_WM_UNIT_FILL_TYPE" val="3"/>
  <p:tag name="KSO_WM_UNIT_SHADOW_SCHEMECOLOR_INDEX" val="5"/>
  <p:tag name="KSO_WM_UNIT_USESOURCEFORMAT_APPLY" val="0"/>
</p:tagLst>
</file>

<file path=ppt/tags/tag50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6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2482_1*l_h_f*1_2_1"/>
  <p:tag name="KSO_WM_TEMPLATE_CATEGORY" val="diagram"/>
  <p:tag name="KSO_WM_TEMPLATE_INDEX" val="20232482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48.8500061035156,&quot;width&quot;:628.09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你的项正文，请尽量言简意赅的阐述观点单击此处输入你的项正文，请尽量言简意赅的阐述观点"/>
  <p:tag name="KSO_WM_UNIT_TEXT_FILL_FORE_SCHEMECOLOR_INDEX" val="1"/>
  <p:tag name="KSO_WM_UNIT_TEXT_FILL_TYPE" val="1"/>
  <p:tag name="KSO_WM_UNIT_USESOURCEFORMAT_APPLY" val="0"/>
</p:tagLst>
</file>

<file path=ppt/tags/tag50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2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2482_1*l_h_a*1_2_1"/>
  <p:tag name="KSO_WM_TEMPLATE_CATEGORY" val="diagram"/>
  <p:tag name="KSO_WM_TEMPLATE_INDEX" val="20232482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48.8500061035156,&quot;width&quot;:628.09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503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627.12*288.72"/>
  <p:tag name="KSO_WM_SLIDE_POSITION" val="225.1*171.6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0300"/>
  <p:tag name="KSO_WM_TEMPLATE_SUBCATEGORY" val="0"/>
  <p:tag name="KSO_WM_SLIDE_INDEX" val="1"/>
  <p:tag name="KSO_WM_TAG_VERSION" val="3.0"/>
  <p:tag name="KSO_WM_SLIDE_ID" val="custom20232485_1"/>
  <p:tag name="KSO_WM_SLIDE_ITEM_CNT" val="2"/>
</p:tagLst>
</file>

<file path=ppt/tags/tag50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3147_3*a*1"/>
  <p:tag name="KSO_WM_TEMPLATE_CATEGORY" val="diagram"/>
  <p:tag name="KSO_WM_TEMPLATE_INDEX" val="20233147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5"/>
  <p:tag name="KSO_WM_UNIT_TEXT_FILL_TYPE" val="1"/>
  <p:tag name="KSO_WM_UNIT_USESOURCEFORMAT_APPLY" val="0"/>
</p:tagLst>
</file>

<file path=ppt/tags/tag50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3147_3*l_h_d*1_1_1"/>
  <p:tag name="KSO_WM_TEMPLATE_CATEGORY" val="diagram"/>
  <p:tag name="KSO_WM_TEMPLATE_INDEX" val="20233147"/>
  <p:tag name="KSO_WM_UNIT_LAYERLEVEL" val="1_1_1"/>
  <p:tag name="KSO_WM_TAG_VERSION" val="3.0"/>
  <p:tag name="KSO_WM_UNIT_VALUE" val="706*662"/>
  <p:tag name="KSO_WM_DIAGRAM_GROUP_CODE" val="l1-1"/>
  <p:tag name="KSO_WM_UNIT_TYPE" val="l_h_d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PICTURE_SUBTYPE" val="b"/>
  <p:tag name="KSO_WM_UNIT_LINE_FORE_SCHEMECOLOR_INDEX" val="13"/>
  <p:tag name="MH_PIC_SOURCE_TYPE" val="generate_slide_ai*{&quot;ai_type&quot;:&quot;generate_ppt&quot;,&quot;id&quot;:&quot;VCG41N1329340756&quot;}*auto_gallery_ai_v2.0.9_ONLINE*1745421450296_74.69_404da0d362bd-slide-19"/>
  <p:tag name="KSO_WM_UNIT_LINE_FILL_TYPE" val="2"/>
  <p:tag name="KSO_WM_UNIT_USESOURCEFORMAT_APPLY" val="0"/>
</p:tagLst>
</file>

<file path=ppt/tags/tag50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3147_3*l_h_f*1_1_1"/>
  <p:tag name="KSO_WM_TEMPLATE_CATEGORY" val="diagram"/>
  <p:tag name="KSO_WM_TEMPLATE_INDEX" val="20233147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PRESET_TEXT" val="单击此处输入项正文，文字是您思想的提炼"/>
  <p:tag name="KSO_WM_UNIT_TEXT_FILL_FORE_SCHEMECOLOR_INDEX" val="1"/>
  <p:tag name="KSO_WM_UNIT_TEXT_FILL_TYPE" val="1"/>
  <p:tag name="KSO_WM_UNIT_USESOURCEFORMAT_APPLY" val="0"/>
</p:tagLst>
</file>

<file path=ppt/tags/tag50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147_3*l_h_a*1_1_1"/>
  <p:tag name="KSO_WM_TEMPLATE_CATEGORY" val="diagram"/>
  <p:tag name="KSO_WM_TEMPLATE_INDEX" val="20233147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50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3147_3*l_h_d*1_2_1"/>
  <p:tag name="KSO_WM_TEMPLATE_CATEGORY" val="diagram"/>
  <p:tag name="KSO_WM_TEMPLATE_INDEX" val="20233147"/>
  <p:tag name="KSO_WM_UNIT_LAYERLEVEL" val="1_1_1"/>
  <p:tag name="KSO_WM_TAG_VERSION" val="3.0"/>
  <p:tag name="KSO_WM_UNIT_VALUE" val="706*662"/>
  <p:tag name="KSO_WM_DIAGRAM_GROUP_CODE" val="l1-1"/>
  <p:tag name="KSO_WM_UNIT_TYPE" val="l_h_d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solid&quot;:{&quot;brightness&quot;:0,&quot;colorType&quot;:1,&quot;foreColorIndex&quot;:5,&quot;transparency&quot;:0.5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PICTURE_SUBTYPE" val="b"/>
  <p:tag name="KSO_WM_UNIT_FILL_TYPE" val="1"/>
  <p:tag name="KSO_WM_UNIT_FILL_FORE_SCHEMECOLOR_INDEX" val="5"/>
  <p:tag name="KSO_WM_UNIT_FILL_FORE_SCHEMECOLOR_INDEX_BRIGHTNESS" val="0"/>
  <p:tag name="KSO_WM_UNIT_LINE_FORE_SCHEMECOLOR_INDEX" val="13"/>
  <p:tag name="MH_PIC_SOURCE_TYPE" val="generate_slide_ai*{&quot;ai_type&quot;:&quot;generate_ppt&quot;,&quot;id&quot;:&quot;VCG41N1391720695&quot;}*auto_gallery_ai_v2.0.9_ONLINE*1745421450296_74.69_404da0d362bd-slide-19"/>
  <p:tag name="KSO_WM_UNIT_LINE_FILL_TYPE" val="2"/>
  <p:tag name="KSO_WM_UNIT_USESOURCEFORMAT_APPLY" val="0"/>
</p:tagLst>
</file>

<file path=ppt/tags/tag50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3147_3*l_h_f*1_2_1"/>
  <p:tag name="KSO_WM_TEMPLATE_CATEGORY" val="diagram"/>
  <p:tag name="KSO_WM_TEMPLATE_INDEX" val="20233147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PRESET_TEXT" val="单击此处输入项正文，文字是您思想的提炼"/>
  <p:tag name="KSO_WM_UNIT_TEXT_FILL_FORE_SCHEMECOLOR_INDEX" val="1"/>
  <p:tag name="KSO_WM_UNIT_TEXT_FILL_TYPE" val="1"/>
  <p:tag name="KSO_WM_UNIT_USESOURCEFORMAT_APPLY" val="0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3147_3*l_h_a*1_2_1"/>
  <p:tag name="KSO_WM_TEMPLATE_CATEGORY" val="diagram"/>
  <p:tag name="KSO_WM_TEMPLATE_INDEX" val="20233147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51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3147_3*l_h_d*1_3_1"/>
  <p:tag name="KSO_WM_TEMPLATE_CATEGORY" val="diagram"/>
  <p:tag name="KSO_WM_TEMPLATE_INDEX" val="20233147"/>
  <p:tag name="KSO_WM_UNIT_LAYERLEVEL" val="1_1_1"/>
  <p:tag name="KSO_WM_TAG_VERSION" val="3.0"/>
  <p:tag name="KSO_WM_UNIT_VALUE" val="706*662"/>
  <p:tag name="KSO_WM_DIAGRAM_GROUP_CODE" val="l1-1"/>
  <p:tag name="KSO_WM_UNIT_TYPE" val="l_h_d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solid&quot;:{&quot;brightness&quot;:0,&quot;colorType&quot;:1,&quot;foreColorIndex&quot;:5,&quot;transparency&quot;:0.5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PICTURE_SUBTYPE" val="b"/>
  <p:tag name="KSO_WM_UNIT_FILL_TYPE" val="1"/>
  <p:tag name="KSO_WM_UNIT_FILL_FORE_SCHEMECOLOR_INDEX" val="5"/>
  <p:tag name="KSO_WM_UNIT_FILL_FORE_SCHEMECOLOR_INDEX_BRIGHTNESS" val="0"/>
  <p:tag name="KSO_WM_UNIT_LINE_FORE_SCHEMECOLOR_INDEX" val="13"/>
  <p:tag name="MH_PIC_SOURCE_TYPE" val="generate_slide_ai*{&quot;ai_type&quot;:&quot;generate_ppt&quot;,&quot;id&quot;:&quot;VCG41N1433212716&quot;}*auto_gallery_ai_v2.0.9_ONLINE*1745421450296_74.69_404da0d362bd-slide-19"/>
  <p:tag name="KSO_WM_UNIT_LINE_FILL_TYPE" val="2"/>
  <p:tag name="KSO_WM_UNIT_USESOURCEFORMAT_APPLY" val="0"/>
</p:tagLst>
</file>

<file path=ppt/tags/tag51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3147_3*l_h_f*1_3_1"/>
  <p:tag name="KSO_WM_TEMPLATE_CATEGORY" val="diagram"/>
  <p:tag name="KSO_WM_TEMPLATE_INDEX" val="20233147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PRESET_TEXT" val="单击此处输入项正文，文字是您思想的提炼"/>
  <p:tag name="KSO_WM_UNIT_TEXT_FILL_FORE_SCHEMECOLOR_INDEX" val="1"/>
  <p:tag name="KSO_WM_UNIT_TEXT_FILL_TYPE" val="1"/>
  <p:tag name="KSO_WM_UNIT_USESOURCEFORMAT_APPLY" val="0"/>
</p:tagLst>
</file>

<file path=ppt/tags/tag51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3147_3*l_h_a*1_3_1"/>
  <p:tag name="KSO_WM_TEMPLATE_CATEGORY" val="diagram"/>
  <p:tag name="KSO_WM_TEMPLATE_INDEX" val="20233147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51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3147_3*l_h_d*1_4_1"/>
  <p:tag name="KSO_WM_TEMPLATE_CATEGORY" val="diagram"/>
  <p:tag name="KSO_WM_TEMPLATE_INDEX" val="20233147"/>
  <p:tag name="KSO_WM_UNIT_LAYERLEVEL" val="1_1_1"/>
  <p:tag name="KSO_WM_TAG_VERSION" val="3.0"/>
  <p:tag name="KSO_WM_UNIT_VALUE" val="706*662"/>
  <p:tag name="KSO_WM_DIAGRAM_GROUP_CODE" val="l1-1"/>
  <p:tag name="KSO_WM_UNIT_TYPE" val="l_h_d"/>
  <p:tag name="KSO_WM_UNIT_INDEX" val="1_4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solid&quot;:{&quot;brightness&quot;:0,&quot;colorType&quot;:1,&quot;foreColorIndex&quot;:5,&quot;transparency&quot;:0.5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PICTURE_SUBTYPE" val="b"/>
  <p:tag name="KSO_WM_UNIT_FILL_TYPE" val="1"/>
  <p:tag name="KSO_WM_UNIT_FILL_FORE_SCHEMECOLOR_INDEX" val="5"/>
  <p:tag name="KSO_WM_UNIT_FILL_FORE_SCHEMECOLOR_INDEX_BRIGHTNESS" val="0"/>
  <p:tag name="KSO_WM_UNIT_LINE_FORE_SCHEMECOLOR_INDEX" val="13"/>
  <p:tag name="MH_PIC_SOURCE_TYPE" val="generate_slide_ai*{&quot;ai_type&quot;:&quot;generate_ppt&quot;,&quot;id&quot;:&quot;VCG41N178598424&quot;}*auto_gallery_ai_v2.0.9_ONLINE*1745421450296_74.69_404da0d362bd-slide-19"/>
  <p:tag name="KSO_WM_UNIT_LINE_FILL_TYPE" val="2"/>
  <p:tag name="KSO_WM_UNIT_USESOURCEFORMAT_APPLY" val="0"/>
</p:tagLst>
</file>

<file path=ppt/tags/tag51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4_1"/>
  <p:tag name="KSO_WM_UNIT_ID" val="diagram20233147_3*l_h_f*1_4_1"/>
  <p:tag name="KSO_WM_TEMPLATE_CATEGORY" val="diagram"/>
  <p:tag name="KSO_WM_TEMPLATE_INDEX" val="20233147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PRESET_TEXT" val="单击此处输入项正文，文字是您思想的提炼"/>
  <p:tag name="KSO_WM_UNIT_TEXT_FILL_FORE_SCHEMECOLOR_INDEX" val="1"/>
  <p:tag name="KSO_WM_UNIT_TEXT_FILL_TYPE" val="1"/>
  <p:tag name="KSO_WM_UNIT_USESOURCEFORMAT_APPLY" val="0"/>
</p:tagLst>
</file>

<file path=ppt/tags/tag51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3147_3*l_h_a*1_4_1"/>
  <p:tag name="KSO_WM_TEMPLATE_CATEGORY" val="diagram"/>
  <p:tag name="KSO_WM_TEMPLATE_INDEX" val="20233147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5.1412658691406,&quot;width&quot;:812.9407348632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517.xml><?xml version="1.0" encoding="utf-8"?>
<p:tagLst xmlns:p="http://schemas.openxmlformats.org/presentationml/2006/main">
  <p:tag name="KSO_WM_SLIDE_ID" val="diagram20233147_3"/>
  <p:tag name="KSO_WM_TEMPLATE_SUBCATEGORY" val="0"/>
  <p:tag name="KSO_WM_TEMPLATE_MASTER_TYPE" val="0"/>
  <p:tag name="KSO_WM_TEMPLATE_COLOR_TYPE" val="0"/>
  <p:tag name="KSO_WM_SLIDE_ITEM_CNT" val="4"/>
  <p:tag name="KSO_WM_SLIDE_INDEX" val="3"/>
  <p:tag name="KSO_WM_TAG_VERSION" val="3.0"/>
  <p:tag name="KSO_WM_BEAUTIFY_FLAG" val="#wm#"/>
  <p:tag name="KSO_WM_TEMPLATE_CATEGORY" val="custom"/>
  <p:tag name="KSO_WM_TEMPLATE_INDEX" val="20230300"/>
  <p:tag name="KSO_WM_SLIDE_TYPE" val="text"/>
  <p:tag name="KSO_WM_SLIDE_SUBTYPE" val="diag"/>
  <p:tag name="KSO_WM_SLIDE_SIZE" val="812.941*336.878"/>
  <p:tag name="KSO_WM_SLIDE_POSITION" val="73.3256*155.822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51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VALUE" val="30"/>
  <p:tag name="KSO_WM_TEMPLATE_INDEX" val="20231717"/>
  <p:tag name="KSO_WM_UNIT_ID" val="custom20231717_1*a*1"/>
  <p:tag name="KSO_WM_UNIT_PRESET_TEXT" val="单击此处添加标题"/>
  <p:tag name="KSO_WM_UNIT_TEXT_TYPE" val="1"/>
  <p:tag name="KSO_WM_UNIT_TEXT_FILL_FORE_SCHEMECOLOR_INDEX" val="5"/>
  <p:tag name="KSO_WM_UNIT_TEXT_FILL_TYPE" val="1"/>
  <p:tag name="KSO_WM_UNIT_USESOURCEFORMAT_APPLY" val="0"/>
</p:tagLst>
</file>

<file path=ppt/tags/tag519.xml><?xml version="1.0" encoding="utf-8"?>
<p:tagLst xmlns:p="http://schemas.openxmlformats.org/presentationml/2006/main">
  <p:tag name="KSO_WM_BEAUTIFY_FLAG" val="#wm#"/>
  <p:tag name="KSO_WM_UNIT_VALUE" val="1289*91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1717_1*d*1"/>
  <p:tag name="KSO_WM_TEMPLATE_CATEGORY" val="custom"/>
  <p:tag name="KSO_WM_TEMPLATE_INDEX" val="20231717"/>
  <p:tag name="KSO_WM_UNIT_LAYERLEVEL" val="1"/>
  <p:tag name="KSO_WM_TAG_VERSION" val="3.0"/>
  <p:tag name="KSO_WM_UNIT_PICTURE_SUBTYPE" val="b"/>
  <p:tag name="MH_PIC_SOURCE_TYPE" val="generate_slide_ai*{&quot;ai_type&quot;:&quot;generate_ppt&quot;,&quot;id&quot;:&quot;VCG41N1454989651&quot;}*auto_gallery_ai_v2.0.9_ONLINE*1745421450296_74.69_404da0d362bd-slide-20"/>
  <p:tag name="KSO_WM_UNIT_LINE_FORE_SCHEMECOLOR_INDEX" val="5"/>
  <p:tag name="KSO_WM_UNIT_LINE_FILL_TYPE" val="2"/>
  <p:tag name="KSO_WM_UNIT_SHADOW_SCHEMECOLOR_INDEX" val="5"/>
  <p:tag name="KSO_WM_UNIT_USESOURCEFORMAT_APPLY" val="0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678_1*l_h_i*1_1_1"/>
  <p:tag name="KSO_WM_TEMPLATE_CATEGORY" val="diagram"/>
  <p:tag name="KSO_WM_TEMPLATE_INDEX" val="20231678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0"/>
</p:tagLst>
</file>

<file path=ppt/tags/tag521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1_1"/>
  <p:tag name="KSO_WM_TEMPLATE_CATEGORY" val="diagram"/>
  <p:tag name="KSO_WM_TEMPLATE_INDEX" val="20231678"/>
  <p:tag name="KSO_WM_UNIT_LAYERLEVEL" val="1_1_1"/>
  <p:tag name="KSO_WM_TAG_VERSION" val="3.0"/>
  <p:tag name="KSO_WM_UNIT_VALUE" val="10"/>
  <p:tag name="KSO_WM_UNIT_TYPE" val="l_h_a"/>
  <p:tag name="KSO_WM_UNIT_ID" val="diagram20231678_1*l_h_a*1_1_1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.80000001192092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TEXT_FILL_FORE_SCHEMECOLOR_INDEX" val="1"/>
  <p:tag name="KSO_WM_UNIT_TEXT_FILL_TYPE" val="1"/>
  <p:tag name="KSO_WM_UNIT_PRESET_TEXT" val="添加标题"/>
  <p:tag name="KSO_WM_UNIT_TEXT_TYPE" val="1"/>
  <p:tag name="KSO_WM_UNIT_LINE_FILL_TYPE" val="2"/>
  <p:tag name="KSO_WM_UNIT_USESOURCEFORMAT_APPLY" val="0"/>
</p:tagLst>
</file>

<file path=ppt/tags/tag522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678_1*l_h_f*1_1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(您的)智能图形项正文，文字是您思想的提炼，请尽量言简意赅的阐述观点，单击此处添加正文。"/>
  <p:tag name="KSO_WM_UNIT_TEXT_TYPE" val="1"/>
  <p:tag name="KSO_WM_UNIT_USESOURCEFORMAT_APPLY" val="0"/>
</p:tagLst>
</file>

<file path=ppt/tags/tag523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1678_1*l_h_i*1_2_1"/>
  <p:tag name="KSO_WM_TEMPLATE_CATEGORY" val="diagram"/>
  <p:tag name="KSO_WM_TEMPLATE_INDEX" val="20231678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0"/>
</p:tagLst>
</file>

<file path=ppt/tags/tag524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678_1*l_h_a*1_2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.80000001192092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TEXT_FILL_FORE_SCHEMECOLOR_INDEX" val="1"/>
  <p:tag name="KSO_WM_UNIT_TEXT_FILL_TYPE" val="1"/>
  <p:tag name="KSO_WM_UNIT_PRESET_TEXT" val="添加标题"/>
  <p:tag name="KSO_WM_UNIT_TEXT_TYPE" val="1"/>
  <p:tag name="KSO_WM_UNIT_LINE_FILL_TYPE" val="2"/>
  <p:tag name="KSO_WM_UNIT_USESOURCEFORMAT_APPLY" val="0"/>
</p:tagLst>
</file>

<file path=ppt/tags/tag525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678_1*l_h_f*1_2_1"/>
  <p:tag name="KSO_WM_TEMPLATE_CATEGORY" val="diagram"/>
  <p:tag name="KSO_WM_TEMPLATE_INDEX" val="2023167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5.65008544921875,&quot;width&quot;:558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(您的)智能图形项正文，文字是您思想的提炼，请尽量言简意赅的阐述观点，单击此处添加正文。"/>
  <p:tag name="KSO_WM_UNIT_TEXT_TYPE" val="1"/>
  <p:tag name="KSO_WM_UNIT_USESOURCEFORMAT_APPLY" val="0"/>
</p:tagLst>
</file>

<file path=ppt/tags/tag526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529.861*365.65"/>
  <p:tag name="KSO_WM_SLIDE_POSITION" val="78.5387*108.231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0300"/>
  <p:tag name="KSO_WM_TEMPLATE_SUBCATEGORY" val="0"/>
  <p:tag name="KSO_WM_SLIDE_INDEX" val="1"/>
  <p:tag name="KSO_WM_TAG_VERSION" val="3.0"/>
  <p:tag name="KSO_WM_SLIDE_ID" val="custom20231717_1"/>
  <p:tag name="KSO_WM_SLIDE_ITEM_CNT" val="4"/>
</p:tagLst>
</file>

<file path=ppt/tags/tag52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300_9*a*1"/>
  <p:tag name="KSO_WM_TEMPLATE_CATEGORY" val="custom"/>
  <p:tag name="KSO_WM_TEMPLATE_INDEX" val="20230300"/>
  <p:tag name="KSO_WM_UNIT_LAYERLEVEL" val="1"/>
  <p:tag name="KSO_WM_TAG_VERSION" val="3.0"/>
  <p:tag name="KSO_WM_BEAUTIFY_FLAG" val="#wm#"/>
  <p:tag name="KSO_WM_UNIT_CONTENT_GROUP_TYPE" val="contentchip"/>
</p:tagLst>
</file>

<file path=ppt/tags/tag528.xml><?xml version="1.0" encoding="utf-8"?>
<p:tagLst xmlns:p="http://schemas.openxmlformats.org/presentationml/2006/main">
  <p:tag name="KSO_WM_UNIT_SUBTYPE" val="b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0300_9*f*1"/>
  <p:tag name="KSO_WM_TEMPLATE_CATEGORY" val="custom"/>
  <p:tag name="KSO_WM_TEMPLATE_INDEX" val="20230300"/>
  <p:tag name="KSO_WM_UNIT_LAYERLEVEL" val="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</p:tagLst>
</file>

<file path=ppt/tags/tag529.xml><?xml version="1.0" encoding="utf-8"?>
<p:tagLst xmlns:p="http://schemas.openxmlformats.org/presentationml/2006/main">
  <p:tag name="KSO_WM_SLIDE_ID" val="custom20230300_9"/>
  <p:tag name="KSO_WM_TEMPLATE_SUBCATEGORY" val="29"/>
  <p:tag name="KSO_WM_TEMPLATE_MASTER_TYPE" val="0"/>
  <p:tag name="KSO_WM_TEMPLATE_COLOR_TYPE" val="0"/>
  <p:tag name="KSO_WM_SLIDE_ITEM_CNT" val="0"/>
  <p:tag name="KSO_WM_SLIDE_INDEX" val="9"/>
  <p:tag name="KSO_WM_TAG_VERSION" val="3.0"/>
  <p:tag name="KSO_WM_BEAUTIFY_FLAG" val="#wm#"/>
  <p:tag name="KSO_WM_TEMPLATE_CATEGORY" val="custom"/>
  <p:tag name="KSO_WM_TEMPLATE_INDEX" val="20230300"/>
  <p:tag name="KSO_WM_SLIDE_TYPE" val="endPage"/>
  <p:tag name="KSO_WM_SLIDE_SUBTYPE" val="pureTxt"/>
  <p:tag name="KSO_WM_SLIDE_LAYOUT" val="a_f"/>
  <p:tag name="KSO_WM_SLIDE_LAYOUT_CNT" val="1_1"/>
  <p:tag name="KSO_WM_SPECIAL_SOURCE" val="bdnull"/>
  <p:tag name="KSO_WM_SLIDE_CONTENT_AREA" val="{&quot;left&quot;:&quot;67.99992&quot;,&quot;top&quot;:&quot;112.45&quot;,&quot;width&quot;:&quot;558.2858&quot;,&quot;height&quot;:&quot;274.9786&quot;}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0.xml><?xml version="1.0" encoding="utf-8"?>
<p:tagLst xmlns:p="http://schemas.openxmlformats.org/presentationml/2006/main">
  <p:tag name="KSO_WM_PRESENTATION_SOURCE" val="WPPAIGeneratePPT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</p:tagLst>
</file>

<file path=ppt/tags/tag64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</p:tagLst>
</file>

<file path=ppt/tags/tag65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</p:tagLst>
</file>

<file path=ppt/tags/tag66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3.0"/>
</p:tagLst>
</file>

<file path=ppt/tags/tag67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</p:tagLst>
</file>

<file path=ppt/tags/tag68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*i*6"/>
  <p:tag name="KSO_WM_UNIT_LAYERLEVEL" val="1"/>
  <p:tag name="KSO_WM_TAG_VERSION" val="3.0"/>
</p:tagLst>
</file>

<file path=ppt/tags/tag69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*i*7"/>
  <p:tag name="KSO_WM_UNIT_LAYERLEVEL" val="1"/>
  <p:tag name="KSO_WM_TAG_VERSION" val="3.0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1*i*8"/>
  <p:tag name="KSO_WM_UNIT_LAYERLEVEL" val="1"/>
  <p:tag name="KSO_WM_TAG_VERSION" val="3.0"/>
</p:tagLst>
</file>

<file path=ppt/tags/tag71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副标题内容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7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2*i*1"/>
  <p:tag name="KSO_WM_UNIT_LAYERLEVEL" val="1"/>
  <p:tag name="KSO_WM_TAG_VERSION" val="3.0"/>
  <p:tag name="KSO_WM_UNIT_TYPE" val="i"/>
  <p:tag name="KSO_WM_UNIT_INDEX" val="1"/>
</p:tagLst>
</file>

<file path=ppt/tags/tag78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</p:tagLst>
</file>

<file path=ppt/tags/tag7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2*i*2"/>
  <p:tag name="KSO_WM_UNIT_LAYERLEVEL" val="1"/>
  <p:tag name="KSO_WM_TAG_VERSION" val="3.0"/>
  <p:tag name="KSO_WM_UNIT_TYPE" val="i"/>
  <p:tag name="KSO_WM_UNIT_INDEX" val="2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3.0"/>
  <p:tag name="KSO_WM_UNIT_TYPE" val="i"/>
  <p:tag name="KSO_WM_UNIT_INDEX" val="1"/>
</p:tagLst>
</file>

<file path=ppt/tags/tag8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3.0"/>
  <p:tag name="KSO_WM_UNIT_TYPE" val="i"/>
  <p:tag name="KSO_WM_UNIT_INDEX" val="2"/>
</p:tagLst>
</file>

<file path=ppt/tags/tag86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87.xml><?xml version="1.0" encoding="utf-8"?>
<p:tagLst xmlns:p="http://schemas.openxmlformats.org/presentationml/2006/main"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HIGHLIGHT" val="0"/>
  <p:tag name="KSO_WM_UNIT_COMPATIBLE" val="0"/>
  <p:tag name="KSO_WM_UNIT_DIAGRAM_ISNUMVISUAL" val="0"/>
  <p:tag name="KSO_WM_UNIT_DIAGRAM_ISREFERUNIT" val="0"/>
  <p:tag name="KSO_WM_UNIT_ID" val="_3*i*3"/>
  <p:tag name="KSO_WM_UNIT_LAYERLEVEL" val="1"/>
  <p:tag name="KSO_WM_TAG_VERSION" val="3.0"/>
  <p:tag name="KSO_WM_UNIT_TYPE" val="i"/>
  <p:tag name="KSO_WM_UNIT_INDEX" val="3"/>
</p:tagLst>
</file>

<file path=ppt/tags/tag88.xml><?xml version="1.0" encoding="utf-8"?>
<p:tagLst xmlns:p="http://schemas.openxmlformats.org/presentationml/2006/main"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3*i*4"/>
  <p:tag name="KSO_WM_UNIT_LAYERLEVEL" val="1"/>
  <p:tag name="KSO_WM_TAG_VERSION" val="3.0"/>
  <p:tag name="KSO_WM_UNIT_TYPE" val="i"/>
  <p:tag name="KSO_WM_UNIT_INDEX" val="4"/>
</p:tagLst>
</file>

<file path=ppt/tags/tag89.xml><?xml version="1.0" encoding="utf-8"?>
<p:tagLst xmlns:p="http://schemas.openxmlformats.org/presentationml/2006/main"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3*i*5"/>
  <p:tag name="KSO_WM_UNIT_LAYERLEVEL" val="1"/>
  <p:tag name="KSO_WM_TAG_VERSION" val="3.0"/>
  <p:tag name="KSO_WM_UNIT_TYPE" val="i"/>
  <p:tag name="KSO_WM_UNIT_INDEX" val="5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_3*i*6"/>
  <p:tag name="KSO_WM_UNIT_LAYERLEVEL" val="1"/>
  <p:tag name="KSO_WM_TAG_VERSION" val="3.0"/>
  <p:tag name="KSO_WM_UNIT_TYPE" val="i"/>
  <p:tag name="KSO_WM_UNIT_INDEX" val="6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94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1"/>
  <p:tag name="KSO_WM_UNIT_LAYERLEVEL" val="1"/>
  <p:tag name="KSO_WM_TAG_VERSION" val="3.0"/>
  <p:tag name="KSO_WM_UNIT_CONTENT_GROUP_TYPE" val="contentchip"/>
  <p:tag name="KSO_WM_UNIT_TYPE" val="i"/>
  <p:tag name="KSO_WM_UNIT_INDEX" val="1"/>
</p:tagLst>
</file>

<file path=ppt/tags/tag9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UNIT_TYPE" val="i"/>
  <p:tag name="KSO_WM_UNIT_INDEX" val="2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97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UNIT_TYPE" val="i"/>
  <p:tag name="KSO_WM_UNIT_INDEX" val="3"/>
</p:tagLst>
</file>

<file path=ppt/tags/tag98.xml><?xml version="1.0" encoding="utf-8"?>
<p:tagLst xmlns:p="http://schemas.openxmlformats.org/presentationml/2006/main">
  <p:tag name="KSO_WM_UNIT_PRESET_TEXT" val="PART ONE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自定义 8">
      <a:dk1>
        <a:srgbClr val="000000"/>
      </a:dk1>
      <a:lt1>
        <a:srgbClr val="FFFFFF"/>
      </a:lt1>
      <a:dk2>
        <a:srgbClr val="2A5043"/>
      </a:dk2>
      <a:lt2>
        <a:srgbClr val="F2F8F6"/>
      </a:lt2>
      <a:accent1>
        <a:srgbClr val="549A54"/>
      </a:accent1>
      <a:accent2>
        <a:srgbClr val="4E9574"/>
      </a:accent2>
      <a:accent3>
        <a:srgbClr val="499094"/>
      </a:accent3>
      <a:accent4>
        <a:srgbClr val="66958F"/>
      </a:accent4>
      <a:accent5>
        <a:srgbClr val="A7A666"/>
      </a:accent5>
      <a:accent6>
        <a:srgbClr val="E7B63D"/>
      </a:accent6>
      <a:hlink>
        <a:srgbClr val="FFC000"/>
      </a:hlink>
      <a:folHlink>
        <a:srgbClr val="0EE29F"/>
      </a:folHlink>
    </a:clrScheme>
    <a:fontScheme name="自定义 30">
      <a:majorFont>
        <a:latin typeface="站酷文艺体"/>
        <a:ea typeface="站酷文艺体"/>
        <a:cs typeface=""/>
      </a:majorFont>
      <a:minorFont>
        <a:latin typeface="MiSans Normal"/>
        <a:ea typeface="MiSans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A1D6E7"/>
        </a:solidFill>
        <a:ln>
          <a:noFill/>
        </a:ln>
      </a:spPr>
      <a:bodyPr rtlCol="0" anchor="ctr"/>
      <a:lstStyle>
        <a:defPPr algn="ctr">
          <a:defRPr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自定义 8">
      <a:dk1>
        <a:srgbClr val="000000"/>
      </a:dk1>
      <a:lt1>
        <a:srgbClr val="FFFFFF"/>
      </a:lt1>
      <a:dk2>
        <a:srgbClr val="2A5043"/>
      </a:dk2>
      <a:lt2>
        <a:srgbClr val="F2F8F6"/>
      </a:lt2>
      <a:accent1>
        <a:srgbClr val="549A54"/>
      </a:accent1>
      <a:accent2>
        <a:srgbClr val="4E9574"/>
      </a:accent2>
      <a:accent3>
        <a:srgbClr val="499094"/>
      </a:accent3>
      <a:accent4>
        <a:srgbClr val="66958F"/>
      </a:accent4>
      <a:accent5>
        <a:srgbClr val="A7A666"/>
      </a:accent5>
      <a:accent6>
        <a:srgbClr val="E7B63D"/>
      </a:accent6>
      <a:hlink>
        <a:srgbClr val="FFC000"/>
      </a:hlink>
      <a:folHlink>
        <a:srgbClr val="0EE29F"/>
      </a:folHlink>
    </a:clrScheme>
    <a:fontScheme name="自定义 30">
      <a:majorFont>
        <a:latin typeface="站酷文艺体"/>
        <a:ea typeface="站酷文艺体"/>
        <a:cs typeface=""/>
      </a:majorFont>
      <a:minorFont>
        <a:latin typeface="MiSans Normal"/>
        <a:ea typeface="MiSans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A1D6E7"/>
        </a:solidFill>
        <a:ln>
          <a:noFill/>
        </a:ln>
      </a:spPr>
      <a:bodyPr rtlCol="0" anchor="ctr"/>
      <a:lstStyle>
        <a:defPPr algn="ctr">
          <a:defRPr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自定义 8">
      <a:dk1>
        <a:srgbClr val="000000"/>
      </a:dk1>
      <a:lt1>
        <a:srgbClr val="FFFFFF"/>
      </a:lt1>
      <a:dk2>
        <a:srgbClr val="2A5043"/>
      </a:dk2>
      <a:lt2>
        <a:srgbClr val="F2F8F6"/>
      </a:lt2>
      <a:accent1>
        <a:srgbClr val="549A54"/>
      </a:accent1>
      <a:accent2>
        <a:srgbClr val="4E9574"/>
      </a:accent2>
      <a:accent3>
        <a:srgbClr val="499094"/>
      </a:accent3>
      <a:accent4>
        <a:srgbClr val="66958F"/>
      </a:accent4>
      <a:accent5>
        <a:srgbClr val="A7A666"/>
      </a:accent5>
      <a:accent6>
        <a:srgbClr val="E7B63D"/>
      </a:accent6>
      <a:hlink>
        <a:srgbClr val="FFC000"/>
      </a:hlink>
      <a:folHlink>
        <a:srgbClr val="0EE29F"/>
      </a:folHlink>
    </a:clrScheme>
    <a:fontScheme name="自定义 30">
      <a:majorFont>
        <a:latin typeface="站酷文艺体"/>
        <a:ea typeface="站酷文艺体"/>
        <a:cs typeface=""/>
      </a:majorFont>
      <a:minorFont>
        <a:latin typeface="MiSans Normal"/>
        <a:ea typeface="MiSans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A1D6E7"/>
        </a:solidFill>
        <a:ln>
          <a:noFill/>
        </a:ln>
      </a:spPr>
      <a:bodyPr rtlCol="0" anchor="ctr"/>
      <a:lstStyle>
        <a:defPPr algn="ctr">
          <a:defRPr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">
  <a:themeElements>
    <a:clrScheme name="自定义 8">
      <a:dk1>
        <a:srgbClr val="000000"/>
      </a:dk1>
      <a:lt1>
        <a:srgbClr val="FFFFFF"/>
      </a:lt1>
      <a:dk2>
        <a:srgbClr val="2A5043"/>
      </a:dk2>
      <a:lt2>
        <a:srgbClr val="F2F8F6"/>
      </a:lt2>
      <a:accent1>
        <a:srgbClr val="549A54"/>
      </a:accent1>
      <a:accent2>
        <a:srgbClr val="4E9574"/>
      </a:accent2>
      <a:accent3>
        <a:srgbClr val="499094"/>
      </a:accent3>
      <a:accent4>
        <a:srgbClr val="66958F"/>
      </a:accent4>
      <a:accent5>
        <a:srgbClr val="A7A666"/>
      </a:accent5>
      <a:accent6>
        <a:srgbClr val="E7B63D"/>
      </a:accent6>
      <a:hlink>
        <a:srgbClr val="FFC000"/>
      </a:hlink>
      <a:folHlink>
        <a:srgbClr val="0EE29F"/>
      </a:folHlink>
    </a:clrScheme>
    <a:fontScheme name="自定义 30">
      <a:majorFont>
        <a:latin typeface="站酷文艺体"/>
        <a:ea typeface="站酷文艺体"/>
        <a:cs typeface=""/>
      </a:majorFont>
      <a:minorFont>
        <a:latin typeface="MiSans Normal"/>
        <a:ea typeface="MiSans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A1D6E7"/>
        </a:solidFill>
        <a:ln>
          <a:noFill/>
        </a:ln>
      </a:spPr>
      <a:bodyPr rtlCol="0" anchor="ctr"/>
      <a:lstStyle>
        <a:defPPr algn="ctr">
          <a:defRPr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主题">
  <a:themeElements>
    <a:clrScheme name="自定义 8">
      <a:dk1>
        <a:srgbClr val="000000"/>
      </a:dk1>
      <a:lt1>
        <a:srgbClr val="FFFFFF"/>
      </a:lt1>
      <a:dk2>
        <a:srgbClr val="2A5043"/>
      </a:dk2>
      <a:lt2>
        <a:srgbClr val="F2F8F6"/>
      </a:lt2>
      <a:accent1>
        <a:srgbClr val="549A54"/>
      </a:accent1>
      <a:accent2>
        <a:srgbClr val="4E9574"/>
      </a:accent2>
      <a:accent3>
        <a:srgbClr val="499094"/>
      </a:accent3>
      <a:accent4>
        <a:srgbClr val="66958F"/>
      </a:accent4>
      <a:accent5>
        <a:srgbClr val="A7A666"/>
      </a:accent5>
      <a:accent6>
        <a:srgbClr val="E7B63D"/>
      </a:accent6>
      <a:hlink>
        <a:srgbClr val="FFC000"/>
      </a:hlink>
      <a:folHlink>
        <a:srgbClr val="0EE29F"/>
      </a:folHlink>
    </a:clrScheme>
    <a:fontScheme name="自定义 30">
      <a:majorFont>
        <a:latin typeface="站酷文艺体"/>
        <a:ea typeface="站酷文艺体"/>
        <a:cs typeface=""/>
      </a:majorFont>
      <a:minorFont>
        <a:latin typeface="MiSans Normal"/>
        <a:ea typeface="MiSans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A1D6E7"/>
        </a:solidFill>
        <a:ln>
          <a:noFill/>
        </a:ln>
      </a:spPr>
      <a:bodyPr rtlCol="0" anchor="ctr"/>
      <a:lstStyle>
        <a:defPPr algn="ctr">
          <a:defRPr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主题">
  <a:themeElements>
    <a:clrScheme name="自定义 8">
      <a:dk1>
        <a:srgbClr val="000000"/>
      </a:dk1>
      <a:lt1>
        <a:srgbClr val="FFFFFF"/>
      </a:lt1>
      <a:dk2>
        <a:srgbClr val="2A5043"/>
      </a:dk2>
      <a:lt2>
        <a:srgbClr val="F2F8F6"/>
      </a:lt2>
      <a:accent1>
        <a:srgbClr val="549A54"/>
      </a:accent1>
      <a:accent2>
        <a:srgbClr val="4E9574"/>
      </a:accent2>
      <a:accent3>
        <a:srgbClr val="499094"/>
      </a:accent3>
      <a:accent4>
        <a:srgbClr val="66958F"/>
      </a:accent4>
      <a:accent5>
        <a:srgbClr val="A7A666"/>
      </a:accent5>
      <a:accent6>
        <a:srgbClr val="E7B63D"/>
      </a:accent6>
      <a:hlink>
        <a:srgbClr val="FFC000"/>
      </a:hlink>
      <a:folHlink>
        <a:srgbClr val="0EE29F"/>
      </a:folHlink>
    </a:clrScheme>
    <a:fontScheme name="自定义 30">
      <a:majorFont>
        <a:latin typeface="站酷文艺体"/>
        <a:ea typeface="站酷文艺体"/>
        <a:cs typeface=""/>
      </a:majorFont>
      <a:minorFont>
        <a:latin typeface="MiSans Normal"/>
        <a:ea typeface="MiSans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A1D6E7"/>
        </a:solidFill>
        <a:ln>
          <a:noFill/>
        </a:ln>
      </a:spPr>
      <a:bodyPr rtlCol="0" anchor="ctr"/>
      <a:lstStyle>
        <a:defPPr algn="ctr">
          <a:defRPr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2412</Words>
  <Application>WPS 演示</Application>
  <PresentationFormat>宽屏</PresentationFormat>
  <Paragraphs>330</Paragraphs>
  <Slides>25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25</vt:i4>
      </vt:variant>
    </vt:vector>
  </HeadingPairs>
  <TitlesOfParts>
    <vt:vector size="41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MiSans Normal</vt:lpstr>
      <vt:lpstr>站酷文艺体</vt:lpstr>
      <vt:lpstr>WPS</vt:lpstr>
      <vt:lpstr>Office 主题</vt:lpstr>
      <vt:lpstr>1_Office 主题</vt:lpstr>
      <vt:lpstr>2_Office 主题</vt:lpstr>
      <vt:lpstr>3_Office 主题</vt:lpstr>
      <vt:lpstr>4_Office 主题</vt:lpstr>
      <vt:lpstr>5_Office 主题</vt:lpstr>
      <vt:lpstr>三农问题的探讨</vt:lpstr>
      <vt:lpstr>目录</vt:lpstr>
      <vt:lpstr>三农问题的现状</vt:lpstr>
      <vt:lpstr>农业发展现状</vt:lpstr>
      <vt:lpstr>农村社会现状</vt:lpstr>
      <vt:lpstr>农民生活现状</vt:lpstr>
      <vt:lpstr>三农问题的挑战</vt:lpstr>
      <vt:lpstr>三农问题的影响因素</vt:lpstr>
      <vt:lpstr>经济发展因素</vt:lpstr>
      <vt:lpstr>社会结构因素</vt:lpstr>
      <vt:lpstr>政策环境因素</vt:lpstr>
      <vt:lpstr>自然环境因素</vt:lpstr>
      <vt:lpstr>三农问题的政策支持</vt:lpstr>
      <vt:lpstr>国家政策导向</vt:lpstr>
      <vt:lpstr>地方政策实施</vt:lpstr>
      <vt:lpstr>政策效果评估</vt:lpstr>
      <vt:lpstr>三农问题的改革措施</vt:lpstr>
      <vt:lpstr>农业现代化改革</vt:lpstr>
      <vt:lpstr>农村治理改革</vt:lpstr>
      <vt:lpstr>农民收入提升措施</vt:lpstr>
      <vt:lpstr>三农问题的未来发展趋势</vt:lpstr>
      <vt:lpstr>农业发展趋势</vt:lpstr>
      <vt:lpstr>农村发展预测</vt:lpstr>
      <vt:lpstr>农民生活展望</vt:lpstr>
      <vt:lpstr>谢谢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H M C</cp:lastModifiedBy>
  <cp:revision>155</cp:revision>
  <dcterms:created xsi:type="dcterms:W3CDTF">2019-06-19T02:08:00Z</dcterms:created>
  <dcterms:modified xsi:type="dcterms:W3CDTF">2025-04-23T15:18:22Z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2052-12.1.0.20784</vt:lpwstr>
  </property>
  <property fmtid="{D5CDD505-2E9C-101B-9397-08002B2CF9AE}" pid="3" name="ICV">
    <vt:lpwstr>C9ABE9E399C0408CB37B26AF2512B890_11</vt:lpwstr>
  </property>
</Properties>
</file>