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7"/>
  </p:notesMasterIdLst>
  <p:sldIdLst>
    <p:sldId id="257" r:id="rId3"/>
    <p:sldId id="258" r:id="rId4"/>
    <p:sldId id="259" r:id="rId5"/>
    <p:sldId id="260" r:id="rId6"/>
    <p:sldId id="262" r:id="rId7"/>
    <p:sldId id="265" r:id="rId8"/>
    <p:sldId id="266" r:id="rId9"/>
    <p:sldId id="267" r:id="rId10"/>
    <p:sldId id="271" r:id="rId11"/>
    <p:sldId id="273" r:id="rId12"/>
    <p:sldId id="272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7" r:id="rId25"/>
    <p:sldId id="289" r:id="rId26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6" autoAdjust="0"/>
    <p:restoredTop sz="86483" autoAdjust="0"/>
  </p:normalViewPr>
  <p:slideViewPr>
    <p:cSldViewPr snapToGrid="0">
      <p:cViewPr varScale="1">
        <p:scale>
          <a:sx n="68" d="100"/>
          <a:sy n="68" d="100"/>
        </p:scale>
        <p:origin x="99" y="48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gs" Target="tags/tag97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A9E8B-8668-4EE9-81CF-39121E2767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DABDA-89F0-4727-B28F-05A90B0069B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gradFill flip="none" rotWithShape="1">
          <a:gsLst>
            <a:gs pos="37000">
              <a:schemeClr val="accent1"/>
            </a:gs>
            <a:gs pos="100000">
              <a:schemeClr val="accent1">
                <a:alpha val="76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9" name="Freeform: Shape 8"/>
            <p:cNvSpPr/>
            <p:nvPr/>
          </p:nvSpPr>
          <p:spPr>
            <a:xfrm flipV="1">
              <a:off x="0" y="0"/>
              <a:ext cx="4294048" cy="5390698"/>
            </a:xfrm>
            <a:custGeom>
              <a:avLst/>
              <a:gdLst>
                <a:gd name="connsiteX0" fmla="*/ 0 w 4514093"/>
                <a:gd name="connsiteY0" fmla="*/ 0 h 6858000"/>
                <a:gd name="connsiteX1" fmla="*/ 314700 w 4514093"/>
                <a:gd name="connsiteY1" fmla="*/ 0 h 6858000"/>
                <a:gd name="connsiteX2" fmla="*/ 451986 w 4514093"/>
                <a:gd name="connsiteY2" fmla="*/ 17445 h 6858000"/>
                <a:gd name="connsiteX3" fmla="*/ 4514093 w 4514093"/>
                <a:gd name="connsiteY3" fmla="*/ 4754093 h 6858000"/>
                <a:gd name="connsiteX4" fmla="*/ 4514093 w 4514093"/>
                <a:gd name="connsiteY4" fmla="*/ 6858000 h 6858000"/>
                <a:gd name="connsiteX5" fmla="*/ 0 w 4514093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14093" h="6858000">
                  <a:moveTo>
                    <a:pt x="0" y="0"/>
                  </a:moveTo>
                  <a:lnTo>
                    <a:pt x="314700" y="0"/>
                  </a:lnTo>
                  <a:lnTo>
                    <a:pt x="451986" y="17445"/>
                  </a:lnTo>
                  <a:cubicBezTo>
                    <a:pt x="2752109" y="368897"/>
                    <a:pt x="4514093" y="2355728"/>
                    <a:pt x="4514093" y="4754093"/>
                  </a:cubicBezTo>
                  <a:lnTo>
                    <a:pt x="4514093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5867400" y="154241"/>
              <a:ext cx="6324600" cy="6549518"/>
            </a:xfrm>
            <a:custGeom>
              <a:avLst/>
              <a:gdLst>
                <a:gd name="connsiteX0" fmla="*/ 3484254 w 6199358"/>
                <a:gd name="connsiteY0" fmla="*/ 0 h 6597658"/>
                <a:gd name="connsiteX1" fmla="*/ 6172874 w 6199358"/>
                <a:gd name="connsiteY1" fmla="*/ 1267945 h 6597658"/>
                <a:gd name="connsiteX2" fmla="*/ 6199358 w 6199358"/>
                <a:gd name="connsiteY2" fmla="*/ 1303362 h 6597658"/>
                <a:gd name="connsiteX3" fmla="*/ 6199358 w 6199358"/>
                <a:gd name="connsiteY3" fmla="*/ 5665145 h 6597658"/>
                <a:gd name="connsiteX4" fmla="*/ 6172874 w 6199358"/>
                <a:gd name="connsiteY4" fmla="*/ 5700562 h 6597658"/>
                <a:gd name="connsiteX5" fmla="*/ 5145056 w 6199358"/>
                <a:gd name="connsiteY5" fmla="*/ 6547976 h 6597658"/>
                <a:gd name="connsiteX6" fmla="*/ 5041922 w 6199358"/>
                <a:gd name="connsiteY6" fmla="*/ 6597658 h 6597658"/>
                <a:gd name="connsiteX7" fmla="*/ 1926586 w 6199358"/>
                <a:gd name="connsiteY7" fmla="*/ 6597658 h 6597658"/>
                <a:gd name="connsiteX8" fmla="*/ 1823452 w 6199358"/>
                <a:gd name="connsiteY8" fmla="*/ 6547976 h 6597658"/>
                <a:gd name="connsiteX9" fmla="*/ 0 w 6199358"/>
                <a:gd name="connsiteY9" fmla="*/ 3484253 h 6597658"/>
                <a:gd name="connsiteX10" fmla="*/ 3484254 w 6199358"/>
                <a:gd name="connsiteY10" fmla="*/ 0 h 6597658"/>
                <a:gd name="connsiteX0-1" fmla="*/ 6199358 w 6290798"/>
                <a:gd name="connsiteY0-2" fmla="*/ 1303362 h 6597658"/>
                <a:gd name="connsiteX1-3" fmla="*/ 6199358 w 6290798"/>
                <a:gd name="connsiteY1-4" fmla="*/ 5665145 h 6597658"/>
                <a:gd name="connsiteX2-5" fmla="*/ 6172874 w 6290798"/>
                <a:gd name="connsiteY2-6" fmla="*/ 5700562 h 6597658"/>
                <a:gd name="connsiteX3-7" fmla="*/ 5145056 w 6290798"/>
                <a:gd name="connsiteY3-8" fmla="*/ 6547976 h 6597658"/>
                <a:gd name="connsiteX4-9" fmla="*/ 5041922 w 6290798"/>
                <a:gd name="connsiteY4-10" fmla="*/ 6597658 h 6597658"/>
                <a:gd name="connsiteX5-11" fmla="*/ 1926586 w 6290798"/>
                <a:gd name="connsiteY5-12" fmla="*/ 6597658 h 6597658"/>
                <a:gd name="connsiteX6-13" fmla="*/ 1823452 w 6290798"/>
                <a:gd name="connsiteY6-14" fmla="*/ 6547976 h 6597658"/>
                <a:gd name="connsiteX7-15" fmla="*/ 0 w 6290798"/>
                <a:gd name="connsiteY7-16" fmla="*/ 3484253 h 6597658"/>
                <a:gd name="connsiteX8-17" fmla="*/ 3484254 w 6290798"/>
                <a:gd name="connsiteY8-18" fmla="*/ 0 h 6597658"/>
                <a:gd name="connsiteX9-19" fmla="*/ 6172874 w 6290798"/>
                <a:gd name="connsiteY9-20" fmla="*/ 1267945 h 6597658"/>
                <a:gd name="connsiteX10-21" fmla="*/ 6290798 w 6290798"/>
                <a:gd name="connsiteY10-22" fmla="*/ 1394802 h 6597658"/>
                <a:gd name="connsiteX0-23" fmla="*/ 6199358 w 6199358"/>
                <a:gd name="connsiteY0-24" fmla="*/ 1303362 h 6597658"/>
                <a:gd name="connsiteX1-25" fmla="*/ 6199358 w 6199358"/>
                <a:gd name="connsiteY1-26" fmla="*/ 5665145 h 6597658"/>
                <a:gd name="connsiteX2-27" fmla="*/ 6172874 w 6199358"/>
                <a:gd name="connsiteY2-28" fmla="*/ 5700562 h 6597658"/>
                <a:gd name="connsiteX3-29" fmla="*/ 5145056 w 6199358"/>
                <a:gd name="connsiteY3-30" fmla="*/ 6547976 h 6597658"/>
                <a:gd name="connsiteX4-31" fmla="*/ 5041922 w 6199358"/>
                <a:gd name="connsiteY4-32" fmla="*/ 6597658 h 6597658"/>
                <a:gd name="connsiteX5-33" fmla="*/ 1926586 w 6199358"/>
                <a:gd name="connsiteY5-34" fmla="*/ 6597658 h 6597658"/>
                <a:gd name="connsiteX6-35" fmla="*/ 1823452 w 6199358"/>
                <a:gd name="connsiteY6-36" fmla="*/ 6547976 h 6597658"/>
                <a:gd name="connsiteX7-37" fmla="*/ 0 w 6199358"/>
                <a:gd name="connsiteY7-38" fmla="*/ 3484253 h 6597658"/>
                <a:gd name="connsiteX8-39" fmla="*/ 3484254 w 6199358"/>
                <a:gd name="connsiteY8-40" fmla="*/ 0 h 6597658"/>
                <a:gd name="connsiteX9-41" fmla="*/ 6172874 w 6199358"/>
                <a:gd name="connsiteY9-42" fmla="*/ 1267945 h 6597658"/>
                <a:gd name="connsiteX0-43" fmla="*/ 6199358 w 6199358"/>
                <a:gd name="connsiteY0-44" fmla="*/ 1303362 h 6597658"/>
                <a:gd name="connsiteX1-45" fmla="*/ 6172874 w 6199358"/>
                <a:gd name="connsiteY1-46" fmla="*/ 5700562 h 6597658"/>
                <a:gd name="connsiteX2-47" fmla="*/ 5145056 w 6199358"/>
                <a:gd name="connsiteY2-48" fmla="*/ 6547976 h 6597658"/>
                <a:gd name="connsiteX3-49" fmla="*/ 5041922 w 6199358"/>
                <a:gd name="connsiteY3-50" fmla="*/ 6597658 h 6597658"/>
                <a:gd name="connsiteX4-51" fmla="*/ 1926586 w 6199358"/>
                <a:gd name="connsiteY4-52" fmla="*/ 6597658 h 6597658"/>
                <a:gd name="connsiteX5-53" fmla="*/ 1823452 w 6199358"/>
                <a:gd name="connsiteY5-54" fmla="*/ 6547976 h 6597658"/>
                <a:gd name="connsiteX6-55" fmla="*/ 0 w 6199358"/>
                <a:gd name="connsiteY6-56" fmla="*/ 3484253 h 6597658"/>
                <a:gd name="connsiteX7-57" fmla="*/ 3484254 w 6199358"/>
                <a:gd name="connsiteY7-58" fmla="*/ 0 h 6597658"/>
                <a:gd name="connsiteX8-59" fmla="*/ 6172874 w 6199358"/>
                <a:gd name="connsiteY8-60" fmla="*/ 1267945 h 6597658"/>
                <a:gd name="connsiteX0-61" fmla="*/ 6199358 w 6199358"/>
                <a:gd name="connsiteY0-62" fmla="*/ 1303362 h 6597658"/>
                <a:gd name="connsiteX1-63" fmla="*/ 6172874 w 6199358"/>
                <a:gd name="connsiteY1-64" fmla="*/ 5700562 h 6597658"/>
                <a:gd name="connsiteX2-65" fmla="*/ 5145056 w 6199358"/>
                <a:gd name="connsiteY2-66" fmla="*/ 6547976 h 6597658"/>
                <a:gd name="connsiteX3-67" fmla="*/ 5041922 w 6199358"/>
                <a:gd name="connsiteY3-68" fmla="*/ 6597658 h 6597658"/>
                <a:gd name="connsiteX4-69" fmla="*/ 1926586 w 6199358"/>
                <a:gd name="connsiteY4-70" fmla="*/ 6597658 h 6597658"/>
                <a:gd name="connsiteX5-71" fmla="*/ 1823452 w 6199358"/>
                <a:gd name="connsiteY5-72" fmla="*/ 6547976 h 6597658"/>
                <a:gd name="connsiteX6-73" fmla="*/ 0 w 6199358"/>
                <a:gd name="connsiteY6-74" fmla="*/ 3484253 h 6597658"/>
                <a:gd name="connsiteX7-75" fmla="*/ 3484254 w 6199358"/>
                <a:gd name="connsiteY7-76" fmla="*/ 0 h 6597658"/>
                <a:gd name="connsiteX8-77" fmla="*/ 6172874 w 6199358"/>
                <a:gd name="connsiteY8-78" fmla="*/ 1267945 h 6597658"/>
                <a:gd name="connsiteX9-79" fmla="*/ 6199358 w 6199358"/>
                <a:gd name="connsiteY9-80" fmla="*/ 1303362 h 6597658"/>
                <a:gd name="connsiteX0-81" fmla="*/ 6172874 w 6264314"/>
                <a:gd name="connsiteY0-82" fmla="*/ 5700562 h 6597658"/>
                <a:gd name="connsiteX1-83" fmla="*/ 5145056 w 6264314"/>
                <a:gd name="connsiteY1-84" fmla="*/ 6547976 h 6597658"/>
                <a:gd name="connsiteX2-85" fmla="*/ 5041922 w 6264314"/>
                <a:gd name="connsiteY2-86" fmla="*/ 6597658 h 6597658"/>
                <a:gd name="connsiteX3-87" fmla="*/ 1926586 w 6264314"/>
                <a:gd name="connsiteY3-88" fmla="*/ 6597658 h 6597658"/>
                <a:gd name="connsiteX4-89" fmla="*/ 1823452 w 6264314"/>
                <a:gd name="connsiteY4-90" fmla="*/ 6547976 h 6597658"/>
                <a:gd name="connsiteX5-91" fmla="*/ 0 w 6264314"/>
                <a:gd name="connsiteY5-92" fmla="*/ 3484253 h 6597658"/>
                <a:gd name="connsiteX6-93" fmla="*/ 3484254 w 6264314"/>
                <a:gd name="connsiteY6-94" fmla="*/ 0 h 6597658"/>
                <a:gd name="connsiteX7-95" fmla="*/ 6172874 w 6264314"/>
                <a:gd name="connsiteY7-96" fmla="*/ 1267945 h 6597658"/>
                <a:gd name="connsiteX8-97" fmla="*/ 6199358 w 6264314"/>
                <a:gd name="connsiteY8-98" fmla="*/ 1303362 h 6597658"/>
                <a:gd name="connsiteX9-99" fmla="*/ 6264314 w 6264314"/>
                <a:gd name="connsiteY9-100" fmla="*/ 5792002 h 6597658"/>
                <a:gd name="connsiteX0-101" fmla="*/ 6172874 w 6199358"/>
                <a:gd name="connsiteY0-102" fmla="*/ 5700562 h 6597658"/>
                <a:gd name="connsiteX1-103" fmla="*/ 5145056 w 6199358"/>
                <a:gd name="connsiteY1-104" fmla="*/ 6547976 h 6597658"/>
                <a:gd name="connsiteX2-105" fmla="*/ 5041922 w 6199358"/>
                <a:gd name="connsiteY2-106" fmla="*/ 6597658 h 6597658"/>
                <a:gd name="connsiteX3-107" fmla="*/ 1926586 w 6199358"/>
                <a:gd name="connsiteY3-108" fmla="*/ 6597658 h 6597658"/>
                <a:gd name="connsiteX4-109" fmla="*/ 1823452 w 6199358"/>
                <a:gd name="connsiteY4-110" fmla="*/ 6547976 h 6597658"/>
                <a:gd name="connsiteX5-111" fmla="*/ 0 w 6199358"/>
                <a:gd name="connsiteY5-112" fmla="*/ 3484253 h 6597658"/>
                <a:gd name="connsiteX6-113" fmla="*/ 3484254 w 6199358"/>
                <a:gd name="connsiteY6-114" fmla="*/ 0 h 6597658"/>
                <a:gd name="connsiteX7-115" fmla="*/ 6172874 w 6199358"/>
                <a:gd name="connsiteY7-116" fmla="*/ 1267945 h 6597658"/>
                <a:gd name="connsiteX8-117" fmla="*/ 6199358 w 6199358"/>
                <a:gd name="connsiteY8-118" fmla="*/ 1303362 h 659765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6199358" h="6597658">
                  <a:moveTo>
                    <a:pt x="6172874" y="5700562"/>
                  </a:moveTo>
                  <a:cubicBezTo>
                    <a:pt x="5888845" y="6044724"/>
                    <a:pt x="5540012" y="6333423"/>
                    <a:pt x="5145056" y="6547976"/>
                  </a:cubicBezTo>
                  <a:lnTo>
                    <a:pt x="5041922" y="6597658"/>
                  </a:lnTo>
                  <a:lnTo>
                    <a:pt x="1926586" y="6597658"/>
                  </a:lnTo>
                  <a:lnTo>
                    <a:pt x="1823452" y="6547976"/>
                  </a:lnTo>
                  <a:cubicBezTo>
                    <a:pt x="737322" y="5957955"/>
                    <a:pt x="0" y="4807210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ubicBezTo>
                    <a:pt x="4566673" y="0"/>
                    <a:pt x="5533810" y="493579"/>
                    <a:pt x="6172874" y="1267945"/>
                  </a:cubicBezTo>
                  <a:lnTo>
                    <a:pt x="6199358" y="1303362"/>
                  </a:lnTo>
                </a:path>
              </a:pathLst>
            </a:custGeom>
            <a:noFill/>
            <a:ln w="254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6380597" y="444501"/>
              <a:ext cx="5811403" cy="6413500"/>
            </a:xfrm>
            <a:custGeom>
              <a:avLst/>
              <a:gdLst>
                <a:gd name="connsiteX0" fmla="*/ 3484254 w 5630423"/>
                <a:gd name="connsiteY0" fmla="*/ 0 h 6213768"/>
                <a:gd name="connsiteX1" fmla="*/ 5432333 w 5630423"/>
                <a:gd name="connsiteY1" fmla="*/ 595056 h 6213768"/>
                <a:gd name="connsiteX2" fmla="*/ 5630423 w 5630423"/>
                <a:gd name="connsiteY2" fmla="*/ 743185 h 6213768"/>
                <a:gd name="connsiteX3" fmla="*/ 5630423 w 5630423"/>
                <a:gd name="connsiteY3" fmla="*/ 6213768 h 6213768"/>
                <a:gd name="connsiteX4" fmla="*/ 1322635 w 5630423"/>
                <a:gd name="connsiteY4" fmla="*/ 6213768 h 6213768"/>
                <a:gd name="connsiteX5" fmla="*/ 1267945 w 5630423"/>
                <a:gd name="connsiteY5" fmla="*/ 6172872 h 6213768"/>
                <a:gd name="connsiteX6" fmla="*/ 0 w 5630423"/>
                <a:gd name="connsiteY6" fmla="*/ 3484253 h 6213768"/>
                <a:gd name="connsiteX7" fmla="*/ 3484254 w 5630423"/>
                <a:gd name="connsiteY7" fmla="*/ 0 h 621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30423" h="6213768">
                  <a:moveTo>
                    <a:pt x="3484254" y="0"/>
                  </a:moveTo>
                  <a:cubicBezTo>
                    <a:pt x="4205866" y="0"/>
                    <a:pt x="4876243" y="219369"/>
                    <a:pt x="5432333" y="595056"/>
                  </a:cubicBezTo>
                  <a:lnTo>
                    <a:pt x="5630423" y="743185"/>
                  </a:lnTo>
                  <a:lnTo>
                    <a:pt x="5630423" y="6213768"/>
                  </a:lnTo>
                  <a:lnTo>
                    <a:pt x="1322635" y="6213768"/>
                  </a:lnTo>
                  <a:lnTo>
                    <a:pt x="1267945" y="6172872"/>
                  </a:lnTo>
                  <a:cubicBezTo>
                    <a:pt x="493580" y="5533809"/>
                    <a:pt x="0" y="4566672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lose/>
                </a:path>
              </a:pathLst>
            </a:custGeom>
            <a:blipFill rotWithShape="0">
              <a:blip r:embed="rId2"/>
              <a:srcRect/>
              <a:stretch>
                <a:fillRect l="-49970" r="-4689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23" name="Circle: Hollow 22"/>
            <p:cNvSpPr/>
            <p:nvPr/>
          </p:nvSpPr>
          <p:spPr>
            <a:xfrm flipV="1">
              <a:off x="83966" y="5213191"/>
              <a:ext cx="1152868" cy="1152868"/>
            </a:xfrm>
            <a:prstGeom prst="donut">
              <a:avLst/>
            </a:prstGeom>
            <a:gradFill flip="none" rotWithShape="1">
              <a:gsLst>
                <a:gs pos="9000">
                  <a:schemeClr val="accent2">
                    <a:alpha val="75000"/>
                  </a:schemeClr>
                </a:gs>
                <a:gs pos="71000">
                  <a:schemeClr val="accent2"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254000" dist="190500" dir="5400000" algn="ctr" rotWithShape="0">
                <a:schemeClr val="accent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ctrTitle" hasCustomPrompt="1"/>
          </p:nvPr>
        </p:nvSpPr>
        <p:spPr>
          <a:xfrm>
            <a:off x="660400" y="1089025"/>
            <a:ext cx="5306841" cy="2103605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48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29" name="Subtitle 28"/>
          <p:cNvSpPr>
            <a:spLocks noGrp="1"/>
          </p:cNvSpPr>
          <p:nvPr>
            <p:ph type="subTitle" sz="quarter" idx="1" hasCustomPrompt="1"/>
          </p:nvPr>
        </p:nvSpPr>
        <p:spPr>
          <a:xfrm>
            <a:off x="660400" y="3274736"/>
            <a:ext cx="5306841" cy="65904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lang="en-US" sz="2000" dirty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5109916"/>
            <a:ext cx="5306841" cy="36512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wrap="non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60400" y="4731638"/>
            <a:ext cx="5306841" cy="36512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wrap="square" lIns="9000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 hasCustomPrompt="1"/>
          </p:nvPr>
        </p:nvSpPr>
        <p:spPr>
          <a:xfrm>
            <a:off x="660400" y="1092200"/>
            <a:ext cx="10858500" cy="504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90204" pitchFamily="34" charset="0"/>
              <a:buChar char="•"/>
              <a:defRPr/>
            </a:lvl1pPr>
            <a:lvl2pPr marL="742950" indent="-285750">
              <a:buFont typeface="Arial" panose="020B0604020202090204" pitchFamily="34" charset="0"/>
              <a:buChar char="•"/>
              <a:defRPr/>
            </a:lvl2pPr>
            <a:lvl3pPr marL="1200150" indent="-285750">
              <a:buFont typeface="Arial" panose="020B0604020202090204" pitchFamily="34" charset="0"/>
              <a:buChar char="•"/>
              <a:defRPr/>
            </a:lvl3pPr>
            <a:lvl4pPr marL="1657350" indent="-285750">
              <a:buFont typeface="Arial" panose="020B0604020202090204" pitchFamily="34" charset="0"/>
              <a:buChar char="•"/>
              <a:defRPr/>
            </a:lvl4pPr>
            <a:lvl5pPr marL="2114550" indent="-285750">
              <a:buFont typeface="Arial" panose="020B060402020209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978B1-822A-48DD-9412-1B7D6807ED91}" type="datetime1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OfficePLUS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gradFill>
          <a:gsLst>
            <a:gs pos="0">
              <a:schemeClr val="accent1">
                <a:lumMod val="75000"/>
              </a:schemeClr>
            </a:gs>
            <a:gs pos="100000">
              <a:schemeClr val="accent1">
                <a:alpha val="9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0">
              <a:blip r:embed="rId2"/>
              <a:srcRect/>
              <a:stretch>
                <a:fillRect l="-36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1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60400" y="1500188"/>
            <a:ext cx="2836561" cy="914400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algn="r">
              <a:lnSpc>
                <a:spcPct val="100000"/>
              </a:lnSpc>
              <a:defRPr sz="2800"/>
            </a:lvl1pPr>
          </a:lstStyle>
          <a:p>
            <a:pPr lvl="0"/>
            <a:r>
              <a:rPr lang="en-US"/>
              <a:t>Agenda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 hasCustomPrompt="1"/>
          </p:nvPr>
        </p:nvSpPr>
        <p:spPr>
          <a:xfrm>
            <a:off x="3745077" y="1500188"/>
            <a:ext cx="7773823" cy="4633913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457200" indent="-457200">
              <a:lnSpc>
                <a:spcPct val="130000"/>
              </a:lnSpc>
              <a:buFont typeface="+mj-lt"/>
              <a:buAutoNum type="arabicPeriod"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</a:fld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OfficePLUS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</a:fld>
            <a:endParaRPr lang="en-US" altLang="zh-CN"/>
          </a:p>
        </p:txBody>
      </p:sp>
      <p:grpSp>
        <p:nvGrpSpPr>
          <p:cNvPr id="11" name="Group 10"/>
          <p:cNvGrpSpPr/>
          <p:nvPr/>
        </p:nvGrpSpPr>
        <p:grpSpPr>
          <a:xfrm>
            <a:off x="2626456" y="1500188"/>
            <a:ext cx="994563" cy="4634686"/>
            <a:chOff x="2626456" y="1500188"/>
            <a:chExt cx="994563" cy="4634686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3621019" y="1500188"/>
              <a:ext cx="0" cy="4633913"/>
            </a:xfrm>
            <a:prstGeom prst="line">
              <a:avLst/>
            </a:prstGeom>
            <a:solidFill>
              <a:srgbClr val="FFCC00"/>
            </a:solidFill>
            <a:ln w="3175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Freeform: Shape 12"/>
            <p:cNvSpPr>
              <a:spLocks noChangeAspect="1"/>
            </p:cNvSpPr>
            <p:nvPr/>
          </p:nvSpPr>
          <p:spPr bwMode="auto">
            <a:xfrm>
              <a:off x="2626456" y="5219207"/>
              <a:ext cx="870506" cy="915667"/>
            </a:xfrm>
            <a:custGeom>
              <a:avLst/>
              <a:gdLst>
                <a:gd name="T0" fmla="*/ 3353 w 5127"/>
                <a:gd name="T1" fmla="*/ 1728 h 5401"/>
                <a:gd name="T2" fmla="*/ 2183 w 5127"/>
                <a:gd name="T3" fmla="*/ 1608 h 5401"/>
                <a:gd name="T4" fmla="*/ 3353 w 5127"/>
                <a:gd name="T5" fmla="*/ 1488 h 5401"/>
                <a:gd name="T6" fmla="*/ 3103 w 5127"/>
                <a:gd name="T7" fmla="*/ 2231 h 5401"/>
                <a:gd name="T8" fmla="*/ 3103 w 5127"/>
                <a:gd name="T9" fmla="*/ 1991 h 5401"/>
                <a:gd name="T10" fmla="*/ 2432 w 5127"/>
                <a:gd name="T11" fmla="*/ 2111 h 5401"/>
                <a:gd name="T12" fmla="*/ 3103 w 5127"/>
                <a:gd name="T13" fmla="*/ 2231 h 5401"/>
                <a:gd name="T14" fmla="*/ 3353 w 5127"/>
                <a:gd name="T15" fmla="*/ 2648 h 5401"/>
                <a:gd name="T16" fmla="*/ 2183 w 5127"/>
                <a:gd name="T17" fmla="*/ 2768 h 5401"/>
                <a:gd name="T18" fmla="*/ 3353 w 5127"/>
                <a:gd name="T19" fmla="*/ 2888 h 5401"/>
                <a:gd name="T20" fmla="*/ 2552 w 5127"/>
                <a:gd name="T21" fmla="*/ 3151 h 5401"/>
                <a:gd name="T22" fmla="*/ 2552 w 5127"/>
                <a:gd name="T23" fmla="*/ 3391 h 5401"/>
                <a:gd name="T24" fmla="*/ 3223 w 5127"/>
                <a:gd name="T25" fmla="*/ 3271 h 5401"/>
                <a:gd name="T26" fmla="*/ 2552 w 5127"/>
                <a:gd name="T27" fmla="*/ 3151 h 5401"/>
                <a:gd name="T28" fmla="*/ 4448 w 5127"/>
                <a:gd name="T29" fmla="*/ 1442 h 5401"/>
                <a:gd name="T30" fmla="*/ 4688 w 5127"/>
                <a:gd name="T31" fmla="*/ 1442 h 5401"/>
                <a:gd name="T32" fmla="*/ 3988 w 5127"/>
                <a:gd name="T33" fmla="*/ 0 h 5401"/>
                <a:gd name="T34" fmla="*/ 0 w 5127"/>
                <a:gd name="T35" fmla="*/ 604 h 5401"/>
                <a:gd name="T36" fmla="*/ 120 w 5127"/>
                <a:gd name="T37" fmla="*/ 1792 h 5401"/>
                <a:gd name="T38" fmla="*/ 686 w 5127"/>
                <a:gd name="T39" fmla="*/ 1672 h 5401"/>
                <a:gd name="T40" fmla="*/ 240 w 5127"/>
                <a:gd name="T41" fmla="*/ 1552 h 5401"/>
                <a:gd name="T42" fmla="*/ 604 w 5127"/>
                <a:gd name="T43" fmla="*/ 240 h 5401"/>
                <a:gd name="T44" fmla="*/ 968 w 5127"/>
                <a:gd name="T45" fmla="*/ 4179 h 5401"/>
                <a:gd name="T46" fmla="*/ 3904 w 5127"/>
                <a:gd name="T47" fmla="*/ 4879 h 5401"/>
                <a:gd name="T48" fmla="*/ 3904 w 5127"/>
                <a:gd name="T49" fmla="*/ 4639 h 5401"/>
                <a:gd name="T50" fmla="*/ 1208 w 5127"/>
                <a:gd name="T51" fmla="*/ 4179 h 5401"/>
                <a:gd name="T52" fmla="*/ 1086 w 5127"/>
                <a:gd name="T53" fmla="*/ 240 h 5401"/>
                <a:gd name="T54" fmla="*/ 4448 w 5127"/>
                <a:gd name="T55" fmla="*/ 700 h 5401"/>
                <a:gd name="T56" fmla="*/ 4568 w 5127"/>
                <a:gd name="T57" fmla="*/ 2000 h 5401"/>
                <a:gd name="T58" fmla="*/ 4568 w 5127"/>
                <a:gd name="T59" fmla="*/ 2240 h 5401"/>
                <a:gd name="T60" fmla="*/ 4887 w 5127"/>
                <a:gd name="T61" fmla="*/ 2340 h 5401"/>
                <a:gd name="T62" fmla="*/ 5007 w 5127"/>
                <a:gd name="T63" fmla="*/ 3838 h 5401"/>
                <a:gd name="T64" fmla="*/ 5127 w 5127"/>
                <a:gd name="T65" fmla="*/ 2340 h 5401"/>
                <a:gd name="T66" fmla="*/ 4568 w 5127"/>
                <a:gd name="T67" fmla="*/ 5139 h 5401"/>
                <a:gd name="T68" fmla="*/ 4448 w 5127"/>
                <a:gd name="T69" fmla="*/ 5281 h 5401"/>
                <a:gd name="T70" fmla="*/ 4688 w 5127"/>
                <a:gd name="T71" fmla="*/ 5281 h 5401"/>
                <a:gd name="T72" fmla="*/ 4568 w 5127"/>
                <a:gd name="T73" fmla="*/ 5139 h 5401"/>
                <a:gd name="T74" fmla="*/ 4448 w 5127"/>
                <a:gd name="T75" fmla="*/ 2559 h 5401"/>
                <a:gd name="T76" fmla="*/ 4568 w 5127"/>
                <a:gd name="T77" fmla="*/ 4974 h 5401"/>
                <a:gd name="T78" fmla="*/ 4688 w 5127"/>
                <a:gd name="T79" fmla="*/ 2559 h 5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127" h="5401">
                  <a:moveTo>
                    <a:pt x="3473" y="1608"/>
                  </a:moveTo>
                  <a:cubicBezTo>
                    <a:pt x="3473" y="1674"/>
                    <a:pt x="3419" y="1728"/>
                    <a:pt x="3353" y="1728"/>
                  </a:cubicBezTo>
                  <a:lnTo>
                    <a:pt x="2303" y="1728"/>
                  </a:lnTo>
                  <a:cubicBezTo>
                    <a:pt x="2236" y="1728"/>
                    <a:pt x="2183" y="1674"/>
                    <a:pt x="2183" y="1608"/>
                  </a:cubicBezTo>
                  <a:cubicBezTo>
                    <a:pt x="2183" y="1542"/>
                    <a:pt x="2236" y="1488"/>
                    <a:pt x="2303" y="1488"/>
                  </a:cubicBezTo>
                  <a:lnTo>
                    <a:pt x="3353" y="1488"/>
                  </a:lnTo>
                  <a:cubicBezTo>
                    <a:pt x="3419" y="1488"/>
                    <a:pt x="3473" y="1542"/>
                    <a:pt x="3473" y="1608"/>
                  </a:cubicBezTo>
                  <a:close/>
                  <a:moveTo>
                    <a:pt x="3103" y="2231"/>
                  </a:moveTo>
                  <a:cubicBezTo>
                    <a:pt x="3170" y="2231"/>
                    <a:pt x="3223" y="2178"/>
                    <a:pt x="3223" y="2111"/>
                  </a:cubicBezTo>
                  <a:cubicBezTo>
                    <a:pt x="3223" y="2045"/>
                    <a:pt x="3170" y="1991"/>
                    <a:pt x="3103" y="1991"/>
                  </a:cubicBezTo>
                  <a:lnTo>
                    <a:pt x="2552" y="1991"/>
                  </a:lnTo>
                  <a:cubicBezTo>
                    <a:pt x="2486" y="1991"/>
                    <a:pt x="2432" y="2045"/>
                    <a:pt x="2432" y="2111"/>
                  </a:cubicBezTo>
                  <a:cubicBezTo>
                    <a:pt x="2432" y="2178"/>
                    <a:pt x="2486" y="2231"/>
                    <a:pt x="2552" y="2231"/>
                  </a:cubicBezTo>
                  <a:lnTo>
                    <a:pt x="3103" y="2231"/>
                  </a:lnTo>
                  <a:close/>
                  <a:moveTo>
                    <a:pt x="3473" y="2768"/>
                  </a:moveTo>
                  <a:cubicBezTo>
                    <a:pt x="3473" y="2701"/>
                    <a:pt x="3419" y="2648"/>
                    <a:pt x="3353" y="2648"/>
                  </a:cubicBezTo>
                  <a:lnTo>
                    <a:pt x="2303" y="2648"/>
                  </a:lnTo>
                  <a:cubicBezTo>
                    <a:pt x="2236" y="2648"/>
                    <a:pt x="2183" y="2701"/>
                    <a:pt x="2183" y="2768"/>
                  </a:cubicBezTo>
                  <a:cubicBezTo>
                    <a:pt x="2183" y="2834"/>
                    <a:pt x="2236" y="2888"/>
                    <a:pt x="2303" y="2888"/>
                  </a:cubicBezTo>
                  <a:lnTo>
                    <a:pt x="3353" y="2888"/>
                  </a:lnTo>
                  <a:cubicBezTo>
                    <a:pt x="3419" y="2888"/>
                    <a:pt x="3473" y="2834"/>
                    <a:pt x="3473" y="2768"/>
                  </a:cubicBezTo>
                  <a:close/>
                  <a:moveTo>
                    <a:pt x="2552" y="3151"/>
                  </a:moveTo>
                  <a:cubicBezTo>
                    <a:pt x="2486" y="3151"/>
                    <a:pt x="2432" y="3205"/>
                    <a:pt x="2432" y="3271"/>
                  </a:cubicBezTo>
                  <a:cubicBezTo>
                    <a:pt x="2432" y="3338"/>
                    <a:pt x="2486" y="3391"/>
                    <a:pt x="2552" y="3391"/>
                  </a:cubicBezTo>
                  <a:lnTo>
                    <a:pt x="3103" y="3391"/>
                  </a:lnTo>
                  <a:cubicBezTo>
                    <a:pt x="3170" y="3391"/>
                    <a:pt x="3223" y="3338"/>
                    <a:pt x="3223" y="3271"/>
                  </a:cubicBezTo>
                  <a:cubicBezTo>
                    <a:pt x="3223" y="3205"/>
                    <a:pt x="3170" y="3151"/>
                    <a:pt x="3103" y="3151"/>
                  </a:cubicBezTo>
                  <a:lnTo>
                    <a:pt x="2552" y="3151"/>
                  </a:lnTo>
                  <a:close/>
                  <a:moveTo>
                    <a:pt x="4448" y="700"/>
                  </a:moveTo>
                  <a:lnTo>
                    <a:pt x="4448" y="1442"/>
                  </a:lnTo>
                  <a:cubicBezTo>
                    <a:pt x="4448" y="1509"/>
                    <a:pt x="4501" y="1562"/>
                    <a:pt x="4568" y="1562"/>
                  </a:cubicBezTo>
                  <a:cubicBezTo>
                    <a:pt x="4634" y="1562"/>
                    <a:pt x="4688" y="1509"/>
                    <a:pt x="4688" y="1442"/>
                  </a:cubicBezTo>
                  <a:lnTo>
                    <a:pt x="4688" y="700"/>
                  </a:lnTo>
                  <a:cubicBezTo>
                    <a:pt x="4688" y="314"/>
                    <a:pt x="4374" y="0"/>
                    <a:pt x="3988" y="0"/>
                  </a:cubicBezTo>
                  <a:lnTo>
                    <a:pt x="604" y="0"/>
                  </a:lnTo>
                  <a:cubicBezTo>
                    <a:pt x="271" y="0"/>
                    <a:pt x="0" y="271"/>
                    <a:pt x="0" y="604"/>
                  </a:cubicBezTo>
                  <a:lnTo>
                    <a:pt x="0" y="1672"/>
                  </a:lnTo>
                  <a:cubicBezTo>
                    <a:pt x="0" y="1738"/>
                    <a:pt x="53" y="1792"/>
                    <a:pt x="120" y="1792"/>
                  </a:cubicBezTo>
                  <a:lnTo>
                    <a:pt x="566" y="1792"/>
                  </a:lnTo>
                  <a:cubicBezTo>
                    <a:pt x="632" y="1792"/>
                    <a:pt x="686" y="1738"/>
                    <a:pt x="686" y="1672"/>
                  </a:cubicBezTo>
                  <a:cubicBezTo>
                    <a:pt x="686" y="1606"/>
                    <a:pt x="632" y="1552"/>
                    <a:pt x="566" y="1552"/>
                  </a:cubicBezTo>
                  <a:lnTo>
                    <a:pt x="240" y="1552"/>
                  </a:lnTo>
                  <a:lnTo>
                    <a:pt x="240" y="604"/>
                  </a:lnTo>
                  <a:cubicBezTo>
                    <a:pt x="240" y="403"/>
                    <a:pt x="403" y="240"/>
                    <a:pt x="604" y="240"/>
                  </a:cubicBezTo>
                  <a:cubicBezTo>
                    <a:pt x="805" y="240"/>
                    <a:pt x="968" y="403"/>
                    <a:pt x="968" y="604"/>
                  </a:cubicBezTo>
                  <a:lnTo>
                    <a:pt x="968" y="4179"/>
                  </a:lnTo>
                  <a:cubicBezTo>
                    <a:pt x="968" y="4565"/>
                    <a:pt x="1282" y="4879"/>
                    <a:pt x="1668" y="4879"/>
                  </a:cubicBezTo>
                  <a:lnTo>
                    <a:pt x="3904" y="4879"/>
                  </a:lnTo>
                  <a:cubicBezTo>
                    <a:pt x="3970" y="4879"/>
                    <a:pt x="4024" y="4825"/>
                    <a:pt x="4024" y="4759"/>
                  </a:cubicBezTo>
                  <a:cubicBezTo>
                    <a:pt x="4024" y="4693"/>
                    <a:pt x="3970" y="4639"/>
                    <a:pt x="3904" y="4639"/>
                  </a:cubicBezTo>
                  <a:lnTo>
                    <a:pt x="1668" y="4639"/>
                  </a:lnTo>
                  <a:cubicBezTo>
                    <a:pt x="1415" y="4639"/>
                    <a:pt x="1208" y="4433"/>
                    <a:pt x="1208" y="4179"/>
                  </a:cubicBezTo>
                  <a:lnTo>
                    <a:pt x="1208" y="604"/>
                  </a:lnTo>
                  <a:cubicBezTo>
                    <a:pt x="1208" y="468"/>
                    <a:pt x="1163" y="341"/>
                    <a:pt x="1086" y="240"/>
                  </a:cubicBezTo>
                  <a:lnTo>
                    <a:pt x="3988" y="240"/>
                  </a:lnTo>
                  <a:cubicBezTo>
                    <a:pt x="4241" y="240"/>
                    <a:pt x="4448" y="446"/>
                    <a:pt x="4448" y="700"/>
                  </a:cubicBezTo>
                  <a:close/>
                  <a:moveTo>
                    <a:pt x="4787" y="2000"/>
                  </a:moveTo>
                  <a:lnTo>
                    <a:pt x="4568" y="2000"/>
                  </a:lnTo>
                  <a:cubicBezTo>
                    <a:pt x="4501" y="2000"/>
                    <a:pt x="4448" y="2054"/>
                    <a:pt x="4448" y="2120"/>
                  </a:cubicBezTo>
                  <a:cubicBezTo>
                    <a:pt x="4448" y="2187"/>
                    <a:pt x="4501" y="2240"/>
                    <a:pt x="4568" y="2240"/>
                  </a:cubicBezTo>
                  <a:lnTo>
                    <a:pt x="4787" y="2240"/>
                  </a:lnTo>
                  <a:cubicBezTo>
                    <a:pt x="4842" y="2240"/>
                    <a:pt x="4887" y="2285"/>
                    <a:pt x="4887" y="2340"/>
                  </a:cubicBezTo>
                  <a:lnTo>
                    <a:pt x="4887" y="3718"/>
                  </a:lnTo>
                  <a:cubicBezTo>
                    <a:pt x="4887" y="3785"/>
                    <a:pt x="4941" y="3838"/>
                    <a:pt x="5007" y="3838"/>
                  </a:cubicBezTo>
                  <a:cubicBezTo>
                    <a:pt x="5073" y="3838"/>
                    <a:pt x="5127" y="3785"/>
                    <a:pt x="5127" y="3718"/>
                  </a:cubicBezTo>
                  <a:lnTo>
                    <a:pt x="5127" y="2340"/>
                  </a:lnTo>
                  <a:cubicBezTo>
                    <a:pt x="5127" y="2153"/>
                    <a:pt x="4975" y="2000"/>
                    <a:pt x="4787" y="2000"/>
                  </a:cubicBezTo>
                  <a:close/>
                  <a:moveTo>
                    <a:pt x="4568" y="5139"/>
                  </a:moveTo>
                  <a:cubicBezTo>
                    <a:pt x="4501" y="5139"/>
                    <a:pt x="4448" y="5193"/>
                    <a:pt x="4448" y="5259"/>
                  </a:cubicBezTo>
                  <a:lnTo>
                    <a:pt x="4448" y="5281"/>
                  </a:lnTo>
                  <a:cubicBezTo>
                    <a:pt x="4448" y="5347"/>
                    <a:pt x="4501" y="5401"/>
                    <a:pt x="4568" y="5401"/>
                  </a:cubicBezTo>
                  <a:cubicBezTo>
                    <a:pt x="4634" y="5401"/>
                    <a:pt x="4688" y="5347"/>
                    <a:pt x="4688" y="5281"/>
                  </a:cubicBezTo>
                  <a:lnTo>
                    <a:pt x="4688" y="5259"/>
                  </a:lnTo>
                  <a:cubicBezTo>
                    <a:pt x="4688" y="5193"/>
                    <a:pt x="4634" y="5139"/>
                    <a:pt x="4568" y="5139"/>
                  </a:cubicBezTo>
                  <a:close/>
                  <a:moveTo>
                    <a:pt x="4568" y="2439"/>
                  </a:moveTo>
                  <a:cubicBezTo>
                    <a:pt x="4501" y="2439"/>
                    <a:pt x="4448" y="2492"/>
                    <a:pt x="4448" y="2559"/>
                  </a:cubicBezTo>
                  <a:lnTo>
                    <a:pt x="4448" y="4854"/>
                  </a:lnTo>
                  <a:cubicBezTo>
                    <a:pt x="4448" y="4920"/>
                    <a:pt x="4501" y="4974"/>
                    <a:pt x="4568" y="4974"/>
                  </a:cubicBezTo>
                  <a:cubicBezTo>
                    <a:pt x="4634" y="4974"/>
                    <a:pt x="4688" y="4920"/>
                    <a:pt x="4688" y="4854"/>
                  </a:cubicBezTo>
                  <a:lnTo>
                    <a:pt x="4688" y="2559"/>
                  </a:lnTo>
                  <a:cubicBezTo>
                    <a:pt x="4688" y="2492"/>
                    <a:pt x="4634" y="2439"/>
                    <a:pt x="4568" y="2439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gradFill>
          <a:gsLst>
            <a:gs pos="37000">
              <a:schemeClr val="accent1"/>
            </a:gs>
            <a:gs pos="100000">
              <a:schemeClr val="accent1">
                <a:alpha val="76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3" name="Freeform: Shape 2"/>
            <p:cNvSpPr/>
            <p:nvPr/>
          </p:nvSpPr>
          <p:spPr>
            <a:xfrm flipV="1">
              <a:off x="0" y="0"/>
              <a:ext cx="4294048" cy="5390698"/>
            </a:xfrm>
            <a:custGeom>
              <a:avLst/>
              <a:gdLst>
                <a:gd name="connsiteX0" fmla="*/ 0 w 4514093"/>
                <a:gd name="connsiteY0" fmla="*/ 0 h 6858000"/>
                <a:gd name="connsiteX1" fmla="*/ 314700 w 4514093"/>
                <a:gd name="connsiteY1" fmla="*/ 0 h 6858000"/>
                <a:gd name="connsiteX2" fmla="*/ 451986 w 4514093"/>
                <a:gd name="connsiteY2" fmla="*/ 17445 h 6858000"/>
                <a:gd name="connsiteX3" fmla="*/ 4514093 w 4514093"/>
                <a:gd name="connsiteY3" fmla="*/ 4754093 h 6858000"/>
                <a:gd name="connsiteX4" fmla="*/ 4514093 w 4514093"/>
                <a:gd name="connsiteY4" fmla="*/ 6858000 h 6858000"/>
                <a:gd name="connsiteX5" fmla="*/ 0 w 4514093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14093" h="6858000">
                  <a:moveTo>
                    <a:pt x="0" y="0"/>
                  </a:moveTo>
                  <a:lnTo>
                    <a:pt x="314700" y="0"/>
                  </a:lnTo>
                  <a:lnTo>
                    <a:pt x="451986" y="17445"/>
                  </a:lnTo>
                  <a:cubicBezTo>
                    <a:pt x="2752109" y="368897"/>
                    <a:pt x="4514093" y="2355728"/>
                    <a:pt x="4514093" y="4754093"/>
                  </a:cubicBezTo>
                  <a:lnTo>
                    <a:pt x="4514093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5867400" y="154241"/>
              <a:ext cx="6324600" cy="6549518"/>
            </a:xfrm>
            <a:custGeom>
              <a:avLst/>
              <a:gdLst>
                <a:gd name="connsiteX0" fmla="*/ 3484254 w 6199358"/>
                <a:gd name="connsiteY0" fmla="*/ 0 h 6597658"/>
                <a:gd name="connsiteX1" fmla="*/ 6172874 w 6199358"/>
                <a:gd name="connsiteY1" fmla="*/ 1267945 h 6597658"/>
                <a:gd name="connsiteX2" fmla="*/ 6199358 w 6199358"/>
                <a:gd name="connsiteY2" fmla="*/ 1303362 h 6597658"/>
                <a:gd name="connsiteX3" fmla="*/ 6199358 w 6199358"/>
                <a:gd name="connsiteY3" fmla="*/ 5665145 h 6597658"/>
                <a:gd name="connsiteX4" fmla="*/ 6172874 w 6199358"/>
                <a:gd name="connsiteY4" fmla="*/ 5700562 h 6597658"/>
                <a:gd name="connsiteX5" fmla="*/ 5145056 w 6199358"/>
                <a:gd name="connsiteY5" fmla="*/ 6547976 h 6597658"/>
                <a:gd name="connsiteX6" fmla="*/ 5041922 w 6199358"/>
                <a:gd name="connsiteY6" fmla="*/ 6597658 h 6597658"/>
                <a:gd name="connsiteX7" fmla="*/ 1926586 w 6199358"/>
                <a:gd name="connsiteY7" fmla="*/ 6597658 h 6597658"/>
                <a:gd name="connsiteX8" fmla="*/ 1823452 w 6199358"/>
                <a:gd name="connsiteY8" fmla="*/ 6547976 h 6597658"/>
                <a:gd name="connsiteX9" fmla="*/ 0 w 6199358"/>
                <a:gd name="connsiteY9" fmla="*/ 3484253 h 6597658"/>
                <a:gd name="connsiteX10" fmla="*/ 3484254 w 6199358"/>
                <a:gd name="connsiteY10" fmla="*/ 0 h 6597658"/>
                <a:gd name="connsiteX0-1" fmla="*/ 6199358 w 6290798"/>
                <a:gd name="connsiteY0-2" fmla="*/ 1303362 h 6597658"/>
                <a:gd name="connsiteX1-3" fmla="*/ 6199358 w 6290798"/>
                <a:gd name="connsiteY1-4" fmla="*/ 5665145 h 6597658"/>
                <a:gd name="connsiteX2-5" fmla="*/ 6172874 w 6290798"/>
                <a:gd name="connsiteY2-6" fmla="*/ 5700562 h 6597658"/>
                <a:gd name="connsiteX3-7" fmla="*/ 5145056 w 6290798"/>
                <a:gd name="connsiteY3-8" fmla="*/ 6547976 h 6597658"/>
                <a:gd name="connsiteX4-9" fmla="*/ 5041922 w 6290798"/>
                <a:gd name="connsiteY4-10" fmla="*/ 6597658 h 6597658"/>
                <a:gd name="connsiteX5-11" fmla="*/ 1926586 w 6290798"/>
                <a:gd name="connsiteY5-12" fmla="*/ 6597658 h 6597658"/>
                <a:gd name="connsiteX6-13" fmla="*/ 1823452 w 6290798"/>
                <a:gd name="connsiteY6-14" fmla="*/ 6547976 h 6597658"/>
                <a:gd name="connsiteX7-15" fmla="*/ 0 w 6290798"/>
                <a:gd name="connsiteY7-16" fmla="*/ 3484253 h 6597658"/>
                <a:gd name="connsiteX8-17" fmla="*/ 3484254 w 6290798"/>
                <a:gd name="connsiteY8-18" fmla="*/ 0 h 6597658"/>
                <a:gd name="connsiteX9-19" fmla="*/ 6172874 w 6290798"/>
                <a:gd name="connsiteY9-20" fmla="*/ 1267945 h 6597658"/>
                <a:gd name="connsiteX10-21" fmla="*/ 6290798 w 6290798"/>
                <a:gd name="connsiteY10-22" fmla="*/ 1394802 h 6597658"/>
                <a:gd name="connsiteX0-23" fmla="*/ 6199358 w 6199358"/>
                <a:gd name="connsiteY0-24" fmla="*/ 1303362 h 6597658"/>
                <a:gd name="connsiteX1-25" fmla="*/ 6199358 w 6199358"/>
                <a:gd name="connsiteY1-26" fmla="*/ 5665145 h 6597658"/>
                <a:gd name="connsiteX2-27" fmla="*/ 6172874 w 6199358"/>
                <a:gd name="connsiteY2-28" fmla="*/ 5700562 h 6597658"/>
                <a:gd name="connsiteX3-29" fmla="*/ 5145056 w 6199358"/>
                <a:gd name="connsiteY3-30" fmla="*/ 6547976 h 6597658"/>
                <a:gd name="connsiteX4-31" fmla="*/ 5041922 w 6199358"/>
                <a:gd name="connsiteY4-32" fmla="*/ 6597658 h 6597658"/>
                <a:gd name="connsiteX5-33" fmla="*/ 1926586 w 6199358"/>
                <a:gd name="connsiteY5-34" fmla="*/ 6597658 h 6597658"/>
                <a:gd name="connsiteX6-35" fmla="*/ 1823452 w 6199358"/>
                <a:gd name="connsiteY6-36" fmla="*/ 6547976 h 6597658"/>
                <a:gd name="connsiteX7-37" fmla="*/ 0 w 6199358"/>
                <a:gd name="connsiteY7-38" fmla="*/ 3484253 h 6597658"/>
                <a:gd name="connsiteX8-39" fmla="*/ 3484254 w 6199358"/>
                <a:gd name="connsiteY8-40" fmla="*/ 0 h 6597658"/>
                <a:gd name="connsiteX9-41" fmla="*/ 6172874 w 6199358"/>
                <a:gd name="connsiteY9-42" fmla="*/ 1267945 h 6597658"/>
                <a:gd name="connsiteX0-43" fmla="*/ 6199358 w 6199358"/>
                <a:gd name="connsiteY0-44" fmla="*/ 1303362 h 6597658"/>
                <a:gd name="connsiteX1-45" fmla="*/ 6172874 w 6199358"/>
                <a:gd name="connsiteY1-46" fmla="*/ 5700562 h 6597658"/>
                <a:gd name="connsiteX2-47" fmla="*/ 5145056 w 6199358"/>
                <a:gd name="connsiteY2-48" fmla="*/ 6547976 h 6597658"/>
                <a:gd name="connsiteX3-49" fmla="*/ 5041922 w 6199358"/>
                <a:gd name="connsiteY3-50" fmla="*/ 6597658 h 6597658"/>
                <a:gd name="connsiteX4-51" fmla="*/ 1926586 w 6199358"/>
                <a:gd name="connsiteY4-52" fmla="*/ 6597658 h 6597658"/>
                <a:gd name="connsiteX5-53" fmla="*/ 1823452 w 6199358"/>
                <a:gd name="connsiteY5-54" fmla="*/ 6547976 h 6597658"/>
                <a:gd name="connsiteX6-55" fmla="*/ 0 w 6199358"/>
                <a:gd name="connsiteY6-56" fmla="*/ 3484253 h 6597658"/>
                <a:gd name="connsiteX7-57" fmla="*/ 3484254 w 6199358"/>
                <a:gd name="connsiteY7-58" fmla="*/ 0 h 6597658"/>
                <a:gd name="connsiteX8-59" fmla="*/ 6172874 w 6199358"/>
                <a:gd name="connsiteY8-60" fmla="*/ 1267945 h 6597658"/>
                <a:gd name="connsiteX0-61" fmla="*/ 6199358 w 6199358"/>
                <a:gd name="connsiteY0-62" fmla="*/ 1303362 h 6597658"/>
                <a:gd name="connsiteX1-63" fmla="*/ 6172874 w 6199358"/>
                <a:gd name="connsiteY1-64" fmla="*/ 5700562 h 6597658"/>
                <a:gd name="connsiteX2-65" fmla="*/ 5145056 w 6199358"/>
                <a:gd name="connsiteY2-66" fmla="*/ 6547976 h 6597658"/>
                <a:gd name="connsiteX3-67" fmla="*/ 5041922 w 6199358"/>
                <a:gd name="connsiteY3-68" fmla="*/ 6597658 h 6597658"/>
                <a:gd name="connsiteX4-69" fmla="*/ 1926586 w 6199358"/>
                <a:gd name="connsiteY4-70" fmla="*/ 6597658 h 6597658"/>
                <a:gd name="connsiteX5-71" fmla="*/ 1823452 w 6199358"/>
                <a:gd name="connsiteY5-72" fmla="*/ 6547976 h 6597658"/>
                <a:gd name="connsiteX6-73" fmla="*/ 0 w 6199358"/>
                <a:gd name="connsiteY6-74" fmla="*/ 3484253 h 6597658"/>
                <a:gd name="connsiteX7-75" fmla="*/ 3484254 w 6199358"/>
                <a:gd name="connsiteY7-76" fmla="*/ 0 h 6597658"/>
                <a:gd name="connsiteX8-77" fmla="*/ 6172874 w 6199358"/>
                <a:gd name="connsiteY8-78" fmla="*/ 1267945 h 6597658"/>
                <a:gd name="connsiteX9-79" fmla="*/ 6199358 w 6199358"/>
                <a:gd name="connsiteY9-80" fmla="*/ 1303362 h 6597658"/>
                <a:gd name="connsiteX0-81" fmla="*/ 6172874 w 6264314"/>
                <a:gd name="connsiteY0-82" fmla="*/ 5700562 h 6597658"/>
                <a:gd name="connsiteX1-83" fmla="*/ 5145056 w 6264314"/>
                <a:gd name="connsiteY1-84" fmla="*/ 6547976 h 6597658"/>
                <a:gd name="connsiteX2-85" fmla="*/ 5041922 w 6264314"/>
                <a:gd name="connsiteY2-86" fmla="*/ 6597658 h 6597658"/>
                <a:gd name="connsiteX3-87" fmla="*/ 1926586 w 6264314"/>
                <a:gd name="connsiteY3-88" fmla="*/ 6597658 h 6597658"/>
                <a:gd name="connsiteX4-89" fmla="*/ 1823452 w 6264314"/>
                <a:gd name="connsiteY4-90" fmla="*/ 6547976 h 6597658"/>
                <a:gd name="connsiteX5-91" fmla="*/ 0 w 6264314"/>
                <a:gd name="connsiteY5-92" fmla="*/ 3484253 h 6597658"/>
                <a:gd name="connsiteX6-93" fmla="*/ 3484254 w 6264314"/>
                <a:gd name="connsiteY6-94" fmla="*/ 0 h 6597658"/>
                <a:gd name="connsiteX7-95" fmla="*/ 6172874 w 6264314"/>
                <a:gd name="connsiteY7-96" fmla="*/ 1267945 h 6597658"/>
                <a:gd name="connsiteX8-97" fmla="*/ 6199358 w 6264314"/>
                <a:gd name="connsiteY8-98" fmla="*/ 1303362 h 6597658"/>
                <a:gd name="connsiteX9-99" fmla="*/ 6264314 w 6264314"/>
                <a:gd name="connsiteY9-100" fmla="*/ 5792002 h 6597658"/>
                <a:gd name="connsiteX0-101" fmla="*/ 6172874 w 6199358"/>
                <a:gd name="connsiteY0-102" fmla="*/ 5700562 h 6597658"/>
                <a:gd name="connsiteX1-103" fmla="*/ 5145056 w 6199358"/>
                <a:gd name="connsiteY1-104" fmla="*/ 6547976 h 6597658"/>
                <a:gd name="connsiteX2-105" fmla="*/ 5041922 w 6199358"/>
                <a:gd name="connsiteY2-106" fmla="*/ 6597658 h 6597658"/>
                <a:gd name="connsiteX3-107" fmla="*/ 1926586 w 6199358"/>
                <a:gd name="connsiteY3-108" fmla="*/ 6597658 h 6597658"/>
                <a:gd name="connsiteX4-109" fmla="*/ 1823452 w 6199358"/>
                <a:gd name="connsiteY4-110" fmla="*/ 6547976 h 6597658"/>
                <a:gd name="connsiteX5-111" fmla="*/ 0 w 6199358"/>
                <a:gd name="connsiteY5-112" fmla="*/ 3484253 h 6597658"/>
                <a:gd name="connsiteX6-113" fmla="*/ 3484254 w 6199358"/>
                <a:gd name="connsiteY6-114" fmla="*/ 0 h 6597658"/>
                <a:gd name="connsiteX7-115" fmla="*/ 6172874 w 6199358"/>
                <a:gd name="connsiteY7-116" fmla="*/ 1267945 h 6597658"/>
                <a:gd name="connsiteX8-117" fmla="*/ 6199358 w 6199358"/>
                <a:gd name="connsiteY8-118" fmla="*/ 1303362 h 659765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6199358" h="6597658">
                  <a:moveTo>
                    <a:pt x="6172874" y="5700562"/>
                  </a:moveTo>
                  <a:cubicBezTo>
                    <a:pt x="5888845" y="6044724"/>
                    <a:pt x="5540012" y="6333423"/>
                    <a:pt x="5145056" y="6547976"/>
                  </a:cubicBezTo>
                  <a:lnTo>
                    <a:pt x="5041922" y="6597658"/>
                  </a:lnTo>
                  <a:lnTo>
                    <a:pt x="1926586" y="6597658"/>
                  </a:lnTo>
                  <a:lnTo>
                    <a:pt x="1823452" y="6547976"/>
                  </a:lnTo>
                  <a:cubicBezTo>
                    <a:pt x="737322" y="5957955"/>
                    <a:pt x="0" y="4807210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ubicBezTo>
                    <a:pt x="4566673" y="0"/>
                    <a:pt x="5533810" y="493579"/>
                    <a:pt x="6172874" y="1267945"/>
                  </a:cubicBezTo>
                  <a:lnTo>
                    <a:pt x="6199358" y="1303362"/>
                  </a:lnTo>
                </a:path>
              </a:pathLst>
            </a:custGeom>
            <a:noFill/>
            <a:ln w="254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6380597" y="444501"/>
              <a:ext cx="5811403" cy="6413500"/>
            </a:xfrm>
            <a:custGeom>
              <a:avLst/>
              <a:gdLst>
                <a:gd name="connsiteX0" fmla="*/ 3484254 w 5630423"/>
                <a:gd name="connsiteY0" fmla="*/ 0 h 6213768"/>
                <a:gd name="connsiteX1" fmla="*/ 5432333 w 5630423"/>
                <a:gd name="connsiteY1" fmla="*/ 595056 h 6213768"/>
                <a:gd name="connsiteX2" fmla="*/ 5630423 w 5630423"/>
                <a:gd name="connsiteY2" fmla="*/ 743185 h 6213768"/>
                <a:gd name="connsiteX3" fmla="*/ 5630423 w 5630423"/>
                <a:gd name="connsiteY3" fmla="*/ 6213768 h 6213768"/>
                <a:gd name="connsiteX4" fmla="*/ 1322635 w 5630423"/>
                <a:gd name="connsiteY4" fmla="*/ 6213768 h 6213768"/>
                <a:gd name="connsiteX5" fmla="*/ 1267945 w 5630423"/>
                <a:gd name="connsiteY5" fmla="*/ 6172872 h 6213768"/>
                <a:gd name="connsiteX6" fmla="*/ 0 w 5630423"/>
                <a:gd name="connsiteY6" fmla="*/ 3484253 h 6213768"/>
                <a:gd name="connsiteX7" fmla="*/ 3484254 w 5630423"/>
                <a:gd name="connsiteY7" fmla="*/ 0 h 621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30423" h="6213768">
                  <a:moveTo>
                    <a:pt x="3484254" y="0"/>
                  </a:moveTo>
                  <a:cubicBezTo>
                    <a:pt x="4205866" y="0"/>
                    <a:pt x="4876243" y="219369"/>
                    <a:pt x="5432333" y="595056"/>
                  </a:cubicBezTo>
                  <a:lnTo>
                    <a:pt x="5630423" y="743185"/>
                  </a:lnTo>
                  <a:lnTo>
                    <a:pt x="5630423" y="6213768"/>
                  </a:lnTo>
                  <a:lnTo>
                    <a:pt x="1322635" y="6213768"/>
                  </a:lnTo>
                  <a:lnTo>
                    <a:pt x="1267945" y="6172872"/>
                  </a:lnTo>
                  <a:cubicBezTo>
                    <a:pt x="493580" y="5533809"/>
                    <a:pt x="0" y="4566672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lose/>
                </a:path>
              </a:pathLst>
            </a:custGeom>
            <a:blipFill rotWithShape="0">
              <a:blip r:embed="rId2"/>
              <a:srcRect/>
              <a:stretch>
                <a:fillRect l="-49970" r="-4689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0" name="Circle: Hollow 9"/>
            <p:cNvSpPr/>
            <p:nvPr/>
          </p:nvSpPr>
          <p:spPr>
            <a:xfrm flipV="1">
              <a:off x="83966" y="5213191"/>
              <a:ext cx="1152868" cy="1152868"/>
            </a:xfrm>
            <a:prstGeom prst="donut">
              <a:avLst/>
            </a:prstGeom>
            <a:gradFill flip="none" rotWithShape="1">
              <a:gsLst>
                <a:gs pos="9000">
                  <a:schemeClr val="accent2">
                    <a:alpha val="75000"/>
                  </a:schemeClr>
                </a:gs>
                <a:gs pos="71000">
                  <a:schemeClr val="accent2"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254000" dist="190500" dir="5400000" algn="ctr" rotWithShape="0">
                <a:schemeClr val="accent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63034" y="2762340"/>
            <a:ext cx="4882719" cy="58477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200"/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 hasCustomPrompt="1"/>
          </p:nvPr>
        </p:nvSpPr>
        <p:spPr>
          <a:xfrm>
            <a:off x="663034" y="3358969"/>
            <a:ext cx="4882719" cy="110499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Font typeface="+mj-lt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OfficePLUS</a:t>
            </a:r>
            <a:endParaRPr lang="zh-CN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3B38-FCD2-4D0A-90BC-740ACC77290F}" type="datetime1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OfficePLUS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3D36A-0885-4071-9EF1-0FE4286E17CF}" type="datetime1">
              <a:rPr lang="zh-CN" alt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OfficePLUS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Closing">
    <p:bg>
      <p:bgPr>
        <a:gradFill flip="none" rotWithShape="1">
          <a:gsLst>
            <a:gs pos="37000">
              <a:schemeClr val="accent1"/>
            </a:gs>
            <a:gs pos="100000">
              <a:schemeClr val="accent1">
                <a:alpha val="76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9" name="Freeform: Shape 8"/>
            <p:cNvSpPr/>
            <p:nvPr/>
          </p:nvSpPr>
          <p:spPr>
            <a:xfrm flipV="1">
              <a:off x="0" y="0"/>
              <a:ext cx="4294048" cy="5390698"/>
            </a:xfrm>
            <a:custGeom>
              <a:avLst/>
              <a:gdLst>
                <a:gd name="connsiteX0" fmla="*/ 0 w 4514093"/>
                <a:gd name="connsiteY0" fmla="*/ 0 h 6858000"/>
                <a:gd name="connsiteX1" fmla="*/ 314700 w 4514093"/>
                <a:gd name="connsiteY1" fmla="*/ 0 h 6858000"/>
                <a:gd name="connsiteX2" fmla="*/ 451986 w 4514093"/>
                <a:gd name="connsiteY2" fmla="*/ 17445 h 6858000"/>
                <a:gd name="connsiteX3" fmla="*/ 4514093 w 4514093"/>
                <a:gd name="connsiteY3" fmla="*/ 4754093 h 6858000"/>
                <a:gd name="connsiteX4" fmla="*/ 4514093 w 4514093"/>
                <a:gd name="connsiteY4" fmla="*/ 6858000 h 6858000"/>
                <a:gd name="connsiteX5" fmla="*/ 0 w 4514093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14093" h="6858000">
                  <a:moveTo>
                    <a:pt x="0" y="0"/>
                  </a:moveTo>
                  <a:lnTo>
                    <a:pt x="314700" y="0"/>
                  </a:lnTo>
                  <a:lnTo>
                    <a:pt x="451986" y="17445"/>
                  </a:lnTo>
                  <a:cubicBezTo>
                    <a:pt x="2752109" y="368897"/>
                    <a:pt x="4514093" y="2355728"/>
                    <a:pt x="4514093" y="4754093"/>
                  </a:cubicBezTo>
                  <a:lnTo>
                    <a:pt x="4514093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5867400" y="154241"/>
              <a:ext cx="6324600" cy="6549518"/>
            </a:xfrm>
            <a:custGeom>
              <a:avLst/>
              <a:gdLst>
                <a:gd name="connsiteX0" fmla="*/ 3484254 w 6199358"/>
                <a:gd name="connsiteY0" fmla="*/ 0 h 6597658"/>
                <a:gd name="connsiteX1" fmla="*/ 6172874 w 6199358"/>
                <a:gd name="connsiteY1" fmla="*/ 1267945 h 6597658"/>
                <a:gd name="connsiteX2" fmla="*/ 6199358 w 6199358"/>
                <a:gd name="connsiteY2" fmla="*/ 1303362 h 6597658"/>
                <a:gd name="connsiteX3" fmla="*/ 6199358 w 6199358"/>
                <a:gd name="connsiteY3" fmla="*/ 5665145 h 6597658"/>
                <a:gd name="connsiteX4" fmla="*/ 6172874 w 6199358"/>
                <a:gd name="connsiteY4" fmla="*/ 5700562 h 6597658"/>
                <a:gd name="connsiteX5" fmla="*/ 5145056 w 6199358"/>
                <a:gd name="connsiteY5" fmla="*/ 6547976 h 6597658"/>
                <a:gd name="connsiteX6" fmla="*/ 5041922 w 6199358"/>
                <a:gd name="connsiteY6" fmla="*/ 6597658 h 6597658"/>
                <a:gd name="connsiteX7" fmla="*/ 1926586 w 6199358"/>
                <a:gd name="connsiteY7" fmla="*/ 6597658 h 6597658"/>
                <a:gd name="connsiteX8" fmla="*/ 1823452 w 6199358"/>
                <a:gd name="connsiteY8" fmla="*/ 6547976 h 6597658"/>
                <a:gd name="connsiteX9" fmla="*/ 0 w 6199358"/>
                <a:gd name="connsiteY9" fmla="*/ 3484253 h 6597658"/>
                <a:gd name="connsiteX10" fmla="*/ 3484254 w 6199358"/>
                <a:gd name="connsiteY10" fmla="*/ 0 h 6597658"/>
                <a:gd name="connsiteX0-1" fmla="*/ 6199358 w 6290798"/>
                <a:gd name="connsiteY0-2" fmla="*/ 1303362 h 6597658"/>
                <a:gd name="connsiteX1-3" fmla="*/ 6199358 w 6290798"/>
                <a:gd name="connsiteY1-4" fmla="*/ 5665145 h 6597658"/>
                <a:gd name="connsiteX2-5" fmla="*/ 6172874 w 6290798"/>
                <a:gd name="connsiteY2-6" fmla="*/ 5700562 h 6597658"/>
                <a:gd name="connsiteX3-7" fmla="*/ 5145056 w 6290798"/>
                <a:gd name="connsiteY3-8" fmla="*/ 6547976 h 6597658"/>
                <a:gd name="connsiteX4-9" fmla="*/ 5041922 w 6290798"/>
                <a:gd name="connsiteY4-10" fmla="*/ 6597658 h 6597658"/>
                <a:gd name="connsiteX5-11" fmla="*/ 1926586 w 6290798"/>
                <a:gd name="connsiteY5-12" fmla="*/ 6597658 h 6597658"/>
                <a:gd name="connsiteX6-13" fmla="*/ 1823452 w 6290798"/>
                <a:gd name="connsiteY6-14" fmla="*/ 6547976 h 6597658"/>
                <a:gd name="connsiteX7-15" fmla="*/ 0 w 6290798"/>
                <a:gd name="connsiteY7-16" fmla="*/ 3484253 h 6597658"/>
                <a:gd name="connsiteX8-17" fmla="*/ 3484254 w 6290798"/>
                <a:gd name="connsiteY8-18" fmla="*/ 0 h 6597658"/>
                <a:gd name="connsiteX9-19" fmla="*/ 6172874 w 6290798"/>
                <a:gd name="connsiteY9-20" fmla="*/ 1267945 h 6597658"/>
                <a:gd name="connsiteX10-21" fmla="*/ 6290798 w 6290798"/>
                <a:gd name="connsiteY10-22" fmla="*/ 1394802 h 6597658"/>
                <a:gd name="connsiteX0-23" fmla="*/ 6199358 w 6199358"/>
                <a:gd name="connsiteY0-24" fmla="*/ 1303362 h 6597658"/>
                <a:gd name="connsiteX1-25" fmla="*/ 6199358 w 6199358"/>
                <a:gd name="connsiteY1-26" fmla="*/ 5665145 h 6597658"/>
                <a:gd name="connsiteX2-27" fmla="*/ 6172874 w 6199358"/>
                <a:gd name="connsiteY2-28" fmla="*/ 5700562 h 6597658"/>
                <a:gd name="connsiteX3-29" fmla="*/ 5145056 w 6199358"/>
                <a:gd name="connsiteY3-30" fmla="*/ 6547976 h 6597658"/>
                <a:gd name="connsiteX4-31" fmla="*/ 5041922 w 6199358"/>
                <a:gd name="connsiteY4-32" fmla="*/ 6597658 h 6597658"/>
                <a:gd name="connsiteX5-33" fmla="*/ 1926586 w 6199358"/>
                <a:gd name="connsiteY5-34" fmla="*/ 6597658 h 6597658"/>
                <a:gd name="connsiteX6-35" fmla="*/ 1823452 w 6199358"/>
                <a:gd name="connsiteY6-36" fmla="*/ 6547976 h 6597658"/>
                <a:gd name="connsiteX7-37" fmla="*/ 0 w 6199358"/>
                <a:gd name="connsiteY7-38" fmla="*/ 3484253 h 6597658"/>
                <a:gd name="connsiteX8-39" fmla="*/ 3484254 w 6199358"/>
                <a:gd name="connsiteY8-40" fmla="*/ 0 h 6597658"/>
                <a:gd name="connsiteX9-41" fmla="*/ 6172874 w 6199358"/>
                <a:gd name="connsiteY9-42" fmla="*/ 1267945 h 6597658"/>
                <a:gd name="connsiteX0-43" fmla="*/ 6199358 w 6199358"/>
                <a:gd name="connsiteY0-44" fmla="*/ 1303362 h 6597658"/>
                <a:gd name="connsiteX1-45" fmla="*/ 6172874 w 6199358"/>
                <a:gd name="connsiteY1-46" fmla="*/ 5700562 h 6597658"/>
                <a:gd name="connsiteX2-47" fmla="*/ 5145056 w 6199358"/>
                <a:gd name="connsiteY2-48" fmla="*/ 6547976 h 6597658"/>
                <a:gd name="connsiteX3-49" fmla="*/ 5041922 w 6199358"/>
                <a:gd name="connsiteY3-50" fmla="*/ 6597658 h 6597658"/>
                <a:gd name="connsiteX4-51" fmla="*/ 1926586 w 6199358"/>
                <a:gd name="connsiteY4-52" fmla="*/ 6597658 h 6597658"/>
                <a:gd name="connsiteX5-53" fmla="*/ 1823452 w 6199358"/>
                <a:gd name="connsiteY5-54" fmla="*/ 6547976 h 6597658"/>
                <a:gd name="connsiteX6-55" fmla="*/ 0 w 6199358"/>
                <a:gd name="connsiteY6-56" fmla="*/ 3484253 h 6597658"/>
                <a:gd name="connsiteX7-57" fmla="*/ 3484254 w 6199358"/>
                <a:gd name="connsiteY7-58" fmla="*/ 0 h 6597658"/>
                <a:gd name="connsiteX8-59" fmla="*/ 6172874 w 6199358"/>
                <a:gd name="connsiteY8-60" fmla="*/ 1267945 h 6597658"/>
                <a:gd name="connsiteX0-61" fmla="*/ 6199358 w 6199358"/>
                <a:gd name="connsiteY0-62" fmla="*/ 1303362 h 6597658"/>
                <a:gd name="connsiteX1-63" fmla="*/ 6172874 w 6199358"/>
                <a:gd name="connsiteY1-64" fmla="*/ 5700562 h 6597658"/>
                <a:gd name="connsiteX2-65" fmla="*/ 5145056 w 6199358"/>
                <a:gd name="connsiteY2-66" fmla="*/ 6547976 h 6597658"/>
                <a:gd name="connsiteX3-67" fmla="*/ 5041922 w 6199358"/>
                <a:gd name="connsiteY3-68" fmla="*/ 6597658 h 6597658"/>
                <a:gd name="connsiteX4-69" fmla="*/ 1926586 w 6199358"/>
                <a:gd name="connsiteY4-70" fmla="*/ 6597658 h 6597658"/>
                <a:gd name="connsiteX5-71" fmla="*/ 1823452 w 6199358"/>
                <a:gd name="connsiteY5-72" fmla="*/ 6547976 h 6597658"/>
                <a:gd name="connsiteX6-73" fmla="*/ 0 w 6199358"/>
                <a:gd name="connsiteY6-74" fmla="*/ 3484253 h 6597658"/>
                <a:gd name="connsiteX7-75" fmla="*/ 3484254 w 6199358"/>
                <a:gd name="connsiteY7-76" fmla="*/ 0 h 6597658"/>
                <a:gd name="connsiteX8-77" fmla="*/ 6172874 w 6199358"/>
                <a:gd name="connsiteY8-78" fmla="*/ 1267945 h 6597658"/>
                <a:gd name="connsiteX9-79" fmla="*/ 6199358 w 6199358"/>
                <a:gd name="connsiteY9-80" fmla="*/ 1303362 h 6597658"/>
                <a:gd name="connsiteX0-81" fmla="*/ 6172874 w 6264314"/>
                <a:gd name="connsiteY0-82" fmla="*/ 5700562 h 6597658"/>
                <a:gd name="connsiteX1-83" fmla="*/ 5145056 w 6264314"/>
                <a:gd name="connsiteY1-84" fmla="*/ 6547976 h 6597658"/>
                <a:gd name="connsiteX2-85" fmla="*/ 5041922 w 6264314"/>
                <a:gd name="connsiteY2-86" fmla="*/ 6597658 h 6597658"/>
                <a:gd name="connsiteX3-87" fmla="*/ 1926586 w 6264314"/>
                <a:gd name="connsiteY3-88" fmla="*/ 6597658 h 6597658"/>
                <a:gd name="connsiteX4-89" fmla="*/ 1823452 w 6264314"/>
                <a:gd name="connsiteY4-90" fmla="*/ 6547976 h 6597658"/>
                <a:gd name="connsiteX5-91" fmla="*/ 0 w 6264314"/>
                <a:gd name="connsiteY5-92" fmla="*/ 3484253 h 6597658"/>
                <a:gd name="connsiteX6-93" fmla="*/ 3484254 w 6264314"/>
                <a:gd name="connsiteY6-94" fmla="*/ 0 h 6597658"/>
                <a:gd name="connsiteX7-95" fmla="*/ 6172874 w 6264314"/>
                <a:gd name="connsiteY7-96" fmla="*/ 1267945 h 6597658"/>
                <a:gd name="connsiteX8-97" fmla="*/ 6199358 w 6264314"/>
                <a:gd name="connsiteY8-98" fmla="*/ 1303362 h 6597658"/>
                <a:gd name="connsiteX9-99" fmla="*/ 6264314 w 6264314"/>
                <a:gd name="connsiteY9-100" fmla="*/ 5792002 h 6597658"/>
                <a:gd name="connsiteX0-101" fmla="*/ 6172874 w 6199358"/>
                <a:gd name="connsiteY0-102" fmla="*/ 5700562 h 6597658"/>
                <a:gd name="connsiteX1-103" fmla="*/ 5145056 w 6199358"/>
                <a:gd name="connsiteY1-104" fmla="*/ 6547976 h 6597658"/>
                <a:gd name="connsiteX2-105" fmla="*/ 5041922 w 6199358"/>
                <a:gd name="connsiteY2-106" fmla="*/ 6597658 h 6597658"/>
                <a:gd name="connsiteX3-107" fmla="*/ 1926586 w 6199358"/>
                <a:gd name="connsiteY3-108" fmla="*/ 6597658 h 6597658"/>
                <a:gd name="connsiteX4-109" fmla="*/ 1823452 w 6199358"/>
                <a:gd name="connsiteY4-110" fmla="*/ 6547976 h 6597658"/>
                <a:gd name="connsiteX5-111" fmla="*/ 0 w 6199358"/>
                <a:gd name="connsiteY5-112" fmla="*/ 3484253 h 6597658"/>
                <a:gd name="connsiteX6-113" fmla="*/ 3484254 w 6199358"/>
                <a:gd name="connsiteY6-114" fmla="*/ 0 h 6597658"/>
                <a:gd name="connsiteX7-115" fmla="*/ 6172874 w 6199358"/>
                <a:gd name="connsiteY7-116" fmla="*/ 1267945 h 6597658"/>
                <a:gd name="connsiteX8-117" fmla="*/ 6199358 w 6199358"/>
                <a:gd name="connsiteY8-118" fmla="*/ 1303362 h 659765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6199358" h="6597658">
                  <a:moveTo>
                    <a:pt x="6172874" y="5700562"/>
                  </a:moveTo>
                  <a:cubicBezTo>
                    <a:pt x="5888845" y="6044724"/>
                    <a:pt x="5540012" y="6333423"/>
                    <a:pt x="5145056" y="6547976"/>
                  </a:cubicBezTo>
                  <a:lnTo>
                    <a:pt x="5041922" y="6597658"/>
                  </a:lnTo>
                  <a:lnTo>
                    <a:pt x="1926586" y="6597658"/>
                  </a:lnTo>
                  <a:lnTo>
                    <a:pt x="1823452" y="6547976"/>
                  </a:lnTo>
                  <a:cubicBezTo>
                    <a:pt x="737322" y="5957955"/>
                    <a:pt x="0" y="4807210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ubicBezTo>
                    <a:pt x="4566673" y="0"/>
                    <a:pt x="5533810" y="493579"/>
                    <a:pt x="6172874" y="1267945"/>
                  </a:cubicBezTo>
                  <a:lnTo>
                    <a:pt x="6199358" y="1303362"/>
                  </a:lnTo>
                </a:path>
              </a:pathLst>
            </a:custGeom>
            <a:noFill/>
            <a:ln w="254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6380597" y="444501"/>
              <a:ext cx="5811403" cy="6413500"/>
            </a:xfrm>
            <a:custGeom>
              <a:avLst/>
              <a:gdLst>
                <a:gd name="connsiteX0" fmla="*/ 3484254 w 5630423"/>
                <a:gd name="connsiteY0" fmla="*/ 0 h 6213768"/>
                <a:gd name="connsiteX1" fmla="*/ 5432333 w 5630423"/>
                <a:gd name="connsiteY1" fmla="*/ 595056 h 6213768"/>
                <a:gd name="connsiteX2" fmla="*/ 5630423 w 5630423"/>
                <a:gd name="connsiteY2" fmla="*/ 743185 h 6213768"/>
                <a:gd name="connsiteX3" fmla="*/ 5630423 w 5630423"/>
                <a:gd name="connsiteY3" fmla="*/ 6213768 h 6213768"/>
                <a:gd name="connsiteX4" fmla="*/ 1322635 w 5630423"/>
                <a:gd name="connsiteY4" fmla="*/ 6213768 h 6213768"/>
                <a:gd name="connsiteX5" fmla="*/ 1267945 w 5630423"/>
                <a:gd name="connsiteY5" fmla="*/ 6172872 h 6213768"/>
                <a:gd name="connsiteX6" fmla="*/ 0 w 5630423"/>
                <a:gd name="connsiteY6" fmla="*/ 3484253 h 6213768"/>
                <a:gd name="connsiteX7" fmla="*/ 3484254 w 5630423"/>
                <a:gd name="connsiteY7" fmla="*/ 0 h 621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30423" h="6213768">
                  <a:moveTo>
                    <a:pt x="3484254" y="0"/>
                  </a:moveTo>
                  <a:cubicBezTo>
                    <a:pt x="4205866" y="0"/>
                    <a:pt x="4876243" y="219369"/>
                    <a:pt x="5432333" y="595056"/>
                  </a:cubicBezTo>
                  <a:lnTo>
                    <a:pt x="5630423" y="743185"/>
                  </a:lnTo>
                  <a:lnTo>
                    <a:pt x="5630423" y="6213768"/>
                  </a:lnTo>
                  <a:lnTo>
                    <a:pt x="1322635" y="6213768"/>
                  </a:lnTo>
                  <a:lnTo>
                    <a:pt x="1267945" y="6172872"/>
                  </a:lnTo>
                  <a:cubicBezTo>
                    <a:pt x="493580" y="5533809"/>
                    <a:pt x="0" y="4566672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lose/>
                </a:path>
              </a:pathLst>
            </a:custGeom>
            <a:blipFill rotWithShape="0">
              <a:blip r:embed="rId2"/>
              <a:srcRect/>
              <a:stretch>
                <a:fillRect l="-49970" r="-4689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23" name="Circle: Hollow 22"/>
            <p:cNvSpPr/>
            <p:nvPr/>
          </p:nvSpPr>
          <p:spPr>
            <a:xfrm flipV="1">
              <a:off x="83966" y="5213191"/>
              <a:ext cx="1152868" cy="1152868"/>
            </a:xfrm>
            <a:prstGeom prst="donut">
              <a:avLst/>
            </a:prstGeom>
            <a:gradFill flip="none" rotWithShape="1">
              <a:gsLst>
                <a:gs pos="9000">
                  <a:schemeClr val="accent2">
                    <a:alpha val="75000"/>
                  </a:schemeClr>
                </a:gs>
                <a:gs pos="71000">
                  <a:schemeClr val="accent2"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254000" dist="190500" dir="5400000" algn="ctr" rotWithShape="0">
                <a:schemeClr val="accent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ctrTitle" hasCustomPrompt="1"/>
          </p:nvPr>
        </p:nvSpPr>
        <p:spPr>
          <a:xfrm>
            <a:off x="660400" y="1089025"/>
            <a:ext cx="5306841" cy="2103605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48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5109916"/>
            <a:ext cx="5306841" cy="36512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wrap="non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60400" y="4731638"/>
            <a:ext cx="5306841" cy="36512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wrap="square" lIns="9000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</a:t>
            </a:r>
            <a:r>
              <a:rPr lang="en-US" altLang="zh-CN" dirty="0"/>
              <a:t>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AEBC5-1D0D-411D-9EE3-C6F41EFD080C}" type="datetime1">
              <a:rPr lang="zh-CN" altLang="en-US" smtClean="0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OfficePLUS</a:t>
            </a:r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9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9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9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9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tags" Target="../tags/tag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8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11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image" Target="../media/image16.jpeg"/><Relationship Id="rId24" Type="http://schemas.openxmlformats.org/officeDocument/2006/relationships/slideLayout" Target="../slideLayouts/slideLayout5.xml"/><Relationship Id="rId23" Type="http://schemas.openxmlformats.org/officeDocument/2006/relationships/tags" Target="../tags/tag34.xml"/><Relationship Id="rId22" Type="http://schemas.openxmlformats.org/officeDocument/2006/relationships/tags" Target="../tags/tag33.xml"/><Relationship Id="rId21" Type="http://schemas.openxmlformats.org/officeDocument/2006/relationships/tags" Target="../tags/tag32.xml"/><Relationship Id="rId20" Type="http://schemas.openxmlformats.org/officeDocument/2006/relationships/tags" Target="../tags/tag31.xml"/><Relationship Id="rId2" Type="http://schemas.openxmlformats.org/officeDocument/2006/relationships/tags" Target="../tags/tag16.xml"/><Relationship Id="rId19" Type="http://schemas.openxmlformats.org/officeDocument/2006/relationships/tags" Target="../tags/tag30.xml"/><Relationship Id="rId18" Type="http://schemas.openxmlformats.org/officeDocument/2006/relationships/tags" Target="../tags/tag29.xml"/><Relationship Id="rId17" Type="http://schemas.openxmlformats.org/officeDocument/2006/relationships/image" Target="../media/image3.jpeg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image" Target="../media/image17.jpeg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8" Type="http://schemas.openxmlformats.org/officeDocument/2006/relationships/slideLayout" Target="../slideLayouts/slideLayout5.xml"/><Relationship Id="rId17" Type="http://schemas.openxmlformats.org/officeDocument/2006/relationships/tags" Target="../tags/tag51.xml"/><Relationship Id="rId16" Type="http://schemas.openxmlformats.org/officeDocument/2006/relationships/tags" Target="../tags/tag50.xml"/><Relationship Id="rId15" Type="http://schemas.openxmlformats.org/officeDocument/2006/relationships/tags" Target="../tags/tag49.xml"/><Relationship Id="rId14" Type="http://schemas.openxmlformats.org/officeDocument/2006/relationships/tags" Target="../tags/tag48.xml"/><Relationship Id="rId13" Type="http://schemas.openxmlformats.org/officeDocument/2006/relationships/tags" Target="../tags/tag47.xml"/><Relationship Id="rId12" Type="http://schemas.openxmlformats.org/officeDocument/2006/relationships/tags" Target="../tags/tag46.xml"/><Relationship Id="rId11" Type="http://schemas.openxmlformats.org/officeDocument/2006/relationships/tags" Target="../tags/tag45.xml"/><Relationship Id="rId10" Type="http://schemas.openxmlformats.org/officeDocument/2006/relationships/tags" Target="../tags/tag44.xml"/><Relationship Id="rId1" Type="http://schemas.openxmlformats.org/officeDocument/2006/relationships/tags" Target="../tags/tag35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58.xml"/><Relationship Id="rId8" Type="http://schemas.openxmlformats.org/officeDocument/2006/relationships/image" Target="../media/image7.jpeg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image" Target="../media/image18.jpeg"/><Relationship Id="rId2" Type="http://schemas.openxmlformats.org/officeDocument/2006/relationships/tags" Target="../tags/tag53.xml"/><Relationship Id="rId18" Type="http://schemas.openxmlformats.org/officeDocument/2006/relationships/slideLayout" Target="../slideLayouts/slideLayout5.xml"/><Relationship Id="rId17" Type="http://schemas.openxmlformats.org/officeDocument/2006/relationships/tags" Target="../tags/tag65.xml"/><Relationship Id="rId16" Type="http://schemas.openxmlformats.org/officeDocument/2006/relationships/tags" Target="../tags/tag64.xml"/><Relationship Id="rId15" Type="http://schemas.openxmlformats.org/officeDocument/2006/relationships/tags" Target="../tags/tag63.xml"/><Relationship Id="rId14" Type="http://schemas.openxmlformats.org/officeDocument/2006/relationships/tags" Target="../tags/tag62.xml"/><Relationship Id="rId13" Type="http://schemas.openxmlformats.org/officeDocument/2006/relationships/image" Target="../media/image19.jpeg"/><Relationship Id="rId12" Type="http://schemas.openxmlformats.org/officeDocument/2006/relationships/tags" Target="../tags/tag61.xml"/><Relationship Id="rId11" Type="http://schemas.openxmlformats.org/officeDocument/2006/relationships/tags" Target="../tags/tag60.xml"/><Relationship Id="rId10" Type="http://schemas.openxmlformats.org/officeDocument/2006/relationships/tags" Target="../tags/tag59.xml"/><Relationship Id="rId1" Type="http://schemas.openxmlformats.org/officeDocument/2006/relationships/tags" Target="../tags/tag5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73.xml"/><Relationship Id="rId8" Type="http://schemas.openxmlformats.org/officeDocument/2006/relationships/tags" Target="../tags/tag72.xml"/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image" Target="../media/image2.jpeg"/><Relationship Id="rId16" Type="http://schemas.openxmlformats.org/officeDocument/2006/relationships/slideLayout" Target="../slideLayouts/slideLayout5.xml"/><Relationship Id="rId15" Type="http://schemas.openxmlformats.org/officeDocument/2006/relationships/tags" Target="../tags/tag79.xml"/><Relationship Id="rId14" Type="http://schemas.openxmlformats.org/officeDocument/2006/relationships/tags" Target="../tags/tag78.xml"/><Relationship Id="rId13" Type="http://schemas.openxmlformats.org/officeDocument/2006/relationships/tags" Target="../tags/tag77.xml"/><Relationship Id="rId12" Type="http://schemas.openxmlformats.org/officeDocument/2006/relationships/tags" Target="../tags/tag76.xml"/><Relationship Id="rId11" Type="http://schemas.openxmlformats.org/officeDocument/2006/relationships/tags" Target="../tags/tag75.xml"/><Relationship Id="rId10" Type="http://schemas.openxmlformats.org/officeDocument/2006/relationships/tags" Target="../tags/tag74.xml"/><Relationship Id="rId1" Type="http://schemas.openxmlformats.org/officeDocument/2006/relationships/tags" Target="../tags/tag66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3" Type="http://schemas.openxmlformats.org/officeDocument/2006/relationships/slideLayout" Target="../slideLayouts/slideLayout5.xml"/><Relationship Id="rId12" Type="http://schemas.openxmlformats.org/officeDocument/2006/relationships/tags" Target="../tags/tag91.xml"/><Relationship Id="rId11" Type="http://schemas.openxmlformats.org/officeDocument/2006/relationships/tags" Target="../tags/tag90.xml"/><Relationship Id="rId10" Type="http://schemas.openxmlformats.org/officeDocument/2006/relationships/tags" Target="../tags/tag89.xml"/><Relationship Id="rId1" Type="http://schemas.openxmlformats.org/officeDocument/2006/relationships/tags" Target="../tags/tag8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9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4.xml"/><Relationship Id="rId1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5.xml"/><Relationship Id="rId1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三农问题</a:t>
            </a:r>
            <a:endParaRPr lang="zh-CN" altLang="en-US" dirty="0"/>
          </a:p>
        </p:txBody>
      </p:sp>
      <p:sp>
        <p:nvSpPr>
          <p:cNvPr id="29" name="Subtitle 28"/>
          <p:cNvSpPr>
            <a:spLocks noGrp="1"/>
          </p:cNvSpPr>
          <p:nvPr>
            <p:ph type="subTitle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三农实践活动课程</a:t>
            </a:r>
            <a:endParaRPr lang="zh-CN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组员：英语</a:t>
            </a:r>
            <a:r>
              <a:rPr lang="en-US" altLang="zh-CN" dirty="0"/>
              <a:t>241 </a:t>
            </a:r>
            <a:r>
              <a:rPr lang="zh-CN" altLang="en-US" dirty="0"/>
              <a:t>罗颖欣 陈雪铭 吴锐茵 谢沂珊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667361" y="1166610"/>
            <a:ext cx="10857279" cy="4973032"/>
            <a:chOff x="660400" y="1161068"/>
            <a:chExt cx="10857279" cy="4973032"/>
          </a:xfrm>
        </p:grpSpPr>
        <p:grpSp>
          <p:nvGrpSpPr>
            <p:cNvPr id="2" name="Group 1"/>
            <p:cNvGrpSpPr/>
            <p:nvPr/>
          </p:nvGrpSpPr>
          <p:grpSpPr>
            <a:xfrm>
              <a:off x="660400" y="1161068"/>
              <a:ext cx="2661947" cy="830997"/>
              <a:chOff x="660400" y="1161068"/>
              <a:chExt cx="2661947" cy="830997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660400" y="1161068"/>
                <a:ext cx="2661947" cy="830997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>
                <a:defPPr>
                  <a:defRPr lang="zh-CN"/>
                </a:defPPr>
                <a:lvl1pPr>
                  <a:defRPr kumimoji="0" sz="1400" b="1" i="0" u="none" strike="noStrike" cap="none" spc="0" normalizeH="0" baseline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4800" dirty="0">
                    <a:solidFill>
                      <a:schemeClr val="tx1"/>
                    </a:solidFill>
                  </a:rPr>
                  <a:t>contents</a:t>
                </a:r>
                <a:endParaRPr lang="en-US" altLang="zh-CN" sz="48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660400" y="2793474"/>
              <a:ext cx="10857279" cy="3340626"/>
              <a:chOff x="660400" y="2793474"/>
              <a:chExt cx="10857279" cy="3340626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660400" y="2793474"/>
                <a:ext cx="1885654" cy="3340626"/>
                <a:chOff x="660402" y="2793474"/>
                <a:chExt cx="1858843" cy="3340626"/>
              </a:xfrm>
            </p:grpSpPr>
            <p:grpSp>
              <p:nvGrpSpPr>
                <p:cNvPr id="6" name="Group 5"/>
                <p:cNvGrpSpPr/>
                <p:nvPr/>
              </p:nvGrpSpPr>
              <p:grpSpPr>
                <a:xfrm>
                  <a:off x="660402" y="2793474"/>
                  <a:ext cx="1858843" cy="1486516"/>
                  <a:chOff x="1356138" y="2464225"/>
                  <a:chExt cx="1858843" cy="1486516"/>
                </a:xfrm>
              </p:grpSpPr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/>
                  <a:p>
                    <a:pPr algn="r"/>
                    <a:r>
                      <a:rPr kumimoji="1" lang="en-US" altLang="zh-CN" sz="5400" b="1" dirty="0">
                        <a:solidFill>
                          <a:schemeClr val="tx2"/>
                        </a:solidFill>
                      </a:rPr>
                      <a:t>01</a:t>
                    </a:r>
                    <a:endParaRPr kumimoji="1" lang="zh-CN" altLang="en-US" sz="5400" b="1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9" name="Rectangle 8"/>
                  <p:cNvSpPr/>
                  <p:nvPr/>
                </p:nvSpPr>
                <p:spPr>
                  <a:xfrm>
                    <a:off x="1356138" y="3365966"/>
                    <a:ext cx="1858843" cy="58477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  <a:latin typeface="Inter"/>
                      </a:rPr>
                      <a:t>三农问题的重要性与背景</a:t>
                    </a:r>
                    <a:endParaRPr kumimoji="1" lang="zh-CN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7" name="Rectangle: Rounded Corners 6"/>
                <p:cNvSpPr/>
                <p:nvPr/>
              </p:nvSpPr>
              <p:spPr>
                <a:xfrm>
                  <a:off x="660402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1"/>
                  <a:srcRect/>
                  <a:stretch>
                    <a:fillRect l="-10620" r="-1062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2978217" y="2793474"/>
                <a:ext cx="1737869" cy="3340626"/>
                <a:chOff x="3741712" y="2793474"/>
                <a:chExt cx="1713159" cy="3340626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3741712" y="2793474"/>
                  <a:ext cx="1635670" cy="1464664"/>
                  <a:chOff x="1406037" y="2464225"/>
                  <a:chExt cx="1635670" cy="1464664"/>
                </a:xfrm>
              </p:grpSpPr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/>
                  <a:p>
                    <a:pPr algn="r"/>
                    <a:r>
                      <a:rPr kumimoji="1" lang="en-US" altLang="zh-CN" sz="5400" b="1" dirty="0">
                        <a:solidFill>
                          <a:schemeClr val="accent1"/>
                        </a:solidFill>
                      </a:rPr>
                      <a:t>02</a:t>
                    </a:r>
                    <a:endParaRPr kumimoji="1" lang="zh-CN" altLang="en-US" sz="5400" b="1" dirty="0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15" name="Rectangle 14"/>
                  <p:cNvSpPr/>
                  <p:nvPr/>
                </p:nvSpPr>
                <p:spPr>
                  <a:xfrm>
                    <a:off x="1406037" y="3344114"/>
                    <a:ext cx="1635670" cy="58477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  <a:latin typeface="Inter"/>
                      </a:rPr>
                      <a:t>三农问题的现状分析</a:t>
                    </a:r>
                    <a:endParaRPr kumimoji="1" lang="zh-CN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3" name="Rectangle: Rounded Corners 12"/>
                <p:cNvSpPr/>
                <p:nvPr/>
              </p:nvSpPr>
              <p:spPr>
                <a:xfrm>
                  <a:off x="3819201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2"/>
                  <a:srcRect/>
                  <a:stretch>
                    <a:fillRect l="-10620" r="-1062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5324019" y="2793474"/>
                <a:ext cx="1659267" cy="3340626"/>
                <a:chOff x="6850608" y="2793474"/>
                <a:chExt cx="1635674" cy="3340626"/>
              </a:xfrm>
            </p:grpSpPr>
            <p:grpSp>
              <p:nvGrpSpPr>
                <p:cNvPr id="18" name="Group 17"/>
                <p:cNvGrpSpPr/>
                <p:nvPr/>
              </p:nvGrpSpPr>
              <p:grpSpPr>
                <a:xfrm>
                  <a:off x="6850608" y="2793474"/>
                  <a:ext cx="1338683" cy="1471962"/>
                  <a:chOff x="1483522" y="2464225"/>
                  <a:chExt cx="1338683" cy="1471962"/>
                </a:xfrm>
              </p:grpSpPr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/>
                  <a:p>
                    <a:pPr algn="r"/>
                    <a:r>
                      <a:rPr kumimoji="1" lang="en-US" altLang="zh-CN" sz="5400" b="1">
                        <a:solidFill>
                          <a:schemeClr val="tx2"/>
                        </a:solidFill>
                      </a:rPr>
                      <a:t>03</a:t>
                    </a:r>
                    <a:endParaRPr kumimoji="1" lang="zh-CN" altLang="en-US" sz="5400" b="1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1" name="Rectangle 20"/>
                  <p:cNvSpPr/>
                  <p:nvPr/>
                </p:nvSpPr>
                <p:spPr>
                  <a:xfrm>
                    <a:off x="1483522" y="3351412"/>
                    <a:ext cx="1338683" cy="58477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</a:rPr>
                      <a:t>当前面临的主要挑战</a:t>
                    </a:r>
                    <a:endParaRPr kumimoji="1" lang="zh-CN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9" name="Rectangle: Rounded Corners 18"/>
                <p:cNvSpPr/>
                <p:nvPr/>
              </p:nvSpPr>
              <p:spPr>
                <a:xfrm>
                  <a:off x="6850612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3"/>
                  <a:srcRect/>
                  <a:stretch>
                    <a:fillRect l="-10560" r="-1056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>
              <a:xfrm>
                <a:off x="7591239" y="2793474"/>
                <a:ext cx="2031325" cy="3340626"/>
                <a:chOff x="9882023" y="2793474"/>
                <a:chExt cx="2002439" cy="3340626"/>
              </a:xfrm>
            </p:grpSpPr>
            <p:grpSp>
              <p:nvGrpSpPr>
                <p:cNvPr id="24" name="Group 23"/>
                <p:cNvGrpSpPr/>
                <p:nvPr/>
              </p:nvGrpSpPr>
              <p:grpSpPr>
                <a:xfrm>
                  <a:off x="9882023" y="2793474"/>
                  <a:ext cx="2002439" cy="1237457"/>
                  <a:chOff x="1483526" y="2464225"/>
                  <a:chExt cx="2002439" cy="1237457"/>
                </a:xfrm>
              </p:grpSpPr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/>
                  <a:p>
                    <a:pPr algn="r"/>
                    <a:r>
                      <a:rPr kumimoji="1" lang="en-US" altLang="zh-CN" sz="5400" b="1" dirty="0">
                        <a:solidFill>
                          <a:schemeClr val="tx2"/>
                        </a:solidFill>
                      </a:rPr>
                      <a:t>04</a:t>
                    </a:r>
                    <a:endParaRPr kumimoji="1" lang="zh-CN" altLang="en-US" sz="5400" b="1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7" name="Rectangle 26"/>
                  <p:cNvSpPr/>
                  <p:nvPr/>
                </p:nvSpPr>
                <p:spPr>
                  <a:xfrm>
                    <a:off x="1483526" y="3363128"/>
                    <a:ext cx="2002439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</a:rPr>
                      <a:t>国家政策支持与措施</a:t>
                    </a:r>
                    <a:endParaRPr kumimoji="1" lang="zh-CN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5" name="Rectangle: Rounded Corners 24"/>
                <p:cNvSpPr/>
                <p:nvPr/>
              </p:nvSpPr>
              <p:spPr>
                <a:xfrm>
                  <a:off x="9882023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4"/>
                  <a:srcRect/>
                  <a:stretch>
                    <a:fillRect l="-10680" r="-1068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29" name="Group 28"/>
              <p:cNvGrpSpPr/>
              <p:nvPr/>
            </p:nvGrpSpPr>
            <p:grpSpPr>
              <a:xfrm>
                <a:off x="9858417" y="2793474"/>
                <a:ext cx="1659262" cy="3340626"/>
                <a:chOff x="9882023" y="2793474"/>
                <a:chExt cx="1635670" cy="3340626"/>
              </a:xfrm>
            </p:grpSpPr>
            <p:grpSp>
              <p:nvGrpSpPr>
                <p:cNvPr id="30" name="Group 29"/>
                <p:cNvGrpSpPr/>
                <p:nvPr/>
              </p:nvGrpSpPr>
              <p:grpSpPr>
                <a:xfrm>
                  <a:off x="9882023" y="2793474"/>
                  <a:ext cx="1597909" cy="1237457"/>
                  <a:chOff x="1483526" y="2464225"/>
                  <a:chExt cx="1597909" cy="1237457"/>
                </a:xfrm>
              </p:grpSpPr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1497091" y="2464225"/>
                    <a:ext cx="940542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/>
                  <a:p>
                    <a:pPr algn="r"/>
                    <a:r>
                      <a:rPr kumimoji="1" lang="en-US" altLang="zh-CN" sz="5400" b="1" dirty="0">
                        <a:solidFill>
                          <a:schemeClr val="tx2"/>
                        </a:solidFill>
                      </a:rPr>
                      <a:t>05</a:t>
                    </a:r>
                    <a:endParaRPr kumimoji="1" lang="zh-CN" altLang="en-US" sz="5400" b="1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3" name="Rectangle 32"/>
                  <p:cNvSpPr/>
                  <p:nvPr/>
                </p:nvSpPr>
                <p:spPr>
                  <a:xfrm>
                    <a:off x="1483526" y="3363128"/>
                    <a:ext cx="1597909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</a:rPr>
                      <a:t>未来展望与总结</a:t>
                    </a:r>
                    <a:endParaRPr kumimoji="1" lang="zh-CN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31" name="Rectangle: Rounded Corners 30"/>
                <p:cNvSpPr/>
                <p:nvPr/>
              </p:nvSpPr>
              <p:spPr>
                <a:xfrm>
                  <a:off x="9882023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5"/>
                  <a:srcRect/>
                  <a:stretch>
                    <a:fillRect l="-40930" r="-4093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</p:grpSp>
      </p:grpSp>
    </p:spTree>
    <p:custDataLst>
      <p:tags r:id="rId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01.</a:t>
            </a:r>
            <a:r>
              <a:rPr lang="zh-CN" altLang="en-US" dirty="0"/>
              <a:t>三农问题</a:t>
            </a:r>
            <a:r>
              <a:rPr lang="en-US" dirty="0" err="1"/>
              <a:t>背景与重要性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35847" y="1438742"/>
            <a:ext cx="10734087" cy="5003800"/>
            <a:chOff x="662787" y="1130300"/>
            <a:chExt cx="10734087" cy="5003800"/>
          </a:xfrm>
        </p:grpSpPr>
        <p:sp>
          <p:nvSpPr>
            <p:cNvPr id="2" name="圆角矩形 1"/>
            <p:cNvSpPr/>
            <p:nvPr/>
          </p:nvSpPr>
          <p:spPr>
            <a:xfrm>
              <a:off x="662787" y="1130300"/>
              <a:ext cx="3135745" cy="5003800"/>
            </a:xfrm>
            <a:prstGeom prst="roundRect">
              <a:avLst>
                <a:gd name="adj" fmla="val 2500"/>
              </a:avLst>
            </a:prstGeom>
            <a:blipFill rotWithShape="0">
              <a:blip r:embed="rId1"/>
              <a:srcRect/>
              <a:stretch>
                <a:fillRect l="-69980" r="-69980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219575" y="1766515"/>
              <a:ext cx="7177299" cy="2077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90204" pitchFamily="34" charset="0"/>
                <a:buChar char="•"/>
              </a:pPr>
              <a:r>
                <a:rPr lang="zh-CN" altLang="en-US" sz="2400" b="1" i="0" dirty="0">
                  <a:effectLst/>
                  <a:latin typeface="Inter"/>
                </a:rPr>
                <a:t>定义</a:t>
              </a:r>
              <a:r>
                <a:rPr lang="zh-CN" altLang="en-US" sz="2400" b="0" i="0" dirty="0">
                  <a:effectLst/>
                  <a:latin typeface="Inter"/>
                </a:rPr>
                <a:t>：农业、农村、农民问题统称三农问题，是关</a:t>
              </a:r>
              <a:endParaRPr lang="en-US" altLang="zh-CN" sz="2400" b="0" i="0" dirty="0">
                <a:effectLst/>
                <a:latin typeface="Inter"/>
              </a:endParaRPr>
            </a:p>
            <a:p>
              <a:pPr algn="l">
                <a:lnSpc>
                  <a:spcPts val="21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2400" b="0" i="0" dirty="0">
                  <a:effectLst/>
                  <a:latin typeface="Inter"/>
                </a:rPr>
                <a:t>系国计民生的根本性问题​</a:t>
              </a:r>
              <a:endParaRPr lang="zh-CN" altLang="en-US" sz="2400" b="0" i="0" dirty="0">
                <a:effectLst/>
                <a:latin typeface="Inter"/>
              </a:endParaRPr>
            </a:p>
            <a:p>
              <a:pPr algn="l">
                <a:lnSpc>
                  <a:spcPts val="21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90204" pitchFamily="34" charset="0"/>
                <a:buChar char="•"/>
              </a:pPr>
              <a:r>
                <a:rPr lang="zh-CN" altLang="en-US" sz="2400" b="1" i="0" dirty="0">
                  <a:effectLst/>
                  <a:latin typeface="Inter"/>
                </a:rPr>
                <a:t>历史与现实背景</a:t>
              </a:r>
              <a:r>
                <a:rPr lang="zh-CN" altLang="en-US" sz="2400" b="0" i="0" dirty="0">
                  <a:effectLst/>
                  <a:latin typeface="Inter"/>
                </a:rPr>
                <a:t>：我国是农业大国，农村人口占比</a:t>
              </a:r>
              <a:endParaRPr lang="en-US" altLang="zh-CN" sz="2400" b="0" i="0" dirty="0">
                <a:effectLst/>
                <a:latin typeface="Inter"/>
              </a:endParaRPr>
            </a:p>
            <a:p>
              <a:pPr algn="l">
                <a:lnSpc>
                  <a:spcPts val="21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2400" b="0" i="0" dirty="0">
                  <a:effectLst/>
                  <a:latin typeface="Inter"/>
                </a:rPr>
                <a:t>大，三农问题始终是发展核心</a:t>
              </a:r>
              <a:endParaRPr lang="zh-CN" altLang="en-US" sz="2400" b="0" i="0" dirty="0">
                <a:effectLst/>
                <a:latin typeface="Inter"/>
              </a:endParaRPr>
            </a:p>
            <a:p>
              <a:pPr>
                <a:lnSpc>
                  <a:spcPct val="100000"/>
                </a:lnSpc>
              </a:pP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219575" y="4329576"/>
              <a:ext cx="566974" cy="1398124"/>
              <a:chOff x="4219575" y="4063891"/>
              <a:chExt cx="566974" cy="1398124"/>
            </a:xfrm>
          </p:grpSpPr>
          <p:sp>
            <p:nvSpPr>
              <p:cNvPr id="34" name="任意多边形 33"/>
              <p:cNvSpPr/>
              <p:nvPr/>
            </p:nvSpPr>
            <p:spPr bwMode="auto">
              <a:xfrm>
                <a:off x="4580988" y="4208916"/>
                <a:ext cx="205561" cy="154170"/>
              </a:xfrm>
              <a:custGeom>
                <a:avLst/>
                <a:gdLst>
                  <a:gd name="connsiteX0" fmla="*/ 505433 w 533400"/>
                  <a:gd name="connsiteY0" fmla="*/ 621 h 400050"/>
                  <a:gd name="connsiteX1" fmla="*/ 534008 w 533400"/>
                  <a:gd name="connsiteY1" fmla="*/ 29196 h 400050"/>
                  <a:gd name="connsiteX2" fmla="*/ 534008 w 533400"/>
                  <a:gd name="connsiteY2" fmla="*/ 372096 h 400050"/>
                  <a:gd name="connsiteX3" fmla="*/ 505433 w 533400"/>
                  <a:gd name="connsiteY3" fmla="*/ 400671 h 400050"/>
                  <a:gd name="connsiteX4" fmla="*/ 29183 w 533400"/>
                  <a:gd name="connsiteY4" fmla="*/ 400671 h 400050"/>
                  <a:gd name="connsiteX5" fmla="*/ 608 w 533400"/>
                  <a:gd name="connsiteY5" fmla="*/ 372096 h 400050"/>
                  <a:gd name="connsiteX6" fmla="*/ 608 w 533400"/>
                  <a:gd name="connsiteY6" fmla="*/ 29196 h 400050"/>
                  <a:gd name="connsiteX7" fmla="*/ 29183 w 533400"/>
                  <a:gd name="connsiteY7" fmla="*/ 621 h 400050"/>
                  <a:gd name="connsiteX8" fmla="*/ 505433 w 533400"/>
                  <a:gd name="connsiteY8" fmla="*/ 621 h 400050"/>
                  <a:gd name="connsiteX9" fmla="*/ 391419 w 533400"/>
                  <a:gd name="connsiteY9" fmla="*/ 198646 h 400050"/>
                  <a:gd name="connsiteX10" fmla="*/ 351414 w 533400"/>
                  <a:gd name="connsiteY10" fmla="*/ 204170 h 400050"/>
                  <a:gd name="connsiteX11" fmla="*/ 351414 w 533400"/>
                  <a:gd name="connsiteY11" fmla="*/ 204170 h 400050"/>
                  <a:gd name="connsiteX12" fmla="*/ 267118 w 533400"/>
                  <a:gd name="connsiteY12" fmla="*/ 315613 h 400050"/>
                  <a:gd name="connsiteX13" fmla="*/ 264641 w 533400"/>
                  <a:gd name="connsiteY13" fmla="*/ 318470 h 400050"/>
                  <a:gd name="connsiteX14" fmla="*/ 224255 w 533400"/>
                  <a:gd name="connsiteY14" fmla="*/ 318756 h 400050"/>
                  <a:gd name="connsiteX15" fmla="*/ 224255 w 533400"/>
                  <a:gd name="connsiteY15" fmla="*/ 318756 h 400050"/>
                  <a:gd name="connsiteX16" fmla="*/ 162152 w 533400"/>
                  <a:gd name="connsiteY16" fmla="*/ 257415 h 400050"/>
                  <a:gd name="connsiteX17" fmla="*/ 160247 w 533400"/>
                  <a:gd name="connsiteY17" fmla="*/ 255701 h 400050"/>
                  <a:gd name="connsiteX18" fmla="*/ 120052 w 533400"/>
                  <a:gd name="connsiteY18" fmla="*/ 259606 h 400050"/>
                  <a:gd name="connsiteX19" fmla="*/ 120052 w 533400"/>
                  <a:gd name="connsiteY19" fmla="*/ 259606 h 400050"/>
                  <a:gd name="connsiteX20" fmla="*/ 32517 w 533400"/>
                  <a:gd name="connsiteY20" fmla="*/ 366095 h 400050"/>
                  <a:gd name="connsiteX21" fmla="*/ 30326 w 533400"/>
                  <a:gd name="connsiteY21" fmla="*/ 372096 h 400050"/>
                  <a:gd name="connsiteX22" fmla="*/ 39851 w 533400"/>
                  <a:gd name="connsiteY22" fmla="*/ 381621 h 400050"/>
                  <a:gd name="connsiteX23" fmla="*/ 39851 w 533400"/>
                  <a:gd name="connsiteY23" fmla="*/ 381621 h 400050"/>
                  <a:gd name="connsiteX24" fmla="*/ 497242 w 533400"/>
                  <a:gd name="connsiteY24" fmla="*/ 381621 h 400050"/>
                  <a:gd name="connsiteX25" fmla="*/ 502480 w 533400"/>
                  <a:gd name="connsiteY25" fmla="*/ 380002 h 400050"/>
                  <a:gd name="connsiteX26" fmla="*/ 505147 w 533400"/>
                  <a:gd name="connsiteY26" fmla="*/ 366762 h 400050"/>
                  <a:gd name="connsiteX27" fmla="*/ 505147 w 533400"/>
                  <a:gd name="connsiteY27" fmla="*/ 366762 h 400050"/>
                  <a:gd name="connsiteX28" fmla="*/ 397991 w 533400"/>
                  <a:gd name="connsiteY28" fmla="*/ 205504 h 400050"/>
                  <a:gd name="connsiteX29" fmla="*/ 391419 w 533400"/>
                  <a:gd name="connsiteY29" fmla="*/ 198646 h 400050"/>
                  <a:gd name="connsiteX30" fmla="*/ 95858 w 533400"/>
                  <a:gd name="connsiteY30" fmla="*/ 57771 h 400050"/>
                  <a:gd name="connsiteX31" fmla="*/ 57758 w 533400"/>
                  <a:gd name="connsiteY31" fmla="*/ 95871 h 400050"/>
                  <a:gd name="connsiteX32" fmla="*/ 95858 w 533400"/>
                  <a:gd name="connsiteY32" fmla="*/ 133971 h 400050"/>
                  <a:gd name="connsiteX33" fmla="*/ 133958 w 533400"/>
                  <a:gd name="connsiteY33" fmla="*/ 95871 h 400050"/>
                  <a:gd name="connsiteX34" fmla="*/ 95858 w 533400"/>
                  <a:gd name="connsiteY34" fmla="*/ 57771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33400" h="400050">
                    <a:moveTo>
                      <a:pt x="505433" y="621"/>
                    </a:moveTo>
                    <a:cubicBezTo>
                      <a:pt x="521245" y="621"/>
                      <a:pt x="534008" y="13385"/>
                      <a:pt x="534008" y="29196"/>
                    </a:cubicBezTo>
                    <a:lnTo>
                      <a:pt x="534008" y="372096"/>
                    </a:lnTo>
                    <a:cubicBezTo>
                      <a:pt x="534008" y="387907"/>
                      <a:pt x="521245" y="400671"/>
                      <a:pt x="505433" y="400671"/>
                    </a:cubicBezTo>
                    <a:lnTo>
                      <a:pt x="29183" y="400671"/>
                    </a:lnTo>
                    <a:cubicBezTo>
                      <a:pt x="13371" y="400671"/>
                      <a:pt x="608" y="387907"/>
                      <a:pt x="608" y="372096"/>
                    </a:cubicBezTo>
                    <a:lnTo>
                      <a:pt x="608" y="29196"/>
                    </a:lnTo>
                    <a:cubicBezTo>
                      <a:pt x="608" y="13385"/>
                      <a:pt x="13371" y="621"/>
                      <a:pt x="29183" y="621"/>
                    </a:cubicBezTo>
                    <a:lnTo>
                      <a:pt x="505433" y="621"/>
                    </a:lnTo>
                    <a:close/>
                    <a:moveTo>
                      <a:pt x="391419" y="198646"/>
                    </a:moveTo>
                    <a:cubicBezTo>
                      <a:pt x="378846" y="189121"/>
                      <a:pt x="360939" y="191597"/>
                      <a:pt x="351414" y="204170"/>
                    </a:cubicBezTo>
                    <a:lnTo>
                      <a:pt x="351414" y="204170"/>
                    </a:lnTo>
                    <a:lnTo>
                      <a:pt x="267118" y="315613"/>
                    </a:lnTo>
                    <a:cubicBezTo>
                      <a:pt x="266355" y="316660"/>
                      <a:pt x="265498" y="317518"/>
                      <a:pt x="264641" y="318470"/>
                    </a:cubicBezTo>
                    <a:cubicBezTo>
                      <a:pt x="253592" y="329710"/>
                      <a:pt x="235495" y="329805"/>
                      <a:pt x="224255" y="318756"/>
                    </a:cubicBezTo>
                    <a:lnTo>
                      <a:pt x="224255" y="318756"/>
                    </a:lnTo>
                    <a:lnTo>
                      <a:pt x="162152" y="257415"/>
                    </a:lnTo>
                    <a:cubicBezTo>
                      <a:pt x="161485" y="256844"/>
                      <a:pt x="160914" y="256177"/>
                      <a:pt x="160247" y="255701"/>
                    </a:cubicBezTo>
                    <a:cubicBezTo>
                      <a:pt x="148055" y="245699"/>
                      <a:pt x="130053" y="247414"/>
                      <a:pt x="120052" y="259606"/>
                    </a:cubicBezTo>
                    <a:lnTo>
                      <a:pt x="120052" y="259606"/>
                    </a:lnTo>
                    <a:lnTo>
                      <a:pt x="32517" y="366095"/>
                    </a:lnTo>
                    <a:cubicBezTo>
                      <a:pt x="31088" y="367810"/>
                      <a:pt x="30326" y="369905"/>
                      <a:pt x="30326" y="372096"/>
                    </a:cubicBezTo>
                    <a:cubicBezTo>
                      <a:pt x="30326" y="377335"/>
                      <a:pt x="34612" y="381621"/>
                      <a:pt x="39851" y="381621"/>
                    </a:cubicBezTo>
                    <a:lnTo>
                      <a:pt x="39851" y="381621"/>
                    </a:lnTo>
                    <a:lnTo>
                      <a:pt x="497242" y="381621"/>
                    </a:lnTo>
                    <a:cubicBezTo>
                      <a:pt x="499146" y="381621"/>
                      <a:pt x="500956" y="381050"/>
                      <a:pt x="502480" y="380002"/>
                    </a:cubicBezTo>
                    <a:cubicBezTo>
                      <a:pt x="506862" y="377049"/>
                      <a:pt x="508005" y="371144"/>
                      <a:pt x="505147" y="366762"/>
                    </a:cubicBezTo>
                    <a:lnTo>
                      <a:pt x="505147" y="366762"/>
                    </a:lnTo>
                    <a:lnTo>
                      <a:pt x="397991" y="205504"/>
                    </a:lnTo>
                    <a:cubicBezTo>
                      <a:pt x="396181" y="202932"/>
                      <a:pt x="393990" y="200551"/>
                      <a:pt x="391419" y="198646"/>
                    </a:cubicBezTo>
                    <a:close/>
                    <a:moveTo>
                      <a:pt x="95858" y="57771"/>
                    </a:moveTo>
                    <a:cubicBezTo>
                      <a:pt x="74808" y="57771"/>
                      <a:pt x="57758" y="74821"/>
                      <a:pt x="57758" y="95871"/>
                    </a:cubicBezTo>
                    <a:cubicBezTo>
                      <a:pt x="57758" y="116921"/>
                      <a:pt x="74808" y="133971"/>
                      <a:pt x="95858" y="133971"/>
                    </a:cubicBezTo>
                    <a:cubicBezTo>
                      <a:pt x="116908" y="133971"/>
                      <a:pt x="133958" y="116921"/>
                      <a:pt x="133958" y="95871"/>
                    </a:cubicBezTo>
                    <a:cubicBezTo>
                      <a:pt x="133958" y="74821"/>
                      <a:pt x="116908" y="57771"/>
                      <a:pt x="95858" y="577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4219575" y="4063891"/>
                <a:ext cx="0" cy="139812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组合 18"/>
            <p:cNvGrpSpPr/>
            <p:nvPr/>
          </p:nvGrpSpPr>
          <p:grpSpPr>
            <a:xfrm>
              <a:off x="6795670" y="4329576"/>
              <a:ext cx="566974" cy="1398124"/>
              <a:chOff x="6874916" y="4063891"/>
              <a:chExt cx="566974" cy="1398124"/>
            </a:xfrm>
          </p:grpSpPr>
          <p:sp>
            <p:nvSpPr>
              <p:cNvPr id="40" name="任意多边形 39"/>
              <p:cNvSpPr/>
              <p:nvPr/>
            </p:nvSpPr>
            <p:spPr bwMode="auto">
              <a:xfrm>
                <a:off x="7236329" y="4200435"/>
                <a:ext cx="205561" cy="171132"/>
              </a:xfrm>
              <a:custGeom>
                <a:avLst/>
                <a:gdLst>
                  <a:gd name="connsiteX0" fmla="*/ 483573 w 526297"/>
                  <a:gd name="connsiteY0" fmla="*/ 133971 h 438150"/>
                  <a:gd name="connsiteX1" fmla="*/ 527674 w 526297"/>
                  <a:gd name="connsiteY1" fmla="*/ 178072 h 438150"/>
                  <a:gd name="connsiteX2" fmla="*/ 527579 w 526297"/>
                  <a:gd name="connsiteY2" fmla="*/ 181501 h 438150"/>
                  <a:gd name="connsiteX3" fmla="*/ 514244 w 526297"/>
                  <a:gd name="connsiteY3" fmla="*/ 355237 h 438150"/>
                  <a:gd name="connsiteX4" fmla="*/ 485764 w 526297"/>
                  <a:gd name="connsiteY4" fmla="*/ 381621 h 438150"/>
                  <a:gd name="connsiteX5" fmla="*/ 454998 w 526297"/>
                  <a:gd name="connsiteY5" fmla="*/ 381621 h 438150"/>
                  <a:gd name="connsiteX6" fmla="*/ 454998 w 526297"/>
                  <a:gd name="connsiteY6" fmla="*/ 438771 h 438150"/>
                  <a:gd name="connsiteX7" fmla="*/ 435948 w 526297"/>
                  <a:gd name="connsiteY7" fmla="*/ 438771 h 438150"/>
                  <a:gd name="connsiteX8" fmla="*/ 435948 w 526297"/>
                  <a:gd name="connsiteY8" fmla="*/ 381621 h 438150"/>
                  <a:gd name="connsiteX9" fmla="*/ 93048 w 526297"/>
                  <a:gd name="connsiteY9" fmla="*/ 381621 h 438150"/>
                  <a:gd name="connsiteX10" fmla="*/ 93048 w 526297"/>
                  <a:gd name="connsiteY10" fmla="*/ 438771 h 438150"/>
                  <a:gd name="connsiteX11" fmla="*/ 73998 w 526297"/>
                  <a:gd name="connsiteY11" fmla="*/ 438771 h 438150"/>
                  <a:gd name="connsiteX12" fmla="*/ 73998 w 526297"/>
                  <a:gd name="connsiteY12" fmla="*/ 381621 h 438150"/>
                  <a:gd name="connsiteX13" fmla="*/ 43328 w 526297"/>
                  <a:gd name="connsiteY13" fmla="*/ 381621 h 438150"/>
                  <a:gd name="connsiteX14" fmla="*/ 14848 w 526297"/>
                  <a:gd name="connsiteY14" fmla="*/ 355237 h 438150"/>
                  <a:gd name="connsiteX15" fmla="*/ 1513 w 526297"/>
                  <a:gd name="connsiteY15" fmla="*/ 181501 h 438150"/>
                  <a:gd name="connsiteX16" fmla="*/ 42089 w 526297"/>
                  <a:gd name="connsiteY16" fmla="*/ 134162 h 438150"/>
                  <a:gd name="connsiteX17" fmla="*/ 45518 w 526297"/>
                  <a:gd name="connsiteY17" fmla="*/ 134066 h 438150"/>
                  <a:gd name="connsiteX18" fmla="*/ 101906 w 526297"/>
                  <a:gd name="connsiteY18" fmla="*/ 180834 h 438150"/>
                  <a:gd name="connsiteX19" fmla="*/ 121623 w 526297"/>
                  <a:gd name="connsiteY19" fmla="*/ 286371 h 438150"/>
                  <a:gd name="connsiteX20" fmla="*/ 407373 w 526297"/>
                  <a:gd name="connsiteY20" fmla="*/ 286371 h 438150"/>
                  <a:gd name="connsiteX21" fmla="*/ 427185 w 526297"/>
                  <a:gd name="connsiteY21" fmla="*/ 180739 h 438150"/>
                  <a:gd name="connsiteX22" fmla="*/ 483573 w 526297"/>
                  <a:gd name="connsiteY22" fmla="*/ 133971 h 438150"/>
                  <a:gd name="connsiteX23" fmla="*/ 416898 w 526297"/>
                  <a:gd name="connsiteY23" fmla="*/ 621 h 438150"/>
                  <a:gd name="connsiteX24" fmla="*/ 483573 w 526297"/>
                  <a:gd name="connsiteY24" fmla="*/ 67296 h 438150"/>
                  <a:gd name="connsiteX25" fmla="*/ 483573 w 526297"/>
                  <a:gd name="connsiteY25" fmla="*/ 115397 h 438150"/>
                  <a:gd name="connsiteX26" fmla="*/ 476429 w 526297"/>
                  <a:gd name="connsiteY26" fmla="*/ 114921 h 438150"/>
                  <a:gd name="connsiteX27" fmla="*/ 412040 w 526297"/>
                  <a:gd name="connsiteY27" fmla="*/ 166451 h 438150"/>
                  <a:gd name="connsiteX28" fmla="*/ 411564 w 526297"/>
                  <a:gd name="connsiteY28" fmla="*/ 168737 h 438150"/>
                  <a:gd name="connsiteX29" fmla="*/ 393086 w 526297"/>
                  <a:gd name="connsiteY29" fmla="*/ 267321 h 438150"/>
                  <a:gd name="connsiteX30" fmla="*/ 135911 w 526297"/>
                  <a:gd name="connsiteY30" fmla="*/ 267321 h 438150"/>
                  <a:gd name="connsiteX31" fmla="*/ 117432 w 526297"/>
                  <a:gd name="connsiteY31" fmla="*/ 168737 h 438150"/>
                  <a:gd name="connsiteX32" fmla="*/ 52567 w 526297"/>
                  <a:gd name="connsiteY32" fmla="*/ 114921 h 438150"/>
                  <a:gd name="connsiteX33" fmla="*/ 54948 w 526297"/>
                  <a:gd name="connsiteY33" fmla="*/ 67296 h 438150"/>
                  <a:gd name="connsiteX34" fmla="*/ 121623 w 526297"/>
                  <a:gd name="connsiteY34" fmla="*/ 621 h 438150"/>
                  <a:gd name="connsiteX35" fmla="*/ 416898 w 526297"/>
                  <a:gd name="connsiteY35" fmla="*/ 621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3573" y="133971"/>
                    </a:moveTo>
                    <a:cubicBezTo>
                      <a:pt x="507957" y="133971"/>
                      <a:pt x="527674" y="153688"/>
                      <a:pt x="527674" y="178072"/>
                    </a:cubicBezTo>
                    <a:cubicBezTo>
                      <a:pt x="527674" y="179215"/>
                      <a:pt x="527674" y="180358"/>
                      <a:pt x="527579" y="181501"/>
                    </a:cubicBezTo>
                    <a:lnTo>
                      <a:pt x="514244" y="355237"/>
                    </a:lnTo>
                    <a:cubicBezTo>
                      <a:pt x="513101" y="370096"/>
                      <a:pt x="500718" y="381621"/>
                      <a:pt x="485764" y="381621"/>
                    </a:cubicBezTo>
                    <a:lnTo>
                      <a:pt x="454998" y="381621"/>
                    </a:lnTo>
                    <a:lnTo>
                      <a:pt x="454998" y="438771"/>
                    </a:lnTo>
                    <a:lnTo>
                      <a:pt x="435948" y="438771"/>
                    </a:lnTo>
                    <a:lnTo>
                      <a:pt x="435948" y="381621"/>
                    </a:lnTo>
                    <a:lnTo>
                      <a:pt x="93048" y="381621"/>
                    </a:lnTo>
                    <a:lnTo>
                      <a:pt x="93048" y="438771"/>
                    </a:lnTo>
                    <a:lnTo>
                      <a:pt x="73998" y="438771"/>
                    </a:lnTo>
                    <a:lnTo>
                      <a:pt x="73998" y="381621"/>
                    </a:lnTo>
                    <a:lnTo>
                      <a:pt x="43328" y="381621"/>
                    </a:lnTo>
                    <a:cubicBezTo>
                      <a:pt x="28373" y="381621"/>
                      <a:pt x="15991" y="370096"/>
                      <a:pt x="14848" y="355237"/>
                    </a:cubicBezTo>
                    <a:lnTo>
                      <a:pt x="1513" y="181501"/>
                    </a:lnTo>
                    <a:cubicBezTo>
                      <a:pt x="-392" y="157212"/>
                      <a:pt x="17801" y="135971"/>
                      <a:pt x="42089" y="134162"/>
                    </a:cubicBezTo>
                    <a:cubicBezTo>
                      <a:pt x="43232" y="134066"/>
                      <a:pt x="44375" y="134066"/>
                      <a:pt x="45518" y="134066"/>
                    </a:cubicBezTo>
                    <a:cubicBezTo>
                      <a:pt x="73141" y="134066"/>
                      <a:pt x="96858" y="153688"/>
                      <a:pt x="101906" y="180834"/>
                    </a:cubicBezTo>
                    <a:lnTo>
                      <a:pt x="121623" y="286371"/>
                    </a:lnTo>
                    <a:lnTo>
                      <a:pt x="407373" y="286371"/>
                    </a:lnTo>
                    <a:lnTo>
                      <a:pt x="427185" y="180739"/>
                    </a:lnTo>
                    <a:cubicBezTo>
                      <a:pt x="432233" y="153592"/>
                      <a:pt x="455951" y="133971"/>
                      <a:pt x="483573" y="133971"/>
                    </a:cubicBezTo>
                    <a:close/>
                    <a:moveTo>
                      <a:pt x="416898" y="621"/>
                    </a:moveTo>
                    <a:cubicBezTo>
                      <a:pt x="453760" y="621"/>
                      <a:pt x="483573" y="30434"/>
                      <a:pt x="483573" y="67296"/>
                    </a:cubicBezTo>
                    <a:lnTo>
                      <a:pt x="483573" y="115397"/>
                    </a:lnTo>
                    <a:cubicBezTo>
                      <a:pt x="481192" y="115112"/>
                      <a:pt x="478811" y="114921"/>
                      <a:pt x="476429" y="114921"/>
                    </a:cubicBezTo>
                    <a:cubicBezTo>
                      <a:pt x="445473" y="114921"/>
                      <a:pt x="418803" y="136448"/>
                      <a:pt x="412040" y="166451"/>
                    </a:cubicBezTo>
                    <a:lnTo>
                      <a:pt x="411564" y="168737"/>
                    </a:lnTo>
                    <a:lnTo>
                      <a:pt x="393086" y="267321"/>
                    </a:lnTo>
                    <a:lnTo>
                      <a:pt x="135911" y="267321"/>
                    </a:lnTo>
                    <a:lnTo>
                      <a:pt x="117432" y="168737"/>
                    </a:lnTo>
                    <a:cubicBezTo>
                      <a:pt x="111622" y="137495"/>
                      <a:pt x="84285" y="114921"/>
                      <a:pt x="52567" y="114921"/>
                    </a:cubicBezTo>
                    <a:lnTo>
                      <a:pt x="54948" y="67296"/>
                    </a:lnTo>
                    <a:cubicBezTo>
                      <a:pt x="54948" y="30434"/>
                      <a:pt x="84761" y="621"/>
                      <a:pt x="121623" y="621"/>
                    </a:cubicBezTo>
                    <a:lnTo>
                      <a:pt x="416898" y="6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8" name="直接连接符 57"/>
              <p:cNvCxnSpPr/>
              <p:nvPr/>
            </p:nvCxnSpPr>
            <p:spPr>
              <a:xfrm>
                <a:off x="6874916" y="4063891"/>
                <a:ext cx="0" cy="1398124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8" name="直接连接符 67"/>
            <p:cNvCxnSpPr/>
            <p:nvPr/>
          </p:nvCxnSpPr>
          <p:spPr>
            <a:xfrm>
              <a:off x="9371766" y="4329576"/>
              <a:ext cx="0" cy="1398124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itle 69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三农问题</a:t>
            </a:r>
            <a:endParaRPr 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3734515" y="410621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战略意义：</a:t>
            </a:r>
            <a:endParaRPr lang="zh-CN" altLang="en-US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4039368" y="4774562"/>
            <a:ext cx="2067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农业是国民经济的基础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617646" y="4774562"/>
            <a:ext cx="1963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农村稳定是社会稳定的基石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9193743" y="4783043"/>
            <a:ext cx="2427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农民增收关乎全面小康与共同富裕目标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351691" y="320646"/>
          <a:ext cx="10951699" cy="5977222"/>
        </p:xfrm>
        <a:graphic>
          <a:graphicData uri="http://schemas.openxmlformats.org/drawingml/2006/table">
            <a:tbl>
              <a:tblPr/>
              <a:tblGrid>
                <a:gridCol w="4643095"/>
                <a:gridCol w="4205740"/>
                <a:gridCol w="2102864"/>
              </a:tblGrid>
              <a:tr h="125095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分类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 dirty="0">
                          <a:effectLst/>
                        </a:rPr>
                        <a:t>占比</a:t>
                      </a:r>
                      <a:endParaRPr lang="zh-CN" altLang="en-US" sz="2400" dirty="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6958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 dirty="0">
                          <a:effectLst/>
                        </a:rPr>
                        <a:t>农业及相关产业增加值占国内生产总值比重</a:t>
                      </a:r>
                      <a:endParaRPr lang="zh-CN" altLang="en-US" sz="2400" dirty="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16.24%</a:t>
                      </a:r>
                      <a:r>
                        <a:rPr lang="zh-CN" altLang="en-US" sz="2400">
                          <a:effectLst/>
                        </a:rPr>
                        <a:t>（</a:t>
                      </a:r>
                      <a:r>
                        <a:rPr lang="en-US" altLang="zh-CN" sz="2400">
                          <a:effectLst/>
                        </a:rPr>
                        <a:t>2022 </a:t>
                      </a:r>
                      <a:r>
                        <a:rPr lang="zh-CN" altLang="en-US" sz="2400">
                          <a:effectLst/>
                        </a:rPr>
                        <a:t>年）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64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农业及相关产业增加值中第一产业占比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45.1%</a:t>
                      </a:r>
                      <a:endParaRPr lang="en-US" altLang="zh-CN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64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农业及相关产业增加值中第二产业占比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29.2%</a:t>
                      </a:r>
                      <a:endParaRPr lang="en-US" altLang="zh-CN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64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农业及相关产业增加值中第三产业占比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25.7%</a:t>
                      </a:r>
                      <a:endParaRPr lang="en-US" altLang="zh-CN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64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农林牧渔业占农业及相关产业增加值比重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47.3%</a:t>
                      </a:r>
                      <a:endParaRPr lang="en-US" altLang="zh-CN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87579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食用农林牧渔产品加工与制造占农业及相关产业增加值比重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20.7%</a:t>
                      </a:r>
                      <a:endParaRPr lang="en-US" altLang="zh-CN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87579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农林牧渔业及相关产品流通服务占农业及相关产业增加值比重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 dirty="0">
                          <a:effectLst/>
                        </a:rPr>
                        <a:t>14.1%</a:t>
                      </a:r>
                      <a:endParaRPr lang="en-US" altLang="zh-CN" sz="2400" dirty="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 dirty="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三农问题的现状分析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28130" y="1867049"/>
            <a:ext cx="10213678" cy="4996815"/>
            <a:chOff x="1028130" y="1861185"/>
            <a:chExt cx="10213678" cy="4996815"/>
          </a:xfrm>
        </p:grpSpPr>
        <p:sp>
          <p:nvSpPr>
            <p:cNvPr id="6" name="圆角矩形 5"/>
            <p:cNvSpPr/>
            <p:nvPr/>
          </p:nvSpPr>
          <p:spPr>
            <a:xfrm>
              <a:off x="7122340" y="1908126"/>
              <a:ext cx="4041530" cy="1175333"/>
            </a:xfrm>
            <a:prstGeom prst="roundRect">
              <a:avLst>
                <a:gd name="adj" fmla="val 74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122340" y="1861185"/>
              <a:ext cx="2442199" cy="604642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i="0" dirty="0">
                  <a:effectLst/>
                  <a:latin typeface="Inter"/>
                </a:rPr>
                <a:t>农业生产效率与发达国家仍有差距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7122340" y="3451317"/>
              <a:ext cx="4041530" cy="1175333"/>
            </a:xfrm>
            <a:prstGeom prst="roundRect">
              <a:avLst>
                <a:gd name="adj" fmla="val 74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64130" y="3576048"/>
              <a:ext cx="2000863" cy="369332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>
                <a:lnSpc>
                  <a:spcPct val="100000"/>
                </a:lnSpc>
              </a:pP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7122340" y="4995982"/>
              <a:ext cx="4041530" cy="1175333"/>
            </a:xfrm>
            <a:prstGeom prst="roundRect">
              <a:avLst>
                <a:gd name="adj" fmla="val 74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044402" y="4913146"/>
              <a:ext cx="4197406" cy="930484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i="0" dirty="0">
                  <a:effectLst/>
                  <a:latin typeface="Inter"/>
                </a:rPr>
                <a:t>农业资源约束加剧，如耕地减少、水</a:t>
              </a:r>
              <a:endParaRPr lang="en-US" altLang="zh-CN" sz="1600" b="1" i="0" dirty="0">
                <a:effectLst/>
                <a:latin typeface="Inter"/>
              </a:endParaRPr>
            </a:p>
            <a:p>
              <a:pPr>
                <a:lnSpc>
                  <a:spcPct val="100000"/>
                </a:lnSpc>
              </a:pPr>
              <a:r>
                <a:rPr lang="zh-CN" altLang="en-US" sz="1600" b="1" i="0" dirty="0">
                  <a:effectLst/>
                  <a:latin typeface="Inter"/>
                </a:rPr>
                <a:t>资源短缺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1028130" y="3428999"/>
              <a:ext cx="1848634" cy="3429001"/>
            </a:xfrm>
            <a:custGeom>
              <a:avLst/>
              <a:gdLst>
                <a:gd name="connsiteX0" fmla="*/ 83189 w 1848634"/>
                <a:gd name="connsiteY0" fmla="*/ 0 h 3429001"/>
                <a:gd name="connsiteX1" fmla="*/ 1765445 w 1848634"/>
                <a:gd name="connsiteY1" fmla="*/ 0 h 3429001"/>
                <a:gd name="connsiteX2" fmla="*/ 1848634 w 1848634"/>
                <a:gd name="connsiteY2" fmla="*/ 83189 h 3429001"/>
                <a:gd name="connsiteX3" fmla="*/ 1848634 w 1848634"/>
                <a:gd name="connsiteY3" fmla="*/ 3429001 h 3429001"/>
                <a:gd name="connsiteX4" fmla="*/ 0 w 1848634"/>
                <a:gd name="connsiteY4" fmla="*/ 3429001 h 3429001"/>
                <a:gd name="connsiteX5" fmla="*/ 0 w 1848634"/>
                <a:gd name="connsiteY5" fmla="*/ 83189 h 3429001"/>
                <a:gd name="connsiteX6" fmla="*/ 83189 w 1848634"/>
                <a:gd name="connsiteY6" fmla="*/ 0 h 342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3429001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3429001"/>
                  </a:lnTo>
                  <a:lnTo>
                    <a:pt x="0" y="3429001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blipFill rotWithShape="0">
              <a:blip r:embed="rId1"/>
              <a:srcRect/>
              <a:stretch>
                <a:fillRect l="-89259" r="-8925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349389" y="3656839"/>
              <a:ext cx="1848634" cy="3200623"/>
            </a:xfrm>
            <a:custGeom>
              <a:avLst/>
              <a:gdLst>
                <a:gd name="connsiteX0" fmla="*/ 83189 w 1848634"/>
                <a:gd name="connsiteY0" fmla="*/ 0 h 3200623"/>
                <a:gd name="connsiteX1" fmla="*/ 1765445 w 1848634"/>
                <a:gd name="connsiteY1" fmla="*/ 0 h 3200623"/>
                <a:gd name="connsiteX2" fmla="*/ 1848634 w 1848634"/>
                <a:gd name="connsiteY2" fmla="*/ 83189 h 3200623"/>
                <a:gd name="connsiteX3" fmla="*/ 1848634 w 1848634"/>
                <a:gd name="connsiteY3" fmla="*/ 3200623 h 3200623"/>
                <a:gd name="connsiteX4" fmla="*/ 0 w 1848634"/>
                <a:gd name="connsiteY4" fmla="*/ 3200623 h 3200623"/>
                <a:gd name="connsiteX5" fmla="*/ 0 w 1848634"/>
                <a:gd name="connsiteY5" fmla="*/ 83189 h 3200623"/>
                <a:gd name="connsiteX6" fmla="*/ 83189 w 1848634"/>
                <a:gd name="connsiteY6" fmla="*/ 0 h 3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3200623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3200623"/>
                  </a:lnTo>
                  <a:lnTo>
                    <a:pt x="0" y="3200623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blipFill rotWithShape="0">
              <a:blip r:embed="rId2"/>
              <a:srcRect/>
              <a:stretch>
                <a:fillRect l="-79979" r="-7997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0219764" y="1945557"/>
              <a:ext cx="892251" cy="764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accent1"/>
                  </a:solidFill>
                </a:rPr>
                <a:t>01</a:t>
              </a:r>
              <a:endParaRPr lang="en-US" altLang="zh-CN" sz="4400" b="1" dirty="0">
                <a:solidFill>
                  <a:schemeClr val="accent1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219764" y="3436372"/>
              <a:ext cx="8922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accent3"/>
                  </a:solidFill>
                </a:rPr>
                <a:t>02</a:t>
              </a:r>
              <a:endParaRPr lang="en-US" altLang="zh-CN" sz="4400" b="1" dirty="0">
                <a:solidFill>
                  <a:schemeClr val="accent3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219764" y="4995982"/>
              <a:ext cx="892251" cy="764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accent4"/>
                  </a:solidFill>
                </a:rPr>
                <a:t>03</a:t>
              </a:r>
              <a:endParaRPr lang="en-US" altLang="zh-CN" sz="4400" b="1" dirty="0">
                <a:solidFill>
                  <a:schemeClr val="accent4"/>
                </a:solidFill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1028130" y="3428999"/>
              <a:ext cx="1848634" cy="227840"/>
            </a:xfrm>
            <a:custGeom>
              <a:avLst/>
              <a:gdLst>
                <a:gd name="connsiteX0" fmla="*/ 83189 w 1848634"/>
                <a:gd name="connsiteY0" fmla="*/ 0 h 227840"/>
                <a:gd name="connsiteX1" fmla="*/ 1765445 w 1848634"/>
                <a:gd name="connsiteY1" fmla="*/ 0 h 227840"/>
                <a:gd name="connsiteX2" fmla="*/ 1848634 w 1848634"/>
                <a:gd name="connsiteY2" fmla="*/ 83189 h 227840"/>
                <a:gd name="connsiteX3" fmla="*/ 1848634 w 1848634"/>
                <a:gd name="connsiteY3" fmla="*/ 227840 h 227840"/>
                <a:gd name="connsiteX4" fmla="*/ 0 w 1848634"/>
                <a:gd name="connsiteY4" fmla="*/ 227840 h 227840"/>
                <a:gd name="connsiteX5" fmla="*/ 0 w 1848634"/>
                <a:gd name="connsiteY5" fmla="*/ 83189 h 227840"/>
                <a:gd name="connsiteX6" fmla="*/ 83189 w 1848634"/>
                <a:gd name="connsiteY6" fmla="*/ 0 h 22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227840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227840"/>
                  </a:lnTo>
                  <a:lnTo>
                    <a:pt x="0" y="227840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/>
            <a:p>
              <a:pPr algn="ctr" defTabSz="914400"/>
              <a:endParaRPr lang="zh-CN" altLang="en-US" sz="1400" b="1" dirty="0">
                <a:solidFill>
                  <a:srgbClr val="FFFFFF"/>
                </a:solidFill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4349389" y="3612849"/>
              <a:ext cx="1848634" cy="227840"/>
            </a:xfrm>
            <a:custGeom>
              <a:avLst/>
              <a:gdLst>
                <a:gd name="connsiteX0" fmla="*/ 83189 w 1848634"/>
                <a:gd name="connsiteY0" fmla="*/ 0 h 227840"/>
                <a:gd name="connsiteX1" fmla="*/ 1765445 w 1848634"/>
                <a:gd name="connsiteY1" fmla="*/ 0 h 227840"/>
                <a:gd name="connsiteX2" fmla="*/ 1848634 w 1848634"/>
                <a:gd name="connsiteY2" fmla="*/ 83189 h 227840"/>
                <a:gd name="connsiteX3" fmla="*/ 1848634 w 1848634"/>
                <a:gd name="connsiteY3" fmla="*/ 227840 h 227840"/>
                <a:gd name="connsiteX4" fmla="*/ 0 w 1848634"/>
                <a:gd name="connsiteY4" fmla="*/ 227840 h 227840"/>
                <a:gd name="connsiteX5" fmla="*/ 0 w 1848634"/>
                <a:gd name="connsiteY5" fmla="*/ 83189 h 227840"/>
                <a:gd name="connsiteX6" fmla="*/ 83189 w 1848634"/>
                <a:gd name="connsiteY6" fmla="*/ 0 h 22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227840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227840"/>
                  </a:lnTo>
                  <a:lnTo>
                    <a:pt x="0" y="227840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4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defTabSz="914400"/>
              <a:endParaRPr lang="zh-CN" altLang="en-US" sz="1400" b="1">
                <a:solidFill>
                  <a:srgbClr val="FFFFFF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727007" y="2829531"/>
              <a:ext cx="1848634" cy="4027931"/>
            </a:xfrm>
            <a:custGeom>
              <a:avLst/>
              <a:gdLst>
                <a:gd name="connsiteX0" fmla="*/ 83189 w 1848634"/>
                <a:gd name="connsiteY0" fmla="*/ 0 h 4027931"/>
                <a:gd name="connsiteX1" fmla="*/ 1765445 w 1848634"/>
                <a:gd name="connsiteY1" fmla="*/ 0 h 4027931"/>
                <a:gd name="connsiteX2" fmla="*/ 1848634 w 1848634"/>
                <a:gd name="connsiteY2" fmla="*/ 83189 h 4027931"/>
                <a:gd name="connsiteX3" fmla="*/ 1848634 w 1848634"/>
                <a:gd name="connsiteY3" fmla="*/ 4027931 h 4027931"/>
                <a:gd name="connsiteX4" fmla="*/ 0 w 1848634"/>
                <a:gd name="connsiteY4" fmla="*/ 4027931 h 4027931"/>
                <a:gd name="connsiteX5" fmla="*/ 0 w 1848634"/>
                <a:gd name="connsiteY5" fmla="*/ 83189 h 4027931"/>
                <a:gd name="connsiteX6" fmla="*/ 83189 w 1848634"/>
                <a:gd name="connsiteY6" fmla="*/ 0 h 4027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4027931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4027931"/>
                  </a:lnTo>
                  <a:lnTo>
                    <a:pt x="0" y="4027931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blipFill rotWithShape="0">
              <a:blip r:embed="rId3"/>
              <a:srcRect/>
              <a:stretch>
                <a:fillRect l="-114430" r="-11443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2727007" y="2828970"/>
              <a:ext cx="1848634" cy="227840"/>
            </a:xfrm>
            <a:custGeom>
              <a:avLst/>
              <a:gdLst>
                <a:gd name="connsiteX0" fmla="*/ 83189 w 1848634"/>
                <a:gd name="connsiteY0" fmla="*/ 0 h 227840"/>
                <a:gd name="connsiteX1" fmla="*/ 1765445 w 1848634"/>
                <a:gd name="connsiteY1" fmla="*/ 0 h 227840"/>
                <a:gd name="connsiteX2" fmla="*/ 1848634 w 1848634"/>
                <a:gd name="connsiteY2" fmla="*/ 83189 h 227840"/>
                <a:gd name="connsiteX3" fmla="*/ 1848634 w 1848634"/>
                <a:gd name="connsiteY3" fmla="*/ 227840 h 227840"/>
                <a:gd name="connsiteX4" fmla="*/ 0 w 1848634"/>
                <a:gd name="connsiteY4" fmla="*/ 227840 h 227840"/>
                <a:gd name="connsiteX5" fmla="*/ 0 w 1848634"/>
                <a:gd name="connsiteY5" fmla="*/ 83189 h 227840"/>
                <a:gd name="connsiteX6" fmla="*/ 83189 w 1848634"/>
                <a:gd name="connsiteY6" fmla="*/ 0 h 22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227840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227840"/>
                  </a:lnTo>
                  <a:lnTo>
                    <a:pt x="0" y="227840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3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/>
            <a:p>
              <a:pPr algn="ctr" defTabSz="914400"/>
              <a:endParaRPr lang="zh-CN" altLang="en-US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Title 35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现状分析</a:t>
            </a:r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921305" y="1426316"/>
            <a:ext cx="1505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问题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7196968" y="3592262"/>
            <a:ext cx="30227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i="0" dirty="0">
                <a:effectLst/>
                <a:latin typeface="Inter"/>
              </a:rPr>
              <a:t>农产品国际竞争力不足，品牌化程度低</a:t>
            </a:r>
            <a:endParaRPr lang="zh-CN" altLang="en-US" b="1" dirty="0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719942" y="1391556"/>
            <a:ext cx="8149901" cy="4350658"/>
            <a:chOff x="1719942" y="1391556"/>
            <a:chExt cx="8149901" cy="4350658"/>
          </a:xfrm>
        </p:grpSpPr>
        <p:sp>
          <p:nvSpPr>
            <p:cNvPr id="2" name="圆角矩形 1"/>
            <p:cNvSpPr/>
            <p:nvPr/>
          </p:nvSpPr>
          <p:spPr>
            <a:xfrm>
              <a:off x="1719942" y="2496457"/>
              <a:ext cx="4114800" cy="3245757"/>
            </a:xfrm>
            <a:prstGeom prst="roundRect">
              <a:avLst>
                <a:gd name="adj" fmla="val 3100"/>
              </a:avLst>
            </a:prstGeom>
            <a:blipFill rotWithShape="0">
              <a:blip r:embed="rId1"/>
              <a:srcRect/>
              <a:stretch>
                <a:fillRect l="-3800" r="-3800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719942" y="1391556"/>
              <a:ext cx="464272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成就：</a:t>
              </a:r>
              <a:endParaRPr kumimoji="0" lang="zh-CN" altLang="en-US" sz="2400" b="1" i="0" u="none" strike="noStrike" kern="1200" cap="none" spc="0" normalizeH="0" baseline="0" noProof="0" dirty="0">
                <a:solidFill>
                  <a:schemeClr val="tx1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6643916" y="2496457"/>
              <a:ext cx="762000" cy="762000"/>
              <a:chOff x="6643916" y="2496457"/>
              <a:chExt cx="762000" cy="762000"/>
            </a:xfrm>
          </p:grpSpPr>
          <p:sp>
            <p:nvSpPr>
              <p:cNvPr id="4" name="圆角矩形 3"/>
              <p:cNvSpPr/>
              <p:nvPr/>
            </p:nvSpPr>
            <p:spPr>
              <a:xfrm>
                <a:off x="6643916" y="2496457"/>
                <a:ext cx="762000" cy="762000"/>
              </a:xfrm>
              <a:prstGeom prst="roundRect">
                <a:avLst>
                  <a:gd name="adj" fmla="val 6500"/>
                </a:avLst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" name="任意多边形 4"/>
              <p:cNvSpPr/>
              <p:nvPr/>
            </p:nvSpPr>
            <p:spPr bwMode="auto">
              <a:xfrm>
                <a:off x="6881891" y="2770189"/>
                <a:ext cx="286049" cy="214536"/>
              </a:xfrm>
              <a:custGeom>
                <a:avLst/>
                <a:gdLst>
                  <a:gd name="connsiteX0" fmla="*/ 505433 w 533400"/>
                  <a:gd name="connsiteY0" fmla="*/ 621 h 400050"/>
                  <a:gd name="connsiteX1" fmla="*/ 534008 w 533400"/>
                  <a:gd name="connsiteY1" fmla="*/ 29196 h 400050"/>
                  <a:gd name="connsiteX2" fmla="*/ 534008 w 533400"/>
                  <a:gd name="connsiteY2" fmla="*/ 372096 h 400050"/>
                  <a:gd name="connsiteX3" fmla="*/ 505433 w 533400"/>
                  <a:gd name="connsiteY3" fmla="*/ 400671 h 400050"/>
                  <a:gd name="connsiteX4" fmla="*/ 29183 w 533400"/>
                  <a:gd name="connsiteY4" fmla="*/ 400671 h 400050"/>
                  <a:gd name="connsiteX5" fmla="*/ 608 w 533400"/>
                  <a:gd name="connsiteY5" fmla="*/ 372096 h 400050"/>
                  <a:gd name="connsiteX6" fmla="*/ 608 w 533400"/>
                  <a:gd name="connsiteY6" fmla="*/ 29196 h 400050"/>
                  <a:gd name="connsiteX7" fmla="*/ 29183 w 533400"/>
                  <a:gd name="connsiteY7" fmla="*/ 621 h 400050"/>
                  <a:gd name="connsiteX8" fmla="*/ 505433 w 533400"/>
                  <a:gd name="connsiteY8" fmla="*/ 621 h 400050"/>
                  <a:gd name="connsiteX9" fmla="*/ 391419 w 533400"/>
                  <a:gd name="connsiteY9" fmla="*/ 198646 h 400050"/>
                  <a:gd name="connsiteX10" fmla="*/ 351414 w 533400"/>
                  <a:gd name="connsiteY10" fmla="*/ 204170 h 400050"/>
                  <a:gd name="connsiteX11" fmla="*/ 351414 w 533400"/>
                  <a:gd name="connsiteY11" fmla="*/ 204170 h 400050"/>
                  <a:gd name="connsiteX12" fmla="*/ 267118 w 533400"/>
                  <a:gd name="connsiteY12" fmla="*/ 315613 h 400050"/>
                  <a:gd name="connsiteX13" fmla="*/ 264641 w 533400"/>
                  <a:gd name="connsiteY13" fmla="*/ 318470 h 400050"/>
                  <a:gd name="connsiteX14" fmla="*/ 224255 w 533400"/>
                  <a:gd name="connsiteY14" fmla="*/ 318756 h 400050"/>
                  <a:gd name="connsiteX15" fmla="*/ 224255 w 533400"/>
                  <a:gd name="connsiteY15" fmla="*/ 318756 h 400050"/>
                  <a:gd name="connsiteX16" fmla="*/ 162152 w 533400"/>
                  <a:gd name="connsiteY16" fmla="*/ 257415 h 400050"/>
                  <a:gd name="connsiteX17" fmla="*/ 160247 w 533400"/>
                  <a:gd name="connsiteY17" fmla="*/ 255701 h 400050"/>
                  <a:gd name="connsiteX18" fmla="*/ 120052 w 533400"/>
                  <a:gd name="connsiteY18" fmla="*/ 259606 h 400050"/>
                  <a:gd name="connsiteX19" fmla="*/ 120052 w 533400"/>
                  <a:gd name="connsiteY19" fmla="*/ 259606 h 400050"/>
                  <a:gd name="connsiteX20" fmla="*/ 32517 w 533400"/>
                  <a:gd name="connsiteY20" fmla="*/ 366095 h 400050"/>
                  <a:gd name="connsiteX21" fmla="*/ 30326 w 533400"/>
                  <a:gd name="connsiteY21" fmla="*/ 372096 h 400050"/>
                  <a:gd name="connsiteX22" fmla="*/ 39851 w 533400"/>
                  <a:gd name="connsiteY22" fmla="*/ 381621 h 400050"/>
                  <a:gd name="connsiteX23" fmla="*/ 39851 w 533400"/>
                  <a:gd name="connsiteY23" fmla="*/ 381621 h 400050"/>
                  <a:gd name="connsiteX24" fmla="*/ 497242 w 533400"/>
                  <a:gd name="connsiteY24" fmla="*/ 381621 h 400050"/>
                  <a:gd name="connsiteX25" fmla="*/ 502480 w 533400"/>
                  <a:gd name="connsiteY25" fmla="*/ 380002 h 400050"/>
                  <a:gd name="connsiteX26" fmla="*/ 505147 w 533400"/>
                  <a:gd name="connsiteY26" fmla="*/ 366762 h 400050"/>
                  <a:gd name="connsiteX27" fmla="*/ 505147 w 533400"/>
                  <a:gd name="connsiteY27" fmla="*/ 366762 h 400050"/>
                  <a:gd name="connsiteX28" fmla="*/ 397991 w 533400"/>
                  <a:gd name="connsiteY28" fmla="*/ 205504 h 400050"/>
                  <a:gd name="connsiteX29" fmla="*/ 391419 w 533400"/>
                  <a:gd name="connsiteY29" fmla="*/ 198646 h 400050"/>
                  <a:gd name="connsiteX30" fmla="*/ 95858 w 533400"/>
                  <a:gd name="connsiteY30" fmla="*/ 57771 h 400050"/>
                  <a:gd name="connsiteX31" fmla="*/ 57758 w 533400"/>
                  <a:gd name="connsiteY31" fmla="*/ 95871 h 400050"/>
                  <a:gd name="connsiteX32" fmla="*/ 95858 w 533400"/>
                  <a:gd name="connsiteY32" fmla="*/ 133971 h 400050"/>
                  <a:gd name="connsiteX33" fmla="*/ 133958 w 533400"/>
                  <a:gd name="connsiteY33" fmla="*/ 95871 h 400050"/>
                  <a:gd name="connsiteX34" fmla="*/ 95858 w 533400"/>
                  <a:gd name="connsiteY34" fmla="*/ 57771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33400" h="400050">
                    <a:moveTo>
                      <a:pt x="505433" y="621"/>
                    </a:moveTo>
                    <a:cubicBezTo>
                      <a:pt x="521245" y="621"/>
                      <a:pt x="534008" y="13385"/>
                      <a:pt x="534008" y="29196"/>
                    </a:cubicBezTo>
                    <a:lnTo>
                      <a:pt x="534008" y="372096"/>
                    </a:lnTo>
                    <a:cubicBezTo>
                      <a:pt x="534008" y="387907"/>
                      <a:pt x="521245" y="400671"/>
                      <a:pt x="505433" y="400671"/>
                    </a:cubicBezTo>
                    <a:lnTo>
                      <a:pt x="29183" y="400671"/>
                    </a:lnTo>
                    <a:cubicBezTo>
                      <a:pt x="13371" y="400671"/>
                      <a:pt x="608" y="387907"/>
                      <a:pt x="608" y="372096"/>
                    </a:cubicBezTo>
                    <a:lnTo>
                      <a:pt x="608" y="29196"/>
                    </a:lnTo>
                    <a:cubicBezTo>
                      <a:pt x="608" y="13385"/>
                      <a:pt x="13371" y="621"/>
                      <a:pt x="29183" y="621"/>
                    </a:cubicBezTo>
                    <a:lnTo>
                      <a:pt x="505433" y="621"/>
                    </a:lnTo>
                    <a:close/>
                    <a:moveTo>
                      <a:pt x="391419" y="198646"/>
                    </a:moveTo>
                    <a:cubicBezTo>
                      <a:pt x="378846" y="189121"/>
                      <a:pt x="360939" y="191597"/>
                      <a:pt x="351414" y="204170"/>
                    </a:cubicBezTo>
                    <a:lnTo>
                      <a:pt x="351414" y="204170"/>
                    </a:lnTo>
                    <a:lnTo>
                      <a:pt x="267118" y="315613"/>
                    </a:lnTo>
                    <a:cubicBezTo>
                      <a:pt x="266355" y="316660"/>
                      <a:pt x="265498" y="317518"/>
                      <a:pt x="264641" y="318470"/>
                    </a:cubicBezTo>
                    <a:cubicBezTo>
                      <a:pt x="253592" y="329710"/>
                      <a:pt x="235495" y="329805"/>
                      <a:pt x="224255" y="318756"/>
                    </a:cubicBezTo>
                    <a:lnTo>
                      <a:pt x="224255" y="318756"/>
                    </a:lnTo>
                    <a:lnTo>
                      <a:pt x="162152" y="257415"/>
                    </a:lnTo>
                    <a:cubicBezTo>
                      <a:pt x="161485" y="256844"/>
                      <a:pt x="160914" y="256177"/>
                      <a:pt x="160247" y="255701"/>
                    </a:cubicBezTo>
                    <a:cubicBezTo>
                      <a:pt x="148055" y="245699"/>
                      <a:pt x="130053" y="247414"/>
                      <a:pt x="120052" y="259606"/>
                    </a:cubicBezTo>
                    <a:lnTo>
                      <a:pt x="120052" y="259606"/>
                    </a:lnTo>
                    <a:lnTo>
                      <a:pt x="32517" y="366095"/>
                    </a:lnTo>
                    <a:cubicBezTo>
                      <a:pt x="31088" y="367810"/>
                      <a:pt x="30326" y="369905"/>
                      <a:pt x="30326" y="372096"/>
                    </a:cubicBezTo>
                    <a:cubicBezTo>
                      <a:pt x="30326" y="377335"/>
                      <a:pt x="34612" y="381621"/>
                      <a:pt x="39851" y="381621"/>
                    </a:cubicBezTo>
                    <a:lnTo>
                      <a:pt x="39851" y="381621"/>
                    </a:lnTo>
                    <a:lnTo>
                      <a:pt x="497242" y="381621"/>
                    </a:lnTo>
                    <a:cubicBezTo>
                      <a:pt x="499146" y="381621"/>
                      <a:pt x="500956" y="381050"/>
                      <a:pt x="502480" y="380002"/>
                    </a:cubicBezTo>
                    <a:cubicBezTo>
                      <a:pt x="506862" y="377049"/>
                      <a:pt x="508005" y="371144"/>
                      <a:pt x="505147" y="366762"/>
                    </a:cubicBezTo>
                    <a:lnTo>
                      <a:pt x="505147" y="366762"/>
                    </a:lnTo>
                    <a:lnTo>
                      <a:pt x="397991" y="205504"/>
                    </a:lnTo>
                    <a:cubicBezTo>
                      <a:pt x="396181" y="202932"/>
                      <a:pt x="393990" y="200551"/>
                      <a:pt x="391419" y="198646"/>
                    </a:cubicBezTo>
                    <a:close/>
                    <a:moveTo>
                      <a:pt x="95858" y="57771"/>
                    </a:moveTo>
                    <a:cubicBezTo>
                      <a:pt x="74808" y="57771"/>
                      <a:pt x="57758" y="74821"/>
                      <a:pt x="57758" y="95871"/>
                    </a:cubicBezTo>
                    <a:cubicBezTo>
                      <a:pt x="57758" y="116921"/>
                      <a:pt x="74808" y="133971"/>
                      <a:pt x="95858" y="133971"/>
                    </a:cubicBezTo>
                    <a:cubicBezTo>
                      <a:pt x="116908" y="133971"/>
                      <a:pt x="133958" y="116921"/>
                      <a:pt x="133958" y="95871"/>
                    </a:cubicBezTo>
                    <a:cubicBezTo>
                      <a:pt x="133958" y="74821"/>
                      <a:pt x="116908" y="57771"/>
                      <a:pt x="95858" y="577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643916" y="3738335"/>
              <a:ext cx="762000" cy="762000"/>
              <a:chOff x="1669581" y="5003514"/>
              <a:chExt cx="762000" cy="762000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1669581" y="5003514"/>
                <a:ext cx="762000" cy="762000"/>
              </a:xfrm>
              <a:prstGeom prst="roundRect">
                <a:avLst>
                  <a:gd name="adj" fmla="val 6500"/>
                </a:avLst>
              </a:prstGeom>
              <a:solidFill>
                <a:schemeClr val="accent5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5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16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8" name="任意多边形 7"/>
              <p:cNvSpPr/>
              <p:nvPr/>
            </p:nvSpPr>
            <p:spPr bwMode="auto">
              <a:xfrm>
                <a:off x="1907556" y="5234005"/>
                <a:ext cx="274609" cy="301015"/>
              </a:xfrm>
              <a:custGeom>
                <a:avLst/>
                <a:gdLst>
                  <a:gd name="connsiteX0" fmla="*/ 248770 w 495300"/>
                  <a:gd name="connsiteY0" fmla="*/ 621 h 542925"/>
                  <a:gd name="connsiteX1" fmla="*/ 496420 w 495300"/>
                  <a:gd name="connsiteY1" fmla="*/ 248271 h 542925"/>
                  <a:gd name="connsiteX2" fmla="*/ 323827 w 495300"/>
                  <a:gd name="connsiteY2" fmla="*/ 484396 h 542925"/>
                  <a:gd name="connsiteX3" fmla="*/ 346973 w 495300"/>
                  <a:gd name="connsiteY3" fmla="*/ 524496 h 542925"/>
                  <a:gd name="connsiteX4" fmla="*/ 420220 w 495300"/>
                  <a:gd name="connsiteY4" fmla="*/ 524496 h 542925"/>
                  <a:gd name="connsiteX5" fmla="*/ 420220 w 495300"/>
                  <a:gd name="connsiteY5" fmla="*/ 543546 h 542925"/>
                  <a:gd name="connsiteX6" fmla="*/ 77320 w 495300"/>
                  <a:gd name="connsiteY6" fmla="*/ 543546 h 542925"/>
                  <a:gd name="connsiteX7" fmla="*/ 77320 w 495300"/>
                  <a:gd name="connsiteY7" fmla="*/ 524496 h 542925"/>
                  <a:gd name="connsiteX8" fmla="*/ 150567 w 495300"/>
                  <a:gd name="connsiteY8" fmla="*/ 524496 h 542925"/>
                  <a:gd name="connsiteX9" fmla="*/ 173713 w 495300"/>
                  <a:gd name="connsiteY9" fmla="*/ 484396 h 542925"/>
                  <a:gd name="connsiteX10" fmla="*/ 1120 w 495300"/>
                  <a:gd name="connsiteY10" fmla="*/ 248271 h 542925"/>
                  <a:gd name="connsiteX11" fmla="*/ 248770 w 495300"/>
                  <a:gd name="connsiteY11" fmla="*/ 621 h 542925"/>
                  <a:gd name="connsiteX12" fmla="*/ 192763 w 495300"/>
                  <a:gd name="connsiteY12" fmla="*/ 489539 h 542925"/>
                  <a:gd name="connsiteX13" fmla="*/ 172570 w 495300"/>
                  <a:gd name="connsiteY13" fmla="*/ 524496 h 542925"/>
                  <a:gd name="connsiteX14" fmla="*/ 324970 w 495300"/>
                  <a:gd name="connsiteY14" fmla="*/ 524496 h 542925"/>
                  <a:gd name="connsiteX15" fmla="*/ 304777 w 495300"/>
                  <a:gd name="connsiteY15" fmla="*/ 489539 h 542925"/>
                  <a:gd name="connsiteX16" fmla="*/ 248770 w 495300"/>
                  <a:gd name="connsiteY16" fmla="*/ 495921 h 542925"/>
                  <a:gd name="connsiteX17" fmla="*/ 192763 w 495300"/>
                  <a:gd name="connsiteY17" fmla="*/ 489539 h 542925"/>
                  <a:gd name="connsiteX18" fmla="*/ 248770 w 495300"/>
                  <a:gd name="connsiteY18" fmla="*/ 143496 h 542925"/>
                  <a:gd name="connsiteX19" fmla="*/ 143995 w 495300"/>
                  <a:gd name="connsiteY19" fmla="*/ 248271 h 542925"/>
                  <a:gd name="connsiteX20" fmla="*/ 248770 w 495300"/>
                  <a:gd name="connsiteY20" fmla="*/ 353046 h 542925"/>
                  <a:gd name="connsiteX21" fmla="*/ 353545 w 495300"/>
                  <a:gd name="connsiteY21" fmla="*/ 248271 h 542925"/>
                  <a:gd name="connsiteX22" fmla="*/ 248770 w 495300"/>
                  <a:gd name="connsiteY22" fmla="*/ 143496 h 542925"/>
                  <a:gd name="connsiteX23" fmla="*/ 367833 w 495300"/>
                  <a:gd name="connsiteY23" fmla="*/ 114921 h 542925"/>
                  <a:gd name="connsiteX24" fmla="*/ 353545 w 495300"/>
                  <a:gd name="connsiteY24" fmla="*/ 129209 h 542925"/>
                  <a:gd name="connsiteX25" fmla="*/ 367833 w 495300"/>
                  <a:gd name="connsiteY25" fmla="*/ 143496 h 542925"/>
                  <a:gd name="connsiteX26" fmla="*/ 382120 w 495300"/>
                  <a:gd name="connsiteY26" fmla="*/ 129209 h 542925"/>
                  <a:gd name="connsiteX27" fmla="*/ 367833 w 495300"/>
                  <a:gd name="connsiteY27" fmla="*/ 114921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8770" y="621"/>
                    </a:moveTo>
                    <a:cubicBezTo>
                      <a:pt x="385549" y="621"/>
                      <a:pt x="496420" y="111492"/>
                      <a:pt x="496420" y="248271"/>
                    </a:cubicBezTo>
                    <a:cubicBezTo>
                      <a:pt x="496420" y="358856"/>
                      <a:pt x="423935" y="452582"/>
                      <a:pt x="323827" y="484396"/>
                    </a:cubicBezTo>
                    <a:lnTo>
                      <a:pt x="346973" y="524496"/>
                    </a:lnTo>
                    <a:lnTo>
                      <a:pt x="420220" y="524496"/>
                    </a:lnTo>
                    <a:lnTo>
                      <a:pt x="420220" y="543546"/>
                    </a:lnTo>
                    <a:lnTo>
                      <a:pt x="77320" y="543546"/>
                    </a:lnTo>
                    <a:lnTo>
                      <a:pt x="77320" y="524496"/>
                    </a:lnTo>
                    <a:lnTo>
                      <a:pt x="150567" y="524496"/>
                    </a:lnTo>
                    <a:lnTo>
                      <a:pt x="173713" y="484396"/>
                    </a:lnTo>
                    <a:cubicBezTo>
                      <a:pt x="73605" y="452582"/>
                      <a:pt x="1120" y="358856"/>
                      <a:pt x="1120" y="248271"/>
                    </a:cubicBezTo>
                    <a:cubicBezTo>
                      <a:pt x="1120" y="111492"/>
                      <a:pt x="111991" y="621"/>
                      <a:pt x="248770" y="621"/>
                    </a:cubicBezTo>
                    <a:close/>
                    <a:moveTo>
                      <a:pt x="192763" y="489539"/>
                    </a:moveTo>
                    <a:lnTo>
                      <a:pt x="172570" y="524496"/>
                    </a:lnTo>
                    <a:lnTo>
                      <a:pt x="324970" y="524496"/>
                    </a:lnTo>
                    <a:lnTo>
                      <a:pt x="304777" y="489539"/>
                    </a:lnTo>
                    <a:cubicBezTo>
                      <a:pt x="286775" y="493730"/>
                      <a:pt x="268010" y="495921"/>
                      <a:pt x="248770" y="495921"/>
                    </a:cubicBezTo>
                    <a:cubicBezTo>
                      <a:pt x="229530" y="495921"/>
                      <a:pt x="210765" y="493730"/>
                      <a:pt x="192763" y="489539"/>
                    </a:cubicBezTo>
                    <a:close/>
                    <a:moveTo>
                      <a:pt x="248770" y="143496"/>
                    </a:moveTo>
                    <a:cubicBezTo>
                      <a:pt x="190858" y="143496"/>
                      <a:pt x="143995" y="190359"/>
                      <a:pt x="143995" y="248271"/>
                    </a:cubicBezTo>
                    <a:cubicBezTo>
                      <a:pt x="143995" y="306183"/>
                      <a:pt x="190858" y="353046"/>
                      <a:pt x="248770" y="353046"/>
                    </a:cubicBezTo>
                    <a:cubicBezTo>
                      <a:pt x="306682" y="353046"/>
                      <a:pt x="353545" y="306183"/>
                      <a:pt x="353545" y="248271"/>
                    </a:cubicBezTo>
                    <a:cubicBezTo>
                      <a:pt x="353545" y="190359"/>
                      <a:pt x="306682" y="143496"/>
                      <a:pt x="248770" y="143496"/>
                    </a:cubicBezTo>
                    <a:close/>
                    <a:moveTo>
                      <a:pt x="367833" y="114921"/>
                    </a:moveTo>
                    <a:cubicBezTo>
                      <a:pt x="359927" y="114921"/>
                      <a:pt x="353545" y="121303"/>
                      <a:pt x="353545" y="129209"/>
                    </a:cubicBezTo>
                    <a:cubicBezTo>
                      <a:pt x="353545" y="137114"/>
                      <a:pt x="359927" y="143496"/>
                      <a:pt x="367833" y="143496"/>
                    </a:cubicBezTo>
                    <a:cubicBezTo>
                      <a:pt x="375738" y="143496"/>
                      <a:pt x="382120" y="137114"/>
                      <a:pt x="382120" y="129209"/>
                    </a:cubicBezTo>
                    <a:cubicBezTo>
                      <a:pt x="382120" y="121303"/>
                      <a:pt x="375738" y="114921"/>
                      <a:pt x="367833" y="1149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1" name="任意多边形 10"/>
            <p:cNvSpPr/>
            <p:nvPr/>
          </p:nvSpPr>
          <p:spPr>
            <a:xfrm>
              <a:off x="6887459" y="5228782"/>
              <a:ext cx="269680" cy="264863"/>
            </a:xfrm>
            <a:custGeom>
              <a:avLst/>
              <a:gdLst>
                <a:gd name="connsiteX0" fmla="*/ 343764 w 533400"/>
                <a:gd name="connsiteY0" fmla="*/ 276846 h 523875"/>
                <a:gd name="connsiteX1" fmla="*/ 372339 w 533400"/>
                <a:gd name="connsiteY1" fmla="*/ 305421 h 523875"/>
                <a:gd name="connsiteX2" fmla="*/ 372339 w 533400"/>
                <a:gd name="connsiteY2" fmla="*/ 495921 h 523875"/>
                <a:gd name="connsiteX3" fmla="*/ 343764 w 533400"/>
                <a:gd name="connsiteY3" fmla="*/ 524496 h 523875"/>
                <a:gd name="connsiteX4" fmla="*/ 191364 w 533400"/>
                <a:gd name="connsiteY4" fmla="*/ 524496 h 523875"/>
                <a:gd name="connsiteX5" fmla="*/ 162789 w 533400"/>
                <a:gd name="connsiteY5" fmla="*/ 495921 h 523875"/>
                <a:gd name="connsiteX6" fmla="*/ 162789 w 533400"/>
                <a:gd name="connsiteY6" fmla="*/ 305421 h 523875"/>
                <a:gd name="connsiteX7" fmla="*/ 191364 w 533400"/>
                <a:gd name="connsiteY7" fmla="*/ 276846 h 523875"/>
                <a:gd name="connsiteX8" fmla="*/ 343764 w 533400"/>
                <a:gd name="connsiteY8" fmla="*/ 276846 h 523875"/>
                <a:gd name="connsiteX9" fmla="*/ 143739 w 533400"/>
                <a:gd name="connsiteY9" fmla="*/ 114921 h 523875"/>
                <a:gd name="connsiteX10" fmla="*/ 179934 w 533400"/>
                <a:gd name="connsiteY10" fmla="*/ 153021 h 523875"/>
                <a:gd name="connsiteX11" fmla="*/ 181839 w 533400"/>
                <a:gd name="connsiteY11" fmla="*/ 153021 h 523875"/>
                <a:gd name="connsiteX12" fmla="*/ 353289 w 533400"/>
                <a:gd name="connsiteY12" fmla="*/ 153021 h 523875"/>
                <a:gd name="connsiteX13" fmla="*/ 391389 w 533400"/>
                <a:gd name="connsiteY13" fmla="*/ 116826 h 523875"/>
                <a:gd name="connsiteX14" fmla="*/ 391389 w 533400"/>
                <a:gd name="connsiteY14" fmla="*/ 114921 h 523875"/>
                <a:gd name="connsiteX15" fmla="*/ 505689 w 533400"/>
                <a:gd name="connsiteY15" fmla="*/ 114921 h 523875"/>
                <a:gd name="connsiteX16" fmla="*/ 534264 w 533400"/>
                <a:gd name="connsiteY16" fmla="*/ 143496 h 523875"/>
                <a:gd name="connsiteX17" fmla="*/ 534264 w 533400"/>
                <a:gd name="connsiteY17" fmla="*/ 381621 h 523875"/>
                <a:gd name="connsiteX18" fmla="*/ 505689 w 533400"/>
                <a:gd name="connsiteY18" fmla="*/ 410196 h 523875"/>
                <a:gd name="connsiteX19" fmla="*/ 391389 w 533400"/>
                <a:gd name="connsiteY19" fmla="*/ 410196 h 523875"/>
                <a:gd name="connsiteX20" fmla="*/ 391389 w 533400"/>
                <a:gd name="connsiteY20" fmla="*/ 295896 h 523875"/>
                <a:gd name="connsiteX21" fmla="*/ 355194 w 533400"/>
                <a:gd name="connsiteY21" fmla="*/ 257796 h 523875"/>
                <a:gd name="connsiteX22" fmla="*/ 353289 w 533400"/>
                <a:gd name="connsiteY22" fmla="*/ 257796 h 523875"/>
                <a:gd name="connsiteX23" fmla="*/ 181839 w 533400"/>
                <a:gd name="connsiteY23" fmla="*/ 257796 h 523875"/>
                <a:gd name="connsiteX24" fmla="*/ 143739 w 533400"/>
                <a:gd name="connsiteY24" fmla="*/ 293991 h 523875"/>
                <a:gd name="connsiteX25" fmla="*/ 143739 w 533400"/>
                <a:gd name="connsiteY25" fmla="*/ 295896 h 523875"/>
                <a:gd name="connsiteX26" fmla="*/ 143739 w 533400"/>
                <a:gd name="connsiteY26" fmla="*/ 410196 h 523875"/>
                <a:gd name="connsiteX27" fmla="*/ 29439 w 533400"/>
                <a:gd name="connsiteY27" fmla="*/ 410196 h 523875"/>
                <a:gd name="connsiteX28" fmla="*/ 864 w 533400"/>
                <a:gd name="connsiteY28" fmla="*/ 381621 h 523875"/>
                <a:gd name="connsiteX29" fmla="*/ 864 w 533400"/>
                <a:gd name="connsiteY29" fmla="*/ 201408 h 523875"/>
                <a:gd name="connsiteX30" fmla="*/ 11151 w 533400"/>
                <a:gd name="connsiteY30" fmla="*/ 175405 h 523875"/>
                <a:gd name="connsiteX31" fmla="*/ 56300 w 533400"/>
                <a:gd name="connsiteY31" fmla="*/ 127018 h 523875"/>
                <a:gd name="connsiteX32" fmla="*/ 84112 w 533400"/>
                <a:gd name="connsiteY32" fmla="*/ 114921 h 523875"/>
                <a:gd name="connsiteX33" fmla="*/ 143739 w 533400"/>
                <a:gd name="connsiteY33" fmla="*/ 114921 h 523875"/>
                <a:gd name="connsiteX34" fmla="*/ 462827 w 533400"/>
                <a:gd name="connsiteY34" fmla="*/ 172071 h 523875"/>
                <a:gd name="connsiteX35" fmla="*/ 448539 w 533400"/>
                <a:gd name="connsiteY35" fmla="*/ 186359 h 523875"/>
                <a:gd name="connsiteX36" fmla="*/ 462827 w 533400"/>
                <a:gd name="connsiteY36" fmla="*/ 200646 h 523875"/>
                <a:gd name="connsiteX37" fmla="*/ 477114 w 533400"/>
                <a:gd name="connsiteY37" fmla="*/ 186359 h 523875"/>
                <a:gd name="connsiteX38" fmla="*/ 462827 w 533400"/>
                <a:gd name="connsiteY38" fmla="*/ 172071 h 523875"/>
                <a:gd name="connsiteX39" fmla="*/ 343764 w 533400"/>
                <a:gd name="connsiteY39" fmla="*/ 621 h 523875"/>
                <a:gd name="connsiteX40" fmla="*/ 372339 w 533400"/>
                <a:gd name="connsiteY40" fmla="*/ 29196 h 523875"/>
                <a:gd name="connsiteX41" fmla="*/ 372339 w 533400"/>
                <a:gd name="connsiteY41" fmla="*/ 105396 h 523875"/>
                <a:gd name="connsiteX42" fmla="*/ 343764 w 533400"/>
                <a:gd name="connsiteY42" fmla="*/ 133971 h 523875"/>
                <a:gd name="connsiteX43" fmla="*/ 191364 w 533400"/>
                <a:gd name="connsiteY43" fmla="*/ 133971 h 523875"/>
                <a:gd name="connsiteX44" fmla="*/ 162789 w 533400"/>
                <a:gd name="connsiteY44" fmla="*/ 105396 h 523875"/>
                <a:gd name="connsiteX45" fmla="*/ 162789 w 533400"/>
                <a:gd name="connsiteY45" fmla="*/ 29196 h 523875"/>
                <a:gd name="connsiteX46" fmla="*/ 191364 w 533400"/>
                <a:gd name="connsiteY46" fmla="*/ 621 h 523875"/>
                <a:gd name="connsiteX47" fmla="*/ 343764 w 533400"/>
                <a:gd name="connsiteY47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3764" y="276846"/>
                  </a:moveTo>
                  <a:cubicBezTo>
                    <a:pt x="359576" y="276846"/>
                    <a:pt x="372339" y="289610"/>
                    <a:pt x="372339" y="305421"/>
                  </a:cubicBezTo>
                  <a:lnTo>
                    <a:pt x="372339" y="495921"/>
                  </a:lnTo>
                  <a:cubicBezTo>
                    <a:pt x="372339" y="511732"/>
                    <a:pt x="359576" y="524496"/>
                    <a:pt x="343764" y="524496"/>
                  </a:cubicBezTo>
                  <a:lnTo>
                    <a:pt x="191364" y="524496"/>
                  </a:lnTo>
                  <a:cubicBezTo>
                    <a:pt x="175552" y="524496"/>
                    <a:pt x="162789" y="511732"/>
                    <a:pt x="162789" y="495921"/>
                  </a:cubicBezTo>
                  <a:lnTo>
                    <a:pt x="162789" y="305421"/>
                  </a:lnTo>
                  <a:cubicBezTo>
                    <a:pt x="162789" y="289610"/>
                    <a:pt x="175552" y="276846"/>
                    <a:pt x="191364" y="276846"/>
                  </a:cubicBezTo>
                  <a:lnTo>
                    <a:pt x="343764" y="276846"/>
                  </a:lnTo>
                  <a:close/>
                  <a:moveTo>
                    <a:pt x="143739" y="114921"/>
                  </a:moveTo>
                  <a:cubicBezTo>
                    <a:pt x="143739" y="135305"/>
                    <a:pt x="159741" y="151973"/>
                    <a:pt x="179934" y="153021"/>
                  </a:cubicBezTo>
                  <a:lnTo>
                    <a:pt x="181839" y="153021"/>
                  </a:lnTo>
                  <a:lnTo>
                    <a:pt x="353289" y="153021"/>
                  </a:lnTo>
                  <a:cubicBezTo>
                    <a:pt x="373673" y="153021"/>
                    <a:pt x="390341" y="137019"/>
                    <a:pt x="391389" y="116826"/>
                  </a:cubicBezTo>
                  <a:lnTo>
                    <a:pt x="391389" y="114921"/>
                  </a:lnTo>
                  <a:lnTo>
                    <a:pt x="505689" y="114921"/>
                  </a:lnTo>
                  <a:cubicBezTo>
                    <a:pt x="521501" y="114921"/>
                    <a:pt x="534264" y="127685"/>
                    <a:pt x="534264" y="143496"/>
                  </a:cubicBezTo>
                  <a:lnTo>
                    <a:pt x="534264" y="381621"/>
                  </a:lnTo>
                  <a:cubicBezTo>
                    <a:pt x="534264" y="397432"/>
                    <a:pt x="521501" y="410196"/>
                    <a:pt x="505689" y="410196"/>
                  </a:cubicBezTo>
                  <a:lnTo>
                    <a:pt x="391389" y="410196"/>
                  </a:lnTo>
                  <a:lnTo>
                    <a:pt x="391389" y="295896"/>
                  </a:lnTo>
                  <a:cubicBezTo>
                    <a:pt x="391389" y="275512"/>
                    <a:pt x="375387" y="258844"/>
                    <a:pt x="355194" y="257796"/>
                  </a:cubicBezTo>
                  <a:lnTo>
                    <a:pt x="353289" y="257796"/>
                  </a:lnTo>
                  <a:lnTo>
                    <a:pt x="181839" y="257796"/>
                  </a:lnTo>
                  <a:cubicBezTo>
                    <a:pt x="161455" y="257796"/>
                    <a:pt x="144787" y="273798"/>
                    <a:pt x="143739" y="293991"/>
                  </a:cubicBezTo>
                  <a:lnTo>
                    <a:pt x="143739" y="295896"/>
                  </a:lnTo>
                  <a:lnTo>
                    <a:pt x="143739" y="410196"/>
                  </a:lnTo>
                  <a:lnTo>
                    <a:pt x="29439" y="410196"/>
                  </a:lnTo>
                  <a:cubicBezTo>
                    <a:pt x="13627" y="410196"/>
                    <a:pt x="864" y="397432"/>
                    <a:pt x="864" y="381621"/>
                  </a:cubicBezTo>
                  <a:lnTo>
                    <a:pt x="864" y="201408"/>
                  </a:lnTo>
                  <a:cubicBezTo>
                    <a:pt x="864" y="191788"/>
                    <a:pt x="4484" y="182454"/>
                    <a:pt x="11151" y="175405"/>
                  </a:cubicBezTo>
                  <a:lnTo>
                    <a:pt x="56300" y="127018"/>
                  </a:lnTo>
                  <a:cubicBezTo>
                    <a:pt x="63538" y="119303"/>
                    <a:pt x="73635" y="114921"/>
                    <a:pt x="84112" y="114921"/>
                  </a:cubicBez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43764" y="621"/>
                  </a:moveTo>
                  <a:cubicBezTo>
                    <a:pt x="359576" y="621"/>
                    <a:pt x="372339" y="13385"/>
                    <a:pt x="372339" y="29196"/>
                  </a:cubicBezTo>
                  <a:lnTo>
                    <a:pt x="372339" y="105396"/>
                  </a:lnTo>
                  <a:cubicBezTo>
                    <a:pt x="372339" y="121207"/>
                    <a:pt x="359576" y="133971"/>
                    <a:pt x="343764" y="133971"/>
                  </a:cubicBezTo>
                  <a:lnTo>
                    <a:pt x="191364" y="133971"/>
                  </a:lnTo>
                  <a:cubicBezTo>
                    <a:pt x="175552" y="133971"/>
                    <a:pt x="162789" y="121207"/>
                    <a:pt x="162789" y="105396"/>
                  </a:cubicBezTo>
                  <a:lnTo>
                    <a:pt x="162789" y="29196"/>
                  </a:lnTo>
                  <a:cubicBezTo>
                    <a:pt x="162789" y="13385"/>
                    <a:pt x="175552" y="621"/>
                    <a:pt x="191364" y="621"/>
                  </a:cubicBezTo>
                  <a:lnTo>
                    <a:pt x="343764" y="621"/>
                  </a:ln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760006" y="2495491"/>
              <a:ext cx="2109837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0" i="0" dirty="0">
                  <a:effectLst/>
                  <a:latin typeface="Inter"/>
                </a:rPr>
                <a:t>粮食产量连续多年稳定增长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760006" y="3738335"/>
              <a:ext cx="2109837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0" i="0" dirty="0">
                  <a:effectLst/>
                  <a:latin typeface="Inter"/>
                </a:rPr>
                <a:t>农业现代化水平提升，机械化、智能化发展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 err="1"/>
              <a:t>农业问题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 fontScale="90000"/>
          </a:bodyPr>
          <a:lstStyle/>
          <a:p>
            <a:pPr lvl="0"/>
            <a:r>
              <a:rPr lang="en-US"/>
              <a:t>03.</a:t>
            </a:r>
            <a:r>
              <a:rPr lang="zh-CN" altLang="en-US"/>
              <a:t>当前面临的主要</a:t>
            </a:r>
            <a:r>
              <a:rPr lang="zh-CN" altLang="en-US"/>
              <a:t>挑战</a:t>
            </a:r>
            <a:endParaRPr lang="zh-CN" alt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实地调查与数据分析的挑战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660399" y="1503040"/>
            <a:ext cx="10858501" cy="4534320"/>
            <a:chOff x="660399" y="1503040"/>
            <a:chExt cx="10858501" cy="4534320"/>
          </a:xfrm>
        </p:grpSpPr>
        <p:grpSp>
          <p:nvGrpSpPr>
            <p:cNvPr id="5" name="Group 4"/>
            <p:cNvGrpSpPr/>
            <p:nvPr/>
          </p:nvGrpSpPr>
          <p:grpSpPr>
            <a:xfrm>
              <a:off x="687303" y="1797326"/>
              <a:ext cx="3129384" cy="856213"/>
              <a:chOff x="975360" y="2462594"/>
              <a:chExt cx="3129384" cy="856213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3564744" y="2644270"/>
                <a:ext cx="540000" cy="540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2700" cap="flat">
                <a:noFill/>
                <a:prstDash val="solid"/>
                <a:miter/>
              </a:ln>
              <a:effectLst>
                <a:outerShdw blurRad="127000" dist="635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wrap="none" rtlCol="0" anchor="ctr">
                <a:noAutofit/>
              </a:bodyPr>
              <a:lstStyle>
                <a:defPPr>
                  <a:defRPr lang="zh-CN"/>
                </a:defPPr>
                <a:lvl1pPr algn="ctr">
                  <a:defRPr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altLang="zh-CN" dirty="0"/>
                  <a:t>01</a:t>
                </a:r>
                <a:endParaRPr lang="zh-CN" altLang="en-US" dirty="0"/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975360" y="2462594"/>
                <a:ext cx="2363949" cy="856213"/>
                <a:chOff x="3351051" y="4594986"/>
                <a:chExt cx="2363949" cy="856213"/>
              </a:xfrm>
            </p:grpSpPr>
            <p:sp>
              <p:nvSpPr>
                <p:cNvPr id="13" name="Rectangle 12"/>
                <p:cNvSpPr/>
                <p:nvPr/>
              </p:nvSpPr>
              <p:spPr>
                <a:xfrm>
                  <a:off x="3351051" y="4594986"/>
                  <a:ext cx="2363948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90000" bIns="90000" rtlCol="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kumimoji="1" lang="zh-CN" altLang="en-US" sz="1600" b="1" dirty="0">
                      <a:solidFill>
                        <a:schemeClr val="tx1"/>
                      </a:solidFill>
                    </a:rPr>
                    <a:t>国际形势影响</a:t>
                  </a:r>
                  <a:endParaRPr kumimoji="1" lang="zh-CN" altLang="en-US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3351052" y="4952660"/>
                  <a:ext cx="2363948" cy="4985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lang="zh-CN" altLang="en-US" sz="1200" kern="100" dirty="0">
                      <a:solidFill>
                        <a:schemeClr val="tx1">
                          <a:alpha val="60000"/>
                        </a:schemeClr>
                      </a:solidFill>
                      <a:effectLst/>
                    </a:rPr>
                    <a:t>全球农产品市场波动，贸易摩擦加剧</a:t>
                  </a:r>
                  <a:endParaRPr lang="zh-CN" altLang="en-US" sz="1200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6" name="Group 5"/>
            <p:cNvGrpSpPr/>
            <p:nvPr/>
          </p:nvGrpSpPr>
          <p:grpSpPr>
            <a:xfrm flipH="1">
              <a:off x="8408974" y="1797326"/>
              <a:ext cx="3109926" cy="998163"/>
              <a:chOff x="975360" y="2462594"/>
              <a:chExt cx="3109926" cy="99816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3545286" y="2644270"/>
                <a:ext cx="540000" cy="540000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5000"/>
                </a:schemeClr>
              </a:solidFill>
              <a:ln w="12700" cap="flat">
                <a:noFill/>
                <a:prstDash val="solid"/>
                <a:miter/>
              </a:ln>
              <a:effectLst/>
            </p:spPr>
            <p:txBody>
              <a:bodyPr wrap="none" rtlCol="0" anchor="ctr">
                <a:noAutofit/>
              </a:bodyPr>
              <a:lstStyle>
                <a:defPPr>
                  <a:defRPr lang="zh-CN"/>
                </a:defPPr>
                <a:lvl1pPr algn="ctr">
                  <a:defRPr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/>
                    </a:solidFill>
                  </a:rPr>
                  <a:t>02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975360" y="2462594"/>
                <a:ext cx="2363949" cy="998163"/>
                <a:chOff x="3351051" y="4594986"/>
                <a:chExt cx="2363949" cy="998163"/>
              </a:xfrm>
            </p:grpSpPr>
            <p:sp>
              <p:nvSpPr>
                <p:cNvPr id="9" name="Rectangle 8"/>
                <p:cNvSpPr/>
                <p:nvPr/>
              </p:nvSpPr>
              <p:spPr>
                <a:xfrm>
                  <a:off x="3351051" y="4594986"/>
                  <a:ext cx="2363948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90000" bIns="90000" rtlCol="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kumimoji="1" lang="zh-CN" altLang="en-US" sz="1600" b="1" dirty="0">
                      <a:solidFill>
                        <a:schemeClr val="tx1"/>
                      </a:solidFill>
                    </a:rPr>
                    <a:t>国内矛盾</a:t>
                  </a:r>
                  <a:endParaRPr kumimoji="1" lang="zh-CN" altLang="en-US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3351052" y="4952660"/>
                  <a:ext cx="2363948" cy="64048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 kern="100" dirty="0">
                      <a:solidFill>
                        <a:schemeClr val="tx1">
                          <a:alpha val="60000"/>
                        </a:schemeClr>
                      </a:solidFill>
                      <a:effectLst/>
                    </a:rPr>
                    <a:t>城乡发展不平衡、区域发展不协调</a:t>
                  </a:r>
                  <a:endParaRPr lang="zh-CN" altLang="en-US" sz="1200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48" name="Group 47"/>
            <p:cNvGrpSpPr/>
            <p:nvPr/>
          </p:nvGrpSpPr>
          <p:grpSpPr>
            <a:xfrm>
              <a:off x="4022664" y="1503040"/>
              <a:ext cx="4264301" cy="4080718"/>
              <a:chOff x="3987800" y="1420813"/>
              <a:chExt cx="4203700" cy="4022725"/>
            </a:xfrm>
          </p:grpSpPr>
          <p:sp>
            <p:nvSpPr>
              <p:cNvPr id="49" name="Freeform: Shape 48"/>
              <p:cNvSpPr/>
              <p:nvPr/>
            </p:nvSpPr>
            <p:spPr bwMode="auto">
              <a:xfrm>
                <a:off x="4818063" y="1995488"/>
                <a:ext cx="1493838" cy="1636713"/>
              </a:xfrm>
              <a:custGeom>
                <a:avLst/>
                <a:gdLst>
                  <a:gd name="T0" fmla="*/ 0 w 941"/>
                  <a:gd name="T1" fmla="*/ 154 h 1031"/>
                  <a:gd name="T2" fmla="*/ 347 w 941"/>
                  <a:gd name="T3" fmla="*/ 0 h 1031"/>
                  <a:gd name="T4" fmla="*/ 941 w 941"/>
                  <a:gd name="T5" fmla="*/ 782 h 1031"/>
                  <a:gd name="T6" fmla="*/ 682 w 941"/>
                  <a:gd name="T7" fmla="*/ 1031 h 1031"/>
                  <a:gd name="T8" fmla="*/ 0 w 941"/>
                  <a:gd name="T9" fmla="*/ 154 h 10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1" h="1031">
                    <a:moveTo>
                      <a:pt x="0" y="154"/>
                    </a:moveTo>
                    <a:lnTo>
                      <a:pt x="347" y="0"/>
                    </a:lnTo>
                    <a:lnTo>
                      <a:pt x="941" y="782"/>
                    </a:lnTo>
                    <a:lnTo>
                      <a:pt x="682" y="1031"/>
                    </a:lnTo>
                    <a:lnTo>
                      <a:pt x="0" y="154"/>
                    </a:lnTo>
                    <a:close/>
                  </a:path>
                </a:pathLst>
              </a:custGeom>
              <a:solidFill>
                <a:srgbClr val="9CA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: Shape 49"/>
              <p:cNvSpPr/>
              <p:nvPr/>
            </p:nvSpPr>
            <p:spPr bwMode="auto">
              <a:xfrm>
                <a:off x="4943475" y="1420813"/>
                <a:ext cx="1316038" cy="1498600"/>
              </a:xfrm>
              <a:custGeom>
                <a:avLst/>
                <a:gdLst>
                  <a:gd name="T0" fmla="*/ 181 w 349"/>
                  <a:gd name="T1" fmla="*/ 9 h 397"/>
                  <a:gd name="T2" fmla="*/ 126 w 349"/>
                  <a:gd name="T3" fmla="*/ 25 h 397"/>
                  <a:gd name="T4" fmla="*/ 126 w 349"/>
                  <a:gd name="T5" fmla="*/ 25 h 397"/>
                  <a:gd name="T6" fmla="*/ 126 w 349"/>
                  <a:gd name="T7" fmla="*/ 25 h 397"/>
                  <a:gd name="T8" fmla="*/ 116 w 349"/>
                  <a:gd name="T9" fmla="*/ 31 h 397"/>
                  <a:gd name="T10" fmla="*/ 0 w 349"/>
                  <a:gd name="T11" fmla="*/ 100 h 397"/>
                  <a:gd name="T12" fmla="*/ 229 w 349"/>
                  <a:gd name="T13" fmla="*/ 397 h 397"/>
                  <a:gd name="T14" fmla="*/ 349 w 349"/>
                  <a:gd name="T15" fmla="*/ 325 h 397"/>
                  <a:gd name="T16" fmla="*/ 349 w 349"/>
                  <a:gd name="T17" fmla="*/ 56 h 397"/>
                  <a:gd name="T18" fmla="*/ 181 w 349"/>
                  <a:gd name="T19" fmla="*/ 9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9" h="397">
                    <a:moveTo>
                      <a:pt x="181" y="9"/>
                    </a:moveTo>
                    <a:cubicBezTo>
                      <a:pt x="159" y="10"/>
                      <a:pt x="141" y="17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7"/>
                      <a:pt x="119" y="29"/>
                      <a:pt x="116" y="3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229" y="397"/>
                      <a:pt x="229" y="397"/>
                      <a:pt x="229" y="397"/>
                    </a:cubicBezTo>
                    <a:cubicBezTo>
                      <a:pt x="349" y="325"/>
                      <a:pt x="349" y="325"/>
                      <a:pt x="349" y="325"/>
                    </a:cubicBezTo>
                    <a:cubicBezTo>
                      <a:pt x="349" y="56"/>
                      <a:pt x="349" y="56"/>
                      <a:pt x="349" y="56"/>
                    </a:cubicBezTo>
                    <a:cubicBezTo>
                      <a:pt x="349" y="56"/>
                      <a:pt x="291" y="0"/>
                      <a:pt x="181" y="9"/>
                    </a:cubicBezTo>
                    <a:close/>
                  </a:path>
                </a:pathLst>
              </a:custGeom>
              <a:solidFill>
                <a:srgbClr val="FA76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: Shape 50"/>
              <p:cNvSpPr/>
              <p:nvPr/>
            </p:nvSpPr>
            <p:spPr bwMode="auto">
              <a:xfrm>
                <a:off x="4768850" y="1689100"/>
                <a:ext cx="1038225" cy="1287463"/>
              </a:xfrm>
              <a:custGeom>
                <a:avLst/>
                <a:gdLst>
                  <a:gd name="T0" fmla="*/ 200 w 275"/>
                  <a:gd name="T1" fmla="*/ 341 h 341"/>
                  <a:gd name="T2" fmla="*/ 275 w 275"/>
                  <a:gd name="T3" fmla="*/ 326 h 341"/>
                  <a:gd name="T4" fmla="*/ 275 w 275"/>
                  <a:gd name="T5" fmla="*/ 57 h 341"/>
                  <a:gd name="T6" fmla="*/ 107 w 275"/>
                  <a:gd name="T7" fmla="*/ 9 h 341"/>
                  <a:gd name="T8" fmla="*/ 0 w 275"/>
                  <a:gd name="T9" fmla="*/ 74 h 341"/>
                  <a:gd name="T10" fmla="*/ 200 w 275"/>
                  <a:gd name="T11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5" h="341">
                    <a:moveTo>
                      <a:pt x="200" y="341"/>
                    </a:moveTo>
                    <a:cubicBezTo>
                      <a:pt x="200" y="341"/>
                      <a:pt x="219" y="308"/>
                      <a:pt x="275" y="326"/>
                    </a:cubicBezTo>
                    <a:cubicBezTo>
                      <a:pt x="275" y="57"/>
                      <a:pt x="275" y="57"/>
                      <a:pt x="275" y="57"/>
                    </a:cubicBezTo>
                    <a:cubicBezTo>
                      <a:pt x="275" y="57"/>
                      <a:pt x="217" y="0"/>
                      <a:pt x="107" y="9"/>
                    </a:cubicBezTo>
                    <a:cubicBezTo>
                      <a:pt x="32" y="16"/>
                      <a:pt x="0" y="74"/>
                      <a:pt x="0" y="74"/>
                    </a:cubicBezTo>
                    <a:lnTo>
                      <a:pt x="200" y="34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: Shape 51"/>
              <p:cNvSpPr/>
              <p:nvPr/>
            </p:nvSpPr>
            <p:spPr bwMode="auto">
              <a:xfrm>
                <a:off x="5807075" y="1633538"/>
                <a:ext cx="452438" cy="1285875"/>
              </a:xfrm>
              <a:custGeom>
                <a:avLst/>
                <a:gdLst>
                  <a:gd name="T0" fmla="*/ 0 w 285"/>
                  <a:gd name="T1" fmla="*/ 171 h 810"/>
                  <a:gd name="T2" fmla="*/ 285 w 285"/>
                  <a:gd name="T3" fmla="*/ 0 h 810"/>
                  <a:gd name="T4" fmla="*/ 285 w 285"/>
                  <a:gd name="T5" fmla="*/ 639 h 810"/>
                  <a:gd name="T6" fmla="*/ 0 w 285"/>
                  <a:gd name="T7" fmla="*/ 810 h 810"/>
                  <a:gd name="T8" fmla="*/ 0 w 285"/>
                  <a:gd name="T9" fmla="*/ 171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5" h="810">
                    <a:moveTo>
                      <a:pt x="0" y="171"/>
                    </a:moveTo>
                    <a:lnTo>
                      <a:pt x="285" y="0"/>
                    </a:lnTo>
                    <a:lnTo>
                      <a:pt x="285" y="639"/>
                    </a:lnTo>
                    <a:lnTo>
                      <a:pt x="0" y="810"/>
                    </a:lnTo>
                    <a:lnTo>
                      <a:pt x="0" y="171"/>
                    </a:lnTo>
                    <a:close/>
                  </a:path>
                </a:pathLst>
              </a:custGeom>
              <a:solidFill>
                <a:srgbClr val="EC383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: Shape 52"/>
              <p:cNvSpPr/>
              <p:nvPr/>
            </p:nvSpPr>
            <p:spPr bwMode="auto">
              <a:xfrm>
                <a:off x="5059363" y="1905000"/>
                <a:ext cx="2743200" cy="3233738"/>
              </a:xfrm>
              <a:custGeom>
                <a:avLst/>
                <a:gdLst>
                  <a:gd name="T0" fmla="*/ 578 w 727"/>
                  <a:gd name="T1" fmla="*/ 233 h 857"/>
                  <a:gd name="T2" fmla="*/ 341 w 727"/>
                  <a:gd name="T3" fmla="*/ 0 h 857"/>
                  <a:gd name="T4" fmla="*/ 223 w 727"/>
                  <a:gd name="T5" fmla="*/ 80 h 857"/>
                  <a:gd name="T6" fmla="*/ 223 w 727"/>
                  <a:gd name="T7" fmla="*/ 458 h 857"/>
                  <a:gd name="T8" fmla="*/ 2 w 727"/>
                  <a:gd name="T9" fmla="*/ 176 h 857"/>
                  <a:gd name="T10" fmla="*/ 113 w 727"/>
                  <a:gd name="T11" fmla="*/ 528 h 857"/>
                  <a:gd name="T12" fmla="*/ 438 w 727"/>
                  <a:gd name="T13" fmla="*/ 797 h 857"/>
                  <a:gd name="T14" fmla="*/ 476 w 727"/>
                  <a:gd name="T15" fmla="*/ 857 h 857"/>
                  <a:gd name="T16" fmla="*/ 598 w 727"/>
                  <a:gd name="T17" fmla="*/ 779 h 857"/>
                  <a:gd name="T18" fmla="*/ 578 w 727"/>
                  <a:gd name="T19" fmla="*/ 233 h 8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7" h="857">
                    <a:moveTo>
                      <a:pt x="578" y="233"/>
                    </a:moveTo>
                    <a:cubicBezTo>
                      <a:pt x="511" y="127"/>
                      <a:pt x="426" y="47"/>
                      <a:pt x="341" y="0"/>
                    </a:cubicBezTo>
                    <a:cubicBezTo>
                      <a:pt x="223" y="80"/>
                      <a:pt x="223" y="80"/>
                      <a:pt x="223" y="80"/>
                    </a:cubicBezTo>
                    <a:cubicBezTo>
                      <a:pt x="223" y="80"/>
                      <a:pt x="223" y="450"/>
                      <a:pt x="223" y="458"/>
                    </a:cubicBezTo>
                    <a:cubicBezTo>
                      <a:pt x="223" y="465"/>
                      <a:pt x="87" y="287"/>
                      <a:pt x="2" y="176"/>
                    </a:cubicBezTo>
                    <a:cubicBezTo>
                      <a:pt x="0" y="280"/>
                      <a:pt x="37" y="408"/>
                      <a:pt x="113" y="528"/>
                    </a:cubicBezTo>
                    <a:cubicBezTo>
                      <a:pt x="204" y="671"/>
                      <a:pt x="327" y="769"/>
                      <a:pt x="438" y="797"/>
                    </a:cubicBezTo>
                    <a:cubicBezTo>
                      <a:pt x="476" y="857"/>
                      <a:pt x="476" y="857"/>
                      <a:pt x="476" y="857"/>
                    </a:cubicBezTo>
                    <a:cubicBezTo>
                      <a:pt x="598" y="779"/>
                      <a:pt x="598" y="779"/>
                      <a:pt x="598" y="779"/>
                    </a:cubicBezTo>
                    <a:cubicBezTo>
                      <a:pt x="727" y="698"/>
                      <a:pt x="718" y="453"/>
                      <a:pt x="578" y="233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Straight Connector 53"/>
              <p:cNvSpPr/>
              <p:nvPr/>
            </p:nvSpPr>
            <p:spPr bwMode="auto">
              <a:xfrm>
                <a:off x="5900738" y="3632200"/>
                <a:ext cx="0" cy="0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Oval 54"/>
              <p:cNvSpPr/>
              <p:nvPr/>
            </p:nvSpPr>
            <p:spPr bwMode="auto">
              <a:xfrm>
                <a:off x="3987800" y="2066925"/>
                <a:ext cx="328612" cy="326776"/>
              </a:xfrm>
              <a:prstGeom prst="ellipse">
                <a:avLst/>
              </a:prstGeom>
              <a:gradFill>
                <a:gsLst>
                  <a:gs pos="10000">
                    <a:schemeClr val="tx2">
                      <a:lumMod val="40000"/>
                      <a:lumOff val="60000"/>
                    </a:schemeClr>
                  </a:gs>
                  <a:gs pos="71000">
                    <a:srgbClr val="6A7788"/>
                  </a:gs>
                  <a:gs pos="54000">
                    <a:schemeClr val="tx2"/>
                  </a:gs>
                </a:gsLst>
                <a:lin ang="27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Oval 55"/>
              <p:cNvSpPr/>
              <p:nvPr/>
            </p:nvSpPr>
            <p:spPr bwMode="auto">
              <a:xfrm>
                <a:off x="7756525" y="4456113"/>
                <a:ext cx="434975" cy="433388"/>
              </a:xfrm>
              <a:prstGeom prst="ellipse">
                <a:avLst/>
              </a:prstGeom>
              <a:gradFill>
                <a:gsLst>
                  <a:gs pos="10000">
                    <a:schemeClr val="tx2">
                      <a:lumMod val="40000"/>
                      <a:lumOff val="60000"/>
                    </a:schemeClr>
                  </a:gs>
                  <a:gs pos="71000">
                    <a:srgbClr val="6A7788"/>
                  </a:gs>
                  <a:gs pos="54000">
                    <a:schemeClr val="tx2"/>
                  </a:gs>
                </a:gsLst>
                <a:lin ang="27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: Shape 56"/>
              <p:cNvSpPr/>
              <p:nvPr/>
            </p:nvSpPr>
            <p:spPr bwMode="auto">
              <a:xfrm>
                <a:off x="5637213" y="2998788"/>
                <a:ext cx="395288" cy="306388"/>
              </a:xfrm>
              <a:custGeom>
                <a:avLst/>
                <a:gdLst>
                  <a:gd name="T0" fmla="*/ 0 w 249"/>
                  <a:gd name="T1" fmla="*/ 107 h 193"/>
                  <a:gd name="T2" fmla="*/ 237 w 249"/>
                  <a:gd name="T3" fmla="*/ 0 h 193"/>
                  <a:gd name="T4" fmla="*/ 249 w 249"/>
                  <a:gd name="T5" fmla="*/ 193 h 193"/>
                  <a:gd name="T6" fmla="*/ 0 w 249"/>
                  <a:gd name="T7" fmla="*/ 107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9" h="193">
                    <a:moveTo>
                      <a:pt x="0" y="107"/>
                    </a:moveTo>
                    <a:lnTo>
                      <a:pt x="237" y="0"/>
                    </a:lnTo>
                    <a:lnTo>
                      <a:pt x="249" y="193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rgbClr val="C9CED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: Shape 57"/>
              <p:cNvSpPr/>
              <p:nvPr/>
            </p:nvSpPr>
            <p:spPr bwMode="auto">
              <a:xfrm>
                <a:off x="4475163" y="2206625"/>
                <a:ext cx="2863850" cy="3236913"/>
              </a:xfrm>
              <a:custGeom>
                <a:avLst/>
                <a:gdLst>
                  <a:gd name="T0" fmla="*/ 610 w 759"/>
                  <a:gd name="T1" fmla="*/ 231 h 858"/>
                  <a:gd name="T2" fmla="*/ 378 w 759"/>
                  <a:gd name="T3" fmla="*/ 0 h 858"/>
                  <a:gd name="T4" fmla="*/ 378 w 759"/>
                  <a:gd name="T5" fmla="*/ 265 h 858"/>
                  <a:gd name="T6" fmla="*/ 378 w 759"/>
                  <a:gd name="T7" fmla="*/ 378 h 858"/>
                  <a:gd name="T8" fmla="*/ 91 w 759"/>
                  <a:gd name="T9" fmla="*/ 9 h 858"/>
                  <a:gd name="T10" fmla="*/ 91 w 759"/>
                  <a:gd name="T11" fmla="*/ 9 h 858"/>
                  <a:gd name="T12" fmla="*/ 146 w 759"/>
                  <a:gd name="T13" fmla="*/ 526 h 858"/>
                  <a:gd name="T14" fmla="*/ 631 w 759"/>
                  <a:gd name="T15" fmla="*/ 777 h 858"/>
                  <a:gd name="T16" fmla="*/ 610 w 759"/>
                  <a:gd name="T17" fmla="*/ 231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9" h="858">
                    <a:moveTo>
                      <a:pt x="610" y="231"/>
                    </a:moveTo>
                    <a:cubicBezTo>
                      <a:pt x="544" y="127"/>
                      <a:pt x="461" y="47"/>
                      <a:pt x="378" y="0"/>
                    </a:cubicBezTo>
                    <a:cubicBezTo>
                      <a:pt x="378" y="265"/>
                      <a:pt x="378" y="265"/>
                      <a:pt x="378" y="265"/>
                    </a:cubicBezTo>
                    <a:cubicBezTo>
                      <a:pt x="378" y="378"/>
                      <a:pt x="378" y="378"/>
                      <a:pt x="378" y="378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0" y="110"/>
                      <a:pt x="20" y="328"/>
                      <a:pt x="146" y="526"/>
                    </a:cubicBezTo>
                    <a:cubicBezTo>
                      <a:pt x="285" y="746"/>
                      <a:pt x="503" y="858"/>
                      <a:pt x="631" y="777"/>
                    </a:cubicBezTo>
                    <a:cubicBezTo>
                      <a:pt x="759" y="695"/>
                      <a:pt x="750" y="451"/>
                      <a:pt x="610" y="231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: Shape 58"/>
              <p:cNvSpPr/>
              <p:nvPr/>
            </p:nvSpPr>
            <p:spPr bwMode="auto">
              <a:xfrm>
                <a:off x="5467350" y="3089275"/>
                <a:ext cx="866775" cy="1090613"/>
              </a:xfrm>
              <a:custGeom>
                <a:avLst/>
                <a:gdLst>
                  <a:gd name="T0" fmla="*/ 185 w 230"/>
                  <a:gd name="T1" fmla="*/ 100 h 289"/>
                  <a:gd name="T2" fmla="*/ 191 w 230"/>
                  <a:gd name="T3" fmla="*/ 264 h 289"/>
                  <a:gd name="T4" fmla="*/ 45 w 230"/>
                  <a:gd name="T5" fmla="*/ 189 h 289"/>
                  <a:gd name="T6" fmla="*/ 39 w 230"/>
                  <a:gd name="T7" fmla="*/ 25 h 289"/>
                  <a:gd name="T8" fmla="*/ 185 w 230"/>
                  <a:gd name="T9" fmla="*/ 10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289">
                    <a:moveTo>
                      <a:pt x="185" y="100"/>
                    </a:moveTo>
                    <a:cubicBezTo>
                      <a:pt x="227" y="166"/>
                      <a:pt x="230" y="240"/>
                      <a:pt x="191" y="264"/>
                    </a:cubicBezTo>
                    <a:cubicBezTo>
                      <a:pt x="152" y="289"/>
                      <a:pt x="87" y="255"/>
                      <a:pt x="45" y="189"/>
                    </a:cubicBezTo>
                    <a:cubicBezTo>
                      <a:pt x="3" y="123"/>
                      <a:pt x="0" y="49"/>
                      <a:pt x="39" y="25"/>
                    </a:cubicBezTo>
                    <a:cubicBezTo>
                      <a:pt x="78" y="0"/>
                      <a:pt x="143" y="34"/>
                      <a:pt x="185" y="10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: Shape 59"/>
              <p:cNvSpPr/>
              <p:nvPr/>
            </p:nvSpPr>
            <p:spPr bwMode="auto">
              <a:xfrm>
                <a:off x="5568950" y="3217863"/>
                <a:ext cx="663575" cy="833438"/>
              </a:xfrm>
              <a:custGeom>
                <a:avLst/>
                <a:gdLst>
                  <a:gd name="T0" fmla="*/ 142 w 176"/>
                  <a:gd name="T1" fmla="*/ 77 h 221"/>
                  <a:gd name="T2" fmla="*/ 146 w 176"/>
                  <a:gd name="T3" fmla="*/ 202 h 221"/>
                  <a:gd name="T4" fmla="*/ 34 w 176"/>
                  <a:gd name="T5" fmla="*/ 144 h 221"/>
                  <a:gd name="T6" fmla="*/ 30 w 176"/>
                  <a:gd name="T7" fmla="*/ 19 h 221"/>
                  <a:gd name="T8" fmla="*/ 142 w 176"/>
                  <a:gd name="T9" fmla="*/ 77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6" h="221">
                    <a:moveTo>
                      <a:pt x="142" y="77"/>
                    </a:moveTo>
                    <a:cubicBezTo>
                      <a:pt x="174" y="127"/>
                      <a:pt x="176" y="183"/>
                      <a:pt x="146" y="202"/>
                    </a:cubicBezTo>
                    <a:cubicBezTo>
                      <a:pt x="117" y="221"/>
                      <a:pt x="67" y="195"/>
                      <a:pt x="34" y="144"/>
                    </a:cubicBezTo>
                    <a:cubicBezTo>
                      <a:pt x="2" y="94"/>
                      <a:pt x="0" y="37"/>
                      <a:pt x="30" y="19"/>
                    </a:cubicBezTo>
                    <a:cubicBezTo>
                      <a:pt x="59" y="0"/>
                      <a:pt x="109" y="26"/>
                      <a:pt x="142" y="77"/>
                    </a:cubicBezTo>
                    <a:close/>
                  </a:path>
                </a:pathLst>
              </a:custGeom>
              <a:solidFill>
                <a:srgbClr val="EEEFF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Oval 60"/>
              <p:cNvSpPr/>
              <p:nvPr/>
            </p:nvSpPr>
            <p:spPr bwMode="auto">
              <a:xfrm>
                <a:off x="5475288" y="4746625"/>
                <a:ext cx="660400" cy="663575"/>
              </a:xfrm>
              <a:prstGeom prst="ellipse">
                <a:avLst/>
              </a:prstGeom>
              <a:gradFill>
                <a:gsLst>
                  <a:gs pos="10000">
                    <a:schemeClr val="accent1">
                      <a:lumMod val="40000"/>
                      <a:lumOff val="60000"/>
                    </a:schemeClr>
                  </a:gs>
                  <a:gs pos="71000">
                    <a:srgbClr val="EC3838"/>
                  </a:gs>
                  <a:gs pos="54000">
                    <a:schemeClr val="accent1"/>
                  </a:gs>
                </a:gsLst>
                <a:lin ang="27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660399" y="5039197"/>
              <a:ext cx="3129384" cy="794554"/>
              <a:chOff x="975360" y="2462594"/>
              <a:chExt cx="3129384" cy="794554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3564744" y="2644270"/>
                <a:ext cx="540000" cy="540000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5000"/>
                </a:schemeClr>
              </a:solidFill>
              <a:ln w="12700" cap="flat">
                <a:noFill/>
                <a:prstDash val="solid"/>
                <a:miter/>
              </a:ln>
              <a:effectLst/>
            </p:spPr>
            <p:txBody>
              <a:bodyPr wrap="none" rtlCol="0" anchor="ctr">
                <a:noAutofit/>
              </a:bodyPr>
              <a:lstStyle>
                <a:defPPr>
                  <a:defRPr lang="zh-CN"/>
                </a:defPPr>
                <a:lvl1pPr algn="ctr">
                  <a:defRPr b="1"/>
                </a:lvl1pPr>
              </a:lstStyle>
              <a:p>
                <a:r>
                  <a:rPr lang="en-US" altLang="zh-CN" dirty="0"/>
                  <a:t>03</a:t>
                </a:r>
                <a:endParaRPr lang="zh-CN" altLang="en-US" dirty="0"/>
              </a:p>
            </p:txBody>
          </p:sp>
          <p:grpSp>
            <p:nvGrpSpPr>
              <p:cNvPr id="4" name="Group 3"/>
              <p:cNvGrpSpPr/>
              <p:nvPr/>
            </p:nvGrpSpPr>
            <p:grpSpPr>
              <a:xfrm>
                <a:off x="975360" y="2462594"/>
                <a:ext cx="2363949" cy="794554"/>
                <a:chOff x="3351051" y="4594986"/>
                <a:chExt cx="2363949" cy="794554"/>
              </a:xfrm>
            </p:grpSpPr>
            <p:sp>
              <p:nvSpPr>
                <p:cNvPr id="15" name="Rectangle 14"/>
                <p:cNvSpPr/>
                <p:nvPr/>
              </p:nvSpPr>
              <p:spPr>
                <a:xfrm>
                  <a:off x="3351051" y="4594986"/>
                  <a:ext cx="2363948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90000" bIns="90000" rtlCol="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kumimoji="1" lang="zh-CN" altLang="en-US" sz="1600" b="1" dirty="0">
                      <a:solidFill>
                        <a:schemeClr val="tx1"/>
                      </a:solidFill>
                    </a:rPr>
                    <a:t>生态压力</a:t>
                  </a:r>
                  <a:endParaRPr kumimoji="1" lang="zh-CN" altLang="en-US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3351052" y="4952660"/>
                  <a:ext cx="2363948" cy="4368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lang="zh-CN" altLang="en-US" sz="1200" kern="100" dirty="0">
                      <a:solidFill>
                        <a:schemeClr val="tx1">
                          <a:alpha val="60000"/>
                        </a:schemeClr>
                      </a:solidFill>
                      <a:effectLst/>
                    </a:rPr>
                    <a:t>农业面源污染、土地退化等问题</a:t>
                  </a:r>
                  <a:endParaRPr lang="zh-CN" altLang="en-US" sz="1200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7" name="Group 16"/>
            <p:cNvGrpSpPr/>
            <p:nvPr/>
          </p:nvGrpSpPr>
          <p:grpSpPr>
            <a:xfrm flipH="1">
              <a:off x="8382070" y="5039197"/>
              <a:ext cx="3109926" cy="998163"/>
              <a:chOff x="975360" y="2462594"/>
              <a:chExt cx="3109926" cy="998163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3545286" y="2644270"/>
                <a:ext cx="540000" cy="540000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5000"/>
                </a:schemeClr>
              </a:solidFill>
              <a:ln w="12700" cap="flat">
                <a:noFill/>
                <a:prstDash val="solid"/>
                <a:miter/>
              </a:ln>
              <a:effectLst/>
            </p:spPr>
            <p:txBody>
              <a:bodyPr wrap="none" rtlCol="0" anchor="ctr">
                <a:noAutofit/>
              </a:bodyPr>
              <a:lstStyle>
                <a:defPPr>
                  <a:defRPr lang="zh-CN"/>
                </a:defPPr>
                <a:lvl1pPr algn="ctr">
                  <a:defRPr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/>
                    </a:solidFill>
                  </a:rPr>
                  <a:t>04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975360" y="2462594"/>
                <a:ext cx="2363949" cy="998163"/>
                <a:chOff x="3351051" y="4594986"/>
                <a:chExt cx="2363949" cy="998163"/>
              </a:xfrm>
            </p:grpSpPr>
            <p:sp>
              <p:nvSpPr>
                <p:cNvPr id="20" name="Rectangle 19"/>
                <p:cNvSpPr/>
                <p:nvPr/>
              </p:nvSpPr>
              <p:spPr>
                <a:xfrm>
                  <a:off x="3351051" y="4594986"/>
                  <a:ext cx="2363948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90000" bIns="90000" rtlCol="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kumimoji="1" lang="zh-CN" altLang="en-US" sz="1600" b="1" dirty="0">
                      <a:solidFill>
                        <a:schemeClr val="tx1"/>
                      </a:solidFill>
                    </a:rPr>
                    <a:t>技术瓶颈</a:t>
                  </a:r>
                  <a:endParaRPr kumimoji="1" lang="zh-CN" altLang="en-US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3351052" y="4952660"/>
                  <a:ext cx="2363948" cy="64048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 kern="100" dirty="0">
                      <a:solidFill>
                        <a:schemeClr val="tx1">
                          <a:alpha val="60000"/>
                        </a:schemeClr>
                      </a:solidFill>
                      <a:effectLst/>
                    </a:rPr>
                    <a:t>农业科技创新能力不足，成果转化率低</a:t>
                  </a:r>
                  <a:endParaRPr lang="zh-CN" altLang="en-US" sz="1200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当前面临的主要挑战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íSḷíḑê"/>
          <p:cNvGrpSpPr/>
          <p:nvPr/>
        </p:nvGrpSpPr>
        <p:grpSpPr>
          <a:xfrm>
            <a:off x="660400" y="1130300"/>
            <a:ext cx="10871200" cy="5003800"/>
            <a:chOff x="660400" y="1130300"/>
            <a:chExt cx="10871200" cy="5003800"/>
          </a:xfrm>
        </p:grpSpPr>
        <p:sp>
          <p:nvSpPr>
            <p:cNvPr id="6" name="íśľîdé"/>
            <p:cNvSpPr/>
            <p:nvPr/>
          </p:nvSpPr>
          <p:spPr>
            <a:xfrm>
              <a:off x="660400" y="1130300"/>
              <a:ext cx="2823580" cy="5003800"/>
            </a:xfrm>
            <a:prstGeom prst="roundRect">
              <a:avLst>
                <a:gd name="adj" fmla="val 7710"/>
              </a:avLst>
            </a:prstGeom>
            <a:blipFill rotWithShape="0">
              <a:blip r:embed="rId1"/>
              <a:srcRect/>
              <a:stretch>
                <a:fillRect l="-83110" r="-8311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0" name="îSlîde"/>
            <p:cNvSpPr/>
            <p:nvPr/>
          </p:nvSpPr>
          <p:spPr>
            <a:xfrm>
              <a:off x="3707125" y="2278786"/>
              <a:ext cx="2481151" cy="1506133"/>
            </a:xfrm>
            <a:prstGeom prst="roundRect">
              <a:avLst>
                <a:gd name="adj" fmla="val 10500"/>
              </a:avLst>
            </a:prstGeom>
            <a:blipFill rotWithShape="0">
              <a:blip r:embed="rId2"/>
              <a:srcRect/>
              <a:stretch>
                <a:fillRect l="-3660" r="-366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1" name="îṩliďê"/>
            <p:cNvSpPr/>
            <p:nvPr/>
          </p:nvSpPr>
          <p:spPr>
            <a:xfrm>
              <a:off x="6378787" y="2278787"/>
              <a:ext cx="2481151" cy="1506133"/>
            </a:xfrm>
            <a:prstGeom prst="roundRect">
              <a:avLst>
                <a:gd name="adj" fmla="val 10500"/>
              </a:avLst>
            </a:prstGeom>
            <a:blipFill rotWithShape="0">
              <a:blip r:embed="rId3"/>
              <a:srcRect/>
              <a:stretch>
                <a:fillRect t="-4820" b="-482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2" name="işlîḋe"/>
            <p:cNvSpPr/>
            <p:nvPr/>
          </p:nvSpPr>
          <p:spPr>
            <a:xfrm>
              <a:off x="9050449" y="2278786"/>
              <a:ext cx="2481151" cy="1506133"/>
            </a:xfrm>
            <a:prstGeom prst="roundRect">
              <a:avLst>
                <a:gd name="adj" fmla="val 10500"/>
              </a:avLst>
            </a:prstGeom>
            <a:blipFill rotWithShape="0">
              <a:blip r:embed="rId4"/>
              <a:srcRect/>
              <a:stretch>
                <a:fillRect t="-4720" b="-472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4" name="ïŝḻíḑè"/>
            <p:cNvSpPr txBox="1"/>
            <p:nvPr/>
          </p:nvSpPr>
          <p:spPr>
            <a:xfrm>
              <a:off x="3809531" y="1207941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</a:rPr>
                <a:t>实地调查方案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îşļïďè"/>
            <p:cNvSpPr/>
            <p:nvPr/>
          </p:nvSpPr>
          <p:spPr>
            <a:xfrm flipH="1">
              <a:off x="3694424" y="1207941"/>
              <a:ext cx="115107" cy="733670"/>
            </a:xfrm>
            <a:prstGeom prst="roundRect">
              <a:avLst>
                <a:gd name="adj" fmla="val 44900"/>
              </a:avLst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50800" dist="50800" dir="5400000" algn="ctr" rotWithShape="0">
                <a:schemeClr val="accent4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7" name="ïṡḷiḓè"/>
            <p:cNvGrpSpPr/>
            <p:nvPr/>
          </p:nvGrpSpPr>
          <p:grpSpPr>
            <a:xfrm>
              <a:off x="3641859" y="4020748"/>
              <a:ext cx="2499487" cy="854977"/>
              <a:chOff x="3754057" y="4020748"/>
              <a:chExt cx="2499487" cy="854977"/>
            </a:xfrm>
          </p:grpSpPr>
          <p:sp>
            <p:nvSpPr>
              <p:cNvPr id="18" name="îṣļíďè"/>
              <p:cNvSpPr txBox="1"/>
              <p:nvPr/>
            </p:nvSpPr>
            <p:spPr>
              <a:xfrm>
                <a:off x="3754057" y="4020748"/>
                <a:ext cx="2039594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 marL="285750" indent="-285750">
                  <a:lnSpc>
                    <a:spcPct val="100000"/>
                  </a:lnSpc>
                  <a:buFont typeface="Wingdings" panose="05000000000000000000" pitchFamily="2" charset="2"/>
                  <a:buChar char="n"/>
                </a:pPr>
                <a:r>
                  <a:rPr lang="zh-CN" altLang="en-US" sz="1600" b="1" dirty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</a:rPr>
                  <a:t>农业生产现状调查</a:t>
                </a:r>
                <a:endParaRPr lang="zh-CN" altLang="en-US" sz="1600" b="1" dirty="0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</a:endParaRPr>
              </a:p>
            </p:txBody>
          </p:sp>
          <p:sp>
            <p:nvSpPr>
              <p:cNvPr id="20" name="iślíḑê"/>
              <p:cNvSpPr txBox="1"/>
              <p:nvPr/>
            </p:nvSpPr>
            <p:spPr>
              <a:xfrm>
                <a:off x="3772393" y="4359302"/>
                <a:ext cx="2481151" cy="516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85000"/>
                        <a:lumOff val="15000"/>
                        <a:alpha val="50000"/>
                      </a:schemeClr>
                    </a:solidFill>
                  </a:rPr>
                  <a:t>了解当地农业发展情况及主要农作物的种植规模和产量</a:t>
                </a:r>
                <a:endParaRPr lang="zh-CN" altLang="en-US" sz="1200" dirty="0">
                  <a:solidFill>
                    <a:schemeClr val="tx1">
                      <a:lumMod val="85000"/>
                      <a:lumOff val="15000"/>
                      <a:alpha val="50000"/>
                    </a:schemeClr>
                  </a:solidFill>
                </a:endParaRPr>
              </a:p>
            </p:txBody>
          </p:sp>
        </p:grpSp>
        <p:grpSp>
          <p:nvGrpSpPr>
            <p:cNvPr id="21" name="işľiḍê"/>
            <p:cNvGrpSpPr/>
            <p:nvPr/>
          </p:nvGrpSpPr>
          <p:grpSpPr>
            <a:xfrm>
              <a:off x="6378787" y="4020748"/>
              <a:ext cx="2481149" cy="1076577"/>
              <a:chOff x="4022595" y="2178876"/>
              <a:chExt cx="2481149" cy="1076577"/>
            </a:xfrm>
          </p:grpSpPr>
          <p:sp>
            <p:nvSpPr>
              <p:cNvPr id="22" name="í$ļíḑe"/>
              <p:cNvSpPr txBox="1"/>
              <p:nvPr/>
            </p:nvSpPr>
            <p:spPr>
              <a:xfrm>
                <a:off x="4022595" y="2178876"/>
                <a:ext cx="2347033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 marL="285750" indent="-285750">
                  <a:lnSpc>
                    <a:spcPct val="100000"/>
                  </a:lnSpc>
                  <a:buFont typeface="Wingdings" panose="05000000000000000000" pitchFamily="2" charset="2"/>
                  <a:buChar char="n"/>
                </a:pPr>
                <a:r>
                  <a:rPr lang="zh-CN" altLang="en-US" sz="1600" b="1" dirty="0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</a:schemeClr>
                        </a:gs>
                        <a:gs pos="60000">
                          <a:schemeClr val="accent2"/>
                        </a:gs>
                      </a:gsLst>
                      <a:lin ang="2700000" scaled="0"/>
                    </a:gradFill>
                  </a:rPr>
                  <a:t>农民生产技术调研</a:t>
                </a:r>
                <a:endParaRPr lang="zh-CN" altLang="en-US" sz="1600" b="1" dirty="0"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60000">
                        <a:schemeClr val="accent2"/>
                      </a:gs>
                    </a:gsLst>
                    <a:lin ang="2700000" scaled="0"/>
                  </a:gradFill>
                </a:endParaRPr>
              </a:p>
            </p:txBody>
          </p:sp>
          <p:sp>
            <p:nvSpPr>
              <p:cNvPr id="23" name="îṩ1íďé"/>
              <p:cNvSpPr txBox="1"/>
              <p:nvPr/>
            </p:nvSpPr>
            <p:spPr>
              <a:xfrm>
                <a:off x="4022595" y="2517430"/>
                <a:ext cx="2481149" cy="738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85000"/>
                        <a:lumOff val="15000"/>
                        <a:alpha val="50000"/>
                      </a:schemeClr>
                    </a:solidFill>
                  </a:rPr>
                  <a:t>调查农民在农业生产中使用的技术和工具，了解现有技术的优势和不足</a:t>
                </a:r>
                <a:endParaRPr lang="zh-CN" altLang="en-US" sz="1200" dirty="0">
                  <a:solidFill>
                    <a:schemeClr val="tx1">
                      <a:lumMod val="85000"/>
                      <a:lumOff val="15000"/>
                      <a:alpha val="50000"/>
                    </a:schemeClr>
                  </a:solidFill>
                </a:endParaRPr>
              </a:p>
            </p:txBody>
          </p:sp>
        </p:grpSp>
        <p:sp>
          <p:nvSpPr>
            <p:cNvPr id="25" name="íṧľidê"/>
            <p:cNvSpPr txBox="1"/>
            <p:nvPr/>
          </p:nvSpPr>
          <p:spPr>
            <a:xfrm>
              <a:off x="8963261" y="4020748"/>
              <a:ext cx="2347032" cy="338554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 marL="285750" indent="-285750">
                <a:lnSpc>
                  <a:spcPct val="100000"/>
                </a:lnSpc>
                <a:buFont typeface="Wingdings" panose="05000000000000000000" pitchFamily="2" charset="2"/>
                <a:buChar char="n"/>
              </a:pPr>
              <a:r>
                <a:rPr lang="zh-CN" altLang="en-US" sz="1600" b="1" dirty="0">
                  <a:gradFill>
                    <a:gsLst>
                      <a:gs pos="0">
                        <a:schemeClr val="accent3">
                          <a:lumMod val="60000"/>
                          <a:lumOff val="40000"/>
                        </a:schemeClr>
                      </a:gs>
                      <a:gs pos="60000">
                        <a:schemeClr val="accent3"/>
                      </a:gs>
                    </a:gsLst>
                    <a:lin ang="2700000" scaled="0"/>
                  </a:gradFill>
                </a:rPr>
                <a:t>土壤质量评估</a:t>
              </a:r>
              <a:endParaRPr lang="zh-CN" altLang="en-US" sz="1600" b="1" dirty="0">
                <a:gradFill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60000">
                      <a:schemeClr val="accent3"/>
                    </a:gs>
                  </a:gsLst>
                  <a:lin ang="2700000" scaled="0"/>
                </a:gradFill>
              </a:endParaRPr>
            </a:p>
          </p:txBody>
        </p:sp>
        <p:sp>
          <p:nvSpPr>
            <p:cNvPr id="26" name="iṡḻíḋé"/>
            <p:cNvSpPr txBox="1"/>
            <p:nvPr/>
          </p:nvSpPr>
          <p:spPr>
            <a:xfrm>
              <a:off x="8963261" y="4359302"/>
              <a:ext cx="2481149" cy="738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  <a:alpha val="50000"/>
                    </a:schemeClr>
                  </a:solidFill>
                </a:rPr>
                <a:t>采集土壤样本进行实验室分析，评估土壤的肥力、酸碱度和有机质含量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  <a:alpha val="50000"/>
                  </a:schemeClr>
                </a:solidFill>
              </a:endParaRPr>
            </a:p>
          </p:txBody>
        </p:sp>
        <p:cxnSp>
          <p:nvCxnSpPr>
            <p:cNvPr id="29" name="ïṥḻîḓé"/>
            <p:cNvCxnSpPr/>
            <p:nvPr/>
          </p:nvCxnSpPr>
          <p:spPr>
            <a:xfrm flipH="1">
              <a:off x="3707125" y="6072415"/>
              <a:ext cx="2401575" cy="0"/>
            </a:xfrm>
            <a:prstGeom prst="line">
              <a:avLst/>
            </a:prstGeom>
            <a:ln w="76200" cap="rnd"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20000">
                    <a:schemeClr val="accent1"/>
                  </a:gs>
                </a:gsLst>
                <a:lin ang="1200000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íṥ1idè"/>
            <p:cNvCxnSpPr/>
            <p:nvPr/>
          </p:nvCxnSpPr>
          <p:spPr>
            <a:xfrm flipH="1">
              <a:off x="6458361" y="6056547"/>
              <a:ext cx="2401575" cy="0"/>
            </a:xfrm>
            <a:prstGeom prst="line">
              <a:avLst/>
            </a:prstGeom>
            <a:ln w="76200" cap="rnd"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20000">
                    <a:schemeClr val="accent2"/>
                  </a:gs>
                </a:gsLst>
                <a:lin ang="1200000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íSḷiďè"/>
            <p:cNvCxnSpPr/>
            <p:nvPr/>
          </p:nvCxnSpPr>
          <p:spPr>
            <a:xfrm flipH="1">
              <a:off x="9130025" y="6036384"/>
              <a:ext cx="2401575" cy="0"/>
            </a:xfrm>
            <a:prstGeom prst="line">
              <a:avLst/>
            </a:prstGeom>
            <a:ln w="76200" cap="rnd"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20000">
                    <a:schemeClr val="accent3"/>
                  </a:gs>
                </a:gsLst>
                <a:lin ang="1200000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itle 3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方案，实践的起点</a:t>
            </a:r>
            <a:endParaRPr lang="en-US" dirty="0"/>
          </a:p>
        </p:txBody>
      </p:sp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28882" y="1352677"/>
            <a:ext cx="7734236" cy="4314386"/>
            <a:chOff x="2228882" y="1352677"/>
            <a:chExt cx="7734236" cy="4314386"/>
          </a:xfrm>
        </p:grpSpPr>
        <p:sp>
          <p:nvSpPr>
            <p:cNvPr id="16" name="任意多边形 15"/>
            <p:cNvSpPr/>
            <p:nvPr/>
          </p:nvSpPr>
          <p:spPr bwMode="auto">
            <a:xfrm>
              <a:off x="6246373" y="4380233"/>
              <a:ext cx="447796" cy="448461"/>
            </a:xfrm>
            <a:custGeom>
              <a:avLst/>
              <a:gdLst>
                <a:gd name="T0" fmla="*/ 568 w 568"/>
                <a:gd name="T1" fmla="*/ 0 h 568"/>
                <a:gd name="T2" fmla="*/ 402 w 568"/>
                <a:gd name="T3" fmla="*/ 402 h 568"/>
                <a:gd name="T4" fmla="*/ 0 w 568"/>
                <a:gd name="T5" fmla="*/ 568 h 568"/>
                <a:gd name="T6" fmla="*/ 0 w 568"/>
                <a:gd name="T7" fmla="*/ 154 h 568"/>
                <a:gd name="T8" fmla="*/ 154 w 568"/>
                <a:gd name="T9" fmla="*/ 0 h 568"/>
                <a:gd name="T10" fmla="*/ 568 w 568"/>
                <a:gd name="T11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8" h="568">
                  <a:moveTo>
                    <a:pt x="568" y="0"/>
                  </a:moveTo>
                  <a:cubicBezTo>
                    <a:pt x="568" y="157"/>
                    <a:pt x="504" y="299"/>
                    <a:pt x="402" y="402"/>
                  </a:cubicBezTo>
                  <a:cubicBezTo>
                    <a:pt x="299" y="504"/>
                    <a:pt x="157" y="568"/>
                    <a:pt x="0" y="56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69"/>
                    <a:pt x="69" y="0"/>
                    <a:pt x="154" y="0"/>
                  </a:cubicBezTo>
                  <a:lnTo>
                    <a:pt x="568" y="0"/>
                  </a:lnTo>
                  <a:close/>
                </a:path>
              </a:pathLst>
            </a:custGeom>
            <a:solidFill>
              <a:schemeClr val="accent5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5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rgbClr val="FFFFFF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 bwMode="auto">
            <a:xfrm>
              <a:off x="6096000" y="4230525"/>
              <a:ext cx="1436538" cy="1436538"/>
            </a:xfrm>
            <a:custGeom>
              <a:avLst/>
              <a:gdLst>
                <a:gd name="T0" fmla="*/ 1820 w 1820"/>
                <a:gd name="T1" fmla="*/ 0 h 1820"/>
                <a:gd name="T2" fmla="*/ 1287 w 1820"/>
                <a:gd name="T3" fmla="*/ 1287 h 1820"/>
                <a:gd name="T4" fmla="*/ 0 w 1820"/>
                <a:gd name="T5" fmla="*/ 1820 h 1820"/>
                <a:gd name="T6" fmla="*/ 0 w 1820"/>
                <a:gd name="T7" fmla="*/ 781 h 1820"/>
                <a:gd name="T8" fmla="*/ 552 w 1820"/>
                <a:gd name="T9" fmla="*/ 552 h 1820"/>
                <a:gd name="T10" fmla="*/ 781 w 1820"/>
                <a:gd name="T11" fmla="*/ 0 h 1820"/>
                <a:gd name="T12" fmla="*/ 1820 w 1820"/>
                <a:gd name="T13" fmla="*/ 0 h 1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0" h="1820">
                  <a:moveTo>
                    <a:pt x="1820" y="0"/>
                  </a:moveTo>
                  <a:cubicBezTo>
                    <a:pt x="1820" y="503"/>
                    <a:pt x="1616" y="958"/>
                    <a:pt x="1287" y="1287"/>
                  </a:cubicBezTo>
                  <a:cubicBezTo>
                    <a:pt x="958" y="1616"/>
                    <a:pt x="503" y="1820"/>
                    <a:pt x="0" y="1820"/>
                  </a:cubicBezTo>
                  <a:cubicBezTo>
                    <a:pt x="0" y="781"/>
                    <a:pt x="0" y="781"/>
                    <a:pt x="0" y="781"/>
                  </a:cubicBezTo>
                  <a:cubicBezTo>
                    <a:pt x="216" y="781"/>
                    <a:pt x="411" y="694"/>
                    <a:pt x="552" y="552"/>
                  </a:cubicBezTo>
                  <a:cubicBezTo>
                    <a:pt x="694" y="411"/>
                    <a:pt x="781" y="216"/>
                    <a:pt x="781" y="0"/>
                  </a:cubicBezTo>
                  <a:lnTo>
                    <a:pt x="1820" y="0"/>
                  </a:ln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5" name="任意多边形 14"/>
            <p:cNvSpPr/>
            <p:nvPr/>
          </p:nvSpPr>
          <p:spPr bwMode="auto">
            <a:xfrm>
              <a:off x="5497830" y="4380233"/>
              <a:ext cx="448461" cy="448461"/>
            </a:xfrm>
            <a:custGeom>
              <a:avLst/>
              <a:gdLst>
                <a:gd name="T0" fmla="*/ 568 w 568"/>
                <a:gd name="T1" fmla="*/ 154 h 568"/>
                <a:gd name="T2" fmla="*/ 568 w 568"/>
                <a:gd name="T3" fmla="*/ 568 h 568"/>
                <a:gd name="T4" fmla="*/ 166 w 568"/>
                <a:gd name="T5" fmla="*/ 402 h 568"/>
                <a:gd name="T6" fmla="*/ 0 w 568"/>
                <a:gd name="T7" fmla="*/ 0 h 568"/>
                <a:gd name="T8" fmla="*/ 414 w 568"/>
                <a:gd name="T9" fmla="*/ 0 h 568"/>
                <a:gd name="T10" fmla="*/ 568 w 568"/>
                <a:gd name="T11" fmla="*/ 154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8" h="568">
                  <a:moveTo>
                    <a:pt x="568" y="154"/>
                  </a:moveTo>
                  <a:cubicBezTo>
                    <a:pt x="568" y="568"/>
                    <a:pt x="568" y="568"/>
                    <a:pt x="568" y="568"/>
                  </a:cubicBezTo>
                  <a:cubicBezTo>
                    <a:pt x="411" y="568"/>
                    <a:pt x="269" y="504"/>
                    <a:pt x="166" y="402"/>
                  </a:cubicBezTo>
                  <a:cubicBezTo>
                    <a:pt x="64" y="299"/>
                    <a:pt x="0" y="157"/>
                    <a:pt x="0" y="0"/>
                  </a:cubicBezTo>
                  <a:cubicBezTo>
                    <a:pt x="414" y="0"/>
                    <a:pt x="414" y="0"/>
                    <a:pt x="414" y="0"/>
                  </a:cubicBezTo>
                  <a:cubicBezTo>
                    <a:pt x="499" y="0"/>
                    <a:pt x="568" y="69"/>
                    <a:pt x="568" y="154"/>
                  </a:cubicBezTo>
                  <a:close/>
                </a:path>
              </a:pathLst>
            </a:custGeom>
            <a:solidFill>
              <a:schemeClr val="accent2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2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7" name="任意多边形 16"/>
            <p:cNvSpPr/>
            <p:nvPr/>
          </p:nvSpPr>
          <p:spPr bwMode="auto">
            <a:xfrm>
              <a:off x="6246373" y="3632355"/>
              <a:ext cx="447796" cy="448461"/>
            </a:xfrm>
            <a:custGeom>
              <a:avLst/>
              <a:gdLst>
                <a:gd name="T0" fmla="*/ 568 w 568"/>
                <a:gd name="T1" fmla="*/ 568 h 568"/>
                <a:gd name="T2" fmla="*/ 154 w 568"/>
                <a:gd name="T3" fmla="*/ 568 h 568"/>
                <a:gd name="T4" fmla="*/ 0 w 568"/>
                <a:gd name="T5" fmla="*/ 414 h 568"/>
                <a:gd name="T6" fmla="*/ 0 w 568"/>
                <a:gd name="T7" fmla="*/ 0 h 568"/>
                <a:gd name="T8" fmla="*/ 402 w 568"/>
                <a:gd name="T9" fmla="*/ 166 h 568"/>
                <a:gd name="T10" fmla="*/ 568 w 568"/>
                <a:gd name="T11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8" h="568">
                  <a:moveTo>
                    <a:pt x="568" y="568"/>
                  </a:moveTo>
                  <a:cubicBezTo>
                    <a:pt x="154" y="568"/>
                    <a:pt x="154" y="568"/>
                    <a:pt x="154" y="568"/>
                  </a:cubicBezTo>
                  <a:cubicBezTo>
                    <a:pt x="69" y="568"/>
                    <a:pt x="0" y="499"/>
                    <a:pt x="0" y="4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99" y="64"/>
                    <a:pt x="402" y="166"/>
                  </a:cubicBezTo>
                  <a:cubicBezTo>
                    <a:pt x="504" y="269"/>
                    <a:pt x="568" y="411"/>
                    <a:pt x="568" y="568"/>
                  </a:cubicBezTo>
                  <a:close/>
                </a:path>
              </a:pathLst>
            </a:custGeom>
            <a:solidFill>
              <a:schemeClr val="accent6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6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8" name="任意多边形 17"/>
            <p:cNvSpPr/>
            <p:nvPr/>
          </p:nvSpPr>
          <p:spPr bwMode="auto">
            <a:xfrm>
              <a:off x="5493173" y="3627698"/>
              <a:ext cx="448461" cy="448461"/>
            </a:xfrm>
            <a:custGeom>
              <a:avLst/>
              <a:gdLst>
                <a:gd name="T0" fmla="*/ 568 w 568"/>
                <a:gd name="T1" fmla="*/ 0 h 568"/>
                <a:gd name="T2" fmla="*/ 568 w 568"/>
                <a:gd name="T3" fmla="*/ 414 h 568"/>
                <a:gd name="T4" fmla="*/ 414 w 568"/>
                <a:gd name="T5" fmla="*/ 568 h 568"/>
                <a:gd name="T6" fmla="*/ 0 w 568"/>
                <a:gd name="T7" fmla="*/ 568 h 568"/>
                <a:gd name="T8" fmla="*/ 166 w 568"/>
                <a:gd name="T9" fmla="*/ 166 h 568"/>
                <a:gd name="T10" fmla="*/ 568 w 568"/>
                <a:gd name="T11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8" h="568">
                  <a:moveTo>
                    <a:pt x="568" y="0"/>
                  </a:moveTo>
                  <a:cubicBezTo>
                    <a:pt x="568" y="414"/>
                    <a:pt x="568" y="414"/>
                    <a:pt x="568" y="414"/>
                  </a:cubicBezTo>
                  <a:cubicBezTo>
                    <a:pt x="568" y="499"/>
                    <a:pt x="499" y="568"/>
                    <a:pt x="414" y="568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0" y="411"/>
                    <a:pt x="64" y="269"/>
                    <a:pt x="166" y="166"/>
                  </a:cubicBezTo>
                  <a:cubicBezTo>
                    <a:pt x="269" y="64"/>
                    <a:pt x="411" y="0"/>
                    <a:pt x="568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3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 bwMode="auto">
            <a:xfrm>
              <a:off x="6096000" y="2793987"/>
              <a:ext cx="1436538" cy="1436538"/>
            </a:xfrm>
            <a:custGeom>
              <a:avLst/>
              <a:gdLst>
                <a:gd name="T0" fmla="*/ 1820 w 1820"/>
                <a:gd name="T1" fmla="*/ 1820 h 1820"/>
                <a:gd name="T2" fmla="*/ 781 w 1820"/>
                <a:gd name="T3" fmla="*/ 1820 h 1820"/>
                <a:gd name="T4" fmla="*/ 552 w 1820"/>
                <a:gd name="T5" fmla="*/ 1268 h 1820"/>
                <a:gd name="T6" fmla="*/ 0 w 1820"/>
                <a:gd name="T7" fmla="*/ 1039 h 1820"/>
                <a:gd name="T8" fmla="*/ 0 w 1820"/>
                <a:gd name="T9" fmla="*/ 0 h 1820"/>
                <a:gd name="T10" fmla="*/ 1287 w 1820"/>
                <a:gd name="T11" fmla="*/ 533 h 1820"/>
                <a:gd name="T12" fmla="*/ 1820 w 1820"/>
                <a:gd name="T13" fmla="*/ 1820 h 1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0" h="1820">
                  <a:moveTo>
                    <a:pt x="1820" y="1820"/>
                  </a:moveTo>
                  <a:cubicBezTo>
                    <a:pt x="781" y="1820"/>
                    <a:pt x="781" y="1820"/>
                    <a:pt x="781" y="1820"/>
                  </a:cubicBezTo>
                  <a:cubicBezTo>
                    <a:pt x="781" y="1604"/>
                    <a:pt x="694" y="1409"/>
                    <a:pt x="552" y="1268"/>
                  </a:cubicBezTo>
                  <a:cubicBezTo>
                    <a:pt x="411" y="1126"/>
                    <a:pt x="216" y="1039"/>
                    <a:pt x="0" y="10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03" y="0"/>
                    <a:pt x="958" y="204"/>
                    <a:pt x="1287" y="533"/>
                  </a:cubicBezTo>
                  <a:cubicBezTo>
                    <a:pt x="1616" y="862"/>
                    <a:pt x="1820" y="1317"/>
                    <a:pt x="1820" y="182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 bwMode="auto">
            <a:xfrm>
              <a:off x="4659462" y="2793987"/>
              <a:ext cx="1436538" cy="1436538"/>
            </a:xfrm>
            <a:custGeom>
              <a:avLst/>
              <a:gdLst>
                <a:gd name="T0" fmla="*/ 1820 w 1820"/>
                <a:gd name="T1" fmla="*/ 0 h 1820"/>
                <a:gd name="T2" fmla="*/ 1820 w 1820"/>
                <a:gd name="T3" fmla="*/ 1039 h 1820"/>
                <a:gd name="T4" fmla="*/ 1268 w 1820"/>
                <a:gd name="T5" fmla="*/ 1268 h 1820"/>
                <a:gd name="T6" fmla="*/ 1039 w 1820"/>
                <a:gd name="T7" fmla="*/ 1820 h 1820"/>
                <a:gd name="T8" fmla="*/ 0 w 1820"/>
                <a:gd name="T9" fmla="*/ 1820 h 1820"/>
                <a:gd name="T10" fmla="*/ 533 w 1820"/>
                <a:gd name="T11" fmla="*/ 533 h 1820"/>
                <a:gd name="T12" fmla="*/ 1820 w 1820"/>
                <a:gd name="T13" fmla="*/ 0 h 1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0" h="1820">
                  <a:moveTo>
                    <a:pt x="1820" y="0"/>
                  </a:moveTo>
                  <a:cubicBezTo>
                    <a:pt x="1820" y="1039"/>
                    <a:pt x="1820" y="1039"/>
                    <a:pt x="1820" y="1039"/>
                  </a:cubicBezTo>
                  <a:cubicBezTo>
                    <a:pt x="1604" y="1039"/>
                    <a:pt x="1409" y="1126"/>
                    <a:pt x="1268" y="1268"/>
                  </a:cubicBezTo>
                  <a:cubicBezTo>
                    <a:pt x="1126" y="1409"/>
                    <a:pt x="1039" y="1604"/>
                    <a:pt x="1039" y="1820"/>
                  </a:cubicBezTo>
                  <a:cubicBezTo>
                    <a:pt x="0" y="1820"/>
                    <a:pt x="0" y="1820"/>
                    <a:pt x="0" y="1820"/>
                  </a:cubicBezTo>
                  <a:cubicBezTo>
                    <a:pt x="0" y="1317"/>
                    <a:pt x="204" y="862"/>
                    <a:pt x="533" y="533"/>
                  </a:cubicBezTo>
                  <a:cubicBezTo>
                    <a:pt x="862" y="204"/>
                    <a:pt x="1317" y="0"/>
                    <a:pt x="1820" y="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 bwMode="auto">
            <a:xfrm>
              <a:off x="4659462" y="4230525"/>
              <a:ext cx="1436538" cy="1436538"/>
            </a:xfrm>
            <a:custGeom>
              <a:avLst/>
              <a:gdLst>
                <a:gd name="T0" fmla="*/ 1820 w 1820"/>
                <a:gd name="T1" fmla="*/ 781 h 1820"/>
                <a:gd name="T2" fmla="*/ 1820 w 1820"/>
                <a:gd name="T3" fmla="*/ 1820 h 1820"/>
                <a:gd name="T4" fmla="*/ 533 w 1820"/>
                <a:gd name="T5" fmla="*/ 1287 h 1820"/>
                <a:gd name="T6" fmla="*/ 0 w 1820"/>
                <a:gd name="T7" fmla="*/ 0 h 1820"/>
                <a:gd name="T8" fmla="*/ 1039 w 1820"/>
                <a:gd name="T9" fmla="*/ 0 h 1820"/>
                <a:gd name="T10" fmla="*/ 1268 w 1820"/>
                <a:gd name="T11" fmla="*/ 552 h 1820"/>
                <a:gd name="T12" fmla="*/ 1820 w 1820"/>
                <a:gd name="T13" fmla="*/ 781 h 1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0" h="1820">
                  <a:moveTo>
                    <a:pt x="1820" y="781"/>
                  </a:moveTo>
                  <a:cubicBezTo>
                    <a:pt x="1820" y="1820"/>
                    <a:pt x="1820" y="1820"/>
                    <a:pt x="1820" y="1820"/>
                  </a:cubicBezTo>
                  <a:cubicBezTo>
                    <a:pt x="1317" y="1820"/>
                    <a:pt x="862" y="1616"/>
                    <a:pt x="533" y="1287"/>
                  </a:cubicBezTo>
                  <a:cubicBezTo>
                    <a:pt x="204" y="958"/>
                    <a:pt x="0" y="503"/>
                    <a:pt x="0" y="0"/>
                  </a:cubicBezTo>
                  <a:cubicBezTo>
                    <a:pt x="1039" y="0"/>
                    <a:pt x="1039" y="0"/>
                    <a:pt x="1039" y="0"/>
                  </a:cubicBezTo>
                  <a:cubicBezTo>
                    <a:pt x="1039" y="216"/>
                    <a:pt x="1126" y="411"/>
                    <a:pt x="1268" y="552"/>
                  </a:cubicBezTo>
                  <a:cubicBezTo>
                    <a:pt x="1409" y="694"/>
                    <a:pt x="1604" y="781"/>
                    <a:pt x="1820" y="781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682911" y="2915314"/>
              <a:ext cx="1897317" cy="276999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20000"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dirty="0">
                  <a:solidFill>
                    <a:schemeClr val="accent6"/>
                  </a:solidFill>
                </a:rPr>
                <a:t>数据分析</a:t>
              </a:r>
              <a:endParaRPr lang="zh-CN" altLang="en-US" sz="1600" b="1" dirty="0">
                <a:solidFill>
                  <a:schemeClr val="accent6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682911" y="3192313"/>
              <a:ext cx="2280207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/>
                <a:t>通过统计方法分析数据</a:t>
              </a:r>
              <a:endParaRPr lang="zh-CN" altLang="en-US" sz="1200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682247" y="4603373"/>
              <a:ext cx="1897317" cy="276999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20000"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实验研究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682247" y="4880372"/>
              <a:ext cx="2280207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/>
                <a:t>进行农业问题相关的实验</a:t>
              </a:r>
              <a:endParaRPr lang="zh-CN" altLang="en-US" sz="1200" dirty="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611772" y="4603373"/>
              <a:ext cx="1897317" cy="276999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20000"/>
            </a:bodyPr>
            <a:lstStyle/>
            <a:p>
              <a:pPr algn="r">
                <a:lnSpc>
                  <a:spcPct val="100000"/>
                </a:lnSpc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文献综述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228882" y="4880372"/>
              <a:ext cx="2280207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分析现有的研究文献</a:t>
              </a:r>
              <a:endParaRPr lang="zh-CN" altLang="en-US" sz="1200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611772" y="2910719"/>
              <a:ext cx="1897317" cy="276999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20000"/>
            </a:bodyPr>
            <a:lstStyle/>
            <a:p>
              <a:pPr algn="r">
                <a:lnSpc>
                  <a:spcPct val="100000"/>
                </a:lnSpc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实地调查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228882" y="3187718"/>
              <a:ext cx="2280207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收集农业问题相关数据</a:t>
              </a:r>
              <a:endParaRPr lang="zh-CN" altLang="en-US" sz="1200" dirty="0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770127" y="2910719"/>
              <a:ext cx="607604" cy="607602"/>
              <a:chOff x="5575533" y="3979905"/>
              <a:chExt cx="622067" cy="622064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575533" y="3979905"/>
                <a:ext cx="622067" cy="622064"/>
              </a:xfrm>
              <a:prstGeom prst="ellipse">
                <a:avLst/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任意多边形 33"/>
              <p:cNvSpPr/>
              <p:nvPr/>
            </p:nvSpPr>
            <p:spPr bwMode="auto">
              <a:xfrm>
                <a:off x="5751343" y="4160244"/>
                <a:ext cx="264447" cy="240835"/>
              </a:xfrm>
              <a:custGeom>
                <a:avLst/>
                <a:gdLst>
                  <a:gd name="connsiteX0" fmla="*/ 125329 w 533400"/>
                  <a:gd name="connsiteY0" fmla="*/ 229221 h 485775"/>
                  <a:gd name="connsiteX1" fmla="*/ 125329 w 533400"/>
                  <a:gd name="connsiteY1" fmla="*/ 276846 h 485775"/>
                  <a:gd name="connsiteX2" fmla="*/ 144379 w 533400"/>
                  <a:gd name="connsiteY2" fmla="*/ 276846 h 485775"/>
                  <a:gd name="connsiteX3" fmla="*/ 144379 w 533400"/>
                  <a:gd name="connsiteY3" fmla="*/ 229221 h 485775"/>
                  <a:gd name="connsiteX4" fmla="*/ 392029 w 533400"/>
                  <a:gd name="connsiteY4" fmla="*/ 229221 h 485775"/>
                  <a:gd name="connsiteX5" fmla="*/ 392029 w 533400"/>
                  <a:gd name="connsiteY5" fmla="*/ 276846 h 485775"/>
                  <a:gd name="connsiteX6" fmla="*/ 411079 w 533400"/>
                  <a:gd name="connsiteY6" fmla="*/ 276846 h 485775"/>
                  <a:gd name="connsiteX7" fmla="*/ 411079 w 533400"/>
                  <a:gd name="connsiteY7" fmla="*/ 229221 h 485775"/>
                  <a:gd name="connsiteX8" fmla="*/ 534904 w 533400"/>
                  <a:gd name="connsiteY8" fmla="*/ 229221 h 485775"/>
                  <a:gd name="connsiteX9" fmla="*/ 534904 w 533400"/>
                  <a:gd name="connsiteY9" fmla="*/ 457821 h 485775"/>
                  <a:gd name="connsiteX10" fmla="*/ 506329 w 533400"/>
                  <a:gd name="connsiteY10" fmla="*/ 486396 h 485775"/>
                  <a:gd name="connsiteX11" fmla="*/ 30079 w 533400"/>
                  <a:gd name="connsiteY11" fmla="*/ 486396 h 485775"/>
                  <a:gd name="connsiteX12" fmla="*/ 1504 w 533400"/>
                  <a:gd name="connsiteY12" fmla="*/ 457821 h 485775"/>
                  <a:gd name="connsiteX13" fmla="*/ 1504 w 533400"/>
                  <a:gd name="connsiteY13" fmla="*/ 229221 h 485775"/>
                  <a:gd name="connsiteX14" fmla="*/ 125329 w 533400"/>
                  <a:gd name="connsiteY14" fmla="*/ 229221 h 485775"/>
                  <a:gd name="connsiteX15" fmla="*/ 372979 w 533400"/>
                  <a:gd name="connsiteY15" fmla="*/ 621 h 485775"/>
                  <a:gd name="connsiteX16" fmla="*/ 411079 w 533400"/>
                  <a:gd name="connsiteY16" fmla="*/ 36816 h 485775"/>
                  <a:gd name="connsiteX17" fmla="*/ 411079 w 533400"/>
                  <a:gd name="connsiteY17" fmla="*/ 38721 h 485775"/>
                  <a:gd name="connsiteX18" fmla="*/ 411079 w 533400"/>
                  <a:gd name="connsiteY18" fmla="*/ 114921 h 485775"/>
                  <a:gd name="connsiteX19" fmla="*/ 506329 w 533400"/>
                  <a:gd name="connsiteY19" fmla="*/ 114921 h 485775"/>
                  <a:gd name="connsiteX20" fmla="*/ 534904 w 533400"/>
                  <a:gd name="connsiteY20" fmla="*/ 143496 h 485775"/>
                  <a:gd name="connsiteX21" fmla="*/ 534904 w 533400"/>
                  <a:gd name="connsiteY21" fmla="*/ 210171 h 485775"/>
                  <a:gd name="connsiteX22" fmla="*/ 1504 w 533400"/>
                  <a:gd name="connsiteY22" fmla="*/ 210171 h 485775"/>
                  <a:gd name="connsiteX23" fmla="*/ 1504 w 533400"/>
                  <a:gd name="connsiteY23" fmla="*/ 143496 h 485775"/>
                  <a:gd name="connsiteX24" fmla="*/ 30079 w 533400"/>
                  <a:gd name="connsiteY24" fmla="*/ 114921 h 485775"/>
                  <a:gd name="connsiteX25" fmla="*/ 125329 w 533400"/>
                  <a:gd name="connsiteY25" fmla="*/ 114921 h 485775"/>
                  <a:gd name="connsiteX26" fmla="*/ 125329 w 533400"/>
                  <a:gd name="connsiteY26" fmla="*/ 38721 h 485775"/>
                  <a:gd name="connsiteX27" fmla="*/ 161524 w 533400"/>
                  <a:gd name="connsiteY27" fmla="*/ 621 h 485775"/>
                  <a:gd name="connsiteX28" fmla="*/ 163429 w 533400"/>
                  <a:gd name="connsiteY28" fmla="*/ 621 h 485775"/>
                  <a:gd name="connsiteX29" fmla="*/ 372979 w 533400"/>
                  <a:gd name="connsiteY29" fmla="*/ 621 h 485775"/>
                  <a:gd name="connsiteX30" fmla="*/ 372979 w 533400"/>
                  <a:gd name="connsiteY30" fmla="*/ 19671 h 485775"/>
                  <a:gd name="connsiteX31" fmla="*/ 163429 w 533400"/>
                  <a:gd name="connsiteY31" fmla="*/ 19671 h 485775"/>
                  <a:gd name="connsiteX32" fmla="*/ 144474 w 533400"/>
                  <a:gd name="connsiteY32" fmla="*/ 37292 h 485775"/>
                  <a:gd name="connsiteX33" fmla="*/ 144379 w 533400"/>
                  <a:gd name="connsiteY33" fmla="*/ 38721 h 485775"/>
                  <a:gd name="connsiteX34" fmla="*/ 144379 w 533400"/>
                  <a:gd name="connsiteY34" fmla="*/ 114921 h 485775"/>
                  <a:gd name="connsiteX35" fmla="*/ 392029 w 533400"/>
                  <a:gd name="connsiteY35" fmla="*/ 114921 h 485775"/>
                  <a:gd name="connsiteX36" fmla="*/ 392029 w 533400"/>
                  <a:gd name="connsiteY36" fmla="*/ 38721 h 485775"/>
                  <a:gd name="connsiteX37" fmla="*/ 375836 w 533400"/>
                  <a:gd name="connsiteY37" fmla="*/ 19862 h 485775"/>
                  <a:gd name="connsiteX38" fmla="*/ 374408 w 533400"/>
                  <a:gd name="connsiteY38" fmla="*/ 19671 h 485775"/>
                  <a:gd name="connsiteX39" fmla="*/ 372979 w 533400"/>
                  <a:gd name="connsiteY39" fmla="*/ 1967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5329" y="229221"/>
                    </a:moveTo>
                    <a:lnTo>
                      <a:pt x="125329" y="276846"/>
                    </a:lnTo>
                    <a:lnTo>
                      <a:pt x="144379" y="276846"/>
                    </a:lnTo>
                    <a:lnTo>
                      <a:pt x="144379" y="229221"/>
                    </a:lnTo>
                    <a:lnTo>
                      <a:pt x="392029" y="229221"/>
                    </a:lnTo>
                    <a:lnTo>
                      <a:pt x="392029" y="276846"/>
                    </a:lnTo>
                    <a:lnTo>
                      <a:pt x="411079" y="276846"/>
                    </a:lnTo>
                    <a:lnTo>
                      <a:pt x="411079" y="229221"/>
                    </a:lnTo>
                    <a:lnTo>
                      <a:pt x="534904" y="229221"/>
                    </a:lnTo>
                    <a:lnTo>
                      <a:pt x="534904" y="457821"/>
                    </a:lnTo>
                    <a:cubicBezTo>
                      <a:pt x="534904" y="473632"/>
                      <a:pt x="522141" y="486396"/>
                      <a:pt x="506329" y="486396"/>
                    </a:cubicBezTo>
                    <a:lnTo>
                      <a:pt x="30079" y="486396"/>
                    </a:lnTo>
                    <a:cubicBezTo>
                      <a:pt x="14267" y="486396"/>
                      <a:pt x="1504" y="473632"/>
                      <a:pt x="1504" y="457821"/>
                    </a:cubicBezTo>
                    <a:lnTo>
                      <a:pt x="1504" y="229221"/>
                    </a:lnTo>
                    <a:lnTo>
                      <a:pt x="125329" y="229221"/>
                    </a:lnTo>
                    <a:close/>
                    <a:moveTo>
                      <a:pt x="372979" y="621"/>
                    </a:moveTo>
                    <a:cubicBezTo>
                      <a:pt x="393363" y="621"/>
                      <a:pt x="410031" y="16623"/>
                      <a:pt x="411079" y="36816"/>
                    </a:cubicBezTo>
                    <a:lnTo>
                      <a:pt x="411079" y="38721"/>
                    </a:lnTo>
                    <a:lnTo>
                      <a:pt x="411079" y="114921"/>
                    </a:lnTo>
                    <a:lnTo>
                      <a:pt x="506329" y="114921"/>
                    </a:lnTo>
                    <a:cubicBezTo>
                      <a:pt x="522141" y="114921"/>
                      <a:pt x="534904" y="127685"/>
                      <a:pt x="534904" y="143496"/>
                    </a:cubicBezTo>
                    <a:lnTo>
                      <a:pt x="534904" y="210171"/>
                    </a:lnTo>
                    <a:lnTo>
                      <a:pt x="1504" y="210171"/>
                    </a:lnTo>
                    <a:lnTo>
                      <a:pt x="1504" y="143496"/>
                    </a:lnTo>
                    <a:cubicBezTo>
                      <a:pt x="1504" y="127685"/>
                      <a:pt x="14267" y="114921"/>
                      <a:pt x="30079" y="114921"/>
                    </a:cubicBezTo>
                    <a:lnTo>
                      <a:pt x="125329" y="114921"/>
                    </a:lnTo>
                    <a:lnTo>
                      <a:pt x="125329" y="38721"/>
                    </a:lnTo>
                    <a:cubicBezTo>
                      <a:pt x="125329" y="18337"/>
                      <a:pt x="141331" y="1669"/>
                      <a:pt x="161524" y="621"/>
                    </a:cubicBezTo>
                    <a:lnTo>
                      <a:pt x="163429" y="621"/>
                    </a:lnTo>
                    <a:lnTo>
                      <a:pt x="372979" y="621"/>
                    </a:lnTo>
                    <a:close/>
                    <a:moveTo>
                      <a:pt x="372979" y="19671"/>
                    </a:moveTo>
                    <a:lnTo>
                      <a:pt x="163429" y="19671"/>
                    </a:lnTo>
                    <a:cubicBezTo>
                      <a:pt x="153428" y="19671"/>
                      <a:pt x="145141" y="27482"/>
                      <a:pt x="144474" y="37292"/>
                    </a:cubicBezTo>
                    <a:lnTo>
                      <a:pt x="144379" y="38721"/>
                    </a:lnTo>
                    <a:lnTo>
                      <a:pt x="144379" y="114921"/>
                    </a:lnTo>
                    <a:lnTo>
                      <a:pt x="392029" y="114921"/>
                    </a:lnTo>
                    <a:lnTo>
                      <a:pt x="392029" y="38721"/>
                    </a:lnTo>
                    <a:cubicBezTo>
                      <a:pt x="392029" y="29196"/>
                      <a:pt x="384981" y="21290"/>
                      <a:pt x="375836" y="19862"/>
                    </a:cubicBezTo>
                    <a:lnTo>
                      <a:pt x="374408" y="19671"/>
                    </a:lnTo>
                    <a:lnTo>
                      <a:pt x="372979" y="196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 dirty="0"/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6809646" y="2910719"/>
              <a:ext cx="607604" cy="607602"/>
              <a:chOff x="6790361" y="4530807"/>
              <a:chExt cx="622067" cy="622064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6790361" y="4530807"/>
                <a:ext cx="622067" cy="622064"/>
              </a:xfrm>
              <a:prstGeom prst="ellipse">
                <a:avLst/>
              </a:prstGeom>
              <a:solidFill>
                <a:schemeClr val="accent6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6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任意多边形 45"/>
              <p:cNvSpPr/>
              <p:nvPr/>
            </p:nvSpPr>
            <p:spPr bwMode="auto">
              <a:xfrm>
                <a:off x="6997896" y="4704820"/>
                <a:ext cx="225102" cy="274038"/>
              </a:xfrm>
              <a:custGeom>
                <a:avLst/>
                <a:gdLst>
                  <a:gd name="connsiteX0" fmla="*/ 283816 w 438150"/>
                  <a:gd name="connsiteY0" fmla="*/ 621 h 533400"/>
                  <a:gd name="connsiteX1" fmla="*/ 286102 w 438150"/>
                  <a:gd name="connsiteY1" fmla="*/ 716 h 533400"/>
                  <a:gd name="connsiteX2" fmla="*/ 286102 w 438150"/>
                  <a:gd name="connsiteY2" fmla="*/ 124446 h 533400"/>
                  <a:gd name="connsiteX3" fmla="*/ 286197 w 438150"/>
                  <a:gd name="connsiteY3" fmla="*/ 126160 h 533400"/>
                  <a:gd name="connsiteX4" fmla="*/ 314677 w 438150"/>
                  <a:gd name="connsiteY4" fmla="*/ 153021 h 533400"/>
                  <a:gd name="connsiteX5" fmla="*/ 314677 w 438150"/>
                  <a:gd name="connsiteY5" fmla="*/ 153021 h 533400"/>
                  <a:gd name="connsiteX6" fmla="*/ 438407 w 438150"/>
                  <a:gd name="connsiteY6" fmla="*/ 153021 h 533400"/>
                  <a:gd name="connsiteX7" fmla="*/ 438502 w 438150"/>
                  <a:gd name="connsiteY7" fmla="*/ 155307 h 533400"/>
                  <a:gd name="connsiteX8" fmla="*/ 438502 w 438150"/>
                  <a:gd name="connsiteY8" fmla="*/ 505446 h 533400"/>
                  <a:gd name="connsiteX9" fmla="*/ 409927 w 438150"/>
                  <a:gd name="connsiteY9" fmla="*/ 534021 h 533400"/>
                  <a:gd name="connsiteX10" fmla="*/ 28927 w 438150"/>
                  <a:gd name="connsiteY10" fmla="*/ 534021 h 533400"/>
                  <a:gd name="connsiteX11" fmla="*/ 352 w 438150"/>
                  <a:gd name="connsiteY11" fmla="*/ 505446 h 533400"/>
                  <a:gd name="connsiteX12" fmla="*/ 352 w 438150"/>
                  <a:gd name="connsiteY12" fmla="*/ 29196 h 533400"/>
                  <a:gd name="connsiteX13" fmla="*/ 28927 w 438150"/>
                  <a:gd name="connsiteY13" fmla="*/ 621 h 533400"/>
                  <a:gd name="connsiteX14" fmla="*/ 283816 w 438150"/>
                  <a:gd name="connsiteY14" fmla="*/ 621 h 533400"/>
                  <a:gd name="connsiteX15" fmla="*/ 248002 w 438150"/>
                  <a:gd name="connsiteY15" fmla="*/ 200646 h 533400"/>
                  <a:gd name="connsiteX16" fmla="*/ 152752 w 438150"/>
                  <a:gd name="connsiteY16" fmla="*/ 200646 h 533400"/>
                  <a:gd name="connsiteX17" fmla="*/ 152752 w 438150"/>
                  <a:gd name="connsiteY17" fmla="*/ 410196 h 533400"/>
                  <a:gd name="connsiteX18" fmla="*/ 171802 w 438150"/>
                  <a:gd name="connsiteY18" fmla="*/ 410196 h 533400"/>
                  <a:gd name="connsiteX19" fmla="*/ 171802 w 438150"/>
                  <a:gd name="connsiteY19" fmla="*/ 314946 h 533400"/>
                  <a:gd name="connsiteX20" fmla="*/ 248002 w 438150"/>
                  <a:gd name="connsiteY20" fmla="*/ 314946 h 533400"/>
                  <a:gd name="connsiteX21" fmla="*/ 250098 w 438150"/>
                  <a:gd name="connsiteY21" fmla="*/ 314946 h 533400"/>
                  <a:gd name="connsiteX22" fmla="*/ 305152 w 438150"/>
                  <a:gd name="connsiteY22" fmla="*/ 257796 h 533400"/>
                  <a:gd name="connsiteX23" fmla="*/ 248002 w 438150"/>
                  <a:gd name="connsiteY23" fmla="*/ 200646 h 533400"/>
                  <a:gd name="connsiteX24" fmla="*/ 248002 w 438150"/>
                  <a:gd name="connsiteY24" fmla="*/ 200646 h 533400"/>
                  <a:gd name="connsiteX25" fmla="*/ 248002 w 438150"/>
                  <a:gd name="connsiteY25" fmla="*/ 219696 h 533400"/>
                  <a:gd name="connsiteX26" fmla="*/ 286102 w 438150"/>
                  <a:gd name="connsiteY26" fmla="*/ 257796 h 533400"/>
                  <a:gd name="connsiteX27" fmla="*/ 248002 w 438150"/>
                  <a:gd name="connsiteY27" fmla="*/ 295896 h 533400"/>
                  <a:gd name="connsiteX28" fmla="*/ 248002 w 438150"/>
                  <a:gd name="connsiteY28" fmla="*/ 295896 h 533400"/>
                  <a:gd name="connsiteX29" fmla="*/ 171802 w 438150"/>
                  <a:gd name="connsiteY29" fmla="*/ 295896 h 533400"/>
                  <a:gd name="connsiteX30" fmla="*/ 171802 w 438150"/>
                  <a:gd name="connsiteY30" fmla="*/ 219696 h 533400"/>
                  <a:gd name="connsiteX31" fmla="*/ 248002 w 438150"/>
                  <a:gd name="connsiteY31" fmla="*/ 219696 h 533400"/>
                  <a:gd name="connsiteX32" fmla="*/ 428977 w 438150"/>
                  <a:gd name="connsiteY32" fmla="*/ 133971 h 533400"/>
                  <a:gd name="connsiteX33" fmla="*/ 314677 w 438150"/>
                  <a:gd name="connsiteY33" fmla="*/ 133971 h 533400"/>
                  <a:gd name="connsiteX34" fmla="*/ 313534 w 438150"/>
                  <a:gd name="connsiteY34" fmla="*/ 133876 h 533400"/>
                  <a:gd name="connsiteX35" fmla="*/ 305152 w 438150"/>
                  <a:gd name="connsiteY35" fmla="*/ 124446 h 533400"/>
                  <a:gd name="connsiteX36" fmla="*/ 305152 w 438150"/>
                  <a:gd name="connsiteY36" fmla="*/ 124446 h 533400"/>
                  <a:gd name="connsiteX37" fmla="*/ 305152 w 438150"/>
                  <a:gd name="connsiteY37" fmla="*/ 10146 h 533400"/>
                  <a:gd name="connsiteX38" fmla="*/ 428977 w 438150"/>
                  <a:gd name="connsiteY38" fmla="*/ 133971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38150" h="533400">
                    <a:moveTo>
                      <a:pt x="283816" y="621"/>
                    </a:moveTo>
                    <a:cubicBezTo>
                      <a:pt x="284578" y="621"/>
                      <a:pt x="285340" y="621"/>
                      <a:pt x="286102" y="716"/>
                    </a:cubicBezTo>
                    <a:lnTo>
                      <a:pt x="286102" y="124446"/>
                    </a:lnTo>
                    <a:lnTo>
                      <a:pt x="286197" y="126160"/>
                    </a:lnTo>
                    <a:cubicBezTo>
                      <a:pt x="287055" y="141115"/>
                      <a:pt x="299532" y="153021"/>
                      <a:pt x="314677" y="153021"/>
                    </a:cubicBezTo>
                    <a:lnTo>
                      <a:pt x="314677" y="153021"/>
                    </a:lnTo>
                    <a:lnTo>
                      <a:pt x="438407" y="153021"/>
                    </a:lnTo>
                    <a:cubicBezTo>
                      <a:pt x="438502" y="153783"/>
                      <a:pt x="438502" y="154545"/>
                      <a:pt x="438502" y="155307"/>
                    </a:cubicBezTo>
                    <a:lnTo>
                      <a:pt x="438502" y="505446"/>
                    </a:lnTo>
                    <a:cubicBezTo>
                      <a:pt x="438502" y="521257"/>
                      <a:pt x="425739" y="534021"/>
                      <a:pt x="409927" y="534021"/>
                    </a:cubicBezTo>
                    <a:lnTo>
                      <a:pt x="28927" y="534021"/>
                    </a:lnTo>
                    <a:cubicBezTo>
                      <a:pt x="13115" y="534021"/>
                      <a:pt x="352" y="521257"/>
                      <a:pt x="352" y="505446"/>
                    </a:cubicBezTo>
                    <a:lnTo>
                      <a:pt x="352" y="29196"/>
                    </a:lnTo>
                    <a:cubicBezTo>
                      <a:pt x="352" y="13385"/>
                      <a:pt x="13115" y="621"/>
                      <a:pt x="28927" y="621"/>
                    </a:cubicBezTo>
                    <a:lnTo>
                      <a:pt x="283816" y="621"/>
                    </a:lnTo>
                    <a:close/>
                    <a:moveTo>
                      <a:pt x="248002" y="200646"/>
                    </a:moveTo>
                    <a:lnTo>
                      <a:pt x="152752" y="200646"/>
                    </a:lnTo>
                    <a:lnTo>
                      <a:pt x="152752" y="410196"/>
                    </a:lnTo>
                    <a:lnTo>
                      <a:pt x="171802" y="410196"/>
                    </a:lnTo>
                    <a:lnTo>
                      <a:pt x="171802" y="314946"/>
                    </a:lnTo>
                    <a:lnTo>
                      <a:pt x="248002" y="314946"/>
                    </a:lnTo>
                    <a:lnTo>
                      <a:pt x="250098" y="314946"/>
                    </a:lnTo>
                    <a:cubicBezTo>
                      <a:pt x="280673" y="313803"/>
                      <a:pt x="305152" y="288657"/>
                      <a:pt x="305152" y="257796"/>
                    </a:cubicBezTo>
                    <a:cubicBezTo>
                      <a:pt x="305152" y="226268"/>
                      <a:pt x="279530" y="200646"/>
                      <a:pt x="248002" y="200646"/>
                    </a:cubicBezTo>
                    <a:lnTo>
                      <a:pt x="248002" y="200646"/>
                    </a:lnTo>
                    <a:close/>
                    <a:moveTo>
                      <a:pt x="248002" y="219696"/>
                    </a:moveTo>
                    <a:cubicBezTo>
                      <a:pt x="269052" y="219696"/>
                      <a:pt x="286102" y="236746"/>
                      <a:pt x="286102" y="257796"/>
                    </a:cubicBezTo>
                    <a:cubicBezTo>
                      <a:pt x="286102" y="278846"/>
                      <a:pt x="269052" y="295896"/>
                      <a:pt x="248002" y="295896"/>
                    </a:cubicBezTo>
                    <a:lnTo>
                      <a:pt x="248002" y="295896"/>
                    </a:lnTo>
                    <a:lnTo>
                      <a:pt x="171802" y="295896"/>
                    </a:lnTo>
                    <a:lnTo>
                      <a:pt x="171802" y="219696"/>
                    </a:lnTo>
                    <a:lnTo>
                      <a:pt x="248002" y="219696"/>
                    </a:lnTo>
                    <a:close/>
                    <a:moveTo>
                      <a:pt x="428977" y="133971"/>
                    </a:moveTo>
                    <a:lnTo>
                      <a:pt x="314677" y="133971"/>
                    </a:lnTo>
                    <a:lnTo>
                      <a:pt x="313534" y="133876"/>
                    </a:lnTo>
                    <a:cubicBezTo>
                      <a:pt x="308772" y="133304"/>
                      <a:pt x="305152" y="129304"/>
                      <a:pt x="305152" y="124446"/>
                    </a:cubicBezTo>
                    <a:lnTo>
                      <a:pt x="305152" y="124446"/>
                    </a:lnTo>
                    <a:lnTo>
                      <a:pt x="305152" y="10146"/>
                    </a:lnTo>
                    <a:lnTo>
                      <a:pt x="428977" y="1339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4767196" y="4674601"/>
              <a:ext cx="607604" cy="607602"/>
              <a:chOff x="10360160" y="4588856"/>
              <a:chExt cx="622067" cy="622064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10360160" y="4588856"/>
                <a:ext cx="622067" cy="622064"/>
              </a:xfrm>
              <a:prstGeom prst="ellipse">
                <a:avLst/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>
                <a:off x="10530737" y="4772675"/>
                <a:ext cx="269680" cy="264863"/>
              </a:xfrm>
              <a:custGeom>
                <a:avLst/>
                <a:gdLst>
                  <a:gd name="connsiteX0" fmla="*/ 343764 w 533400"/>
                  <a:gd name="connsiteY0" fmla="*/ 276846 h 523875"/>
                  <a:gd name="connsiteX1" fmla="*/ 372339 w 533400"/>
                  <a:gd name="connsiteY1" fmla="*/ 305421 h 523875"/>
                  <a:gd name="connsiteX2" fmla="*/ 372339 w 533400"/>
                  <a:gd name="connsiteY2" fmla="*/ 495921 h 523875"/>
                  <a:gd name="connsiteX3" fmla="*/ 343764 w 533400"/>
                  <a:gd name="connsiteY3" fmla="*/ 524496 h 523875"/>
                  <a:gd name="connsiteX4" fmla="*/ 191364 w 533400"/>
                  <a:gd name="connsiteY4" fmla="*/ 524496 h 523875"/>
                  <a:gd name="connsiteX5" fmla="*/ 162789 w 533400"/>
                  <a:gd name="connsiteY5" fmla="*/ 495921 h 523875"/>
                  <a:gd name="connsiteX6" fmla="*/ 162789 w 533400"/>
                  <a:gd name="connsiteY6" fmla="*/ 305421 h 523875"/>
                  <a:gd name="connsiteX7" fmla="*/ 191364 w 533400"/>
                  <a:gd name="connsiteY7" fmla="*/ 276846 h 523875"/>
                  <a:gd name="connsiteX8" fmla="*/ 343764 w 533400"/>
                  <a:gd name="connsiteY8" fmla="*/ 276846 h 523875"/>
                  <a:gd name="connsiteX9" fmla="*/ 143739 w 533400"/>
                  <a:gd name="connsiteY9" fmla="*/ 114921 h 523875"/>
                  <a:gd name="connsiteX10" fmla="*/ 179934 w 533400"/>
                  <a:gd name="connsiteY10" fmla="*/ 153021 h 523875"/>
                  <a:gd name="connsiteX11" fmla="*/ 181839 w 533400"/>
                  <a:gd name="connsiteY11" fmla="*/ 153021 h 523875"/>
                  <a:gd name="connsiteX12" fmla="*/ 353289 w 533400"/>
                  <a:gd name="connsiteY12" fmla="*/ 153021 h 523875"/>
                  <a:gd name="connsiteX13" fmla="*/ 391389 w 533400"/>
                  <a:gd name="connsiteY13" fmla="*/ 116826 h 523875"/>
                  <a:gd name="connsiteX14" fmla="*/ 391389 w 533400"/>
                  <a:gd name="connsiteY14" fmla="*/ 114921 h 523875"/>
                  <a:gd name="connsiteX15" fmla="*/ 505689 w 533400"/>
                  <a:gd name="connsiteY15" fmla="*/ 114921 h 523875"/>
                  <a:gd name="connsiteX16" fmla="*/ 534264 w 533400"/>
                  <a:gd name="connsiteY16" fmla="*/ 143496 h 523875"/>
                  <a:gd name="connsiteX17" fmla="*/ 534264 w 533400"/>
                  <a:gd name="connsiteY17" fmla="*/ 381621 h 523875"/>
                  <a:gd name="connsiteX18" fmla="*/ 505689 w 533400"/>
                  <a:gd name="connsiteY18" fmla="*/ 410196 h 523875"/>
                  <a:gd name="connsiteX19" fmla="*/ 391389 w 533400"/>
                  <a:gd name="connsiteY19" fmla="*/ 410196 h 523875"/>
                  <a:gd name="connsiteX20" fmla="*/ 391389 w 533400"/>
                  <a:gd name="connsiteY20" fmla="*/ 295896 h 523875"/>
                  <a:gd name="connsiteX21" fmla="*/ 355194 w 533400"/>
                  <a:gd name="connsiteY21" fmla="*/ 257796 h 523875"/>
                  <a:gd name="connsiteX22" fmla="*/ 353289 w 533400"/>
                  <a:gd name="connsiteY22" fmla="*/ 257796 h 523875"/>
                  <a:gd name="connsiteX23" fmla="*/ 181839 w 533400"/>
                  <a:gd name="connsiteY23" fmla="*/ 257796 h 523875"/>
                  <a:gd name="connsiteX24" fmla="*/ 143739 w 533400"/>
                  <a:gd name="connsiteY24" fmla="*/ 293991 h 523875"/>
                  <a:gd name="connsiteX25" fmla="*/ 143739 w 533400"/>
                  <a:gd name="connsiteY25" fmla="*/ 295896 h 523875"/>
                  <a:gd name="connsiteX26" fmla="*/ 143739 w 533400"/>
                  <a:gd name="connsiteY26" fmla="*/ 410196 h 523875"/>
                  <a:gd name="connsiteX27" fmla="*/ 29439 w 533400"/>
                  <a:gd name="connsiteY27" fmla="*/ 410196 h 523875"/>
                  <a:gd name="connsiteX28" fmla="*/ 864 w 533400"/>
                  <a:gd name="connsiteY28" fmla="*/ 381621 h 523875"/>
                  <a:gd name="connsiteX29" fmla="*/ 864 w 533400"/>
                  <a:gd name="connsiteY29" fmla="*/ 201408 h 523875"/>
                  <a:gd name="connsiteX30" fmla="*/ 11151 w 533400"/>
                  <a:gd name="connsiteY30" fmla="*/ 175405 h 523875"/>
                  <a:gd name="connsiteX31" fmla="*/ 56300 w 533400"/>
                  <a:gd name="connsiteY31" fmla="*/ 127018 h 523875"/>
                  <a:gd name="connsiteX32" fmla="*/ 84112 w 533400"/>
                  <a:gd name="connsiteY32" fmla="*/ 114921 h 523875"/>
                  <a:gd name="connsiteX33" fmla="*/ 143739 w 533400"/>
                  <a:gd name="connsiteY33" fmla="*/ 114921 h 523875"/>
                  <a:gd name="connsiteX34" fmla="*/ 462827 w 533400"/>
                  <a:gd name="connsiteY34" fmla="*/ 172071 h 523875"/>
                  <a:gd name="connsiteX35" fmla="*/ 448539 w 533400"/>
                  <a:gd name="connsiteY35" fmla="*/ 186359 h 523875"/>
                  <a:gd name="connsiteX36" fmla="*/ 462827 w 533400"/>
                  <a:gd name="connsiteY36" fmla="*/ 200646 h 523875"/>
                  <a:gd name="connsiteX37" fmla="*/ 477114 w 533400"/>
                  <a:gd name="connsiteY37" fmla="*/ 186359 h 523875"/>
                  <a:gd name="connsiteX38" fmla="*/ 462827 w 533400"/>
                  <a:gd name="connsiteY38" fmla="*/ 172071 h 523875"/>
                  <a:gd name="connsiteX39" fmla="*/ 343764 w 533400"/>
                  <a:gd name="connsiteY39" fmla="*/ 621 h 523875"/>
                  <a:gd name="connsiteX40" fmla="*/ 372339 w 533400"/>
                  <a:gd name="connsiteY40" fmla="*/ 29196 h 523875"/>
                  <a:gd name="connsiteX41" fmla="*/ 372339 w 533400"/>
                  <a:gd name="connsiteY41" fmla="*/ 105396 h 523875"/>
                  <a:gd name="connsiteX42" fmla="*/ 343764 w 533400"/>
                  <a:gd name="connsiteY42" fmla="*/ 133971 h 523875"/>
                  <a:gd name="connsiteX43" fmla="*/ 191364 w 533400"/>
                  <a:gd name="connsiteY43" fmla="*/ 133971 h 523875"/>
                  <a:gd name="connsiteX44" fmla="*/ 162789 w 533400"/>
                  <a:gd name="connsiteY44" fmla="*/ 105396 h 523875"/>
                  <a:gd name="connsiteX45" fmla="*/ 162789 w 533400"/>
                  <a:gd name="connsiteY45" fmla="*/ 29196 h 523875"/>
                  <a:gd name="connsiteX46" fmla="*/ 191364 w 533400"/>
                  <a:gd name="connsiteY46" fmla="*/ 621 h 523875"/>
                  <a:gd name="connsiteX47" fmla="*/ 343764 w 533400"/>
                  <a:gd name="connsiteY47" fmla="*/ 621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33400" h="523875">
                    <a:moveTo>
                      <a:pt x="343764" y="276846"/>
                    </a:moveTo>
                    <a:cubicBezTo>
                      <a:pt x="359576" y="276846"/>
                      <a:pt x="372339" y="289610"/>
                      <a:pt x="372339" y="305421"/>
                    </a:cubicBezTo>
                    <a:lnTo>
                      <a:pt x="372339" y="495921"/>
                    </a:lnTo>
                    <a:cubicBezTo>
                      <a:pt x="372339" y="511732"/>
                      <a:pt x="359576" y="524496"/>
                      <a:pt x="343764" y="524496"/>
                    </a:cubicBezTo>
                    <a:lnTo>
                      <a:pt x="191364" y="524496"/>
                    </a:lnTo>
                    <a:cubicBezTo>
                      <a:pt x="175552" y="524496"/>
                      <a:pt x="162789" y="511732"/>
                      <a:pt x="162789" y="495921"/>
                    </a:cubicBezTo>
                    <a:lnTo>
                      <a:pt x="162789" y="305421"/>
                    </a:lnTo>
                    <a:cubicBezTo>
                      <a:pt x="162789" y="289610"/>
                      <a:pt x="175552" y="276846"/>
                      <a:pt x="191364" y="276846"/>
                    </a:cubicBezTo>
                    <a:lnTo>
                      <a:pt x="343764" y="276846"/>
                    </a:lnTo>
                    <a:close/>
                    <a:moveTo>
                      <a:pt x="143739" y="114921"/>
                    </a:moveTo>
                    <a:cubicBezTo>
                      <a:pt x="143739" y="135305"/>
                      <a:pt x="159741" y="151973"/>
                      <a:pt x="179934" y="153021"/>
                    </a:cubicBezTo>
                    <a:lnTo>
                      <a:pt x="181839" y="153021"/>
                    </a:lnTo>
                    <a:lnTo>
                      <a:pt x="353289" y="153021"/>
                    </a:lnTo>
                    <a:cubicBezTo>
                      <a:pt x="373673" y="153021"/>
                      <a:pt x="390341" y="137019"/>
                      <a:pt x="391389" y="116826"/>
                    </a:cubicBezTo>
                    <a:lnTo>
                      <a:pt x="391389" y="114921"/>
                    </a:lnTo>
                    <a:lnTo>
                      <a:pt x="505689" y="114921"/>
                    </a:lnTo>
                    <a:cubicBezTo>
                      <a:pt x="521501" y="114921"/>
                      <a:pt x="534264" y="127685"/>
                      <a:pt x="534264" y="143496"/>
                    </a:cubicBezTo>
                    <a:lnTo>
                      <a:pt x="534264" y="381621"/>
                    </a:lnTo>
                    <a:cubicBezTo>
                      <a:pt x="534264" y="397432"/>
                      <a:pt x="521501" y="410196"/>
                      <a:pt x="505689" y="410196"/>
                    </a:cubicBezTo>
                    <a:lnTo>
                      <a:pt x="391389" y="410196"/>
                    </a:lnTo>
                    <a:lnTo>
                      <a:pt x="391389" y="295896"/>
                    </a:lnTo>
                    <a:cubicBezTo>
                      <a:pt x="391389" y="275512"/>
                      <a:pt x="375387" y="258844"/>
                      <a:pt x="355194" y="257796"/>
                    </a:cubicBezTo>
                    <a:lnTo>
                      <a:pt x="353289" y="257796"/>
                    </a:lnTo>
                    <a:lnTo>
                      <a:pt x="181839" y="257796"/>
                    </a:lnTo>
                    <a:cubicBezTo>
                      <a:pt x="161455" y="257796"/>
                      <a:pt x="144787" y="273798"/>
                      <a:pt x="143739" y="293991"/>
                    </a:cubicBezTo>
                    <a:lnTo>
                      <a:pt x="143739" y="295896"/>
                    </a:lnTo>
                    <a:lnTo>
                      <a:pt x="143739" y="410196"/>
                    </a:lnTo>
                    <a:lnTo>
                      <a:pt x="29439" y="410196"/>
                    </a:lnTo>
                    <a:cubicBezTo>
                      <a:pt x="13627" y="410196"/>
                      <a:pt x="864" y="397432"/>
                      <a:pt x="864" y="381621"/>
                    </a:cubicBezTo>
                    <a:lnTo>
                      <a:pt x="864" y="201408"/>
                    </a:lnTo>
                    <a:cubicBezTo>
                      <a:pt x="864" y="191788"/>
                      <a:pt x="4484" y="182454"/>
                      <a:pt x="11151" y="175405"/>
                    </a:cubicBezTo>
                    <a:lnTo>
                      <a:pt x="56300" y="127018"/>
                    </a:lnTo>
                    <a:cubicBezTo>
                      <a:pt x="63538" y="119303"/>
                      <a:pt x="73635" y="114921"/>
                      <a:pt x="84112" y="114921"/>
                    </a:cubicBezTo>
                    <a:lnTo>
                      <a:pt x="143739" y="114921"/>
                    </a:lnTo>
                    <a:close/>
                    <a:moveTo>
                      <a:pt x="462827" y="172071"/>
                    </a:moveTo>
                    <a:cubicBezTo>
                      <a:pt x="454921" y="172071"/>
                      <a:pt x="448539" y="178453"/>
                      <a:pt x="448539" y="186359"/>
                    </a:cubicBezTo>
                    <a:cubicBezTo>
                      <a:pt x="448539" y="194264"/>
                      <a:pt x="454921" y="200646"/>
                      <a:pt x="462827" y="200646"/>
                    </a:cubicBezTo>
                    <a:cubicBezTo>
                      <a:pt x="470732" y="200646"/>
                      <a:pt x="477114" y="194264"/>
                      <a:pt x="477114" y="186359"/>
                    </a:cubicBezTo>
                    <a:cubicBezTo>
                      <a:pt x="477114" y="178453"/>
                      <a:pt x="470732" y="172071"/>
                      <a:pt x="462827" y="172071"/>
                    </a:cubicBezTo>
                    <a:close/>
                    <a:moveTo>
                      <a:pt x="343764" y="621"/>
                    </a:moveTo>
                    <a:cubicBezTo>
                      <a:pt x="359576" y="621"/>
                      <a:pt x="372339" y="13385"/>
                      <a:pt x="372339" y="29196"/>
                    </a:cubicBezTo>
                    <a:lnTo>
                      <a:pt x="372339" y="105396"/>
                    </a:lnTo>
                    <a:cubicBezTo>
                      <a:pt x="372339" y="121207"/>
                      <a:pt x="359576" y="133971"/>
                      <a:pt x="343764" y="133971"/>
                    </a:cubicBezTo>
                    <a:lnTo>
                      <a:pt x="191364" y="133971"/>
                    </a:lnTo>
                    <a:cubicBezTo>
                      <a:pt x="175552" y="133971"/>
                      <a:pt x="162789" y="121207"/>
                      <a:pt x="162789" y="105396"/>
                    </a:cubicBezTo>
                    <a:lnTo>
                      <a:pt x="162789" y="29196"/>
                    </a:lnTo>
                    <a:cubicBezTo>
                      <a:pt x="162789" y="13385"/>
                      <a:pt x="175552" y="621"/>
                      <a:pt x="191364" y="621"/>
                    </a:cubicBezTo>
                    <a:lnTo>
                      <a:pt x="343764" y="62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6809778" y="4674601"/>
              <a:ext cx="607604" cy="607602"/>
              <a:chOff x="7345316" y="1621234"/>
              <a:chExt cx="559407" cy="559404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7345316" y="1621234"/>
                <a:ext cx="559407" cy="559404"/>
              </a:xfrm>
              <a:prstGeom prst="ellipse">
                <a:avLst/>
              </a:prstGeom>
              <a:solidFill>
                <a:schemeClr val="accent5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5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任意多边形 51"/>
              <p:cNvSpPr/>
              <p:nvPr/>
            </p:nvSpPr>
            <p:spPr bwMode="auto">
              <a:xfrm>
                <a:off x="7498371" y="1767079"/>
                <a:ext cx="246948" cy="270694"/>
              </a:xfrm>
              <a:custGeom>
                <a:avLst/>
                <a:gdLst>
                  <a:gd name="connsiteX0" fmla="*/ 248770 w 495300"/>
                  <a:gd name="connsiteY0" fmla="*/ 621 h 542925"/>
                  <a:gd name="connsiteX1" fmla="*/ 496420 w 495300"/>
                  <a:gd name="connsiteY1" fmla="*/ 248271 h 542925"/>
                  <a:gd name="connsiteX2" fmla="*/ 323827 w 495300"/>
                  <a:gd name="connsiteY2" fmla="*/ 484396 h 542925"/>
                  <a:gd name="connsiteX3" fmla="*/ 346973 w 495300"/>
                  <a:gd name="connsiteY3" fmla="*/ 524496 h 542925"/>
                  <a:gd name="connsiteX4" fmla="*/ 420220 w 495300"/>
                  <a:gd name="connsiteY4" fmla="*/ 524496 h 542925"/>
                  <a:gd name="connsiteX5" fmla="*/ 420220 w 495300"/>
                  <a:gd name="connsiteY5" fmla="*/ 543546 h 542925"/>
                  <a:gd name="connsiteX6" fmla="*/ 77320 w 495300"/>
                  <a:gd name="connsiteY6" fmla="*/ 543546 h 542925"/>
                  <a:gd name="connsiteX7" fmla="*/ 77320 w 495300"/>
                  <a:gd name="connsiteY7" fmla="*/ 524496 h 542925"/>
                  <a:gd name="connsiteX8" fmla="*/ 150567 w 495300"/>
                  <a:gd name="connsiteY8" fmla="*/ 524496 h 542925"/>
                  <a:gd name="connsiteX9" fmla="*/ 173713 w 495300"/>
                  <a:gd name="connsiteY9" fmla="*/ 484396 h 542925"/>
                  <a:gd name="connsiteX10" fmla="*/ 1120 w 495300"/>
                  <a:gd name="connsiteY10" fmla="*/ 248271 h 542925"/>
                  <a:gd name="connsiteX11" fmla="*/ 248770 w 495300"/>
                  <a:gd name="connsiteY11" fmla="*/ 621 h 542925"/>
                  <a:gd name="connsiteX12" fmla="*/ 192763 w 495300"/>
                  <a:gd name="connsiteY12" fmla="*/ 489539 h 542925"/>
                  <a:gd name="connsiteX13" fmla="*/ 172570 w 495300"/>
                  <a:gd name="connsiteY13" fmla="*/ 524496 h 542925"/>
                  <a:gd name="connsiteX14" fmla="*/ 324970 w 495300"/>
                  <a:gd name="connsiteY14" fmla="*/ 524496 h 542925"/>
                  <a:gd name="connsiteX15" fmla="*/ 304777 w 495300"/>
                  <a:gd name="connsiteY15" fmla="*/ 489539 h 542925"/>
                  <a:gd name="connsiteX16" fmla="*/ 248770 w 495300"/>
                  <a:gd name="connsiteY16" fmla="*/ 495921 h 542925"/>
                  <a:gd name="connsiteX17" fmla="*/ 192763 w 495300"/>
                  <a:gd name="connsiteY17" fmla="*/ 489539 h 542925"/>
                  <a:gd name="connsiteX18" fmla="*/ 248770 w 495300"/>
                  <a:gd name="connsiteY18" fmla="*/ 143496 h 542925"/>
                  <a:gd name="connsiteX19" fmla="*/ 143995 w 495300"/>
                  <a:gd name="connsiteY19" fmla="*/ 248271 h 542925"/>
                  <a:gd name="connsiteX20" fmla="*/ 248770 w 495300"/>
                  <a:gd name="connsiteY20" fmla="*/ 353046 h 542925"/>
                  <a:gd name="connsiteX21" fmla="*/ 353545 w 495300"/>
                  <a:gd name="connsiteY21" fmla="*/ 248271 h 542925"/>
                  <a:gd name="connsiteX22" fmla="*/ 248770 w 495300"/>
                  <a:gd name="connsiteY22" fmla="*/ 143496 h 542925"/>
                  <a:gd name="connsiteX23" fmla="*/ 367833 w 495300"/>
                  <a:gd name="connsiteY23" fmla="*/ 114921 h 542925"/>
                  <a:gd name="connsiteX24" fmla="*/ 353545 w 495300"/>
                  <a:gd name="connsiteY24" fmla="*/ 129209 h 542925"/>
                  <a:gd name="connsiteX25" fmla="*/ 367833 w 495300"/>
                  <a:gd name="connsiteY25" fmla="*/ 143496 h 542925"/>
                  <a:gd name="connsiteX26" fmla="*/ 382120 w 495300"/>
                  <a:gd name="connsiteY26" fmla="*/ 129209 h 542925"/>
                  <a:gd name="connsiteX27" fmla="*/ 367833 w 495300"/>
                  <a:gd name="connsiteY27" fmla="*/ 114921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8770" y="621"/>
                    </a:moveTo>
                    <a:cubicBezTo>
                      <a:pt x="385549" y="621"/>
                      <a:pt x="496420" y="111492"/>
                      <a:pt x="496420" y="248271"/>
                    </a:cubicBezTo>
                    <a:cubicBezTo>
                      <a:pt x="496420" y="358856"/>
                      <a:pt x="423935" y="452582"/>
                      <a:pt x="323827" y="484396"/>
                    </a:cubicBezTo>
                    <a:lnTo>
                      <a:pt x="346973" y="524496"/>
                    </a:lnTo>
                    <a:lnTo>
                      <a:pt x="420220" y="524496"/>
                    </a:lnTo>
                    <a:lnTo>
                      <a:pt x="420220" y="543546"/>
                    </a:lnTo>
                    <a:lnTo>
                      <a:pt x="77320" y="543546"/>
                    </a:lnTo>
                    <a:lnTo>
                      <a:pt x="77320" y="524496"/>
                    </a:lnTo>
                    <a:lnTo>
                      <a:pt x="150567" y="524496"/>
                    </a:lnTo>
                    <a:lnTo>
                      <a:pt x="173713" y="484396"/>
                    </a:lnTo>
                    <a:cubicBezTo>
                      <a:pt x="73605" y="452582"/>
                      <a:pt x="1120" y="358856"/>
                      <a:pt x="1120" y="248271"/>
                    </a:cubicBezTo>
                    <a:cubicBezTo>
                      <a:pt x="1120" y="111492"/>
                      <a:pt x="111991" y="621"/>
                      <a:pt x="248770" y="621"/>
                    </a:cubicBezTo>
                    <a:close/>
                    <a:moveTo>
                      <a:pt x="192763" y="489539"/>
                    </a:moveTo>
                    <a:lnTo>
                      <a:pt x="172570" y="524496"/>
                    </a:lnTo>
                    <a:lnTo>
                      <a:pt x="324970" y="524496"/>
                    </a:lnTo>
                    <a:lnTo>
                      <a:pt x="304777" y="489539"/>
                    </a:lnTo>
                    <a:cubicBezTo>
                      <a:pt x="286775" y="493730"/>
                      <a:pt x="268010" y="495921"/>
                      <a:pt x="248770" y="495921"/>
                    </a:cubicBezTo>
                    <a:cubicBezTo>
                      <a:pt x="229530" y="495921"/>
                      <a:pt x="210765" y="493730"/>
                      <a:pt x="192763" y="489539"/>
                    </a:cubicBezTo>
                    <a:close/>
                    <a:moveTo>
                      <a:pt x="248770" y="143496"/>
                    </a:moveTo>
                    <a:cubicBezTo>
                      <a:pt x="190858" y="143496"/>
                      <a:pt x="143995" y="190359"/>
                      <a:pt x="143995" y="248271"/>
                    </a:cubicBezTo>
                    <a:cubicBezTo>
                      <a:pt x="143995" y="306183"/>
                      <a:pt x="190858" y="353046"/>
                      <a:pt x="248770" y="353046"/>
                    </a:cubicBezTo>
                    <a:cubicBezTo>
                      <a:pt x="306682" y="353046"/>
                      <a:pt x="353545" y="306183"/>
                      <a:pt x="353545" y="248271"/>
                    </a:cubicBezTo>
                    <a:cubicBezTo>
                      <a:pt x="353545" y="190359"/>
                      <a:pt x="306682" y="143496"/>
                      <a:pt x="248770" y="143496"/>
                    </a:cubicBezTo>
                    <a:close/>
                    <a:moveTo>
                      <a:pt x="367833" y="114921"/>
                    </a:moveTo>
                    <a:cubicBezTo>
                      <a:pt x="359927" y="114921"/>
                      <a:pt x="353545" y="121303"/>
                      <a:pt x="353545" y="129209"/>
                    </a:cubicBezTo>
                    <a:cubicBezTo>
                      <a:pt x="353545" y="137114"/>
                      <a:pt x="359927" y="143496"/>
                      <a:pt x="367833" y="143496"/>
                    </a:cubicBezTo>
                    <a:cubicBezTo>
                      <a:pt x="375738" y="143496"/>
                      <a:pt x="382120" y="137114"/>
                      <a:pt x="382120" y="129209"/>
                    </a:cubicBezTo>
                    <a:cubicBezTo>
                      <a:pt x="382120" y="121303"/>
                      <a:pt x="375738" y="114921"/>
                      <a:pt x="367833" y="1149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 dirty="0"/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2703894" y="1352677"/>
              <a:ext cx="678421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科研手段选择</a:t>
              </a:r>
              <a:endParaRPr kumimoji="0" lang="zh-CN" altLang="en-US" sz="2400" b="1" i="0" u="none" strike="noStrike" kern="1200" cap="none" spc="0" normalizeH="0" baseline="0" noProof="0" dirty="0">
                <a:solidFill>
                  <a:schemeClr val="tx1"/>
                </a:solidFill>
              </a:endParaRPr>
            </a:p>
          </p:txBody>
        </p:sp>
      </p:grpSp>
      <p:sp>
        <p:nvSpPr>
          <p:cNvPr id="55" name="Title 5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科研，选择的智慧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660400" y="1019175"/>
            <a:ext cx="10858500" cy="4140755"/>
            <a:chOff x="660400" y="1019175"/>
            <a:chExt cx="10858500" cy="4140755"/>
          </a:xfrm>
        </p:grpSpPr>
        <p:grpSp>
          <p:nvGrpSpPr>
            <p:cNvPr id="16" name="组合 15"/>
            <p:cNvGrpSpPr/>
            <p:nvPr/>
          </p:nvGrpSpPr>
          <p:grpSpPr>
            <a:xfrm>
              <a:off x="1476286" y="4274175"/>
              <a:ext cx="2620142" cy="885755"/>
              <a:chOff x="1828033" y="3283575"/>
              <a:chExt cx="2620142" cy="885755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1828033" y="3362325"/>
                <a:ext cx="577572" cy="577570"/>
                <a:chOff x="3866383" y="1968240"/>
                <a:chExt cx="444222" cy="444220"/>
              </a:xfrm>
            </p:grpSpPr>
            <p:sp>
              <p:nvSpPr>
                <p:cNvPr id="5" name="椭圆 4"/>
                <p:cNvSpPr/>
                <p:nvPr/>
              </p:nvSpPr>
              <p:spPr>
                <a:xfrm>
                  <a:off x="3866383" y="1968240"/>
                  <a:ext cx="444222" cy="444220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1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" name="任意多边形 5"/>
                <p:cNvSpPr/>
                <p:nvPr/>
              </p:nvSpPr>
              <p:spPr bwMode="auto">
                <a:xfrm>
                  <a:off x="3985714" y="2113265"/>
                  <a:ext cx="205561" cy="154170"/>
                </a:xfrm>
                <a:custGeom>
                  <a:avLst/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419 w 533400"/>
                    <a:gd name="connsiteY9" fmla="*/ 198646 h 400050"/>
                    <a:gd name="connsiteX10" fmla="*/ 351414 w 533400"/>
                    <a:gd name="connsiteY10" fmla="*/ 204170 h 400050"/>
                    <a:gd name="connsiteX11" fmla="*/ 351414 w 533400"/>
                    <a:gd name="connsiteY11" fmla="*/ 204170 h 400050"/>
                    <a:gd name="connsiteX12" fmla="*/ 267118 w 533400"/>
                    <a:gd name="connsiteY12" fmla="*/ 315613 h 400050"/>
                    <a:gd name="connsiteX13" fmla="*/ 264641 w 533400"/>
                    <a:gd name="connsiteY13" fmla="*/ 318470 h 400050"/>
                    <a:gd name="connsiteX14" fmla="*/ 224255 w 533400"/>
                    <a:gd name="connsiteY14" fmla="*/ 318756 h 400050"/>
                    <a:gd name="connsiteX15" fmla="*/ 224255 w 533400"/>
                    <a:gd name="connsiteY15" fmla="*/ 318756 h 400050"/>
                    <a:gd name="connsiteX16" fmla="*/ 162152 w 533400"/>
                    <a:gd name="connsiteY16" fmla="*/ 257415 h 400050"/>
                    <a:gd name="connsiteX17" fmla="*/ 160247 w 533400"/>
                    <a:gd name="connsiteY17" fmla="*/ 255701 h 400050"/>
                    <a:gd name="connsiteX18" fmla="*/ 120052 w 533400"/>
                    <a:gd name="connsiteY18" fmla="*/ 259606 h 400050"/>
                    <a:gd name="connsiteX19" fmla="*/ 120052 w 533400"/>
                    <a:gd name="connsiteY19" fmla="*/ 259606 h 400050"/>
                    <a:gd name="connsiteX20" fmla="*/ 32517 w 533400"/>
                    <a:gd name="connsiteY20" fmla="*/ 366095 h 400050"/>
                    <a:gd name="connsiteX21" fmla="*/ 30326 w 533400"/>
                    <a:gd name="connsiteY21" fmla="*/ 372096 h 400050"/>
                    <a:gd name="connsiteX22" fmla="*/ 39851 w 533400"/>
                    <a:gd name="connsiteY22" fmla="*/ 381621 h 400050"/>
                    <a:gd name="connsiteX23" fmla="*/ 39851 w 533400"/>
                    <a:gd name="connsiteY23" fmla="*/ 381621 h 400050"/>
                    <a:gd name="connsiteX24" fmla="*/ 497242 w 533400"/>
                    <a:gd name="connsiteY24" fmla="*/ 381621 h 400050"/>
                    <a:gd name="connsiteX25" fmla="*/ 502480 w 533400"/>
                    <a:gd name="connsiteY25" fmla="*/ 380002 h 400050"/>
                    <a:gd name="connsiteX26" fmla="*/ 505147 w 533400"/>
                    <a:gd name="connsiteY26" fmla="*/ 366762 h 400050"/>
                    <a:gd name="connsiteX27" fmla="*/ 505147 w 533400"/>
                    <a:gd name="connsiteY27" fmla="*/ 366762 h 400050"/>
                    <a:gd name="connsiteX28" fmla="*/ 397991 w 533400"/>
                    <a:gd name="connsiteY28" fmla="*/ 205504 h 400050"/>
                    <a:gd name="connsiteX29" fmla="*/ 391419 w 533400"/>
                    <a:gd name="connsiteY29" fmla="*/ 198646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245" y="621"/>
                        <a:pt x="534008" y="13385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7907"/>
                        <a:pt x="521245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3371" y="400671"/>
                        <a:pt x="608" y="387907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385"/>
                        <a:pt x="13371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419" y="198646"/>
                      </a:moveTo>
                      <a:cubicBezTo>
                        <a:pt x="378846" y="189121"/>
                        <a:pt x="360939" y="191597"/>
                        <a:pt x="351414" y="204170"/>
                      </a:cubicBezTo>
                      <a:lnTo>
                        <a:pt x="351414" y="204170"/>
                      </a:lnTo>
                      <a:lnTo>
                        <a:pt x="267118" y="315613"/>
                      </a:lnTo>
                      <a:cubicBezTo>
                        <a:pt x="266355" y="316660"/>
                        <a:pt x="265498" y="317518"/>
                        <a:pt x="264641" y="318470"/>
                      </a:cubicBezTo>
                      <a:cubicBezTo>
                        <a:pt x="253592" y="329710"/>
                        <a:pt x="235495" y="329805"/>
                        <a:pt x="224255" y="318756"/>
                      </a:cubicBezTo>
                      <a:lnTo>
                        <a:pt x="224255" y="318756"/>
                      </a:lnTo>
                      <a:lnTo>
                        <a:pt x="162152" y="257415"/>
                      </a:lnTo>
                      <a:cubicBezTo>
                        <a:pt x="161485" y="256844"/>
                        <a:pt x="160914" y="256177"/>
                        <a:pt x="160247" y="255701"/>
                      </a:cubicBezTo>
                      <a:cubicBezTo>
                        <a:pt x="148055" y="245699"/>
                        <a:pt x="130053" y="247414"/>
                        <a:pt x="120052" y="259606"/>
                      </a:cubicBezTo>
                      <a:lnTo>
                        <a:pt x="120052" y="259606"/>
                      </a:lnTo>
                      <a:lnTo>
                        <a:pt x="32517" y="366095"/>
                      </a:lnTo>
                      <a:cubicBezTo>
                        <a:pt x="31088" y="367810"/>
                        <a:pt x="30326" y="369905"/>
                        <a:pt x="30326" y="372096"/>
                      </a:cubicBezTo>
                      <a:cubicBezTo>
                        <a:pt x="30326" y="377335"/>
                        <a:pt x="34612" y="381621"/>
                        <a:pt x="39851" y="381621"/>
                      </a:cubicBezTo>
                      <a:lnTo>
                        <a:pt x="39851" y="381621"/>
                      </a:lnTo>
                      <a:lnTo>
                        <a:pt x="497242" y="381621"/>
                      </a:lnTo>
                      <a:cubicBezTo>
                        <a:pt x="499146" y="381621"/>
                        <a:pt x="500956" y="381050"/>
                        <a:pt x="502480" y="380002"/>
                      </a:cubicBezTo>
                      <a:cubicBezTo>
                        <a:pt x="506862" y="377049"/>
                        <a:pt x="508005" y="371144"/>
                        <a:pt x="505147" y="366762"/>
                      </a:cubicBezTo>
                      <a:lnTo>
                        <a:pt x="505147" y="366762"/>
                      </a:lnTo>
                      <a:lnTo>
                        <a:pt x="397991" y="205504"/>
                      </a:lnTo>
                      <a:cubicBezTo>
                        <a:pt x="396181" y="202932"/>
                        <a:pt x="393990" y="200551"/>
                        <a:pt x="391419" y="198646"/>
                      </a:cubicBez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2447310" y="3283575"/>
                <a:ext cx="2000865" cy="885755"/>
                <a:chOff x="2447310" y="3466444"/>
                <a:chExt cx="2000865" cy="885755"/>
              </a:xfrm>
            </p:grpSpPr>
            <p:sp>
              <p:nvSpPr>
                <p:cNvPr id="13" name="文本框 12"/>
                <p:cNvSpPr txBox="1"/>
                <p:nvPr/>
              </p:nvSpPr>
              <p:spPr>
                <a:xfrm>
                  <a:off x="2447310" y="3466444"/>
                  <a:ext cx="2000864" cy="369332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6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实地调查</a:t>
                  </a:r>
                  <a:endPara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" name="文本框 13"/>
                <p:cNvSpPr txBox="1"/>
                <p:nvPr/>
              </p:nvSpPr>
              <p:spPr>
                <a:xfrm>
                  <a:off x="2447310" y="3835776"/>
                  <a:ext cx="2000865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lang="zh-CN" altLang="en-US" sz="1200" dirty="0"/>
                    <a:t>深入了解问题现状和影响因素</a:t>
                  </a:r>
                  <a:endParaRPr lang="zh-CN" altLang="en-US" sz="1200" dirty="0"/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4779579" y="4352925"/>
              <a:ext cx="577572" cy="577570"/>
              <a:chOff x="4669386" y="1968240"/>
              <a:chExt cx="444222" cy="44422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4669386" y="1968240"/>
                <a:ext cx="444222" cy="444220"/>
              </a:xfrm>
              <a:prstGeom prst="ellipse">
                <a:avLst/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任意多边形 8"/>
              <p:cNvSpPr/>
              <p:nvPr/>
            </p:nvSpPr>
            <p:spPr bwMode="auto">
              <a:xfrm>
                <a:off x="4788717" y="2104784"/>
                <a:ext cx="205561" cy="171132"/>
              </a:xfrm>
              <a:custGeom>
                <a:avLst/>
                <a:gdLst>
                  <a:gd name="connsiteX0" fmla="*/ 483573 w 526297"/>
                  <a:gd name="connsiteY0" fmla="*/ 133971 h 438150"/>
                  <a:gd name="connsiteX1" fmla="*/ 527674 w 526297"/>
                  <a:gd name="connsiteY1" fmla="*/ 178072 h 438150"/>
                  <a:gd name="connsiteX2" fmla="*/ 527579 w 526297"/>
                  <a:gd name="connsiteY2" fmla="*/ 181501 h 438150"/>
                  <a:gd name="connsiteX3" fmla="*/ 514244 w 526297"/>
                  <a:gd name="connsiteY3" fmla="*/ 355237 h 438150"/>
                  <a:gd name="connsiteX4" fmla="*/ 485764 w 526297"/>
                  <a:gd name="connsiteY4" fmla="*/ 381621 h 438150"/>
                  <a:gd name="connsiteX5" fmla="*/ 454998 w 526297"/>
                  <a:gd name="connsiteY5" fmla="*/ 381621 h 438150"/>
                  <a:gd name="connsiteX6" fmla="*/ 454998 w 526297"/>
                  <a:gd name="connsiteY6" fmla="*/ 438771 h 438150"/>
                  <a:gd name="connsiteX7" fmla="*/ 435948 w 526297"/>
                  <a:gd name="connsiteY7" fmla="*/ 438771 h 438150"/>
                  <a:gd name="connsiteX8" fmla="*/ 435948 w 526297"/>
                  <a:gd name="connsiteY8" fmla="*/ 381621 h 438150"/>
                  <a:gd name="connsiteX9" fmla="*/ 93048 w 526297"/>
                  <a:gd name="connsiteY9" fmla="*/ 381621 h 438150"/>
                  <a:gd name="connsiteX10" fmla="*/ 93048 w 526297"/>
                  <a:gd name="connsiteY10" fmla="*/ 438771 h 438150"/>
                  <a:gd name="connsiteX11" fmla="*/ 73998 w 526297"/>
                  <a:gd name="connsiteY11" fmla="*/ 438771 h 438150"/>
                  <a:gd name="connsiteX12" fmla="*/ 73998 w 526297"/>
                  <a:gd name="connsiteY12" fmla="*/ 381621 h 438150"/>
                  <a:gd name="connsiteX13" fmla="*/ 43328 w 526297"/>
                  <a:gd name="connsiteY13" fmla="*/ 381621 h 438150"/>
                  <a:gd name="connsiteX14" fmla="*/ 14848 w 526297"/>
                  <a:gd name="connsiteY14" fmla="*/ 355237 h 438150"/>
                  <a:gd name="connsiteX15" fmla="*/ 1513 w 526297"/>
                  <a:gd name="connsiteY15" fmla="*/ 181501 h 438150"/>
                  <a:gd name="connsiteX16" fmla="*/ 42089 w 526297"/>
                  <a:gd name="connsiteY16" fmla="*/ 134162 h 438150"/>
                  <a:gd name="connsiteX17" fmla="*/ 45518 w 526297"/>
                  <a:gd name="connsiteY17" fmla="*/ 134066 h 438150"/>
                  <a:gd name="connsiteX18" fmla="*/ 101906 w 526297"/>
                  <a:gd name="connsiteY18" fmla="*/ 180834 h 438150"/>
                  <a:gd name="connsiteX19" fmla="*/ 121623 w 526297"/>
                  <a:gd name="connsiteY19" fmla="*/ 286371 h 438150"/>
                  <a:gd name="connsiteX20" fmla="*/ 407373 w 526297"/>
                  <a:gd name="connsiteY20" fmla="*/ 286371 h 438150"/>
                  <a:gd name="connsiteX21" fmla="*/ 427185 w 526297"/>
                  <a:gd name="connsiteY21" fmla="*/ 180739 h 438150"/>
                  <a:gd name="connsiteX22" fmla="*/ 483573 w 526297"/>
                  <a:gd name="connsiteY22" fmla="*/ 133971 h 438150"/>
                  <a:gd name="connsiteX23" fmla="*/ 416898 w 526297"/>
                  <a:gd name="connsiteY23" fmla="*/ 621 h 438150"/>
                  <a:gd name="connsiteX24" fmla="*/ 483573 w 526297"/>
                  <a:gd name="connsiteY24" fmla="*/ 67296 h 438150"/>
                  <a:gd name="connsiteX25" fmla="*/ 483573 w 526297"/>
                  <a:gd name="connsiteY25" fmla="*/ 115397 h 438150"/>
                  <a:gd name="connsiteX26" fmla="*/ 476429 w 526297"/>
                  <a:gd name="connsiteY26" fmla="*/ 114921 h 438150"/>
                  <a:gd name="connsiteX27" fmla="*/ 412040 w 526297"/>
                  <a:gd name="connsiteY27" fmla="*/ 166451 h 438150"/>
                  <a:gd name="connsiteX28" fmla="*/ 411564 w 526297"/>
                  <a:gd name="connsiteY28" fmla="*/ 168737 h 438150"/>
                  <a:gd name="connsiteX29" fmla="*/ 393086 w 526297"/>
                  <a:gd name="connsiteY29" fmla="*/ 267321 h 438150"/>
                  <a:gd name="connsiteX30" fmla="*/ 135911 w 526297"/>
                  <a:gd name="connsiteY30" fmla="*/ 267321 h 438150"/>
                  <a:gd name="connsiteX31" fmla="*/ 117432 w 526297"/>
                  <a:gd name="connsiteY31" fmla="*/ 168737 h 438150"/>
                  <a:gd name="connsiteX32" fmla="*/ 52567 w 526297"/>
                  <a:gd name="connsiteY32" fmla="*/ 114921 h 438150"/>
                  <a:gd name="connsiteX33" fmla="*/ 54948 w 526297"/>
                  <a:gd name="connsiteY33" fmla="*/ 67296 h 438150"/>
                  <a:gd name="connsiteX34" fmla="*/ 121623 w 526297"/>
                  <a:gd name="connsiteY34" fmla="*/ 621 h 438150"/>
                  <a:gd name="connsiteX35" fmla="*/ 416898 w 526297"/>
                  <a:gd name="connsiteY35" fmla="*/ 621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3573" y="133971"/>
                    </a:moveTo>
                    <a:cubicBezTo>
                      <a:pt x="507957" y="133971"/>
                      <a:pt x="527674" y="153688"/>
                      <a:pt x="527674" y="178072"/>
                    </a:cubicBezTo>
                    <a:cubicBezTo>
                      <a:pt x="527674" y="179215"/>
                      <a:pt x="527674" y="180358"/>
                      <a:pt x="527579" y="181501"/>
                    </a:cubicBezTo>
                    <a:lnTo>
                      <a:pt x="514244" y="355237"/>
                    </a:lnTo>
                    <a:cubicBezTo>
                      <a:pt x="513101" y="370096"/>
                      <a:pt x="500718" y="381621"/>
                      <a:pt x="485764" y="381621"/>
                    </a:cubicBezTo>
                    <a:lnTo>
                      <a:pt x="454998" y="381621"/>
                    </a:lnTo>
                    <a:lnTo>
                      <a:pt x="454998" y="438771"/>
                    </a:lnTo>
                    <a:lnTo>
                      <a:pt x="435948" y="438771"/>
                    </a:lnTo>
                    <a:lnTo>
                      <a:pt x="435948" y="381621"/>
                    </a:lnTo>
                    <a:lnTo>
                      <a:pt x="93048" y="381621"/>
                    </a:lnTo>
                    <a:lnTo>
                      <a:pt x="93048" y="438771"/>
                    </a:lnTo>
                    <a:lnTo>
                      <a:pt x="73998" y="438771"/>
                    </a:lnTo>
                    <a:lnTo>
                      <a:pt x="73998" y="381621"/>
                    </a:lnTo>
                    <a:lnTo>
                      <a:pt x="43328" y="381621"/>
                    </a:lnTo>
                    <a:cubicBezTo>
                      <a:pt x="28373" y="381621"/>
                      <a:pt x="15991" y="370096"/>
                      <a:pt x="14848" y="355237"/>
                    </a:cubicBezTo>
                    <a:lnTo>
                      <a:pt x="1513" y="181501"/>
                    </a:lnTo>
                    <a:cubicBezTo>
                      <a:pt x="-392" y="157212"/>
                      <a:pt x="17801" y="135971"/>
                      <a:pt x="42089" y="134162"/>
                    </a:cubicBezTo>
                    <a:cubicBezTo>
                      <a:pt x="43232" y="134066"/>
                      <a:pt x="44375" y="134066"/>
                      <a:pt x="45518" y="134066"/>
                    </a:cubicBezTo>
                    <a:cubicBezTo>
                      <a:pt x="73141" y="134066"/>
                      <a:pt x="96858" y="153688"/>
                      <a:pt x="101906" y="180834"/>
                    </a:cubicBezTo>
                    <a:lnTo>
                      <a:pt x="121623" y="286371"/>
                    </a:lnTo>
                    <a:lnTo>
                      <a:pt x="407373" y="286371"/>
                    </a:lnTo>
                    <a:lnTo>
                      <a:pt x="427185" y="180739"/>
                    </a:lnTo>
                    <a:cubicBezTo>
                      <a:pt x="432233" y="153592"/>
                      <a:pt x="455951" y="133971"/>
                      <a:pt x="483573" y="133971"/>
                    </a:cubicBezTo>
                    <a:close/>
                    <a:moveTo>
                      <a:pt x="416898" y="621"/>
                    </a:moveTo>
                    <a:cubicBezTo>
                      <a:pt x="453760" y="621"/>
                      <a:pt x="483573" y="30434"/>
                      <a:pt x="483573" y="67296"/>
                    </a:cubicBezTo>
                    <a:lnTo>
                      <a:pt x="483573" y="115397"/>
                    </a:lnTo>
                    <a:cubicBezTo>
                      <a:pt x="481192" y="115112"/>
                      <a:pt x="478811" y="114921"/>
                      <a:pt x="476429" y="114921"/>
                    </a:cubicBezTo>
                    <a:cubicBezTo>
                      <a:pt x="445473" y="114921"/>
                      <a:pt x="418803" y="136448"/>
                      <a:pt x="412040" y="166451"/>
                    </a:cubicBezTo>
                    <a:lnTo>
                      <a:pt x="411564" y="168737"/>
                    </a:lnTo>
                    <a:lnTo>
                      <a:pt x="393086" y="267321"/>
                    </a:lnTo>
                    <a:lnTo>
                      <a:pt x="135911" y="267321"/>
                    </a:lnTo>
                    <a:lnTo>
                      <a:pt x="117432" y="168737"/>
                    </a:lnTo>
                    <a:cubicBezTo>
                      <a:pt x="111622" y="137495"/>
                      <a:pt x="84285" y="114921"/>
                      <a:pt x="52567" y="114921"/>
                    </a:cubicBezTo>
                    <a:lnTo>
                      <a:pt x="54948" y="67296"/>
                    </a:lnTo>
                    <a:cubicBezTo>
                      <a:pt x="54948" y="30434"/>
                      <a:pt x="84761" y="621"/>
                      <a:pt x="121623" y="621"/>
                    </a:cubicBezTo>
                    <a:lnTo>
                      <a:pt x="416898" y="6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398855" y="4274175"/>
              <a:ext cx="2000866" cy="885755"/>
              <a:chOff x="2447309" y="3466444"/>
              <a:chExt cx="2000866" cy="88575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2447309" y="3466444"/>
                <a:ext cx="2000863" cy="369332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数据分析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447310" y="3835776"/>
                <a:ext cx="2000865" cy="516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913765">
                  <a:lnSpc>
                    <a:spcPct val="120000"/>
                  </a:lnSpc>
                  <a:buSzPct val="25000"/>
                  <a:defRPr/>
                </a:pPr>
                <a:r>
                  <a:rPr lang="zh-CN" altLang="en-US" sz="1200" dirty="0"/>
                  <a:t>收集和分析大量数据以支持研究结论</a:t>
                </a:r>
                <a:endParaRPr lang="zh-CN" altLang="en-US" sz="1200" dirty="0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8082872" y="4274175"/>
              <a:ext cx="2620142" cy="885755"/>
              <a:chOff x="8434619" y="3283575"/>
              <a:chExt cx="2620142" cy="885755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8434619" y="3362325"/>
                <a:ext cx="577572" cy="577570"/>
                <a:chOff x="5472389" y="1968240"/>
                <a:chExt cx="444222" cy="444220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5472389" y="1968240"/>
                  <a:ext cx="444222" cy="444220"/>
                </a:xfrm>
                <a:prstGeom prst="ellipse">
                  <a:avLst/>
                </a:prstGeom>
                <a:solidFill>
                  <a:schemeClr val="accent3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" name="任意多边形 11"/>
                <p:cNvSpPr/>
                <p:nvPr/>
              </p:nvSpPr>
              <p:spPr bwMode="auto">
                <a:xfrm>
                  <a:off x="5591719" y="2096747"/>
                  <a:ext cx="205561" cy="187207"/>
                </a:xfrm>
                <a:custGeom>
                  <a:avLst/>
                  <a:gdLst>
                    <a:gd name="connsiteX0" fmla="*/ 125329 w 533400"/>
                    <a:gd name="connsiteY0" fmla="*/ 229221 h 485775"/>
                    <a:gd name="connsiteX1" fmla="*/ 125329 w 533400"/>
                    <a:gd name="connsiteY1" fmla="*/ 276846 h 485775"/>
                    <a:gd name="connsiteX2" fmla="*/ 144379 w 533400"/>
                    <a:gd name="connsiteY2" fmla="*/ 276846 h 485775"/>
                    <a:gd name="connsiteX3" fmla="*/ 144379 w 533400"/>
                    <a:gd name="connsiteY3" fmla="*/ 229221 h 485775"/>
                    <a:gd name="connsiteX4" fmla="*/ 392029 w 533400"/>
                    <a:gd name="connsiteY4" fmla="*/ 229221 h 485775"/>
                    <a:gd name="connsiteX5" fmla="*/ 392029 w 533400"/>
                    <a:gd name="connsiteY5" fmla="*/ 276846 h 485775"/>
                    <a:gd name="connsiteX6" fmla="*/ 411079 w 533400"/>
                    <a:gd name="connsiteY6" fmla="*/ 276846 h 485775"/>
                    <a:gd name="connsiteX7" fmla="*/ 411079 w 533400"/>
                    <a:gd name="connsiteY7" fmla="*/ 229221 h 485775"/>
                    <a:gd name="connsiteX8" fmla="*/ 534904 w 533400"/>
                    <a:gd name="connsiteY8" fmla="*/ 229221 h 485775"/>
                    <a:gd name="connsiteX9" fmla="*/ 534904 w 533400"/>
                    <a:gd name="connsiteY9" fmla="*/ 457821 h 485775"/>
                    <a:gd name="connsiteX10" fmla="*/ 506329 w 533400"/>
                    <a:gd name="connsiteY10" fmla="*/ 486396 h 485775"/>
                    <a:gd name="connsiteX11" fmla="*/ 30079 w 533400"/>
                    <a:gd name="connsiteY11" fmla="*/ 486396 h 485775"/>
                    <a:gd name="connsiteX12" fmla="*/ 1504 w 533400"/>
                    <a:gd name="connsiteY12" fmla="*/ 457821 h 485775"/>
                    <a:gd name="connsiteX13" fmla="*/ 1504 w 533400"/>
                    <a:gd name="connsiteY13" fmla="*/ 229221 h 485775"/>
                    <a:gd name="connsiteX14" fmla="*/ 125329 w 533400"/>
                    <a:gd name="connsiteY14" fmla="*/ 229221 h 485775"/>
                    <a:gd name="connsiteX15" fmla="*/ 372979 w 533400"/>
                    <a:gd name="connsiteY15" fmla="*/ 621 h 485775"/>
                    <a:gd name="connsiteX16" fmla="*/ 411079 w 533400"/>
                    <a:gd name="connsiteY16" fmla="*/ 36816 h 485775"/>
                    <a:gd name="connsiteX17" fmla="*/ 411079 w 533400"/>
                    <a:gd name="connsiteY17" fmla="*/ 38721 h 485775"/>
                    <a:gd name="connsiteX18" fmla="*/ 411079 w 533400"/>
                    <a:gd name="connsiteY18" fmla="*/ 114921 h 485775"/>
                    <a:gd name="connsiteX19" fmla="*/ 506329 w 533400"/>
                    <a:gd name="connsiteY19" fmla="*/ 114921 h 485775"/>
                    <a:gd name="connsiteX20" fmla="*/ 534904 w 533400"/>
                    <a:gd name="connsiteY20" fmla="*/ 143496 h 485775"/>
                    <a:gd name="connsiteX21" fmla="*/ 534904 w 533400"/>
                    <a:gd name="connsiteY21" fmla="*/ 210171 h 485775"/>
                    <a:gd name="connsiteX22" fmla="*/ 1504 w 533400"/>
                    <a:gd name="connsiteY22" fmla="*/ 210171 h 485775"/>
                    <a:gd name="connsiteX23" fmla="*/ 1504 w 533400"/>
                    <a:gd name="connsiteY23" fmla="*/ 143496 h 485775"/>
                    <a:gd name="connsiteX24" fmla="*/ 30079 w 533400"/>
                    <a:gd name="connsiteY24" fmla="*/ 114921 h 485775"/>
                    <a:gd name="connsiteX25" fmla="*/ 125329 w 533400"/>
                    <a:gd name="connsiteY25" fmla="*/ 114921 h 485775"/>
                    <a:gd name="connsiteX26" fmla="*/ 125329 w 533400"/>
                    <a:gd name="connsiteY26" fmla="*/ 38721 h 485775"/>
                    <a:gd name="connsiteX27" fmla="*/ 161524 w 533400"/>
                    <a:gd name="connsiteY27" fmla="*/ 621 h 485775"/>
                    <a:gd name="connsiteX28" fmla="*/ 163429 w 533400"/>
                    <a:gd name="connsiteY28" fmla="*/ 621 h 485775"/>
                    <a:gd name="connsiteX29" fmla="*/ 372979 w 533400"/>
                    <a:gd name="connsiteY29" fmla="*/ 621 h 485775"/>
                    <a:gd name="connsiteX30" fmla="*/ 372979 w 533400"/>
                    <a:gd name="connsiteY30" fmla="*/ 19671 h 485775"/>
                    <a:gd name="connsiteX31" fmla="*/ 163429 w 533400"/>
                    <a:gd name="connsiteY31" fmla="*/ 19671 h 485775"/>
                    <a:gd name="connsiteX32" fmla="*/ 144474 w 533400"/>
                    <a:gd name="connsiteY32" fmla="*/ 37292 h 485775"/>
                    <a:gd name="connsiteX33" fmla="*/ 144379 w 533400"/>
                    <a:gd name="connsiteY33" fmla="*/ 38721 h 485775"/>
                    <a:gd name="connsiteX34" fmla="*/ 144379 w 533400"/>
                    <a:gd name="connsiteY34" fmla="*/ 114921 h 485775"/>
                    <a:gd name="connsiteX35" fmla="*/ 392029 w 533400"/>
                    <a:gd name="connsiteY35" fmla="*/ 114921 h 485775"/>
                    <a:gd name="connsiteX36" fmla="*/ 392029 w 533400"/>
                    <a:gd name="connsiteY36" fmla="*/ 38721 h 485775"/>
                    <a:gd name="connsiteX37" fmla="*/ 375836 w 533400"/>
                    <a:gd name="connsiteY37" fmla="*/ 19862 h 485775"/>
                    <a:gd name="connsiteX38" fmla="*/ 374408 w 533400"/>
                    <a:gd name="connsiteY38" fmla="*/ 19671 h 485775"/>
                    <a:gd name="connsiteX39" fmla="*/ 372979 w 533400"/>
                    <a:gd name="connsiteY39" fmla="*/ 19671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533400" h="485775">
                      <a:moveTo>
                        <a:pt x="125329" y="229221"/>
                      </a:moveTo>
                      <a:lnTo>
                        <a:pt x="125329" y="276846"/>
                      </a:lnTo>
                      <a:lnTo>
                        <a:pt x="144379" y="276846"/>
                      </a:lnTo>
                      <a:lnTo>
                        <a:pt x="144379" y="229221"/>
                      </a:lnTo>
                      <a:lnTo>
                        <a:pt x="392029" y="229221"/>
                      </a:lnTo>
                      <a:lnTo>
                        <a:pt x="392029" y="276846"/>
                      </a:lnTo>
                      <a:lnTo>
                        <a:pt x="411079" y="276846"/>
                      </a:lnTo>
                      <a:lnTo>
                        <a:pt x="411079" y="229221"/>
                      </a:lnTo>
                      <a:lnTo>
                        <a:pt x="534904" y="229221"/>
                      </a:lnTo>
                      <a:lnTo>
                        <a:pt x="534904" y="457821"/>
                      </a:lnTo>
                      <a:cubicBezTo>
                        <a:pt x="534904" y="473632"/>
                        <a:pt x="522141" y="486396"/>
                        <a:pt x="506329" y="486396"/>
                      </a:cubicBezTo>
                      <a:lnTo>
                        <a:pt x="30079" y="486396"/>
                      </a:lnTo>
                      <a:cubicBezTo>
                        <a:pt x="14267" y="486396"/>
                        <a:pt x="1504" y="473632"/>
                        <a:pt x="1504" y="457821"/>
                      </a:cubicBezTo>
                      <a:lnTo>
                        <a:pt x="1504" y="229221"/>
                      </a:lnTo>
                      <a:lnTo>
                        <a:pt x="125329" y="229221"/>
                      </a:lnTo>
                      <a:close/>
                      <a:moveTo>
                        <a:pt x="372979" y="621"/>
                      </a:moveTo>
                      <a:cubicBezTo>
                        <a:pt x="393363" y="621"/>
                        <a:pt x="410031" y="16623"/>
                        <a:pt x="411079" y="36816"/>
                      </a:cubicBezTo>
                      <a:lnTo>
                        <a:pt x="411079" y="38721"/>
                      </a:lnTo>
                      <a:lnTo>
                        <a:pt x="411079" y="114921"/>
                      </a:lnTo>
                      <a:lnTo>
                        <a:pt x="506329" y="114921"/>
                      </a:lnTo>
                      <a:cubicBezTo>
                        <a:pt x="522141" y="114921"/>
                        <a:pt x="534904" y="127685"/>
                        <a:pt x="534904" y="143496"/>
                      </a:cubicBezTo>
                      <a:lnTo>
                        <a:pt x="534904" y="210171"/>
                      </a:lnTo>
                      <a:lnTo>
                        <a:pt x="1504" y="210171"/>
                      </a:lnTo>
                      <a:lnTo>
                        <a:pt x="1504" y="143496"/>
                      </a:lnTo>
                      <a:cubicBezTo>
                        <a:pt x="1504" y="127685"/>
                        <a:pt x="14267" y="114921"/>
                        <a:pt x="30079" y="114921"/>
                      </a:cubicBezTo>
                      <a:lnTo>
                        <a:pt x="125329" y="114921"/>
                      </a:lnTo>
                      <a:lnTo>
                        <a:pt x="125329" y="38721"/>
                      </a:lnTo>
                      <a:cubicBezTo>
                        <a:pt x="125329" y="18337"/>
                        <a:pt x="141331" y="1669"/>
                        <a:pt x="161524" y="621"/>
                      </a:cubicBezTo>
                      <a:lnTo>
                        <a:pt x="163429" y="621"/>
                      </a:lnTo>
                      <a:lnTo>
                        <a:pt x="372979" y="621"/>
                      </a:lnTo>
                      <a:close/>
                      <a:moveTo>
                        <a:pt x="372979" y="19671"/>
                      </a:moveTo>
                      <a:lnTo>
                        <a:pt x="163429" y="19671"/>
                      </a:lnTo>
                      <a:cubicBezTo>
                        <a:pt x="153428" y="19671"/>
                        <a:pt x="145141" y="27482"/>
                        <a:pt x="144474" y="37292"/>
                      </a:cubicBezTo>
                      <a:lnTo>
                        <a:pt x="144379" y="38721"/>
                      </a:lnTo>
                      <a:lnTo>
                        <a:pt x="144379" y="114921"/>
                      </a:lnTo>
                      <a:lnTo>
                        <a:pt x="392029" y="114921"/>
                      </a:lnTo>
                      <a:lnTo>
                        <a:pt x="392029" y="38721"/>
                      </a:lnTo>
                      <a:cubicBezTo>
                        <a:pt x="392029" y="29196"/>
                        <a:pt x="384981" y="21290"/>
                        <a:pt x="375836" y="19862"/>
                      </a:cubicBezTo>
                      <a:lnTo>
                        <a:pt x="374408" y="19671"/>
                      </a:lnTo>
                      <a:lnTo>
                        <a:pt x="372979" y="196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>
                <a:off x="9053895" y="3283575"/>
                <a:ext cx="2000866" cy="885755"/>
                <a:chOff x="2447309" y="3466444"/>
                <a:chExt cx="2000866" cy="885755"/>
              </a:xfrm>
            </p:grpSpPr>
            <p:sp>
              <p:nvSpPr>
                <p:cNvPr id="27" name="文本框 26"/>
                <p:cNvSpPr txBox="1"/>
                <p:nvPr/>
              </p:nvSpPr>
              <p:spPr>
                <a:xfrm>
                  <a:off x="2447309" y="3466444"/>
                  <a:ext cx="2000863" cy="369332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6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结果验证</a:t>
                  </a:r>
                  <a:endPara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" name="文本框 27"/>
                <p:cNvSpPr txBox="1"/>
                <p:nvPr/>
              </p:nvSpPr>
              <p:spPr>
                <a:xfrm>
                  <a:off x="2447310" y="3835776"/>
                  <a:ext cx="2000865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lang="zh-CN" altLang="en-US" sz="1200" dirty="0"/>
                    <a:t>对研究结论进行实践和验证</a:t>
                  </a:r>
                  <a:endParaRPr lang="zh-CN" altLang="en-US" sz="1200" dirty="0"/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660400" y="1019175"/>
              <a:ext cx="10858500" cy="1750062"/>
              <a:chOff x="660400" y="1019175"/>
              <a:chExt cx="10858500" cy="1750062"/>
            </a:xfrm>
          </p:grpSpPr>
          <p:sp>
            <p:nvSpPr>
              <p:cNvPr id="3" name="文本框 2"/>
              <p:cNvSpPr txBox="1"/>
              <p:nvPr/>
            </p:nvSpPr>
            <p:spPr>
              <a:xfrm>
                <a:off x="660400" y="1019175"/>
                <a:ext cx="108585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zh-CN" altLang="en-US" sz="2400" b="1" dirty="0">
                    <a:solidFill>
                      <a:schemeClr val="tx1"/>
                    </a:solidFill>
                  </a:rPr>
                  <a:t>研究过程规划</a:t>
                </a:r>
                <a:endParaRPr lang="zh-CN" alt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660400" y="2474413"/>
                <a:ext cx="10858499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研究方法章节下的研究过程规划幻灯片内容总结</a:t>
                </a:r>
                <a:endParaRPr lang="zh-CN" altLang="en-US" sz="1200" dirty="0"/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5637936" y="2233640"/>
              <a:ext cx="903429" cy="0"/>
            </a:xfrm>
            <a:prstGeom prst="line">
              <a:avLst/>
            </a:prstGeom>
            <a:ln w="1905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itle 61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路径清晰，步步为营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 fontScale="90000"/>
          </a:bodyPr>
          <a:lstStyle/>
          <a:p>
            <a:pPr lvl="0"/>
            <a:r>
              <a:rPr lang="en-US"/>
              <a:t>04.</a:t>
            </a:r>
            <a:r>
              <a:rPr lang="zh-CN" altLang="en-US"/>
              <a:t>国家政策与</a:t>
            </a:r>
            <a:r>
              <a:rPr lang="zh-CN" altLang="en-US"/>
              <a:t>支持措施</a:t>
            </a:r>
            <a:endParaRPr lang="zh-CN" alt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研究助力农业生态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854685" y="1130300"/>
            <a:ext cx="10366153" cy="5161992"/>
            <a:chOff x="854685" y="1130300"/>
            <a:chExt cx="10366153" cy="5161992"/>
          </a:xfrm>
        </p:grpSpPr>
        <p:grpSp>
          <p:nvGrpSpPr>
            <p:cNvPr id="12" name="组合 11"/>
            <p:cNvGrpSpPr/>
            <p:nvPr/>
          </p:nvGrpSpPr>
          <p:grpSpPr>
            <a:xfrm>
              <a:off x="3120655" y="1130300"/>
              <a:ext cx="2641509" cy="5003800"/>
              <a:chOff x="2554605" y="1130300"/>
              <a:chExt cx="2641509" cy="5003800"/>
            </a:xfrm>
          </p:grpSpPr>
          <p:sp>
            <p:nvSpPr>
              <p:cNvPr id="3" name="任意多边形 2"/>
              <p:cNvSpPr/>
              <p:nvPr>
                <p:custDataLst>
                  <p:tags r:id="rId2"/>
                </p:custDataLst>
              </p:nvPr>
            </p:nvSpPr>
            <p:spPr>
              <a:xfrm>
                <a:off x="2685143" y="1130300"/>
                <a:ext cx="2510971" cy="2657930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rotWithShape="0">
                <a:blip r:embed="rId3"/>
                <a:srcRect/>
                <a:stretch>
                  <a:fillRect l="-29459" r="-29459"/>
                </a:stretch>
              </a:blip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5" name="圆角矩形 4"/>
              <p:cNvSpPr/>
              <p:nvPr>
                <p:custDataLst>
                  <p:tags r:id="rId4"/>
                </p:custDataLst>
              </p:nvPr>
            </p:nvSpPr>
            <p:spPr>
              <a:xfrm rot="5400000">
                <a:off x="2746031" y="4337525"/>
                <a:ext cx="484432" cy="45719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文本框 5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840927" y="4067996"/>
                <a:ext cx="1207912" cy="584775"/>
              </a:xfrm>
              <a:prstGeom prst="rect">
                <a:avLst/>
              </a:prstGeom>
              <a:noFill/>
              <a:effectLst>
                <a:outerShdw blurRad="127000" dist="76200" dir="2700000" algn="tl" rotWithShape="0">
                  <a:schemeClr val="accent3">
                    <a:alpha val="20000"/>
                  </a:scheme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>
                    <a:solidFill>
                      <a:schemeClr val="accent3"/>
                    </a:solidFill>
                  </a:rPr>
                  <a:t>01</a:t>
                </a:r>
                <a:endParaRPr lang="en-US" altLang="zh-CN" sz="3200" b="1" dirty="0">
                  <a:solidFill>
                    <a:schemeClr val="accent3"/>
                  </a:solidFill>
                </a:endParaRPr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2840927" y="4662259"/>
                <a:ext cx="2318685" cy="616343"/>
                <a:chOff x="8387780" y="3328573"/>
                <a:chExt cx="2318685" cy="616343"/>
              </a:xfrm>
            </p:grpSpPr>
            <p:sp>
              <p:nvSpPr>
                <p:cNvPr id="8" name="文本框 7"/>
                <p:cNvSpPr txBox="1"/>
                <p:nvPr>
                  <p:custDataLst>
                    <p:tags r:id="rId6"/>
                  </p:custDataLst>
                </p:nvPr>
              </p:nvSpPr>
              <p:spPr>
                <a:xfrm>
                  <a:off x="8387780" y="3650092"/>
                  <a:ext cx="2318685" cy="2948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/>
                    <a:t>农业现代化与农产品质量提升</a:t>
                  </a:r>
                  <a:endParaRPr lang="zh-CN" altLang="en-US" sz="1200" dirty="0"/>
                </a:p>
              </p:txBody>
            </p:sp>
            <p:sp>
              <p:nvSpPr>
                <p:cNvPr id="9" name="文本框 8"/>
                <p:cNvSpPr txBox="1"/>
                <p:nvPr>
                  <p:custDataLst>
                    <p:tags r:id="rId7"/>
                  </p:custDataLst>
                </p:nvPr>
              </p:nvSpPr>
              <p:spPr>
                <a:xfrm>
                  <a:off x="8387780" y="3328573"/>
                  <a:ext cx="1878724" cy="338554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normAutofit fontScale="90000"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600" b="1" dirty="0"/>
                    <a:t>乡村振兴</a:t>
                  </a:r>
                  <a:r>
                    <a:rPr lang="zh-CN" altLang="en-US" sz="1600" b="1" dirty="0"/>
                    <a:t>战略</a:t>
                  </a:r>
                  <a:endParaRPr lang="zh-CN" altLang="en-US" sz="1600" b="1" dirty="0"/>
                </a:p>
              </p:txBody>
            </p:sp>
          </p:grpSp>
          <p:cxnSp>
            <p:nvCxnSpPr>
              <p:cNvPr id="11" name="直接连接符 10"/>
              <p:cNvCxnSpPr/>
              <p:nvPr>
                <p:custDataLst>
                  <p:tags r:id="rId8"/>
                </p:custDataLst>
              </p:nvPr>
            </p:nvCxnSpPr>
            <p:spPr>
              <a:xfrm>
                <a:off x="2554605" y="1130300"/>
                <a:ext cx="0" cy="50038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>
              <a:off x="5849992" y="1130300"/>
              <a:ext cx="2641509" cy="5003800"/>
              <a:chOff x="2554605" y="1130300"/>
              <a:chExt cx="2641509" cy="5003800"/>
            </a:xfrm>
          </p:grpSpPr>
          <p:sp>
            <p:nvSpPr>
              <p:cNvPr id="14" name="任意多边形 13"/>
              <p:cNvSpPr/>
              <p:nvPr>
                <p:custDataLst>
                  <p:tags r:id="rId9"/>
                </p:custDataLst>
              </p:nvPr>
            </p:nvSpPr>
            <p:spPr>
              <a:xfrm>
                <a:off x="2685143" y="1130300"/>
                <a:ext cx="2510971" cy="2657930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rotWithShape="0">
                <a:blip r:embed="rId10"/>
                <a:srcRect/>
                <a:stretch>
                  <a:fillRect l="-43600" r="-43600"/>
                </a:stretch>
              </a:blip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5" name="圆角矩形 14"/>
              <p:cNvSpPr/>
              <p:nvPr>
                <p:custDataLst>
                  <p:tags r:id="rId11"/>
                </p:custDataLst>
              </p:nvPr>
            </p:nvSpPr>
            <p:spPr>
              <a:xfrm rot="5400000">
                <a:off x="2746031" y="4337525"/>
                <a:ext cx="484432" cy="45719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5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文本框 15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2820218" y="4067995"/>
                <a:ext cx="1207912" cy="584775"/>
              </a:xfrm>
              <a:prstGeom prst="rect">
                <a:avLst/>
              </a:prstGeom>
              <a:noFill/>
              <a:effectLst>
                <a:outerShdw blurRad="127000" dist="76200" dir="2700000" algn="tl" rotWithShape="0">
                  <a:schemeClr val="accent5">
                    <a:alpha val="20000"/>
                  </a:scheme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>
                    <a:solidFill>
                      <a:schemeClr val="accent5"/>
                    </a:solidFill>
                  </a:rPr>
                  <a:t>02</a:t>
                </a:r>
                <a:endParaRPr lang="en-US" altLang="zh-CN" sz="3200" b="1" dirty="0">
                  <a:solidFill>
                    <a:schemeClr val="accent5"/>
                  </a:solidFill>
                </a:endParaRP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2840927" y="4662259"/>
                <a:ext cx="2318685" cy="837942"/>
                <a:chOff x="8387780" y="3328573"/>
                <a:chExt cx="2318685" cy="837942"/>
              </a:xfrm>
            </p:grpSpPr>
            <p:sp>
              <p:nvSpPr>
                <p:cNvPr id="19" name="文本框 18"/>
                <p:cNvSpPr txBox="1"/>
                <p:nvPr>
                  <p:custDataLst>
                    <p:tags r:id="rId13"/>
                  </p:custDataLst>
                </p:nvPr>
              </p:nvSpPr>
              <p:spPr>
                <a:xfrm>
                  <a:off x="8387780" y="3650092"/>
                  <a:ext cx="2318685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/>
                    <a:t>促进农业产业升级，实现农村经济转型</a:t>
                  </a:r>
                  <a:endParaRPr lang="zh-CN" altLang="en-US" sz="1200" dirty="0"/>
                </a:p>
              </p:txBody>
            </p:sp>
            <p:sp>
              <p:nvSpPr>
                <p:cNvPr id="20" name="文本框 19"/>
                <p:cNvSpPr txBox="1"/>
                <p:nvPr>
                  <p:custDataLst>
                    <p:tags r:id="rId14"/>
                  </p:custDataLst>
                </p:nvPr>
              </p:nvSpPr>
              <p:spPr>
                <a:xfrm>
                  <a:off x="8387780" y="3328573"/>
                  <a:ext cx="1878724" cy="338554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normAutofit fontScale="90000"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600" b="1" dirty="0"/>
                    <a:t>惠农补贴政策</a:t>
                  </a:r>
                  <a:endParaRPr lang="zh-CN" altLang="en-US" sz="1600" b="1" dirty="0"/>
                </a:p>
              </p:txBody>
            </p:sp>
          </p:grpSp>
          <p:cxnSp>
            <p:nvCxnSpPr>
              <p:cNvPr id="18" name="直接连接符 17"/>
              <p:cNvCxnSpPr/>
              <p:nvPr>
                <p:custDataLst>
                  <p:tags r:id="rId15"/>
                </p:custDataLst>
              </p:nvPr>
            </p:nvCxnSpPr>
            <p:spPr>
              <a:xfrm>
                <a:off x="2554605" y="1130300"/>
                <a:ext cx="0" cy="50038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/>
            <p:cNvGrpSpPr/>
            <p:nvPr/>
          </p:nvGrpSpPr>
          <p:grpSpPr>
            <a:xfrm>
              <a:off x="8579329" y="1130300"/>
              <a:ext cx="2641509" cy="5003800"/>
              <a:chOff x="2554605" y="1130300"/>
              <a:chExt cx="2641509" cy="5003800"/>
            </a:xfrm>
          </p:grpSpPr>
          <p:sp>
            <p:nvSpPr>
              <p:cNvPr id="22" name="任意多边形 21"/>
              <p:cNvSpPr/>
              <p:nvPr>
                <p:custDataLst>
                  <p:tags r:id="rId16"/>
                </p:custDataLst>
              </p:nvPr>
            </p:nvSpPr>
            <p:spPr>
              <a:xfrm>
                <a:off x="2685143" y="1130300"/>
                <a:ext cx="2510971" cy="2657930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rotWithShape="0">
                <a:blip r:embed="rId17"/>
                <a:srcRect/>
                <a:stretch>
                  <a:fillRect l="-29690" r="-29690"/>
                </a:stretch>
              </a:blip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3" name="圆角矩形 22"/>
              <p:cNvSpPr/>
              <p:nvPr>
                <p:custDataLst>
                  <p:tags r:id="rId18"/>
                </p:custDataLst>
              </p:nvPr>
            </p:nvSpPr>
            <p:spPr>
              <a:xfrm rot="5400000">
                <a:off x="2746031" y="4337525"/>
                <a:ext cx="484432" cy="45719"/>
              </a:xfrm>
              <a:prstGeom prst="roundRect">
                <a:avLst>
                  <a:gd name="adj" fmla="val 0"/>
                </a:avLst>
              </a:prstGeom>
              <a:solidFill>
                <a:schemeClr val="accent4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文本框 23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2840927" y="4067995"/>
                <a:ext cx="1207912" cy="584775"/>
              </a:xfrm>
              <a:prstGeom prst="rect">
                <a:avLst/>
              </a:prstGeom>
              <a:noFill/>
              <a:effectLst>
                <a:outerShdw blurRad="127000" dist="76200" dir="2700000" algn="tl" rotWithShape="0">
                  <a:schemeClr val="accent4">
                    <a:alpha val="20000"/>
                  </a:scheme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>
                    <a:solidFill>
                      <a:schemeClr val="accent4"/>
                    </a:solidFill>
                  </a:rPr>
                  <a:t>03</a:t>
                </a:r>
                <a:endParaRPr lang="en-US" altLang="zh-CN" sz="3200" b="1" dirty="0">
                  <a:solidFill>
                    <a:schemeClr val="accent4"/>
                  </a:solidFill>
                </a:endParaRPr>
              </a:p>
            </p:txBody>
          </p:sp>
          <p:grpSp>
            <p:nvGrpSpPr>
              <p:cNvPr id="25" name="组合 24"/>
              <p:cNvGrpSpPr/>
              <p:nvPr/>
            </p:nvGrpSpPr>
            <p:grpSpPr>
              <a:xfrm>
                <a:off x="2840927" y="4662259"/>
                <a:ext cx="2318685" cy="837942"/>
                <a:chOff x="8387780" y="3328573"/>
                <a:chExt cx="2318685" cy="837942"/>
              </a:xfrm>
            </p:grpSpPr>
            <p:sp>
              <p:nvSpPr>
                <p:cNvPr id="27" name="文本框 26"/>
                <p:cNvSpPr txBox="1"/>
                <p:nvPr>
                  <p:custDataLst>
                    <p:tags r:id="rId20"/>
                  </p:custDataLst>
                </p:nvPr>
              </p:nvSpPr>
              <p:spPr>
                <a:xfrm>
                  <a:off x="8387780" y="3650092"/>
                  <a:ext cx="2318685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/>
                    <a:t>保护农业资源，提高农业生态环境质量</a:t>
                  </a:r>
                  <a:endParaRPr lang="zh-CN" altLang="en-US" sz="1200" dirty="0"/>
                </a:p>
              </p:txBody>
            </p:sp>
            <p:sp>
              <p:nvSpPr>
                <p:cNvPr id="28" name="文本框 27"/>
                <p:cNvSpPr txBox="1"/>
                <p:nvPr>
                  <p:custDataLst>
                    <p:tags r:id="rId21"/>
                  </p:custDataLst>
                </p:nvPr>
              </p:nvSpPr>
              <p:spPr>
                <a:xfrm>
                  <a:off x="8387780" y="3328573"/>
                  <a:ext cx="1878724" cy="338554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normAutofit fontScale="90000"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600" b="1" dirty="0"/>
                    <a:t>土地制度改革</a:t>
                  </a:r>
                  <a:endParaRPr lang="zh-CN" altLang="en-US" sz="1600" b="1" dirty="0"/>
                </a:p>
              </p:txBody>
            </p:sp>
          </p:grpSp>
          <p:cxnSp>
            <p:nvCxnSpPr>
              <p:cNvPr id="26" name="直接连接符 25"/>
              <p:cNvCxnSpPr/>
              <p:nvPr>
                <p:custDataLst>
                  <p:tags r:id="rId22"/>
                </p:custDataLst>
              </p:nvPr>
            </p:nvCxnSpPr>
            <p:spPr>
              <a:xfrm>
                <a:off x="2554605" y="1130300"/>
                <a:ext cx="0" cy="50038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文本框 29"/>
            <p:cNvSpPr txBox="1"/>
            <p:nvPr/>
          </p:nvSpPr>
          <p:spPr>
            <a:xfrm>
              <a:off x="854685" y="5554269"/>
              <a:ext cx="1656378" cy="738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探索农业发展的新路径，提升农业生产效率与可持续发展。</a:t>
              </a:r>
              <a:endParaRPr lang="zh-CN" altLang="en-US" sz="1200" dirty="0"/>
            </a:p>
          </p:txBody>
        </p:sp>
      </p:grpSp>
      <p:sp>
        <p:nvSpPr>
          <p:cNvPr id="32" name="Title 31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政策体系</a:t>
            </a:r>
            <a:endParaRPr lang="zh-CN" altLang="en-US" dirty="0"/>
          </a:p>
        </p:txBody>
      </p:sp>
    </p:spTree>
    <p:custDataLst>
      <p:tags r:id="rId2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>
            <p:custDataLst>
              <p:tags r:id="rId1"/>
            </p:custDataLst>
          </p:nvPr>
        </p:nvGrpSpPr>
        <p:grpSpPr>
          <a:xfrm>
            <a:off x="660400" y="1481213"/>
            <a:ext cx="10858500" cy="4489820"/>
            <a:chOff x="660400" y="1481213"/>
            <a:chExt cx="10858500" cy="4489820"/>
          </a:xfrm>
        </p:grpSpPr>
        <p:sp>
          <p:nvSpPr>
            <p:cNvPr id="10" name="Rectangle 9"/>
            <p:cNvSpPr/>
            <p:nvPr/>
          </p:nvSpPr>
          <p:spPr>
            <a:xfrm>
              <a:off x="660400" y="1562437"/>
              <a:ext cx="3805583" cy="5219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pPr>
                <a:lnSpc>
                  <a:spcPct val="100000"/>
                </a:lnSpc>
                <a:buSzPct val="25000"/>
              </a:pPr>
              <a:endParaRPr lang="en-US" altLang="zh-CN" sz="2800" b="1" dirty="0">
                <a:solidFill>
                  <a:schemeClr val="tx1"/>
                </a:solidFill>
                <a:latin typeface="Arial" panose="020B0604020202090204" pitchFamily="34" charset="0"/>
                <a:ea typeface="微软雅黑" charset="-122"/>
                <a:sym typeface="Arial" panose="020B0604020202090204" pitchFamily="34" charset="0"/>
              </a:endParaRPr>
            </a:p>
          </p:txBody>
        </p:sp>
        <p:grpSp>
          <p:nvGrpSpPr>
            <p:cNvPr id="87" name="Group 86"/>
            <p:cNvGrpSpPr/>
            <p:nvPr/>
          </p:nvGrpSpPr>
          <p:grpSpPr>
            <a:xfrm>
              <a:off x="5653770" y="1481213"/>
              <a:ext cx="5865129" cy="1189603"/>
              <a:chOff x="5653770" y="1274912"/>
              <a:chExt cx="5865129" cy="1189603"/>
            </a:xfrm>
          </p:grpSpPr>
          <p:sp>
            <p:nvSpPr>
              <p:cNvPr id="18" name="Rectangle: Rounded Corners 17"/>
              <p:cNvSpPr/>
              <p:nvPr>
                <p:custDataLst>
                  <p:tags r:id="rId2"/>
                </p:custDataLst>
              </p:nvPr>
            </p:nvSpPr>
            <p:spPr>
              <a:xfrm>
                <a:off x="5911850" y="1274912"/>
                <a:ext cx="5607049" cy="1189603"/>
              </a:xfrm>
              <a:prstGeom prst="round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" name="Group 12"/>
              <p:cNvGrpSpPr/>
              <p:nvPr/>
            </p:nvGrpSpPr>
            <p:grpSpPr>
              <a:xfrm>
                <a:off x="5653770" y="1584746"/>
                <a:ext cx="540000" cy="540000"/>
                <a:chOff x="2832175" y="5599496"/>
                <a:chExt cx="540000" cy="540000"/>
              </a:xfrm>
            </p:grpSpPr>
            <p:sp>
              <p:nvSpPr>
                <p:cNvPr id="27" name="TextBox 26"/>
                <p:cNvSpPr txBox="1">
                  <a:spLocks noChangeAspect="1"/>
                </p:cNvSpPr>
                <p:nvPr>
                  <p:custDataLst>
                    <p:tags r:id="rId3"/>
                  </p:custDataLst>
                </p:nvPr>
              </p:nvSpPr>
              <p:spPr>
                <a:xfrm>
                  <a:off x="2832175" y="559949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  <a:effectLst>
                  <a:outerShdw blurRad="127000" dist="63500" dir="2700000" algn="tl" rotWithShape="0">
                    <a:schemeClr val="accent1">
                      <a:alpha val="40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>
                    <a:defRPr>
                      <a:latin typeface="Arial" panose="020B0604020202090204" pitchFamily="34" charset="0"/>
                      <a:ea typeface="微软雅黑" charset="-122"/>
                    </a:defRPr>
                  </a:lvl1pPr>
                </a:lstStyle>
                <a:p>
                  <a:endParaRPr lang="zh-CN" altLang="en-US" dirty="0">
                    <a:sym typeface="Arial" panose="020B0604020202090204" pitchFamily="34" charset="0"/>
                  </a:endParaRPr>
                </a:p>
              </p:txBody>
            </p:sp>
            <p:sp>
              <p:nvSpPr>
                <p:cNvPr id="28" name="Freeform: Shape 27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2989061" y="5731793"/>
                  <a:ext cx="226228" cy="275406"/>
                </a:xfrm>
                <a:custGeom>
                  <a:avLst/>
                  <a:gdLst>
                    <a:gd name="connsiteX0" fmla="*/ 284197 w 438150"/>
                    <a:gd name="connsiteY0" fmla="*/ 621 h 533400"/>
                    <a:gd name="connsiteX1" fmla="*/ 286102 w 438150"/>
                    <a:gd name="connsiteY1" fmla="*/ 621 h 533400"/>
                    <a:gd name="connsiteX2" fmla="*/ 286102 w 438150"/>
                    <a:gd name="connsiteY2" fmla="*/ 124446 h 533400"/>
                    <a:gd name="connsiteX3" fmla="*/ 286102 w 438150"/>
                    <a:gd name="connsiteY3" fmla="*/ 126351 h 533400"/>
                    <a:gd name="connsiteX4" fmla="*/ 314677 w 438150"/>
                    <a:gd name="connsiteY4" fmla="*/ 153021 h 533400"/>
                    <a:gd name="connsiteX5" fmla="*/ 314677 w 438150"/>
                    <a:gd name="connsiteY5" fmla="*/ 153021 h 533400"/>
                    <a:gd name="connsiteX6" fmla="*/ 438502 w 438150"/>
                    <a:gd name="connsiteY6" fmla="*/ 153021 h 533400"/>
                    <a:gd name="connsiteX7" fmla="*/ 438502 w 438150"/>
                    <a:gd name="connsiteY7" fmla="*/ 154926 h 533400"/>
                    <a:gd name="connsiteX8" fmla="*/ 438502 w 438150"/>
                    <a:gd name="connsiteY8" fmla="*/ 505446 h 533400"/>
                    <a:gd name="connsiteX9" fmla="*/ 409927 w 438150"/>
                    <a:gd name="connsiteY9" fmla="*/ 534021 h 533400"/>
                    <a:gd name="connsiteX10" fmla="*/ 28927 w 438150"/>
                    <a:gd name="connsiteY10" fmla="*/ 534021 h 533400"/>
                    <a:gd name="connsiteX11" fmla="*/ 352 w 438150"/>
                    <a:gd name="connsiteY11" fmla="*/ 505446 h 533400"/>
                    <a:gd name="connsiteX12" fmla="*/ 352 w 438150"/>
                    <a:gd name="connsiteY12" fmla="*/ 29196 h 533400"/>
                    <a:gd name="connsiteX13" fmla="*/ 28927 w 438150"/>
                    <a:gd name="connsiteY13" fmla="*/ 621 h 533400"/>
                    <a:gd name="connsiteX14" fmla="*/ 284197 w 438150"/>
                    <a:gd name="connsiteY14" fmla="*/ 621 h 533400"/>
                    <a:gd name="connsiteX15" fmla="*/ 248002 w 438150"/>
                    <a:gd name="connsiteY15" fmla="*/ 200646 h 533400"/>
                    <a:gd name="connsiteX16" fmla="*/ 152752 w 438150"/>
                    <a:gd name="connsiteY16" fmla="*/ 200646 h 533400"/>
                    <a:gd name="connsiteX17" fmla="*/ 152752 w 438150"/>
                    <a:gd name="connsiteY17" fmla="*/ 410196 h 533400"/>
                    <a:gd name="connsiteX18" fmla="*/ 171802 w 438150"/>
                    <a:gd name="connsiteY18" fmla="*/ 410196 h 533400"/>
                    <a:gd name="connsiteX19" fmla="*/ 171802 w 438150"/>
                    <a:gd name="connsiteY19" fmla="*/ 314946 h 533400"/>
                    <a:gd name="connsiteX20" fmla="*/ 248002 w 438150"/>
                    <a:gd name="connsiteY20" fmla="*/ 314946 h 533400"/>
                    <a:gd name="connsiteX21" fmla="*/ 249907 w 438150"/>
                    <a:gd name="connsiteY21" fmla="*/ 314946 h 533400"/>
                    <a:gd name="connsiteX22" fmla="*/ 305152 w 438150"/>
                    <a:gd name="connsiteY22" fmla="*/ 257796 h 533400"/>
                    <a:gd name="connsiteX23" fmla="*/ 248002 w 438150"/>
                    <a:gd name="connsiteY23" fmla="*/ 200646 h 533400"/>
                    <a:gd name="connsiteX24" fmla="*/ 248002 w 438150"/>
                    <a:gd name="connsiteY24" fmla="*/ 200646 h 533400"/>
                    <a:gd name="connsiteX25" fmla="*/ 248002 w 438150"/>
                    <a:gd name="connsiteY25" fmla="*/ 219696 h 533400"/>
                    <a:gd name="connsiteX26" fmla="*/ 286102 w 438150"/>
                    <a:gd name="connsiteY26" fmla="*/ 257796 h 533400"/>
                    <a:gd name="connsiteX27" fmla="*/ 248002 w 438150"/>
                    <a:gd name="connsiteY27" fmla="*/ 295896 h 533400"/>
                    <a:gd name="connsiteX28" fmla="*/ 248002 w 438150"/>
                    <a:gd name="connsiteY28" fmla="*/ 295896 h 533400"/>
                    <a:gd name="connsiteX29" fmla="*/ 171802 w 438150"/>
                    <a:gd name="connsiteY29" fmla="*/ 295896 h 533400"/>
                    <a:gd name="connsiteX30" fmla="*/ 171802 w 438150"/>
                    <a:gd name="connsiteY30" fmla="*/ 219696 h 533400"/>
                    <a:gd name="connsiteX31" fmla="*/ 248002 w 438150"/>
                    <a:gd name="connsiteY31" fmla="*/ 219696 h 533400"/>
                    <a:gd name="connsiteX32" fmla="*/ 428977 w 438150"/>
                    <a:gd name="connsiteY32" fmla="*/ 133971 h 533400"/>
                    <a:gd name="connsiteX33" fmla="*/ 314677 w 438150"/>
                    <a:gd name="connsiteY33" fmla="*/ 133971 h 533400"/>
                    <a:gd name="connsiteX34" fmla="*/ 313724 w 438150"/>
                    <a:gd name="connsiteY34" fmla="*/ 133971 h 533400"/>
                    <a:gd name="connsiteX35" fmla="*/ 305152 w 438150"/>
                    <a:gd name="connsiteY35" fmla="*/ 124446 h 533400"/>
                    <a:gd name="connsiteX36" fmla="*/ 305152 w 438150"/>
                    <a:gd name="connsiteY36" fmla="*/ 124446 h 533400"/>
                    <a:gd name="connsiteX37" fmla="*/ 305152 w 438150"/>
                    <a:gd name="connsiteY37" fmla="*/ 10146 h 533400"/>
                    <a:gd name="connsiteX38" fmla="*/ 428977 w 438150"/>
                    <a:gd name="connsiteY38" fmla="*/ 133971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438150" h="533400">
                      <a:moveTo>
                        <a:pt x="284197" y="621"/>
                      </a:moveTo>
                      <a:cubicBezTo>
                        <a:pt x="285149" y="621"/>
                        <a:pt x="286102" y="621"/>
                        <a:pt x="286102" y="621"/>
                      </a:cubicBezTo>
                      <a:lnTo>
                        <a:pt x="286102" y="124446"/>
                      </a:lnTo>
                      <a:lnTo>
                        <a:pt x="286102" y="126351"/>
                      </a:lnTo>
                      <a:cubicBezTo>
                        <a:pt x="287055" y="141591"/>
                        <a:pt x="299437" y="153021"/>
                        <a:pt x="314677" y="153021"/>
                      </a:cubicBezTo>
                      <a:lnTo>
                        <a:pt x="314677" y="153021"/>
                      </a:lnTo>
                      <a:lnTo>
                        <a:pt x="438502" y="153021"/>
                      </a:lnTo>
                      <a:cubicBezTo>
                        <a:pt x="438502" y="153974"/>
                        <a:pt x="438502" y="154926"/>
                        <a:pt x="438502" y="154926"/>
                      </a:cubicBezTo>
                      <a:lnTo>
                        <a:pt x="438502" y="505446"/>
                      </a:lnTo>
                      <a:cubicBezTo>
                        <a:pt x="438502" y="521639"/>
                        <a:pt x="426120" y="534021"/>
                        <a:pt x="409927" y="534021"/>
                      </a:cubicBezTo>
                      <a:lnTo>
                        <a:pt x="28927" y="534021"/>
                      </a:lnTo>
                      <a:cubicBezTo>
                        <a:pt x="12734" y="534021"/>
                        <a:pt x="352" y="521639"/>
                        <a:pt x="352" y="505446"/>
                      </a:cubicBezTo>
                      <a:lnTo>
                        <a:pt x="352" y="29196"/>
                      </a:lnTo>
                      <a:cubicBezTo>
                        <a:pt x="352" y="13004"/>
                        <a:pt x="12734" y="621"/>
                        <a:pt x="28927" y="621"/>
                      </a:cubicBezTo>
                      <a:lnTo>
                        <a:pt x="284197" y="621"/>
                      </a:lnTo>
                      <a:close/>
                      <a:moveTo>
                        <a:pt x="248002" y="200646"/>
                      </a:moveTo>
                      <a:lnTo>
                        <a:pt x="152752" y="200646"/>
                      </a:lnTo>
                      <a:lnTo>
                        <a:pt x="152752" y="410196"/>
                      </a:lnTo>
                      <a:lnTo>
                        <a:pt x="171802" y="410196"/>
                      </a:lnTo>
                      <a:lnTo>
                        <a:pt x="171802" y="314946"/>
                      </a:lnTo>
                      <a:lnTo>
                        <a:pt x="248002" y="314946"/>
                      </a:lnTo>
                      <a:lnTo>
                        <a:pt x="249907" y="314946"/>
                      </a:lnTo>
                      <a:cubicBezTo>
                        <a:pt x="280387" y="313994"/>
                        <a:pt x="305152" y="288276"/>
                        <a:pt x="305152" y="257796"/>
                      </a:cubicBezTo>
                      <a:cubicBezTo>
                        <a:pt x="305152" y="226364"/>
                        <a:pt x="279434" y="200646"/>
                        <a:pt x="248002" y="200646"/>
                      </a:cubicBezTo>
                      <a:lnTo>
                        <a:pt x="248002" y="200646"/>
                      </a:lnTo>
                      <a:close/>
                      <a:moveTo>
                        <a:pt x="248002" y="219696"/>
                      </a:moveTo>
                      <a:cubicBezTo>
                        <a:pt x="268957" y="219696"/>
                        <a:pt x="286102" y="236841"/>
                        <a:pt x="286102" y="257796"/>
                      </a:cubicBezTo>
                      <a:cubicBezTo>
                        <a:pt x="286102" y="278751"/>
                        <a:pt x="268957" y="295896"/>
                        <a:pt x="248002" y="295896"/>
                      </a:cubicBezTo>
                      <a:lnTo>
                        <a:pt x="248002" y="295896"/>
                      </a:lnTo>
                      <a:lnTo>
                        <a:pt x="171802" y="295896"/>
                      </a:lnTo>
                      <a:lnTo>
                        <a:pt x="171802" y="219696"/>
                      </a:lnTo>
                      <a:lnTo>
                        <a:pt x="248002" y="219696"/>
                      </a:lnTo>
                      <a:close/>
                      <a:moveTo>
                        <a:pt x="428977" y="133971"/>
                      </a:moveTo>
                      <a:lnTo>
                        <a:pt x="314677" y="133971"/>
                      </a:lnTo>
                      <a:lnTo>
                        <a:pt x="313724" y="133971"/>
                      </a:lnTo>
                      <a:cubicBezTo>
                        <a:pt x="308962" y="133019"/>
                        <a:pt x="305152" y="129209"/>
                        <a:pt x="305152" y="124446"/>
                      </a:cubicBezTo>
                      <a:lnTo>
                        <a:pt x="305152" y="124446"/>
                      </a:lnTo>
                      <a:lnTo>
                        <a:pt x="305152" y="10146"/>
                      </a:lnTo>
                      <a:lnTo>
                        <a:pt x="428977" y="1339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Arial" panose="020B0604020202090204" pitchFamily="34" charset="0"/>
                    <a:ea typeface="微软雅黑" charset="-122"/>
                    <a:sym typeface="Arial" panose="020B0604020202090204" pitchFamily="34" charset="0"/>
                  </a:endParaRPr>
                </a:p>
              </p:txBody>
            </p:sp>
          </p:grpSp>
          <p:sp>
            <p:nvSpPr>
              <p:cNvPr id="2" name="TextBox 1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6244368" y="1878615"/>
                <a:ext cx="3539841" cy="31242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90204" pitchFamily="34" charset="0"/>
                    <a:ea typeface="微软雅黑" charset="-122"/>
                    <a:sym typeface="Arial" panose="020B0604020202090204" pitchFamily="34" charset="0"/>
                  </a:rPr>
                  <a:t>发展特色农业，乡村旅游</a:t>
                </a: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90204" pitchFamily="34" charset="0"/>
                    <a:ea typeface="微软雅黑" charset="-122"/>
                    <a:sym typeface="Arial" panose="020B0604020202090204" pitchFamily="34" charset="0"/>
                  </a:rPr>
                  <a:t>等</a:t>
                </a:r>
                <a:endParaRPr kumimoji="1" lang="zh-CN" altLang="en-US" sz="1200" dirty="0">
                  <a:solidFill>
                    <a:schemeClr val="tx1"/>
                  </a:solidFill>
                  <a:latin typeface="Arial" panose="020B0604020202090204" pitchFamily="34" charset="0"/>
                  <a:ea typeface="微软雅黑" charset="-122"/>
                  <a:sym typeface="Arial" panose="020B0604020202090204" pitchFamily="34" charset="0"/>
                </a:endParaRPr>
              </a:p>
            </p:txBody>
          </p:sp>
          <p:sp>
            <p:nvSpPr>
              <p:cNvPr id="3" name="TextBox 2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6458363" y="1485748"/>
                <a:ext cx="2695291" cy="307777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825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产业振兴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88" name="Group 87"/>
            <p:cNvGrpSpPr/>
            <p:nvPr/>
          </p:nvGrpSpPr>
          <p:grpSpPr>
            <a:xfrm>
              <a:off x="6458460" y="3037399"/>
              <a:ext cx="5060440" cy="1189603"/>
              <a:chOff x="6458459" y="2628357"/>
              <a:chExt cx="5060440" cy="1189603"/>
            </a:xfrm>
          </p:grpSpPr>
          <p:sp>
            <p:nvSpPr>
              <p:cNvPr id="20" name="Rectangle: Rounded Corners 19"/>
              <p:cNvSpPr/>
              <p:nvPr>
                <p:custDataLst>
                  <p:tags r:id="rId7"/>
                </p:custDataLst>
              </p:nvPr>
            </p:nvSpPr>
            <p:spPr>
              <a:xfrm>
                <a:off x="6733309" y="2628357"/>
                <a:ext cx="4785590" cy="1189603"/>
              </a:xfrm>
              <a:prstGeom prst="round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7" name="Group 36"/>
              <p:cNvGrpSpPr/>
              <p:nvPr/>
            </p:nvGrpSpPr>
            <p:grpSpPr>
              <a:xfrm>
                <a:off x="6458459" y="2940850"/>
                <a:ext cx="540000" cy="540000"/>
                <a:chOff x="3708127" y="5599496"/>
                <a:chExt cx="540000" cy="540000"/>
              </a:xfrm>
            </p:grpSpPr>
            <p:sp>
              <p:nvSpPr>
                <p:cNvPr id="39" name="TextBox 38"/>
                <p:cNvSpPr txBox="1">
                  <a:spLocks noChangeAspect="1"/>
                </p:cNvSpPr>
                <p:nvPr>
                  <p:custDataLst>
                    <p:tags r:id="rId8"/>
                  </p:custDataLst>
                </p:nvPr>
              </p:nvSpPr>
              <p:spPr>
                <a:xfrm>
                  <a:off x="3708127" y="559949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  <a:effectLst>
                  <a:outerShdw blurRad="127000" dist="63500" dir="2700000" algn="tl" rotWithShape="0">
                    <a:schemeClr val="accent2">
                      <a:alpha val="40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>
                    <a:defRPr>
                      <a:latin typeface="Arial" panose="020B0604020202090204" pitchFamily="34" charset="0"/>
                      <a:ea typeface="微软雅黑" charset="-122"/>
                    </a:defRPr>
                  </a:lvl1pPr>
                </a:lstStyle>
                <a:p>
                  <a:endParaRPr lang="zh-CN" altLang="en-US" dirty="0">
                    <a:sym typeface="Arial" panose="020B0604020202090204" pitchFamily="34" charset="0"/>
                  </a:endParaRPr>
                </a:p>
              </p:txBody>
            </p:sp>
            <p:sp>
              <p:nvSpPr>
                <p:cNvPr id="41" name="Freeform: Shape 40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3850260" y="5734252"/>
                  <a:ext cx="255734" cy="270488"/>
                </a:xfrm>
                <a:custGeom>
                  <a:avLst/>
                  <a:gdLst>
                    <a:gd name="connsiteX0" fmla="*/ 371955 w 495300"/>
                    <a:gd name="connsiteY0" fmla="*/ 621 h 523875"/>
                    <a:gd name="connsiteX1" fmla="*/ 400530 w 495300"/>
                    <a:gd name="connsiteY1" fmla="*/ 29196 h 523875"/>
                    <a:gd name="connsiteX2" fmla="*/ 400530 w 495300"/>
                    <a:gd name="connsiteY2" fmla="*/ 133971 h 523875"/>
                    <a:gd name="connsiteX3" fmla="*/ 371955 w 495300"/>
                    <a:gd name="connsiteY3" fmla="*/ 162546 h 523875"/>
                    <a:gd name="connsiteX4" fmla="*/ 257655 w 495300"/>
                    <a:gd name="connsiteY4" fmla="*/ 162546 h 523875"/>
                    <a:gd name="connsiteX5" fmla="*/ 257655 w 495300"/>
                    <a:gd name="connsiteY5" fmla="*/ 286371 h 523875"/>
                    <a:gd name="connsiteX6" fmla="*/ 419580 w 495300"/>
                    <a:gd name="connsiteY6" fmla="*/ 286371 h 523875"/>
                    <a:gd name="connsiteX7" fmla="*/ 457680 w 495300"/>
                    <a:gd name="connsiteY7" fmla="*/ 322566 h 523875"/>
                    <a:gd name="connsiteX8" fmla="*/ 457680 w 495300"/>
                    <a:gd name="connsiteY8" fmla="*/ 324471 h 523875"/>
                    <a:gd name="connsiteX9" fmla="*/ 457680 w 495300"/>
                    <a:gd name="connsiteY9" fmla="*/ 429246 h 523875"/>
                    <a:gd name="connsiteX10" fmla="*/ 476730 w 495300"/>
                    <a:gd name="connsiteY10" fmla="*/ 429246 h 523875"/>
                    <a:gd name="connsiteX11" fmla="*/ 495780 w 495300"/>
                    <a:gd name="connsiteY11" fmla="*/ 448296 h 523875"/>
                    <a:gd name="connsiteX12" fmla="*/ 495780 w 495300"/>
                    <a:gd name="connsiteY12" fmla="*/ 505446 h 523875"/>
                    <a:gd name="connsiteX13" fmla="*/ 476730 w 495300"/>
                    <a:gd name="connsiteY13" fmla="*/ 524496 h 523875"/>
                    <a:gd name="connsiteX14" fmla="*/ 419580 w 495300"/>
                    <a:gd name="connsiteY14" fmla="*/ 524496 h 523875"/>
                    <a:gd name="connsiteX15" fmla="*/ 400530 w 495300"/>
                    <a:gd name="connsiteY15" fmla="*/ 505446 h 523875"/>
                    <a:gd name="connsiteX16" fmla="*/ 400530 w 495300"/>
                    <a:gd name="connsiteY16" fmla="*/ 448296 h 523875"/>
                    <a:gd name="connsiteX17" fmla="*/ 419580 w 495300"/>
                    <a:gd name="connsiteY17" fmla="*/ 429246 h 523875"/>
                    <a:gd name="connsiteX18" fmla="*/ 438630 w 495300"/>
                    <a:gd name="connsiteY18" fmla="*/ 429246 h 523875"/>
                    <a:gd name="connsiteX19" fmla="*/ 438630 w 495300"/>
                    <a:gd name="connsiteY19" fmla="*/ 324471 h 523875"/>
                    <a:gd name="connsiteX20" fmla="*/ 420533 w 495300"/>
                    <a:gd name="connsiteY20" fmla="*/ 305421 h 523875"/>
                    <a:gd name="connsiteX21" fmla="*/ 419580 w 495300"/>
                    <a:gd name="connsiteY21" fmla="*/ 305421 h 523875"/>
                    <a:gd name="connsiteX22" fmla="*/ 257655 w 495300"/>
                    <a:gd name="connsiteY22" fmla="*/ 305421 h 523875"/>
                    <a:gd name="connsiteX23" fmla="*/ 257655 w 495300"/>
                    <a:gd name="connsiteY23" fmla="*/ 429246 h 523875"/>
                    <a:gd name="connsiteX24" fmla="*/ 276705 w 495300"/>
                    <a:gd name="connsiteY24" fmla="*/ 429246 h 523875"/>
                    <a:gd name="connsiteX25" fmla="*/ 295755 w 495300"/>
                    <a:gd name="connsiteY25" fmla="*/ 448296 h 523875"/>
                    <a:gd name="connsiteX26" fmla="*/ 295755 w 495300"/>
                    <a:gd name="connsiteY26" fmla="*/ 505446 h 523875"/>
                    <a:gd name="connsiteX27" fmla="*/ 276705 w 495300"/>
                    <a:gd name="connsiteY27" fmla="*/ 524496 h 523875"/>
                    <a:gd name="connsiteX28" fmla="*/ 219555 w 495300"/>
                    <a:gd name="connsiteY28" fmla="*/ 524496 h 523875"/>
                    <a:gd name="connsiteX29" fmla="*/ 200505 w 495300"/>
                    <a:gd name="connsiteY29" fmla="*/ 505446 h 523875"/>
                    <a:gd name="connsiteX30" fmla="*/ 200505 w 495300"/>
                    <a:gd name="connsiteY30" fmla="*/ 448296 h 523875"/>
                    <a:gd name="connsiteX31" fmla="*/ 219555 w 495300"/>
                    <a:gd name="connsiteY31" fmla="*/ 429246 h 523875"/>
                    <a:gd name="connsiteX32" fmla="*/ 238605 w 495300"/>
                    <a:gd name="connsiteY32" fmla="*/ 429246 h 523875"/>
                    <a:gd name="connsiteX33" fmla="*/ 238605 w 495300"/>
                    <a:gd name="connsiteY33" fmla="*/ 305421 h 523875"/>
                    <a:gd name="connsiteX34" fmla="*/ 76680 w 495300"/>
                    <a:gd name="connsiteY34" fmla="*/ 305421 h 523875"/>
                    <a:gd name="connsiteX35" fmla="*/ 57630 w 495300"/>
                    <a:gd name="connsiteY35" fmla="*/ 323519 h 523875"/>
                    <a:gd name="connsiteX36" fmla="*/ 57630 w 495300"/>
                    <a:gd name="connsiteY36" fmla="*/ 324471 h 523875"/>
                    <a:gd name="connsiteX37" fmla="*/ 57630 w 495300"/>
                    <a:gd name="connsiteY37" fmla="*/ 429246 h 523875"/>
                    <a:gd name="connsiteX38" fmla="*/ 76680 w 495300"/>
                    <a:gd name="connsiteY38" fmla="*/ 429246 h 523875"/>
                    <a:gd name="connsiteX39" fmla="*/ 95730 w 495300"/>
                    <a:gd name="connsiteY39" fmla="*/ 448296 h 523875"/>
                    <a:gd name="connsiteX40" fmla="*/ 95730 w 495300"/>
                    <a:gd name="connsiteY40" fmla="*/ 505446 h 523875"/>
                    <a:gd name="connsiteX41" fmla="*/ 76680 w 495300"/>
                    <a:gd name="connsiteY41" fmla="*/ 524496 h 523875"/>
                    <a:gd name="connsiteX42" fmla="*/ 19530 w 495300"/>
                    <a:gd name="connsiteY42" fmla="*/ 524496 h 523875"/>
                    <a:gd name="connsiteX43" fmla="*/ 480 w 495300"/>
                    <a:gd name="connsiteY43" fmla="*/ 505446 h 523875"/>
                    <a:gd name="connsiteX44" fmla="*/ 480 w 495300"/>
                    <a:gd name="connsiteY44" fmla="*/ 448296 h 523875"/>
                    <a:gd name="connsiteX45" fmla="*/ 19530 w 495300"/>
                    <a:gd name="connsiteY45" fmla="*/ 429246 h 523875"/>
                    <a:gd name="connsiteX46" fmla="*/ 38580 w 495300"/>
                    <a:gd name="connsiteY46" fmla="*/ 429246 h 523875"/>
                    <a:gd name="connsiteX47" fmla="*/ 38580 w 495300"/>
                    <a:gd name="connsiteY47" fmla="*/ 324471 h 523875"/>
                    <a:gd name="connsiteX48" fmla="*/ 74775 w 495300"/>
                    <a:gd name="connsiteY48" fmla="*/ 286371 h 523875"/>
                    <a:gd name="connsiteX49" fmla="*/ 76680 w 495300"/>
                    <a:gd name="connsiteY49" fmla="*/ 286371 h 523875"/>
                    <a:gd name="connsiteX50" fmla="*/ 238605 w 495300"/>
                    <a:gd name="connsiteY50" fmla="*/ 286371 h 523875"/>
                    <a:gd name="connsiteX51" fmla="*/ 238605 w 495300"/>
                    <a:gd name="connsiteY51" fmla="*/ 162546 h 523875"/>
                    <a:gd name="connsiteX52" fmla="*/ 124305 w 495300"/>
                    <a:gd name="connsiteY52" fmla="*/ 162546 h 523875"/>
                    <a:gd name="connsiteX53" fmla="*/ 95730 w 495300"/>
                    <a:gd name="connsiteY53" fmla="*/ 133971 h 523875"/>
                    <a:gd name="connsiteX54" fmla="*/ 95730 w 495300"/>
                    <a:gd name="connsiteY54" fmla="*/ 29196 h 523875"/>
                    <a:gd name="connsiteX55" fmla="*/ 124305 w 495300"/>
                    <a:gd name="connsiteY55" fmla="*/ 621 h 523875"/>
                    <a:gd name="connsiteX56" fmla="*/ 371955 w 495300"/>
                    <a:gd name="connsiteY56" fmla="*/ 621 h 523875"/>
                    <a:gd name="connsiteX57" fmla="*/ 148118 w 495300"/>
                    <a:gd name="connsiteY57" fmla="*/ 95871 h 523875"/>
                    <a:gd name="connsiteX58" fmla="*/ 133830 w 495300"/>
                    <a:gd name="connsiteY58" fmla="*/ 110159 h 523875"/>
                    <a:gd name="connsiteX59" fmla="*/ 148118 w 495300"/>
                    <a:gd name="connsiteY59" fmla="*/ 124446 h 523875"/>
                    <a:gd name="connsiteX60" fmla="*/ 162405 w 495300"/>
                    <a:gd name="connsiteY60" fmla="*/ 110159 h 523875"/>
                    <a:gd name="connsiteX61" fmla="*/ 148118 w 495300"/>
                    <a:gd name="connsiteY61" fmla="*/ 95871 h 523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495300" h="523875">
                      <a:moveTo>
                        <a:pt x="371955" y="621"/>
                      </a:moveTo>
                      <a:cubicBezTo>
                        <a:pt x="388148" y="621"/>
                        <a:pt x="400530" y="13004"/>
                        <a:pt x="400530" y="29196"/>
                      </a:cubicBezTo>
                      <a:lnTo>
                        <a:pt x="400530" y="133971"/>
                      </a:lnTo>
                      <a:cubicBezTo>
                        <a:pt x="400530" y="150164"/>
                        <a:pt x="388148" y="162546"/>
                        <a:pt x="371955" y="162546"/>
                      </a:cubicBezTo>
                      <a:lnTo>
                        <a:pt x="257655" y="162546"/>
                      </a:lnTo>
                      <a:lnTo>
                        <a:pt x="257655" y="286371"/>
                      </a:lnTo>
                      <a:lnTo>
                        <a:pt x="419580" y="286371"/>
                      </a:lnTo>
                      <a:cubicBezTo>
                        <a:pt x="439583" y="286371"/>
                        <a:pt x="456727" y="302564"/>
                        <a:pt x="457680" y="322566"/>
                      </a:cubicBezTo>
                      <a:lnTo>
                        <a:pt x="457680" y="324471"/>
                      </a:lnTo>
                      <a:lnTo>
                        <a:pt x="457680" y="429246"/>
                      </a:lnTo>
                      <a:lnTo>
                        <a:pt x="476730" y="429246"/>
                      </a:lnTo>
                      <a:cubicBezTo>
                        <a:pt x="487208" y="429246"/>
                        <a:pt x="495780" y="437819"/>
                        <a:pt x="495780" y="448296"/>
                      </a:cubicBezTo>
                      <a:lnTo>
                        <a:pt x="495780" y="505446"/>
                      </a:lnTo>
                      <a:cubicBezTo>
                        <a:pt x="495780" y="515924"/>
                        <a:pt x="487208" y="524496"/>
                        <a:pt x="476730" y="524496"/>
                      </a:cubicBezTo>
                      <a:lnTo>
                        <a:pt x="419580" y="524496"/>
                      </a:lnTo>
                      <a:cubicBezTo>
                        <a:pt x="409102" y="524496"/>
                        <a:pt x="400530" y="515924"/>
                        <a:pt x="400530" y="505446"/>
                      </a:cubicBezTo>
                      <a:lnTo>
                        <a:pt x="400530" y="448296"/>
                      </a:lnTo>
                      <a:cubicBezTo>
                        <a:pt x="400530" y="437819"/>
                        <a:pt x="409102" y="429246"/>
                        <a:pt x="419580" y="429246"/>
                      </a:cubicBezTo>
                      <a:lnTo>
                        <a:pt x="438630" y="429246"/>
                      </a:lnTo>
                      <a:lnTo>
                        <a:pt x="438630" y="324471"/>
                      </a:lnTo>
                      <a:cubicBezTo>
                        <a:pt x="438630" y="313994"/>
                        <a:pt x="431010" y="306374"/>
                        <a:pt x="420533" y="305421"/>
                      </a:cubicBezTo>
                      <a:lnTo>
                        <a:pt x="419580" y="305421"/>
                      </a:lnTo>
                      <a:lnTo>
                        <a:pt x="257655" y="305421"/>
                      </a:lnTo>
                      <a:lnTo>
                        <a:pt x="257655" y="429246"/>
                      </a:lnTo>
                      <a:lnTo>
                        <a:pt x="276705" y="429246"/>
                      </a:lnTo>
                      <a:cubicBezTo>
                        <a:pt x="287183" y="429246"/>
                        <a:pt x="295755" y="437819"/>
                        <a:pt x="295755" y="448296"/>
                      </a:cubicBezTo>
                      <a:lnTo>
                        <a:pt x="295755" y="505446"/>
                      </a:lnTo>
                      <a:cubicBezTo>
                        <a:pt x="295755" y="515924"/>
                        <a:pt x="287183" y="524496"/>
                        <a:pt x="276705" y="524496"/>
                      </a:cubicBezTo>
                      <a:lnTo>
                        <a:pt x="219555" y="524496"/>
                      </a:lnTo>
                      <a:cubicBezTo>
                        <a:pt x="209077" y="524496"/>
                        <a:pt x="200505" y="515924"/>
                        <a:pt x="200505" y="505446"/>
                      </a:cubicBezTo>
                      <a:lnTo>
                        <a:pt x="200505" y="448296"/>
                      </a:lnTo>
                      <a:cubicBezTo>
                        <a:pt x="200505" y="437819"/>
                        <a:pt x="209077" y="429246"/>
                        <a:pt x="219555" y="429246"/>
                      </a:cubicBezTo>
                      <a:lnTo>
                        <a:pt x="238605" y="429246"/>
                      </a:lnTo>
                      <a:lnTo>
                        <a:pt x="238605" y="305421"/>
                      </a:lnTo>
                      <a:lnTo>
                        <a:pt x="76680" y="305421"/>
                      </a:lnTo>
                      <a:cubicBezTo>
                        <a:pt x="66202" y="305421"/>
                        <a:pt x="58583" y="313041"/>
                        <a:pt x="57630" y="323519"/>
                      </a:cubicBezTo>
                      <a:lnTo>
                        <a:pt x="57630" y="324471"/>
                      </a:lnTo>
                      <a:lnTo>
                        <a:pt x="57630" y="429246"/>
                      </a:lnTo>
                      <a:lnTo>
                        <a:pt x="76680" y="429246"/>
                      </a:lnTo>
                      <a:cubicBezTo>
                        <a:pt x="87158" y="429246"/>
                        <a:pt x="95730" y="437819"/>
                        <a:pt x="95730" y="448296"/>
                      </a:cubicBezTo>
                      <a:lnTo>
                        <a:pt x="95730" y="505446"/>
                      </a:lnTo>
                      <a:cubicBezTo>
                        <a:pt x="95730" y="515924"/>
                        <a:pt x="87158" y="524496"/>
                        <a:pt x="76680" y="524496"/>
                      </a:cubicBezTo>
                      <a:lnTo>
                        <a:pt x="19530" y="524496"/>
                      </a:lnTo>
                      <a:cubicBezTo>
                        <a:pt x="9052" y="524496"/>
                        <a:pt x="480" y="515924"/>
                        <a:pt x="480" y="505446"/>
                      </a:cubicBezTo>
                      <a:lnTo>
                        <a:pt x="480" y="448296"/>
                      </a:lnTo>
                      <a:cubicBezTo>
                        <a:pt x="480" y="437819"/>
                        <a:pt x="9052" y="429246"/>
                        <a:pt x="19530" y="429246"/>
                      </a:cubicBezTo>
                      <a:lnTo>
                        <a:pt x="38580" y="429246"/>
                      </a:lnTo>
                      <a:lnTo>
                        <a:pt x="38580" y="324471"/>
                      </a:lnTo>
                      <a:cubicBezTo>
                        <a:pt x="38580" y="304469"/>
                        <a:pt x="54773" y="287324"/>
                        <a:pt x="74775" y="286371"/>
                      </a:cubicBezTo>
                      <a:lnTo>
                        <a:pt x="76680" y="286371"/>
                      </a:lnTo>
                      <a:lnTo>
                        <a:pt x="238605" y="286371"/>
                      </a:lnTo>
                      <a:lnTo>
                        <a:pt x="238605" y="162546"/>
                      </a:lnTo>
                      <a:lnTo>
                        <a:pt x="124305" y="162546"/>
                      </a:lnTo>
                      <a:cubicBezTo>
                        <a:pt x="108112" y="162546"/>
                        <a:pt x="95730" y="150164"/>
                        <a:pt x="95730" y="133971"/>
                      </a:cubicBezTo>
                      <a:lnTo>
                        <a:pt x="95730" y="29196"/>
                      </a:lnTo>
                      <a:cubicBezTo>
                        <a:pt x="95730" y="13004"/>
                        <a:pt x="108112" y="621"/>
                        <a:pt x="124305" y="621"/>
                      </a:cubicBezTo>
                      <a:lnTo>
                        <a:pt x="371955" y="621"/>
                      </a:lnTo>
                      <a:close/>
                      <a:moveTo>
                        <a:pt x="148118" y="95871"/>
                      </a:moveTo>
                      <a:cubicBezTo>
                        <a:pt x="140498" y="95871"/>
                        <a:pt x="133830" y="102539"/>
                        <a:pt x="133830" y="110159"/>
                      </a:cubicBezTo>
                      <a:cubicBezTo>
                        <a:pt x="133830" y="117779"/>
                        <a:pt x="140498" y="124446"/>
                        <a:pt x="148118" y="124446"/>
                      </a:cubicBezTo>
                      <a:cubicBezTo>
                        <a:pt x="155737" y="124446"/>
                        <a:pt x="162405" y="117779"/>
                        <a:pt x="162405" y="110159"/>
                      </a:cubicBezTo>
                      <a:cubicBezTo>
                        <a:pt x="162405" y="102539"/>
                        <a:pt x="155737" y="95871"/>
                        <a:pt x="148118" y="95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Arial" panose="020B0604020202090204" pitchFamily="34" charset="0"/>
                    <a:ea typeface="微软雅黑" charset="-122"/>
                    <a:sym typeface="Arial" panose="020B0604020202090204" pitchFamily="34" charset="0"/>
                  </a:endParaRPr>
                </a:p>
              </p:txBody>
            </p:sp>
          </p:grpSp>
          <p:sp>
            <p:nvSpPr>
              <p:cNvPr id="5" name="TextBox 4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7263052" y="3197781"/>
                <a:ext cx="3539841" cy="31242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90204" pitchFamily="34" charset="0"/>
                    <a:ea typeface="微软雅黑" charset="-122"/>
                    <a:sym typeface="Arial" panose="020B0604020202090204" pitchFamily="34" charset="0"/>
                  </a:rPr>
                  <a:t>培育新兴职业农民，吸引人才</a:t>
                </a: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90204" pitchFamily="34" charset="0"/>
                    <a:ea typeface="微软雅黑" charset="-122"/>
                    <a:sym typeface="Arial" panose="020B0604020202090204" pitchFamily="34" charset="0"/>
                  </a:rPr>
                  <a:t>返乡</a:t>
                </a:r>
                <a:endParaRPr kumimoji="1" lang="zh-CN" altLang="en-US" sz="1200" dirty="0">
                  <a:solidFill>
                    <a:schemeClr val="tx1"/>
                  </a:solidFill>
                  <a:latin typeface="Arial" panose="020B0604020202090204" pitchFamily="34" charset="0"/>
                  <a:ea typeface="微软雅黑" charset="-122"/>
                  <a:sym typeface="Arial" panose="020B0604020202090204" pitchFamily="34" charset="0"/>
                </a:endParaRPr>
              </a:p>
            </p:txBody>
          </p:sp>
          <p:sp>
            <p:nvSpPr>
              <p:cNvPr id="6" name="TextBox 5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7263052" y="2890004"/>
                <a:ext cx="2695291" cy="307777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825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2"/>
                    </a:solidFill>
                  </a:rPr>
                  <a:t>人才振兴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>
              <a:off x="5653770" y="4593090"/>
              <a:ext cx="5865129" cy="1189603"/>
              <a:chOff x="5653770" y="3981340"/>
              <a:chExt cx="5865129" cy="1189603"/>
            </a:xfrm>
          </p:grpSpPr>
          <p:sp>
            <p:nvSpPr>
              <p:cNvPr id="21" name="Rectangle: Rounded Corners 20"/>
              <p:cNvSpPr/>
              <p:nvPr>
                <p:custDataLst>
                  <p:tags r:id="rId12"/>
                </p:custDataLst>
              </p:nvPr>
            </p:nvSpPr>
            <p:spPr>
              <a:xfrm>
                <a:off x="5911850" y="3981340"/>
                <a:ext cx="5607049" cy="1189603"/>
              </a:xfrm>
              <a:prstGeom prst="round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9" name="Group 28"/>
              <p:cNvGrpSpPr/>
              <p:nvPr/>
            </p:nvGrpSpPr>
            <p:grpSpPr>
              <a:xfrm>
                <a:off x="5653770" y="4281486"/>
                <a:ext cx="540000" cy="540000"/>
                <a:chOff x="4584079" y="5599496"/>
                <a:chExt cx="540000" cy="540000"/>
              </a:xfrm>
            </p:grpSpPr>
            <p:sp>
              <p:nvSpPr>
                <p:cNvPr id="30" name="TextBox 29"/>
                <p:cNvSpPr txBox="1">
                  <a:spLocks noChangeAspect="1"/>
                </p:cNvSpPr>
                <p:nvPr>
                  <p:custDataLst>
                    <p:tags r:id="rId13"/>
                  </p:custDataLst>
                </p:nvPr>
              </p:nvSpPr>
              <p:spPr>
                <a:xfrm>
                  <a:off x="4584079" y="559949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12700" cap="flat">
                  <a:noFill/>
                  <a:prstDash val="solid"/>
                  <a:miter/>
                </a:ln>
                <a:effectLst>
                  <a:outerShdw blurRad="127000" dist="63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>
                    <a:defRPr>
                      <a:latin typeface="Arial" panose="020B0604020202090204" pitchFamily="34" charset="0"/>
                      <a:ea typeface="微软雅黑" charset="-122"/>
                    </a:defRPr>
                  </a:lvl1pPr>
                </a:lstStyle>
                <a:p>
                  <a:endParaRPr lang="zh-CN" altLang="en-US" dirty="0">
                    <a:sym typeface="Arial" panose="020B0604020202090204" pitchFamily="34" charset="0"/>
                  </a:endParaRPr>
                </a:p>
              </p:txBody>
            </p:sp>
            <p:sp>
              <p:nvSpPr>
                <p:cNvPr id="31" name="Freeform: Shape 30"/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4716376" y="5766219"/>
                  <a:ext cx="275406" cy="206554"/>
                </a:xfrm>
                <a:custGeom>
                  <a:avLst/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133 w 533400"/>
                    <a:gd name="connsiteY9" fmla="*/ 198741 h 400050"/>
                    <a:gd name="connsiteX10" fmla="*/ 351128 w 533400"/>
                    <a:gd name="connsiteY10" fmla="*/ 204456 h 400050"/>
                    <a:gd name="connsiteX11" fmla="*/ 351128 w 533400"/>
                    <a:gd name="connsiteY11" fmla="*/ 204456 h 400050"/>
                    <a:gd name="connsiteX12" fmla="*/ 267308 w 533400"/>
                    <a:gd name="connsiteY12" fmla="*/ 315899 h 400050"/>
                    <a:gd name="connsiteX13" fmla="*/ 264451 w 533400"/>
                    <a:gd name="connsiteY13" fmla="*/ 318756 h 400050"/>
                    <a:gd name="connsiteX14" fmla="*/ 224446 w 533400"/>
                    <a:gd name="connsiteY14" fmla="*/ 318756 h 400050"/>
                    <a:gd name="connsiteX15" fmla="*/ 224446 w 533400"/>
                    <a:gd name="connsiteY15" fmla="*/ 318756 h 400050"/>
                    <a:gd name="connsiteX16" fmla="*/ 162533 w 533400"/>
                    <a:gd name="connsiteY16" fmla="*/ 257796 h 400050"/>
                    <a:gd name="connsiteX17" fmla="*/ 160628 w 533400"/>
                    <a:gd name="connsiteY17" fmla="*/ 255891 h 400050"/>
                    <a:gd name="connsiteX18" fmla="*/ 120623 w 533400"/>
                    <a:gd name="connsiteY18" fmla="*/ 259701 h 400050"/>
                    <a:gd name="connsiteX19" fmla="*/ 120623 w 533400"/>
                    <a:gd name="connsiteY19" fmla="*/ 259701 h 400050"/>
                    <a:gd name="connsiteX20" fmla="*/ 32993 w 533400"/>
                    <a:gd name="connsiteY20" fmla="*/ 366381 h 400050"/>
                    <a:gd name="connsiteX21" fmla="*/ 31088 w 533400"/>
                    <a:gd name="connsiteY21" fmla="*/ 372096 h 400050"/>
                    <a:gd name="connsiteX22" fmla="*/ 40613 w 533400"/>
                    <a:gd name="connsiteY22" fmla="*/ 381621 h 400050"/>
                    <a:gd name="connsiteX23" fmla="*/ 40613 w 533400"/>
                    <a:gd name="connsiteY23" fmla="*/ 381621 h 400050"/>
                    <a:gd name="connsiteX24" fmla="*/ 497813 w 533400"/>
                    <a:gd name="connsiteY24" fmla="*/ 381621 h 400050"/>
                    <a:gd name="connsiteX25" fmla="*/ 503528 w 533400"/>
                    <a:gd name="connsiteY25" fmla="*/ 379716 h 400050"/>
                    <a:gd name="connsiteX26" fmla="*/ 506386 w 533400"/>
                    <a:gd name="connsiteY26" fmla="*/ 366381 h 400050"/>
                    <a:gd name="connsiteX27" fmla="*/ 506386 w 533400"/>
                    <a:gd name="connsiteY27" fmla="*/ 366381 h 400050"/>
                    <a:gd name="connsiteX28" fmla="*/ 398753 w 533400"/>
                    <a:gd name="connsiteY28" fmla="*/ 205409 h 400050"/>
                    <a:gd name="connsiteX29" fmla="*/ 391133 w 533400"/>
                    <a:gd name="connsiteY29" fmla="*/ 198741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626" y="621"/>
                        <a:pt x="534008" y="13004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8289"/>
                        <a:pt x="521626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2990" y="400671"/>
                        <a:pt x="608" y="388289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004"/>
                        <a:pt x="12990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133" y="198741"/>
                      </a:moveTo>
                      <a:cubicBezTo>
                        <a:pt x="378751" y="189216"/>
                        <a:pt x="360653" y="192074"/>
                        <a:pt x="351128" y="204456"/>
                      </a:cubicBezTo>
                      <a:lnTo>
                        <a:pt x="351128" y="204456"/>
                      </a:lnTo>
                      <a:lnTo>
                        <a:pt x="267308" y="315899"/>
                      </a:lnTo>
                      <a:cubicBezTo>
                        <a:pt x="266355" y="316851"/>
                        <a:pt x="265403" y="317804"/>
                        <a:pt x="264451" y="318756"/>
                      </a:cubicBezTo>
                      <a:cubicBezTo>
                        <a:pt x="253021" y="330186"/>
                        <a:pt x="234923" y="330186"/>
                        <a:pt x="224446" y="318756"/>
                      </a:cubicBezTo>
                      <a:lnTo>
                        <a:pt x="224446" y="318756"/>
                      </a:lnTo>
                      <a:lnTo>
                        <a:pt x="162533" y="257796"/>
                      </a:lnTo>
                      <a:cubicBezTo>
                        <a:pt x="161580" y="256844"/>
                        <a:pt x="161580" y="256844"/>
                        <a:pt x="160628" y="255891"/>
                      </a:cubicBezTo>
                      <a:cubicBezTo>
                        <a:pt x="148246" y="245414"/>
                        <a:pt x="130148" y="247319"/>
                        <a:pt x="120623" y="259701"/>
                      </a:cubicBezTo>
                      <a:lnTo>
                        <a:pt x="120623" y="259701"/>
                      </a:lnTo>
                      <a:lnTo>
                        <a:pt x="32993" y="366381"/>
                      </a:lnTo>
                      <a:cubicBezTo>
                        <a:pt x="32040" y="368286"/>
                        <a:pt x="31088" y="370191"/>
                        <a:pt x="31088" y="372096"/>
                      </a:cubicBezTo>
                      <a:cubicBezTo>
                        <a:pt x="31088" y="377811"/>
                        <a:pt x="34898" y="381621"/>
                        <a:pt x="40613" y="381621"/>
                      </a:cubicBezTo>
                      <a:lnTo>
                        <a:pt x="40613" y="381621"/>
                      </a:lnTo>
                      <a:lnTo>
                        <a:pt x="497813" y="381621"/>
                      </a:lnTo>
                      <a:cubicBezTo>
                        <a:pt x="499718" y="381621"/>
                        <a:pt x="501623" y="380669"/>
                        <a:pt x="503528" y="379716"/>
                      </a:cubicBezTo>
                      <a:cubicBezTo>
                        <a:pt x="508290" y="376859"/>
                        <a:pt x="509243" y="371144"/>
                        <a:pt x="506386" y="366381"/>
                      </a:cubicBezTo>
                      <a:lnTo>
                        <a:pt x="506386" y="366381"/>
                      </a:lnTo>
                      <a:lnTo>
                        <a:pt x="398753" y="205409"/>
                      </a:lnTo>
                      <a:cubicBezTo>
                        <a:pt x="395896" y="202551"/>
                        <a:pt x="393990" y="200646"/>
                        <a:pt x="391133" y="198741"/>
                      </a:cubicBezTo>
                      <a:close/>
                      <a:moveTo>
                        <a:pt x="95858" y="57771"/>
                      </a:moveTo>
                      <a:cubicBezTo>
                        <a:pt x="74903" y="57771"/>
                        <a:pt x="57758" y="74916"/>
                        <a:pt x="57758" y="95871"/>
                      </a:cubicBezTo>
                      <a:cubicBezTo>
                        <a:pt x="57758" y="116826"/>
                        <a:pt x="74903" y="133971"/>
                        <a:pt x="95858" y="133971"/>
                      </a:cubicBezTo>
                      <a:cubicBezTo>
                        <a:pt x="116813" y="133971"/>
                        <a:pt x="133958" y="116826"/>
                        <a:pt x="133958" y="95871"/>
                      </a:cubicBezTo>
                      <a:cubicBezTo>
                        <a:pt x="133958" y="74916"/>
                        <a:pt x="116813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Arial" panose="020B0604020202090204" pitchFamily="34" charset="0"/>
                    <a:ea typeface="微软雅黑" charset="-122"/>
                    <a:sym typeface="Arial" panose="020B0604020202090204" pitchFamily="34" charset="0"/>
                  </a:endParaRPr>
                </a:p>
              </p:txBody>
            </p:sp>
          </p:grpSp>
          <p:sp>
            <p:nvSpPr>
              <p:cNvPr id="7" name="TextBox 6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458363" y="4558590"/>
                <a:ext cx="3539841" cy="31242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90204" pitchFamily="34" charset="0"/>
                    <a:ea typeface="微软雅黑" charset="-122"/>
                    <a:sym typeface="Arial" panose="020B0604020202090204" pitchFamily="34" charset="0"/>
                  </a:rPr>
                  <a:t>推进农村环境</a:t>
                </a: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90204" pitchFamily="34" charset="0"/>
                    <a:ea typeface="微软雅黑" charset="-122"/>
                    <a:sym typeface="Arial" panose="020B0604020202090204" pitchFamily="34" charset="0"/>
                  </a:rPr>
                  <a:t>综合治理</a:t>
                </a:r>
                <a:endParaRPr kumimoji="1" lang="zh-CN" altLang="en-US" sz="1200" dirty="0">
                  <a:solidFill>
                    <a:schemeClr val="tx1"/>
                  </a:solidFill>
                  <a:latin typeface="Arial" panose="020B0604020202090204" pitchFamily="34" charset="0"/>
                  <a:ea typeface="微软雅黑" charset="-122"/>
                  <a:sym typeface="Arial" panose="020B0604020202090204" pitchFamily="34" charset="0"/>
                </a:endParaRPr>
              </a:p>
            </p:txBody>
          </p:sp>
          <p:sp>
            <p:nvSpPr>
              <p:cNvPr id="8" name="TextBox 7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458363" y="4250813"/>
                <a:ext cx="2695291" cy="307777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825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3"/>
                    </a:solidFill>
                  </a:rPr>
                  <a:t>生态振兴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 flipH="1">
              <a:off x="935858" y="2756986"/>
              <a:ext cx="2815732" cy="3214047"/>
              <a:chOff x="4716097" y="1695302"/>
              <a:chExt cx="3405927" cy="3887731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4716097" y="3062005"/>
                <a:ext cx="1639560" cy="2521028"/>
                <a:chOff x="4308585" y="2100040"/>
                <a:chExt cx="1583134" cy="2434267"/>
              </a:xfrm>
            </p:grpSpPr>
            <p:sp>
              <p:nvSpPr>
                <p:cNvPr id="74" name="Freeform: Shape 73"/>
                <p:cNvSpPr/>
                <p:nvPr/>
              </p:nvSpPr>
              <p:spPr>
                <a:xfrm>
                  <a:off x="4308585" y="2368559"/>
                  <a:ext cx="1583134" cy="2165748"/>
                </a:xfrm>
                <a:custGeom>
                  <a:avLst/>
                  <a:gdLst>
                    <a:gd name="connsiteX0" fmla="*/ 894235 w 1583134"/>
                    <a:gd name="connsiteY0" fmla="*/ 884830 h 2165748"/>
                    <a:gd name="connsiteX1" fmla="*/ 879957 w 1583134"/>
                    <a:gd name="connsiteY1" fmla="*/ 889913 h 2165748"/>
                    <a:gd name="connsiteX2" fmla="*/ 880727 w 1583134"/>
                    <a:gd name="connsiteY2" fmla="*/ 889833 h 2165748"/>
                    <a:gd name="connsiteX3" fmla="*/ 676802 w 1583134"/>
                    <a:gd name="connsiteY3" fmla="*/ 879737 h 2165748"/>
                    <a:gd name="connsiteX4" fmla="*/ 698438 w 1583134"/>
                    <a:gd name="connsiteY4" fmla="*/ 888310 h 2165748"/>
                    <a:gd name="connsiteX5" fmla="*/ 699805 w 1583134"/>
                    <a:gd name="connsiteY5" fmla="*/ 888475 h 2165748"/>
                    <a:gd name="connsiteX6" fmla="*/ 1015071 w 1583134"/>
                    <a:gd name="connsiteY6" fmla="*/ 814547 h 2165748"/>
                    <a:gd name="connsiteX7" fmla="*/ 1008960 w 1583134"/>
                    <a:gd name="connsiteY7" fmla="*/ 821110 h 2165748"/>
                    <a:gd name="connsiteX8" fmla="*/ 1014886 w 1583134"/>
                    <a:gd name="connsiteY8" fmla="*/ 814885 h 2165748"/>
                    <a:gd name="connsiteX9" fmla="*/ 1028757 w 1583134"/>
                    <a:gd name="connsiteY9" fmla="*/ 788960 h 2165748"/>
                    <a:gd name="connsiteX10" fmla="*/ 1016648 w 1583134"/>
                    <a:gd name="connsiteY10" fmla="*/ 811678 h 2165748"/>
                    <a:gd name="connsiteX11" fmla="*/ 1028534 w 1583134"/>
                    <a:gd name="connsiteY11" fmla="*/ 790042 h 2165748"/>
                    <a:gd name="connsiteX12" fmla="*/ 554217 w 1583134"/>
                    <a:gd name="connsiteY12" fmla="*/ 783710 h 2165748"/>
                    <a:gd name="connsiteX13" fmla="*/ 554414 w 1583134"/>
                    <a:gd name="connsiteY13" fmla="*/ 784927 h 2165748"/>
                    <a:gd name="connsiteX14" fmla="*/ 554426 w 1583134"/>
                    <a:gd name="connsiteY14" fmla="*/ 784951 h 2165748"/>
                    <a:gd name="connsiteX15" fmla="*/ 1033638 w 1583134"/>
                    <a:gd name="connsiteY15" fmla="*/ 763240 h 2165748"/>
                    <a:gd name="connsiteX16" fmla="*/ 1030858 w 1583134"/>
                    <a:gd name="connsiteY16" fmla="*/ 778798 h 2165748"/>
                    <a:gd name="connsiteX17" fmla="*/ 1033786 w 1583134"/>
                    <a:gd name="connsiteY17" fmla="*/ 764630 h 2165748"/>
                    <a:gd name="connsiteX18" fmla="*/ 625236 w 1583134"/>
                    <a:gd name="connsiteY18" fmla="*/ 744650 h 2165748"/>
                    <a:gd name="connsiteX19" fmla="*/ 631898 w 1583134"/>
                    <a:gd name="connsiteY19" fmla="*/ 753300 h 2165748"/>
                    <a:gd name="connsiteX20" fmla="*/ 658877 w 1583134"/>
                    <a:gd name="connsiteY20" fmla="*/ 773719 h 2165748"/>
                    <a:gd name="connsiteX21" fmla="*/ 921721 w 1583134"/>
                    <a:gd name="connsiteY21" fmla="*/ 776347 h 2165748"/>
                    <a:gd name="connsiteX22" fmla="*/ 921721 w 1583134"/>
                    <a:gd name="connsiteY22" fmla="*/ 775392 h 2165748"/>
                    <a:gd name="connsiteX23" fmla="*/ 658877 w 1583134"/>
                    <a:gd name="connsiteY23" fmla="*/ 772763 h 2165748"/>
                    <a:gd name="connsiteX24" fmla="*/ 554845 w 1583134"/>
                    <a:gd name="connsiteY24" fmla="*/ 742226 h 2165748"/>
                    <a:gd name="connsiteX25" fmla="*/ 550154 w 1583134"/>
                    <a:gd name="connsiteY25" fmla="*/ 758665 h 2165748"/>
                    <a:gd name="connsiteX26" fmla="*/ 550251 w 1583134"/>
                    <a:gd name="connsiteY26" fmla="*/ 759264 h 2165748"/>
                    <a:gd name="connsiteX27" fmla="*/ 1030428 w 1583134"/>
                    <a:gd name="connsiteY27" fmla="*/ 737756 h 2165748"/>
                    <a:gd name="connsiteX28" fmla="*/ 1031997 w 1583134"/>
                    <a:gd name="connsiteY28" fmla="*/ 747911 h 2165748"/>
                    <a:gd name="connsiteX29" fmla="*/ 1031077 w 1583134"/>
                    <a:gd name="connsiteY29" fmla="*/ 739313 h 2165748"/>
                    <a:gd name="connsiteX30" fmla="*/ 1019582 w 1583134"/>
                    <a:gd name="connsiteY30" fmla="*/ 713409 h 2165748"/>
                    <a:gd name="connsiteX31" fmla="*/ 1023921 w 1583134"/>
                    <a:gd name="connsiteY31" fmla="*/ 722147 h 2165748"/>
                    <a:gd name="connsiteX32" fmla="*/ 1020839 w 1583134"/>
                    <a:gd name="connsiteY32" fmla="*/ 714753 h 2165748"/>
                    <a:gd name="connsiteX33" fmla="*/ 607453 w 1583134"/>
                    <a:gd name="connsiteY33" fmla="*/ 700682 h 2165748"/>
                    <a:gd name="connsiteX34" fmla="*/ 606256 w 1583134"/>
                    <a:gd name="connsiteY34" fmla="*/ 707354 h 2165748"/>
                    <a:gd name="connsiteX35" fmla="*/ 614014 w 1583134"/>
                    <a:gd name="connsiteY35" fmla="*/ 730081 h 2165748"/>
                    <a:gd name="connsiteX36" fmla="*/ 621488 w 1583134"/>
                    <a:gd name="connsiteY36" fmla="*/ 739785 h 2165748"/>
                    <a:gd name="connsiteX37" fmla="*/ 977582 w 1583134"/>
                    <a:gd name="connsiteY37" fmla="*/ 699547 h 2165748"/>
                    <a:gd name="connsiteX38" fmla="*/ 971509 w 1583134"/>
                    <a:gd name="connsiteY38" fmla="*/ 717381 h 2165748"/>
                    <a:gd name="connsiteX39" fmla="*/ 977636 w 1583134"/>
                    <a:gd name="connsiteY39" fmla="*/ 699644 h 2165748"/>
                    <a:gd name="connsiteX40" fmla="*/ 588159 w 1583134"/>
                    <a:gd name="connsiteY40" fmla="*/ 685851 h 2165748"/>
                    <a:gd name="connsiteX41" fmla="*/ 563560 w 1583134"/>
                    <a:gd name="connsiteY41" fmla="*/ 711682 h 2165748"/>
                    <a:gd name="connsiteX42" fmla="*/ 562528 w 1583134"/>
                    <a:gd name="connsiteY42" fmla="*/ 715300 h 2165748"/>
                    <a:gd name="connsiteX43" fmla="*/ 606383 w 1583134"/>
                    <a:gd name="connsiteY43" fmla="*/ 670014 h 2165748"/>
                    <a:gd name="connsiteX44" fmla="*/ 599033 w 1583134"/>
                    <a:gd name="connsiteY44" fmla="*/ 674432 h 2165748"/>
                    <a:gd name="connsiteX45" fmla="*/ 595180 w 1583134"/>
                    <a:gd name="connsiteY45" fmla="*/ 678479 h 2165748"/>
                    <a:gd name="connsiteX46" fmla="*/ 606379 w 1583134"/>
                    <a:gd name="connsiteY46" fmla="*/ 671731 h 2165748"/>
                    <a:gd name="connsiteX47" fmla="*/ 977964 w 1583134"/>
                    <a:gd name="connsiteY47" fmla="*/ 669717 h 2165748"/>
                    <a:gd name="connsiteX48" fmla="*/ 977958 w 1583134"/>
                    <a:gd name="connsiteY48" fmla="*/ 671749 h 2165748"/>
                    <a:gd name="connsiteX49" fmla="*/ 985941 w 1583134"/>
                    <a:gd name="connsiteY49" fmla="*/ 677432 h 2165748"/>
                    <a:gd name="connsiteX50" fmla="*/ 979511 w 1583134"/>
                    <a:gd name="connsiteY50" fmla="*/ 670555 h 2165748"/>
                    <a:gd name="connsiteX51" fmla="*/ 608219 w 1583134"/>
                    <a:gd name="connsiteY51" fmla="*/ 0 h 2165748"/>
                    <a:gd name="connsiteX52" fmla="*/ 660788 w 1583134"/>
                    <a:gd name="connsiteY52" fmla="*/ 75269 h 2165748"/>
                    <a:gd name="connsiteX53" fmla="*/ 923633 w 1583134"/>
                    <a:gd name="connsiteY53" fmla="*/ 77897 h 2165748"/>
                    <a:gd name="connsiteX54" fmla="*/ 980025 w 1583134"/>
                    <a:gd name="connsiteY54" fmla="*/ 956 h 2165748"/>
                    <a:gd name="connsiteX55" fmla="*/ 978164 w 1583134"/>
                    <a:gd name="connsiteY55" fmla="*/ 604799 h 2165748"/>
                    <a:gd name="connsiteX56" fmla="*/ 1118933 w 1583134"/>
                    <a:gd name="connsiteY56" fmla="*/ 655477 h 2165748"/>
                    <a:gd name="connsiteX57" fmla="*/ 1582178 w 1583134"/>
                    <a:gd name="connsiteY57" fmla="*/ 1375633 h 2165748"/>
                    <a:gd name="connsiteX58" fmla="*/ 1583134 w 1583134"/>
                    <a:gd name="connsiteY58" fmla="*/ 1376828 h 2165748"/>
                    <a:gd name="connsiteX59" fmla="*/ 783369 w 1583134"/>
                    <a:gd name="connsiteY59" fmla="*/ 2165362 h 2165748"/>
                    <a:gd name="connsiteX60" fmla="*/ 21879 w 1583134"/>
                    <a:gd name="connsiteY60" fmla="*/ 1557856 h 2165748"/>
                    <a:gd name="connsiteX61" fmla="*/ 456311 w 1583134"/>
                    <a:gd name="connsiteY61" fmla="*/ 656569 h 2165748"/>
                    <a:gd name="connsiteX62" fmla="*/ 606564 w 1583134"/>
                    <a:gd name="connsiteY62" fmla="*/ 604235 h 2165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1583134" h="2165748">
                      <a:moveTo>
                        <a:pt x="894235" y="884830"/>
                      </a:moveTo>
                      <a:lnTo>
                        <a:pt x="879957" y="889913"/>
                      </a:lnTo>
                      <a:lnTo>
                        <a:pt x="880727" y="889833"/>
                      </a:lnTo>
                      <a:close/>
                      <a:moveTo>
                        <a:pt x="676802" y="879737"/>
                      </a:moveTo>
                      <a:lnTo>
                        <a:pt x="698438" y="888310"/>
                      </a:lnTo>
                      <a:lnTo>
                        <a:pt x="699805" y="888475"/>
                      </a:lnTo>
                      <a:close/>
                      <a:moveTo>
                        <a:pt x="1015071" y="814547"/>
                      </a:moveTo>
                      <a:lnTo>
                        <a:pt x="1008960" y="821110"/>
                      </a:lnTo>
                      <a:lnTo>
                        <a:pt x="1014886" y="814885"/>
                      </a:lnTo>
                      <a:close/>
                      <a:moveTo>
                        <a:pt x="1028757" y="788960"/>
                      </a:moveTo>
                      <a:lnTo>
                        <a:pt x="1016648" y="811678"/>
                      </a:lnTo>
                      <a:lnTo>
                        <a:pt x="1028534" y="790042"/>
                      </a:lnTo>
                      <a:close/>
                      <a:moveTo>
                        <a:pt x="554217" y="783710"/>
                      </a:moveTo>
                      <a:lnTo>
                        <a:pt x="554414" y="784927"/>
                      </a:lnTo>
                      <a:lnTo>
                        <a:pt x="554426" y="784951"/>
                      </a:lnTo>
                      <a:close/>
                      <a:moveTo>
                        <a:pt x="1033638" y="763240"/>
                      </a:moveTo>
                      <a:lnTo>
                        <a:pt x="1030858" y="778798"/>
                      </a:lnTo>
                      <a:lnTo>
                        <a:pt x="1033786" y="764630"/>
                      </a:lnTo>
                      <a:close/>
                      <a:moveTo>
                        <a:pt x="625236" y="744650"/>
                      </a:moveTo>
                      <a:lnTo>
                        <a:pt x="631898" y="753300"/>
                      </a:lnTo>
                      <a:cubicBezTo>
                        <a:pt x="639432" y="760756"/>
                        <a:pt x="648483" y="767745"/>
                        <a:pt x="658877" y="773719"/>
                      </a:cubicBezTo>
                      <a:cubicBezTo>
                        <a:pt x="741004" y="816682"/>
                        <a:pt x="838758" y="817662"/>
                        <a:pt x="921721" y="776347"/>
                      </a:cubicBezTo>
                      <a:lnTo>
                        <a:pt x="921721" y="775392"/>
                      </a:lnTo>
                      <a:cubicBezTo>
                        <a:pt x="838758" y="816706"/>
                        <a:pt x="741004" y="815727"/>
                        <a:pt x="658877" y="772763"/>
                      </a:cubicBezTo>
                      <a:close/>
                      <a:moveTo>
                        <a:pt x="554845" y="742226"/>
                      </a:moveTo>
                      <a:lnTo>
                        <a:pt x="550154" y="758665"/>
                      </a:lnTo>
                      <a:lnTo>
                        <a:pt x="550251" y="759264"/>
                      </a:lnTo>
                      <a:close/>
                      <a:moveTo>
                        <a:pt x="1030428" y="737756"/>
                      </a:moveTo>
                      <a:lnTo>
                        <a:pt x="1031997" y="747911"/>
                      </a:lnTo>
                      <a:lnTo>
                        <a:pt x="1031077" y="739313"/>
                      </a:lnTo>
                      <a:close/>
                      <a:moveTo>
                        <a:pt x="1019582" y="713409"/>
                      </a:moveTo>
                      <a:lnTo>
                        <a:pt x="1023921" y="722147"/>
                      </a:lnTo>
                      <a:lnTo>
                        <a:pt x="1020839" y="714753"/>
                      </a:lnTo>
                      <a:close/>
                      <a:moveTo>
                        <a:pt x="607453" y="700682"/>
                      </a:moveTo>
                      <a:lnTo>
                        <a:pt x="606256" y="707354"/>
                      </a:lnTo>
                      <a:cubicBezTo>
                        <a:pt x="607040" y="714482"/>
                        <a:pt x="609683" y="722240"/>
                        <a:pt x="614014" y="730081"/>
                      </a:cubicBezTo>
                      <a:lnTo>
                        <a:pt x="621488" y="739785"/>
                      </a:lnTo>
                      <a:close/>
                      <a:moveTo>
                        <a:pt x="977582" y="699547"/>
                      </a:moveTo>
                      <a:lnTo>
                        <a:pt x="971509" y="717381"/>
                      </a:lnTo>
                      <a:lnTo>
                        <a:pt x="977636" y="699644"/>
                      </a:lnTo>
                      <a:close/>
                      <a:moveTo>
                        <a:pt x="588159" y="685851"/>
                      </a:moveTo>
                      <a:lnTo>
                        <a:pt x="563560" y="711682"/>
                      </a:lnTo>
                      <a:lnTo>
                        <a:pt x="562528" y="715300"/>
                      </a:lnTo>
                      <a:close/>
                      <a:moveTo>
                        <a:pt x="606383" y="670014"/>
                      </a:moveTo>
                      <a:lnTo>
                        <a:pt x="599033" y="674432"/>
                      </a:lnTo>
                      <a:lnTo>
                        <a:pt x="595180" y="678479"/>
                      </a:lnTo>
                      <a:lnTo>
                        <a:pt x="606379" y="671731"/>
                      </a:lnTo>
                      <a:close/>
                      <a:moveTo>
                        <a:pt x="977964" y="669717"/>
                      </a:moveTo>
                      <a:lnTo>
                        <a:pt x="977958" y="671749"/>
                      </a:lnTo>
                      <a:lnTo>
                        <a:pt x="985941" y="677432"/>
                      </a:lnTo>
                      <a:lnTo>
                        <a:pt x="979511" y="670555"/>
                      </a:lnTo>
                      <a:close/>
                      <a:moveTo>
                        <a:pt x="608219" y="0"/>
                      </a:moveTo>
                      <a:cubicBezTo>
                        <a:pt x="611087" y="32664"/>
                        <a:pt x="631111" y="61341"/>
                        <a:pt x="660788" y="75269"/>
                      </a:cubicBezTo>
                      <a:cubicBezTo>
                        <a:pt x="742987" y="117991"/>
                        <a:pt x="840598" y="118968"/>
                        <a:pt x="923633" y="77897"/>
                      </a:cubicBezTo>
                      <a:cubicBezTo>
                        <a:pt x="954792" y="64134"/>
                        <a:pt x="976273" y="34820"/>
                        <a:pt x="980025" y="956"/>
                      </a:cubicBezTo>
                      <a:lnTo>
                        <a:pt x="978164" y="604799"/>
                      </a:lnTo>
                      <a:lnTo>
                        <a:pt x="1118933" y="655477"/>
                      </a:lnTo>
                      <a:cubicBezTo>
                        <a:pt x="1426596" y="796662"/>
                        <a:pt x="1586987" y="1090447"/>
                        <a:pt x="1582178" y="1375633"/>
                      </a:cubicBezTo>
                      <a:lnTo>
                        <a:pt x="1583134" y="1376828"/>
                      </a:lnTo>
                      <a:cubicBezTo>
                        <a:pt x="1575010" y="1843019"/>
                        <a:pt x="1181221" y="2178743"/>
                        <a:pt x="783369" y="2165362"/>
                      </a:cubicBezTo>
                      <a:cubicBezTo>
                        <a:pt x="420242" y="2161491"/>
                        <a:pt x="106322" y="1911048"/>
                        <a:pt x="21879" y="1557856"/>
                      </a:cubicBezTo>
                      <a:cubicBezTo>
                        <a:pt x="-67076" y="1185775"/>
                        <a:pt x="122626" y="812250"/>
                        <a:pt x="456311" y="656569"/>
                      </a:cubicBezTo>
                      <a:lnTo>
                        <a:pt x="606564" y="604235"/>
                      </a:lnTo>
                      <a:close/>
                    </a:path>
                  </a:pathLst>
                </a:custGeom>
                <a:solidFill>
                  <a:srgbClr val="D4F5F9">
                    <a:alpha val="62000"/>
                  </a:srgbClr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Freeform: Shape 74"/>
                <p:cNvSpPr/>
                <p:nvPr/>
              </p:nvSpPr>
              <p:spPr>
                <a:xfrm>
                  <a:off x="4917101" y="2153377"/>
                  <a:ext cx="371756" cy="215431"/>
                </a:xfrm>
                <a:custGeom>
                  <a:avLst/>
                  <a:gdLst>
                    <a:gd name="connsiteX0" fmla="*/ 315356 w 371756"/>
                    <a:gd name="connsiteY0" fmla="*/ 185076 h 215431"/>
                    <a:gd name="connsiteX1" fmla="*/ 52512 w 371756"/>
                    <a:gd name="connsiteY1" fmla="*/ 182447 h 215431"/>
                    <a:gd name="connsiteX2" fmla="*/ 56335 w 371756"/>
                    <a:gd name="connsiteY2" fmla="*/ 30236 h 215431"/>
                    <a:gd name="connsiteX3" fmla="*/ 319180 w 371756"/>
                    <a:gd name="connsiteY3" fmla="*/ 32865 h 215431"/>
                    <a:gd name="connsiteX4" fmla="*/ 315356 w 371756"/>
                    <a:gd name="connsiteY4" fmla="*/ 185076 h 215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756" h="215431">
                      <a:moveTo>
                        <a:pt x="315356" y="185076"/>
                      </a:moveTo>
                      <a:cubicBezTo>
                        <a:pt x="232393" y="226378"/>
                        <a:pt x="134639" y="225401"/>
                        <a:pt x="52512" y="182447"/>
                      </a:cubicBezTo>
                      <a:cubicBezTo>
                        <a:pt x="-19173" y="139675"/>
                        <a:pt x="-17262" y="71575"/>
                        <a:pt x="56335" y="30236"/>
                      </a:cubicBezTo>
                      <a:cubicBezTo>
                        <a:pt x="139298" y="-11066"/>
                        <a:pt x="237053" y="-10089"/>
                        <a:pt x="319180" y="32865"/>
                      </a:cubicBezTo>
                      <a:cubicBezTo>
                        <a:pt x="390626" y="76115"/>
                        <a:pt x="388953" y="144215"/>
                        <a:pt x="315356" y="185076"/>
                      </a:cubicBezTo>
                      <a:close/>
                    </a:path>
                  </a:pathLst>
                </a:custGeom>
                <a:solidFill>
                  <a:srgbClr val="D4F5F9">
                    <a:alpha val="62000"/>
                  </a:srgbClr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6" name="Freeform: Shape 75"/>
                <p:cNvSpPr/>
                <p:nvPr/>
              </p:nvSpPr>
              <p:spPr>
                <a:xfrm>
                  <a:off x="4846875" y="2113160"/>
                  <a:ext cx="512538" cy="296705"/>
                </a:xfrm>
                <a:custGeom>
                  <a:avLst/>
                  <a:gdLst>
                    <a:gd name="connsiteX0" fmla="*/ 440063 w 512538"/>
                    <a:gd name="connsiteY0" fmla="*/ 45124 h 296705"/>
                    <a:gd name="connsiteX1" fmla="*/ 77576 w 512538"/>
                    <a:gd name="connsiteY1" fmla="*/ 41540 h 296705"/>
                    <a:gd name="connsiteX2" fmla="*/ 72319 w 512538"/>
                    <a:gd name="connsiteY2" fmla="*/ 251337 h 296705"/>
                    <a:gd name="connsiteX3" fmla="*/ 434806 w 512538"/>
                    <a:gd name="connsiteY3" fmla="*/ 255161 h 296705"/>
                    <a:gd name="connsiteX4" fmla="*/ 440063 w 512538"/>
                    <a:gd name="connsiteY4" fmla="*/ 45124 h 296705"/>
                    <a:gd name="connsiteX5" fmla="*/ 385582 w 512538"/>
                    <a:gd name="connsiteY5" fmla="*/ 225292 h 296705"/>
                    <a:gd name="connsiteX6" fmla="*/ 122738 w 512538"/>
                    <a:gd name="connsiteY6" fmla="*/ 222664 h 296705"/>
                    <a:gd name="connsiteX7" fmla="*/ 126561 w 512538"/>
                    <a:gd name="connsiteY7" fmla="*/ 70453 h 296705"/>
                    <a:gd name="connsiteX8" fmla="*/ 389405 w 512538"/>
                    <a:gd name="connsiteY8" fmla="*/ 73081 h 296705"/>
                    <a:gd name="connsiteX9" fmla="*/ 385582 w 512538"/>
                    <a:gd name="connsiteY9" fmla="*/ 225292 h 296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12538" h="296705">
                      <a:moveTo>
                        <a:pt x="440063" y="45124"/>
                      </a:moveTo>
                      <a:cubicBezTo>
                        <a:pt x="341377" y="-13658"/>
                        <a:pt x="179130" y="-15330"/>
                        <a:pt x="77576" y="41540"/>
                      </a:cubicBezTo>
                      <a:cubicBezTo>
                        <a:pt x="-23978" y="98410"/>
                        <a:pt x="-26128" y="192556"/>
                        <a:pt x="72319" y="251337"/>
                      </a:cubicBezTo>
                      <a:cubicBezTo>
                        <a:pt x="170766" y="310119"/>
                        <a:pt x="333252" y="312031"/>
                        <a:pt x="434806" y="255161"/>
                      </a:cubicBezTo>
                      <a:cubicBezTo>
                        <a:pt x="536360" y="198291"/>
                        <a:pt x="538510" y="104144"/>
                        <a:pt x="440063" y="45124"/>
                      </a:cubicBezTo>
                      <a:close/>
                      <a:moveTo>
                        <a:pt x="385582" y="225292"/>
                      </a:moveTo>
                      <a:cubicBezTo>
                        <a:pt x="302619" y="266594"/>
                        <a:pt x="204865" y="265617"/>
                        <a:pt x="122738" y="222664"/>
                      </a:cubicBezTo>
                      <a:cubicBezTo>
                        <a:pt x="51053" y="179891"/>
                        <a:pt x="52964" y="111791"/>
                        <a:pt x="126561" y="70453"/>
                      </a:cubicBezTo>
                      <a:cubicBezTo>
                        <a:pt x="209524" y="29150"/>
                        <a:pt x="307278" y="30127"/>
                        <a:pt x="389405" y="73081"/>
                      </a:cubicBezTo>
                      <a:cubicBezTo>
                        <a:pt x="460851" y="116331"/>
                        <a:pt x="459179" y="184432"/>
                        <a:pt x="385582" y="225292"/>
                      </a:cubicBezTo>
                      <a:close/>
                    </a:path>
                  </a:pathLst>
                </a:custGeom>
                <a:solidFill>
                  <a:srgbClr val="9CE8EF"/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7" name="Freeform: Shape 76"/>
                <p:cNvSpPr/>
                <p:nvPr/>
              </p:nvSpPr>
              <p:spPr>
                <a:xfrm>
                  <a:off x="4778703" y="2100040"/>
                  <a:ext cx="654199" cy="430658"/>
                </a:xfrm>
                <a:custGeom>
                  <a:avLst/>
                  <a:gdLst>
                    <a:gd name="connsiteX0" fmla="*/ 31052 w 654199"/>
                    <a:gd name="connsiteY0" fmla="*/ 303645 h 430658"/>
                    <a:gd name="connsiteX1" fmla="*/ 535236 w 654199"/>
                    <a:gd name="connsiteY1" fmla="*/ 379631 h 430658"/>
                    <a:gd name="connsiteX2" fmla="*/ 652800 w 654199"/>
                    <a:gd name="connsiteY2" fmla="*/ 201375 h 430658"/>
                    <a:gd name="connsiteX3" fmla="*/ 357458 w 654199"/>
                    <a:gd name="connsiteY3" fmla="*/ -60 h 430658"/>
                    <a:gd name="connsiteX4" fmla="*/ 64983 w 654199"/>
                    <a:gd name="connsiteY4" fmla="*/ 85006 h 430658"/>
                    <a:gd name="connsiteX5" fmla="*/ 31052 w 654199"/>
                    <a:gd name="connsiteY5" fmla="*/ 303645 h 430658"/>
                    <a:gd name="connsiteX6" fmla="*/ 502978 w 654199"/>
                    <a:gd name="connsiteY6" fmla="*/ 268281 h 430658"/>
                    <a:gd name="connsiteX7" fmla="*/ 140491 w 654199"/>
                    <a:gd name="connsiteY7" fmla="*/ 264457 h 430658"/>
                    <a:gd name="connsiteX8" fmla="*/ 145748 w 654199"/>
                    <a:gd name="connsiteY8" fmla="*/ 54660 h 430658"/>
                    <a:gd name="connsiteX9" fmla="*/ 508235 w 654199"/>
                    <a:gd name="connsiteY9" fmla="*/ 58244 h 430658"/>
                    <a:gd name="connsiteX10" fmla="*/ 502978 w 654199"/>
                    <a:gd name="connsiteY10" fmla="*/ 268281 h 430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4199" h="430658">
                      <a:moveTo>
                        <a:pt x="31052" y="303645"/>
                      </a:moveTo>
                      <a:cubicBezTo>
                        <a:pt x="112295" y="417146"/>
                        <a:pt x="339059" y="481663"/>
                        <a:pt x="535236" y="379631"/>
                      </a:cubicBezTo>
                      <a:cubicBezTo>
                        <a:pt x="628666" y="325390"/>
                        <a:pt x="661402" y="261590"/>
                        <a:pt x="652800" y="201375"/>
                      </a:cubicBezTo>
                      <a:cubicBezTo>
                        <a:pt x="638463" y="101494"/>
                        <a:pt x="509430" y="896"/>
                        <a:pt x="357458" y="-60"/>
                      </a:cubicBezTo>
                      <a:cubicBezTo>
                        <a:pt x="237983" y="-60"/>
                        <a:pt x="140969" y="13321"/>
                        <a:pt x="64983" y="85006"/>
                      </a:cubicBezTo>
                      <a:cubicBezTo>
                        <a:pt x="-42066" y="186321"/>
                        <a:pt x="10503" y="274971"/>
                        <a:pt x="31052" y="303645"/>
                      </a:cubicBezTo>
                      <a:close/>
                      <a:moveTo>
                        <a:pt x="502978" y="268281"/>
                      </a:moveTo>
                      <a:cubicBezTo>
                        <a:pt x="401424" y="325151"/>
                        <a:pt x="240133" y="323478"/>
                        <a:pt x="140491" y="264457"/>
                      </a:cubicBezTo>
                      <a:cubicBezTo>
                        <a:pt x="40849" y="205437"/>
                        <a:pt x="44911" y="111530"/>
                        <a:pt x="145748" y="54660"/>
                      </a:cubicBezTo>
                      <a:cubicBezTo>
                        <a:pt x="246585" y="-2211"/>
                        <a:pt x="408593" y="-538"/>
                        <a:pt x="508235" y="58244"/>
                      </a:cubicBezTo>
                      <a:cubicBezTo>
                        <a:pt x="607877" y="117025"/>
                        <a:pt x="604532" y="211172"/>
                        <a:pt x="502978" y="268281"/>
                      </a:cubicBezTo>
                      <a:close/>
                    </a:path>
                  </a:pathLst>
                </a:custGeom>
                <a:solidFill>
                  <a:srgbClr val="A9F3FF"/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8" name="Freeform: Shape 77"/>
                <p:cNvSpPr/>
                <p:nvPr/>
              </p:nvSpPr>
              <p:spPr>
                <a:xfrm>
                  <a:off x="4370644" y="3599820"/>
                  <a:ext cx="1471691" cy="886611"/>
                </a:xfrm>
                <a:custGeom>
                  <a:avLst/>
                  <a:gdLst>
                    <a:gd name="connsiteX0" fmla="*/ 1471613 w 1471691"/>
                    <a:gd name="connsiteY0" fmla="*/ 93238 h 886611"/>
                    <a:gd name="connsiteX1" fmla="*/ 735170 w 1471691"/>
                    <a:gd name="connsiteY1" fmla="*/ 886551 h 886611"/>
                    <a:gd name="connsiteX2" fmla="*/ -78 w 1471691"/>
                    <a:gd name="connsiteY2" fmla="*/ 93238 h 886611"/>
                    <a:gd name="connsiteX3" fmla="*/ 1471613 w 1471691"/>
                    <a:gd name="connsiteY3" fmla="*/ 93238 h 886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1691" h="886611">
                      <a:moveTo>
                        <a:pt x="1471613" y="93238"/>
                      </a:moveTo>
                      <a:cubicBezTo>
                        <a:pt x="1471613" y="528843"/>
                        <a:pt x="1141862" y="886551"/>
                        <a:pt x="735170" y="886551"/>
                      </a:cubicBezTo>
                      <a:cubicBezTo>
                        <a:pt x="328477" y="886551"/>
                        <a:pt x="-78" y="552022"/>
                        <a:pt x="-78" y="93238"/>
                      </a:cubicBezTo>
                      <a:cubicBezTo>
                        <a:pt x="-78" y="-34600"/>
                        <a:pt x="1471613" y="-27671"/>
                        <a:pt x="1471613" y="93238"/>
                      </a:cubicBezTo>
                      <a:close/>
                    </a:path>
                  </a:pathLst>
                </a:custGeom>
                <a:solidFill>
                  <a:srgbClr val="3ECCBA"/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9" name="Freeform: Shape 78"/>
                <p:cNvSpPr/>
                <p:nvPr/>
              </p:nvSpPr>
              <p:spPr>
                <a:xfrm>
                  <a:off x="4370644" y="3378899"/>
                  <a:ext cx="1471691" cy="628676"/>
                </a:xfrm>
                <a:custGeom>
                  <a:avLst/>
                  <a:gdLst>
                    <a:gd name="connsiteX0" fmla="*/ 1471613 w 1471691"/>
                    <a:gd name="connsiteY0" fmla="*/ 314159 h 628676"/>
                    <a:gd name="connsiteX1" fmla="*/ 735648 w 1471691"/>
                    <a:gd name="connsiteY1" fmla="*/ 628617 h 628676"/>
                    <a:gd name="connsiteX2" fmla="*/ -78 w 1471691"/>
                    <a:gd name="connsiteY2" fmla="*/ 314159 h 628676"/>
                    <a:gd name="connsiteX3" fmla="*/ 735648 w 1471691"/>
                    <a:gd name="connsiteY3" fmla="*/ -60 h 628676"/>
                    <a:gd name="connsiteX4" fmla="*/ 1471613 w 1471691"/>
                    <a:gd name="connsiteY4" fmla="*/ 314159 h 628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71691" h="628676">
                      <a:moveTo>
                        <a:pt x="1471613" y="314159"/>
                      </a:moveTo>
                      <a:cubicBezTo>
                        <a:pt x="1471613" y="487875"/>
                        <a:pt x="1142101" y="628617"/>
                        <a:pt x="735648" y="628617"/>
                      </a:cubicBezTo>
                      <a:cubicBezTo>
                        <a:pt x="329194" y="628617"/>
                        <a:pt x="-78" y="488831"/>
                        <a:pt x="-78" y="314159"/>
                      </a:cubicBezTo>
                      <a:cubicBezTo>
                        <a:pt x="-78" y="139487"/>
                        <a:pt x="329433" y="-60"/>
                        <a:pt x="735648" y="-60"/>
                      </a:cubicBezTo>
                      <a:cubicBezTo>
                        <a:pt x="1141862" y="-60"/>
                        <a:pt x="1471613" y="140681"/>
                        <a:pt x="1471613" y="314159"/>
                      </a:cubicBezTo>
                      <a:close/>
                    </a:path>
                  </a:pathLst>
                </a:custGeom>
                <a:solidFill>
                  <a:srgbClr val="50E1C4"/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0" name="Freeform: Shape 79"/>
                <p:cNvSpPr/>
                <p:nvPr/>
              </p:nvSpPr>
              <p:spPr>
                <a:xfrm>
                  <a:off x="4427049" y="3421842"/>
                  <a:ext cx="704332" cy="525424"/>
                </a:xfrm>
                <a:custGeom>
                  <a:avLst/>
                  <a:gdLst>
                    <a:gd name="connsiteX0" fmla="*/ 673508 w 704332"/>
                    <a:gd name="connsiteY0" fmla="*/ 725 h 525424"/>
                    <a:gd name="connsiteX1" fmla="*/ 73266 w 704332"/>
                    <a:gd name="connsiteY1" fmla="*/ 155325 h 525424"/>
                    <a:gd name="connsiteX2" fmla="*/ 515562 w 704332"/>
                    <a:gd name="connsiteY2" fmla="*/ 524980 h 525424"/>
                    <a:gd name="connsiteX3" fmla="*/ 561201 w 704332"/>
                    <a:gd name="connsiteY3" fmla="*/ 262136 h 525424"/>
                    <a:gd name="connsiteX4" fmla="*/ 673508 w 704332"/>
                    <a:gd name="connsiteY4" fmla="*/ 725 h 525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4332" h="525424">
                      <a:moveTo>
                        <a:pt x="673508" y="725"/>
                      </a:moveTo>
                      <a:cubicBezTo>
                        <a:pt x="673508" y="725"/>
                        <a:pt x="321774" y="-20303"/>
                        <a:pt x="73266" y="155325"/>
                      </a:cubicBezTo>
                      <a:cubicBezTo>
                        <a:pt x="-175242" y="330953"/>
                        <a:pt x="267293" y="513750"/>
                        <a:pt x="515562" y="524980"/>
                      </a:cubicBezTo>
                      <a:cubicBezTo>
                        <a:pt x="763831" y="536211"/>
                        <a:pt x="754512" y="297739"/>
                        <a:pt x="561201" y="262136"/>
                      </a:cubicBezTo>
                      <a:cubicBezTo>
                        <a:pt x="405167" y="234179"/>
                        <a:pt x="331332" y="31071"/>
                        <a:pt x="673508" y="725"/>
                      </a:cubicBezTo>
                      <a:close/>
                    </a:path>
                  </a:pathLst>
                </a:custGeom>
                <a:solidFill>
                  <a:srgbClr val="FFFFFF">
                    <a:alpha val="25000"/>
                  </a:srgbClr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5365581" y="1695302"/>
                <a:ext cx="2756443" cy="3846112"/>
                <a:chOff x="5512253" y="1884569"/>
                <a:chExt cx="1842187" cy="2570434"/>
              </a:xfrm>
            </p:grpSpPr>
            <p:sp>
              <p:nvSpPr>
                <p:cNvPr id="26" name="Freeform: Shape 25"/>
                <p:cNvSpPr/>
                <p:nvPr/>
              </p:nvSpPr>
              <p:spPr>
                <a:xfrm>
                  <a:off x="5512253" y="2009237"/>
                  <a:ext cx="678778" cy="949567"/>
                </a:xfrm>
                <a:custGeom>
                  <a:avLst/>
                  <a:gdLst>
                    <a:gd name="connsiteX0" fmla="*/ 120243 w 678778"/>
                    <a:gd name="connsiteY0" fmla="*/ 345893 h 949567"/>
                    <a:gd name="connsiteX1" fmla="*/ 99788 w 678778"/>
                    <a:gd name="connsiteY1" fmla="*/ 947640 h 949567"/>
                    <a:gd name="connsiteX2" fmla="*/ 46091 w 678778"/>
                    <a:gd name="connsiteY2" fmla="*/ 891385 h 949567"/>
                    <a:gd name="connsiteX3" fmla="*/ 46091 w 678778"/>
                    <a:gd name="connsiteY3" fmla="*/ 360383 h 949567"/>
                    <a:gd name="connsiteX4" fmla="*/ 88707 w 678778"/>
                    <a:gd name="connsiteY4" fmla="*/ 237221 h 949567"/>
                    <a:gd name="connsiteX5" fmla="*/ 232752 w 678778"/>
                    <a:gd name="connsiteY5" fmla="*/ 134089 h 949567"/>
                    <a:gd name="connsiteX6" fmla="*/ 599680 w 678778"/>
                    <a:gd name="connsiteY6" fmla="*/ -154 h 949567"/>
                    <a:gd name="connsiteX7" fmla="*/ 678096 w 678778"/>
                    <a:gd name="connsiteY7" fmla="*/ 5386 h 949567"/>
                    <a:gd name="connsiteX8" fmla="*/ 614595 w 678778"/>
                    <a:gd name="connsiteY8" fmla="*/ 25416 h 949567"/>
                    <a:gd name="connsiteX9" fmla="*/ 348241 w 678778"/>
                    <a:gd name="connsiteY9" fmla="*/ 144743 h 949567"/>
                    <a:gd name="connsiteX10" fmla="*/ 130471 w 678778"/>
                    <a:gd name="connsiteY10" fmla="*/ 236794 h 949567"/>
                    <a:gd name="connsiteX11" fmla="*/ 120243 w 678778"/>
                    <a:gd name="connsiteY11" fmla="*/ 345893 h 9495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78778" h="949567">
                      <a:moveTo>
                        <a:pt x="120243" y="345893"/>
                      </a:moveTo>
                      <a:cubicBezTo>
                        <a:pt x="96378" y="711117"/>
                        <a:pt x="257894" y="973636"/>
                        <a:pt x="99788" y="947640"/>
                      </a:cubicBezTo>
                      <a:cubicBezTo>
                        <a:pt x="78053" y="944230"/>
                        <a:pt x="57172" y="911842"/>
                        <a:pt x="46091" y="891385"/>
                      </a:cubicBezTo>
                      <a:cubicBezTo>
                        <a:pt x="22226" y="851326"/>
                        <a:pt x="-45963" y="754160"/>
                        <a:pt x="46091" y="360383"/>
                      </a:cubicBezTo>
                      <a:cubicBezTo>
                        <a:pt x="54016" y="317425"/>
                        <a:pt x="68380" y="275874"/>
                        <a:pt x="88707" y="237221"/>
                      </a:cubicBezTo>
                      <a:cubicBezTo>
                        <a:pt x="115556" y="191621"/>
                        <a:pt x="153909" y="172018"/>
                        <a:pt x="232752" y="134089"/>
                      </a:cubicBezTo>
                      <a:cubicBezTo>
                        <a:pt x="462453" y="22859"/>
                        <a:pt x="522544" y="2403"/>
                        <a:pt x="599680" y="-154"/>
                      </a:cubicBezTo>
                      <a:cubicBezTo>
                        <a:pt x="620989" y="-154"/>
                        <a:pt x="677243" y="-154"/>
                        <a:pt x="678096" y="5386"/>
                      </a:cubicBezTo>
                      <a:cubicBezTo>
                        <a:pt x="678947" y="10927"/>
                        <a:pt x="657212" y="16467"/>
                        <a:pt x="614595" y="25416"/>
                      </a:cubicBezTo>
                      <a:cubicBezTo>
                        <a:pt x="529362" y="65476"/>
                        <a:pt x="439015" y="105535"/>
                        <a:pt x="348241" y="144743"/>
                      </a:cubicBezTo>
                      <a:cubicBezTo>
                        <a:pt x="274942" y="176833"/>
                        <a:pt x="202366" y="207517"/>
                        <a:pt x="130471" y="236794"/>
                      </a:cubicBezTo>
                      <a:cubicBezTo>
                        <a:pt x="125784" y="263643"/>
                        <a:pt x="123227" y="302424"/>
                        <a:pt x="120243" y="345893"/>
                      </a:cubicBezTo>
                      <a:close/>
                    </a:path>
                  </a:pathLst>
                </a:custGeom>
                <a:solidFill>
                  <a:srgbClr val="50E1C4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3" name="Freeform: Shape 32"/>
                <p:cNvSpPr/>
                <p:nvPr/>
              </p:nvSpPr>
              <p:spPr>
                <a:xfrm>
                  <a:off x="6112165" y="2291785"/>
                  <a:ext cx="329852" cy="246323"/>
                </a:xfrm>
                <a:custGeom>
                  <a:avLst/>
                  <a:gdLst>
                    <a:gd name="connsiteX0" fmla="*/ 329194 w 329852"/>
                    <a:gd name="connsiteY0" fmla="*/ 143890 h 246323"/>
                    <a:gd name="connsiteX1" fmla="*/ 273366 w 329852"/>
                    <a:gd name="connsiteY1" fmla="*/ 246170 h 246323"/>
                    <a:gd name="connsiteX2" fmla="*/ 178332 w 329852"/>
                    <a:gd name="connsiteY2" fmla="*/ 209520 h 246323"/>
                    <a:gd name="connsiteX3" fmla="*/ 160857 w 329852"/>
                    <a:gd name="connsiteY3" fmla="*/ 202275 h 246323"/>
                    <a:gd name="connsiteX4" fmla="*/ 113980 w 329852"/>
                    <a:gd name="connsiteY4" fmla="*/ 181393 h 246323"/>
                    <a:gd name="connsiteX5" fmla="*/ 88838 w 329852"/>
                    <a:gd name="connsiteY5" fmla="*/ 170312 h 246323"/>
                    <a:gd name="connsiteX6" fmla="*/ 48352 w 329852"/>
                    <a:gd name="connsiteY6" fmla="*/ 151561 h 246323"/>
                    <a:gd name="connsiteX7" fmla="*/ -659 w 329852"/>
                    <a:gd name="connsiteY7" fmla="*/ 127696 h 246323"/>
                    <a:gd name="connsiteX8" fmla="*/ -659 w 329852"/>
                    <a:gd name="connsiteY8" fmla="*/ 127696 h 246323"/>
                    <a:gd name="connsiteX9" fmla="*/ 41958 w 329852"/>
                    <a:gd name="connsiteY9" fmla="*/ -154 h 246323"/>
                    <a:gd name="connsiteX10" fmla="*/ 50055 w 329852"/>
                    <a:gd name="connsiteY10" fmla="*/ 2829 h 246323"/>
                    <a:gd name="connsiteX11" fmla="*/ 73920 w 329852"/>
                    <a:gd name="connsiteY11" fmla="*/ 11779 h 246323"/>
                    <a:gd name="connsiteX12" fmla="*/ 92245 w 329852"/>
                    <a:gd name="connsiteY12" fmla="*/ 18171 h 246323"/>
                    <a:gd name="connsiteX13" fmla="*/ 116964 w 329852"/>
                    <a:gd name="connsiteY13" fmla="*/ 27121 h 246323"/>
                    <a:gd name="connsiteX14" fmla="*/ 150630 w 329852"/>
                    <a:gd name="connsiteY14" fmla="*/ 39053 h 246323"/>
                    <a:gd name="connsiteX15" fmla="*/ 176628 w 329852"/>
                    <a:gd name="connsiteY15" fmla="*/ 48429 h 246323"/>
                    <a:gd name="connsiteX16" fmla="*/ 219245 w 329852"/>
                    <a:gd name="connsiteY16" fmla="*/ 65475 h 246323"/>
                    <a:gd name="connsiteX17" fmla="*/ 223079 w 329852"/>
                    <a:gd name="connsiteY17" fmla="*/ 65475 h 246323"/>
                    <a:gd name="connsiteX18" fmla="*/ 234586 w 329852"/>
                    <a:gd name="connsiteY18" fmla="*/ 69311 h 246323"/>
                    <a:gd name="connsiteX19" fmla="*/ 274646 w 329852"/>
                    <a:gd name="connsiteY19" fmla="*/ 84653 h 246323"/>
                    <a:gd name="connsiteX20" fmla="*/ 317262 w 329852"/>
                    <a:gd name="connsiteY20" fmla="*/ 100421 h 246323"/>
                    <a:gd name="connsiteX21" fmla="*/ 329194 w 329852"/>
                    <a:gd name="connsiteY21" fmla="*/ 143890 h 2463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29852" h="246323">
                      <a:moveTo>
                        <a:pt x="329194" y="143890"/>
                      </a:moveTo>
                      <a:lnTo>
                        <a:pt x="273366" y="246170"/>
                      </a:lnTo>
                      <a:cubicBezTo>
                        <a:pt x="266548" y="243613"/>
                        <a:pt x="238420" y="234663"/>
                        <a:pt x="178332" y="209520"/>
                      </a:cubicBezTo>
                      <a:lnTo>
                        <a:pt x="160857" y="202275"/>
                      </a:lnTo>
                      <a:lnTo>
                        <a:pt x="113980" y="181393"/>
                      </a:lnTo>
                      <a:cubicBezTo>
                        <a:pt x="105456" y="177131"/>
                        <a:pt x="96933" y="173722"/>
                        <a:pt x="88838" y="170312"/>
                      </a:cubicBezTo>
                      <a:lnTo>
                        <a:pt x="48352" y="151561"/>
                      </a:lnTo>
                      <a:cubicBezTo>
                        <a:pt x="32157" y="143890"/>
                        <a:pt x="15536" y="136219"/>
                        <a:pt x="-659" y="127696"/>
                      </a:cubicBezTo>
                      <a:lnTo>
                        <a:pt x="-659" y="127696"/>
                      </a:lnTo>
                      <a:cubicBezTo>
                        <a:pt x="14259" y="85079"/>
                        <a:pt x="28747" y="42463"/>
                        <a:pt x="41958" y="-154"/>
                      </a:cubicBezTo>
                      <a:cubicBezTo>
                        <a:pt x="44942" y="-154"/>
                        <a:pt x="47498" y="2403"/>
                        <a:pt x="50055" y="2829"/>
                      </a:cubicBezTo>
                      <a:lnTo>
                        <a:pt x="73920" y="11779"/>
                      </a:lnTo>
                      <a:lnTo>
                        <a:pt x="92245" y="18171"/>
                      </a:lnTo>
                      <a:cubicBezTo>
                        <a:pt x="99916" y="21154"/>
                        <a:pt x="108866" y="23711"/>
                        <a:pt x="116964" y="27121"/>
                      </a:cubicBezTo>
                      <a:cubicBezTo>
                        <a:pt x="125061" y="30530"/>
                        <a:pt x="139549" y="35218"/>
                        <a:pt x="150630" y="39053"/>
                      </a:cubicBezTo>
                      <a:cubicBezTo>
                        <a:pt x="161711" y="42889"/>
                        <a:pt x="167678" y="45872"/>
                        <a:pt x="176628" y="48429"/>
                      </a:cubicBezTo>
                      <a:lnTo>
                        <a:pt x="219245" y="65475"/>
                      </a:lnTo>
                      <a:lnTo>
                        <a:pt x="223079" y="65475"/>
                      </a:lnTo>
                      <a:cubicBezTo>
                        <a:pt x="226915" y="65475"/>
                        <a:pt x="230323" y="67606"/>
                        <a:pt x="234586" y="69311"/>
                      </a:cubicBezTo>
                      <a:lnTo>
                        <a:pt x="274646" y="84653"/>
                      </a:lnTo>
                      <a:cubicBezTo>
                        <a:pt x="289134" y="89341"/>
                        <a:pt x="304478" y="94881"/>
                        <a:pt x="317262" y="100421"/>
                      </a:cubicBezTo>
                      <a:cubicBezTo>
                        <a:pt x="319648" y="115294"/>
                        <a:pt x="323653" y="129869"/>
                        <a:pt x="329194" y="143890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6" name="Freeform: Shape 35"/>
                <p:cNvSpPr/>
                <p:nvPr/>
              </p:nvSpPr>
              <p:spPr>
                <a:xfrm>
                  <a:off x="5884594" y="2041199"/>
                  <a:ext cx="324260" cy="380701"/>
                </a:xfrm>
                <a:custGeom>
                  <a:avLst/>
                  <a:gdLst>
                    <a:gd name="connsiteX0" fmla="*/ -659 w 324260"/>
                    <a:gd name="connsiteY0" fmla="*/ 80818 h 380701"/>
                    <a:gd name="connsiteX1" fmla="*/ 212424 w 324260"/>
                    <a:gd name="connsiteY1" fmla="*/ 371037 h 380701"/>
                    <a:gd name="connsiteX2" fmla="*/ 284447 w 324260"/>
                    <a:gd name="connsiteY2" fmla="*/ 368054 h 380701"/>
                    <a:gd name="connsiteX3" fmla="*/ 321947 w 324260"/>
                    <a:gd name="connsiteY3" fmla="*/ 288361 h 380701"/>
                    <a:gd name="connsiteX4" fmla="*/ 108864 w 324260"/>
                    <a:gd name="connsiteY4" fmla="*/ -154 h 380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4260" h="380701">
                      <a:moveTo>
                        <a:pt x="-659" y="80818"/>
                      </a:moveTo>
                      <a:cubicBezTo>
                        <a:pt x="24016" y="204278"/>
                        <a:pt x="102005" y="310521"/>
                        <a:pt x="212424" y="371037"/>
                      </a:cubicBezTo>
                      <a:cubicBezTo>
                        <a:pt x="234841" y="384717"/>
                        <a:pt x="263266" y="383566"/>
                        <a:pt x="284447" y="368054"/>
                      </a:cubicBezTo>
                      <a:cubicBezTo>
                        <a:pt x="313509" y="353010"/>
                        <a:pt x="328894" y="320365"/>
                        <a:pt x="321947" y="288361"/>
                      </a:cubicBezTo>
                      <a:lnTo>
                        <a:pt x="108864" y="-154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8" name="Freeform: Shape 37"/>
                <p:cNvSpPr/>
                <p:nvPr/>
              </p:nvSpPr>
              <p:spPr>
                <a:xfrm>
                  <a:off x="5895248" y="2074440"/>
                  <a:ext cx="593649" cy="474748"/>
                </a:xfrm>
                <a:custGeom>
                  <a:avLst/>
                  <a:gdLst>
                    <a:gd name="connsiteX0" fmla="*/ 592991 w 593649"/>
                    <a:gd name="connsiteY0" fmla="*/ 275576 h 474748"/>
                    <a:gd name="connsiteX1" fmla="*/ 546111 w 593649"/>
                    <a:gd name="connsiteY1" fmla="*/ 360809 h 474748"/>
                    <a:gd name="connsiteX2" fmla="*/ 490283 w 593649"/>
                    <a:gd name="connsiteY2" fmla="*/ 463089 h 474748"/>
                    <a:gd name="connsiteX3" fmla="*/ 483892 w 593649"/>
                    <a:gd name="connsiteY3" fmla="*/ 474595 h 474748"/>
                    <a:gd name="connsiteX4" fmla="*/ 238420 w 593649"/>
                    <a:gd name="connsiteY4" fmla="*/ 374446 h 474748"/>
                    <a:gd name="connsiteX5" fmla="*/ 38548 w 593649"/>
                    <a:gd name="connsiteY5" fmla="*/ 203980 h 474748"/>
                    <a:gd name="connsiteX6" fmla="*/ -659 w 593649"/>
                    <a:gd name="connsiteY6" fmla="*/ 90620 h 474748"/>
                    <a:gd name="connsiteX7" fmla="*/ 119094 w 593649"/>
                    <a:gd name="connsiteY7" fmla="*/ 8369 h 474748"/>
                    <a:gd name="connsiteX8" fmla="*/ 125485 w 593649"/>
                    <a:gd name="connsiteY8" fmla="*/ 3255 h 474748"/>
                    <a:gd name="connsiteX9" fmla="*/ 129322 w 593649"/>
                    <a:gd name="connsiteY9" fmla="*/ 3255 h 474748"/>
                    <a:gd name="connsiteX10" fmla="*/ 134009 w 593649"/>
                    <a:gd name="connsiteY10" fmla="*/ -154 h 474748"/>
                    <a:gd name="connsiteX11" fmla="*/ 289560 w 593649"/>
                    <a:gd name="connsiteY11" fmla="*/ 224436 h 474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93649" h="474748">
                      <a:moveTo>
                        <a:pt x="592991" y="275576"/>
                      </a:moveTo>
                      <a:lnTo>
                        <a:pt x="546111" y="360809"/>
                      </a:lnTo>
                      <a:lnTo>
                        <a:pt x="490283" y="463089"/>
                      </a:lnTo>
                      <a:cubicBezTo>
                        <a:pt x="488153" y="466924"/>
                        <a:pt x="486022" y="470334"/>
                        <a:pt x="483892" y="474595"/>
                      </a:cubicBezTo>
                      <a:lnTo>
                        <a:pt x="238420" y="374446"/>
                      </a:lnTo>
                      <a:cubicBezTo>
                        <a:pt x="154209" y="342271"/>
                        <a:pt x="83636" y="282054"/>
                        <a:pt x="38548" y="203980"/>
                      </a:cubicBezTo>
                      <a:cubicBezTo>
                        <a:pt x="19456" y="168565"/>
                        <a:pt x="6245" y="130253"/>
                        <a:pt x="-659" y="90620"/>
                      </a:cubicBezTo>
                      <a:lnTo>
                        <a:pt x="119094" y="8369"/>
                      </a:lnTo>
                      <a:lnTo>
                        <a:pt x="125485" y="3255"/>
                      </a:lnTo>
                      <a:lnTo>
                        <a:pt x="129322" y="3255"/>
                      </a:lnTo>
                      <a:lnTo>
                        <a:pt x="134009" y="-154"/>
                      </a:lnTo>
                      <a:cubicBezTo>
                        <a:pt x="185576" y="75278"/>
                        <a:pt x="237567" y="149857"/>
                        <a:pt x="289560" y="2244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0" name="Freeform: Shape 39"/>
                <p:cNvSpPr/>
                <p:nvPr/>
              </p:nvSpPr>
              <p:spPr>
                <a:xfrm>
                  <a:off x="5846665" y="1963580"/>
                  <a:ext cx="180267" cy="156885"/>
                </a:xfrm>
                <a:custGeom>
                  <a:avLst/>
                  <a:gdLst>
                    <a:gd name="connsiteX0" fmla="*/ 179609 w 180267"/>
                    <a:gd name="connsiteY0" fmla="*/ 114115 h 156885"/>
                    <a:gd name="connsiteX1" fmla="*/ 37271 w 180267"/>
                    <a:gd name="connsiteY1" fmla="*/ 156732 h 156885"/>
                    <a:gd name="connsiteX2" fmla="*/ -659 w 180267"/>
                    <a:gd name="connsiteY2" fmla="*/ 59566 h 156885"/>
                    <a:gd name="connsiteX3" fmla="*/ 50482 w 180267"/>
                    <a:gd name="connsiteY3" fmla="*/ 20359 h 156885"/>
                    <a:gd name="connsiteX4" fmla="*/ 139976 w 180267"/>
                    <a:gd name="connsiteY4" fmla="*/ -97 h 156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267" h="156885">
                      <a:moveTo>
                        <a:pt x="179609" y="114115"/>
                      </a:moveTo>
                      <a:lnTo>
                        <a:pt x="37271" y="156732"/>
                      </a:lnTo>
                      <a:lnTo>
                        <a:pt x="-659" y="59566"/>
                      </a:lnTo>
                      <a:cubicBezTo>
                        <a:pt x="13788" y="43414"/>
                        <a:pt x="31132" y="30118"/>
                        <a:pt x="50482" y="20359"/>
                      </a:cubicBezTo>
                      <a:cubicBezTo>
                        <a:pt x="78139" y="6167"/>
                        <a:pt x="108908" y="-865"/>
                        <a:pt x="139976" y="-97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2" name="Freeform: Shape 41"/>
                <p:cNvSpPr/>
                <p:nvPr/>
              </p:nvSpPr>
              <p:spPr>
                <a:xfrm>
                  <a:off x="5582153" y="1884569"/>
                  <a:ext cx="649765" cy="372270"/>
                </a:xfrm>
                <a:custGeom>
                  <a:avLst/>
                  <a:gdLst>
                    <a:gd name="connsiteX0" fmla="*/ 58014 w 649765"/>
                    <a:gd name="connsiteY0" fmla="*/ 372116 h 372270"/>
                    <a:gd name="connsiteX1" fmla="*/ 48213 w 649765"/>
                    <a:gd name="connsiteY1" fmla="*/ 365724 h 372270"/>
                    <a:gd name="connsiteX2" fmla="*/ 56 w 649765"/>
                    <a:gd name="connsiteY2" fmla="*/ 251511 h 372270"/>
                    <a:gd name="connsiteX3" fmla="*/ 6023 w 649765"/>
                    <a:gd name="connsiteY3" fmla="*/ 237448 h 372270"/>
                    <a:gd name="connsiteX4" fmla="*/ 553218 w 649765"/>
                    <a:gd name="connsiteY4" fmla="*/ 4761 h 372270"/>
                    <a:gd name="connsiteX5" fmla="*/ 638452 w 649765"/>
                    <a:gd name="connsiteY5" fmla="*/ 39707 h 372270"/>
                    <a:gd name="connsiteX6" fmla="*/ 643992 w 649765"/>
                    <a:gd name="connsiteY6" fmla="*/ 52918 h 372270"/>
                    <a:gd name="connsiteX7" fmla="*/ 643992 w 649765"/>
                    <a:gd name="connsiteY7" fmla="*/ 103206 h 372270"/>
                    <a:gd name="connsiteX8" fmla="*/ 609046 w 649765"/>
                    <a:gd name="connsiteY8" fmla="*/ 138577 h 372270"/>
                    <a:gd name="connsiteX9" fmla="*/ 61424 w 649765"/>
                    <a:gd name="connsiteY9" fmla="*/ 369986 h 372270"/>
                    <a:gd name="connsiteX10" fmla="*/ 23921 w 649765"/>
                    <a:gd name="connsiteY10" fmla="*/ 253216 h 372270"/>
                    <a:gd name="connsiteX11" fmla="*/ 63981 w 649765"/>
                    <a:gd name="connsiteY11" fmla="*/ 347399 h 372270"/>
                    <a:gd name="connsiteX12" fmla="*/ 601375 w 649765"/>
                    <a:gd name="connsiteY12" fmla="*/ 120253 h 372270"/>
                    <a:gd name="connsiteX13" fmla="*/ 625836 w 649765"/>
                    <a:gd name="connsiteY13" fmla="*/ 65192 h 372270"/>
                    <a:gd name="connsiteX14" fmla="*/ 624814 w 649765"/>
                    <a:gd name="connsiteY14" fmla="*/ 62720 h 372270"/>
                    <a:gd name="connsiteX15" fmla="*/ 619274 w 649765"/>
                    <a:gd name="connsiteY15" fmla="*/ 49509 h 372270"/>
                    <a:gd name="connsiteX16" fmla="*/ 564213 w 649765"/>
                    <a:gd name="connsiteY16" fmla="*/ 25047 h 372270"/>
                    <a:gd name="connsiteX17" fmla="*/ 561742 w 649765"/>
                    <a:gd name="connsiteY17" fmla="*/ 26070 h 372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49765" h="372270">
                      <a:moveTo>
                        <a:pt x="58014" y="372116"/>
                      </a:moveTo>
                      <a:cubicBezTo>
                        <a:pt x="53795" y="372031"/>
                        <a:pt x="50002" y="369559"/>
                        <a:pt x="48213" y="365724"/>
                      </a:cubicBezTo>
                      <a:lnTo>
                        <a:pt x="56" y="251511"/>
                      </a:lnTo>
                      <a:cubicBezTo>
                        <a:pt x="-2033" y="245971"/>
                        <a:pt x="610" y="239792"/>
                        <a:pt x="6023" y="237448"/>
                      </a:cubicBezTo>
                      <a:lnTo>
                        <a:pt x="553218" y="4761"/>
                      </a:lnTo>
                      <a:cubicBezTo>
                        <a:pt x="586416" y="-8833"/>
                        <a:pt x="624346" y="6722"/>
                        <a:pt x="638452" y="39707"/>
                      </a:cubicBezTo>
                      <a:lnTo>
                        <a:pt x="643992" y="52918"/>
                      </a:lnTo>
                      <a:cubicBezTo>
                        <a:pt x="650812" y="68985"/>
                        <a:pt x="650812" y="87139"/>
                        <a:pt x="643992" y="103206"/>
                      </a:cubicBezTo>
                      <a:cubicBezTo>
                        <a:pt x="637643" y="119272"/>
                        <a:pt x="625027" y="132014"/>
                        <a:pt x="609046" y="138577"/>
                      </a:cubicBezTo>
                      <a:lnTo>
                        <a:pt x="61424" y="369986"/>
                      </a:lnTo>
                      <a:close/>
                      <a:moveTo>
                        <a:pt x="23921" y="253216"/>
                      </a:moveTo>
                      <a:lnTo>
                        <a:pt x="63981" y="347399"/>
                      </a:lnTo>
                      <a:lnTo>
                        <a:pt x="601375" y="120253"/>
                      </a:lnTo>
                      <a:cubicBezTo>
                        <a:pt x="623324" y="111814"/>
                        <a:pt x="634319" y="87139"/>
                        <a:pt x="625836" y="65192"/>
                      </a:cubicBezTo>
                      <a:cubicBezTo>
                        <a:pt x="625540" y="64339"/>
                        <a:pt x="625199" y="63530"/>
                        <a:pt x="624814" y="62720"/>
                      </a:cubicBezTo>
                      <a:lnTo>
                        <a:pt x="619274" y="49509"/>
                      </a:lnTo>
                      <a:cubicBezTo>
                        <a:pt x="610836" y="27561"/>
                        <a:pt x="586162" y="16566"/>
                        <a:pt x="564213" y="25047"/>
                      </a:cubicBezTo>
                      <a:cubicBezTo>
                        <a:pt x="563363" y="25345"/>
                        <a:pt x="562551" y="25686"/>
                        <a:pt x="561742" y="26070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3" name="Freeform: Shape 42"/>
                <p:cNvSpPr/>
                <p:nvPr/>
              </p:nvSpPr>
              <p:spPr>
                <a:xfrm>
                  <a:off x="6170550" y="2421766"/>
                  <a:ext cx="772639" cy="1078199"/>
                </a:xfrm>
                <a:custGeom>
                  <a:avLst/>
                  <a:gdLst>
                    <a:gd name="connsiteX0" fmla="*/ 771981 w 772639"/>
                    <a:gd name="connsiteY0" fmla="*/ 1070801 h 1078199"/>
                    <a:gd name="connsiteX1" fmla="*/ -659 w 772639"/>
                    <a:gd name="connsiteY1" fmla="*/ 1078046 h 1078199"/>
                    <a:gd name="connsiteX2" fmla="*/ 141682 w 772639"/>
                    <a:gd name="connsiteY2" fmla="*/ -154 h 1078199"/>
                    <a:gd name="connsiteX3" fmla="*/ 330900 w 772639"/>
                    <a:gd name="connsiteY3" fmla="*/ 284525 h 1078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2639" h="1078199">
                      <a:moveTo>
                        <a:pt x="771981" y="1070801"/>
                      </a:moveTo>
                      <a:lnTo>
                        <a:pt x="-659" y="1078046"/>
                      </a:lnTo>
                      <a:cubicBezTo>
                        <a:pt x="46518" y="718916"/>
                        <a:pt x="93952" y="359530"/>
                        <a:pt x="141682" y="-154"/>
                      </a:cubicBezTo>
                      <a:lnTo>
                        <a:pt x="330900" y="284525"/>
                      </a:lnTo>
                      <a:close/>
                    </a:path>
                  </a:pathLst>
                </a:custGeom>
                <a:solidFill>
                  <a:srgbClr val="C4C8D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4" name="Freeform: Shape 43"/>
                <p:cNvSpPr/>
                <p:nvPr/>
              </p:nvSpPr>
              <p:spPr>
                <a:xfrm>
                  <a:off x="6308627" y="2369633"/>
                  <a:ext cx="353719" cy="691738"/>
                </a:xfrm>
                <a:custGeom>
                  <a:avLst/>
                  <a:gdLst>
                    <a:gd name="connsiteX0" fmla="*/ -659 w 353719"/>
                    <a:gd name="connsiteY0" fmla="*/ 662248 h 691738"/>
                    <a:gd name="connsiteX1" fmla="*/ 201770 w 353719"/>
                    <a:gd name="connsiteY1" fmla="*/ 688670 h 691738"/>
                    <a:gd name="connsiteX2" fmla="*/ 353061 w 353719"/>
                    <a:gd name="connsiteY2" fmla="*/ 639661 h 691738"/>
                    <a:gd name="connsiteX3" fmla="*/ 229472 w 353719"/>
                    <a:gd name="connsiteY3" fmla="*/ 102692 h 691738"/>
                    <a:gd name="connsiteX4" fmla="*/ 186856 w 353719"/>
                    <a:gd name="connsiteY4" fmla="*/ 6378 h 691738"/>
                    <a:gd name="connsiteX5" fmla="*/ 129324 w 353719"/>
                    <a:gd name="connsiteY5" fmla="*/ 412 h 691738"/>
                    <a:gd name="connsiteX6" fmla="*/ 15109 w 353719"/>
                    <a:gd name="connsiteY6" fmla="*/ 59223 h 691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3719" h="691738">
                      <a:moveTo>
                        <a:pt x="-659" y="662248"/>
                      </a:moveTo>
                      <a:cubicBezTo>
                        <a:pt x="63565" y="687733"/>
                        <a:pt x="133158" y="696852"/>
                        <a:pt x="201770" y="688670"/>
                      </a:cubicBezTo>
                      <a:cubicBezTo>
                        <a:pt x="254914" y="682406"/>
                        <a:pt x="306309" y="665742"/>
                        <a:pt x="353061" y="639661"/>
                      </a:cubicBezTo>
                      <a:cubicBezTo>
                        <a:pt x="339593" y="455387"/>
                        <a:pt x="297915" y="274309"/>
                        <a:pt x="229472" y="102692"/>
                      </a:cubicBezTo>
                      <a:cubicBezTo>
                        <a:pt x="216261" y="69451"/>
                        <a:pt x="202197" y="37062"/>
                        <a:pt x="186856" y="6378"/>
                      </a:cubicBezTo>
                      <a:cubicBezTo>
                        <a:pt x="168232" y="753"/>
                        <a:pt x="148713" y="-1250"/>
                        <a:pt x="129324" y="412"/>
                      </a:cubicBezTo>
                      <a:cubicBezTo>
                        <a:pt x="85173" y="4844"/>
                        <a:pt x="44346" y="25854"/>
                        <a:pt x="15109" y="59223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5" name="Freeform: Shape 44"/>
                <p:cNvSpPr/>
                <p:nvPr/>
              </p:nvSpPr>
              <p:spPr>
                <a:xfrm>
                  <a:off x="6253653" y="3025643"/>
                  <a:ext cx="285958" cy="628594"/>
                </a:xfrm>
                <a:custGeom>
                  <a:avLst/>
                  <a:gdLst>
                    <a:gd name="connsiteX0" fmla="*/ 285300 w 285958"/>
                    <a:gd name="connsiteY0" fmla="*/ 16892 h 628594"/>
                    <a:gd name="connsiteX1" fmla="*/ 285300 w 285958"/>
                    <a:gd name="connsiteY1" fmla="*/ 32234 h 628594"/>
                    <a:gd name="connsiteX2" fmla="*/ 262712 w 285958"/>
                    <a:gd name="connsiteY2" fmla="*/ 339500 h 628594"/>
                    <a:gd name="connsiteX3" fmla="*/ 262712 w 285958"/>
                    <a:gd name="connsiteY3" fmla="*/ 345040 h 628594"/>
                    <a:gd name="connsiteX4" fmla="*/ 262712 w 285958"/>
                    <a:gd name="connsiteY4" fmla="*/ 368479 h 628594"/>
                    <a:gd name="connsiteX5" fmla="*/ 259728 w 285958"/>
                    <a:gd name="connsiteY5" fmla="*/ 411096 h 628594"/>
                    <a:gd name="connsiteX6" fmla="*/ 259728 w 285958"/>
                    <a:gd name="connsiteY6" fmla="*/ 431126 h 628594"/>
                    <a:gd name="connsiteX7" fmla="*/ 259728 w 285958"/>
                    <a:gd name="connsiteY7" fmla="*/ 452008 h 628594"/>
                    <a:gd name="connsiteX8" fmla="*/ 256321 w 285958"/>
                    <a:gd name="connsiteY8" fmla="*/ 497182 h 628594"/>
                    <a:gd name="connsiteX9" fmla="*/ 256321 w 285958"/>
                    <a:gd name="connsiteY9" fmla="*/ 518490 h 628594"/>
                    <a:gd name="connsiteX10" fmla="*/ 252911 w 285958"/>
                    <a:gd name="connsiteY10" fmla="*/ 564942 h 628594"/>
                    <a:gd name="connsiteX11" fmla="*/ 252911 w 285958"/>
                    <a:gd name="connsiteY11" fmla="*/ 596052 h 628594"/>
                    <a:gd name="connsiteX12" fmla="*/ 252911 w 285958"/>
                    <a:gd name="connsiteY12" fmla="*/ 623753 h 628594"/>
                    <a:gd name="connsiteX13" fmla="*/ 252911 w 285958"/>
                    <a:gd name="connsiteY13" fmla="*/ 628441 h 628594"/>
                    <a:gd name="connsiteX14" fmla="*/ 149353 w 285958"/>
                    <a:gd name="connsiteY14" fmla="*/ 621622 h 628594"/>
                    <a:gd name="connsiteX15" fmla="*/ -659 w 285958"/>
                    <a:gd name="connsiteY15" fmla="*/ 610968 h 628594"/>
                    <a:gd name="connsiteX16" fmla="*/ -659 w 285958"/>
                    <a:gd name="connsiteY16" fmla="*/ 607985 h 628594"/>
                    <a:gd name="connsiteX17" fmla="*/ -659 w 285958"/>
                    <a:gd name="connsiteY17" fmla="*/ 568351 h 628594"/>
                    <a:gd name="connsiteX18" fmla="*/ 12552 w 285958"/>
                    <a:gd name="connsiteY18" fmla="*/ 376151 h 628594"/>
                    <a:gd name="connsiteX19" fmla="*/ 12552 w 285958"/>
                    <a:gd name="connsiteY19" fmla="*/ 368054 h 628594"/>
                    <a:gd name="connsiteX20" fmla="*/ 18946 w 285958"/>
                    <a:gd name="connsiteY20" fmla="*/ 277706 h 628594"/>
                    <a:gd name="connsiteX21" fmla="*/ 30451 w 285958"/>
                    <a:gd name="connsiteY21" fmla="*/ 118320 h 628594"/>
                    <a:gd name="connsiteX22" fmla="*/ 51759 w 285958"/>
                    <a:gd name="connsiteY22" fmla="*/ -154 h 628594"/>
                    <a:gd name="connsiteX23" fmla="*/ 232453 w 285958"/>
                    <a:gd name="connsiteY23" fmla="*/ 12631 h 628594"/>
                    <a:gd name="connsiteX24" fmla="*/ 270809 w 285958"/>
                    <a:gd name="connsiteY24" fmla="*/ 15614 h 6285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85958" h="628594">
                      <a:moveTo>
                        <a:pt x="285300" y="16892"/>
                      </a:moveTo>
                      <a:lnTo>
                        <a:pt x="285300" y="32234"/>
                      </a:lnTo>
                      <a:lnTo>
                        <a:pt x="262712" y="339500"/>
                      </a:lnTo>
                      <a:lnTo>
                        <a:pt x="262712" y="345040"/>
                      </a:lnTo>
                      <a:lnTo>
                        <a:pt x="262712" y="368479"/>
                      </a:lnTo>
                      <a:lnTo>
                        <a:pt x="259728" y="411096"/>
                      </a:lnTo>
                      <a:lnTo>
                        <a:pt x="259728" y="431126"/>
                      </a:lnTo>
                      <a:lnTo>
                        <a:pt x="259728" y="452008"/>
                      </a:lnTo>
                      <a:cubicBezTo>
                        <a:pt x="259728" y="452008"/>
                        <a:pt x="256321" y="497182"/>
                        <a:pt x="256321" y="497182"/>
                      </a:cubicBezTo>
                      <a:lnTo>
                        <a:pt x="256321" y="518490"/>
                      </a:lnTo>
                      <a:lnTo>
                        <a:pt x="252911" y="564942"/>
                      </a:lnTo>
                      <a:lnTo>
                        <a:pt x="252911" y="596052"/>
                      </a:lnTo>
                      <a:lnTo>
                        <a:pt x="252911" y="623753"/>
                      </a:lnTo>
                      <a:lnTo>
                        <a:pt x="252911" y="628441"/>
                      </a:lnTo>
                      <a:cubicBezTo>
                        <a:pt x="252911" y="628441"/>
                        <a:pt x="149353" y="621622"/>
                        <a:pt x="149353" y="621622"/>
                      </a:cubicBezTo>
                      <a:lnTo>
                        <a:pt x="-659" y="610968"/>
                      </a:lnTo>
                      <a:cubicBezTo>
                        <a:pt x="-659" y="610968"/>
                        <a:pt x="-659" y="607985"/>
                        <a:pt x="-659" y="607985"/>
                      </a:cubicBezTo>
                      <a:lnTo>
                        <a:pt x="-659" y="568351"/>
                      </a:lnTo>
                      <a:lnTo>
                        <a:pt x="12552" y="376151"/>
                      </a:lnTo>
                      <a:cubicBezTo>
                        <a:pt x="12766" y="373466"/>
                        <a:pt x="12766" y="370739"/>
                        <a:pt x="12552" y="368054"/>
                      </a:cubicBezTo>
                      <a:cubicBezTo>
                        <a:pt x="12552" y="368054"/>
                        <a:pt x="18946" y="277706"/>
                        <a:pt x="18946" y="277706"/>
                      </a:cubicBezTo>
                      <a:lnTo>
                        <a:pt x="30451" y="118320"/>
                      </a:lnTo>
                      <a:cubicBezTo>
                        <a:pt x="37697" y="78686"/>
                        <a:pt x="44942" y="39053"/>
                        <a:pt x="51759" y="-154"/>
                      </a:cubicBezTo>
                      <a:lnTo>
                        <a:pt x="232453" y="12631"/>
                      </a:lnTo>
                      <a:lnTo>
                        <a:pt x="270809" y="15614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6" name="Freeform: Shape 45"/>
                <p:cNvSpPr/>
                <p:nvPr/>
              </p:nvSpPr>
              <p:spPr>
                <a:xfrm>
                  <a:off x="6247335" y="3565221"/>
                  <a:ext cx="258322" cy="247433"/>
                </a:xfrm>
                <a:custGeom>
                  <a:avLst/>
                  <a:gdLst>
                    <a:gd name="connsiteX0" fmla="*/ 253337 w 258322"/>
                    <a:gd name="connsiteY0" fmla="*/ 88436 h 247433"/>
                    <a:gd name="connsiteX1" fmla="*/ 255894 w 258322"/>
                    <a:gd name="connsiteY1" fmla="*/ 142559 h 247433"/>
                    <a:gd name="connsiteX2" fmla="*/ 248224 w 258322"/>
                    <a:gd name="connsiteY2" fmla="*/ 171965 h 247433"/>
                    <a:gd name="connsiteX3" fmla="*/ 245667 w 258322"/>
                    <a:gd name="connsiteY3" fmla="*/ 176653 h 247433"/>
                    <a:gd name="connsiteX4" fmla="*/ 81591 w 258322"/>
                    <a:gd name="connsiteY4" fmla="*/ 237168 h 247433"/>
                    <a:gd name="connsiteX5" fmla="*/ -659 w 258322"/>
                    <a:gd name="connsiteY5" fmla="*/ 129348 h 247433"/>
                    <a:gd name="connsiteX6" fmla="*/ -659 w 258322"/>
                    <a:gd name="connsiteY6" fmla="*/ 114006 h 247433"/>
                    <a:gd name="connsiteX7" fmla="*/ 7439 w 258322"/>
                    <a:gd name="connsiteY7" fmla="*/ 75225 h 247433"/>
                    <a:gd name="connsiteX8" fmla="*/ 14683 w 258322"/>
                    <a:gd name="connsiteY8" fmla="*/ 60310 h 247433"/>
                    <a:gd name="connsiteX9" fmla="*/ 43238 w 258322"/>
                    <a:gd name="connsiteY9" fmla="*/ 27069 h 247433"/>
                    <a:gd name="connsiteX10" fmla="*/ 51759 w 258322"/>
                    <a:gd name="connsiteY10" fmla="*/ 21528 h 247433"/>
                    <a:gd name="connsiteX11" fmla="*/ 174071 w 258322"/>
                    <a:gd name="connsiteY11" fmla="*/ 10022 h 247433"/>
                    <a:gd name="connsiteX12" fmla="*/ 195803 w 258322"/>
                    <a:gd name="connsiteY12" fmla="*/ 20676 h 247433"/>
                    <a:gd name="connsiteX13" fmla="*/ 212851 w 258322"/>
                    <a:gd name="connsiteY13" fmla="*/ 33887 h 247433"/>
                    <a:gd name="connsiteX14" fmla="*/ 253337 w 258322"/>
                    <a:gd name="connsiteY14" fmla="*/ 88436 h 247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58322" h="247433">
                      <a:moveTo>
                        <a:pt x="253337" y="88436"/>
                      </a:moveTo>
                      <a:cubicBezTo>
                        <a:pt x="258066" y="106079"/>
                        <a:pt x="258919" y="124532"/>
                        <a:pt x="255894" y="142559"/>
                      </a:cubicBezTo>
                      <a:cubicBezTo>
                        <a:pt x="254615" y="152659"/>
                        <a:pt x="252016" y="162547"/>
                        <a:pt x="248224" y="171965"/>
                      </a:cubicBezTo>
                      <a:lnTo>
                        <a:pt x="245667" y="176653"/>
                      </a:lnTo>
                      <a:cubicBezTo>
                        <a:pt x="215494" y="236913"/>
                        <a:pt x="143685" y="263420"/>
                        <a:pt x="81591" y="237168"/>
                      </a:cubicBezTo>
                      <a:cubicBezTo>
                        <a:pt x="35822" y="219909"/>
                        <a:pt x="3860" y="178059"/>
                        <a:pt x="-659" y="129348"/>
                      </a:cubicBezTo>
                      <a:lnTo>
                        <a:pt x="-659" y="114006"/>
                      </a:lnTo>
                      <a:cubicBezTo>
                        <a:pt x="-60" y="100710"/>
                        <a:pt x="2666" y="87626"/>
                        <a:pt x="7439" y="75225"/>
                      </a:cubicBezTo>
                      <a:cubicBezTo>
                        <a:pt x="9613" y="70111"/>
                        <a:pt x="11998" y="65168"/>
                        <a:pt x="14683" y="60310"/>
                      </a:cubicBezTo>
                      <a:cubicBezTo>
                        <a:pt x="22312" y="47738"/>
                        <a:pt x="31944" y="36530"/>
                        <a:pt x="43238" y="27069"/>
                      </a:cubicBezTo>
                      <a:lnTo>
                        <a:pt x="51759" y="21528"/>
                      </a:lnTo>
                      <a:cubicBezTo>
                        <a:pt x="88026" y="-2550"/>
                        <a:pt x="133926" y="-6854"/>
                        <a:pt x="174071" y="10022"/>
                      </a:cubicBezTo>
                      <a:cubicBezTo>
                        <a:pt x="181570" y="13047"/>
                        <a:pt x="188814" y="16627"/>
                        <a:pt x="195803" y="20676"/>
                      </a:cubicBezTo>
                      <a:cubicBezTo>
                        <a:pt x="195803" y="20676"/>
                        <a:pt x="204754" y="26642"/>
                        <a:pt x="212851" y="33887"/>
                      </a:cubicBezTo>
                      <a:cubicBezTo>
                        <a:pt x="231220" y="47865"/>
                        <a:pt x="245282" y="66787"/>
                        <a:pt x="253337" y="88436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7" name="Freeform: Shape 46"/>
                <p:cNvSpPr/>
                <p:nvPr/>
              </p:nvSpPr>
              <p:spPr>
                <a:xfrm>
                  <a:off x="6438183" y="3009448"/>
                  <a:ext cx="365224" cy="654165"/>
                </a:xfrm>
                <a:custGeom>
                  <a:avLst/>
                  <a:gdLst>
                    <a:gd name="connsiteX0" fmla="*/ 364566 w 365224"/>
                    <a:gd name="connsiteY0" fmla="*/ 596479 h 654165"/>
                    <a:gd name="connsiteX1" fmla="*/ 263565 w 365224"/>
                    <a:gd name="connsiteY1" fmla="*/ 621196 h 654165"/>
                    <a:gd name="connsiteX2" fmla="*/ 127191 w 365224"/>
                    <a:gd name="connsiteY2" fmla="*/ 654011 h 654165"/>
                    <a:gd name="connsiteX3" fmla="*/ 127191 w 365224"/>
                    <a:gd name="connsiteY3" fmla="*/ 651028 h 654165"/>
                    <a:gd name="connsiteX4" fmla="*/ 117388 w 365224"/>
                    <a:gd name="connsiteY4" fmla="*/ 611821 h 654165"/>
                    <a:gd name="connsiteX5" fmla="*/ 78608 w 365224"/>
                    <a:gd name="connsiteY5" fmla="*/ 447746 h 654165"/>
                    <a:gd name="connsiteX6" fmla="*/ 73494 w 365224"/>
                    <a:gd name="connsiteY6" fmla="*/ 427291 h 654165"/>
                    <a:gd name="connsiteX7" fmla="*/ 70937 w 365224"/>
                    <a:gd name="connsiteY7" fmla="*/ 416636 h 654165"/>
                    <a:gd name="connsiteX8" fmla="*/ 64970 w 365224"/>
                    <a:gd name="connsiteY8" fmla="*/ 388936 h 654165"/>
                    <a:gd name="connsiteX9" fmla="*/ 59003 w 365224"/>
                    <a:gd name="connsiteY9" fmla="*/ 363792 h 654165"/>
                    <a:gd name="connsiteX10" fmla="*/ 50906 w 365224"/>
                    <a:gd name="connsiteY10" fmla="*/ 327994 h 654165"/>
                    <a:gd name="connsiteX11" fmla="*/ 14256 w 365224"/>
                    <a:gd name="connsiteY11" fmla="*/ 172443 h 654165"/>
                    <a:gd name="connsiteX12" fmla="*/ -659 w 365224"/>
                    <a:gd name="connsiteY12" fmla="*/ 53543 h 654165"/>
                    <a:gd name="connsiteX13" fmla="*/ 89688 w 365224"/>
                    <a:gd name="connsiteY13" fmla="*/ 32234 h 654165"/>
                    <a:gd name="connsiteX14" fmla="*/ 174922 w 365224"/>
                    <a:gd name="connsiteY14" fmla="*/ 11779 h 654165"/>
                    <a:gd name="connsiteX15" fmla="*/ 223929 w 365224"/>
                    <a:gd name="connsiteY15" fmla="*/ -154 h 654165"/>
                    <a:gd name="connsiteX16" fmla="*/ 227766 w 365224"/>
                    <a:gd name="connsiteY16" fmla="*/ 14762 h 654165"/>
                    <a:gd name="connsiteX17" fmla="*/ 296805 w 365224"/>
                    <a:gd name="connsiteY17" fmla="*/ 307538 h 654165"/>
                    <a:gd name="connsiteX18" fmla="*/ 296805 w 365224"/>
                    <a:gd name="connsiteY18" fmla="*/ 314783 h 654165"/>
                    <a:gd name="connsiteX19" fmla="*/ 301492 w 365224"/>
                    <a:gd name="connsiteY19" fmla="*/ 332256 h 654165"/>
                    <a:gd name="connsiteX20" fmla="*/ 314703 w 365224"/>
                    <a:gd name="connsiteY20" fmla="*/ 387657 h 654165"/>
                    <a:gd name="connsiteX21" fmla="*/ 323227 w 365224"/>
                    <a:gd name="connsiteY21" fmla="*/ 424734 h 654165"/>
                    <a:gd name="connsiteX22" fmla="*/ 328340 w 365224"/>
                    <a:gd name="connsiteY22" fmla="*/ 447320 h 654165"/>
                    <a:gd name="connsiteX23" fmla="*/ 333454 w 365224"/>
                    <a:gd name="connsiteY23" fmla="*/ 468203 h 654165"/>
                    <a:gd name="connsiteX24" fmla="*/ 338568 w 365224"/>
                    <a:gd name="connsiteY24" fmla="*/ 489511 h 654165"/>
                    <a:gd name="connsiteX25" fmla="*/ 349649 w 365224"/>
                    <a:gd name="connsiteY25" fmla="*/ 535111 h 654165"/>
                    <a:gd name="connsiteX26" fmla="*/ 356893 w 365224"/>
                    <a:gd name="connsiteY26" fmla="*/ 565369 h 654165"/>
                    <a:gd name="connsiteX27" fmla="*/ 363286 w 365224"/>
                    <a:gd name="connsiteY27" fmla="*/ 592217 h 6541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65224" h="654165">
                      <a:moveTo>
                        <a:pt x="364566" y="596479"/>
                      </a:moveTo>
                      <a:cubicBezTo>
                        <a:pt x="364566" y="596479"/>
                        <a:pt x="263565" y="621196"/>
                        <a:pt x="263565" y="621196"/>
                      </a:cubicBezTo>
                      <a:lnTo>
                        <a:pt x="127191" y="654011"/>
                      </a:lnTo>
                      <a:cubicBezTo>
                        <a:pt x="127064" y="653031"/>
                        <a:pt x="127064" y="652008"/>
                        <a:pt x="127191" y="651028"/>
                      </a:cubicBezTo>
                      <a:lnTo>
                        <a:pt x="117388" y="611821"/>
                      </a:lnTo>
                      <a:lnTo>
                        <a:pt x="78608" y="447746"/>
                      </a:lnTo>
                      <a:cubicBezTo>
                        <a:pt x="78608" y="447746"/>
                        <a:pt x="73494" y="427291"/>
                        <a:pt x="73494" y="427291"/>
                      </a:cubicBezTo>
                      <a:lnTo>
                        <a:pt x="70937" y="416636"/>
                      </a:lnTo>
                      <a:cubicBezTo>
                        <a:pt x="70937" y="416636"/>
                        <a:pt x="64970" y="388936"/>
                        <a:pt x="64970" y="388936"/>
                      </a:cubicBezTo>
                      <a:lnTo>
                        <a:pt x="59003" y="363792"/>
                      </a:lnTo>
                      <a:lnTo>
                        <a:pt x="50906" y="327994"/>
                      </a:lnTo>
                      <a:lnTo>
                        <a:pt x="14256" y="172443"/>
                      </a:lnTo>
                      <a:cubicBezTo>
                        <a:pt x="9142" y="132810"/>
                        <a:pt x="4455" y="93177"/>
                        <a:pt x="-659" y="53543"/>
                      </a:cubicBezTo>
                      <a:lnTo>
                        <a:pt x="89688" y="32234"/>
                      </a:lnTo>
                      <a:lnTo>
                        <a:pt x="174922" y="11779"/>
                      </a:lnTo>
                      <a:lnTo>
                        <a:pt x="223929" y="-154"/>
                      </a:lnTo>
                      <a:lnTo>
                        <a:pt x="227766" y="14762"/>
                      </a:lnTo>
                      <a:lnTo>
                        <a:pt x="296805" y="307538"/>
                      </a:lnTo>
                      <a:lnTo>
                        <a:pt x="296805" y="314783"/>
                      </a:lnTo>
                      <a:lnTo>
                        <a:pt x="301492" y="332256"/>
                      </a:lnTo>
                      <a:lnTo>
                        <a:pt x="314703" y="387657"/>
                      </a:lnTo>
                      <a:lnTo>
                        <a:pt x="323227" y="424734"/>
                      </a:lnTo>
                      <a:lnTo>
                        <a:pt x="328340" y="447320"/>
                      </a:lnTo>
                      <a:lnTo>
                        <a:pt x="333454" y="468203"/>
                      </a:lnTo>
                      <a:lnTo>
                        <a:pt x="338568" y="489511"/>
                      </a:lnTo>
                      <a:lnTo>
                        <a:pt x="349649" y="535111"/>
                      </a:lnTo>
                      <a:lnTo>
                        <a:pt x="356893" y="565369"/>
                      </a:lnTo>
                      <a:lnTo>
                        <a:pt x="363286" y="592217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8" name="Freeform: Shape 47"/>
                <p:cNvSpPr/>
                <p:nvPr/>
              </p:nvSpPr>
              <p:spPr>
                <a:xfrm>
                  <a:off x="6563670" y="3553519"/>
                  <a:ext cx="259671" cy="246222"/>
                </a:xfrm>
                <a:custGeom>
                  <a:avLst/>
                  <a:gdLst>
                    <a:gd name="connsiteX0" fmla="*/ 239503 w 259671"/>
                    <a:gd name="connsiteY0" fmla="*/ 52408 h 246222"/>
                    <a:gd name="connsiteX1" fmla="*/ 257830 w 259671"/>
                    <a:gd name="connsiteY1" fmla="*/ 103122 h 246222"/>
                    <a:gd name="connsiteX2" fmla="*/ 257830 w 259671"/>
                    <a:gd name="connsiteY2" fmla="*/ 133379 h 246222"/>
                    <a:gd name="connsiteX3" fmla="*/ 257830 w 259671"/>
                    <a:gd name="connsiteY3" fmla="*/ 138919 h 246222"/>
                    <a:gd name="connsiteX4" fmla="*/ 119326 w 259671"/>
                    <a:gd name="connsiteY4" fmla="*/ 245461 h 246222"/>
                    <a:gd name="connsiteX5" fmla="*/ 8522 w 259671"/>
                    <a:gd name="connsiteY5" fmla="*/ 167046 h 246222"/>
                    <a:gd name="connsiteX6" fmla="*/ 3408 w 259671"/>
                    <a:gd name="connsiteY6" fmla="*/ 152130 h 246222"/>
                    <a:gd name="connsiteX7" fmla="*/ -426 w 259671"/>
                    <a:gd name="connsiteY7" fmla="*/ 112497 h 246222"/>
                    <a:gd name="connsiteX8" fmla="*/ 2131 w 259671"/>
                    <a:gd name="connsiteY8" fmla="*/ 95877 h 246222"/>
                    <a:gd name="connsiteX9" fmla="*/ 19602 w 259671"/>
                    <a:gd name="connsiteY9" fmla="*/ 55817 h 246222"/>
                    <a:gd name="connsiteX10" fmla="*/ 25996 w 259671"/>
                    <a:gd name="connsiteY10" fmla="*/ 47720 h 246222"/>
                    <a:gd name="connsiteX11" fmla="*/ 138928 w 259671"/>
                    <a:gd name="connsiteY11" fmla="*/ 415 h 246222"/>
                    <a:gd name="connsiteX12" fmla="*/ 162794 w 259671"/>
                    <a:gd name="connsiteY12" fmla="*/ 4251 h 246222"/>
                    <a:gd name="connsiteX13" fmla="*/ 183251 w 259671"/>
                    <a:gd name="connsiteY13" fmla="*/ 11496 h 246222"/>
                    <a:gd name="connsiteX14" fmla="*/ 239503 w 259671"/>
                    <a:gd name="connsiteY14" fmla="*/ 52408 h 246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59671" h="246222">
                      <a:moveTo>
                        <a:pt x="239503" y="52408"/>
                      </a:moveTo>
                      <a:cubicBezTo>
                        <a:pt x="249221" y="67793"/>
                        <a:pt x="255484" y="85095"/>
                        <a:pt x="257830" y="103122"/>
                      </a:cubicBezTo>
                      <a:cubicBezTo>
                        <a:pt x="259407" y="113137"/>
                        <a:pt x="259407" y="123365"/>
                        <a:pt x="257830" y="133379"/>
                      </a:cubicBezTo>
                      <a:cubicBezTo>
                        <a:pt x="258041" y="135212"/>
                        <a:pt x="258041" y="137087"/>
                        <a:pt x="257830" y="138919"/>
                      </a:cubicBezTo>
                      <a:cubicBezTo>
                        <a:pt x="246919" y="205359"/>
                        <a:pt x="186362" y="251981"/>
                        <a:pt x="119326" y="245461"/>
                      </a:cubicBezTo>
                      <a:cubicBezTo>
                        <a:pt x="70402" y="242691"/>
                        <a:pt x="27401" y="212263"/>
                        <a:pt x="8522" y="167046"/>
                      </a:cubicBezTo>
                      <a:lnTo>
                        <a:pt x="3408" y="152130"/>
                      </a:lnTo>
                      <a:cubicBezTo>
                        <a:pt x="84" y="139218"/>
                        <a:pt x="-1238" y="125836"/>
                        <a:pt x="-426" y="112497"/>
                      </a:cubicBezTo>
                      <a:cubicBezTo>
                        <a:pt x="-2" y="106915"/>
                        <a:pt x="851" y="101331"/>
                        <a:pt x="2131" y="95877"/>
                      </a:cubicBezTo>
                      <a:cubicBezTo>
                        <a:pt x="5538" y="81600"/>
                        <a:pt x="11464" y="68048"/>
                        <a:pt x="19602" y="55817"/>
                      </a:cubicBezTo>
                      <a:cubicBezTo>
                        <a:pt x="21478" y="52919"/>
                        <a:pt x="23608" y="50192"/>
                        <a:pt x="25996" y="47720"/>
                      </a:cubicBezTo>
                      <a:cubicBezTo>
                        <a:pt x="53399" y="14095"/>
                        <a:pt x="95758" y="-3633"/>
                        <a:pt x="138928" y="415"/>
                      </a:cubicBezTo>
                      <a:cubicBezTo>
                        <a:pt x="146984" y="1012"/>
                        <a:pt x="154954" y="2291"/>
                        <a:pt x="162794" y="4251"/>
                      </a:cubicBezTo>
                      <a:cubicBezTo>
                        <a:pt x="169783" y="6169"/>
                        <a:pt x="176603" y="8598"/>
                        <a:pt x="183251" y="11496"/>
                      </a:cubicBezTo>
                      <a:cubicBezTo>
                        <a:pt x="205496" y="19550"/>
                        <a:pt x="224971" y="33742"/>
                        <a:pt x="239503" y="52408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9" name="Freeform: Shape 48"/>
                <p:cNvSpPr/>
                <p:nvPr/>
              </p:nvSpPr>
              <p:spPr>
                <a:xfrm>
                  <a:off x="6248965" y="3728390"/>
                  <a:ext cx="244619" cy="621349"/>
                </a:xfrm>
                <a:custGeom>
                  <a:avLst/>
                  <a:gdLst>
                    <a:gd name="connsiteX0" fmla="*/ 0 w 244619"/>
                    <a:gd name="connsiteY0" fmla="*/ 0 h 621349"/>
                    <a:gd name="connsiteX1" fmla="*/ 244619 w 244619"/>
                    <a:gd name="connsiteY1" fmla="*/ 426 h 621349"/>
                    <a:gd name="connsiteX2" fmla="*/ 244619 w 244619"/>
                    <a:gd name="connsiteY2" fmla="*/ 9376 h 621349"/>
                    <a:gd name="connsiteX3" fmla="*/ 244619 w 244619"/>
                    <a:gd name="connsiteY3" fmla="*/ 49009 h 621349"/>
                    <a:gd name="connsiteX4" fmla="*/ 244193 w 244619"/>
                    <a:gd name="connsiteY4" fmla="*/ 403579 h 621349"/>
                    <a:gd name="connsiteX5" fmla="*/ 244193 w 244619"/>
                    <a:gd name="connsiteY5" fmla="*/ 485829 h 621349"/>
                    <a:gd name="connsiteX6" fmla="*/ 244193 w 244619"/>
                    <a:gd name="connsiteY6" fmla="*/ 614531 h 621349"/>
                    <a:gd name="connsiteX7" fmla="*/ 55828 w 244619"/>
                    <a:gd name="connsiteY7" fmla="*/ 621350 h 621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44619" h="621349">
                      <a:moveTo>
                        <a:pt x="0" y="0"/>
                      </a:moveTo>
                      <a:lnTo>
                        <a:pt x="244619" y="426"/>
                      </a:lnTo>
                      <a:lnTo>
                        <a:pt x="244619" y="9376"/>
                      </a:lnTo>
                      <a:lnTo>
                        <a:pt x="244619" y="49009"/>
                      </a:lnTo>
                      <a:lnTo>
                        <a:pt x="244193" y="403579"/>
                      </a:lnTo>
                      <a:lnTo>
                        <a:pt x="244193" y="485829"/>
                      </a:lnTo>
                      <a:lnTo>
                        <a:pt x="244193" y="614531"/>
                      </a:lnTo>
                      <a:lnTo>
                        <a:pt x="55828" y="621350"/>
                      </a:lnTo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0" name="Freeform: Shape 49"/>
                <p:cNvSpPr/>
                <p:nvPr/>
              </p:nvSpPr>
              <p:spPr>
                <a:xfrm>
                  <a:off x="6065352" y="4330563"/>
                  <a:ext cx="490453" cy="124440"/>
                </a:xfrm>
                <a:custGeom>
                  <a:avLst/>
                  <a:gdLst>
                    <a:gd name="connsiteX0" fmla="*/ 489795 w 490453"/>
                    <a:gd name="connsiteY0" fmla="*/ 98717 h 124440"/>
                    <a:gd name="connsiteX1" fmla="*/ 482549 w 490453"/>
                    <a:gd name="connsiteY1" fmla="*/ 111501 h 124440"/>
                    <a:gd name="connsiteX2" fmla="*/ 478715 w 490453"/>
                    <a:gd name="connsiteY2" fmla="*/ 114485 h 124440"/>
                    <a:gd name="connsiteX3" fmla="*/ 212361 w 490453"/>
                    <a:gd name="connsiteY3" fmla="*/ 124286 h 124440"/>
                    <a:gd name="connsiteX4" fmla="*/ 3538 w 490453"/>
                    <a:gd name="connsiteY4" fmla="*/ 124286 h 124440"/>
                    <a:gd name="connsiteX5" fmla="*/ 555 w 490453"/>
                    <a:gd name="connsiteY5" fmla="*/ 111928 h 124440"/>
                    <a:gd name="connsiteX6" fmla="*/ 555 w 490453"/>
                    <a:gd name="connsiteY6" fmla="*/ 109371 h 124440"/>
                    <a:gd name="connsiteX7" fmla="*/ 555 w 490453"/>
                    <a:gd name="connsiteY7" fmla="*/ 85079 h 124440"/>
                    <a:gd name="connsiteX8" fmla="*/ 202557 w 490453"/>
                    <a:gd name="connsiteY8" fmla="*/ -154 h 124440"/>
                    <a:gd name="connsiteX9" fmla="*/ 284810 w 490453"/>
                    <a:gd name="connsiteY9" fmla="*/ -154 h 124440"/>
                    <a:gd name="connsiteX10" fmla="*/ 417773 w 490453"/>
                    <a:gd name="connsiteY10" fmla="*/ -154 h 124440"/>
                    <a:gd name="connsiteX11" fmla="*/ 436525 w 490453"/>
                    <a:gd name="connsiteY11" fmla="*/ -154 h 124440"/>
                    <a:gd name="connsiteX12" fmla="*/ 436525 w 490453"/>
                    <a:gd name="connsiteY12" fmla="*/ 8369 h 124440"/>
                    <a:gd name="connsiteX13" fmla="*/ 457406 w 490453"/>
                    <a:gd name="connsiteY13" fmla="*/ 64624 h 124440"/>
                    <a:gd name="connsiteX14" fmla="*/ 459963 w 490453"/>
                    <a:gd name="connsiteY14" fmla="*/ 67606 h 124440"/>
                    <a:gd name="connsiteX15" fmla="*/ 463371 w 490453"/>
                    <a:gd name="connsiteY15" fmla="*/ 71442 h 124440"/>
                    <a:gd name="connsiteX16" fmla="*/ 471044 w 490453"/>
                    <a:gd name="connsiteY16" fmla="*/ 78260 h 124440"/>
                    <a:gd name="connsiteX17" fmla="*/ 485959 w 490453"/>
                    <a:gd name="connsiteY17" fmla="*/ 94455 h 124440"/>
                    <a:gd name="connsiteX18" fmla="*/ 489795 w 490453"/>
                    <a:gd name="connsiteY18" fmla="*/ 98717 h 124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90453" h="124440">
                      <a:moveTo>
                        <a:pt x="489795" y="98717"/>
                      </a:moveTo>
                      <a:cubicBezTo>
                        <a:pt x="489325" y="103831"/>
                        <a:pt x="486684" y="108476"/>
                        <a:pt x="482549" y="111501"/>
                      </a:cubicBezTo>
                      <a:lnTo>
                        <a:pt x="478715" y="114485"/>
                      </a:lnTo>
                      <a:lnTo>
                        <a:pt x="212361" y="124286"/>
                      </a:lnTo>
                      <a:lnTo>
                        <a:pt x="3538" y="124286"/>
                      </a:lnTo>
                      <a:cubicBezTo>
                        <a:pt x="2048" y="120323"/>
                        <a:pt x="1023" y="116147"/>
                        <a:pt x="555" y="111928"/>
                      </a:cubicBezTo>
                      <a:cubicBezTo>
                        <a:pt x="555" y="111928"/>
                        <a:pt x="555" y="111928"/>
                        <a:pt x="555" y="109371"/>
                      </a:cubicBezTo>
                      <a:cubicBezTo>
                        <a:pt x="-1063" y="101359"/>
                        <a:pt x="-1063" y="93091"/>
                        <a:pt x="555" y="85079"/>
                      </a:cubicBezTo>
                      <a:cubicBezTo>
                        <a:pt x="15896" y="38201"/>
                        <a:pt x="95165" y="3255"/>
                        <a:pt x="202557" y="-154"/>
                      </a:cubicBezTo>
                      <a:lnTo>
                        <a:pt x="284810" y="-154"/>
                      </a:lnTo>
                      <a:lnTo>
                        <a:pt x="417773" y="-154"/>
                      </a:lnTo>
                      <a:lnTo>
                        <a:pt x="436525" y="-154"/>
                      </a:lnTo>
                      <a:cubicBezTo>
                        <a:pt x="436098" y="2659"/>
                        <a:pt x="436098" y="5557"/>
                        <a:pt x="436525" y="8369"/>
                      </a:cubicBezTo>
                      <a:cubicBezTo>
                        <a:pt x="439422" y="28399"/>
                        <a:pt x="446539" y="47576"/>
                        <a:pt x="457406" y="64624"/>
                      </a:cubicBezTo>
                      <a:lnTo>
                        <a:pt x="459963" y="67606"/>
                      </a:lnTo>
                      <a:lnTo>
                        <a:pt x="463371" y="71442"/>
                      </a:lnTo>
                      <a:cubicBezTo>
                        <a:pt x="465717" y="73956"/>
                        <a:pt x="468274" y="76215"/>
                        <a:pt x="471044" y="78260"/>
                      </a:cubicBezTo>
                      <a:cubicBezTo>
                        <a:pt x="477435" y="82139"/>
                        <a:pt x="482634" y="87764"/>
                        <a:pt x="485959" y="94455"/>
                      </a:cubicBezTo>
                      <a:cubicBezTo>
                        <a:pt x="487408" y="95691"/>
                        <a:pt x="488729" y="97140"/>
                        <a:pt x="489795" y="98717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1" name="Freeform: Shape 50"/>
                <p:cNvSpPr/>
                <p:nvPr/>
              </p:nvSpPr>
              <p:spPr>
                <a:xfrm>
                  <a:off x="6065352" y="4319286"/>
                  <a:ext cx="490453" cy="135717"/>
                </a:xfrm>
                <a:custGeom>
                  <a:avLst/>
                  <a:gdLst>
                    <a:gd name="connsiteX0" fmla="*/ 489795 w 490453"/>
                    <a:gd name="connsiteY0" fmla="*/ 109994 h 135717"/>
                    <a:gd name="connsiteX1" fmla="*/ 482549 w 490453"/>
                    <a:gd name="connsiteY1" fmla="*/ 122778 h 135717"/>
                    <a:gd name="connsiteX2" fmla="*/ 478715 w 490453"/>
                    <a:gd name="connsiteY2" fmla="*/ 125762 h 135717"/>
                    <a:gd name="connsiteX3" fmla="*/ 212361 w 490453"/>
                    <a:gd name="connsiteY3" fmla="*/ 135563 h 135717"/>
                    <a:gd name="connsiteX4" fmla="*/ 3538 w 490453"/>
                    <a:gd name="connsiteY4" fmla="*/ 135563 h 135717"/>
                    <a:gd name="connsiteX5" fmla="*/ 555 w 490453"/>
                    <a:gd name="connsiteY5" fmla="*/ 123205 h 135717"/>
                    <a:gd name="connsiteX6" fmla="*/ 555 w 490453"/>
                    <a:gd name="connsiteY6" fmla="*/ 120648 h 135717"/>
                    <a:gd name="connsiteX7" fmla="*/ 555 w 490453"/>
                    <a:gd name="connsiteY7" fmla="*/ 96356 h 135717"/>
                    <a:gd name="connsiteX8" fmla="*/ 40188 w 490453"/>
                    <a:gd name="connsiteY8" fmla="*/ 33284 h 135717"/>
                    <a:gd name="connsiteX9" fmla="*/ 217048 w 490453"/>
                    <a:gd name="connsiteY9" fmla="*/ 11123 h 135717"/>
                    <a:gd name="connsiteX10" fmla="*/ 240060 w 490453"/>
                    <a:gd name="connsiteY10" fmla="*/ 11123 h 135717"/>
                    <a:gd name="connsiteX11" fmla="*/ 252847 w 490453"/>
                    <a:gd name="connsiteY11" fmla="*/ 26039 h 135717"/>
                    <a:gd name="connsiteX12" fmla="*/ 311232 w 490453"/>
                    <a:gd name="connsiteY12" fmla="*/ 55870 h 135717"/>
                    <a:gd name="connsiteX13" fmla="*/ 353848 w 490453"/>
                    <a:gd name="connsiteY13" fmla="*/ 41381 h 135717"/>
                    <a:gd name="connsiteX14" fmla="*/ 388368 w 490453"/>
                    <a:gd name="connsiteY14" fmla="*/ 53314 h 135717"/>
                    <a:gd name="connsiteX15" fmla="*/ 416493 w 490453"/>
                    <a:gd name="connsiteY15" fmla="*/ 10697 h 135717"/>
                    <a:gd name="connsiteX16" fmla="*/ 435245 w 490453"/>
                    <a:gd name="connsiteY16" fmla="*/ 10697 h 135717"/>
                    <a:gd name="connsiteX17" fmla="*/ 457833 w 490453"/>
                    <a:gd name="connsiteY17" fmla="*/ 75474 h 135717"/>
                    <a:gd name="connsiteX18" fmla="*/ 460390 w 490453"/>
                    <a:gd name="connsiteY18" fmla="*/ 78457 h 135717"/>
                    <a:gd name="connsiteX19" fmla="*/ 463797 w 490453"/>
                    <a:gd name="connsiteY19" fmla="*/ 82292 h 135717"/>
                    <a:gd name="connsiteX20" fmla="*/ 471468 w 490453"/>
                    <a:gd name="connsiteY20" fmla="*/ 89111 h 135717"/>
                    <a:gd name="connsiteX21" fmla="*/ 486385 w 490453"/>
                    <a:gd name="connsiteY21" fmla="*/ 105306 h 135717"/>
                    <a:gd name="connsiteX22" fmla="*/ 489795 w 490453"/>
                    <a:gd name="connsiteY22" fmla="*/ 109994 h 13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0453" h="135717">
                      <a:moveTo>
                        <a:pt x="489795" y="109994"/>
                      </a:moveTo>
                      <a:cubicBezTo>
                        <a:pt x="489325" y="115107"/>
                        <a:pt x="486684" y="119752"/>
                        <a:pt x="482549" y="122778"/>
                      </a:cubicBezTo>
                      <a:lnTo>
                        <a:pt x="478715" y="125762"/>
                      </a:lnTo>
                      <a:lnTo>
                        <a:pt x="212361" y="135563"/>
                      </a:lnTo>
                      <a:lnTo>
                        <a:pt x="3538" y="135563"/>
                      </a:lnTo>
                      <a:cubicBezTo>
                        <a:pt x="2048" y="131600"/>
                        <a:pt x="1023" y="127424"/>
                        <a:pt x="555" y="123205"/>
                      </a:cubicBezTo>
                      <a:cubicBezTo>
                        <a:pt x="555" y="123205"/>
                        <a:pt x="555" y="123205"/>
                        <a:pt x="555" y="120648"/>
                      </a:cubicBezTo>
                      <a:cubicBezTo>
                        <a:pt x="-1063" y="112636"/>
                        <a:pt x="-1063" y="104368"/>
                        <a:pt x="555" y="96356"/>
                      </a:cubicBezTo>
                      <a:cubicBezTo>
                        <a:pt x="6139" y="71383"/>
                        <a:pt x="20115" y="49137"/>
                        <a:pt x="40188" y="33284"/>
                      </a:cubicBezTo>
                      <a:cubicBezTo>
                        <a:pt x="92395" y="-1449"/>
                        <a:pt x="157896" y="-9631"/>
                        <a:pt x="217048" y="11123"/>
                      </a:cubicBezTo>
                      <a:cubicBezTo>
                        <a:pt x="217048" y="3026"/>
                        <a:pt x="228555" y="3026"/>
                        <a:pt x="240060" y="11123"/>
                      </a:cubicBezTo>
                      <a:cubicBezTo>
                        <a:pt x="245431" y="15043"/>
                        <a:pt x="249819" y="20158"/>
                        <a:pt x="252847" y="26039"/>
                      </a:cubicBezTo>
                      <a:cubicBezTo>
                        <a:pt x="266141" y="45046"/>
                        <a:pt x="288004" y="56254"/>
                        <a:pt x="311232" y="55870"/>
                      </a:cubicBezTo>
                      <a:cubicBezTo>
                        <a:pt x="331687" y="55870"/>
                        <a:pt x="335097" y="40102"/>
                        <a:pt x="353848" y="41381"/>
                      </a:cubicBezTo>
                      <a:cubicBezTo>
                        <a:pt x="372600" y="42659"/>
                        <a:pt x="378137" y="55870"/>
                        <a:pt x="388368" y="53314"/>
                      </a:cubicBezTo>
                      <a:cubicBezTo>
                        <a:pt x="398595" y="50757"/>
                        <a:pt x="396465" y="19220"/>
                        <a:pt x="416493" y="10697"/>
                      </a:cubicBezTo>
                      <a:cubicBezTo>
                        <a:pt x="422588" y="8822"/>
                        <a:pt x="429150" y="8822"/>
                        <a:pt x="435245" y="10697"/>
                      </a:cubicBezTo>
                      <a:cubicBezTo>
                        <a:pt x="456127" y="17942"/>
                        <a:pt x="458683" y="50757"/>
                        <a:pt x="457833" y="75474"/>
                      </a:cubicBezTo>
                      <a:lnTo>
                        <a:pt x="460390" y="78457"/>
                      </a:lnTo>
                      <a:lnTo>
                        <a:pt x="463797" y="82292"/>
                      </a:lnTo>
                      <a:cubicBezTo>
                        <a:pt x="466141" y="84807"/>
                        <a:pt x="468698" y="87066"/>
                        <a:pt x="471468" y="89111"/>
                      </a:cubicBezTo>
                      <a:cubicBezTo>
                        <a:pt x="477861" y="92990"/>
                        <a:pt x="483061" y="98614"/>
                        <a:pt x="486385" y="105306"/>
                      </a:cubicBezTo>
                      <a:cubicBezTo>
                        <a:pt x="487748" y="106712"/>
                        <a:pt x="488856" y="108289"/>
                        <a:pt x="489795" y="109994"/>
                      </a:cubicBezTo>
                      <a:close/>
                    </a:path>
                  </a:pathLst>
                </a:custGeom>
                <a:solidFill>
                  <a:srgbClr val="17137A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2" name="Freeform: Shape 51"/>
                <p:cNvSpPr/>
                <p:nvPr/>
              </p:nvSpPr>
              <p:spPr>
                <a:xfrm>
                  <a:off x="6641463" y="3589886"/>
                  <a:ext cx="612827" cy="568079"/>
                </a:xfrm>
                <a:custGeom>
                  <a:avLst/>
                  <a:gdLst>
                    <a:gd name="connsiteX0" fmla="*/ 145519 w 612827"/>
                    <a:gd name="connsiteY0" fmla="*/ -154 h 568079"/>
                    <a:gd name="connsiteX1" fmla="*/ 152763 w 612827"/>
                    <a:gd name="connsiteY1" fmla="*/ 5386 h 568079"/>
                    <a:gd name="connsiteX2" fmla="*/ 183872 w 612827"/>
                    <a:gd name="connsiteY2" fmla="*/ 29678 h 568079"/>
                    <a:gd name="connsiteX3" fmla="*/ 612169 w 612827"/>
                    <a:gd name="connsiteY3" fmla="*/ 440076 h 568079"/>
                    <a:gd name="connsiteX4" fmla="*/ 484319 w 612827"/>
                    <a:gd name="connsiteY4" fmla="*/ 567925 h 568079"/>
                    <a:gd name="connsiteX5" fmla="*/ 373943 w 612827"/>
                    <a:gd name="connsiteY5" fmla="*/ 482692 h 568079"/>
                    <a:gd name="connsiteX6" fmla="*/ 344111 w 612827"/>
                    <a:gd name="connsiteY6" fmla="*/ 460532 h 568079"/>
                    <a:gd name="connsiteX7" fmla="*/ 337293 w 612827"/>
                    <a:gd name="connsiteY7" fmla="*/ 454566 h 568079"/>
                    <a:gd name="connsiteX8" fmla="*/ 315985 w 612827"/>
                    <a:gd name="connsiteY8" fmla="*/ 438371 h 568079"/>
                    <a:gd name="connsiteX9" fmla="*/ 308738 w 612827"/>
                    <a:gd name="connsiteY9" fmla="*/ 432831 h 568079"/>
                    <a:gd name="connsiteX10" fmla="*/ 300641 w 612827"/>
                    <a:gd name="connsiteY10" fmla="*/ 426439 h 568079"/>
                    <a:gd name="connsiteX11" fmla="*/ 271236 w 612827"/>
                    <a:gd name="connsiteY11" fmla="*/ 403852 h 568079"/>
                    <a:gd name="connsiteX12" fmla="*/ 262714 w 612827"/>
                    <a:gd name="connsiteY12" fmla="*/ 397459 h 568079"/>
                    <a:gd name="connsiteX13" fmla="*/ 234586 w 612827"/>
                    <a:gd name="connsiteY13" fmla="*/ 375725 h 568079"/>
                    <a:gd name="connsiteX14" fmla="*/ 226489 w 612827"/>
                    <a:gd name="connsiteY14" fmla="*/ 369333 h 568079"/>
                    <a:gd name="connsiteX15" fmla="*/ 198789 w 612827"/>
                    <a:gd name="connsiteY15" fmla="*/ 348450 h 568079"/>
                    <a:gd name="connsiteX16" fmla="*/ 189839 w 612827"/>
                    <a:gd name="connsiteY16" fmla="*/ 342057 h 568079"/>
                    <a:gd name="connsiteX17" fmla="*/ 160860 w 612827"/>
                    <a:gd name="connsiteY17" fmla="*/ 319045 h 568079"/>
                    <a:gd name="connsiteX18" fmla="*/ 157877 w 612827"/>
                    <a:gd name="connsiteY18" fmla="*/ 316062 h 568079"/>
                    <a:gd name="connsiteX19" fmla="*/ 157877 w 612827"/>
                    <a:gd name="connsiteY19" fmla="*/ 316062 h 568079"/>
                    <a:gd name="connsiteX20" fmla="*/ 124210 w 612827"/>
                    <a:gd name="connsiteY20" fmla="*/ 290918 h 568079"/>
                    <a:gd name="connsiteX21" fmla="*/ 120800 w 612827"/>
                    <a:gd name="connsiteY21" fmla="*/ 287935 h 568079"/>
                    <a:gd name="connsiteX22" fmla="*/ 47925 w 612827"/>
                    <a:gd name="connsiteY22" fmla="*/ 232107 h 568079"/>
                    <a:gd name="connsiteX23" fmla="*/ -659 w 612827"/>
                    <a:gd name="connsiteY23" fmla="*/ 194604 h 568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12827" h="568079">
                      <a:moveTo>
                        <a:pt x="145519" y="-154"/>
                      </a:moveTo>
                      <a:lnTo>
                        <a:pt x="152763" y="5386"/>
                      </a:lnTo>
                      <a:lnTo>
                        <a:pt x="183872" y="29678"/>
                      </a:lnTo>
                      <a:lnTo>
                        <a:pt x="612169" y="440076"/>
                      </a:lnTo>
                      <a:lnTo>
                        <a:pt x="484319" y="567925"/>
                      </a:lnTo>
                      <a:lnTo>
                        <a:pt x="373943" y="482692"/>
                      </a:lnTo>
                      <a:lnTo>
                        <a:pt x="344111" y="460532"/>
                      </a:lnTo>
                      <a:lnTo>
                        <a:pt x="337293" y="454566"/>
                      </a:lnTo>
                      <a:lnTo>
                        <a:pt x="315985" y="438371"/>
                      </a:lnTo>
                      <a:lnTo>
                        <a:pt x="308738" y="432831"/>
                      </a:lnTo>
                      <a:lnTo>
                        <a:pt x="300641" y="426439"/>
                      </a:lnTo>
                      <a:lnTo>
                        <a:pt x="271236" y="403852"/>
                      </a:lnTo>
                      <a:lnTo>
                        <a:pt x="262714" y="397459"/>
                      </a:lnTo>
                      <a:lnTo>
                        <a:pt x="234586" y="375725"/>
                      </a:lnTo>
                      <a:lnTo>
                        <a:pt x="226489" y="369333"/>
                      </a:lnTo>
                      <a:lnTo>
                        <a:pt x="198789" y="348450"/>
                      </a:lnTo>
                      <a:lnTo>
                        <a:pt x="189839" y="342057"/>
                      </a:lnTo>
                      <a:lnTo>
                        <a:pt x="160860" y="319045"/>
                      </a:lnTo>
                      <a:cubicBezTo>
                        <a:pt x="160220" y="317723"/>
                        <a:pt x="159198" y="316701"/>
                        <a:pt x="157877" y="316062"/>
                      </a:cubicBezTo>
                      <a:lnTo>
                        <a:pt x="157877" y="316062"/>
                      </a:lnTo>
                      <a:lnTo>
                        <a:pt x="124210" y="290918"/>
                      </a:lnTo>
                      <a:lnTo>
                        <a:pt x="120800" y="287935"/>
                      </a:lnTo>
                      <a:lnTo>
                        <a:pt x="47925" y="232107"/>
                      </a:lnTo>
                      <a:lnTo>
                        <a:pt x="-659" y="194604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3" name="Freeform: Shape 52"/>
                <p:cNvSpPr/>
                <p:nvPr/>
              </p:nvSpPr>
              <p:spPr>
                <a:xfrm>
                  <a:off x="7052664" y="4006250"/>
                  <a:ext cx="301776" cy="389515"/>
                </a:xfrm>
                <a:custGeom>
                  <a:avLst/>
                  <a:gdLst>
                    <a:gd name="connsiteX0" fmla="*/ 295151 w 301776"/>
                    <a:gd name="connsiteY0" fmla="*/ 21154 h 389515"/>
                    <a:gd name="connsiteX1" fmla="*/ 301118 w 301776"/>
                    <a:gd name="connsiteY1" fmla="*/ 34365 h 389515"/>
                    <a:gd name="connsiteX2" fmla="*/ 301118 w 301776"/>
                    <a:gd name="connsiteY2" fmla="*/ 38627 h 389515"/>
                    <a:gd name="connsiteX3" fmla="*/ 160483 w 301776"/>
                    <a:gd name="connsiteY3" fmla="*/ 238499 h 389515"/>
                    <a:gd name="connsiteX4" fmla="*/ 42434 w 301776"/>
                    <a:gd name="connsiteY4" fmla="*/ 389362 h 389515"/>
                    <a:gd name="connsiteX5" fmla="*/ 30927 w 301776"/>
                    <a:gd name="connsiteY5" fmla="*/ 384248 h 389515"/>
                    <a:gd name="connsiteX6" fmla="*/ 30927 w 301776"/>
                    <a:gd name="connsiteY6" fmla="*/ 384248 h 389515"/>
                    <a:gd name="connsiteX7" fmla="*/ 13029 w 301776"/>
                    <a:gd name="connsiteY7" fmla="*/ 368480 h 389515"/>
                    <a:gd name="connsiteX8" fmla="*/ 58202 w 301776"/>
                    <a:gd name="connsiteY8" fmla="*/ 169887 h 389515"/>
                    <a:gd name="connsiteX9" fmla="*/ 66300 w 301776"/>
                    <a:gd name="connsiteY9" fmla="*/ 159232 h 389515"/>
                    <a:gd name="connsiteX10" fmla="*/ 75250 w 301776"/>
                    <a:gd name="connsiteY10" fmla="*/ 148152 h 389515"/>
                    <a:gd name="connsiteX11" fmla="*/ 79511 w 301776"/>
                    <a:gd name="connsiteY11" fmla="*/ 142612 h 389515"/>
                    <a:gd name="connsiteX12" fmla="*/ 98262 w 301776"/>
                    <a:gd name="connsiteY12" fmla="*/ 117894 h 389515"/>
                    <a:gd name="connsiteX13" fmla="*/ 104653 w 301776"/>
                    <a:gd name="connsiteY13" fmla="*/ 110223 h 389515"/>
                    <a:gd name="connsiteX14" fmla="*/ 179232 w 301776"/>
                    <a:gd name="connsiteY14" fmla="*/ 13484 h 389515"/>
                    <a:gd name="connsiteX15" fmla="*/ 189886 w 301776"/>
                    <a:gd name="connsiteY15" fmla="*/ -154 h 389515"/>
                    <a:gd name="connsiteX16" fmla="*/ 197133 w 301776"/>
                    <a:gd name="connsiteY16" fmla="*/ 4108 h 389515"/>
                    <a:gd name="connsiteX17" fmla="*/ 253387 w 301776"/>
                    <a:gd name="connsiteY17" fmla="*/ 22433 h 389515"/>
                    <a:gd name="connsiteX18" fmla="*/ 261908 w 301776"/>
                    <a:gd name="connsiteY18" fmla="*/ 22433 h 389515"/>
                    <a:gd name="connsiteX19" fmla="*/ 271712 w 301776"/>
                    <a:gd name="connsiteY19" fmla="*/ 22433 h 389515"/>
                    <a:gd name="connsiteX20" fmla="*/ 292594 w 301776"/>
                    <a:gd name="connsiteY20" fmla="*/ 22433 h 389515"/>
                    <a:gd name="connsiteX21" fmla="*/ 295151 w 301776"/>
                    <a:gd name="connsiteY21" fmla="*/ 21154 h 3895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01776" h="389515">
                      <a:moveTo>
                        <a:pt x="295151" y="21154"/>
                      </a:moveTo>
                      <a:cubicBezTo>
                        <a:pt x="298774" y="24607"/>
                        <a:pt x="300946" y="29337"/>
                        <a:pt x="301118" y="34365"/>
                      </a:cubicBezTo>
                      <a:lnTo>
                        <a:pt x="301118" y="38627"/>
                      </a:lnTo>
                      <a:lnTo>
                        <a:pt x="160483" y="238499"/>
                      </a:lnTo>
                      <a:lnTo>
                        <a:pt x="42434" y="389362"/>
                      </a:lnTo>
                      <a:cubicBezTo>
                        <a:pt x="38385" y="388254"/>
                        <a:pt x="34506" y="386506"/>
                        <a:pt x="30927" y="384248"/>
                      </a:cubicBezTo>
                      <a:lnTo>
                        <a:pt x="30927" y="384248"/>
                      </a:lnTo>
                      <a:cubicBezTo>
                        <a:pt x="23896" y="380370"/>
                        <a:pt x="17760" y="374958"/>
                        <a:pt x="13029" y="368480"/>
                      </a:cubicBezTo>
                      <a:cubicBezTo>
                        <a:pt x="-15524" y="328846"/>
                        <a:pt x="1095" y="250005"/>
                        <a:pt x="58202" y="169887"/>
                      </a:cubicBezTo>
                      <a:lnTo>
                        <a:pt x="66300" y="159232"/>
                      </a:lnTo>
                      <a:cubicBezTo>
                        <a:pt x="69710" y="154545"/>
                        <a:pt x="72267" y="151561"/>
                        <a:pt x="75250" y="148152"/>
                      </a:cubicBezTo>
                      <a:lnTo>
                        <a:pt x="79511" y="142612"/>
                      </a:lnTo>
                      <a:lnTo>
                        <a:pt x="98262" y="117894"/>
                      </a:lnTo>
                      <a:lnTo>
                        <a:pt x="104653" y="110223"/>
                      </a:lnTo>
                      <a:lnTo>
                        <a:pt x="179232" y="13484"/>
                      </a:lnTo>
                      <a:lnTo>
                        <a:pt x="189886" y="-154"/>
                      </a:lnTo>
                      <a:cubicBezTo>
                        <a:pt x="192188" y="1423"/>
                        <a:pt x="194618" y="2830"/>
                        <a:pt x="197133" y="4108"/>
                      </a:cubicBezTo>
                      <a:cubicBezTo>
                        <a:pt x="214391" y="14080"/>
                        <a:pt x="233569" y="20345"/>
                        <a:pt x="253387" y="22433"/>
                      </a:cubicBezTo>
                      <a:lnTo>
                        <a:pt x="261908" y="22433"/>
                      </a:lnTo>
                      <a:cubicBezTo>
                        <a:pt x="265149" y="22859"/>
                        <a:pt x="268474" y="22859"/>
                        <a:pt x="271712" y="22433"/>
                      </a:cubicBezTo>
                      <a:cubicBezTo>
                        <a:pt x="278574" y="20686"/>
                        <a:pt x="285732" y="20686"/>
                        <a:pt x="292594" y="22433"/>
                      </a:cubicBezTo>
                      <a:cubicBezTo>
                        <a:pt x="293403" y="21922"/>
                        <a:pt x="294256" y="21495"/>
                        <a:pt x="295151" y="21154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4" name="Freeform: Shape 53"/>
                <p:cNvSpPr/>
                <p:nvPr/>
              </p:nvSpPr>
              <p:spPr>
                <a:xfrm>
                  <a:off x="7038650" y="4003028"/>
                  <a:ext cx="315790" cy="392738"/>
                </a:xfrm>
                <a:custGeom>
                  <a:avLst/>
                  <a:gdLst>
                    <a:gd name="connsiteX0" fmla="*/ 309165 w 315790"/>
                    <a:gd name="connsiteY0" fmla="*/ 24377 h 392738"/>
                    <a:gd name="connsiteX1" fmla="*/ 315132 w 315790"/>
                    <a:gd name="connsiteY1" fmla="*/ 37588 h 392738"/>
                    <a:gd name="connsiteX2" fmla="*/ 315132 w 315790"/>
                    <a:gd name="connsiteY2" fmla="*/ 41850 h 392738"/>
                    <a:gd name="connsiteX3" fmla="*/ 174498 w 315790"/>
                    <a:gd name="connsiteY3" fmla="*/ 241722 h 392738"/>
                    <a:gd name="connsiteX4" fmla="*/ 56449 w 315790"/>
                    <a:gd name="connsiteY4" fmla="*/ 392584 h 392738"/>
                    <a:gd name="connsiteX5" fmla="*/ 44942 w 315790"/>
                    <a:gd name="connsiteY5" fmla="*/ 387471 h 392738"/>
                    <a:gd name="connsiteX6" fmla="*/ 44942 w 315790"/>
                    <a:gd name="connsiteY6" fmla="*/ 387471 h 392738"/>
                    <a:gd name="connsiteX7" fmla="*/ 27043 w 315790"/>
                    <a:gd name="connsiteY7" fmla="*/ 371703 h 392738"/>
                    <a:gd name="connsiteX8" fmla="*/ -659 w 315790"/>
                    <a:gd name="connsiteY8" fmla="*/ 304794 h 392738"/>
                    <a:gd name="connsiteX9" fmla="*/ 80314 w 315790"/>
                    <a:gd name="connsiteY9" fmla="*/ 162455 h 392738"/>
                    <a:gd name="connsiteX10" fmla="*/ 93525 w 315790"/>
                    <a:gd name="connsiteY10" fmla="*/ 145835 h 392738"/>
                    <a:gd name="connsiteX11" fmla="*/ 112276 w 315790"/>
                    <a:gd name="connsiteY11" fmla="*/ 145835 h 392738"/>
                    <a:gd name="connsiteX12" fmla="*/ 168104 w 315790"/>
                    <a:gd name="connsiteY12" fmla="*/ 121117 h 392738"/>
                    <a:gd name="connsiteX13" fmla="*/ 181315 w 315790"/>
                    <a:gd name="connsiteY13" fmla="*/ 80631 h 392738"/>
                    <a:gd name="connsiteX14" fmla="*/ 209868 w 315790"/>
                    <a:gd name="connsiteY14" fmla="*/ 62306 h 392738"/>
                    <a:gd name="connsiteX15" fmla="*/ 193246 w 315790"/>
                    <a:gd name="connsiteY15" fmla="*/ 16706 h 392738"/>
                    <a:gd name="connsiteX16" fmla="*/ 203901 w 315790"/>
                    <a:gd name="connsiteY16" fmla="*/ 3069 h 392738"/>
                    <a:gd name="connsiteX17" fmla="*/ 267402 w 315790"/>
                    <a:gd name="connsiteY17" fmla="*/ 25656 h 392738"/>
                    <a:gd name="connsiteX18" fmla="*/ 275923 w 315790"/>
                    <a:gd name="connsiteY18" fmla="*/ 25656 h 392738"/>
                    <a:gd name="connsiteX19" fmla="*/ 285726 w 315790"/>
                    <a:gd name="connsiteY19" fmla="*/ 23525 h 392738"/>
                    <a:gd name="connsiteX20" fmla="*/ 306608 w 315790"/>
                    <a:gd name="connsiteY20" fmla="*/ 23525 h 392738"/>
                    <a:gd name="connsiteX21" fmla="*/ 309165 w 315790"/>
                    <a:gd name="connsiteY21" fmla="*/ 24377 h 392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15790" h="392738">
                      <a:moveTo>
                        <a:pt x="309165" y="24377"/>
                      </a:moveTo>
                      <a:cubicBezTo>
                        <a:pt x="312788" y="27829"/>
                        <a:pt x="314960" y="32560"/>
                        <a:pt x="315132" y="37588"/>
                      </a:cubicBezTo>
                      <a:lnTo>
                        <a:pt x="315132" y="41850"/>
                      </a:lnTo>
                      <a:lnTo>
                        <a:pt x="174498" y="241722"/>
                      </a:lnTo>
                      <a:lnTo>
                        <a:pt x="56449" y="392584"/>
                      </a:lnTo>
                      <a:cubicBezTo>
                        <a:pt x="52399" y="391476"/>
                        <a:pt x="48521" y="389729"/>
                        <a:pt x="44942" y="387471"/>
                      </a:cubicBezTo>
                      <a:lnTo>
                        <a:pt x="44942" y="387471"/>
                      </a:lnTo>
                      <a:cubicBezTo>
                        <a:pt x="37911" y="383592"/>
                        <a:pt x="31775" y="378180"/>
                        <a:pt x="27043" y="371703"/>
                      </a:cubicBezTo>
                      <a:cubicBezTo>
                        <a:pt x="10466" y="353207"/>
                        <a:pt x="707" y="329597"/>
                        <a:pt x="-659" y="304794"/>
                      </a:cubicBezTo>
                      <a:cubicBezTo>
                        <a:pt x="280" y="246623"/>
                        <a:pt x="30794" y="192969"/>
                        <a:pt x="80314" y="162455"/>
                      </a:cubicBezTo>
                      <a:cubicBezTo>
                        <a:pt x="73070" y="158620"/>
                        <a:pt x="80314" y="149244"/>
                        <a:pt x="93525" y="145835"/>
                      </a:cubicBezTo>
                      <a:cubicBezTo>
                        <a:pt x="99705" y="144343"/>
                        <a:pt x="106096" y="144343"/>
                        <a:pt x="112276" y="145835"/>
                      </a:cubicBezTo>
                      <a:cubicBezTo>
                        <a:pt x="133926" y="147838"/>
                        <a:pt x="155021" y="138462"/>
                        <a:pt x="168104" y="121117"/>
                      </a:cubicBezTo>
                      <a:cubicBezTo>
                        <a:pt x="178758" y="105775"/>
                        <a:pt x="168104" y="94268"/>
                        <a:pt x="181315" y="80631"/>
                      </a:cubicBezTo>
                      <a:cubicBezTo>
                        <a:pt x="194526" y="66994"/>
                        <a:pt x="206034" y="71256"/>
                        <a:pt x="209868" y="62306"/>
                      </a:cubicBezTo>
                      <a:cubicBezTo>
                        <a:pt x="213704" y="53357"/>
                        <a:pt x="187709" y="35884"/>
                        <a:pt x="193246" y="16706"/>
                      </a:cubicBezTo>
                      <a:cubicBezTo>
                        <a:pt x="195208" y="11123"/>
                        <a:pt x="198959" y="6350"/>
                        <a:pt x="203901" y="3069"/>
                      </a:cubicBezTo>
                      <a:cubicBezTo>
                        <a:pt x="220948" y="-7585"/>
                        <a:pt x="246517" y="10314"/>
                        <a:pt x="267402" y="25656"/>
                      </a:cubicBezTo>
                      <a:lnTo>
                        <a:pt x="275923" y="25656"/>
                      </a:lnTo>
                      <a:lnTo>
                        <a:pt x="285726" y="23525"/>
                      </a:lnTo>
                      <a:cubicBezTo>
                        <a:pt x="292588" y="21777"/>
                        <a:pt x="299746" y="21777"/>
                        <a:pt x="306608" y="23525"/>
                      </a:cubicBezTo>
                      <a:cubicBezTo>
                        <a:pt x="307503" y="23738"/>
                        <a:pt x="308356" y="24036"/>
                        <a:pt x="309165" y="24377"/>
                      </a:cubicBezTo>
                      <a:close/>
                    </a:path>
                  </a:pathLst>
                </a:custGeom>
                <a:solidFill>
                  <a:srgbClr val="17137A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5" name="Freeform: Shape 54"/>
                <p:cNvSpPr/>
                <p:nvPr/>
              </p:nvSpPr>
              <p:spPr>
                <a:xfrm>
                  <a:off x="6328249" y="2044196"/>
                  <a:ext cx="226629" cy="250033"/>
                </a:xfrm>
                <a:custGeom>
                  <a:avLst/>
                  <a:gdLst>
                    <a:gd name="connsiteX0" fmla="*/ 218801 w 226629"/>
                    <a:gd name="connsiteY0" fmla="*/ 149842 h 250033"/>
                    <a:gd name="connsiteX1" fmla="*/ 76887 w 226629"/>
                    <a:gd name="connsiteY1" fmla="*/ 248713 h 250033"/>
                    <a:gd name="connsiteX2" fmla="*/ 177 w 226629"/>
                    <a:gd name="connsiteY2" fmla="*/ 133648 h 250033"/>
                    <a:gd name="connsiteX3" fmla="*/ 5291 w 226629"/>
                    <a:gd name="connsiteY3" fmla="*/ 102112 h 250033"/>
                    <a:gd name="connsiteX4" fmla="*/ 9125 w 226629"/>
                    <a:gd name="connsiteY4" fmla="*/ 90179 h 250033"/>
                    <a:gd name="connsiteX5" fmla="*/ 58988 w 226629"/>
                    <a:gd name="connsiteY5" fmla="*/ 23271 h 250033"/>
                    <a:gd name="connsiteX6" fmla="*/ 148056 w 226629"/>
                    <a:gd name="connsiteY6" fmla="*/ 1962 h 250033"/>
                    <a:gd name="connsiteX7" fmla="*/ 154023 w 226629"/>
                    <a:gd name="connsiteY7" fmla="*/ 1962 h 250033"/>
                    <a:gd name="connsiteX8" fmla="*/ 223061 w 226629"/>
                    <a:gd name="connsiteY8" fmla="*/ 129812 h 250033"/>
                    <a:gd name="connsiteX9" fmla="*/ 218801 w 226629"/>
                    <a:gd name="connsiteY9" fmla="*/ 149842 h 2500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26629" h="250033">
                      <a:moveTo>
                        <a:pt x="218801" y="149842"/>
                      </a:moveTo>
                      <a:cubicBezTo>
                        <a:pt x="204352" y="214662"/>
                        <a:pt x="142687" y="257620"/>
                        <a:pt x="76887" y="248713"/>
                      </a:cubicBezTo>
                      <a:cubicBezTo>
                        <a:pt x="26300" y="234735"/>
                        <a:pt x="-6385" y="185726"/>
                        <a:pt x="177" y="133648"/>
                      </a:cubicBezTo>
                      <a:cubicBezTo>
                        <a:pt x="646" y="122994"/>
                        <a:pt x="2393" y="112382"/>
                        <a:pt x="5291" y="102112"/>
                      </a:cubicBezTo>
                      <a:lnTo>
                        <a:pt x="9125" y="90179"/>
                      </a:lnTo>
                      <a:cubicBezTo>
                        <a:pt x="19142" y="63629"/>
                        <a:pt x="36400" y="40445"/>
                        <a:pt x="58988" y="23271"/>
                      </a:cubicBezTo>
                      <a:cubicBezTo>
                        <a:pt x="84131" y="3497"/>
                        <a:pt x="116692" y="-4302"/>
                        <a:pt x="148056" y="1962"/>
                      </a:cubicBezTo>
                      <a:lnTo>
                        <a:pt x="154023" y="1962"/>
                      </a:lnTo>
                      <a:cubicBezTo>
                        <a:pt x="206058" y="20970"/>
                        <a:pt x="235718" y="75860"/>
                        <a:pt x="223061" y="129812"/>
                      </a:cubicBezTo>
                      <a:cubicBezTo>
                        <a:pt x="222125" y="136589"/>
                        <a:pt x="220674" y="143280"/>
                        <a:pt x="218801" y="149842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6" name="Freeform: Shape 55"/>
                <p:cNvSpPr/>
                <p:nvPr/>
              </p:nvSpPr>
              <p:spPr>
                <a:xfrm>
                  <a:off x="6310332" y="2162070"/>
                  <a:ext cx="56679" cy="64084"/>
                </a:xfrm>
                <a:custGeom>
                  <a:avLst/>
                  <a:gdLst>
                    <a:gd name="connsiteX0" fmla="*/ 35566 w 56679"/>
                    <a:gd name="connsiteY0" fmla="*/ 63931 h 64084"/>
                    <a:gd name="connsiteX1" fmla="*/ 24485 w 56679"/>
                    <a:gd name="connsiteY1" fmla="*/ 50720 h 64084"/>
                    <a:gd name="connsiteX2" fmla="*/ -657 w 56679"/>
                    <a:gd name="connsiteY2" fmla="*/ 8103 h 64084"/>
                    <a:gd name="connsiteX3" fmla="*/ 2326 w 56679"/>
                    <a:gd name="connsiteY3" fmla="*/ 1284 h 64084"/>
                    <a:gd name="connsiteX4" fmla="*/ 16388 w 56679"/>
                    <a:gd name="connsiteY4" fmla="*/ 1284 h 64084"/>
                    <a:gd name="connsiteX5" fmla="*/ 56021 w 56679"/>
                    <a:gd name="connsiteY5" fmla="*/ 4694 h 6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6679" h="64084">
                      <a:moveTo>
                        <a:pt x="35566" y="63931"/>
                      </a:moveTo>
                      <a:lnTo>
                        <a:pt x="24485" y="50720"/>
                      </a:lnTo>
                      <a:lnTo>
                        <a:pt x="-657" y="8103"/>
                      </a:lnTo>
                      <a:cubicBezTo>
                        <a:pt x="-702" y="5504"/>
                        <a:pt x="407" y="3032"/>
                        <a:pt x="2326" y="1284"/>
                      </a:cubicBezTo>
                      <a:cubicBezTo>
                        <a:pt x="6800" y="-633"/>
                        <a:pt x="11914" y="-633"/>
                        <a:pt x="16388" y="1284"/>
                      </a:cubicBezTo>
                      <a:cubicBezTo>
                        <a:pt x="29386" y="4268"/>
                        <a:pt x="42727" y="5418"/>
                        <a:pt x="56021" y="4694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7" name="Freeform: Shape 56"/>
                <p:cNvSpPr/>
                <p:nvPr/>
              </p:nvSpPr>
              <p:spPr>
                <a:xfrm>
                  <a:off x="6464288" y="2159387"/>
                  <a:ext cx="57045" cy="54268"/>
                </a:xfrm>
                <a:custGeom>
                  <a:avLst/>
                  <a:gdLst>
                    <a:gd name="connsiteX0" fmla="*/ 1790 w 57045"/>
                    <a:gd name="connsiteY0" fmla="*/ 17605 h 54268"/>
                    <a:gd name="connsiteX1" fmla="*/ 39293 w 57045"/>
                    <a:gd name="connsiteY1" fmla="*/ 1410 h 54268"/>
                    <a:gd name="connsiteX2" fmla="*/ 55060 w 57045"/>
                    <a:gd name="connsiteY2" fmla="*/ 33288 h 54268"/>
                    <a:gd name="connsiteX3" fmla="*/ 53781 w 57045"/>
                    <a:gd name="connsiteY3" fmla="*/ 36356 h 54268"/>
                    <a:gd name="connsiteX4" fmla="*/ 16280 w 57045"/>
                    <a:gd name="connsiteY4" fmla="*/ 52551 h 54268"/>
                    <a:gd name="connsiteX5" fmla="*/ 853 w 57045"/>
                    <a:gd name="connsiteY5" fmla="*/ 19821 h 54268"/>
                    <a:gd name="connsiteX6" fmla="*/ 1790 w 57045"/>
                    <a:gd name="connsiteY6" fmla="*/ 17605 h 54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045" h="54268">
                      <a:moveTo>
                        <a:pt x="1790" y="17605"/>
                      </a:moveTo>
                      <a:cubicBezTo>
                        <a:pt x="8352" y="3456"/>
                        <a:pt x="24505" y="-3490"/>
                        <a:pt x="39293" y="1410"/>
                      </a:cubicBezTo>
                      <a:cubicBezTo>
                        <a:pt x="52462" y="5843"/>
                        <a:pt x="59493" y="20119"/>
                        <a:pt x="55060" y="33288"/>
                      </a:cubicBezTo>
                      <a:cubicBezTo>
                        <a:pt x="54678" y="34353"/>
                        <a:pt x="54293" y="35376"/>
                        <a:pt x="53781" y="36356"/>
                      </a:cubicBezTo>
                      <a:cubicBezTo>
                        <a:pt x="47218" y="50505"/>
                        <a:pt x="31068" y="57451"/>
                        <a:pt x="16280" y="52551"/>
                      </a:cubicBezTo>
                      <a:cubicBezTo>
                        <a:pt x="2984" y="47777"/>
                        <a:pt x="-3920" y="33117"/>
                        <a:pt x="853" y="19821"/>
                      </a:cubicBezTo>
                      <a:cubicBezTo>
                        <a:pt x="1150" y="19096"/>
                        <a:pt x="1449" y="18329"/>
                        <a:pt x="1790" y="17605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8" name="Freeform: Shape 57"/>
                <p:cNvSpPr/>
                <p:nvPr/>
              </p:nvSpPr>
              <p:spPr>
                <a:xfrm>
                  <a:off x="6395993" y="2258544"/>
                  <a:ext cx="105261" cy="144896"/>
                </a:xfrm>
                <a:custGeom>
                  <a:avLst/>
                  <a:gdLst>
                    <a:gd name="connsiteX0" fmla="*/ 104603 w 105261"/>
                    <a:gd name="connsiteY0" fmla="*/ 131105 h 144896"/>
                    <a:gd name="connsiteX1" fmla="*/ -659 w 105261"/>
                    <a:gd name="connsiteY1" fmla="*/ 144742 h 144896"/>
                    <a:gd name="connsiteX2" fmla="*/ -659 w 105261"/>
                    <a:gd name="connsiteY2" fmla="*/ 5812 h 144896"/>
                    <a:gd name="connsiteX3" fmla="*/ 62840 w 105261"/>
                    <a:gd name="connsiteY3" fmla="*/ -154 h 144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261" h="144896">
                      <a:moveTo>
                        <a:pt x="104603" y="131105"/>
                      </a:moveTo>
                      <a:lnTo>
                        <a:pt x="-659" y="144742"/>
                      </a:lnTo>
                      <a:lnTo>
                        <a:pt x="-659" y="5812"/>
                      </a:lnTo>
                      <a:lnTo>
                        <a:pt x="62840" y="-154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9" name="Freeform: Shape 58"/>
                <p:cNvSpPr/>
                <p:nvPr/>
              </p:nvSpPr>
              <p:spPr>
                <a:xfrm>
                  <a:off x="6270274" y="3317140"/>
                  <a:ext cx="484124" cy="139782"/>
                </a:xfrm>
                <a:custGeom>
                  <a:avLst/>
                  <a:gdLst>
                    <a:gd name="connsiteX0" fmla="*/ 483466 w 484124"/>
                    <a:gd name="connsiteY0" fmla="*/ 79966 h 139782"/>
                    <a:gd name="connsiteX1" fmla="*/ 303625 w 484124"/>
                    <a:gd name="connsiteY1" fmla="*/ 134941 h 139782"/>
                    <a:gd name="connsiteX2" fmla="*/ 245238 w 484124"/>
                    <a:gd name="connsiteY2" fmla="*/ 139203 h 139782"/>
                    <a:gd name="connsiteX3" fmla="*/ 240550 w 484124"/>
                    <a:gd name="connsiteY3" fmla="*/ 119599 h 139782"/>
                    <a:gd name="connsiteX4" fmla="*/ 240550 w 484124"/>
                    <a:gd name="connsiteY4" fmla="*/ 139628 h 139782"/>
                    <a:gd name="connsiteX5" fmla="*/ -659 w 484124"/>
                    <a:gd name="connsiteY5" fmla="*/ 85079 h 139782"/>
                    <a:gd name="connsiteX6" fmla="*/ 160004 w 484124"/>
                    <a:gd name="connsiteY6" fmla="*/ 106814 h 139782"/>
                    <a:gd name="connsiteX7" fmla="*/ 233306 w 484124"/>
                    <a:gd name="connsiteY7" fmla="*/ 81244 h 139782"/>
                    <a:gd name="connsiteX8" fmla="*/ 244814 w 484124"/>
                    <a:gd name="connsiteY8" fmla="*/ 76982 h 139782"/>
                    <a:gd name="connsiteX9" fmla="*/ 465567 w 484124"/>
                    <a:gd name="connsiteY9" fmla="*/ -154 h 139782"/>
                    <a:gd name="connsiteX10" fmla="*/ 465567 w 484124"/>
                    <a:gd name="connsiteY10" fmla="*/ 7091 h 139782"/>
                    <a:gd name="connsiteX11" fmla="*/ 470254 w 484124"/>
                    <a:gd name="connsiteY11" fmla="*/ 24564 h 139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84124" h="139782">
                      <a:moveTo>
                        <a:pt x="483466" y="79966"/>
                      </a:moveTo>
                      <a:cubicBezTo>
                        <a:pt x="427125" y="108433"/>
                        <a:pt x="366270" y="127057"/>
                        <a:pt x="303625" y="134941"/>
                      </a:cubicBezTo>
                      <a:cubicBezTo>
                        <a:pt x="284275" y="137583"/>
                        <a:pt x="264756" y="138989"/>
                        <a:pt x="245238" y="139203"/>
                      </a:cubicBezTo>
                      <a:lnTo>
                        <a:pt x="240550" y="119599"/>
                      </a:lnTo>
                      <a:lnTo>
                        <a:pt x="240550" y="139628"/>
                      </a:lnTo>
                      <a:cubicBezTo>
                        <a:pt x="157107" y="139543"/>
                        <a:pt x="74729" y="120920"/>
                        <a:pt x="-659" y="85079"/>
                      </a:cubicBezTo>
                      <a:lnTo>
                        <a:pt x="160004" y="106814"/>
                      </a:lnTo>
                      <a:lnTo>
                        <a:pt x="233306" y="81244"/>
                      </a:lnTo>
                      <a:lnTo>
                        <a:pt x="244814" y="76982"/>
                      </a:lnTo>
                      <a:lnTo>
                        <a:pt x="465567" y="-154"/>
                      </a:lnTo>
                      <a:lnTo>
                        <a:pt x="465567" y="7091"/>
                      </a:lnTo>
                      <a:lnTo>
                        <a:pt x="470254" y="24564"/>
                      </a:ln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0" name="Freeform: Shape 59"/>
                <p:cNvSpPr/>
                <p:nvPr/>
              </p:nvSpPr>
              <p:spPr>
                <a:xfrm>
                  <a:off x="6250243" y="2375313"/>
                  <a:ext cx="490517" cy="1055136"/>
                </a:xfrm>
                <a:custGeom>
                  <a:avLst/>
                  <a:gdLst>
                    <a:gd name="connsiteX0" fmla="*/ 489859 w 490517"/>
                    <a:gd name="connsiteY0" fmla="*/ 966391 h 1055136"/>
                    <a:gd name="connsiteX1" fmla="*/ 276776 w 490517"/>
                    <a:gd name="connsiteY1" fmla="*/ 1048215 h 1055136"/>
                    <a:gd name="connsiteX2" fmla="*/ -659 w 490517"/>
                    <a:gd name="connsiteY2" fmla="*/ 1021366 h 1055136"/>
                    <a:gd name="connsiteX3" fmla="*/ 67530 w 490517"/>
                    <a:gd name="connsiteY3" fmla="*/ 137924 h 1055136"/>
                    <a:gd name="connsiteX4" fmla="*/ 136995 w 490517"/>
                    <a:gd name="connsiteY4" fmla="*/ -154 h 1055136"/>
                    <a:gd name="connsiteX5" fmla="*/ 244814 w 490517"/>
                    <a:gd name="connsiteY5" fmla="*/ -154 h 1055136"/>
                    <a:gd name="connsiteX6" fmla="*/ 334310 w 490517"/>
                    <a:gd name="connsiteY6" fmla="*/ 222305 h 1055136"/>
                    <a:gd name="connsiteX7" fmla="*/ 489859 w 490517"/>
                    <a:gd name="connsiteY7" fmla="*/ 966391 h 1055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0517" h="1055136">
                      <a:moveTo>
                        <a:pt x="489859" y="966391"/>
                      </a:moveTo>
                      <a:cubicBezTo>
                        <a:pt x="425338" y="1008240"/>
                        <a:pt x="352718" y="1036112"/>
                        <a:pt x="276776" y="1048215"/>
                      </a:cubicBezTo>
                      <a:cubicBezTo>
                        <a:pt x="183531" y="1062875"/>
                        <a:pt x="88071" y="1053627"/>
                        <a:pt x="-659" y="1021366"/>
                      </a:cubicBezTo>
                      <a:cubicBezTo>
                        <a:pt x="21802" y="726758"/>
                        <a:pt x="44515" y="432277"/>
                        <a:pt x="67530" y="137924"/>
                      </a:cubicBezTo>
                      <a:cubicBezTo>
                        <a:pt x="90542" y="91898"/>
                        <a:pt x="113554" y="45872"/>
                        <a:pt x="136995" y="-154"/>
                      </a:cubicBezTo>
                      <a:lnTo>
                        <a:pt x="244814" y="-154"/>
                      </a:lnTo>
                      <a:cubicBezTo>
                        <a:pt x="275923" y="69311"/>
                        <a:pt x="306182" y="143464"/>
                        <a:pt x="334310" y="222305"/>
                      </a:cubicBezTo>
                      <a:cubicBezTo>
                        <a:pt x="419372" y="462236"/>
                        <a:pt x="471662" y="712481"/>
                        <a:pt x="489859" y="966391"/>
                      </a:cubicBezTo>
                      <a:close/>
                    </a:path>
                  </a:pathLst>
                </a:custGeom>
                <a:solidFill>
                  <a:srgbClr val="17137A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1" name="Freeform: Shape 60"/>
                <p:cNvSpPr/>
                <p:nvPr/>
              </p:nvSpPr>
              <p:spPr>
                <a:xfrm>
                  <a:off x="6318857" y="2350169"/>
                  <a:ext cx="624331" cy="1223522"/>
                </a:xfrm>
                <a:custGeom>
                  <a:avLst/>
                  <a:gdLst>
                    <a:gd name="connsiteX0" fmla="*/ 623673 w 624331"/>
                    <a:gd name="connsiteY0" fmla="*/ 1142397 h 1223522"/>
                    <a:gd name="connsiteX1" fmla="*/ 97359 w 624331"/>
                    <a:gd name="connsiteY1" fmla="*/ 1223369 h 1223522"/>
                    <a:gd name="connsiteX2" fmla="*/ -659 w 624331"/>
                    <a:gd name="connsiteY2" fmla="*/ 138350 h 1223522"/>
                    <a:gd name="connsiteX3" fmla="*/ 169808 w 624331"/>
                    <a:gd name="connsiteY3" fmla="*/ -154 h 1223522"/>
                    <a:gd name="connsiteX4" fmla="*/ 328340 w 624331"/>
                    <a:gd name="connsiteY4" fmla="*/ 326715 h 1223522"/>
                    <a:gd name="connsiteX5" fmla="*/ 623673 w 624331"/>
                    <a:gd name="connsiteY5" fmla="*/ 1142397 h 12235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24331" h="1223522">
                      <a:moveTo>
                        <a:pt x="623673" y="1142397"/>
                      </a:moveTo>
                      <a:lnTo>
                        <a:pt x="97359" y="1223369"/>
                      </a:lnTo>
                      <a:cubicBezTo>
                        <a:pt x="64970" y="861426"/>
                        <a:pt x="32282" y="499739"/>
                        <a:pt x="-659" y="138350"/>
                      </a:cubicBezTo>
                      <a:cubicBezTo>
                        <a:pt x="56147" y="92324"/>
                        <a:pt x="113000" y="46171"/>
                        <a:pt x="169808" y="-154"/>
                      </a:cubicBezTo>
                      <a:cubicBezTo>
                        <a:pt x="223802" y="102978"/>
                        <a:pt x="276646" y="211949"/>
                        <a:pt x="328340" y="326715"/>
                      </a:cubicBezTo>
                      <a:cubicBezTo>
                        <a:pt x="446090" y="591237"/>
                        <a:pt x="544789" y="863812"/>
                        <a:pt x="623673" y="1142397"/>
                      </a:cubicBezTo>
                      <a:close/>
                    </a:path>
                  </a:pathLst>
                </a:custGeom>
                <a:solidFill>
                  <a:srgbClr val="E7E9ED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Freeform: Shape 61"/>
                <p:cNvSpPr/>
                <p:nvPr/>
              </p:nvSpPr>
              <p:spPr>
                <a:xfrm>
                  <a:off x="6136884" y="2279000"/>
                  <a:ext cx="333262" cy="246323"/>
                </a:xfrm>
                <a:custGeom>
                  <a:avLst/>
                  <a:gdLst>
                    <a:gd name="connsiteX0" fmla="*/ 332604 w 333262"/>
                    <a:gd name="connsiteY0" fmla="*/ 143890 h 246323"/>
                    <a:gd name="connsiteX1" fmla="*/ 276776 w 333262"/>
                    <a:gd name="connsiteY1" fmla="*/ 246170 h 246323"/>
                    <a:gd name="connsiteX2" fmla="*/ 181315 w 333262"/>
                    <a:gd name="connsiteY2" fmla="*/ 209520 h 246323"/>
                    <a:gd name="connsiteX3" fmla="*/ 164268 w 333262"/>
                    <a:gd name="connsiteY3" fmla="*/ 202275 h 246323"/>
                    <a:gd name="connsiteX4" fmla="*/ 116111 w 333262"/>
                    <a:gd name="connsiteY4" fmla="*/ 181393 h 246323"/>
                    <a:gd name="connsiteX5" fmla="*/ 90966 w 333262"/>
                    <a:gd name="connsiteY5" fmla="*/ 170312 h 246323"/>
                    <a:gd name="connsiteX6" fmla="*/ 50906 w 333262"/>
                    <a:gd name="connsiteY6" fmla="*/ 151561 h 246323"/>
                    <a:gd name="connsiteX7" fmla="*/ 1898 w 333262"/>
                    <a:gd name="connsiteY7" fmla="*/ 127696 h 246323"/>
                    <a:gd name="connsiteX8" fmla="*/ -659 w 333262"/>
                    <a:gd name="connsiteY8" fmla="*/ 127696 h 246323"/>
                    <a:gd name="connsiteX9" fmla="*/ 41958 w 333262"/>
                    <a:gd name="connsiteY9" fmla="*/ -154 h 246323"/>
                    <a:gd name="connsiteX10" fmla="*/ 50055 w 333262"/>
                    <a:gd name="connsiteY10" fmla="*/ 2830 h 246323"/>
                    <a:gd name="connsiteX11" fmla="*/ 73494 w 333262"/>
                    <a:gd name="connsiteY11" fmla="*/ 11779 h 246323"/>
                    <a:gd name="connsiteX12" fmla="*/ 92245 w 333262"/>
                    <a:gd name="connsiteY12" fmla="*/ 18597 h 246323"/>
                    <a:gd name="connsiteX13" fmla="*/ 116964 w 333262"/>
                    <a:gd name="connsiteY13" fmla="*/ 27121 h 246323"/>
                    <a:gd name="connsiteX14" fmla="*/ 150630 w 333262"/>
                    <a:gd name="connsiteY14" fmla="*/ 39053 h 246323"/>
                    <a:gd name="connsiteX15" fmla="*/ 176625 w 333262"/>
                    <a:gd name="connsiteY15" fmla="*/ 48855 h 246323"/>
                    <a:gd name="connsiteX16" fmla="*/ 219242 w 333262"/>
                    <a:gd name="connsiteY16" fmla="*/ 65475 h 246323"/>
                    <a:gd name="connsiteX17" fmla="*/ 222652 w 333262"/>
                    <a:gd name="connsiteY17" fmla="*/ 65475 h 246323"/>
                    <a:gd name="connsiteX18" fmla="*/ 234586 w 333262"/>
                    <a:gd name="connsiteY18" fmla="*/ 69311 h 246323"/>
                    <a:gd name="connsiteX19" fmla="*/ 274643 w 333262"/>
                    <a:gd name="connsiteY19" fmla="*/ 84653 h 246323"/>
                    <a:gd name="connsiteX20" fmla="*/ 317260 w 333262"/>
                    <a:gd name="connsiteY20" fmla="*/ 100421 h 246323"/>
                    <a:gd name="connsiteX21" fmla="*/ 332604 w 333262"/>
                    <a:gd name="connsiteY21" fmla="*/ 143890 h 2463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33262" h="246323">
                      <a:moveTo>
                        <a:pt x="332604" y="143890"/>
                      </a:moveTo>
                      <a:lnTo>
                        <a:pt x="276776" y="246170"/>
                      </a:lnTo>
                      <a:cubicBezTo>
                        <a:pt x="269956" y="243613"/>
                        <a:pt x="241830" y="234663"/>
                        <a:pt x="181315" y="209520"/>
                      </a:cubicBezTo>
                      <a:lnTo>
                        <a:pt x="164268" y="202275"/>
                      </a:lnTo>
                      <a:lnTo>
                        <a:pt x="116111" y="181393"/>
                      </a:lnTo>
                      <a:cubicBezTo>
                        <a:pt x="107927" y="177259"/>
                        <a:pt x="99534" y="173552"/>
                        <a:pt x="90966" y="170312"/>
                      </a:cubicBezTo>
                      <a:lnTo>
                        <a:pt x="50906" y="151561"/>
                      </a:lnTo>
                      <a:cubicBezTo>
                        <a:pt x="34287" y="143890"/>
                        <a:pt x="18093" y="136219"/>
                        <a:pt x="1898" y="127696"/>
                      </a:cubicBezTo>
                      <a:lnTo>
                        <a:pt x="-659" y="127696"/>
                      </a:lnTo>
                      <a:cubicBezTo>
                        <a:pt x="14256" y="85079"/>
                        <a:pt x="29174" y="42463"/>
                        <a:pt x="41958" y="-154"/>
                      </a:cubicBezTo>
                      <a:cubicBezTo>
                        <a:pt x="44942" y="-154"/>
                        <a:pt x="47498" y="2403"/>
                        <a:pt x="50055" y="2830"/>
                      </a:cubicBezTo>
                      <a:lnTo>
                        <a:pt x="73494" y="11779"/>
                      </a:lnTo>
                      <a:cubicBezTo>
                        <a:pt x="79887" y="13654"/>
                        <a:pt x="86151" y="15955"/>
                        <a:pt x="92245" y="18597"/>
                      </a:cubicBezTo>
                      <a:cubicBezTo>
                        <a:pt x="99916" y="21154"/>
                        <a:pt x="108440" y="23711"/>
                        <a:pt x="116964" y="27121"/>
                      </a:cubicBezTo>
                      <a:cubicBezTo>
                        <a:pt x="125485" y="30530"/>
                        <a:pt x="139123" y="35218"/>
                        <a:pt x="150630" y="39053"/>
                      </a:cubicBezTo>
                      <a:lnTo>
                        <a:pt x="176625" y="48855"/>
                      </a:lnTo>
                      <a:cubicBezTo>
                        <a:pt x="191670" y="53969"/>
                        <a:pt x="205903" y="59509"/>
                        <a:pt x="219242" y="65475"/>
                      </a:cubicBezTo>
                      <a:lnTo>
                        <a:pt x="222652" y="65475"/>
                      </a:lnTo>
                      <a:lnTo>
                        <a:pt x="234586" y="69311"/>
                      </a:lnTo>
                      <a:lnTo>
                        <a:pt x="274643" y="84653"/>
                      </a:lnTo>
                      <a:cubicBezTo>
                        <a:pt x="289134" y="89341"/>
                        <a:pt x="304475" y="94881"/>
                        <a:pt x="317260" y="100421"/>
                      </a:cubicBezTo>
                      <a:cubicBezTo>
                        <a:pt x="320969" y="115380"/>
                        <a:pt x="326124" y="129912"/>
                        <a:pt x="332604" y="143890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3" name="Freeform: Shape 62"/>
                <p:cNvSpPr/>
                <p:nvPr/>
              </p:nvSpPr>
              <p:spPr>
                <a:xfrm>
                  <a:off x="5912720" y="2028414"/>
                  <a:ext cx="324281" cy="380733"/>
                </a:xfrm>
                <a:custGeom>
                  <a:avLst/>
                  <a:gdLst>
                    <a:gd name="connsiteX0" fmla="*/ -659 w 324281"/>
                    <a:gd name="connsiteY0" fmla="*/ 81244 h 380733"/>
                    <a:gd name="connsiteX1" fmla="*/ 212424 w 324281"/>
                    <a:gd name="connsiteY1" fmla="*/ 371037 h 380733"/>
                    <a:gd name="connsiteX2" fmla="*/ 284020 w 324281"/>
                    <a:gd name="connsiteY2" fmla="*/ 368054 h 380733"/>
                    <a:gd name="connsiteX3" fmla="*/ 321950 w 324281"/>
                    <a:gd name="connsiteY3" fmla="*/ 288361 h 380733"/>
                    <a:gd name="connsiteX4" fmla="*/ 108866 w 324281"/>
                    <a:gd name="connsiteY4" fmla="*/ -154 h 380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4281" h="380733">
                      <a:moveTo>
                        <a:pt x="-659" y="81244"/>
                      </a:moveTo>
                      <a:cubicBezTo>
                        <a:pt x="24143" y="204534"/>
                        <a:pt x="102132" y="310607"/>
                        <a:pt x="212424" y="371037"/>
                      </a:cubicBezTo>
                      <a:cubicBezTo>
                        <a:pt x="234669" y="384760"/>
                        <a:pt x="263011" y="383609"/>
                        <a:pt x="284020" y="368054"/>
                      </a:cubicBezTo>
                      <a:cubicBezTo>
                        <a:pt x="313384" y="353266"/>
                        <a:pt x="328980" y="320451"/>
                        <a:pt x="321950" y="288361"/>
                      </a:cubicBezTo>
                      <a:lnTo>
                        <a:pt x="108866" y="-154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4" name="Freeform: Shape 63"/>
                <p:cNvSpPr/>
                <p:nvPr/>
              </p:nvSpPr>
              <p:spPr>
                <a:xfrm>
                  <a:off x="5924227" y="2058246"/>
                  <a:ext cx="585125" cy="477305"/>
                </a:xfrm>
                <a:custGeom>
                  <a:avLst/>
                  <a:gdLst>
                    <a:gd name="connsiteX0" fmla="*/ 584467 w 585125"/>
                    <a:gd name="connsiteY0" fmla="*/ 320749 h 477305"/>
                    <a:gd name="connsiteX1" fmla="*/ 569125 w 585125"/>
                    <a:gd name="connsiteY1" fmla="*/ 320749 h 477305"/>
                    <a:gd name="connsiteX2" fmla="*/ 546111 w 585125"/>
                    <a:gd name="connsiteY2" fmla="*/ 363366 h 477305"/>
                    <a:gd name="connsiteX3" fmla="*/ 490283 w 585125"/>
                    <a:gd name="connsiteY3" fmla="*/ 465645 h 477305"/>
                    <a:gd name="connsiteX4" fmla="*/ 483892 w 585125"/>
                    <a:gd name="connsiteY4" fmla="*/ 477152 h 477305"/>
                    <a:gd name="connsiteX5" fmla="*/ 238420 w 585125"/>
                    <a:gd name="connsiteY5" fmla="*/ 377003 h 477305"/>
                    <a:gd name="connsiteX6" fmla="*/ 38548 w 585125"/>
                    <a:gd name="connsiteY6" fmla="*/ 206536 h 477305"/>
                    <a:gd name="connsiteX7" fmla="*/ -659 w 585125"/>
                    <a:gd name="connsiteY7" fmla="*/ 92750 h 477305"/>
                    <a:gd name="connsiteX8" fmla="*/ 118667 w 585125"/>
                    <a:gd name="connsiteY8" fmla="*/ 10500 h 477305"/>
                    <a:gd name="connsiteX9" fmla="*/ 125485 w 585125"/>
                    <a:gd name="connsiteY9" fmla="*/ 5386 h 477305"/>
                    <a:gd name="connsiteX10" fmla="*/ 129322 w 585125"/>
                    <a:gd name="connsiteY10" fmla="*/ 3255 h 477305"/>
                    <a:gd name="connsiteX11" fmla="*/ 133582 w 585125"/>
                    <a:gd name="connsiteY11" fmla="*/ -154 h 477305"/>
                    <a:gd name="connsiteX12" fmla="*/ 289134 w 585125"/>
                    <a:gd name="connsiteY12" fmla="*/ 224435 h 477305"/>
                    <a:gd name="connsiteX13" fmla="*/ 440849 w 585125"/>
                    <a:gd name="connsiteY13" fmla="*/ 251710 h 477305"/>
                    <a:gd name="connsiteX14" fmla="*/ 575516 w 585125"/>
                    <a:gd name="connsiteY14" fmla="*/ 294326 h 477305"/>
                    <a:gd name="connsiteX15" fmla="*/ 584467 w 585125"/>
                    <a:gd name="connsiteY15" fmla="*/ 320749 h 477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5125" h="477305">
                      <a:moveTo>
                        <a:pt x="584467" y="320749"/>
                      </a:moveTo>
                      <a:cubicBezTo>
                        <a:pt x="579439" y="319300"/>
                        <a:pt x="574153" y="319300"/>
                        <a:pt x="569125" y="320749"/>
                      </a:cubicBezTo>
                      <a:cubicBezTo>
                        <a:pt x="553357" y="328803"/>
                        <a:pt x="544194" y="345765"/>
                        <a:pt x="546111" y="363366"/>
                      </a:cubicBezTo>
                      <a:lnTo>
                        <a:pt x="490283" y="465645"/>
                      </a:lnTo>
                      <a:cubicBezTo>
                        <a:pt x="487898" y="469353"/>
                        <a:pt x="485768" y="473188"/>
                        <a:pt x="483892" y="477152"/>
                      </a:cubicBezTo>
                      <a:lnTo>
                        <a:pt x="238420" y="377003"/>
                      </a:lnTo>
                      <a:cubicBezTo>
                        <a:pt x="154209" y="344785"/>
                        <a:pt x="83680" y="284568"/>
                        <a:pt x="38548" y="206536"/>
                      </a:cubicBezTo>
                      <a:cubicBezTo>
                        <a:pt x="19542" y="170909"/>
                        <a:pt x="6286" y="132511"/>
                        <a:pt x="-659" y="92750"/>
                      </a:cubicBezTo>
                      <a:lnTo>
                        <a:pt x="118667" y="10500"/>
                      </a:lnTo>
                      <a:cubicBezTo>
                        <a:pt x="121651" y="10500"/>
                        <a:pt x="122928" y="7091"/>
                        <a:pt x="125485" y="5386"/>
                      </a:cubicBezTo>
                      <a:lnTo>
                        <a:pt x="129322" y="3255"/>
                      </a:lnTo>
                      <a:lnTo>
                        <a:pt x="133582" y="-154"/>
                      </a:lnTo>
                      <a:lnTo>
                        <a:pt x="289134" y="224435"/>
                      </a:lnTo>
                      <a:cubicBezTo>
                        <a:pt x="339039" y="236837"/>
                        <a:pt x="389753" y="245957"/>
                        <a:pt x="440849" y="251710"/>
                      </a:cubicBezTo>
                      <a:cubicBezTo>
                        <a:pt x="502644" y="258954"/>
                        <a:pt x="553784" y="259381"/>
                        <a:pt x="575516" y="294326"/>
                      </a:cubicBezTo>
                      <a:cubicBezTo>
                        <a:pt x="580419" y="302338"/>
                        <a:pt x="583486" y="311373"/>
                        <a:pt x="584467" y="320749"/>
                      </a:cubicBezTo>
                      <a:close/>
                    </a:path>
                  </a:pathLst>
                </a:custGeom>
                <a:solidFill>
                  <a:srgbClr val="E7E9ED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Freeform: Shape 64"/>
                <p:cNvSpPr/>
                <p:nvPr/>
              </p:nvSpPr>
              <p:spPr>
                <a:xfrm>
                  <a:off x="5857745" y="1942328"/>
                  <a:ext cx="196888" cy="165352"/>
                </a:xfrm>
                <a:custGeom>
                  <a:avLst/>
                  <a:gdLst>
                    <a:gd name="connsiteX0" fmla="*/ 196230 w 196888"/>
                    <a:gd name="connsiteY0" fmla="*/ 122582 h 165352"/>
                    <a:gd name="connsiteX1" fmla="*/ 54316 w 196888"/>
                    <a:gd name="connsiteY1" fmla="*/ 165199 h 165352"/>
                    <a:gd name="connsiteX2" fmla="*/ -659 w 196888"/>
                    <a:gd name="connsiteY2" fmla="*/ 64623 h 165352"/>
                    <a:gd name="connsiteX3" fmla="*/ 151483 w 196888"/>
                    <a:gd name="connsiteY3" fmla="*/ -153 h 1653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6888" h="165352">
                      <a:moveTo>
                        <a:pt x="196230" y="122582"/>
                      </a:moveTo>
                      <a:lnTo>
                        <a:pt x="54316" y="165199"/>
                      </a:lnTo>
                      <a:lnTo>
                        <a:pt x="-659" y="64623"/>
                      </a:lnTo>
                      <a:cubicBezTo>
                        <a:pt x="39060" y="23158"/>
                        <a:pt x="94035" y="-281"/>
                        <a:pt x="151483" y="-153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6" name="Freeform: Shape 65"/>
                <p:cNvSpPr/>
                <p:nvPr/>
              </p:nvSpPr>
              <p:spPr>
                <a:xfrm>
                  <a:off x="5857002" y="2016453"/>
                  <a:ext cx="66378" cy="104014"/>
                </a:xfrm>
                <a:custGeom>
                  <a:avLst/>
                  <a:gdLst>
                    <a:gd name="connsiteX0" fmla="*/ 55060 w 66378"/>
                    <a:gd name="connsiteY0" fmla="*/ 103859 h 104014"/>
                    <a:gd name="connsiteX1" fmla="*/ 45685 w 66378"/>
                    <a:gd name="connsiteY1" fmla="*/ 97892 h 104014"/>
                    <a:gd name="connsiteX2" fmla="*/ 509 w 66378"/>
                    <a:gd name="connsiteY2" fmla="*/ 15643 h 104014"/>
                    <a:gd name="connsiteX3" fmla="*/ 4772 w 66378"/>
                    <a:gd name="connsiteY3" fmla="*/ 1152 h 104014"/>
                    <a:gd name="connsiteX4" fmla="*/ 19219 w 66378"/>
                    <a:gd name="connsiteY4" fmla="*/ 5371 h 104014"/>
                    <a:gd name="connsiteX5" fmla="*/ 19261 w 66378"/>
                    <a:gd name="connsiteY5" fmla="*/ 5414 h 104014"/>
                    <a:gd name="connsiteX6" fmla="*/ 64434 w 66378"/>
                    <a:gd name="connsiteY6" fmla="*/ 88091 h 104014"/>
                    <a:gd name="connsiteX7" fmla="*/ 60473 w 66378"/>
                    <a:gd name="connsiteY7" fmla="*/ 101984 h 104014"/>
                    <a:gd name="connsiteX8" fmla="*/ 60173 w 66378"/>
                    <a:gd name="connsiteY8" fmla="*/ 102154 h 104014"/>
                    <a:gd name="connsiteX9" fmla="*/ 55060 w 66378"/>
                    <a:gd name="connsiteY9" fmla="*/ 103859 h 104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6378" h="104014">
                      <a:moveTo>
                        <a:pt x="55060" y="103859"/>
                      </a:moveTo>
                      <a:cubicBezTo>
                        <a:pt x="51054" y="103901"/>
                        <a:pt x="47345" y="101557"/>
                        <a:pt x="45685" y="97892"/>
                      </a:cubicBezTo>
                      <a:lnTo>
                        <a:pt x="509" y="15643"/>
                      </a:lnTo>
                      <a:cubicBezTo>
                        <a:pt x="-2089" y="10443"/>
                        <a:pt x="-214" y="4136"/>
                        <a:pt x="4772" y="1152"/>
                      </a:cubicBezTo>
                      <a:cubicBezTo>
                        <a:pt x="9928" y="-1660"/>
                        <a:pt x="16407" y="215"/>
                        <a:pt x="19219" y="5371"/>
                      </a:cubicBezTo>
                      <a:cubicBezTo>
                        <a:pt x="19261" y="5371"/>
                        <a:pt x="19261" y="5414"/>
                        <a:pt x="19261" y="5414"/>
                      </a:cubicBezTo>
                      <a:lnTo>
                        <a:pt x="64434" y="88091"/>
                      </a:lnTo>
                      <a:cubicBezTo>
                        <a:pt x="67163" y="93034"/>
                        <a:pt x="65415" y="99256"/>
                        <a:pt x="60473" y="101984"/>
                      </a:cubicBezTo>
                      <a:cubicBezTo>
                        <a:pt x="60387" y="102069"/>
                        <a:pt x="60259" y="102111"/>
                        <a:pt x="60173" y="102154"/>
                      </a:cubicBezTo>
                      <a:cubicBezTo>
                        <a:pt x="58725" y="103305"/>
                        <a:pt x="56893" y="103901"/>
                        <a:pt x="55060" y="103859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7" name="Freeform: Shape 66"/>
                <p:cNvSpPr/>
                <p:nvPr/>
              </p:nvSpPr>
              <p:spPr>
                <a:xfrm>
                  <a:off x="5879433" y="1973858"/>
                  <a:ext cx="43789" cy="52851"/>
                </a:xfrm>
                <a:custGeom>
                  <a:avLst/>
                  <a:gdLst>
                    <a:gd name="connsiteX0" fmla="*/ 32628 w 43789"/>
                    <a:gd name="connsiteY0" fmla="*/ 52698 h 52851"/>
                    <a:gd name="connsiteX1" fmla="*/ 23677 w 43789"/>
                    <a:gd name="connsiteY1" fmla="*/ 48010 h 52851"/>
                    <a:gd name="connsiteX2" fmla="*/ 1519 w 43789"/>
                    <a:gd name="connsiteY2" fmla="*/ 16900 h 52851"/>
                    <a:gd name="connsiteX3" fmla="*/ 3264 w 43789"/>
                    <a:gd name="connsiteY3" fmla="*/ 2538 h 52851"/>
                    <a:gd name="connsiteX4" fmla="*/ 4075 w 43789"/>
                    <a:gd name="connsiteY4" fmla="*/ 1984 h 52851"/>
                    <a:gd name="connsiteX5" fmla="*/ 17841 w 43789"/>
                    <a:gd name="connsiteY5" fmla="*/ 3518 h 52851"/>
                    <a:gd name="connsiteX6" fmla="*/ 18564 w 43789"/>
                    <a:gd name="connsiteY6" fmla="*/ 4541 h 52851"/>
                    <a:gd name="connsiteX7" fmla="*/ 41152 w 43789"/>
                    <a:gd name="connsiteY7" fmla="*/ 35652 h 52851"/>
                    <a:gd name="connsiteX8" fmla="*/ 38681 w 43789"/>
                    <a:gd name="connsiteY8" fmla="*/ 50525 h 52851"/>
                    <a:gd name="connsiteX9" fmla="*/ 38595 w 43789"/>
                    <a:gd name="connsiteY9" fmla="*/ 50567 h 52851"/>
                    <a:gd name="connsiteX10" fmla="*/ 32628 w 43789"/>
                    <a:gd name="connsiteY10" fmla="*/ 52698 h 52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789" h="52851">
                      <a:moveTo>
                        <a:pt x="32628" y="52698"/>
                      </a:moveTo>
                      <a:cubicBezTo>
                        <a:pt x="29049" y="52655"/>
                        <a:pt x="25725" y="50908"/>
                        <a:pt x="23677" y="48010"/>
                      </a:cubicBezTo>
                      <a:lnTo>
                        <a:pt x="1519" y="16900"/>
                      </a:lnTo>
                      <a:cubicBezTo>
                        <a:pt x="-1977" y="12468"/>
                        <a:pt x="-1168" y="6033"/>
                        <a:pt x="3264" y="2538"/>
                      </a:cubicBezTo>
                      <a:cubicBezTo>
                        <a:pt x="3521" y="2325"/>
                        <a:pt x="3818" y="2154"/>
                        <a:pt x="4075" y="1984"/>
                      </a:cubicBezTo>
                      <a:cubicBezTo>
                        <a:pt x="8295" y="-1382"/>
                        <a:pt x="14472" y="-701"/>
                        <a:pt x="17841" y="3518"/>
                      </a:cubicBezTo>
                      <a:cubicBezTo>
                        <a:pt x="18095" y="3860"/>
                        <a:pt x="18350" y="4200"/>
                        <a:pt x="18564" y="4541"/>
                      </a:cubicBezTo>
                      <a:lnTo>
                        <a:pt x="41152" y="35652"/>
                      </a:lnTo>
                      <a:cubicBezTo>
                        <a:pt x="44562" y="40425"/>
                        <a:pt x="43454" y="47115"/>
                        <a:pt x="38681" y="50525"/>
                      </a:cubicBezTo>
                      <a:cubicBezTo>
                        <a:pt x="38636" y="50525"/>
                        <a:pt x="38636" y="50567"/>
                        <a:pt x="38595" y="50567"/>
                      </a:cubicBezTo>
                      <a:cubicBezTo>
                        <a:pt x="36889" y="51888"/>
                        <a:pt x="34802" y="52655"/>
                        <a:pt x="32628" y="52698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8" name="Freeform: Shape 67"/>
                <p:cNvSpPr/>
                <p:nvPr/>
              </p:nvSpPr>
              <p:spPr>
                <a:xfrm>
                  <a:off x="5904728" y="1958032"/>
                  <a:ext cx="33844" cy="48234"/>
                </a:xfrm>
                <a:custGeom>
                  <a:avLst/>
                  <a:gdLst>
                    <a:gd name="connsiteX0" fmla="*/ 22674 w 33844"/>
                    <a:gd name="connsiteY0" fmla="*/ 48068 h 48234"/>
                    <a:gd name="connsiteX1" fmla="*/ 12873 w 33844"/>
                    <a:gd name="connsiteY1" fmla="*/ 42101 h 48234"/>
                    <a:gd name="connsiteX2" fmla="*/ 939 w 33844"/>
                    <a:gd name="connsiteY2" fmla="*/ 16105 h 48234"/>
                    <a:gd name="connsiteX3" fmla="*/ 4394 w 33844"/>
                    <a:gd name="connsiteY3" fmla="*/ 1445 h 48234"/>
                    <a:gd name="connsiteX4" fmla="*/ 19054 w 33844"/>
                    <a:gd name="connsiteY4" fmla="*/ 4897 h 48234"/>
                    <a:gd name="connsiteX5" fmla="*/ 20117 w 33844"/>
                    <a:gd name="connsiteY5" fmla="*/ 7155 h 48234"/>
                    <a:gd name="connsiteX6" fmla="*/ 32051 w 33844"/>
                    <a:gd name="connsiteY6" fmla="*/ 32726 h 48234"/>
                    <a:gd name="connsiteX7" fmla="*/ 27320 w 33844"/>
                    <a:gd name="connsiteY7" fmla="*/ 47045 h 48234"/>
                    <a:gd name="connsiteX8" fmla="*/ 26938 w 33844"/>
                    <a:gd name="connsiteY8" fmla="*/ 47215 h 48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844" h="48234">
                      <a:moveTo>
                        <a:pt x="22674" y="48068"/>
                      </a:moveTo>
                      <a:cubicBezTo>
                        <a:pt x="18500" y="48280"/>
                        <a:pt x="14621" y="45894"/>
                        <a:pt x="12873" y="42101"/>
                      </a:cubicBezTo>
                      <a:lnTo>
                        <a:pt x="939" y="16105"/>
                      </a:lnTo>
                      <a:cubicBezTo>
                        <a:pt x="-2172" y="11119"/>
                        <a:pt x="-593" y="4513"/>
                        <a:pt x="4394" y="1445"/>
                      </a:cubicBezTo>
                      <a:cubicBezTo>
                        <a:pt x="9422" y="-1666"/>
                        <a:pt x="15984" y="-89"/>
                        <a:pt x="19054" y="4897"/>
                      </a:cubicBezTo>
                      <a:cubicBezTo>
                        <a:pt x="19522" y="5621"/>
                        <a:pt x="19862" y="6346"/>
                        <a:pt x="20117" y="7155"/>
                      </a:cubicBezTo>
                      <a:lnTo>
                        <a:pt x="32051" y="32726"/>
                      </a:lnTo>
                      <a:cubicBezTo>
                        <a:pt x="34694" y="37967"/>
                        <a:pt x="32561" y="44403"/>
                        <a:pt x="27320" y="47045"/>
                      </a:cubicBezTo>
                      <a:cubicBezTo>
                        <a:pt x="27192" y="47087"/>
                        <a:pt x="27065" y="47172"/>
                        <a:pt x="26938" y="47215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9" name="Freeform: Shape 68"/>
                <p:cNvSpPr/>
                <p:nvPr/>
              </p:nvSpPr>
              <p:spPr>
                <a:xfrm>
                  <a:off x="5938379" y="1942843"/>
                  <a:ext cx="32034" cy="53608"/>
                </a:xfrm>
                <a:custGeom>
                  <a:avLst/>
                  <a:gdLst>
                    <a:gd name="connsiteX0" fmla="*/ 20559 w 32034"/>
                    <a:gd name="connsiteY0" fmla="*/ 53455 h 53608"/>
                    <a:gd name="connsiteX1" fmla="*/ 10758 w 32034"/>
                    <a:gd name="connsiteY1" fmla="*/ 46210 h 53608"/>
                    <a:gd name="connsiteX2" fmla="*/ 104 w 32034"/>
                    <a:gd name="connsiteY2" fmla="*/ 13822 h 53608"/>
                    <a:gd name="connsiteX3" fmla="*/ 5390 w 32034"/>
                    <a:gd name="connsiteY3" fmla="*/ 994 h 53608"/>
                    <a:gd name="connsiteX4" fmla="*/ 6498 w 32034"/>
                    <a:gd name="connsiteY4" fmla="*/ 611 h 53608"/>
                    <a:gd name="connsiteX5" fmla="*/ 19836 w 32034"/>
                    <a:gd name="connsiteY5" fmla="*/ 6193 h 53608"/>
                    <a:gd name="connsiteX6" fmla="*/ 20135 w 32034"/>
                    <a:gd name="connsiteY6" fmla="*/ 7003 h 53608"/>
                    <a:gd name="connsiteX7" fmla="*/ 30790 w 32034"/>
                    <a:gd name="connsiteY7" fmla="*/ 39391 h 53608"/>
                    <a:gd name="connsiteX8" fmla="*/ 24224 w 32034"/>
                    <a:gd name="connsiteY8" fmla="*/ 52944 h 53608"/>
                    <a:gd name="connsiteX9" fmla="*/ 23969 w 32034"/>
                    <a:gd name="connsiteY9" fmla="*/ 53029 h 53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2034" h="53608">
                      <a:moveTo>
                        <a:pt x="20559" y="53455"/>
                      </a:moveTo>
                      <a:cubicBezTo>
                        <a:pt x="16085" y="53327"/>
                        <a:pt x="12166" y="50429"/>
                        <a:pt x="10758" y="46210"/>
                      </a:cubicBezTo>
                      <a:lnTo>
                        <a:pt x="104" y="13822"/>
                      </a:lnTo>
                      <a:cubicBezTo>
                        <a:pt x="-1984" y="8835"/>
                        <a:pt x="359" y="3082"/>
                        <a:pt x="5390" y="994"/>
                      </a:cubicBezTo>
                      <a:cubicBezTo>
                        <a:pt x="5730" y="866"/>
                        <a:pt x="6113" y="738"/>
                        <a:pt x="6498" y="611"/>
                      </a:cubicBezTo>
                      <a:cubicBezTo>
                        <a:pt x="11739" y="-1520"/>
                        <a:pt x="17706" y="951"/>
                        <a:pt x="19836" y="6193"/>
                      </a:cubicBezTo>
                      <a:cubicBezTo>
                        <a:pt x="19964" y="6449"/>
                        <a:pt x="20050" y="6747"/>
                        <a:pt x="20135" y="7003"/>
                      </a:cubicBezTo>
                      <a:lnTo>
                        <a:pt x="30790" y="39391"/>
                      </a:lnTo>
                      <a:cubicBezTo>
                        <a:pt x="32707" y="44931"/>
                        <a:pt x="29765" y="51026"/>
                        <a:pt x="24224" y="52944"/>
                      </a:cubicBezTo>
                      <a:cubicBezTo>
                        <a:pt x="24141" y="52986"/>
                        <a:pt x="24055" y="52986"/>
                        <a:pt x="23969" y="53029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0" name="Freeform: Shape 69"/>
                <p:cNvSpPr/>
                <p:nvPr/>
              </p:nvSpPr>
              <p:spPr>
                <a:xfrm>
                  <a:off x="5973814" y="1930122"/>
                  <a:ext cx="28666" cy="55249"/>
                </a:xfrm>
                <a:custGeom>
                  <a:avLst/>
                  <a:gdLst>
                    <a:gd name="connsiteX0" fmla="*/ 17087 w 28666"/>
                    <a:gd name="connsiteY0" fmla="*/ 55095 h 55249"/>
                    <a:gd name="connsiteX1" fmla="*/ 6860 w 28666"/>
                    <a:gd name="connsiteY1" fmla="*/ 46572 h 55249"/>
                    <a:gd name="connsiteX2" fmla="*/ -384 w 28666"/>
                    <a:gd name="connsiteY2" fmla="*/ 12905 h 55249"/>
                    <a:gd name="connsiteX3" fmla="*/ 7627 w 28666"/>
                    <a:gd name="connsiteY3" fmla="*/ 120 h 55249"/>
                    <a:gd name="connsiteX4" fmla="*/ 7713 w 28666"/>
                    <a:gd name="connsiteY4" fmla="*/ 120 h 55249"/>
                    <a:gd name="connsiteX5" fmla="*/ 20497 w 28666"/>
                    <a:gd name="connsiteY5" fmla="*/ 8132 h 55249"/>
                    <a:gd name="connsiteX6" fmla="*/ 20497 w 28666"/>
                    <a:gd name="connsiteY6" fmla="*/ 8217 h 55249"/>
                    <a:gd name="connsiteX7" fmla="*/ 27742 w 28666"/>
                    <a:gd name="connsiteY7" fmla="*/ 42310 h 55249"/>
                    <a:gd name="connsiteX8" fmla="*/ 20071 w 28666"/>
                    <a:gd name="connsiteY8" fmla="*/ 54584 h 55249"/>
                    <a:gd name="connsiteX9" fmla="*/ 19644 w 28666"/>
                    <a:gd name="connsiteY9" fmla="*/ 54670 h 55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666" h="55249">
                      <a:moveTo>
                        <a:pt x="17087" y="55095"/>
                      </a:moveTo>
                      <a:cubicBezTo>
                        <a:pt x="12101" y="55010"/>
                        <a:pt x="7840" y="51473"/>
                        <a:pt x="6860" y="46572"/>
                      </a:cubicBezTo>
                      <a:lnTo>
                        <a:pt x="-384" y="12905"/>
                      </a:lnTo>
                      <a:cubicBezTo>
                        <a:pt x="-1706" y="7152"/>
                        <a:pt x="1873" y="1441"/>
                        <a:pt x="7627" y="120"/>
                      </a:cubicBezTo>
                      <a:cubicBezTo>
                        <a:pt x="7671" y="120"/>
                        <a:pt x="7671" y="120"/>
                        <a:pt x="7713" y="120"/>
                      </a:cubicBezTo>
                      <a:cubicBezTo>
                        <a:pt x="13467" y="-1201"/>
                        <a:pt x="19176" y="2379"/>
                        <a:pt x="20497" y="8132"/>
                      </a:cubicBezTo>
                      <a:cubicBezTo>
                        <a:pt x="20497" y="8175"/>
                        <a:pt x="20497" y="8175"/>
                        <a:pt x="20497" y="8217"/>
                      </a:cubicBezTo>
                      <a:lnTo>
                        <a:pt x="27742" y="42310"/>
                      </a:lnTo>
                      <a:cubicBezTo>
                        <a:pt x="29021" y="47808"/>
                        <a:pt x="25570" y="53305"/>
                        <a:pt x="20071" y="54584"/>
                      </a:cubicBezTo>
                      <a:cubicBezTo>
                        <a:pt x="19943" y="54627"/>
                        <a:pt x="19774" y="54627"/>
                        <a:pt x="19644" y="54670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1" name="Freeform: Shape 70"/>
                <p:cNvSpPr/>
                <p:nvPr/>
              </p:nvSpPr>
              <p:spPr>
                <a:xfrm>
                  <a:off x="6260136" y="3716883"/>
                  <a:ext cx="59231" cy="37929"/>
                </a:xfrm>
                <a:custGeom>
                  <a:avLst/>
                  <a:gdLst>
                    <a:gd name="connsiteX0" fmla="*/ 25674 w 59231"/>
                    <a:gd name="connsiteY0" fmla="*/ 37776 h 37929"/>
                    <a:gd name="connsiteX1" fmla="*/ 102 w 59231"/>
                    <a:gd name="connsiteY1" fmla="*/ 25843 h 37929"/>
                    <a:gd name="connsiteX2" fmla="*/ 2064 w 59231"/>
                    <a:gd name="connsiteY2" fmla="*/ 18257 h 37929"/>
                    <a:gd name="connsiteX3" fmla="*/ 8200 w 59231"/>
                    <a:gd name="connsiteY3" fmla="*/ 18598 h 37929"/>
                    <a:gd name="connsiteX4" fmla="*/ 29081 w 59231"/>
                    <a:gd name="connsiteY4" fmla="*/ 26695 h 37929"/>
                    <a:gd name="connsiteX5" fmla="*/ 47833 w 59231"/>
                    <a:gd name="connsiteY5" fmla="*/ 4535 h 37929"/>
                    <a:gd name="connsiteX6" fmla="*/ 53800 w 59231"/>
                    <a:gd name="connsiteY6" fmla="*/ -153 h 37929"/>
                    <a:gd name="connsiteX7" fmla="*/ 58573 w 59231"/>
                    <a:gd name="connsiteY7" fmla="*/ 4449 h 37929"/>
                    <a:gd name="connsiteX8" fmla="*/ 58487 w 59231"/>
                    <a:gd name="connsiteY8" fmla="*/ 5386 h 37929"/>
                    <a:gd name="connsiteX9" fmla="*/ 30788 w 59231"/>
                    <a:gd name="connsiteY9" fmla="*/ 37349 h 37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9231" h="37929">
                      <a:moveTo>
                        <a:pt x="25674" y="37776"/>
                      </a:moveTo>
                      <a:cubicBezTo>
                        <a:pt x="15914" y="37307"/>
                        <a:pt x="6709" y="33045"/>
                        <a:pt x="102" y="25843"/>
                      </a:cubicBezTo>
                      <a:cubicBezTo>
                        <a:pt x="-1432" y="23200"/>
                        <a:pt x="-579" y="19791"/>
                        <a:pt x="2064" y="18257"/>
                      </a:cubicBezTo>
                      <a:cubicBezTo>
                        <a:pt x="3981" y="17106"/>
                        <a:pt x="6410" y="17277"/>
                        <a:pt x="8200" y="18598"/>
                      </a:cubicBezTo>
                      <a:cubicBezTo>
                        <a:pt x="13441" y="24522"/>
                        <a:pt x="21242" y="27547"/>
                        <a:pt x="29081" y="26695"/>
                      </a:cubicBezTo>
                      <a:cubicBezTo>
                        <a:pt x="39780" y="24692"/>
                        <a:pt x="47619" y="15444"/>
                        <a:pt x="47833" y="4535"/>
                      </a:cubicBezTo>
                      <a:cubicBezTo>
                        <a:pt x="48600" y="1850"/>
                        <a:pt x="50988" y="-68"/>
                        <a:pt x="53800" y="-153"/>
                      </a:cubicBezTo>
                      <a:cubicBezTo>
                        <a:pt x="56401" y="-196"/>
                        <a:pt x="58531" y="1850"/>
                        <a:pt x="58573" y="4449"/>
                      </a:cubicBezTo>
                      <a:cubicBezTo>
                        <a:pt x="58573" y="4747"/>
                        <a:pt x="58531" y="5089"/>
                        <a:pt x="58487" y="5386"/>
                      </a:cubicBezTo>
                      <a:cubicBezTo>
                        <a:pt x="57636" y="21112"/>
                        <a:pt x="46215" y="34281"/>
                        <a:pt x="30788" y="37349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2" name="Freeform: Shape 71"/>
                <p:cNvSpPr/>
                <p:nvPr/>
              </p:nvSpPr>
              <p:spPr>
                <a:xfrm>
                  <a:off x="6664325" y="3732753"/>
                  <a:ext cx="35705" cy="59136"/>
                </a:xfrm>
                <a:custGeom>
                  <a:avLst/>
                  <a:gdLst>
                    <a:gd name="connsiteX0" fmla="*/ 4607 w 35705"/>
                    <a:gd name="connsiteY0" fmla="*/ 58982 h 59136"/>
                    <a:gd name="connsiteX1" fmla="*/ -80 w 35705"/>
                    <a:gd name="connsiteY1" fmla="*/ 55573 h 59136"/>
                    <a:gd name="connsiteX2" fmla="*/ 1751 w 35705"/>
                    <a:gd name="connsiteY2" fmla="*/ 49223 h 59136"/>
                    <a:gd name="connsiteX3" fmla="*/ 2901 w 35705"/>
                    <a:gd name="connsiteY3" fmla="*/ 48754 h 59136"/>
                    <a:gd name="connsiteX4" fmla="*/ 18245 w 35705"/>
                    <a:gd name="connsiteY4" fmla="*/ 35970 h 59136"/>
                    <a:gd name="connsiteX5" fmla="*/ 23359 w 35705"/>
                    <a:gd name="connsiteY5" fmla="*/ 6564 h 59136"/>
                    <a:gd name="connsiteX6" fmla="*/ 26896 w 35705"/>
                    <a:gd name="connsiteY6" fmla="*/ 257 h 59136"/>
                    <a:gd name="connsiteX7" fmla="*/ 27193 w 35705"/>
                    <a:gd name="connsiteY7" fmla="*/ 171 h 59136"/>
                    <a:gd name="connsiteX8" fmla="*/ 33287 w 35705"/>
                    <a:gd name="connsiteY8" fmla="*/ 2814 h 59136"/>
                    <a:gd name="connsiteX9" fmla="*/ 33586 w 35705"/>
                    <a:gd name="connsiteY9" fmla="*/ 4007 h 59136"/>
                    <a:gd name="connsiteX10" fmla="*/ 27193 w 35705"/>
                    <a:gd name="connsiteY10" fmla="*/ 41936 h 59136"/>
                    <a:gd name="connsiteX11" fmla="*/ 6738 w 35705"/>
                    <a:gd name="connsiteY11" fmla="*/ 58557 h 59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5705" h="59136">
                      <a:moveTo>
                        <a:pt x="4607" y="58982"/>
                      </a:moveTo>
                      <a:cubicBezTo>
                        <a:pt x="2519" y="58812"/>
                        <a:pt x="729" y="57491"/>
                        <a:pt x="-80" y="55573"/>
                      </a:cubicBezTo>
                      <a:cubicBezTo>
                        <a:pt x="-1318" y="53315"/>
                        <a:pt x="-506" y="50459"/>
                        <a:pt x="1751" y="49223"/>
                      </a:cubicBezTo>
                      <a:cubicBezTo>
                        <a:pt x="2136" y="49010"/>
                        <a:pt x="2519" y="48839"/>
                        <a:pt x="2901" y="48754"/>
                      </a:cubicBezTo>
                      <a:cubicBezTo>
                        <a:pt x="8995" y="45857"/>
                        <a:pt x="14281" y="41467"/>
                        <a:pt x="18245" y="35970"/>
                      </a:cubicBezTo>
                      <a:cubicBezTo>
                        <a:pt x="23741" y="27233"/>
                        <a:pt x="25617" y="16664"/>
                        <a:pt x="23359" y="6564"/>
                      </a:cubicBezTo>
                      <a:cubicBezTo>
                        <a:pt x="22591" y="3836"/>
                        <a:pt x="24168" y="1024"/>
                        <a:pt x="26896" y="257"/>
                      </a:cubicBezTo>
                      <a:cubicBezTo>
                        <a:pt x="26980" y="214"/>
                        <a:pt x="27110" y="214"/>
                        <a:pt x="27193" y="171"/>
                      </a:cubicBezTo>
                      <a:cubicBezTo>
                        <a:pt x="29581" y="-766"/>
                        <a:pt x="32307" y="385"/>
                        <a:pt x="33287" y="2814"/>
                      </a:cubicBezTo>
                      <a:cubicBezTo>
                        <a:pt x="33459" y="3197"/>
                        <a:pt x="33545" y="3581"/>
                        <a:pt x="33586" y="4007"/>
                      </a:cubicBezTo>
                      <a:cubicBezTo>
                        <a:pt x="36869" y="17005"/>
                        <a:pt x="34567" y="30728"/>
                        <a:pt x="27193" y="41936"/>
                      </a:cubicBezTo>
                      <a:cubicBezTo>
                        <a:pt x="21996" y="49223"/>
                        <a:pt x="14921" y="54977"/>
                        <a:pt x="6738" y="58557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3" name="Freeform: Shape 72"/>
                <p:cNvSpPr/>
                <p:nvPr/>
              </p:nvSpPr>
              <p:spPr>
                <a:xfrm>
                  <a:off x="6336924" y="2018182"/>
                  <a:ext cx="235607" cy="237425"/>
                </a:xfrm>
                <a:custGeom>
                  <a:avLst/>
                  <a:gdLst>
                    <a:gd name="connsiteX0" fmla="*/ 218648 w 235607"/>
                    <a:gd name="connsiteY0" fmla="*/ 84232 h 237425"/>
                    <a:gd name="connsiteX1" fmla="*/ 222058 w 235607"/>
                    <a:gd name="connsiteY1" fmla="*/ 201427 h 237425"/>
                    <a:gd name="connsiteX2" fmla="*/ 176458 w 235607"/>
                    <a:gd name="connsiteY2" fmla="*/ 236799 h 237425"/>
                    <a:gd name="connsiteX3" fmla="*/ 157280 w 235607"/>
                    <a:gd name="connsiteY3" fmla="*/ 194182 h 237425"/>
                    <a:gd name="connsiteX4" fmla="*/ 179995 w 235607"/>
                    <a:gd name="connsiteY4" fmla="*/ 164521 h 237425"/>
                    <a:gd name="connsiteX5" fmla="*/ 178588 w 235607"/>
                    <a:gd name="connsiteY5" fmla="*/ 158811 h 237425"/>
                    <a:gd name="connsiteX6" fmla="*/ 138104 w 235607"/>
                    <a:gd name="connsiteY6" fmla="*/ 147731 h 237425"/>
                    <a:gd name="connsiteX7" fmla="*/ 99748 w 235607"/>
                    <a:gd name="connsiteY7" fmla="*/ 114063 h 237425"/>
                    <a:gd name="connsiteX8" fmla="*/ 4287 w 235607"/>
                    <a:gd name="connsiteY8" fmla="*/ 58235 h 237425"/>
                    <a:gd name="connsiteX9" fmla="*/ 6844 w 235607"/>
                    <a:gd name="connsiteY9" fmla="*/ 15619 h 237425"/>
                    <a:gd name="connsiteX10" fmla="*/ 84407 w 235607"/>
                    <a:gd name="connsiteY10" fmla="*/ 1982 h 237425"/>
                    <a:gd name="connsiteX11" fmla="*/ 218648 w 235607"/>
                    <a:gd name="connsiteY11" fmla="*/ 84232 h 23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35607" h="237425">
                      <a:moveTo>
                        <a:pt x="218648" y="84232"/>
                      </a:moveTo>
                      <a:cubicBezTo>
                        <a:pt x="239105" y="120328"/>
                        <a:pt x="240382" y="164223"/>
                        <a:pt x="222058" y="201427"/>
                      </a:cubicBezTo>
                      <a:cubicBezTo>
                        <a:pt x="213107" y="215491"/>
                        <a:pt x="192652" y="241060"/>
                        <a:pt x="176458" y="236799"/>
                      </a:cubicBezTo>
                      <a:cubicBezTo>
                        <a:pt x="160263" y="232537"/>
                        <a:pt x="157706" y="216769"/>
                        <a:pt x="157280" y="194182"/>
                      </a:cubicBezTo>
                      <a:cubicBezTo>
                        <a:pt x="171729" y="192265"/>
                        <a:pt x="181912" y="178969"/>
                        <a:pt x="179995" y="164521"/>
                      </a:cubicBezTo>
                      <a:cubicBezTo>
                        <a:pt x="179740" y="162561"/>
                        <a:pt x="179272" y="160643"/>
                        <a:pt x="178588" y="158811"/>
                      </a:cubicBezTo>
                      <a:cubicBezTo>
                        <a:pt x="169640" y="145685"/>
                        <a:pt x="152506" y="140997"/>
                        <a:pt x="138104" y="147731"/>
                      </a:cubicBezTo>
                      <a:cubicBezTo>
                        <a:pt x="126469" y="135286"/>
                        <a:pt x="113599" y="123993"/>
                        <a:pt x="99748" y="114063"/>
                      </a:cubicBezTo>
                      <a:cubicBezTo>
                        <a:pt x="54148" y="81675"/>
                        <a:pt x="17925" y="85936"/>
                        <a:pt x="4287" y="58235"/>
                      </a:cubicBezTo>
                      <a:cubicBezTo>
                        <a:pt x="-3128" y="44726"/>
                        <a:pt x="-2148" y="28148"/>
                        <a:pt x="6844" y="15619"/>
                      </a:cubicBezTo>
                      <a:cubicBezTo>
                        <a:pt x="23465" y="-5264"/>
                        <a:pt x="66933" y="-149"/>
                        <a:pt x="84407" y="1982"/>
                      </a:cubicBezTo>
                      <a:cubicBezTo>
                        <a:pt x="139340" y="7479"/>
                        <a:pt x="188774" y="37780"/>
                        <a:pt x="218648" y="84232"/>
                      </a:cubicBezTo>
                      <a:close/>
                    </a:path>
                  </a:pathLst>
                </a:custGeom>
                <a:solidFill>
                  <a:srgbClr val="020010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91" name="Title 90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重点举措：</a:t>
            </a:r>
            <a:endParaRPr lang="zh-CN" altLang="en-US" dirty="0"/>
          </a:p>
        </p:txBody>
      </p:sp>
    </p:spTree>
    <p:custDataLst>
      <p:tags r:id="rId17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316585" y="2404337"/>
            <a:ext cx="9445925" cy="3052801"/>
            <a:chOff x="1316585" y="2404337"/>
            <a:chExt cx="9445925" cy="3052801"/>
          </a:xfrm>
        </p:grpSpPr>
        <p:sp>
          <p:nvSpPr>
            <p:cNvPr id="13" name="椭圆 12"/>
            <p:cNvSpPr/>
            <p:nvPr>
              <p:custDataLst>
                <p:tags r:id="rId2"/>
              </p:custDataLst>
            </p:nvPr>
          </p:nvSpPr>
          <p:spPr>
            <a:xfrm>
              <a:off x="1631048" y="2404337"/>
              <a:ext cx="2328725" cy="2328725"/>
            </a:xfrm>
            <a:prstGeom prst="ellipse">
              <a:avLst/>
            </a:prstGeom>
            <a:blipFill rotWithShape="0">
              <a:blip r:embed="rId3"/>
              <a:srcRect/>
              <a:stretch>
                <a:fillRect l="-25119" r="-25119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4"/>
              </p:custDataLst>
            </p:nvPr>
          </p:nvSpPr>
          <p:spPr>
            <a:xfrm>
              <a:off x="1316585" y="5144718"/>
              <a:ext cx="2980603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发展智慧农业，</a:t>
              </a:r>
              <a:r>
                <a:rPr lang="zh-CN" altLang="en-US" sz="1200" dirty="0"/>
                <a:t>数字产业</a:t>
              </a:r>
              <a:endParaRPr lang="zh-CN" altLang="en-US" sz="1200" dirty="0"/>
            </a:p>
          </p:txBody>
        </p:sp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1745642" y="4838910"/>
              <a:ext cx="2122488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82500"/>
            </a:bodyPr>
            <a:lstStyle>
              <a:defPPr>
                <a:defRPr lang="zh-CN"/>
              </a:defPPr>
              <a:lvl1pPr algn="ctr">
                <a:defRPr sz="1400" b="1"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60000">
                        <a:schemeClr val="accent2"/>
                      </a:gs>
                    </a:gsLst>
                    <a:lin ang="2700000" scaled="0"/>
                  </a:gradFill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1600" dirty="0">
                  <a:solidFill>
                    <a:schemeClr val="tx1"/>
                  </a:solidFill>
                </a:rPr>
                <a:t>推动农业现代化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>
              <p:custDataLst>
                <p:tags r:id="rId6"/>
              </p:custDataLst>
            </p:nvPr>
          </p:nvSpPr>
          <p:spPr>
            <a:xfrm>
              <a:off x="1947959" y="4317622"/>
              <a:ext cx="304462" cy="304460"/>
            </a:xfrm>
            <a:prstGeom prst="ellipse">
              <a:avLst/>
            </a:prstGeom>
            <a:solidFill>
              <a:schemeClr val="accent2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2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椭圆 23"/>
            <p:cNvSpPr/>
            <p:nvPr>
              <p:custDataLst>
                <p:tags r:id="rId7"/>
              </p:custDataLst>
            </p:nvPr>
          </p:nvSpPr>
          <p:spPr>
            <a:xfrm>
              <a:off x="4817888" y="2404337"/>
              <a:ext cx="2328725" cy="2328725"/>
            </a:xfrm>
            <a:prstGeom prst="ellipse">
              <a:avLst/>
            </a:prstGeom>
            <a:blipFill rotWithShape="0">
              <a:blip r:embed="rId8"/>
              <a:srcRect/>
              <a:stretch>
                <a:fillRect l="-25190" r="-25190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>
              <p:custDataLst>
                <p:tags r:id="rId9"/>
              </p:custDataLst>
            </p:nvPr>
          </p:nvSpPr>
          <p:spPr>
            <a:xfrm>
              <a:off x="4549246" y="5144718"/>
              <a:ext cx="2980603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发展高附加值农产品，</a:t>
              </a:r>
              <a:r>
                <a:rPr lang="zh-CN" altLang="en-US" sz="1200" dirty="0"/>
                <a:t>推进农业产业化</a:t>
              </a:r>
              <a:endParaRPr lang="zh-CN" altLang="en-US" sz="1200" dirty="0"/>
            </a:p>
          </p:txBody>
        </p:sp>
        <p:sp>
          <p:nvSpPr>
            <p:cNvPr id="26" name="文本框 25"/>
            <p:cNvSpPr txBox="1"/>
            <p:nvPr>
              <p:custDataLst>
                <p:tags r:id="rId10"/>
              </p:custDataLst>
            </p:nvPr>
          </p:nvSpPr>
          <p:spPr>
            <a:xfrm>
              <a:off x="4978303" y="4838910"/>
              <a:ext cx="2122488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82500"/>
            </a:bodyPr>
            <a:lstStyle>
              <a:defPPr>
                <a:defRPr lang="zh-CN"/>
              </a:defPPr>
              <a:lvl1pPr algn="ctr">
                <a:defRPr sz="1400" b="1"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60000">
                        <a:schemeClr val="accent2"/>
                      </a:gs>
                    </a:gsLst>
                    <a:lin ang="2700000" scaled="0"/>
                  </a:gradFill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1600" dirty="0">
                  <a:solidFill>
                    <a:schemeClr val="tx1"/>
                  </a:solidFill>
                </a:rPr>
                <a:t>优化农业结构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>
              <p:custDataLst>
                <p:tags r:id="rId11"/>
              </p:custDataLst>
            </p:nvPr>
          </p:nvSpPr>
          <p:spPr>
            <a:xfrm>
              <a:off x="5134799" y="4317622"/>
              <a:ext cx="304462" cy="304460"/>
            </a:xfrm>
            <a:prstGeom prst="ellipse">
              <a:avLst/>
            </a:prstGeom>
            <a:solidFill>
              <a:schemeClr val="accent5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5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28" name="椭圆 27"/>
            <p:cNvSpPr/>
            <p:nvPr>
              <p:custDataLst>
                <p:tags r:id="rId12"/>
              </p:custDataLst>
            </p:nvPr>
          </p:nvSpPr>
          <p:spPr>
            <a:xfrm>
              <a:off x="8004728" y="2404337"/>
              <a:ext cx="2328725" cy="2328725"/>
            </a:xfrm>
            <a:prstGeom prst="ellipse">
              <a:avLst/>
            </a:prstGeom>
            <a:blipFill rotWithShape="0">
              <a:blip r:embed="rId13"/>
              <a:srcRect/>
              <a:stretch>
                <a:fillRect l="-25119" r="-25119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4"/>
              </p:custDataLst>
            </p:nvPr>
          </p:nvSpPr>
          <p:spPr>
            <a:xfrm>
              <a:off x="7781907" y="5144718"/>
              <a:ext cx="2980603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加大农业科研投入，</a:t>
              </a:r>
              <a:r>
                <a:rPr lang="zh-CN" altLang="en-US" sz="1200" dirty="0"/>
                <a:t>推广新技术</a:t>
              </a:r>
              <a:endParaRPr lang="zh-CN" altLang="en-US" sz="1200" dirty="0"/>
            </a:p>
          </p:txBody>
        </p:sp>
        <p:sp>
          <p:nvSpPr>
            <p:cNvPr id="30" name="文本框 29"/>
            <p:cNvSpPr txBox="1"/>
            <p:nvPr>
              <p:custDataLst>
                <p:tags r:id="rId15"/>
              </p:custDataLst>
            </p:nvPr>
          </p:nvSpPr>
          <p:spPr>
            <a:xfrm>
              <a:off x="8210964" y="4838910"/>
              <a:ext cx="2122488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82500"/>
            </a:bodyPr>
            <a:lstStyle>
              <a:defPPr>
                <a:defRPr lang="zh-CN"/>
              </a:defPPr>
              <a:lvl1pPr algn="ctr">
                <a:defRPr sz="1400" b="1"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60000">
                        <a:schemeClr val="accent2"/>
                      </a:gs>
                    </a:gsLst>
                    <a:lin ang="2700000" scaled="0"/>
                  </a:gradFill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1600" dirty="0">
                  <a:solidFill>
                    <a:schemeClr val="tx1"/>
                  </a:solidFill>
                </a:rPr>
                <a:t>加强科技创新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>
              <p:custDataLst>
                <p:tags r:id="rId16"/>
              </p:custDataLst>
            </p:nvPr>
          </p:nvSpPr>
          <p:spPr>
            <a:xfrm>
              <a:off x="8321639" y="4317622"/>
              <a:ext cx="304462" cy="304460"/>
            </a:xfrm>
            <a:prstGeom prst="ellipse">
              <a:avLst/>
            </a:prstGeom>
            <a:solidFill>
              <a:schemeClr val="accent4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4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Title 33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解决三农问题的发展路径</a:t>
            </a:r>
            <a:r>
              <a:rPr lang="en-US" altLang="zh-CN" dirty="0"/>
              <a:t>——</a:t>
            </a:r>
            <a:r>
              <a:rPr lang="zh-CN" altLang="en-US" dirty="0"/>
              <a:t>农业</a:t>
            </a:r>
            <a:endParaRPr lang="zh-CN" altLang="en-US" dirty="0"/>
          </a:p>
        </p:txBody>
      </p:sp>
    </p:spTree>
    <p:custDataLst>
      <p:tags r:id="rId17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>
            <p:custDataLst>
              <p:tags r:id="rId1"/>
            </p:custDataLst>
          </p:nvPr>
        </p:nvGrpSpPr>
        <p:grpSpPr>
          <a:xfrm>
            <a:off x="678872" y="1130300"/>
            <a:ext cx="10719957" cy="5003800"/>
            <a:chOff x="678872" y="1130300"/>
            <a:chExt cx="10719957" cy="5003800"/>
          </a:xfrm>
        </p:grpSpPr>
        <p:sp>
          <p:nvSpPr>
            <p:cNvPr id="2" name="圆角矩形 1"/>
            <p:cNvSpPr/>
            <p:nvPr/>
          </p:nvSpPr>
          <p:spPr>
            <a:xfrm>
              <a:off x="7961747" y="1130300"/>
              <a:ext cx="3437082" cy="5003800"/>
            </a:xfrm>
            <a:prstGeom prst="roundRect">
              <a:avLst>
                <a:gd name="adj" fmla="val 2000"/>
              </a:avLst>
            </a:prstGeom>
            <a:blipFill rotWithShape="0">
              <a:blip r:embed="rId2"/>
              <a:srcRect/>
              <a:stretch>
                <a:fillRect l="-59550" r="-59550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78872" y="1139536"/>
              <a:ext cx="57985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</a:rPr>
                <a:t>科学前沿探索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793171" y="2579647"/>
              <a:ext cx="4479996" cy="647203"/>
              <a:chOff x="869564" y="2522497"/>
              <a:chExt cx="4479996" cy="647203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869564" y="2522497"/>
                <a:ext cx="444222" cy="444220"/>
                <a:chOff x="3866383" y="1968240"/>
                <a:chExt cx="444222" cy="444220"/>
              </a:xfrm>
            </p:grpSpPr>
            <p:sp>
              <p:nvSpPr>
                <p:cNvPr id="4" name="椭圆 3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3866383" y="1968240"/>
                  <a:ext cx="444222" cy="444220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1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" name="任意多边形 4"/>
                <p:cNvSpPr/>
                <p:nvPr>
                  <p:custDataLst>
                    <p:tags r:id="rId4"/>
                  </p:custDataLst>
                </p:nvPr>
              </p:nvSpPr>
              <p:spPr bwMode="auto">
                <a:xfrm>
                  <a:off x="3985714" y="2113265"/>
                  <a:ext cx="205561" cy="154170"/>
                </a:xfrm>
                <a:custGeom>
                  <a:avLst/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419 w 533400"/>
                    <a:gd name="connsiteY9" fmla="*/ 198646 h 400050"/>
                    <a:gd name="connsiteX10" fmla="*/ 351414 w 533400"/>
                    <a:gd name="connsiteY10" fmla="*/ 204170 h 400050"/>
                    <a:gd name="connsiteX11" fmla="*/ 351414 w 533400"/>
                    <a:gd name="connsiteY11" fmla="*/ 204170 h 400050"/>
                    <a:gd name="connsiteX12" fmla="*/ 267118 w 533400"/>
                    <a:gd name="connsiteY12" fmla="*/ 315613 h 400050"/>
                    <a:gd name="connsiteX13" fmla="*/ 264641 w 533400"/>
                    <a:gd name="connsiteY13" fmla="*/ 318470 h 400050"/>
                    <a:gd name="connsiteX14" fmla="*/ 224255 w 533400"/>
                    <a:gd name="connsiteY14" fmla="*/ 318756 h 400050"/>
                    <a:gd name="connsiteX15" fmla="*/ 224255 w 533400"/>
                    <a:gd name="connsiteY15" fmla="*/ 318756 h 400050"/>
                    <a:gd name="connsiteX16" fmla="*/ 162152 w 533400"/>
                    <a:gd name="connsiteY16" fmla="*/ 257415 h 400050"/>
                    <a:gd name="connsiteX17" fmla="*/ 160247 w 533400"/>
                    <a:gd name="connsiteY17" fmla="*/ 255701 h 400050"/>
                    <a:gd name="connsiteX18" fmla="*/ 120052 w 533400"/>
                    <a:gd name="connsiteY18" fmla="*/ 259606 h 400050"/>
                    <a:gd name="connsiteX19" fmla="*/ 120052 w 533400"/>
                    <a:gd name="connsiteY19" fmla="*/ 259606 h 400050"/>
                    <a:gd name="connsiteX20" fmla="*/ 32517 w 533400"/>
                    <a:gd name="connsiteY20" fmla="*/ 366095 h 400050"/>
                    <a:gd name="connsiteX21" fmla="*/ 30326 w 533400"/>
                    <a:gd name="connsiteY21" fmla="*/ 372096 h 400050"/>
                    <a:gd name="connsiteX22" fmla="*/ 39851 w 533400"/>
                    <a:gd name="connsiteY22" fmla="*/ 381621 h 400050"/>
                    <a:gd name="connsiteX23" fmla="*/ 39851 w 533400"/>
                    <a:gd name="connsiteY23" fmla="*/ 381621 h 400050"/>
                    <a:gd name="connsiteX24" fmla="*/ 497242 w 533400"/>
                    <a:gd name="connsiteY24" fmla="*/ 381621 h 400050"/>
                    <a:gd name="connsiteX25" fmla="*/ 502480 w 533400"/>
                    <a:gd name="connsiteY25" fmla="*/ 380002 h 400050"/>
                    <a:gd name="connsiteX26" fmla="*/ 505147 w 533400"/>
                    <a:gd name="connsiteY26" fmla="*/ 366762 h 400050"/>
                    <a:gd name="connsiteX27" fmla="*/ 505147 w 533400"/>
                    <a:gd name="connsiteY27" fmla="*/ 366762 h 400050"/>
                    <a:gd name="connsiteX28" fmla="*/ 397991 w 533400"/>
                    <a:gd name="connsiteY28" fmla="*/ 205504 h 400050"/>
                    <a:gd name="connsiteX29" fmla="*/ 391419 w 533400"/>
                    <a:gd name="connsiteY29" fmla="*/ 198646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245" y="621"/>
                        <a:pt x="534008" y="13385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7907"/>
                        <a:pt x="521245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3371" y="400671"/>
                        <a:pt x="608" y="387907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385"/>
                        <a:pt x="13371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419" y="198646"/>
                      </a:moveTo>
                      <a:cubicBezTo>
                        <a:pt x="378846" y="189121"/>
                        <a:pt x="360939" y="191597"/>
                        <a:pt x="351414" y="204170"/>
                      </a:cubicBezTo>
                      <a:lnTo>
                        <a:pt x="351414" y="204170"/>
                      </a:lnTo>
                      <a:lnTo>
                        <a:pt x="267118" y="315613"/>
                      </a:lnTo>
                      <a:cubicBezTo>
                        <a:pt x="266355" y="316660"/>
                        <a:pt x="265498" y="317518"/>
                        <a:pt x="264641" y="318470"/>
                      </a:cubicBezTo>
                      <a:cubicBezTo>
                        <a:pt x="253592" y="329710"/>
                        <a:pt x="235495" y="329805"/>
                        <a:pt x="224255" y="318756"/>
                      </a:cubicBezTo>
                      <a:lnTo>
                        <a:pt x="224255" y="318756"/>
                      </a:lnTo>
                      <a:lnTo>
                        <a:pt x="162152" y="257415"/>
                      </a:lnTo>
                      <a:cubicBezTo>
                        <a:pt x="161485" y="256844"/>
                        <a:pt x="160914" y="256177"/>
                        <a:pt x="160247" y="255701"/>
                      </a:cubicBezTo>
                      <a:cubicBezTo>
                        <a:pt x="148055" y="245699"/>
                        <a:pt x="130053" y="247414"/>
                        <a:pt x="120052" y="259606"/>
                      </a:cubicBezTo>
                      <a:lnTo>
                        <a:pt x="120052" y="259606"/>
                      </a:lnTo>
                      <a:lnTo>
                        <a:pt x="32517" y="366095"/>
                      </a:lnTo>
                      <a:cubicBezTo>
                        <a:pt x="31088" y="367810"/>
                        <a:pt x="30326" y="369905"/>
                        <a:pt x="30326" y="372096"/>
                      </a:cubicBezTo>
                      <a:cubicBezTo>
                        <a:pt x="30326" y="377335"/>
                        <a:pt x="34612" y="381621"/>
                        <a:pt x="39851" y="381621"/>
                      </a:cubicBezTo>
                      <a:lnTo>
                        <a:pt x="39851" y="381621"/>
                      </a:lnTo>
                      <a:lnTo>
                        <a:pt x="497242" y="381621"/>
                      </a:lnTo>
                      <a:cubicBezTo>
                        <a:pt x="499146" y="381621"/>
                        <a:pt x="500956" y="381050"/>
                        <a:pt x="502480" y="380002"/>
                      </a:cubicBezTo>
                      <a:cubicBezTo>
                        <a:pt x="506862" y="377049"/>
                        <a:pt x="508005" y="371144"/>
                        <a:pt x="505147" y="366762"/>
                      </a:cubicBezTo>
                      <a:lnTo>
                        <a:pt x="505147" y="366762"/>
                      </a:lnTo>
                      <a:lnTo>
                        <a:pt x="397991" y="205504"/>
                      </a:lnTo>
                      <a:cubicBezTo>
                        <a:pt x="396181" y="202932"/>
                        <a:pt x="393990" y="200551"/>
                        <a:pt x="391419" y="198646"/>
                      </a:cubicBez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2" name="文本框 11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378438" y="2559941"/>
                <a:ext cx="3966278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9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dirty="0"/>
                  <a:t>完善基础设施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383281" y="2857280"/>
                <a:ext cx="3966279" cy="312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持续推进农村交通，水利，</a:t>
                </a:r>
                <a:r>
                  <a:rPr lang="zh-CN" altLang="en-US" sz="1200" dirty="0"/>
                  <a:t>能源建设</a:t>
                </a:r>
                <a:endParaRPr lang="zh-CN" altLang="en-US" sz="1200" dirty="0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388484" y="3805186"/>
              <a:ext cx="4479996" cy="647203"/>
              <a:chOff x="1580329" y="3696706"/>
              <a:chExt cx="4479996" cy="647203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1580329" y="3696706"/>
                <a:ext cx="444222" cy="444220"/>
                <a:chOff x="7078395" y="1968240"/>
                <a:chExt cx="444222" cy="444220"/>
              </a:xfrm>
            </p:grpSpPr>
            <p:sp>
              <p:nvSpPr>
                <p:cNvPr id="31" name="椭圆 30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7078395" y="1968240"/>
                  <a:ext cx="444222" cy="444220"/>
                </a:xfrm>
                <a:prstGeom prst="ellipse">
                  <a:avLst/>
                </a:prstGeom>
                <a:solidFill>
                  <a:schemeClr val="accent5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5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任意多边形 31"/>
                <p:cNvSpPr/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7206741" y="2087570"/>
                  <a:ext cx="187529" cy="205561"/>
                </a:xfrm>
                <a:custGeom>
                  <a:avLst/>
                  <a:gdLst>
                    <a:gd name="connsiteX0" fmla="*/ 248770 w 495300"/>
                    <a:gd name="connsiteY0" fmla="*/ 621 h 542925"/>
                    <a:gd name="connsiteX1" fmla="*/ 496420 w 495300"/>
                    <a:gd name="connsiteY1" fmla="*/ 248271 h 542925"/>
                    <a:gd name="connsiteX2" fmla="*/ 323827 w 495300"/>
                    <a:gd name="connsiteY2" fmla="*/ 484396 h 542925"/>
                    <a:gd name="connsiteX3" fmla="*/ 346973 w 495300"/>
                    <a:gd name="connsiteY3" fmla="*/ 524496 h 542925"/>
                    <a:gd name="connsiteX4" fmla="*/ 420220 w 495300"/>
                    <a:gd name="connsiteY4" fmla="*/ 524496 h 542925"/>
                    <a:gd name="connsiteX5" fmla="*/ 420220 w 495300"/>
                    <a:gd name="connsiteY5" fmla="*/ 543546 h 542925"/>
                    <a:gd name="connsiteX6" fmla="*/ 77320 w 495300"/>
                    <a:gd name="connsiteY6" fmla="*/ 543546 h 542925"/>
                    <a:gd name="connsiteX7" fmla="*/ 77320 w 495300"/>
                    <a:gd name="connsiteY7" fmla="*/ 524496 h 542925"/>
                    <a:gd name="connsiteX8" fmla="*/ 150567 w 495300"/>
                    <a:gd name="connsiteY8" fmla="*/ 524496 h 542925"/>
                    <a:gd name="connsiteX9" fmla="*/ 173713 w 495300"/>
                    <a:gd name="connsiteY9" fmla="*/ 484396 h 542925"/>
                    <a:gd name="connsiteX10" fmla="*/ 1120 w 495300"/>
                    <a:gd name="connsiteY10" fmla="*/ 248271 h 542925"/>
                    <a:gd name="connsiteX11" fmla="*/ 248770 w 495300"/>
                    <a:gd name="connsiteY11" fmla="*/ 621 h 542925"/>
                    <a:gd name="connsiteX12" fmla="*/ 192763 w 495300"/>
                    <a:gd name="connsiteY12" fmla="*/ 489539 h 542925"/>
                    <a:gd name="connsiteX13" fmla="*/ 172570 w 495300"/>
                    <a:gd name="connsiteY13" fmla="*/ 524496 h 542925"/>
                    <a:gd name="connsiteX14" fmla="*/ 324970 w 495300"/>
                    <a:gd name="connsiteY14" fmla="*/ 524496 h 542925"/>
                    <a:gd name="connsiteX15" fmla="*/ 304777 w 495300"/>
                    <a:gd name="connsiteY15" fmla="*/ 489539 h 542925"/>
                    <a:gd name="connsiteX16" fmla="*/ 248770 w 495300"/>
                    <a:gd name="connsiteY16" fmla="*/ 495921 h 542925"/>
                    <a:gd name="connsiteX17" fmla="*/ 192763 w 495300"/>
                    <a:gd name="connsiteY17" fmla="*/ 489539 h 542925"/>
                    <a:gd name="connsiteX18" fmla="*/ 248770 w 495300"/>
                    <a:gd name="connsiteY18" fmla="*/ 143496 h 542925"/>
                    <a:gd name="connsiteX19" fmla="*/ 143995 w 495300"/>
                    <a:gd name="connsiteY19" fmla="*/ 248271 h 542925"/>
                    <a:gd name="connsiteX20" fmla="*/ 248770 w 495300"/>
                    <a:gd name="connsiteY20" fmla="*/ 353046 h 542925"/>
                    <a:gd name="connsiteX21" fmla="*/ 353545 w 495300"/>
                    <a:gd name="connsiteY21" fmla="*/ 248271 h 542925"/>
                    <a:gd name="connsiteX22" fmla="*/ 248770 w 495300"/>
                    <a:gd name="connsiteY22" fmla="*/ 143496 h 542925"/>
                    <a:gd name="connsiteX23" fmla="*/ 367833 w 495300"/>
                    <a:gd name="connsiteY23" fmla="*/ 114921 h 542925"/>
                    <a:gd name="connsiteX24" fmla="*/ 353545 w 495300"/>
                    <a:gd name="connsiteY24" fmla="*/ 129209 h 542925"/>
                    <a:gd name="connsiteX25" fmla="*/ 367833 w 495300"/>
                    <a:gd name="connsiteY25" fmla="*/ 143496 h 542925"/>
                    <a:gd name="connsiteX26" fmla="*/ 382120 w 495300"/>
                    <a:gd name="connsiteY26" fmla="*/ 129209 h 542925"/>
                    <a:gd name="connsiteX27" fmla="*/ 367833 w 495300"/>
                    <a:gd name="connsiteY27" fmla="*/ 114921 h 542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95300" h="542925">
                      <a:moveTo>
                        <a:pt x="248770" y="621"/>
                      </a:moveTo>
                      <a:cubicBezTo>
                        <a:pt x="385549" y="621"/>
                        <a:pt x="496420" y="111492"/>
                        <a:pt x="496420" y="248271"/>
                      </a:cubicBezTo>
                      <a:cubicBezTo>
                        <a:pt x="496420" y="358856"/>
                        <a:pt x="423935" y="452582"/>
                        <a:pt x="323827" y="484396"/>
                      </a:cubicBezTo>
                      <a:lnTo>
                        <a:pt x="346973" y="524496"/>
                      </a:lnTo>
                      <a:lnTo>
                        <a:pt x="420220" y="524496"/>
                      </a:lnTo>
                      <a:lnTo>
                        <a:pt x="420220" y="543546"/>
                      </a:lnTo>
                      <a:lnTo>
                        <a:pt x="77320" y="543546"/>
                      </a:lnTo>
                      <a:lnTo>
                        <a:pt x="77320" y="524496"/>
                      </a:lnTo>
                      <a:lnTo>
                        <a:pt x="150567" y="524496"/>
                      </a:lnTo>
                      <a:lnTo>
                        <a:pt x="173713" y="484396"/>
                      </a:lnTo>
                      <a:cubicBezTo>
                        <a:pt x="73605" y="452582"/>
                        <a:pt x="1120" y="358856"/>
                        <a:pt x="1120" y="248271"/>
                      </a:cubicBezTo>
                      <a:cubicBezTo>
                        <a:pt x="1120" y="111492"/>
                        <a:pt x="111991" y="621"/>
                        <a:pt x="248770" y="621"/>
                      </a:cubicBezTo>
                      <a:close/>
                      <a:moveTo>
                        <a:pt x="192763" y="489539"/>
                      </a:moveTo>
                      <a:lnTo>
                        <a:pt x="172570" y="524496"/>
                      </a:lnTo>
                      <a:lnTo>
                        <a:pt x="324970" y="524496"/>
                      </a:lnTo>
                      <a:lnTo>
                        <a:pt x="304777" y="489539"/>
                      </a:lnTo>
                      <a:cubicBezTo>
                        <a:pt x="286775" y="493730"/>
                        <a:pt x="268010" y="495921"/>
                        <a:pt x="248770" y="495921"/>
                      </a:cubicBezTo>
                      <a:cubicBezTo>
                        <a:pt x="229530" y="495921"/>
                        <a:pt x="210765" y="493730"/>
                        <a:pt x="192763" y="489539"/>
                      </a:cubicBezTo>
                      <a:close/>
                      <a:moveTo>
                        <a:pt x="248770" y="143496"/>
                      </a:moveTo>
                      <a:cubicBezTo>
                        <a:pt x="190858" y="143496"/>
                        <a:pt x="143995" y="190359"/>
                        <a:pt x="143995" y="248271"/>
                      </a:cubicBezTo>
                      <a:cubicBezTo>
                        <a:pt x="143995" y="306183"/>
                        <a:pt x="190858" y="353046"/>
                        <a:pt x="248770" y="353046"/>
                      </a:cubicBezTo>
                      <a:cubicBezTo>
                        <a:pt x="306682" y="353046"/>
                        <a:pt x="353545" y="306183"/>
                        <a:pt x="353545" y="248271"/>
                      </a:cubicBezTo>
                      <a:cubicBezTo>
                        <a:pt x="353545" y="190359"/>
                        <a:pt x="306682" y="143496"/>
                        <a:pt x="248770" y="143496"/>
                      </a:cubicBezTo>
                      <a:close/>
                      <a:moveTo>
                        <a:pt x="367833" y="114921"/>
                      </a:moveTo>
                      <a:cubicBezTo>
                        <a:pt x="359927" y="114921"/>
                        <a:pt x="353545" y="121303"/>
                        <a:pt x="353545" y="129209"/>
                      </a:cubicBezTo>
                      <a:cubicBezTo>
                        <a:pt x="353545" y="137114"/>
                        <a:pt x="359927" y="143496"/>
                        <a:pt x="367833" y="143496"/>
                      </a:cubicBezTo>
                      <a:cubicBezTo>
                        <a:pt x="375738" y="143496"/>
                        <a:pt x="382120" y="137114"/>
                        <a:pt x="382120" y="129209"/>
                      </a:cubicBezTo>
                      <a:cubicBezTo>
                        <a:pt x="382120" y="121303"/>
                        <a:pt x="375738" y="114921"/>
                        <a:pt x="367833" y="1149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38" name="文本框 37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2089202" y="3734150"/>
                <a:ext cx="3966277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9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dirty="0"/>
                  <a:t>提升公共服务</a:t>
                </a:r>
                <a:endParaRPr lang="zh-CN" altLang="en-US" sz="1600" dirty="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2094046" y="4031489"/>
                <a:ext cx="3966279" cy="312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加强农村教育，医疗，文化</a:t>
                </a:r>
                <a:r>
                  <a:rPr lang="zh-CN" altLang="en-US" sz="1200" dirty="0"/>
                  <a:t>设施建设</a:t>
                </a:r>
                <a:endParaRPr lang="zh-CN" altLang="en-US" sz="1200" dirty="0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983797" y="5030726"/>
              <a:ext cx="4479996" cy="647203"/>
              <a:chOff x="2291094" y="4973576"/>
              <a:chExt cx="4479996" cy="647203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2291094" y="4973576"/>
                <a:ext cx="444222" cy="444220"/>
                <a:chOff x="6275392" y="1968240"/>
                <a:chExt cx="444222" cy="444220"/>
              </a:xfrm>
            </p:grpSpPr>
            <p:sp>
              <p:nvSpPr>
                <p:cNvPr id="34" name="椭圆 33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6275392" y="1968240"/>
                  <a:ext cx="444222" cy="444220"/>
                </a:xfrm>
                <a:prstGeom prst="ellipse">
                  <a:avLst/>
                </a:prstGeom>
                <a:solidFill>
                  <a:schemeClr val="accent4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4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5" name="任意多边形 34"/>
                <p:cNvSpPr/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6394722" y="2120267"/>
                  <a:ext cx="205561" cy="163687"/>
                </a:xfrm>
                <a:custGeom>
                  <a:avLst/>
                  <a:gdLst>
                    <a:gd name="connsiteX0" fmla="*/ 486767 w 514350"/>
                    <a:gd name="connsiteY0" fmla="*/ 621 h 409575"/>
                    <a:gd name="connsiteX1" fmla="*/ 515342 w 514350"/>
                    <a:gd name="connsiteY1" fmla="*/ 29196 h 409575"/>
                    <a:gd name="connsiteX2" fmla="*/ 515342 w 514350"/>
                    <a:gd name="connsiteY2" fmla="*/ 324471 h 409575"/>
                    <a:gd name="connsiteX3" fmla="*/ 486767 w 514350"/>
                    <a:gd name="connsiteY3" fmla="*/ 353046 h 409575"/>
                    <a:gd name="connsiteX4" fmla="*/ 192159 w 514350"/>
                    <a:gd name="connsiteY4" fmla="*/ 353046 h 409575"/>
                    <a:gd name="connsiteX5" fmla="*/ 115387 w 514350"/>
                    <a:gd name="connsiteY5" fmla="*/ 410196 h 409575"/>
                    <a:gd name="connsiteX6" fmla="*/ 115387 w 514350"/>
                    <a:gd name="connsiteY6" fmla="*/ 353046 h 409575"/>
                    <a:gd name="connsiteX7" fmla="*/ 29567 w 514350"/>
                    <a:gd name="connsiteY7" fmla="*/ 353046 h 409575"/>
                    <a:gd name="connsiteX8" fmla="*/ 992 w 514350"/>
                    <a:gd name="connsiteY8" fmla="*/ 324471 h 409575"/>
                    <a:gd name="connsiteX9" fmla="*/ 992 w 514350"/>
                    <a:gd name="connsiteY9" fmla="*/ 29196 h 409575"/>
                    <a:gd name="connsiteX10" fmla="*/ 29567 w 514350"/>
                    <a:gd name="connsiteY10" fmla="*/ 621 h 409575"/>
                    <a:gd name="connsiteX11" fmla="*/ 486767 w 514350"/>
                    <a:gd name="connsiteY11" fmla="*/ 621 h 409575"/>
                    <a:gd name="connsiteX12" fmla="*/ 124817 w 514350"/>
                    <a:gd name="connsiteY12" fmla="*/ 143496 h 409575"/>
                    <a:gd name="connsiteX13" fmla="*/ 91480 w 514350"/>
                    <a:gd name="connsiteY13" fmla="*/ 176834 h 409575"/>
                    <a:gd name="connsiteX14" fmla="*/ 124817 w 514350"/>
                    <a:gd name="connsiteY14" fmla="*/ 210171 h 409575"/>
                    <a:gd name="connsiteX15" fmla="*/ 158155 w 514350"/>
                    <a:gd name="connsiteY15" fmla="*/ 176834 h 409575"/>
                    <a:gd name="connsiteX16" fmla="*/ 124817 w 514350"/>
                    <a:gd name="connsiteY16" fmla="*/ 143496 h 409575"/>
                    <a:gd name="connsiteX17" fmla="*/ 258167 w 514350"/>
                    <a:gd name="connsiteY17" fmla="*/ 143496 h 409575"/>
                    <a:gd name="connsiteX18" fmla="*/ 224830 w 514350"/>
                    <a:gd name="connsiteY18" fmla="*/ 176834 h 409575"/>
                    <a:gd name="connsiteX19" fmla="*/ 258167 w 514350"/>
                    <a:gd name="connsiteY19" fmla="*/ 210171 h 409575"/>
                    <a:gd name="connsiteX20" fmla="*/ 291505 w 514350"/>
                    <a:gd name="connsiteY20" fmla="*/ 176834 h 409575"/>
                    <a:gd name="connsiteX21" fmla="*/ 258167 w 514350"/>
                    <a:gd name="connsiteY21" fmla="*/ 143496 h 409575"/>
                    <a:gd name="connsiteX22" fmla="*/ 391517 w 514350"/>
                    <a:gd name="connsiteY22" fmla="*/ 143496 h 409575"/>
                    <a:gd name="connsiteX23" fmla="*/ 358180 w 514350"/>
                    <a:gd name="connsiteY23" fmla="*/ 176834 h 409575"/>
                    <a:gd name="connsiteX24" fmla="*/ 391517 w 514350"/>
                    <a:gd name="connsiteY24" fmla="*/ 210171 h 409575"/>
                    <a:gd name="connsiteX25" fmla="*/ 424855 w 514350"/>
                    <a:gd name="connsiteY25" fmla="*/ 176834 h 409575"/>
                    <a:gd name="connsiteX26" fmla="*/ 391517 w 514350"/>
                    <a:gd name="connsiteY26" fmla="*/ 143496 h 409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14350" h="409575">
                      <a:moveTo>
                        <a:pt x="486767" y="621"/>
                      </a:moveTo>
                      <a:cubicBezTo>
                        <a:pt x="502579" y="621"/>
                        <a:pt x="515342" y="13385"/>
                        <a:pt x="515342" y="29196"/>
                      </a:cubicBezTo>
                      <a:lnTo>
                        <a:pt x="515342" y="324471"/>
                      </a:lnTo>
                      <a:cubicBezTo>
                        <a:pt x="515342" y="340282"/>
                        <a:pt x="502579" y="353046"/>
                        <a:pt x="486767" y="353046"/>
                      </a:cubicBezTo>
                      <a:lnTo>
                        <a:pt x="192159" y="353046"/>
                      </a:lnTo>
                      <a:lnTo>
                        <a:pt x="115387" y="410196"/>
                      </a:lnTo>
                      <a:lnTo>
                        <a:pt x="115387" y="353046"/>
                      </a:lnTo>
                      <a:lnTo>
                        <a:pt x="29567" y="353046"/>
                      </a:lnTo>
                      <a:cubicBezTo>
                        <a:pt x="13755" y="353046"/>
                        <a:pt x="992" y="340282"/>
                        <a:pt x="992" y="324471"/>
                      </a:cubicBezTo>
                      <a:lnTo>
                        <a:pt x="992" y="29196"/>
                      </a:lnTo>
                      <a:cubicBezTo>
                        <a:pt x="992" y="13385"/>
                        <a:pt x="13755" y="621"/>
                        <a:pt x="29567" y="621"/>
                      </a:cubicBezTo>
                      <a:lnTo>
                        <a:pt x="486767" y="621"/>
                      </a:lnTo>
                      <a:close/>
                      <a:moveTo>
                        <a:pt x="124817" y="143496"/>
                      </a:moveTo>
                      <a:cubicBezTo>
                        <a:pt x="106434" y="143496"/>
                        <a:pt x="91480" y="158450"/>
                        <a:pt x="91480" y="176834"/>
                      </a:cubicBezTo>
                      <a:cubicBezTo>
                        <a:pt x="91480" y="195217"/>
                        <a:pt x="106434" y="210171"/>
                        <a:pt x="124817" y="210171"/>
                      </a:cubicBezTo>
                      <a:cubicBezTo>
                        <a:pt x="143200" y="210171"/>
                        <a:pt x="158155" y="195217"/>
                        <a:pt x="158155" y="176834"/>
                      </a:cubicBezTo>
                      <a:cubicBezTo>
                        <a:pt x="158155" y="158450"/>
                        <a:pt x="143200" y="143496"/>
                        <a:pt x="124817" y="143496"/>
                      </a:cubicBezTo>
                      <a:close/>
                      <a:moveTo>
                        <a:pt x="258167" y="143496"/>
                      </a:moveTo>
                      <a:cubicBezTo>
                        <a:pt x="239784" y="143496"/>
                        <a:pt x="224830" y="158450"/>
                        <a:pt x="224830" y="176834"/>
                      </a:cubicBezTo>
                      <a:cubicBezTo>
                        <a:pt x="224830" y="195217"/>
                        <a:pt x="239784" y="210171"/>
                        <a:pt x="258167" y="210171"/>
                      </a:cubicBezTo>
                      <a:cubicBezTo>
                        <a:pt x="276550" y="210171"/>
                        <a:pt x="291505" y="195217"/>
                        <a:pt x="291505" y="176834"/>
                      </a:cubicBezTo>
                      <a:cubicBezTo>
                        <a:pt x="291505" y="158450"/>
                        <a:pt x="276550" y="143496"/>
                        <a:pt x="258167" y="143496"/>
                      </a:cubicBezTo>
                      <a:close/>
                      <a:moveTo>
                        <a:pt x="391517" y="143496"/>
                      </a:moveTo>
                      <a:cubicBezTo>
                        <a:pt x="373134" y="143496"/>
                        <a:pt x="358180" y="158450"/>
                        <a:pt x="358180" y="176834"/>
                      </a:cubicBezTo>
                      <a:cubicBezTo>
                        <a:pt x="358180" y="195217"/>
                        <a:pt x="373134" y="210171"/>
                        <a:pt x="391517" y="210171"/>
                      </a:cubicBezTo>
                      <a:cubicBezTo>
                        <a:pt x="409900" y="210171"/>
                        <a:pt x="424855" y="195217"/>
                        <a:pt x="424855" y="176834"/>
                      </a:cubicBezTo>
                      <a:cubicBezTo>
                        <a:pt x="424855" y="158450"/>
                        <a:pt x="409900" y="143496"/>
                        <a:pt x="391517" y="1434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45" name="文本框 44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2799968" y="5011020"/>
                <a:ext cx="3966276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9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dirty="0"/>
                  <a:t>促进城乡融合</a:t>
                </a:r>
                <a:endParaRPr lang="zh-CN" altLang="en-US" sz="1600" dirty="0"/>
              </a:p>
            </p:txBody>
          </p:sp>
          <p:sp>
            <p:nvSpPr>
              <p:cNvPr id="46" name="文本框 45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2804811" y="5308359"/>
                <a:ext cx="3966279" cy="312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推动城乡要素平等交换，</a:t>
                </a:r>
                <a:r>
                  <a:rPr lang="zh-CN" altLang="en-US" sz="1200" dirty="0"/>
                  <a:t>双向流动</a:t>
                </a:r>
                <a:endParaRPr lang="zh-CN" altLang="en-US" sz="1200" dirty="0"/>
              </a:p>
            </p:txBody>
          </p:sp>
        </p:grpSp>
      </p:grpSp>
      <p:sp>
        <p:nvSpPr>
          <p:cNvPr id="53" name="Title 52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解决三农问题的发展路径</a:t>
            </a:r>
            <a:r>
              <a:rPr lang="en-US" altLang="zh-CN" dirty="0"/>
              <a:t>——</a:t>
            </a:r>
            <a:r>
              <a:rPr lang="zh-CN" altLang="en-US" dirty="0"/>
              <a:t>农村</a:t>
            </a:r>
            <a:endParaRPr lang="zh-CN" altLang="en-US" dirty="0"/>
          </a:p>
        </p:txBody>
      </p:sp>
    </p:spTree>
    <p:custDataLst>
      <p:tags r:id="rId15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1589" y="0"/>
            <a:ext cx="12188825" cy="6858001"/>
            <a:chOff x="1589" y="0"/>
            <a:chExt cx="12188825" cy="6858001"/>
          </a:xfrm>
        </p:grpSpPr>
        <p:grpSp>
          <p:nvGrpSpPr>
            <p:cNvPr id="2" name="组合 1"/>
            <p:cNvGrpSpPr/>
            <p:nvPr/>
          </p:nvGrpSpPr>
          <p:grpSpPr>
            <a:xfrm>
              <a:off x="831551" y="1259870"/>
              <a:ext cx="10528899" cy="4338260"/>
              <a:chOff x="732826" y="1259870"/>
              <a:chExt cx="10528899" cy="4338260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732826" y="1259870"/>
                <a:ext cx="6048974" cy="4603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solidFill>
                      <a:schemeClr val="tx1"/>
                    </a:solidFill>
                  </a:rPr>
                  <a:t>解决三农问题的发展路径</a:t>
                </a:r>
                <a:r>
                  <a:rPr kumimoji="0" lang="en-US" altLang="zh-CN" sz="2400" b="1" i="0" u="none" strike="noStrike" kern="1200" cap="none" spc="0" normalizeH="0" baseline="0" noProof="0" dirty="0">
                    <a:solidFill>
                      <a:schemeClr val="tx1"/>
                    </a:solidFill>
                  </a:rPr>
                  <a:t>——</a:t>
                </a:r>
                <a:r>
                  <a:rPr kumimoji="0" lang="zh-CN" altLang="en-US" sz="2400" b="1" i="0" u="none" strike="noStrike" kern="1200" cap="none" spc="0" normalizeH="0" baseline="0" noProof="0" dirty="0">
                    <a:solidFill>
                      <a:schemeClr val="tx1"/>
                    </a:solidFill>
                  </a:rPr>
                  <a:t>农民</a:t>
                </a:r>
                <a:endPara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765844" y="2441522"/>
                <a:ext cx="3939883" cy="516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通过农业科技研究，提高农业生产效率，增加农民收入，改善农业生态环境。</a:t>
                </a:r>
                <a:endParaRPr lang="zh-CN" altLang="en-US" sz="1200" dirty="0"/>
              </a:p>
            </p:txBody>
          </p:sp>
          <p:sp>
            <p:nvSpPr>
              <p:cNvPr id="17" name="圆角矩形 16"/>
              <p:cNvSpPr/>
              <p:nvPr>
                <p:custDataLst>
                  <p:tags r:id="rId2"/>
                </p:custDataLst>
              </p:nvPr>
            </p:nvSpPr>
            <p:spPr>
              <a:xfrm>
                <a:off x="857250" y="3714750"/>
                <a:ext cx="3206749" cy="1883380"/>
              </a:xfrm>
              <a:prstGeom prst="roundRect">
                <a:avLst>
                  <a:gd name="adj" fmla="val 4500"/>
                </a:avLst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14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圆角矩形 17"/>
              <p:cNvSpPr/>
              <p:nvPr>
                <p:custDataLst>
                  <p:tags r:id="rId3"/>
                </p:custDataLst>
              </p:nvPr>
            </p:nvSpPr>
            <p:spPr>
              <a:xfrm>
                <a:off x="4456113" y="3714750"/>
                <a:ext cx="3206749" cy="1883380"/>
              </a:xfrm>
              <a:prstGeom prst="roundRect">
                <a:avLst>
                  <a:gd name="adj" fmla="val 4500"/>
                </a:avLst>
              </a:prstGeom>
              <a:solidFill>
                <a:schemeClr val="accent4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圆角矩形 18"/>
              <p:cNvSpPr/>
              <p:nvPr>
                <p:custDataLst>
                  <p:tags r:id="rId4"/>
                </p:custDataLst>
              </p:nvPr>
            </p:nvSpPr>
            <p:spPr>
              <a:xfrm>
                <a:off x="8054976" y="3714750"/>
                <a:ext cx="3206749" cy="1883380"/>
              </a:xfrm>
              <a:prstGeom prst="roundRect">
                <a:avLst>
                  <a:gd name="adj" fmla="val 4500"/>
                </a:avLst>
              </a:prstGeom>
              <a:solidFill>
                <a:schemeClr val="accent6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6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文本框 19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077448" y="4548510"/>
                <a:ext cx="2789702" cy="312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</a:rPr>
                  <a:t>加强职业技能培训</a:t>
                </a:r>
                <a:endParaRPr lang="zh-CN" altLang="en-US" sz="1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文本框 20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077448" y="4172536"/>
                <a:ext cx="1795299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9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rgbClr val="FFFFFF"/>
                    </a:solidFill>
                  </a:rPr>
                  <a:t>提高</a:t>
                </a:r>
                <a:r>
                  <a:rPr lang="zh-CN" altLang="en-US" sz="1600" b="1" dirty="0">
                    <a:solidFill>
                      <a:srgbClr val="FFFFFF"/>
                    </a:solidFill>
                  </a:rPr>
                  <a:t>农民素质</a:t>
                </a:r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文本框 22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4705727" y="4548510"/>
                <a:ext cx="2789702" cy="312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</a:rPr>
                  <a:t>拓宽就业渠道，</a:t>
                </a:r>
                <a:r>
                  <a:rPr lang="zh-CN" altLang="en-US" sz="1200" dirty="0">
                    <a:solidFill>
                      <a:srgbClr val="FFFFFF"/>
                    </a:solidFill>
                  </a:rPr>
                  <a:t>发展农村电商</a:t>
                </a:r>
                <a:endParaRPr lang="zh-CN" altLang="en-US" sz="1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文本框 23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4705727" y="4172536"/>
                <a:ext cx="1795299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rgbClr val="FFFFFF"/>
                    </a:solidFill>
                  </a:rPr>
                  <a:t>增加农民收入</a:t>
                </a:r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文本框 24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8344389" y="4548510"/>
                <a:ext cx="2789702" cy="312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</a:rPr>
                  <a:t>健全养老，</a:t>
                </a:r>
                <a:r>
                  <a:rPr lang="zh-CN" altLang="en-US" sz="1200" dirty="0">
                    <a:solidFill>
                      <a:srgbClr val="FFFFFF"/>
                    </a:solidFill>
                  </a:rPr>
                  <a:t>医疗等社会保障制度</a:t>
                </a:r>
                <a:endParaRPr lang="zh-CN" altLang="en-US" sz="1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8344389" y="4172536"/>
                <a:ext cx="1795299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9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rgbClr val="FFFFFF"/>
                    </a:solidFill>
                  </a:rPr>
                  <a:t>完善保障体系</a:t>
                </a:r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1589" y="0"/>
              <a:ext cx="12188825" cy="6858001"/>
              <a:chOff x="1589" y="0"/>
              <a:chExt cx="12188825" cy="6858001"/>
            </a:xfrm>
          </p:grpSpPr>
          <p:sp>
            <p:nvSpPr>
              <p:cNvPr id="27" name="任意多边形 26"/>
              <p:cNvSpPr/>
              <p:nvPr/>
            </p:nvSpPr>
            <p:spPr bwMode="auto">
              <a:xfrm>
                <a:off x="1589" y="5403847"/>
                <a:ext cx="2523898" cy="1454154"/>
              </a:xfrm>
              <a:custGeom>
                <a:avLst/>
                <a:gdLst>
                  <a:gd name="T0" fmla="*/ 2545 w 2752"/>
                  <a:gd name="T1" fmla="*/ 944 h 1585"/>
                  <a:gd name="T2" fmla="*/ 1030 w 2752"/>
                  <a:gd name="T3" fmla="*/ 944 h 1585"/>
                  <a:gd name="T4" fmla="*/ 426 w 2752"/>
                  <a:gd name="T5" fmla="*/ 327 h 1585"/>
                  <a:gd name="T6" fmla="*/ 0 w 2752"/>
                  <a:gd name="T7" fmla="*/ 134 h 1585"/>
                  <a:gd name="T8" fmla="*/ 0 w 2752"/>
                  <a:gd name="T9" fmla="*/ 1585 h 1585"/>
                  <a:gd name="T10" fmla="*/ 2744 w 2752"/>
                  <a:gd name="T11" fmla="*/ 1585 h 1585"/>
                  <a:gd name="T12" fmla="*/ 2545 w 2752"/>
                  <a:gd name="T13" fmla="*/ 944 h 1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52" h="1585">
                    <a:moveTo>
                      <a:pt x="2545" y="944"/>
                    </a:moveTo>
                    <a:cubicBezTo>
                      <a:pt x="2295" y="510"/>
                      <a:pt x="1551" y="716"/>
                      <a:pt x="1030" y="944"/>
                    </a:cubicBezTo>
                    <a:cubicBezTo>
                      <a:pt x="509" y="1172"/>
                      <a:pt x="648" y="748"/>
                      <a:pt x="426" y="327"/>
                    </a:cubicBezTo>
                    <a:cubicBezTo>
                      <a:pt x="253" y="0"/>
                      <a:pt x="73" y="81"/>
                      <a:pt x="0" y="134"/>
                    </a:cubicBezTo>
                    <a:cubicBezTo>
                      <a:pt x="0" y="1585"/>
                      <a:pt x="0" y="1585"/>
                      <a:pt x="0" y="1585"/>
                    </a:cubicBezTo>
                    <a:cubicBezTo>
                      <a:pt x="2744" y="1585"/>
                      <a:pt x="2744" y="1585"/>
                      <a:pt x="2744" y="1585"/>
                    </a:cubicBezTo>
                    <a:cubicBezTo>
                      <a:pt x="2319" y="1449"/>
                      <a:pt x="2752" y="1302"/>
                      <a:pt x="2545" y="94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40000"/>
                    </a:schemeClr>
                  </a:gs>
                  <a:gs pos="100000">
                    <a:schemeClr val="accent3"/>
                  </a:gs>
                </a:gsLst>
                <a:lin ang="72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任意多边形 27"/>
              <p:cNvSpPr/>
              <p:nvPr/>
            </p:nvSpPr>
            <p:spPr bwMode="auto">
              <a:xfrm>
                <a:off x="9390026" y="0"/>
                <a:ext cx="2800388" cy="1476422"/>
              </a:xfrm>
              <a:custGeom>
                <a:avLst/>
                <a:gdLst>
                  <a:gd name="T0" fmla="*/ 354 w 2444"/>
                  <a:gd name="T1" fmla="*/ 526 h 1288"/>
                  <a:gd name="T2" fmla="*/ 1598 w 2444"/>
                  <a:gd name="T3" fmla="*/ 526 h 1288"/>
                  <a:gd name="T4" fmla="*/ 2094 w 2444"/>
                  <a:gd name="T5" fmla="*/ 1033 h 1288"/>
                  <a:gd name="T6" fmla="*/ 2444 w 2444"/>
                  <a:gd name="T7" fmla="*/ 1192 h 1288"/>
                  <a:gd name="T8" fmla="*/ 2444 w 2444"/>
                  <a:gd name="T9" fmla="*/ 0 h 1288"/>
                  <a:gd name="T10" fmla="*/ 0 w 2444"/>
                  <a:gd name="T11" fmla="*/ 0 h 1288"/>
                  <a:gd name="T12" fmla="*/ 354 w 2444"/>
                  <a:gd name="T13" fmla="*/ 526 h 1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44" h="1288">
                    <a:moveTo>
                      <a:pt x="354" y="526"/>
                    </a:moveTo>
                    <a:cubicBezTo>
                      <a:pt x="516" y="764"/>
                      <a:pt x="1170" y="714"/>
                      <a:pt x="1598" y="526"/>
                    </a:cubicBezTo>
                    <a:cubicBezTo>
                      <a:pt x="2026" y="339"/>
                      <a:pt x="1981" y="659"/>
                      <a:pt x="2094" y="1033"/>
                    </a:cubicBezTo>
                    <a:cubicBezTo>
                      <a:pt x="2172" y="1288"/>
                      <a:pt x="2400" y="1272"/>
                      <a:pt x="2444" y="1192"/>
                    </a:cubicBezTo>
                    <a:cubicBezTo>
                      <a:pt x="2444" y="0"/>
                      <a:pt x="2444" y="0"/>
                      <a:pt x="244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5" y="116"/>
                      <a:pt x="163" y="246"/>
                      <a:pt x="354" y="52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40000"/>
                    </a:schemeClr>
                  </a:gs>
                  <a:gs pos="100000">
                    <a:schemeClr val="accent3"/>
                  </a:gs>
                </a:gsLst>
                <a:lin ang="168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椭圆 28"/>
              <p:cNvSpPr/>
              <p:nvPr>
                <p:custDataLst>
                  <p:tags r:id="rId11"/>
                </p:custDataLst>
              </p:nvPr>
            </p:nvSpPr>
            <p:spPr>
              <a:xfrm rot="17100000">
                <a:off x="10372245" y="4964984"/>
                <a:ext cx="1076440" cy="1076440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25000"/>
                    </a:schemeClr>
                  </a:gs>
                  <a:gs pos="100000">
                    <a:schemeClr val="accent3">
                      <a:alpha val="30000"/>
                    </a:schemeClr>
                  </a:gs>
                </a:gsLst>
                <a:lin ang="72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30" name="椭圆 29"/>
              <p:cNvSpPr/>
              <p:nvPr/>
            </p:nvSpPr>
            <p:spPr>
              <a:xfrm rot="17100000">
                <a:off x="9295183" y="6000563"/>
                <a:ext cx="470273" cy="470273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25000"/>
                    </a:schemeClr>
                  </a:gs>
                  <a:gs pos="100000">
                    <a:schemeClr val="accent3">
                      <a:alpha val="30000"/>
                    </a:schemeClr>
                  </a:gs>
                </a:gsLst>
                <a:lin ang="72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2" name="Title 31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社会价值评估</a:t>
            </a:r>
            <a:endParaRPr lang="en-US" dirty="0"/>
          </a:p>
        </p:txBody>
      </p:sp>
    </p:spTree>
    <p:custDataLst>
      <p:tags r:id="rId1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 fontScale="90000"/>
          </a:bodyPr>
          <a:lstStyle/>
          <a:p>
            <a:pPr lvl="0"/>
            <a:r>
              <a:rPr lang="en-US"/>
              <a:t>05.</a:t>
            </a:r>
            <a:r>
              <a:rPr lang="zh-CN" altLang="en-US"/>
              <a:t>未来展望与</a:t>
            </a:r>
            <a:r>
              <a:rPr lang="zh-CN" altLang="en-US"/>
              <a:t>总结</a:t>
            </a:r>
            <a:endParaRPr lang="zh-CN" alt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/>
          </p:nvPr>
        </p:nvSpPr>
        <p:spPr/>
        <p:txBody>
          <a:bodyPr wrap="square">
            <a:normAutofit/>
          </a:bodyPr>
          <a:lstStyle/>
          <a:p>
            <a:pPr lvl="0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94751" y="3407870"/>
            <a:ext cx="9770430" cy="2196330"/>
            <a:chOff x="894751" y="3407870"/>
            <a:chExt cx="9770430" cy="2196330"/>
          </a:xfrm>
        </p:grpSpPr>
        <p:grpSp>
          <p:nvGrpSpPr>
            <p:cNvPr id="31" name="组合 30"/>
            <p:cNvGrpSpPr/>
            <p:nvPr/>
          </p:nvGrpSpPr>
          <p:grpSpPr>
            <a:xfrm>
              <a:off x="894751" y="3407870"/>
              <a:ext cx="3124200" cy="2196330"/>
              <a:chOff x="894751" y="3407870"/>
              <a:chExt cx="3124200" cy="2196330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894751" y="4187567"/>
                <a:ext cx="3124200" cy="1416633"/>
              </a:xfrm>
              <a:prstGeom prst="roundRect">
                <a:avLst>
                  <a:gd name="adj" fmla="val 7400"/>
                </a:avLst>
              </a:pr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014429" y="4312298"/>
                <a:ext cx="2000863" cy="369332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3"/>
                    </a:solidFill>
                  </a:rPr>
                  <a:t>政策基石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014430" y="4681630"/>
                <a:ext cx="2921028" cy="533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bg2">
                        <a:lumMod val="10000"/>
                      </a:schemeClr>
                    </a:solidFill>
                  </a:rPr>
                  <a:t>1.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粮食安全政策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深化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bg2">
                        <a:lumMod val="10000"/>
                      </a:schemeClr>
                    </a:solidFill>
                  </a:rPr>
                  <a:t>2.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科技强农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政策落地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1014427" y="3407870"/>
                <a:ext cx="500759" cy="500756"/>
                <a:chOff x="5472389" y="2794007"/>
                <a:chExt cx="444222" cy="444220"/>
              </a:xfrm>
            </p:grpSpPr>
            <p:sp>
              <p:nvSpPr>
                <p:cNvPr id="19" name="圆角矩形 18"/>
                <p:cNvSpPr/>
                <p:nvPr/>
              </p:nvSpPr>
              <p:spPr>
                <a:xfrm>
                  <a:off x="5472389" y="2794007"/>
                  <a:ext cx="444222" cy="444220"/>
                </a:xfrm>
                <a:prstGeom prst="roundRect">
                  <a:avLst/>
                </a:prstGeom>
                <a:solidFill>
                  <a:schemeClr val="accent3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" name="任意多边形 19"/>
                <p:cNvSpPr/>
                <p:nvPr/>
              </p:nvSpPr>
              <p:spPr bwMode="auto">
                <a:xfrm>
                  <a:off x="5591719" y="2922514"/>
                  <a:ext cx="205561" cy="187207"/>
                </a:xfrm>
                <a:custGeom>
                  <a:avLst/>
                  <a:gdLst>
                    <a:gd name="connsiteX0" fmla="*/ 125329 w 533400"/>
                    <a:gd name="connsiteY0" fmla="*/ 229221 h 485775"/>
                    <a:gd name="connsiteX1" fmla="*/ 125329 w 533400"/>
                    <a:gd name="connsiteY1" fmla="*/ 276846 h 485775"/>
                    <a:gd name="connsiteX2" fmla="*/ 144379 w 533400"/>
                    <a:gd name="connsiteY2" fmla="*/ 276846 h 485775"/>
                    <a:gd name="connsiteX3" fmla="*/ 144379 w 533400"/>
                    <a:gd name="connsiteY3" fmla="*/ 229221 h 485775"/>
                    <a:gd name="connsiteX4" fmla="*/ 392029 w 533400"/>
                    <a:gd name="connsiteY4" fmla="*/ 229221 h 485775"/>
                    <a:gd name="connsiteX5" fmla="*/ 392029 w 533400"/>
                    <a:gd name="connsiteY5" fmla="*/ 276846 h 485775"/>
                    <a:gd name="connsiteX6" fmla="*/ 411079 w 533400"/>
                    <a:gd name="connsiteY6" fmla="*/ 276846 h 485775"/>
                    <a:gd name="connsiteX7" fmla="*/ 411079 w 533400"/>
                    <a:gd name="connsiteY7" fmla="*/ 229221 h 485775"/>
                    <a:gd name="connsiteX8" fmla="*/ 534904 w 533400"/>
                    <a:gd name="connsiteY8" fmla="*/ 229221 h 485775"/>
                    <a:gd name="connsiteX9" fmla="*/ 534904 w 533400"/>
                    <a:gd name="connsiteY9" fmla="*/ 457821 h 485775"/>
                    <a:gd name="connsiteX10" fmla="*/ 506329 w 533400"/>
                    <a:gd name="connsiteY10" fmla="*/ 486396 h 485775"/>
                    <a:gd name="connsiteX11" fmla="*/ 30079 w 533400"/>
                    <a:gd name="connsiteY11" fmla="*/ 486396 h 485775"/>
                    <a:gd name="connsiteX12" fmla="*/ 1504 w 533400"/>
                    <a:gd name="connsiteY12" fmla="*/ 457821 h 485775"/>
                    <a:gd name="connsiteX13" fmla="*/ 1504 w 533400"/>
                    <a:gd name="connsiteY13" fmla="*/ 229221 h 485775"/>
                    <a:gd name="connsiteX14" fmla="*/ 125329 w 533400"/>
                    <a:gd name="connsiteY14" fmla="*/ 229221 h 485775"/>
                    <a:gd name="connsiteX15" fmla="*/ 372979 w 533400"/>
                    <a:gd name="connsiteY15" fmla="*/ 621 h 485775"/>
                    <a:gd name="connsiteX16" fmla="*/ 411079 w 533400"/>
                    <a:gd name="connsiteY16" fmla="*/ 36816 h 485775"/>
                    <a:gd name="connsiteX17" fmla="*/ 411079 w 533400"/>
                    <a:gd name="connsiteY17" fmla="*/ 38721 h 485775"/>
                    <a:gd name="connsiteX18" fmla="*/ 411079 w 533400"/>
                    <a:gd name="connsiteY18" fmla="*/ 114921 h 485775"/>
                    <a:gd name="connsiteX19" fmla="*/ 506329 w 533400"/>
                    <a:gd name="connsiteY19" fmla="*/ 114921 h 485775"/>
                    <a:gd name="connsiteX20" fmla="*/ 534904 w 533400"/>
                    <a:gd name="connsiteY20" fmla="*/ 143496 h 485775"/>
                    <a:gd name="connsiteX21" fmla="*/ 534904 w 533400"/>
                    <a:gd name="connsiteY21" fmla="*/ 210171 h 485775"/>
                    <a:gd name="connsiteX22" fmla="*/ 1504 w 533400"/>
                    <a:gd name="connsiteY22" fmla="*/ 210171 h 485775"/>
                    <a:gd name="connsiteX23" fmla="*/ 1504 w 533400"/>
                    <a:gd name="connsiteY23" fmla="*/ 143496 h 485775"/>
                    <a:gd name="connsiteX24" fmla="*/ 30079 w 533400"/>
                    <a:gd name="connsiteY24" fmla="*/ 114921 h 485775"/>
                    <a:gd name="connsiteX25" fmla="*/ 125329 w 533400"/>
                    <a:gd name="connsiteY25" fmla="*/ 114921 h 485775"/>
                    <a:gd name="connsiteX26" fmla="*/ 125329 w 533400"/>
                    <a:gd name="connsiteY26" fmla="*/ 38721 h 485775"/>
                    <a:gd name="connsiteX27" fmla="*/ 161524 w 533400"/>
                    <a:gd name="connsiteY27" fmla="*/ 621 h 485775"/>
                    <a:gd name="connsiteX28" fmla="*/ 163429 w 533400"/>
                    <a:gd name="connsiteY28" fmla="*/ 621 h 485775"/>
                    <a:gd name="connsiteX29" fmla="*/ 372979 w 533400"/>
                    <a:gd name="connsiteY29" fmla="*/ 621 h 485775"/>
                    <a:gd name="connsiteX30" fmla="*/ 372979 w 533400"/>
                    <a:gd name="connsiteY30" fmla="*/ 19671 h 485775"/>
                    <a:gd name="connsiteX31" fmla="*/ 163429 w 533400"/>
                    <a:gd name="connsiteY31" fmla="*/ 19671 h 485775"/>
                    <a:gd name="connsiteX32" fmla="*/ 144474 w 533400"/>
                    <a:gd name="connsiteY32" fmla="*/ 37292 h 485775"/>
                    <a:gd name="connsiteX33" fmla="*/ 144379 w 533400"/>
                    <a:gd name="connsiteY33" fmla="*/ 38721 h 485775"/>
                    <a:gd name="connsiteX34" fmla="*/ 144379 w 533400"/>
                    <a:gd name="connsiteY34" fmla="*/ 114921 h 485775"/>
                    <a:gd name="connsiteX35" fmla="*/ 392029 w 533400"/>
                    <a:gd name="connsiteY35" fmla="*/ 114921 h 485775"/>
                    <a:gd name="connsiteX36" fmla="*/ 392029 w 533400"/>
                    <a:gd name="connsiteY36" fmla="*/ 38721 h 485775"/>
                    <a:gd name="connsiteX37" fmla="*/ 375836 w 533400"/>
                    <a:gd name="connsiteY37" fmla="*/ 19862 h 485775"/>
                    <a:gd name="connsiteX38" fmla="*/ 374408 w 533400"/>
                    <a:gd name="connsiteY38" fmla="*/ 19671 h 485775"/>
                    <a:gd name="connsiteX39" fmla="*/ 372979 w 533400"/>
                    <a:gd name="connsiteY39" fmla="*/ 19671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533400" h="485775">
                      <a:moveTo>
                        <a:pt x="125329" y="229221"/>
                      </a:moveTo>
                      <a:lnTo>
                        <a:pt x="125329" y="276846"/>
                      </a:lnTo>
                      <a:lnTo>
                        <a:pt x="144379" y="276846"/>
                      </a:lnTo>
                      <a:lnTo>
                        <a:pt x="144379" y="229221"/>
                      </a:lnTo>
                      <a:lnTo>
                        <a:pt x="392029" y="229221"/>
                      </a:lnTo>
                      <a:lnTo>
                        <a:pt x="392029" y="276846"/>
                      </a:lnTo>
                      <a:lnTo>
                        <a:pt x="411079" y="276846"/>
                      </a:lnTo>
                      <a:lnTo>
                        <a:pt x="411079" y="229221"/>
                      </a:lnTo>
                      <a:lnTo>
                        <a:pt x="534904" y="229221"/>
                      </a:lnTo>
                      <a:lnTo>
                        <a:pt x="534904" y="457821"/>
                      </a:lnTo>
                      <a:cubicBezTo>
                        <a:pt x="534904" y="473632"/>
                        <a:pt x="522141" y="486396"/>
                        <a:pt x="506329" y="486396"/>
                      </a:cubicBezTo>
                      <a:lnTo>
                        <a:pt x="30079" y="486396"/>
                      </a:lnTo>
                      <a:cubicBezTo>
                        <a:pt x="14267" y="486396"/>
                        <a:pt x="1504" y="473632"/>
                        <a:pt x="1504" y="457821"/>
                      </a:cubicBezTo>
                      <a:lnTo>
                        <a:pt x="1504" y="229221"/>
                      </a:lnTo>
                      <a:lnTo>
                        <a:pt x="125329" y="229221"/>
                      </a:lnTo>
                      <a:close/>
                      <a:moveTo>
                        <a:pt x="372979" y="621"/>
                      </a:moveTo>
                      <a:cubicBezTo>
                        <a:pt x="393363" y="621"/>
                        <a:pt x="410031" y="16623"/>
                        <a:pt x="411079" y="36816"/>
                      </a:cubicBezTo>
                      <a:lnTo>
                        <a:pt x="411079" y="38721"/>
                      </a:lnTo>
                      <a:lnTo>
                        <a:pt x="411079" y="114921"/>
                      </a:lnTo>
                      <a:lnTo>
                        <a:pt x="506329" y="114921"/>
                      </a:lnTo>
                      <a:cubicBezTo>
                        <a:pt x="522141" y="114921"/>
                        <a:pt x="534904" y="127685"/>
                        <a:pt x="534904" y="143496"/>
                      </a:cubicBezTo>
                      <a:lnTo>
                        <a:pt x="534904" y="210171"/>
                      </a:lnTo>
                      <a:lnTo>
                        <a:pt x="1504" y="210171"/>
                      </a:lnTo>
                      <a:lnTo>
                        <a:pt x="1504" y="143496"/>
                      </a:lnTo>
                      <a:cubicBezTo>
                        <a:pt x="1504" y="127685"/>
                        <a:pt x="14267" y="114921"/>
                        <a:pt x="30079" y="114921"/>
                      </a:cubicBezTo>
                      <a:lnTo>
                        <a:pt x="125329" y="114921"/>
                      </a:lnTo>
                      <a:lnTo>
                        <a:pt x="125329" y="38721"/>
                      </a:lnTo>
                      <a:cubicBezTo>
                        <a:pt x="125329" y="18337"/>
                        <a:pt x="141331" y="1669"/>
                        <a:pt x="161524" y="621"/>
                      </a:cubicBezTo>
                      <a:lnTo>
                        <a:pt x="163429" y="621"/>
                      </a:lnTo>
                      <a:lnTo>
                        <a:pt x="372979" y="621"/>
                      </a:lnTo>
                      <a:close/>
                      <a:moveTo>
                        <a:pt x="372979" y="19671"/>
                      </a:moveTo>
                      <a:lnTo>
                        <a:pt x="163429" y="19671"/>
                      </a:lnTo>
                      <a:cubicBezTo>
                        <a:pt x="153428" y="19671"/>
                        <a:pt x="145141" y="27482"/>
                        <a:pt x="144474" y="37292"/>
                      </a:cubicBezTo>
                      <a:lnTo>
                        <a:pt x="144379" y="38721"/>
                      </a:lnTo>
                      <a:lnTo>
                        <a:pt x="144379" y="114921"/>
                      </a:lnTo>
                      <a:lnTo>
                        <a:pt x="392029" y="114921"/>
                      </a:lnTo>
                      <a:lnTo>
                        <a:pt x="392029" y="38721"/>
                      </a:lnTo>
                      <a:cubicBezTo>
                        <a:pt x="392029" y="29196"/>
                        <a:pt x="384981" y="21290"/>
                        <a:pt x="375836" y="19862"/>
                      </a:cubicBezTo>
                      <a:lnTo>
                        <a:pt x="374408" y="19671"/>
                      </a:lnTo>
                      <a:lnTo>
                        <a:pt x="372979" y="196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32" name="组合 31"/>
            <p:cNvGrpSpPr/>
            <p:nvPr/>
          </p:nvGrpSpPr>
          <p:grpSpPr>
            <a:xfrm>
              <a:off x="4217866" y="3407870"/>
              <a:ext cx="3124200" cy="2196330"/>
              <a:chOff x="4830530" y="3407870"/>
              <a:chExt cx="3124200" cy="2196330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4830530" y="4187567"/>
                <a:ext cx="3124200" cy="1416633"/>
              </a:xfrm>
              <a:prstGeom prst="roundRect">
                <a:avLst>
                  <a:gd name="adj" fmla="val 7400"/>
                </a:avLst>
              </a:pr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4950208" y="4312298"/>
                <a:ext cx="2000863" cy="369332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6"/>
                    </a:solidFill>
                  </a:rPr>
                  <a:t>产业升级</a:t>
                </a:r>
                <a:endParaRPr lang="zh-CN" altLang="en-US" sz="1600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4950209" y="4681630"/>
                <a:ext cx="2921028" cy="533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bg2">
                        <a:lumMod val="10000"/>
                      </a:schemeClr>
                    </a:solidFill>
                  </a:rPr>
                  <a:t>1.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产业链延伸与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发展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bg2">
                        <a:lumMod val="10000"/>
                      </a:schemeClr>
                    </a:solidFill>
                  </a:rPr>
                  <a:t>2.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新型经营主体培育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4966855" y="3407870"/>
                <a:ext cx="500759" cy="500756"/>
                <a:chOff x="7881396" y="2794007"/>
                <a:chExt cx="444222" cy="444220"/>
              </a:xfrm>
            </p:grpSpPr>
            <p:sp>
              <p:nvSpPr>
                <p:cNvPr id="22" name="圆角矩形 21"/>
                <p:cNvSpPr/>
                <p:nvPr/>
              </p:nvSpPr>
              <p:spPr>
                <a:xfrm>
                  <a:off x="7881396" y="2794007"/>
                  <a:ext cx="444222" cy="444220"/>
                </a:xfrm>
                <a:prstGeom prst="roundRect">
                  <a:avLst/>
                </a:prstGeom>
                <a:solidFill>
                  <a:schemeClr val="accent6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6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3" name="任意多边形 22"/>
                <p:cNvSpPr/>
                <p:nvPr/>
              </p:nvSpPr>
              <p:spPr bwMode="auto">
                <a:xfrm>
                  <a:off x="8019080" y="2913337"/>
                  <a:ext cx="168853" cy="205561"/>
                </a:xfrm>
                <a:custGeom>
                  <a:avLst/>
                  <a:gdLst>
                    <a:gd name="connsiteX0" fmla="*/ 283816 w 438150"/>
                    <a:gd name="connsiteY0" fmla="*/ 621 h 533400"/>
                    <a:gd name="connsiteX1" fmla="*/ 286102 w 438150"/>
                    <a:gd name="connsiteY1" fmla="*/ 716 h 533400"/>
                    <a:gd name="connsiteX2" fmla="*/ 286102 w 438150"/>
                    <a:gd name="connsiteY2" fmla="*/ 124446 h 533400"/>
                    <a:gd name="connsiteX3" fmla="*/ 286197 w 438150"/>
                    <a:gd name="connsiteY3" fmla="*/ 126160 h 533400"/>
                    <a:gd name="connsiteX4" fmla="*/ 314677 w 438150"/>
                    <a:gd name="connsiteY4" fmla="*/ 153021 h 533400"/>
                    <a:gd name="connsiteX5" fmla="*/ 314677 w 438150"/>
                    <a:gd name="connsiteY5" fmla="*/ 153021 h 533400"/>
                    <a:gd name="connsiteX6" fmla="*/ 438407 w 438150"/>
                    <a:gd name="connsiteY6" fmla="*/ 153021 h 533400"/>
                    <a:gd name="connsiteX7" fmla="*/ 438502 w 438150"/>
                    <a:gd name="connsiteY7" fmla="*/ 155307 h 533400"/>
                    <a:gd name="connsiteX8" fmla="*/ 438502 w 438150"/>
                    <a:gd name="connsiteY8" fmla="*/ 505446 h 533400"/>
                    <a:gd name="connsiteX9" fmla="*/ 409927 w 438150"/>
                    <a:gd name="connsiteY9" fmla="*/ 534021 h 533400"/>
                    <a:gd name="connsiteX10" fmla="*/ 28927 w 438150"/>
                    <a:gd name="connsiteY10" fmla="*/ 534021 h 533400"/>
                    <a:gd name="connsiteX11" fmla="*/ 352 w 438150"/>
                    <a:gd name="connsiteY11" fmla="*/ 505446 h 533400"/>
                    <a:gd name="connsiteX12" fmla="*/ 352 w 438150"/>
                    <a:gd name="connsiteY12" fmla="*/ 29196 h 533400"/>
                    <a:gd name="connsiteX13" fmla="*/ 28927 w 438150"/>
                    <a:gd name="connsiteY13" fmla="*/ 621 h 533400"/>
                    <a:gd name="connsiteX14" fmla="*/ 283816 w 438150"/>
                    <a:gd name="connsiteY14" fmla="*/ 621 h 533400"/>
                    <a:gd name="connsiteX15" fmla="*/ 248002 w 438150"/>
                    <a:gd name="connsiteY15" fmla="*/ 200646 h 533400"/>
                    <a:gd name="connsiteX16" fmla="*/ 152752 w 438150"/>
                    <a:gd name="connsiteY16" fmla="*/ 200646 h 533400"/>
                    <a:gd name="connsiteX17" fmla="*/ 152752 w 438150"/>
                    <a:gd name="connsiteY17" fmla="*/ 410196 h 533400"/>
                    <a:gd name="connsiteX18" fmla="*/ 171802 w 438150"/>
                    <a:gd name="connsiteY18" fmla="*/ 410196 h 533400"/>
                    <a:gd name="connsiteX19" fmla="*/ 171802 w 438150"/>
                    <a:gd name="connsiteY19" fmla="*/ 314946 h 533400"/>
                    <a:gd name="connsiteX20" fmla="*/ 248002 w 438150"/>
                    <a:gd name="connsiteY20" fmla="*/ 314946 h 533400"/>
                    <a:gd name="connsiteX21" fmla="*/ 250098 w 438150"/>
                    <a:gd name="connsiteY21" fmla="*/ 314946 h 533400"/>
                    <a:gd name="connsiteX22" fmla="*/ 305152 w 438150"/>
                    <a:gd name="connsiteY22" fmla="*/ 257796 h 533400"/>
                    <a:gd name="connsiteX23" fmla="*/ 248002 w 438150"/>
                    <a:gd name="connsiteY23" fmla="*/ 200646 h 533400"/>
                    <a:gd name="connsiteX24" fmla="*/ 248002 w 438150"/>
                    <a:gd name="connsiteY24" fmla="*/ 200646 h 533400"/>
                    <a:gd name="connsiteX25" fmla="*/ 248002 w 438150"/>
                    <a:gd name="connsiteY25" fmla="*/ 219696 h 533400"/>
                    <a:gd name="connsiteX26" fmla="*/ 286102 w 438150"/>
                    <a:gd name="connsiteY26" fmla="*/ 257796 h 533400"/>
                    <a:gd name="connsiteX27" fmla="*/ 248002 w 438150"/>
                    <a:gd name="connsiteY27" fmla="*/ 295896 h 533400"/>
                    <a:gd name="connsiteX28" fmla="*/ 248002 w 438150"/>
                    <a:gd name="connsiteY28" fmla="*/ 295896 h 533400"/>
                    <a:gd name="connsiteX29" fmla="*/ 171802 w 438150"/>
                    <a:gd name="connsiteY29" fmla="*/ 295896 h 533400"/>
                    <a:gd name="connsiteX30" fmla="*/ 171802 w 438150"/>
                    <a:gd name="connsiteY30" fmla="*/ 219696 h 533400"/>
                    <a:gd name="connsiteX31" fmla="*/ 248002 w 438150"/>
                    <a:gd name="connsiteY31" fmla="*/ 219696 h 533400"/>
                    <a:gd name="connsiteX32" fmla="*/ 428977 w 438150"/>
                    <a:gd name="connsiteY32" fmla="*/ 133971 h 533400"/>
                    <a:gd name="connsiteX33" fmla="*/ 314677 w 438150"/>
                    <a:gd name="connsiteY33" fmla="*/ 133971 h 533400"/>
                    <a:gd name="connsiteX34" fmla="*/ 313534 w 438150"/>
                    <a:gd name="connsiteY34" fmla="*/ 133876 h 533400"/>
                    <a:gd name="connsiteX35" fmla="*/ 305152 w 438150"/>
                    <a:gd name="connsiteY35" fmla="*/ 124446 h 533400"/>
                    <a:gd name="connsiteX36" fmla="*/ 305152 w 438150"/>
                    <a:gd name="connsiteY36" fmla="*/ 124446 h 533400"/>
                    <a:gd name="connsiteX37" fmla="*/ 305152 w 438150"/>
                    <a:gd name="connsiteY37" fmla="*/ 10146 h 533400"/>
                    <a:gd name="connsiteX38" fmla="*/ 428977 w 438150"/>
                    <a:gd name="connsiteY38" fmla="*/ 133971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438150" h="533400">
                      <a:moveTo>
                        <a:pt x="283816" y="621"/>
                      </a:moveTo>
                      <a:cubicBezTo>
                        <a:pt x="284578" y="621"/>
                        <a:pt x="285340" y="621"/>
                        <a:pt x="286102" y="716"/>
                      </a:cubicBezTo>
                      <a:lnTo>
                        <a:pt x="286102" y="124446"/>
                      </a:lnTo>
                      <a:lnTo>
                        <a:pt x="286197" y="126160"/>
                      </a:lnTo>
                      <a:cubicBezTo>
                        <a:pt x="287055" y="141115"/>
                        <a:pt x="299532" y="153021"/>
                        <a:pt x="314677" y="153021"/>
                      </a:cubicBezTo>
                      <a:lnTo>
                        <a:pt x="314677" y="153021"/>
                      </a:lnTo>
                      <a:lnTo>
                        <a:pt x="438407" y="153021"/>
                      </a:lnTo>
                      <a:cubicBezTo>
                        <a:pt x="438502" y="153783"/>
                        <a:pt x="438502" y="154545"/>
                        <a:pt x="438502" y="155307"/>
                      </a:cubicBezTo>
                      <a:lnTo>
                        <a:pt x="438502" y="505446"/>
                      </a:lnTo>
                      <a:cubicBezTo>
                        <a:pt x="438502" y="521257"/>
                        <a:pt x="425739" y="534021"/>
                        <a:pt x="409927" y="534021"/>
                      </a:cubicBezTo>
                      <a:lnTo>
                        <a:pt x="28927" y="534021"/>
                      </a:lnTo>
                      <a:cubicBezTo>
                        <a:pt x="13115" y="534021"/>
                        <a:pt x="352" y="521257"/>
                        <a:pt x="352" y="505446"/>
                      </a:cubicBezTo>
                      <a:lnTo>
                        <a:pt x="352" y="29196"/>
                      </a:lnTo>
                      <a:cubicBezTo>
                        <a:pt x="352" y="13385"/>
                        <a:pt x="13115" y="621"/>
                        <a:pt x="28927" y="621"/>
                      </a:cubicBezTo>
                      <a:lnTo>
                        <a:pt x="283816" y="621"/>
                      </a:lnTo>
                      <a:close/>
                      <a:moveTo>
                        <a:pt x="248002" y="200646"/>
                      </a:moveTo>
                      <a:lnTo>
                        <a:pt x="152752" y="200646"/>
                      </a:lnTo>
                      <a:lnTo>
                        <a:pt x="152752" y="410196"/>
                      </a:lnTo>
                      <a:lnTo>
                        <a:pt x="171802" y="410196"/>
                      </a:lnTo>
                      <a:lnTo>
                        <a:pt x="171802" y="314946"/>
                      </a:lnTo>
                      <a:lnTo>
                        <a:pt x="248002" y="314946"/>
                      </a:lnTo>
                      <a:lnTo>
                        <a:pt x="250098" y="314946"/>
                      </a:lnTo>
                      <a:cubicBezTo>
                        <a:pt x="280673" y="313803"/>
                        <a:pt x="305152" y="288657"/>
                        <a:pt x="305152" y="257796"/>
                      </a:cubicBezTo>
                      <a:cubicBezTo>
                        <a:pt x="305152" y="226268"/>
                        <a:pt x="279530" y="200646"/>
                        <a:pt x="248002" y="200646"/>
                      </a:cubicBezTo>
                      <a:lnTo>
                        <a:pt x="248002" y="200646"/>
                      </a:lnTo>
                      <a:close/>
                      <a:moveTo>
                        <a:pt x="248002" y="219696"/>
                      </a:moveTo>
                      <a:cubicBezTo>
                        <a:pt x="269052" y="219696"/>
                        <a:pt x="286102" y="236746"/>
                        <a:pt x="286102" y="257796"/>
                      </a:cubicBezTo>
                      <a:cubicBezTo>
                        <a:pt x="286102" y="278846"/>
                        <a:pt x="269052" y="295896"/>
                        <a:pt x="248002" y="295896"/>
                      </a:cubicBezTo>
                      <a:lnTo>
                        <a:pt x="248002" y="295896"/>
                      </a:lnTo>
                      <a:lnTo>
                        <a:pt x="171802" y="295896"/>
                      </a:lnTo>
                      <a:lnTo>
                        <a:pt x="171802" y="219696"/>
                      </a:lnTo>
                      <a:lnTo>
                        <a:pt x="248002" y="219696"/>
                      </a:lnTo>
                      <a:close/>
                      <a:moveTo>
                        <a:pt x="428977" y="133971"/>
                      </a:moveTo>
                      <a:lnTo>
                        <a:pt x="314677" y="133971"/>
                      </a:lnTo>
                      <a:lnTo>
                        <a:pt x="313534" y="133876"/>
                      </a:lnTo>
                      <a:cubicBezTo>
                        <a:pt x="308772" y="133304"/>
                        <a:pt x="305152" y="129304"/>
                        <a:pt x="305152" y="124446"/>
                      </a:cubicBezTo>
                      <a:lnTo>
                        <a:pt x="305152" y="124446"/>
                      </a:lnTo>
                      <a:lnTo>
                        <a:pt x="305152" y="10146"/>
                      </a:lnTo>
                      <a:lnTo>
                        <a:pt x="428977" y="1339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30" name="组合 29"/>
            <p:cNvGrpSpPr/>
            <p:nvPr/>
          </p:nvGrpSpPr>
          <p:grpSpPr>
            <a:xfrm>
              <a:off x="7540981" y="3407870"/>
              <a:ext cx="3124200" cy="2194834"/>
              <a:chOff x="8394700" y="3407870"/>
              <a:chExt cx="3124200" cy="2194834"/>
            </a:xfrm>
          </p:grpSpPr>
          <p:sp>
            <p:nvSpPr>
              <p:cNvPr id="24" name="圆角矩形 23"/>
              <p:cNvSpPr/>
              <p:nvPr/>
            </p:nvSpPr>
            <p:spPr>
              <a:xfrm>
                <a:off x="8394700" y="4186071"/>
                <a:ext cx="3124200" cy="1416633"/>
              </a:xfrm>
              <a:prstGeom prst="roundRect">
                <a:avLst>
                  <a:gd name="adj" fmla="val 7400"/>
                </a:avLst>
              </a:pr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8514378" y="4310802"/>
                <a:ext cx="2000863" cy="369332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制度护航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8514379" y="4680134"/>
                <a:ext cx="2921028" cy="533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bg2">
                        <a:lumMod val="10000"/>
                      </a:schemeClr>
                    </a:solidFill>
                  </a:rPr>
                  <a:t>1.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耕地保护制度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深化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bg2">
                        <a:lumMod val="10000"/>
                      </a:schemeClr>
                    </a:solidFill>
                  </a:rPr>
                  <a:t>2.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农业补贴政策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优化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8514374" y="3407870"/>
                <a:ext cx="500759" cy="500756"/>
                <a:chOff x="3866383" y="2794007"/>
                <a:chExt cx="444222" cy="444220"/>
              </a:xfrm>
            </p:grpSpPr>
            <p:sp>
              <p:nvSpPr>
                <p:cNvPr id="28" name="圆角矩形 27"/>
                <p:cNvSpPr/>
                <p:nvPr/>
              </p:nvSpPr>
              <p:spPr>
                <a:xfrm>
                  <a:off x="3866383" y="2794007"/>
                  <a:ext cx="444222" cy="444220"/>
                </a:xfrm>
                <a:prstGeom prst="round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1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任意多边形 28"/>
                <p:cNvSpPr/>
                <p:nvPr/>
              </p:nvSpPr>
              <p:spPr bwMode="auto">
                <a:xfrm>
                  <a:off x="3985714" y="2939032"/>
                  <a:ext cx="205561" cy="154170"/>
                </a:xfrm>
                <a:custGeom>
                  <a:avLst/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419 w 533400"/>
                    <a:gd name="connsiteY9" fmla="*/ 198646 h 400050"/>
                    <a:gd name="connsiteX10" fmla="*/ 351414 w 533400"/>
                    <a:gd name="connsiteY10" fmla="*/ 204170 h 400050"/>
                    <a:gd name="connsiteX11" fmla="*/ 351414 w 533400"/>
                    <a:gd name="connsiteY11" fmla="*/ 204170 h 400050"/>
                    <a:gd name="connsiteX12" fmla="*/ 267118 w 533400"/>
                    <a:gd name="connsiteY12" fmla="*/ 315613 h 400050"/>
                    <a:gd name="connsiteX13" fmla="*/ 264641 w 533400"/>
                    <a:gd name="connsiteY13" fmla="*/ 318470 h 400050"/>
                    <a:gd name="connsiteX14" fmla="*/ 224255 w 533400"/>
                    <a:gd name="connsiteY14" fmla="*/ 318756 h 400050"/>
                    <a:gd name="connsiteX15" fmla="*/ 224255 w 533400"/>
                    <a:gd name="connsiteY15" fmla="*/ 318756 h 400050"/>
                    <a:gd name="connsiteX16" fmla="*/ 162152 w 533400"/>
                    <a:gd name="connsiteY16" fmla="*/ 257415 h 400050"/>
                    <a:gd name="connsiteX17" fmla="*/ 160247 w 533400"/>
                    <a:gd name="connsiteY17" fmla="*/ 255701 h 400050"/>
                    <a:gd name="connsiteX18" fmla="*/ 120052 w 533400"/>
                    <a:gd name="connsiteY18" fmla="*/ 259606 h 400050"/>
                    <a:gd name="connsiteX19" fmla="*/ 120052 w 533400"/>
                    <a:gd name="connsiteY19" fmla="*/ 259606 h 400050"/>
                    <a:gd name="connsiteX20" fmla="*/ 32517 w 533400"/>
                    <a:gd name="connsiteY20" fmla="*/ 366095 h 400050"/>
                    <a:gd name="connsiteX21" fmla="*/ 30326 w 533400"/>
                    <a:gd name="connsiteY21" fmla="*/ 372096 h 400050"/>
                    <a:gd name="connsiteX22" fmla="*/ 39851 w 533400"/>
                    <a:gd name="connsiteY22" fmla="*/ 381621 h 400050"/>
                    <a:gd name="connsiteX23" fmla="*/ 39851 w 533400"/>
                    <a:gd name="connsiteY23" fmla="*/ 381621 h 400050"/>
                    <a:gd name="connsiteX24" fmla="*/ 497242 w 533400"/>
                    <a:gd name="connsiteY24" fmla="*/ 381621 h 400050"/>
                    <a:gd name="connsiteX25" fmla="*/ 502480 w 533400"/>
                    <a:gd name="connsiteY25" fmla="*/ 380002 h 400050"/>
                    <a:gd name="connsiteX26" fmla="*/ 505147 w 533400"/>
                    <a:gd name="connsiteY26" fmla="*/ 366762 h 400050"/>
                    <a:gd name="connsiteX27" fmla="*/ 505147 w 533400"/>
                    <a:gd name="connsiteY27" fmla="*/ 366762 h 400050"/>
                    <a:gd name="connsiteX28" fmla="*/ 397991 w 533400"/>
                    <a:gd name="connsiteY28" fmla="*/ 205504 h 400050"/>
                    <a:gd name="connsiteX29" fmla="*/ 391419 w 533400"/>
                    <a:gd name="connsiteY29" fmla="*/ 198646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245" y="621"/>
                        <a:pt x="534008" y="13385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7907"/>
                        <a:pt x="521245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3371" y="400671"/>
                        <a:pt x="608" y="387907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385"/>
                        <a:pt x="13371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419" y="198646"/>
                      </a:moveTo>
                      <a:cubicBezTo>
                        <a:pt x="378846" y="189121"/>
                        <a:pt x="360939" y="191597"/>
                        <a:pt x="351414" y="204170"/>
                      </a:cubicBezTo>
                      <a:lnTo>
                        <a:pt x="351414" y="204170"/>
                      </a:lnTo>
                      <a:lnTo>
                        <a:pt x="267118" y="315613"/>
                      </a:lnTo>
                      <a:cubicBezTo>
                        <a:pt x="266355" y="316660"/>
                        <a:pt x="265498" y="317518"/>
                        <a:pt x="264641" y="318470"/>
                      </a:cubicBezTo>
                      <a:cubicBezTo>
                        <a:pt x="253592" y="329710"/>
                        <a:pt x="235495" y="329805"/>
                        <a:pt x="224255" y="318756"/>
                      </a:cubicBezTo>
                      <a:lnTo>
                        <a:pt x="224255" y="318756"/>
                      </a:lnTo>
                      <a:lnTo>
                        <a:pt x="162152" y="257415"/>
                      </a:lnTo>
                      <a:cubicBezTo>
                        <a:pt x="161485" y="256844"/>
                        <a:pt x="160914" y="256177"/>
                        <a:pt x="160247" y="255701"/>
                      </a:cubicBezTo>
                      <a:cubicBezTo>
                        <a:pt x="148055" y="245699"/>
                        <a:pt x="130053" y="247414"/>
                        <a:pt x="120052" y="259606"/>
                      </a:cubicBezTo>
                      <a:lnTo>
                        <a:pt x="120052" y="259606"/>
                      </a:lnTo>
                      <a:lnTo>
                        <a:pt x="32517" y="366095"/>
                      </a:lnTo>
                      <a:cubicBezTo>
                        <a:pt x="31088" y="367810"/>
                        <a:pt x="30326" y="369905"/>
                        <a:pt x="30326" y="372096"/>
                      </a:cubicBezTo>
                      <a:cubicBezTo>
                        <a:pt x="30326" y="377335"/>
                        <a:pt x="34612" y="381621"/>
                        <a:pt x="39851" y="381621"/>
                      </a:cubicBezTo>
                      <a:lnTo>
                        <a:pt x="39851" y="381621"/>
                      </a:lnTo>
                      <a:lnTo>
                        <a:pt x="497242" y="381621"/>
                      </a:lnTo>
                      <a:cubicBezTo>
                        <a:pt x="499146" y="381621"/>
                        <a:pt x="500956" y="381050"/>
                        <a:pt x="502480" y="380002"/>
                      </a:cubicBezTo>
                      <a:cubicBezTo>
                        <a:pt x="506862" y="377049"/>
                        <a:pt x="508005" y="371144"/>
                        <a:pt x="505147" y="366762"/>
                      </a:cubicBezTo>
                      <a:lnTo>
                        <a:pt x="505147" y="366762"/>
                      </a:lnTo>
                      <a:lnTo>
                        <a:pt x="397991" y="205504"/>
                      </a:lnTo>
                      <a:cubicBezTo>
                        <a:pt x="396181" y="202932"/>
                        <a:pt x="393990" y="200551"/>
                        <a:pt x="391419" y="198646"/>
                      </a:cubicBez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 dirty="0"/>
                </a:p>
              </p:txBody>
            </p:sp>
          </p:grpSp>
        </p:grpSp>
      </p:grpSp>
      <p:sp>
        <p:nvSpPr>
          <p:cNvPr id="35" name="Title 3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展望</a:t>
            </a:r>
            <a:r>
              <a:rPr lang="en-US" altLang="zh-CN" dirty="0"/>
              <a:t>：</a:t>
            </a:r>
            <a:r>
              <a:rPr lang="zh-CN" altLang="en-US" dirty="0"/>
              <a:t>随着政策持续推进</a:t>
            </a:r>
            <a:r>
              <a:rPr lang="en-US" altLang="zh-CN" dirty="0"/>
              <a:t>，</a:t>
            </a:r>
            <a:r>
              <a:rPr lang="zh-CN" altLang="en-US" dirty="0"/>
              <a:t>三农问题逐步改善</a:t>
            </a:r>
            <a:r>
              <a:rPr lang="en-US" altLang="zh-CN" dirty="0"/>
              <a:t>，</a:t>
            </a:r>
            <a:r>
              <a:rPr lang="zh-CN" altLang="en-US" dirty="0"/>
              <a:t>乡村将实现</a:t>
            </a:r>
            <a:r>
              <a:rPr lang="zh-CN" altLang="en-US" dirty="0"/>
              <a:t>全面振兴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788060" y="1702676"/>
            <a:ext cx="8657920" cy="4426662"/>
            <a:chOff x="1788060" y="1702676"/>
            <a:chExt cx="8657920" cy="4426662"/>
          </a:xfrm>
        </p:grpSpPr>
        <p:grpSp>
          <p:nvGrpSpPr>
            <p:cNvPr id="18" name="组合 17"/>
            <p:cNvGrpSpPr/>
            <p:nvPr/>
          </p:nvGrpSpPr>
          <p:grpSpPr>
            <a:xfrm>
              <a:off x="1788060" y="1702676"/>
              <a:ext cx="3572214" cy="4426662"/>
              <a:chOff x="1784660" y="1702676"/>
              <a:chExt cx="3283224" cy="4426662"/>
            </a:xfrm>
          </p:grpSpPr>
          <p:sp>
            <p:nvSpPr>
              <p:cNvPr id="2" name="圆角矩形 1"/>
              <p:cNvSpPr/>
              <p:nvPr/>
            </p:nvSpPr>
            <p:spPr>
              <a:xfrm>
                <a:off x="1784660" y="1702676"/>
                <a:ext cx="3283224" cy="4426662"/>
              </a:xfrm>
              <a:prstGeom prst="roundRect">
                <a:avLst>
                  <a:gd name="adj" fmla="val 3582"/>
                </a:avLst>
              </a:prstGeom>
              <a:solidFill>
                <a:schemeClr val="bg1"/>
              </a:solidFill>
              <a:ln w="19050" cap="rnd">
                <a:noFill/>
                <a:prstDash val="solid"/>
                <a:round/>
              </a:ln>
              <a:effectLst>
                <a:outerShdw blurRad="406400" dist="101600" algn="l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" name="直接箭头连接符 3"/>
              <p:cNvCxnSpPr/>
              <p:nvPr/>
            </p:nvCxnSpPr>
            <p:spPr>
              <a:xfrm>
                <a:off x="2163336" y="2138218"/>
                <a:ext cx="0" cy="3657600"/>
              </a:xfrm>
              <a:prstGeom prst="straightConnector1">
                <a:avLst/>
              </a:prstGeom>
              <a:ln w="9525">
                <a:solidFill>
                  <a:schemeClr val="tx1">
                    <a:lumMod val="50000"/>
                    <a:lumOff val="50000"/>
                    <a:alpha val="2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圆角矩形 7"/>
              <p:cNvSpPr/>
              <p:nvPr/>
            </p:nvSpPr>
            <p:spPr>
              <a:xfrm>
                <a:off x="2086079" y="2060960"/>
                <a:ext cx="154515" cy="154515"/>
              </a:xfrm>
              <a:prstGeom prst="roundRect">
                <a:avLst/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4400"/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圆角矩形 8"/>
              <p:cNvSpPr/>
              <p:nvPr/>
            </p:nvSpPr>
            <p:spPr>
              <a:xfrm>
                <a:off x="2086079" y="3572660"/>
                <a:ext cx="154515" cy="154515"/>
              </a:xfrm>
              <a:prstGeom prst="roundRect">
                <a:avLst/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圆角矩形 9"/>
              <p:cNvSpPr/>
              <p:nvPr/>
            </p:nvSpPr>
            <p:spPr>
              <a:xfrm>
                <a:off x="2086079" y="5084360"/>
                <a:ext cx="154515" cy="154515"/>
              </a:xfrm>
              <a:prstGeom prst="roundRect">
                <a:avLst/>
              </a:prstGeom>
              <a:solidFill>
                <a:schemeClr val="accent5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5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4400"/>
                <a:endParaRPr lang="zh-CN" altLang="en-US" sz="2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2432415" y="2253968"/>
                <a:ext cx="2596829" cy="533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强化政府供给与资源短缺</a:t>
                </a:r>
                <a:r>
                  <a:rPr lang="en-US" altLang="zh-CN" sz="1200" dirty="0"/>
                  <a:t>，</a:t>
                </a:r>
                <a:r>
                  <a:rPr lang="zh-CN" altLang="en-US" sz="1200" dirty="0"/>
                  <a:t>加大财政投入和</a:t>
                </a:r>
                <a:r>
                  <a:rPr lang="zh-CN" altLang="en-US" sz="1200" dirty="0"/>
                  <a:t>科技赋能</a:t>
                </a:r>
                <a:endParaRPr lang="zh-CN" altLang="en-US" sz="12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2432414" y="1984329"/>
                <a:ext cx="2596829" cy="307777"/>
              </a:xfrm>
              <a:prstGeom prst="rect">
                <a:avLst/>
              </a:prstGeom>
              <a:noFill/>
              <a:effectLst/>
            </p:spPr>
            <p:txBody>
              <a:bodyPr wrap="none" rtlCol="0" anchor="b">
                <a:normAutofit fontScale="82500"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1600" dirty="0">
                    <a:solidFill>
                      <a:schemeClr val="tx1"/>
                    </a:solidFill>
                    <a:effectLst/>
                  </a:rPr>
                  <a:t>政府</a:t>
                </a:r>
                <a:r>
                  <a:rPr lang="zh-CN" altLang="en-US" sz="1600" dirty="0">
                    <a:solidFill>
                      <a:schemeClr val="tx1"/>
                    </a:solidFill>
                    <a:effectLst/>
                  </a:rPr>
                  <a:t>层面</a:t>
                </a:r>
                <a:endParaRPr lang="zh-CN" altLang="en-US" sz="1600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2432414" y="3772171"/>
                <a:ext cx="2596829" cy="533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引导企业</a:t>
                </a:r>
                <a:r>
                  <a:rPr lang="en-US" altLang="zh-CN" sz="1200" dirty="0"/>
                  <a:t>，</a:t>
                </a:r>
                <a:r>
                  <a:rPr lang="zh-CN" altLang="en-US" sz="1200" dirty="0"/>
                  <a:t>公益组织等主体加入农村振兴</a:t>
                </a:r>
                <a:r>
                  <a:rPr lang="en-US" altLang="zh-CN" sz="1200" dirty="0"/>
                  <a:t>，</a:t>
                </a:r>
                <a:r>
                  <a:rPr lang="zh-CN" altLang="en-US" sz="1200" dirty="0"/>
                  <a:t>激活乡村</a:t>
                </a:r>
                <a:r>
                  <a:rPr lang="zh-CN" altLang="en-US" sz="1200" dirty="0"/>
                  <a:t>发展活力</a:t>
                </a:r>
                <a:endParaRPr lang="zh-CN" altLang="en-US" sz="12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2432413" y="3502532"/>
                <a:ext cx="2596829" cy="307777"/>
              </a:xfrm>
              <a:prstGeom prst="rect">
                <a:avLst/>
              </a:prstGeom>
              <a:noFill/>
              <a:effectLst/>
            </p:spPr>
            <p:txBody>
              <a:bodyPr wrap="none" rtlCol="0" anchor="b">
                <a:normAutofit fontScale="82500"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1600" dirty="0">
                    <a:solidFill>
                      <a:schemeClr val="tx1"/>
                    </a:solidFill>
                    <a:effectLst/>
                  </a:rPr>
                  <a:t>社会层面</a:t>
                </a:r>
                <a:endParaRPr lang="zh-CN" altLang="en-US" sz="1600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432413" y="5290374"/>
                <a:ext cx="2596829" cy="533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提升主体意识与能力素质</a:t>
                </a:r>
                <a:r>
                  <a:rPr lang="en-US" altLang="zh-CN" sz="1200" dirty="0"/>
                  <a:t>，</a:t>
                </a:r>
                <a:r>
                  <a:rPr lang="zh-CN" altLang="en-US" sz="1200" dirty="0"/>
                  <a:t>同时通过自治机制参与乡村治理</a:t>
                </a:r>
                <a:r>
                  <a:rPr lang="en-US" altLang="zh-CN" sz="1200" dirty="0"/>
                  <a:t>，</a:t>
                </a:r>
                <a:r>
                  <a:rPr lang="zh-CN" altLang="en-US" sz="1200" dirty="0"/>
                  <a:t>共享</a:t>
                </a:r>
                <a:r>
                  <a:rPr lang="zh-CN" altLang="en-US" sz="1200" dirty="0"/>
                  <a:t>和美乡村</a:t>
                </a:r>
                <a:endParaRPr lang="zh-CN" altLang="en-US" sz="12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2432412" y="5020735"/>
                <a:ext cx="2596829" cy="307777"/>
              </a:xfrm>
              <a:prstGeom prst="rect">
                <a:avLst/>
              </a:prstGeom>
              <a:noFill/>
              <a:effectLst/>
            </p:spPr>
            <p:txBody>
              <a:bodyPr wrap="none" rtlCol="0" anchor="b">
                <a:normAutofit fontScale="82500"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1600" dirty="0">
                    <a:solidFill>
                      <a:schemeClr val="tx1"/>
                    </a:solidFill>
                    <a:effectLst/>
                  </a:rPr>
                  <a:t>农民层面</a:t>
                </a:r>
                <a:endParaRPr lang="zh-CN" altLang="en-US" sz="1600" dirty="0">
                  <a:solidFill>
                    <a:schemeClr val="tx1"/>
                  </a:solidFill>
                  <a:effectLst/>
                </a:endParaRPr>
              </a:p>
            </p:txBody>
          </p:sp>
        </p:grpSp>
        <p:sp>
          <p:nvSpPr>
            <p:cNvPr id="31" name="圆角矩形 30"/>
            <p:cNvSpPr/>
            <p:nvPr/>
          </p:nvSpPr>
          <p:spPr>
            <a:xfrm>
              <a:off x="6196887" y="3626002"/>
              <a:ext cx="4249093" cy="2503336"/>
            </a:xfrm>
            <a:prstGeom prst="roundRect">
              <a:avLst>
                <a:gd name="adj" fmla="val 6001"/>
              </a:avLst>
            </a:prstGeom>
            <a:blipFill rotWithShape="0">
              <a:blip r:embed="rId1"/>
              <a:srcRect/>
              <a:stretch>
                <a:fillRect t="-6710" b="-671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329330" y="1949541"/>
              <a:ext cx="4116650" cy="460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/>
            <a:p>
              <a:pPr marL="0" marR="0" lvl="0" indent="0" algn="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农业强</a:t>
              </a:r>
              <a:r>
                <a:rPr kumimoji="0" lang="en-US" altLang="zh-CN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 </a:t>
              </a: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农村美</a:t>
              </a:r>
              <a:r>
                <a:rPr kumimoji="0" lang="en-US" altLang="zh-CN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 </a:t>
              </a: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农民</a:t>
              </a: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富</a:t>
              </a:r>
              <a:endParaRPr kumimoji="0" lang="zh-CN" altLang="en-US" sz="2400" b="1" i="0" u="none" strike="noStrike" kern="1200" cap="none" spc="0" normalizeH="0" baseline="0" noProof="0" dirty="0">
                <a:solidFill>
                  <a:schemeClr val="tx1"/>
                </a:solidFill>
              </a:endParaRPr>
            </a:p>
          </p:txBody>
        </p:sp>
      </p:grpSp>
      <p:sp>
        <p:nvSpPr>
          <p:cNvPr id="35" name="Title 3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总结</a:t>
            </a:r>
            <a:r>
              <a:rPr lang="en-US" altLang="zh-CN" dirty="0"/>
              <a:t>：</a:t>
            </a:r>
            <a:r>
              <a:rPr lang="zh-CN" altLang="en-US" dirty="0"/>
              <a:t>解决三农问题是长期任务</a:t>
            </a:r>
            <a:r>
              <a:rPr lang="en-US" altLang="zh-CN" dirty="0"/>
              <a:t>，</a:t>
            </a:r>
            <a:r>
              <a:rPr lang="zh-CN" altLang="en-US" dirty="0"/>
              <a:t>需要政府</a:t>
            </a:r>
            <a:r>
              <a:rPr lang="en-US" altLang="zh-CN" dirty="0"/>
              <a:t>，</a:t>
            </a:r>
            <a:r>
              <a:rPr lang="zh-CN" altLang="en-US" dirty="0"/>
              <a:t>社会</a:t>
            </a:r>
            <a:r>
              <a:rPr lang="en-US" altLang="zh-CN" dirty="0"/>
              <a:t>，</a:t>
            </a:r>
            <a:r>
              <a:rPr lang="zh-CN" altLang="en-US" dirty="0"/>
              <a:t>农民</a:t>
            </a:r>
            <a:r>
              <a:rPr lang="zh-CN" altLang="en-US" dirty="0"/>
              <a:t>共同努力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58813" y="1160463"/>
            <a:ext cx="10919465" cy="4437147"/>
            <a:chOff x="658813" y="1160463"/>
            <a:chExt cx="10919465" cy="4437147"/>
          </a:xfrm>
        </p:grpSpPr>
        <p:sp>
          <p:nvSpPr>
            <p:cNvPr id="2" name="圆角矩形 1"/>
            <p:cNvSpPr/>
            <p:nvPr/>
          </p:nvSpPr>
          <p:spPr>
            <a:xfrm>
              <a:off x="658813" y="1160463"/>
              <a:ext cx="10766426" cy="1731017"/>
            </a:xfrm>
            <a:prstGeom prst="roundRect">
              <a:avLst>
                <a:gd name="adj" fmla="val 9302"/>
              </a:avLst>
            </a:prstGeom>
            <a:solidFill>
              <a:schemeClr val="bg1"/>
            </a:solidFill>
            <a:ln w="19050" cap="rnd">
              <a:noFill/>
              <a:prstDash val="solid"/>
              <a:round/>
            </a:ln>
            <a:effectLst>
              <a:outerShdw blurRad="406400" dist="101600" algn="l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1391668" y="2209581"/>
              <a:ext cx="2228858" cy="3388029"/>
            </a:xfrm>
            <a:prstGeom prst="roundRect">
              <a:avLst>
                <a:gd name="adj" fmla="val 6001"/>
              </a:avLst>
            </a:prstGeom>
            <a:blipFill rotWithShape="0">
              <a:blip r:embed="rId1"/>
              <a:srcRect/>
              <a:stretch>
                <a:fillRect l="-64070" r="-6407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6919" y="2023692"/>
              <a:ext cx="4065370" cy="2755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913765">
                <a:lnSpc>
                  <a:spcPct val="120000"/>
                </a:lnSpc>
                <a:buSzPct val="25000"/>
                <a:defRPr/>
              </a:pPr>
              <a:r>
                <a:rPr lang="zh-CN" altLang="en-US" sz="1000" dirty="0"/>
                <a:t>我国“三农”发展已进入“全面脱贫‘向”全面振兴“的</a:t>
              </a:r>
              <a:r>
                <a:rPr lang="zh-CN" altLang="en-US" sz="1000" dirty="0"/>
                <a:t>跃升</a:t>
              </a:r>
              <a:endParaRPr lang="zh-CN" altLang="en-US" sz="1000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133188" y="4610480"/>
              <a:ext cx="1909264" cy="533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marR="0" lvl="0" indent="0" algn="ctr"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lang="zh-CN" altLang="en-US" sz="1200" dirty="0"/>
                <a:t>确保粮食基本自给</a:t>
              </a:r>
              <a:r>
                <a:rPr lang="en-US" altLang="zh-CN" sz="1200" dirty="0"/>
                <a:t>，</a:t>
              </a:r>
              <a:r>
                <a:rPr lang="zh-CN" altLang="en-US" sz="1200" dirty="0"/>
                <a:t>口粮绝对安全</a:t>
              </a:r>
              <a:endParaRPr lang="zh-CN" altLang="en-US" sz="120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133188" y="4340841"/>
              <a:ext cx="1909264" cy="307777"/>
            </a:xfrm>
            <a:prstGeom prst="rect">
              <a:avLst/>
            </a:prstGeom>
            <a:noFill/>
            <a:effectLst/>
          </p:spPr>
          <p:txBody>
            <a:bodyPr wrap="none" rtlCol="0" anchor="b">
              <a:normAutofit fontScale="82500"/>
            </a:bodyPr>
            <a:lstStyle>
              <a:defPPr>
                <a:defRPr lang="zh-CN"/>
              </a:defPPr>
              <a:lvl1pPr>
                <a:defRPr sz="2000" b="1" i="0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</a:defRPr>
              </a:lvl1pPr>
            </a:lstStyle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1600" dirty="0">
                  <a:solidFill>
                    <a:schemeClr val="accent3"/>
                  </a:solidFill>
                  <a:effectLst>
                    <a:outerShdw blurRad="76200" dist="50800" dir="5400000" algn="ctr" rotWithShape="0">
                      <a:schemeClr val="accent3">
                        <a:alpha val="20000"/>
                      </a:schemeClr>
                    </a:outerShdw>
                  </a:effectLst>
                </a:rPr>
                <a:t>保供是底线</a:t>
              </a:r>
              <a:endParaRPr lang="zh-CN" altLang="en-US" sz="1600" dirty="0">
                <a:solidFill>
                  <a:schemeClr val="accent3"/>
                </a:solidFill>
                <a:effectLst>
                  <a:outerShdw blurRad="76200" dist="50800" dir="5400000" algn="ctr" rotWithShape="0">
                    <a:schemeClr val="accent3">
                      <a:alpha val="20000"/>
                    </a:schemeClr>
                  </a:outerShdw>
                </a:effectLst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6425511" y="4176584"/>
              <a:ext cx="0" cy="1421026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/>
          </p:nvSpPr>
          <p:spPr>
            <a:xfrm>
              <a:off x="6901101" y="4610480"/>
              <a:ext cx="1909264" cy="533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marR="0" lvl="0" indent="0" algn="ctr"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lang="zh-CN" altLang="en-US" sz="1200" dirty="0"/>
                <a:t>产业融合</a:t>
              </a:r>
              <a:r>
                <a:rPr lang="en-US" altLang="zh-CN" sz="1200" dirty="0"/>
                <a:t>，</a:t>
              </a:r>
              <a:r>
                <a:rPr lang="zh-CN" altLang="en-US" sz="1200" dirty="0"/>
                <a:t>就业质量提升</a:t>
              </a:r>
              <a:r>
                <a:rPr lang="en-US" altLang="zh-CN" sz="1200" dirty="0"/>
                <a:t>，</a:t>
              </a:r>
              <a:r>
                <a:rPr lang="zh-CN" altLang="en-US" sz="1200" dirty="0"/>
                <a:t>让农民享</a:t>
              </a:r>
              <a:r>
                <a:rPr lang="zh-CN" altLang="en-US" sz="1200" dirty="0"/>
                <a:t>现代化成果</a:t>
              </a:r>
              <a:endParaRPr lang="zh-CN" altLang="en-US" sz="12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901101" y="4340841"/>
              <a:ext cx="1909264" cy="307777"/>
            </a:xfrm>
            <a:prstGeom prst="rect">
              <a:avLst/>
            </a:prstGeom>
            <a:noFill/>
            <a:effectLst/>
          </p:spPr>
          <p:txBody>
            <a:bodyPr wrap="none" rtlCol="0" anchor="b">
              <a:normAutofit fontScale="82500"/>
            </a:bodyPr>
            <a:lstStyle>
              <a:defPPr>
                <a:defRPr lang="zh-CN"/>
              </a:defPPr>
              <a:lvl1pPr>
                <a:defRPr sz="2000" b="1" i="0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</a:defRPr>
              </a:lvl1pPr>
            </a:lstStyle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1600" dirty="0">
                  <a:solidFill>
                    <a:schemeClr val="accent2"/>
                  </a:solidFill>
                  <a:effectLst>
                    <a:outerShdw blurRad="76200" dist="50800" dir="5400000" algn="ctr" rotWithShape="0">
                      <a:schemeClr val="accent2">
                        <a:alpha val="20000"/>
                      </a:schemeClr>
                    </a:outerShdw>
                  </a:effectLst>
                </a:rPr>
                <a:t>增收是核心</a:t>
              </a:r>
              <a:endParaRPr lang="zh-CN" altLang="en-US" sz="1600" dirty="0">
                <a:solidFill>
                  <a:schemeClr val="accent2"/>
                </a:solidFill>
                <a:effectLst>
                  <a:outerShdw blurRad="76200" dist="50800" dir="5400000" algn="ctr" rotWithShape="0">
                    <a:schemeClr val="accent2">
                      <a:alpha val="20000"/>
                    </a:schemeClr>
                  </a:outerShdw>
                </a:effectLst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669014" y="4610480"/>
              <a:ext cx="1909264" cy="533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marR="0" lvl="0" indent="0" algn="ctr"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lang="zh-CN" altLang="en-US" sz="1200" dirty="0"/>
                <a:t>以绿色发展为目标</a:t>
              </a:r>
              <a:r>
                <a:rPr lang="en-US" altLang="zh-CN" sz="1200" dirty="0"/>
                <a:t>，</a:t>
              </a:r>
              <a:r>
                <a:rPr lang="zh-CN" altLang="en-US" sz="1200" dirty="0"/>
                <a:t>以文明乡风焕发</a:t>
              </a:r>
              <a:r>
                <a:rPr lang="zh-CN" altLang="en-US" sz="1200" dirty="0"/>
                <a:t>农村活力</a:t>
              </a:r>
              <a:endParaRPr lang="zh-CN" altLang="en-US" sz="12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9669014" y="4340841"/>
              <a:ext cx="1909264" cy="307777"/>
            </a:xfrm>
            <a:prstGeom prst="rect">
              <a:avLst/>
            </a:prstGeom>
            <a:noFill/>
            <a:effectLst/>
          </p:spPr>
          <p:txBody>
            <a:bodyPr wrap="none" rtlCol="0" anchor="b">
              <a:normAutofit fontScale="82500"/>
            </a:bodyPr>
            <a:lstStyle>
              <a:defPPr>
                <a:defRPr lang="zh-CN"/>
              </a:defPPr>
              <a:lvl1pPr>
                <a:defRPr sz="2000" b="1" i="0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</a:defRPr>
              </a:lvl1pPr>
            </a:lstStyle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1600" dirty="0">
                  <a:solidFill>
                    <a:schemeClr val="accent5"/>
                  </a:solidFill>
                  <a:effectLst>
                    <a:outerShdw blurRad="76200" dist="50800" dir="5400000" algn="ctr" rotWithShape="0">
                      <a:schemeClr val="accent5">
                        <a:alpha val="20000"/>
                      </a:schemeClr>
                    </a:outerShdw>
                  </a:effectLst>
                </a:rPr>
                <a:t>和美是目标</a:t>
              </a:r>
              <a:endParaRPr lang="zh-CN" altLang="en-US" sz="1600" dirty="0">
                <a:solidFill>
                  <a:schemeClr val="accent5"/>
                </a:solidFill>
                <a:effectLst>
                  <a:outerShdw blurRad="76200" dist="50800" dir="5400000" algn="ctr" rotWithShape="0">
                    <a:schemeClr val="accent5">
                      <a:alpha val="20000"/>
                    </a:schemeClr>
                  </a:outerShdw>
                </a:effectLst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9279922" y="4176584"/>
              <a:ext cx="0" cy="1421026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6738637" y="1451181"/>
              <a:ext cx="4493652" cy="460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/>
            <a:p>
              <a:pPr marL="0" marR="0" lvl="0" indent="0" algn="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乡村振兴战略</a:t>
              </a:r>
              <a:endParaRPr kumimoji="0" lang="zh-CN" altLang="en-US" sz="2400" b="1" i="0" u="none" strike="noStrike" kern="1200" cap="none" spc="0" normalizeH="0" baseline="0" noProof="0" dirty="0">
                <a:solidFill>
                  <a:schemeClr val="tx1"/>
                </a:solidFill>
              </a:endParaRPr>
            </a:p>
          </p:txBody>
        </p:sp>
      </p:grp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未来展望与</a:t>
            </a:r>
            <a:r>
              <a:rPr lang="zh-CN" altLang="en-US" dirty="0"/>
              <a:t>总结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Thank You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 wrap="none">
            <a:normAutofit/>
          </a:bodyPr>
          <a:lstStyle/>
          <a:p>
            <a:pPr lvl="0"/>
            <a:r>
              <a:rPr lang="en-US"/>
              <a:t>www.officeplus.cn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Presenter name</a:t>
            </a:r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OFFICEPLUS.TAG" val="03a12446-4040-4dad-8d54-bb681f108928"/>
</p:tagLst>
</file>

<file path=ppt/tags/tag2.xml><?xml version="1.0" encoding="utf-8"?>
<p:tagLst xmlns:p="http://schemas.openxmlformats.org/presentationml/2006/main">
  <p:tag name="OFFICEPLUS.TAG" val="7bbc12ee-40ec-489f-ab8c-4fa55cf2bf59"/>
  <p:tag name="OFFICEPLUS.TEMPLATE" val="96b9ae34-36f7-4b48-95be-77dbdbcf38eb.pptx"/>
</p:tagLst>
</file>

<file path=ppt/tags/tag3.xml><?xml version="1.0" encoding="utf-8"?>
<p:tagLst xmlns:p="http://schemas.openxmlformats.org/presentationml/2006/main">
  <p:tag name="OFFICEPLUS.TAG" val="43779941-ebb9-4272-ab0a-451395e9a0c0"/>
  <p:tag name="OFFICEPLUS.OUTLINESECTION" val="6460321"/>
</p:tagLst>
</file>

<file path=ppt/tags/tag4.xml><?xml version="1.0" encoding="utf-8"?>
<p:tagLst xmlns:p="http://schemas.openxmlformats.org/presentationml/2006/main">
  <p:tag name="OFFICEPLUS.TEMPLATE" val="89a3a0b2-494d-4ab2-ade4-1c0a15d27a45.pptx"/>
  <p:tag name="OFFICEPLUS.TAG" val="9e4641ec-8dc6-4050-900b-dadf5fdb9e4c"/>
  <p:tag name="OFFICEPLUS.OUTLINECONTENT" val="22258570"/>
</p:tagLst>
</file>

<file path=ppt/tags/tag5.xml><?xml version="1.0" encoding="utf-8"?>
<p:tagLst xmlns:p="http://schemas.openxmlformats.org/presentationml/2006/main">
  <p:tag name="OFFICEPLUS.TEMPLATE" val="001bb9b3-f01a-4ceb-9606-5a5905b776ef.pptx"/>
  <p:tag name="OFFICEPLUS.TAG" val="9e4641ec-8dc6-4050-900b-dadf5fdb9e4c"/>
  <p:tag name="OFFICEPLUS.OUTLINECONTENT" val="22258574"/>
</p:tagLst>
</file>

<file path=ppt/tags/tag6.xml><?xml version="1.0" encoding="utf-8"?>
<p:tagLst xmlns:p="http://schemas.openxmlformats.org/presentationml/2006/main">
  <p:tag name="OFFICEPLUS.TAG" val="43779941-ebb9-4272-ab0a-451395e9a0c0"/>
  <p:tag name="OFFICEPLUS.OUTLINESECTION" val="6460323"/>
</p:tagLst>
</file>

<file path=ppt/tags/tag7.xml><?xml version="1.0" encoding="utf-8"?>
<p:tagLst xmlns:p="http://schemas.openxmlformats.org/presentationml/2006/main">
  <p:tag name="OFFICEPLUS.TEMPLATE" val="1a65d110-7ea6-4c52-b730-0c3692e379fe.pptx"/>
  <p:tag name="OFFICEPLUS.TAG" val="9e4641ec-8dc6-4050-900b-dadf5fdb9e4c"/>
  <p:tag name="OFFICEPLUS.OUTLINECONTENT" val="22258580"/>
</p:tagLst>
</file>

<file path=ppt/tags/tag8.xml><?xml version="1.0" encoding="utf-8"?>
<p:tagLst xmlns:p="http://schemas.openxmlformats.org/presentationml/2006/main">
  <p:tag name="OFFICEPLUS.TEMPLATE" val="4599b1e1-5f8c-4750-bf5a-8b10a1cbeaee.pptx"/>
  <p:tag name="OFFICEPLUS.TAG" val="9e4641ec-8dc6-4050-900b-dadf5fdb9e4c"/>
  <p:tag name="OFFICEPLUS.OUTLINECONTENT" val="22258582"/>
</p:tagLst>
</file>

<file path=ppt/tags/tag9.xml><?xml version="1.0" encoding="utf-8"?>
<p:tagLst xmlns:p="http://schemas.openxmlformats.org/presentationml/2006/main">
  <p:tag name="OFFICEPLUS.TAG" val="43779941-ebb9-4272-ab0a-451395e9a0c0"/>
  <p:tag name="OFFICEPLUS.OUTLINESECTION" val="6460325"/>
</p:tagLst>
</file>

<file path=ppt/tags/tag10.xml><?xml version="1.0" encoding="utf-8"?>
<p:tagLst xmlns:p="http://schemas.openxmlformats.org/presentationml/2006/main">
  <p:tag name="OFFICEPLUS.TEMPLATE" val="f5f8008f-004f-46df-9b8b-f13735702e41.pptx"/>
  <p:tag name="OFFICEPLUS.TAG" val="9e4641ec-8dc6-4050-900b-dadf5fdb9e4c"/>
  <p:tag name="OFFICEPLUS.OUTLINECONTENT" val="22258592"/>
</p:tagLst>
</file>

<file path=ppt/tags/tag11.xml><?xml version="1.0" encoding="utf-8"?>
<p:tagLst xmlns:p="http://schemas.openxmlformats.org/presentationml/2006/main">
  <p:tag name="OFFICEPLUS.TEMPLATE" val="3fe42ea7-a79e-4354-9d94-54a7c16cea20.pptx"/>
  <p:tag name="OFFICEPLUS.TAG" val="2beb2bf3-40ba-4876-8eff-8450af69fbd8"/>
  <p:tag name="OFFICEPLUS.OUTLINECONTENT" val="22258590"/>
</p:tagLst>
</file>

<file path=ppt/tags/tag12.xml><?xml version="1.0" encoding="utf-8"?>
<p:tagLst xmlns:p="http://schemas.openxmlformats.org/presentationml/2006/main">
  <p:tag name="OFFICEPLUS.TEMPLATE" val="f5d292d6-9500-4575-9c4c-806637195547.pptx"/>
  <p:tag name="OFFICEPLUS.TAG" val="9e4641ec-8dc6-4050-900b-dadf5fdb9e4c"/>
  <p:tag name="OFFICEPLUS.OUTLINECONTENT" val="22258596"/>
</p:tagLst>
</file>

<file path=ppt/tags/tag13.xml><?xml version="1.0" encoding="utf-8"?>
<p:tagLst xmlns:p="http://schemas.openxmlformats.org/presentationml/2006/main">
  <p:tag name="OFFICEPLUS.TEMPLATE" val="282528be-c9d8-41b5-a4ac-689aeb431483.pptx"/>
  <p:tag name="OFFICEPLUS.TAG" val="9e4641ec-8dc6-4050-900b-dadf5fdb9e4c"/>
  <p:tag name="OFFICEPLUS.OUTLINECONTENT" val="22258599"/>
</p:tagLst>
</file>

<file path=ppt/tags/tag14.xml><?xml version="1.0" encoding="utf-8"?>
<p:tagLst xmlns:p="http://schemas.openxmlformats.org/presentationml/2006/main">
  <p:tag name="OFFICEPLUS.TAG" val="43779941-ebb9-4272-ab0a-451395e9a0c0"/>
  <p:tag name="OFFICEPLUS.OUTLINESECTION" val="6460328"/>
</p:tagLst>
</file>

<file path=ppt/tags/tag15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16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17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18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19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0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1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2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3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4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5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6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7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8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9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30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31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32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33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34.xml><?xml version="1.0" encoding="utf-8"?>
<p:tagLst xmlns:p="http://schemas.openxmlformats.org/presentationml/2006/main">
  <p:tag name="OFFICEPLUS.TEMPLATE" val="347f0670-0b9b-4b03-9c3e-f3053c970b37.pptx"/>
  <p:tag name="OFFICEPLUS.TAG" val="9e4641ec-8dc6-4050-900b-dadf5fdb9e4c"/>
  <p:tag name="OFFICEPLUS.OUTLINECONTENT" val="22258604"/>
</p:tagLst>
</file>

<file path=ppt/tags/tag35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36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37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38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39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0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1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2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3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4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5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6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7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8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9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50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51.xml><?xml version="1.0" encoding="utf-8"?>
<p:tagLst xmlns:p="http://schemas.openxmlformats.org/presentationml/2006/main">
  <p:tag name="OFFICEPLUS.TEMPLATE" val="9a086b99-cfa0-4707-b8ca-ae0fd06874b2.pptx"/>
  <p:tag name="OFFICEPLUS.TAG" val="9e4641ec-8dc6-4050-900b-dadf5fdb9e4c"/>
  <p:tag name="OFFICEPLUS.OUTLINECONTENT" val="22258607"/>
</p:tagLst>
</file>

<file path=ppt/tags/tag52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53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54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55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56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57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58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59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60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61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62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63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64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65.xml><?xml version="1.0" encoding="utf-8"?>
<p:tagLst xmlns:p="http://schemas.openxmlformats.org/presentationml/2006/main">
  <p:tag name="OFFICEPLUS.TEMPLATE" val="0bf86be1-92b9-40f9-822e-d664ebc51d19.pptx"/>
  <p:tag name="OFFICEPLUS.TAG" val="9e4641ec-8dc6-4050-900b-dadf5fdb9e4c"/>
  <p:tag name="OFFICEPLUS.OUTLINECONTENT" val="22258608"/>
</p:tagLst>
</file>

<file path=ppt/tags/tag66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67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68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69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0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1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2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3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4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5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6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7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8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9.xml><?xml version="1.0" encoding="utf-8"?>
<p:tagLst xmlns:p="http://schemas.openxmlformats.org/presentationml/2006/main">
  <p:tag name="OFFICEPLUS.TEMPLATE" val="02d746ca-5956-4b5e-8293-8366ac587a91.pptx"/>
  <p:tag name="OFFICEPLUS.TAG" val="9e4641ec-8dc6-4050-900b-dadf5fdb9e4c"/>
  <p:tag name="OFFICEPLUS.OUTLINECONTENT" val="22258613"/>
</p:tagLst>
</file>

<file path=ppt/tags/tag80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1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2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3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4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5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6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7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8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9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90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91.xml><?xml version="1.0" encoding="utf-8"?>
<p:tagLst xmlns:p="http://schemas.openxmlformats.org/presentationml/2006/main">
  <p:tag name="OFFICEPLUS.TEMPLATE" val="fc570023-56eb-414a-8b4b-a142113c38d3.pptx"/>
  <p:tag name="OFFICEPLUS.TAG" val="9e4641ec-8dc6-4050-900b-dadf5fdb9e4c"/>
  <p:tag name="OFFICEPLUS.OUTLINECONTENT" val="22258616"/>
</p:tagLst>
</file>

<file path=ppt/tags/tag92.xml><?xml version="1.0" encoding="utf-8"?>
<p:tagLst xmlns:p="http://schemas.openxmlformats.org/presentationml/2006/main">
  <p:tag name="OFFICEPLUS.TAG" val="43779941-ebb9-4272-ab0a-451395e9a0c0"/>
  <p:tag name="OFFICEPLUS.OUTLINESECTION" val="6460332"/>
</p:tagLst>
</file>

<file path=ppt/tags/tag93.xml><?xml version="1.0" encoding="utf-8"?>
<p:tagLst xmlns:p="http://schemas.openxmlformats.org/presentationml/2006/main">
  <p:tag name="OFFICEPLUS.TEMPLATE" val="0c6f357f-2ddd-4c44-beae-141770945204.pptx"/>
  <p:tag name="OFFICEPLUS.TAG" val="9e4641ec-8dc6-4050-900b-dadf5fdb9e4c"/>
  <p:tag name="OFFICEPLUS.OUTLINECONTENT" val="22258620"/>
</p:tagLst>
</file>

<file path=ppt/tags/tag94.xml><?xml version="1.0" encoding="utf-8"?>
<p:tagLst xmlns:p="http://schemas.openxmlformats.org/presentationml/2006/main">
  <p:tag name="OFFICEPLUS.TEMPLATE" val="16269778-5eed-4679-b244-0b99d3033286.pptx"/>
  <p:tag name="OFFICEPLUS.TAG" val="9e4641ec-8dc6-4050-900b-dadf5fdb9e4c"/>
  <p:tag name="OFFICEPLUS.OUTLINECONTENT" val="22258624"/>
</p:tagLst>
</file>

<file path=ppt/tags/tag95.xml><?xml version="1.0" encoding="utf-8"?>
<p:tagLst xmlns:p="http://schemas.openxmlformats.org/presentationml/2006/main">
  <p:tag name="OFFICEPLUS.TEMPLATE" val="6091b63f-c557-4b8f-9cd9-c969a0ade177.pptx"/>
  <p:tag name="OFFICEPLUS.TAG" val="9e4641ec-8dc6-4050-900b-dadf5fdb9e4c"/>
  <p:tag name="OFFICEPLUS.OUTLINECONTENT" val="22258630"/>
</p:tagLst>
</file>

<file path=ppt/tags/tag96.xml><?xml version="1.0" encoding="utf-8"?>
<p:tagLst xmlns:p="http://schemas.openxmlformats.org/presentationml/2006/main">
  <p:tag name="OFFICEPLUS.TAG" val="e69c5ac3-dafd-4b9a-bbf1-d26a1016f816"/>
</p:tagLst>
</file>

<file path=ppt/tags/tag97.xml><?xml version="1.0" encoding="utf-8"?>
<p:tagLst xmlns:p="http://schemas.openxmlformats.org/presentationml/2006/main">
  <p:tag name="OFFICEPLUS.IMAGE" val="New_Batches_1228_Outline/20231228/images_object_10001_11000/7b49bee2-c855-4907-84f3-17c7f3e53d04-4.source.default.zh-Hans.jpg"/>
  <p:tag name="OFFICEPLUS.THEME" val="New_Batches_1228_Outline/20231228/images_object_10001_11000/7b49bee2-c855-4907-84f3-17c7f3e53d04-4.source.default.zh-Hans-0.pptx"/>
  <p:tag name="OFFICEPLUS.OUTLINE" val="770179"/>
  <p:tag name="OFFICEPLUS.OUTLINEEXTERNAL" val="badf73cf-1486-aca7-b69d-ad70fd5881b4"/>
  <p:tag name="commondata" val="eyJoZGlkIjoiZjU4MTIwYjA2MjMyMWVlZWU1MWIyNzAzZTQyY2VhNDAifQ=="/>
</p:tagLst>
</file>

<file path=ppt/theme/theme1.xml><?xml version="1.0" encoding="utf-8"?>
<a:theme xmlns:a="http://schemas.openxmlformats.org/drawingml/2006/main" name="Designed by OfficePLUS">
  <a:themeElements>
    <a:clrScheme name="OfficePLUS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65D00"/>
      </a:accent1>
      <a:accent2>
        <a:srgbClr val="FF9C24"/>
      </a:accent2>
      <a:accent3>
        <a:srgbClr val="F28400"/>
      </a:accent3>
      <a:accent4>
        <a:srgbClr val="0080BC"/>
      </a:accent4>
      <a:accent5>
        <a:srgbClr val="2C7A4A"/>
      </a:accent5>
      <a:accent6>
        <a:srgbClr val="793F00"/>
      </a:accent6>
      <a:hlink>
        <a:srgbClr val="4472C4"/>
      </a:hlink>
      <a:folHlink>
        <a:srgbClr val="BFBFBF"/>
      </a:folHlink>
    </a:clrScheme>
    <a:fontScheme name="OfficePLU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PLU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1774</Words>
  <Application>WPS 演示</Application>
  <PresentationFormat>宽屏</PresentationFormat>
  <Paragraphs>336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Arial</vt:lpstr>
      <vt:lpstr>宋体</vt:lpstr>
      <vt:lpstr>Wingdings</vt:lpstr>
      <vt:lpstr>Inter</vt:lpstr>
      <vt:lpstr>Thonburi</vt:lpstr>
      <vt:lpstr>微软雅黑</vt:lpstr>
      <vt:lpstr>汉仪旗黑</vt:lpstr>
      <vt:lpstr>微软雅黑</vt:lpstr>
      <vt:lpstr>宋体</vt:lpstr>
      <vt:lpstr>Arial Unicode MS</vt:lpstr>
      <vt:lpstr>等线</vt:lpstr>
      <vt:lpstr>汉仪中等线KW</vt:lpstr>
      <vt:lpstr>汉仪书宋二KW</vt:lpstr>
      <vt:lpstr>Calibri</vt:lpstr>
      <vt:lpstr>Helvetica Neue</vt:lpstr>
      <vt:lpstr>Designed by OfficePLUS</vt:lpstr>
      <vt:lpstr>三农问题</vt:lpstr>
      <vt:lpstr>PowerPoint 演示文稿</vt:lpstr>
      <vt:lpstr>01.三农问题背景与重要性</vt:lpstr>
      <vt:lpstr>三农问题</vt:lpstr>
      <vt:lpstr>PowerPoint 演示文稿</vt:lpstr>
      <vt:lpstr>三农问题的现状分析</vt:lpstr>
      <vt:lpstr>现状分析</vt:lpstr>
      <vt:lpstr>农业问题</vt:lpstr>
      <vt:lpstr>03.当前面临的主要挑战</vt:lpstr>
      <vt:lpstr>当前面临的主要挑战</vt:lpstr>
      <vt:lpstr>方案，实践的起点</vt:lpstr>
      <vt:lpstr>科研，选择的智慧</vt:lpstr>
      <vt:lpstr>路径清晰，步步为营</vt:lpstr>
      <vt:lpstr>04.国家政策与支持措施</vt:lpstr>
      <vt:lpstr>政策体系</vt:lpstr>
      <vt:lpstr>重点举措：</vt:lpstr>
      <vt:lpstr>解决三农问题的发展路径——农业</vt:lpstr>
      <vt:lpstr>解决三农问题的发展路径——农村</vt:lpstr>
      <vt:lpstr>社会价值评估</vt:lpstr>
      <vt:lpstr>05.反馈和建议</vt:lpstr>
      <vt:lpstr>反馈收集方式</vt:lpstr>
      <vt:lpstr>建议采纳流程</vt:lpstr>
      <vt:lpstr>分享智慧，共享成果</vt:lpstr>
      <vt:lpstr>Thank You</vt:lpstr>
    </vt:vector>
  </TitlesOfParts>
  <Company>OfficePLUS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OfficePLUS PowerPoint Template</dc:title>
  <dc:creator>OfficePLUS</dc:creator>
  <cp:lastModifiedBy>WPS_1725428989</cp:lastModifiedBy>
  <cp:revision>6</cp:revision>
  <dcterms:created xsi:type="dcterms:W3CDTF">2025-05-06T14:50:35Z</dcterms:created>
  <dcterms:modified xsi:type="dcterms:W3CDTF">2025-05-06T14:50:35Z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9C805F62ABAF8D61BB211A68A61789EA_43</vt:lpwstr>
  </property>
  <property fmtid="{D5CDD505-2E9C-101B-9397-08002B2CF9AE}" pid="3" name="KSOProductBuildVer">
    <vt:lpwstr>2052-6.11.0.8885</vt:lpwstr>
  </property>
</Properties>
</file>