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34000"/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F35F6-0FEB-409A-8A9E-9D37485A1F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287E5-8375-48CB-BC03-6A2FEAEB9D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316703"/>
            <a:ext cx="9144000" cy="2387600"/>
          </a:xfrm>
        </p:spPr>
        <p:txBody>
          <a:bodyPr/>
          <a:lstStyle/>
          <a:p>
            <a:r>
              <a:rPr lang="zh-CN" altLang="zh-CN" sz="5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大湾区与三农的双向奔赴</a:t>
            </a:r>
            <a:br>
              <a: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94735" y="3429000"/>
            <a:ext cx="9144000" cy="1655762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小组成员：陈洁 罗奕彤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薛浉怡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莫柳香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华农团队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冻龄魔法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b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茂名荔枝变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睡美人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36600" y="1908810"/>
            <a:ext cx="5835015" cy="4370070"/>
          </a:xfrm>
        </p:spPr>
        <p:txBody>
          <a:bodyPr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在华南农业大学的广东省功能食品活性物重点实验室，利用液氮速冻工艺，减弱荔枝的生物化学反应，科技创新解决保险难题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围绕荔枝产学研应用开展一系列工作，以新质生产力助力荔枝产业发展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33b44ca6498d42117361ccb70b6e3e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72375" y="156845"/>
            <a:ext cx="3038410" cy="658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仲恺青年助力</a:t>
            </a:r>
            <a:b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菠萝兴农，甜享未来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08810"/>
            <a:ext cx="6353810" cy="3853815"/>
          </a:xfrm>
        </p:spPr>
        <p:txBody>
          <a:bodyPr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深度融入江川镇三农服务和菠萝产业发展，助力学校学科发展、人才培养、成果转化和“产学研”融合创新，为服务乡村振兴贡献“仲恺力量”。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3ec06abbeeea69712cf94c73ff3f8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5795" y="81280"/>
            <a:ext cx="3088220" cy="669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47090" y="2423160"/>
            <a:ext cx="10303510" cy="2754630"/>
          </a:xfrm>
        </p:spPr>
        <p:txBody>
          <a:bodyPr/>
          <a:p>
            <a:pPr marL="0" indent="0" algn="ctr">
              <a:buNone/>
            </a:pPr>
            <a: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</a:rPr>
              <a:t>谢谢</a:t>
            </a:r>
            <a:endParaRPr lang="zh-CN" altLang="en-US" sz="5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9098" y="255638"/>
            <a:ext cx="10459066" cy="1071256"/>
          </a:xfrm>
        </p:spPr>
        <p:txBody>
          <a:bodyPr>
            <a:normAutofit/>
          </a:bodyPr>
          <a:lstStyle/>
          <a:p>
            <a:r>
              <a:rPr lang="zh-CN" altLang="en-US" sz="3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三农的基本概念</a:t>
            </a:r>
            <a:endParaRPr lang="zh-CN" altLang="en-US" sz="3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8594" y="1238404"/>
            <a:ext cx="11169445" cy="528396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农业</a:t>
            </a:r>
            <a:endParaRPr lang="en-US" altLang="zh-CN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农业是国民经济的基础，涵盖种植、养殖、渔业等，直接关系粮食安全和农产品供给。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2025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年中国粮食产量已突破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1.4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万亿斤，人均占有量超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500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公斤，体现了农业的基石作用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34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zh-CN" altLang="zh-CN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在大湾区，农业需向科技化、高附加值转型，例如发展都市农业、智慧农业，满足湾区高端市场需求。</a:t>
            </a:r>
            <a:endParaRPr lang="zh-CN" altLang="zh-CN" kern="100" dirty="0">
              <a:effectLst/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0387" y="467032"/>
            <a:ext cx="11651225" cy="6390968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农村</a:t>
            </a:r>
            <a:endParaRPr lang="zh-CN" altLang="zh-CN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农村是农业生产和农民生活的载体，涉及基础设施、生态环境及社会治理。当前中国通过“厕所革命”、垃圾污水处理等改善农村环境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endParaRPr lang="en-US" altLang="zh-CN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zh-CN" altLang="zh-CN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大湾区农村可依托城乡融合政策，探索“特色小镇</a:t>
            </a:r>
            <a:r>
              <a:rPr lang="en-US" altLang="zh-CN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zh-CN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文旅“生态农业</a:t>
            </a:r>
            <a:r>
              <a:rPr lang="en-US" altLang="zh-CN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zh-CN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数字经济”等新模式，缓解空心化问题。</a:t>
            </a:r>
            <a:endParaRPr lang="zh-CN" altLang="zh-CN" kern="100" dirty="0">
              <a:effectLst/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农民</a:t>
            </a:r>
            <a:endParaRPr lang="zh-CN" altLang="zh-CN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农民是农业主体和乡村振兴的关键力量。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2025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年中央一号文件提出“农民增收入”目标，需通过技能培训、产业融合拓宽增收渠道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46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CN" altLang="zh-CN" kern="100" dirty="0">
                <a:effectLst/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大湾区可通过跨区域协作，例如引入湾区企业对农民进行电商、物流等培训，促进农民向新型职业农民转型。</a:t>
            </a:r>
            <a:endParaRPr lang="zh-CN" altLang="zh-CN" kern="100" dirty="0">
              <a:effectLst/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大湾区三农难题</a:t>
            </a:r>
            <a:b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及对应解决办法</a:t>
            </a:r>
            <a:endParaRPr lang="zh-CN" altLang="en-US" sz="5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8430"/>
            <a:ext cx="10515600" cy="1104900"/>
          </a:xfrm>
        </p:spPr>
        <p:txBody>
          <a:bodyPr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农业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2290" y="1323340"/>
            <a:ext cx="11107420" cy="4933950"/>
          </a:xfrm>
        </p:spPr>
        <p:txBody>
          <a:bodyPr>
            <a:normAutofit lnSpcReduction="10000"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难题：农业产业附加值低与市场风险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传统种养业占比高（如中山、佛山花卉水产依赖初级产品）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冷链物流和深加工短板明显，受国际市场价格波动冲击大。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lvl="0" indent="-2286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解决方法：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数字农业政策：广东省出台《加快推进数字农业农村发展行动计划》，支持农业物联网、大数据平台建设，例如珠海、江门的“5G+智慧农业”试点。  </a:t>
            </a:r>
            <a:endParaRPr lang="en-US" altLang="zh-CN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现代农业产业园建设	广东省"十四五"农业农村现代化规划明确建设现代农业产业园，推动农村一二三产业融合。（推行"企业+合作社+农户"订单模式，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园中园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模式）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0240" y="154305"/>
            <a:ext cx="10495915" cy="961390"/>
          </a:xfrm>
        </p:spPr>
        <p:txBody>
          <a:bodyPr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农民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3230" y="1115695"/>
            <a:ext cx="10910570" cy="5061585"/>
          </a:xfrm>
        </p:spPr>
        <p:txBody>
          <a:bodyPr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难题：农村空心化与农业劳动力断层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农村青壮年人口外流至城市（如肇庆、江门部分农村常住人口老龄化超40%），留守群体难以支撑现代农业技术应用，导致土地抛荒和低效生产。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28600" lvl="0" indent="-2286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解决方法：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乡村振兴促进条例（聚焦土地流转、农村金融改革和人才返乡创业支持</a:t>
            </a:r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"粤农金融"专项贷款	降低农业经营主体融资门槛，推广农业保险。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新型职业农民培训       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7235" y="365125"/>
            <a:ext cx="10616565" cy="762635"/>
          </a:xfrm>
        </p:spPr>
        <p:txBody>
          <a:bodyPr>
            <a:normAutofit fontScale="90000"/>
          </a:bodyPr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农村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6585" y="1127760"/>
            <a:ext cx="10737215" cy="5049520"/>
          </a:xfrm>
        </p:spPr>
        <p:txBody>
          <a:bodyPr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难题：耕地资源短缺与非农化压力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大湾区城镇化率超80%，城市扩张挤占优质耕地，农业用地碎片化严重，导致粮食自给率低（广东粮食自给率不足30%）。  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城乡公共服务与基建落差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偏远农村（如惠州北部、珠海西部）交通、医疗、教育等设施明显滞后，城乡人均公共服务支出差距超3倍，制约人才与资本下乡。  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6585" y="589280"/>
            <a:ext cx="10737215" cy="5588000"/>
          </a:xfrm>
        </p:spPr>
        <p:txBody>
          <a:bodyPr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解决方法：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土地改革试点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佛山、肇庆等地试点农村集体经营性建设用地入市，盘活农村闲置土地资源。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"湾区+老区"对口帮扶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深圳对口帮扶河源、汕尾，引入湾区资本和技术支持当地农业。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大湾区"菜篮子"工程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搭建供港澳农产品质量安全体系，如惠州、清远的供港蔬菜基地通过粤港澳三地联合认证。  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青年力量</a:t>
            </a:r>
            <a:b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en-US" sz="5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助力三农问题</a:t>
            </a:r>
            <a:endParaRPr lang="zh-CN" altLang="en-US" sz="5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8135d971-7c93-41e5-a54e-8cdd0b7aac48"/>
  <p:tag name="COMMONDATA" val="eyJoZGlkIjoiMWJmYmVhMGQ2YWQwOTc0ZDFkYmVkZTE0NzFkNThlYz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1347</Words>
  <Application>WPS 演示</Application>
  <PresentationFormat>宽屏</PresentationFormat>
  <Paragraphs>70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Times New Roman</vt:lpstr>
      <vt:lpstr>等线</vt:lpstr>
      <vt:lpstr>等线 Light</vt:lpstr>
      <vt:lpstr>Arial Unicode MS</vt:lpstr>
      <vt:lpstr>Calibri</vt:lpstr>
      <vt:lpstr>Microsoft YaHei UI</vt:lpstr>
      <vt:lpstr>Office 主题​​</vt:lpstr>
      <vt:lpstr>大湾区与三农的双向奔赴 </vt:lpstr>
      <vt:lpstr>三农的基本概念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songshu</dc:creator>
  <cp:lastModifiedBy>songshu</cp:lastModifiedBy>
  <cp:revision>11</cp:revision>
  <dcterms:created xsi:type="dcterms:W3CDTF">2025-04-21T15:53:00Z</dcterms:created>
  <dcterms:modified xsi:type="dcterms:W3CDTF">2025-04-22T15:39:07Z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A63AEC0B49004F05A3E6382D0485CD82</vt:lpwstr>
  </property>
  <property fmtid="{D5CDD505-2E9C-101B-9397-08002B2CF9AE}" pid="3" name="KSOProductBuildVer">
    <vt:lpwstr>2052-11.1.0.12155</vt:lpwstr>
  </property>
</Properties>
</file>