
<file path=[Content_Types].xml><?xml version="1.0" encoding="utf-8"?>
<Types xmlns="http://schemas.openxmlformats.org/package/2006/content-types">
  <Default Extension="png" ContentType="image/png"/>
  <Default Extension="jpg" ContentType="image/jpeg"/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media/image4.png" ContentType="image/png"/>
  <Override PartName="/ppt/slideLayouts/slideLayout5.xml" ContentType="application/vnd.openxmlformats-officedocument.presentationml.slideLayout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tags/tag12.xml" ContentType="application/vnd.openxmlformats-officedocument.presentationml.tags+xml"/>
  <Override PartName="/ppt/tags/tag1.xml" ContentType="application/vnd.openxmlformats-officedocument.presentationml.tags+xml"/>
  <Override PartName="/ppt/slides/slide11.xml" ContentType="application/vnd.openxmlformats-officedocument.presentationml.slide+xml"/>
  <Override PartName="/docProps/custom.xml" ContentType="application/vnd.openxmlformats-officedocument.custom-properties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media/image12.jpg" ContentType="image/jpeg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officeDocument/2006/relationships/custom-properties" Target="docProps/custom.xml" /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p15="http://schemas.microsoft.com/office/powerpoint/2012/main"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9"/>
    <p:sldId id="269" r:id="rId20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3430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4" autoAdjust="0"/>
    <p:restoredTop sz="86779" autoAdjust="0"/>
  </p:normalViewPr>
  <p:slideViewPr>
    <p:cSldViewPr snapToGrid="0" showGuides="1">
      <p:cViewPr varScale="1">
        <p:scale>
          <a:sx n="60" d="100"/>
          <a:sy n="60" d="100"/>
        </p:scale>
        <p:origin x="426" y="84"/>
      </p:cViewPr>
      <p:guideLst>
        <p:guide pos="416"/>
        <p:guide pos="7256"/>
        <p:guide orient="horz" pos="648"/>
        <p:guide orient="horz" pos="3430"/>
        <p:guide orient="horz" pos="3928"/>
        <p:guide orient="horz" pos="38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<?xml version="1.0" encoding="UTF-8" standalone="yes"?><Relationships xmlns="http://schemas.openxmlformats.org/package/2006/relationships"><Relationship Id="rId18" Type="http://schemas.openxmlformats.org/officeDocument/2006/relationships/tableStyles" Target="tableStyles.xml" /><Relationship Id="rId17" Type="http://schemas.openxmlformats.org/officeDocument/2006/relationships/theme" Target="theme/theme1.xml" /><Relationship Id="rId20" Type="http://schemas.openxmlformats.org/officeDocument/2006/relationships/slide" Target="slides/slide14.xml" /><Relationship Id="rId19" Type="http://schemas.openxmlformats.org/officeDocument/2006/relationships/slide" Target="slides/slide13.xml" /><Relationship Id="rId16" Type="http://schemas.openxmlformats.org/officeDocument/2006/relationships/viewProps" Target="viewProps.xml" /><Relationship Id="rId14" Type="http://schemas.openxmlformats.org/officeDocument/2006/relationships/tags" Target="tags/tag1.xml" /><Relationship Id="rId13" Type="http://schemas.openxmlformats.org/officeDocument/2006/relationships/slide" Target="slides/slide12.xml" /><Relationship Id="rId10" Type="http://schemas.openxmlformats.org/officeDocument/2006/relationships/slide" Target="slides/slide9.xml" /><Relationship Id="rId6" Type="http://schemas.openxmlformats.org/officeDocument/2006/relationships/slide" Target="slides/slide5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" Type="http://schemas.openxmlformats.org/officeDocument/2006/relationships/slideMaster" Target="slideMasters/slideMaster1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11" Type="http://schemas.openxmlformats.org/officeDocument/2006/relationships/slide" Target="slides/slide10.xml" /><Relationship Id="rId15" Type="http://schemas.openxmlformats.org/officeDocument/2006/relationships/presProps" Target="presProps.xml" /><Relationship Id="rId2" Type="http://schemas.openxmlformats.org/officeDocument/2006/relationships/slide" Target="slides/slide1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Title Slide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75" name="" descr="cf0295a1-a6a4-4d7b-98f9-ddc421cc5a88"/>
          <p:cNvGrpSpPr/>
          <p:nvPr/>
        </p:nvGrpSpPr>
        <p:grpSpPr>
          <a:xfrm>
            <a:off x="-12448" y="0"/>
            <a:ext cx="12276148" cy="6861514"/>
            <a:chOff x="-12448" y="0"/>
            <a:chExt cx="12276148" cy="6861514"/>
          </a:xfrm>
        </p:grpSpPr>
        <p:sp>
          <p:nvSpPr>
            <p:cNvPr id="11" name="" descr="aedefb04-0b0b-481c-903b-0bf33cad03cc"/>
            <p:cNvSpPr/>
            <p:nvPr/>
          </p:nvSpPr>
          <p:spPr>
            <a:xfrm>
              <a:off x="0" y="2236"/>
              <a:ext cx="12216854" cy="6851085"/>
            </a:xfrm>
            <a:custGeom>
              <a:gdLst>
                <a:gd name="connsiteX0" fmla="*/ 9457613 w 9457612"/>
                <a:gd name="connsiteY0" fmla="*/ 4033773 h 6851085"/>
                <a:gd name="connsiteX1" fmla="*/ 8563389 w 9457612"/>
                <a:gd name="connsiteY1" fmla="*/ 4206647 h 6851085"/>
                <a:gd name="connsiteX2" fmla="*/ 8096020 w 9457612"/>
                <a:gd name="connsiteY2" fmla="*/ 5048156 h 6851085"/>
                <a:gd name="connsiteX3" fmla="*/ 7171288 w 9457612"/>
                <a:gd name="connsiteY3" fmla="*/ 5160828 h 6851085"/>
                <a:gd name="connsiteX4" fmla="*/ 5897636 w 9457612"/>
                <a:gd name="connsiteY4" fmla="*/ 6846367 h 6851085"/>
                <a:gd name="connsiteX5" fmla="*/ 0 w 9457612"/>
                <a:gd name="connsiteY5" fmla="*/ 6851085 h 6851085"/>
                <a:gd name="connsiteX6" fmla="*/ 1058 w 9457612"/>
                <a:gd name="connsiteY6" fmla="*/ 0 h 6851085"/>
                <a:gd name="connsiteX7" fmla="*/ 5472815 w 9457612"/>
                <a:gd name="connsiteY7" fmla="*/ 0 h 6851085"/>
                <a:gd name="connsiteX8" fmla="*/ 5850208 w 9457612"/>
                <a:gd name="connsiteY8" fmla="*/ 997786 h 6851085"/>
                <a:gd name="connsiteX9" fmla="*/ 7686818 w 9457612"/>
                <a:gd name="connsiteY9" fmla="*/ 2840009 h 6851085"/>
                <a:gd name="connsiteX10" fmla="*/ 8886357 w 9457612"/>
                <a:gd name="connsiteY10" fmla="*/ 3291352 h 6851085"/>
                <a:gd name="connsiteX11" fmla="*/ 9457613 w 9457612"/>
                <a:gd name="connsiteY11" fmla="*/ 4021489 h 685108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57612" h="6851085">
                  <a:moveTo>
                    <a:pt x="9457613" y="4033773"/>
                  </a:moveTo>
                  <a:cubicBezTo>
                    <a:pt x="9150427" y="4026777"/>
                    <a:pt x="8886357" y="3962590"/>
                    <a:pt x="8563389" y="4206647"/>
                  </a:cubicBezTo>
                  <a:cubicBezTo>
                    <a:pt x="8294194" y="4410028"/>
                    <a:pt x="8329420" y="4831433"/>
                    <a:pt x="8096020" y="5048156"/>
                  </a:cubicBezTo>
                  <a:cubicBezTo>
                    <a:pt x="7757025" y="5362908"/>
                    <a:pt x="7469363" y="4888786"/>
                    <a:pt x="7171288" y="5160828"/>
                  </a:cubicBezTo>
                  <a:cubicBezTo>
                    <a:pt x="6791535" y="5507470"/>
                    <a:pt x="6704407" y="6230205"/>
                    <a:pt x="5897636" y="6846367"/>
                  </a:cubicBezTo>
                  <a:lnTo>
                    <a:pt x="0" y="6851085"/>
                  </a:lnTo>
                  <a:lnTo>
                    <a:pt x="1058" y="0"/>
                  </a:lnTo>
                  <a:lnTo>
                    <a:pt x="5472815" y="0"/>
                  </a:lnTo>
                  <a:cubicBezTo>
                    <a:pt x="5633811" y="258131"/>
                    <a:pt x="5709713" y="681163"/>
                    <a:pt x="5850208" y="997786"/>
                  </a:cubicBezTo>
                  <a:cubicBezTo>
                    <a:pt x="6100610" y="1561964"/>
                    <a:pt x="6379405" y="2510614"/>
                    <a:pt x="7686818" y="2840009"/>
                  </a:cubicBezTo>
                  <a:cubicBezTo>
                    <a:pt x="8083573" y="2939991"/>
                    <a:pt x="8521737" y="3046644"/>
                    <a:pt x="8886357" y="3291352"/>
                  </a:cubicBezTo>
                  <a:cubicBezTo>
                    <a:pt x="9230397" y="3522230"/>
                    <a:pt x="9363163" y="3681843"/>
                    <a:pt x="9457613" y="4021489"/>
                  </a:cubicBezTo>
                </a:path>
              </a:pathLst>
            </a:custGeom>
            <a:solidFill>
              <a:schemeClr val="accent1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" descr="ba3e8b10-468d-4219-8a88-16027ad71937"/>
            <p:cNvSpPr/>
            <p:nvPr/>
          </p:nvSpPr>
          <p:spPr>
            <a:xfrm>
              <a:off x="5810392" y="3508155"/>
              <a:ext cx="2428366" cy="957679"/>
            </a:xfrm>
            <a:custGeom>
              <a:gdLst>
                <a:gd name="connsiteX0" fmla="*/ 2428367 w 2428366"/>
                <a:gd name="connsiteY0" fmla="*/ 957679 h 957679"/>
                <a:gd name="connsiteX1" fmla="*/ 1214183 w 2428366"/>
                <a:gd name="connsiteY1" fmla="*/ 0 h 957679"/>
                <a:gd name="connsiteX2" fmla="*/ 0 w 2428366"/>
                <a:gd name="connsiteY2" fmla="*/ 957679 h 957679"/>
                <a:gd name="connsiteX3" fmla="*/ 2428367 w 2428366"/>
                <a:gd name="connsiteY3" fmla="*/ 957679 h 95767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8366" h="957678">
                  <a:moveTo>
                    <a:pt x="2428367" y="957679"/>
                  </a:moveTo>
                  <a:cubicBezTo>
                    <a:pt x="2428367" y="428808"/>
                    <a:pt x="1884770" y="0"/>
                    <a:pt x="1214183" y="0"/>
                  </a:cubicBezTo>
                  <a:cubicBezTo>
                    <a:pt x="543596" y="0"/>
                    <a:pt x="0" y="428808"/>
                    <a:pt x="0" y="957679"/>
                  </a:cubicBezTo>
                  <a:lnTo>
                    <a:pt x="2428367" y="957679"/>
                  </a:lnTo>
                  <a:close/>
                </a:path>
              </a:pathLst>
            </a:custGeom>
            <a:solidFill>
              <a:srgbClr val="69A81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" descr="7a5d393f-0626-4d71-a582-5dae27323daf"/>
            <p:cNvSpPr/>
            <p:nvPr/>
          </p:nvSpPr>
          <p:spPr>
            <a:xfrm>
              <a:off x="7010339" y="3624733"/>
              <a:ext cx="2012168" cy="622182"/>
            </a:xfrm>
            <a:custGeom>
              <a:gdLst>
                <a:gd name="connsiteX0" fmla="*/ 2012168 w 2012168"/>
                <a:gd name="connsiteY0" fmla="*/ 622183 h 622182"/>
                <a:gd name="connsiteX1" fmla="*/ 1006084 w 2012168"/>
                <a:gd name="connsiteY1" fmla="*/ 0 h 622182"/>
                <a:gd name="connsiteX2" fmla="*/ 0 w 2012168"/>
                <a:gd name="connsiteY2" fmla="*/ 622183 h 622182"/>
                <a:gd name="connsiteX3" fmla="*/ 2012168 w 2012168"/>
                <a:gd name="connsiteY3" fmla="*/ 622183 h 6221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2168" h="622182">
                  <a:moveTo>
                    <a:pt x="2012168" y="622183"/>
                  </a:moveTo>
                  <a:cubicBezTo>
                    <a:pt x="2012168" y="278550"/>
                    <a:pt x="1561720" y="0"/>
                    <a:pt x="1006084" y="0"/>
                  </a:cubicBezTo>
                  <a:cubicBezTo>
                    <a:pt x="450448" y="0"/>
                    <a:pt x="0" y="278550"/>
                    <a:pt x="0" y="622183"/>
                  </a:cubicBezTo>
                  <a:lnTo>
                    <a:pt x="2012168" y="622183"/>
                  </a:lnTo>
                  <a:close/>
                </a:path>
              </a:pathLst>
            </a:custGeom>
            <a:solidFill>
              <a:srgbClr val="87B81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" name="" descr="52843278-b640-4c4b-a227-b87700824792"/>
            <p:cNvSpPr/>
            <p:nvPr/>
          </p:nvSpPr>
          <p:spPr>
            <a:xfrm>
              <a:off x="0" y="3956732"/>
              <a:ext cx="9415960" cy="2895247"/>
            </a:xfrm>
            <a:custGeom>
              <a:gdLst>
                <a:gd name="connsiteX0" fmla="*/ 0 w 9415960"/>
                <a:gd name="connsiteY0" fmla="*/ 0 h 2895247"/>
                <a:gd name="connsiteX1" fmla="*/ 9415961 w 9415960"/>
                <a:gd name="connsiteY1" fmla="*/ 0 h 2895247"/>
                <a:gd name="connsiteX2" fmla="*/ 9415961 w 9415960"/>
                <a:gd name="connsiteY2" fmla="*/ 2895248 h 2895247"/>
                <a:gd name="connsiteX3" fmla="*/ 0 w 9415960"/>
                <a:gd name="connsiteY3" fmla="*/ 2895248 h 28952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5960" h="2895247">
                  <a:moveTo>
                    <a:pt x="0" y="0"/>
                  </a:moveTo>
                  <a:lnTo>
                    <a:pt x="9415961" y="0"/>
                  </a:lnTo>
                  <a:lnTo>
                    <a:pt x="9415961" y="2895248"/>
                  </a:lnTo>
                  <a:lnTo>
                    <a:pt x="0" y="289524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79" name="" descr="f43e7b49-21b7-4203-8134-1fb8eb9a82eb"/>
            <p:cNvGrpSpPr/>
            <p:nvPr/>
          </p:nvGrpSpPr>
          <p:grpSpPr>
            <a:xfrm>
              <a:off x="4091138" y="3010"/>
              <a:ext cx="1788762" cy="834439"/>
              <a:chOff x="4091138" y="3010"/>
              <a:chExt cx="1788762" cy="834439"/>
            </a:xfrm>
          </p:grpSpPr>
          <p:sp>
            <p:nvSpPr>
              <p:cNvPr id="180" name="" descr="9b716fc8-7e2b-4392-851c-a24e180bb16b"/>
              <p:cNvSpPr/>
              <p:nvPr/>
            </p:nvSpPr>
            <p:spPr>
              <a:xfrm>
                <a:off x="4091138" y="3091"/>
                <a:ext cx="1788762" cy="834358"/>
              </a:xfrm>
              <a:custGeom>
                <a:gdLst>
                  <a:gd name="connsiteX0" fmla="*/ 219965 w 1788762"/>
                  <a:gd name="connsiteY0" fmla="*/ 485917 h 834358"/>
                  <a:gd name="connsiteX1" fmla="*/ 538296 w 1788762"/>
                  <a:gd name="connsiteY1" fmla="*/ 722409 h 834358"/>
                  <a:gd name="connsiteX2" fmla="*/ 1053012 w 1788762"/>
                  <a:gd name="connsiteY2" fmla="*/ 552952 h 834358"/>
                  <a:gd name="connsiteX3" fmla="*/ 1050979 w 1788762"/>
                  <a:gd name="connsiteY3" fmla="*/ 711426 h 834358"/>
                  <a:gd name="connsiteX4" fmla="*/ 1566752 w 1788762"/>
                  <a:gd name="connsiteY4" fmla="*/ 306454 h 834358"/>
                  <a:gd name="connsiteX5" fmla="*/ 1788763 w 1788762"/>
                  <a:gd name="connsiteY5" fmla="*/ 0 h 834358"/>
                  <a:gd name="connsiteX6" fmla="*/ 207843 w 1788762"/>
                  <a:gd name="connsiteY6" fmla="*/ 0 h 834358"/>
                  <a:gd name="connsiteX7" fmla="*/ 219965 w 1788762"/>
                  <a:gd name="connsiteY7" fmla="*/ 485917 h 83435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88762" h="834358">
                    <a:moveTo>
                      <a:pt x="219965" y="485917"/>
                    </a:moveTo>
                    <a:cubicBezTo>
                      <a:pt x="103712" y="765363"/>
                      <a:pt x="378764" y="822147"/>
                      <a:pt x="538296" y="722409"/>
                    </a:cubicBezTo>
                    <a:cubicBezTo>
                      <a:pt x="488427" y="1005759"/>
                      <a:pt x="960352" y="676607"/>
                      <a:pt x="1053012" y="552952"/>
                    </a:cubicBezTo>
                    <a:cubicBezTo>
                      <a:pt x="1026247" y="595174"/>
                      <a:pt x="937004" y="748197"/>
                      <a:pt x="1050979" y="711426"/>
                    </a:cubicBezTo>
                    <a:cubicBezTo>
                      <a:pt x="1239065" y="650656"/>
                      <a:pt x="1437646" y="453621"/>
                      <a:pt x="1566752" y="306454"/>
                    </a:cubicBezTo>
                    <a:cubicBezTo>
                      <a:pt x="1649976" y="211597"/>
                      <a:pt x="1726284" y="109744"/>
                      <a:pt x="1788763" y="0"/>
                    </a:cubicBezTo>
                    <a:lnTo>
                      <a:pt x="207843" y="0"/>
                    </a:lnTo>
                    <a:cubicBezTo>
                      <a:pt x="-9449" y="180439"/>
                      <a:pt x="-128223" y="440197"/>
                      <a:pt x="219965" y="485917"/>
                    </a:cubicBezTo>
                    <a:close/>
                  </a:path>
                </a:pathLst>
              </a:custGeom>
              <a:solidFill>
                <a:srgbClr val="7D8A04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81" name="" descr="c37a80fc-43f7-45a3-947b-e95aead9b668"/>
              <p:cNvGrpSpPr/>
              <p:nvPr/>
            </p:nvGrpSpPr>
            <p:grpSpPr>
              <a:xfrm>
                <a:off x="4417349" y="3010"/>
                <a:ext cx="1207105" cy="480466"/>
                <a:chOff x="4417349" y="3010"/>
                <a:chExt cx="1207105" cy="480466"/>
              </a:xfrm>
            </p:grpSpPr>
            <p:sp>
              <p:nvSpPr>
                <p:cNvPr id="182" name="" descr="735d656c-6425-421c-8662-2160ec60fb23"/>
                <p:cNvSpPr/>
                <p:nvPr/>
              </p:nvSpPr>
              <p:spPr>
                <a:xfrm>
                  <a:off x="4721037" y="3010"/>
                  <a:ext cx="441661" cy="105676"/>
                </a:xfrm>
                <a:custGeom>
                  <a:gdLst>
                    <a:gd name="connsiteX0" fmla="*/ 441662 w 441661"/>
                    <a:gd name="connsiteY0" fmla="*/ 0 h 105676"/>
                    <a:gd name="connsiteX1" fmla="*/ 0 w 441661"/>
                    <a:gd name="connsiteY1" fmla="*/ 0 h 105676"/>
                    <a:gd name="connsiteX2" fmla="*/ 205252 w 441661"/>
                    <a:gd name="connsiteY2" fmla="*/ 105677 h 1056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1661" h="105676">
                      <a:moveTo>
                        <a:pt x="441662" y="0"/>
                      </a:moveTo>
                      <a:lnTo>
                        <a:pt x="0" y="0"/>
                      </a:lnTo>
                      <a:lnTo>
                        <a:pt x="205252" y="105677"/>
                      </a:lnTo>
                      <a:close/>
                    </a:path>
                  </a:pathLst>
                </a:custGeom>
                <a:noFill/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83" name="" descr="91feb65e-facf-487a-8efe-d9725576048b"/>
                <p:cNvSpPr/>
                <p:nvPr/>
              </p:nvSpPr>
              <p:spPr>
                <a:xfrm>
                  <a:off x="4417349" y="3010"/>
                  <a:ext cx="868924" cy="480466"/>
                </a:xfrm>
                <a:custGeom>
                  <a:gdLst>
                    <a:gd name="connsiteX0" fmla="*/ 508940 w 868924"/>
                    <a:gd name="connsiteY0" fmla="*/ 105677 h 480466"/>
                    <a:gd name="connsiteX1" fmla="*/ 303688 w 868924"/>
                    <a:gd name="connsiteY1" fmla="*/ 0 h 480466"/>
                    <a:gd name="connsiteX2" fmla="*/ 198500 w 868924"/>
                    <a:gd name="connsiteY2" fmla="*/ 0 h 480466"/>
                    <a:gd name="connsiteX3" fmla="*/ 449146 w 868924"/>
                    <a:gd name="connsiteY3" fmla="*/ 132360 h 480466"/>
                    <a:gd name="connsiteX4" fmla="*/ 0 w 868924"/>
                    <a:gd name="connsiteY4" fmla="*/ 332975 h 480466"/>
                    <a:gd name="connsiteX5" fmla="*/ 23999 w 868924"/>
                    <a:gd name="connsiteY5" fmla="*/ 376173 h 480466"/>
                    <a:gd name="connsiteX6" fmla="*/ 244626 w 868924"/>
                    <a:gd name="connsiteY6" fmla="*/ 277981 h 480466"/>
                    <a:gd name="connsiteX7" fmla="*/ 157742 w 868924"/>
                    <a:gd name="connsiteY7" fmla="*/ 466718 h 480466"/>
                    <a:gd name="connsiteX8" fmla="*/ 204276 w 868924"/>
                    <a:gd name="connsiteY8" fmla="*/ 480467 h 480466"/>
                    <a:gd name="connsiteX9" fmla="*/ 315810 w 868924"/>
                    <a:gd name="connsiteY9" fmla="*/ 246253 h 480466"/>
                    <a:gd name="connsiteX10" fmla="*/ 717446 w 868924"/>
                    <a:gd name="connsiteY10" fmla="*/ 67441 h 480466"/>
                    <a:gd name="connsiteX11" fmla="*/ 589723 w 868924"/>
                    <a:gd name="connsiteY11" fmla="*/ 338426 h 480466"/>
                    <a:gd name="connsiteX12" fmla="*/ 637314 w 868924"/>
                    <a:gd name="connsiteY12" fmla="*/ 350059 h 480466"/>
                    <a:gd name="connsiteX13" fmla="*/ 789768 w 868924"/>
                    <a:gd name="connsiteY13" fmla="*/ 35307 h 480466"/>
                    <a:gd name="connsiteX14" fmla="*/ 868924 w 868924"/>
                    <a:gd name="connsiteY14" fmla="*/ 0 h 480466"/>
                    <a:gd name="connsiteX15" fmla="*/ 745350 w 868924"/>
                    <a:gd name="connsiteY15" fmla="*/ 0 h 4804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68923" h="480466">
                      <a:moveTo>
                        <a:pt x="508940" y="105677"/>
                      </a:moveTo>
                      <a:lnTo>
                        <a:pt x="303688" y="0"/>
                      </a:lnTo>
                      <a:lnTo>
                        <a:pt x="198500" y="0"/>
                      </a:lnTo>
                      <a:lnTo>
                        <a:pt x="449146" y="132360"/>
                      </a:lnTo>
                      <a:lnTo>
                        <a:pt x="0" y="332975"/>
                      </a:lnTo>
                      <a:lnTo>
                        <a:pt x="23999" y="376173"/>
                      </a:lnTo>
                      <a:lnTo>
                        <a:pt x="244626" y="277981"/>
                      </a:lnTo>
                      <a:lnTo>
                        <a:pt x="157742" y="466718"/>
                      </a:lnTo>
                      <a:lnTo>
                        <a:pt x="204276" y="480467"/>
                      </a:lnTo>
                      <a:lnTo>
                        <a:pt x="315810" y="246253"/>
                      </a:lnTo>
                      <a:lnTo>
                        <a:pt x="717446" y="67441"/>
                      </a:lnTo>
                      <a:lnTo>
                        <a:pt x="589723" y="338426"/>
                      </a:lnTo>
                      <a:lnTo>
                        <a:pt x="637314" y="350059"/>
                      </a:lnTo>
                      <a:lnTo>
                        <a:pt x="789768" y="35307"/>
                      </a:lnTo>
                      <a:lnTo>
                        <a:pt x="868924" y="0"/>
                      </a:lnTo>
                      <a:lnTo>
                        <a:pt x="745350" y="0"/>
                      </a:lnTo>
                      <a:close/>
                    </a:path>
                  </a:pathLst>
                </a:custGeom>
                <a:solidFill>
                  <a:srgbClr val="EBA138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84" name="" descr="b0a336a9-9394-483a-8910-2146ff9623b8"/>
                <p:cNvSpPr/>
                <p:nvPr/>
              </p:nvSpPr>
              <p:spPr>
                <a:xfrm>
                  <a:off x="5524635" y="3010"/>
                  <a:ext cx="99819" cy="107873"/>
                </a:xfrm>
                <a:custGeom>
                  <a:gdLst>
                    <a:gd name="connsiteX0" fmla="*/ 0 w 99819"/>
                    <a:gd name="connsiteY0" fmla="*/ 96240 h 107873"/>
                    <a:gd name="connsiteX1" fmla="*/ 47591 w 99819"/>
                    <a:gd name="connsiteY1" fmla="*/ 107873 h 107873"/>
                    <a:gd name="connsiteX2" fmla="*/ 99819 w 99819"/>
                    <a:gd name="connsiteY2" fmla="*/ 0 h 107873"/>
                    <a:gd name="connsiteX3" fmla="*/ 45313 w 99819"/>
                    <a:gd name="connsiteY3" fmla="*/ 0 h 1078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9819" h="107872">
                      <a:moveTo>
                        <a:pt x="0" y="96240"/>
                      </a:moveTo>
                      <a:lnTo>
                        <a:pt x="47591" y="107873"/>
                      </a:lnTo>
                      <a:lnTo>
                        <a:pt x="99819" y="0"/>
                      </a:lnTo>
                      <a:lnTo>
                        <a:pt x="45313" y="0"/>
                      </a:lnTo>
                      <a:close/>
                    </a:path>
                  </a:pathLst>
                </a:custGeom>
                <a:solidFill>
                  <a:srgbClr val="EBA138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85" name="" descr="52bdd02f-a08f-40a2-bb34-96df472017ec"/>
            <p:cNvGrpSpPr/>
            <p:nvPr/>
          </p:nvGrpSpPr>
          <p:grpSpPr>
            <a:xfrm>
              <a:off x="3694088" y="0"/>
              <a:ext cx="970801" cy="932541"/>
              <a:chOff x="3694088" y="0"/>
              <a:chExt cx="970801" cy="932541"/>
            </a:xfrm>
          </p:grpSpPr>
          <p:grpSp>
            <p:nvGrpSpPr>
              <p:cNvPr id="186" name="" descr="b8c96e69-2a37-4e96-9a42-523b9e658121"/>
              <p:cNvGrpSpPr/>
              <p:nvPr/>
            </p:nvGrpSpPr>
            <p:grpSpPr>
              <a:xfrm>
                <a:off x="3694088" y="3010"/>
                <a:ext cx="970801" cy="929531"/>
                <a:chOff x="3694088" y="3010"/>
                <a:chExt cx="970801" cy="929531"/>
              </a:xfrm>
              <a:solidFill>
                <a:srgbClr val="967363"/>
              </a:solidFill>
            </p:grpSpPr>
            <p:sp>
              <p:nvSpPr>
                <p:cNvPr id="187" name="" descr="59d62195-cf23-43e6-9342-fd21870c5213"/>
                <p:cNvSpPr/>
                <p:nvPr/>
              </p:nvSpPr>
              <p:spPr>
                <a:xfrm>
                  <a:off x="3694088" y="3091"/>
                  <a:ext cx="641625" cy="929450"/>
                </a:xfrm>
                <a:custGeom>
                  <a:gdLst>
                    <a:gd name="connsiteX0" fmla="*/ 2805 w 641625"/>
                    <a:gd name="connsiteY0" fmla="*/ 929450 h 929450"/>
                    <a:gd name="connsiteX1" fmla="*/ 598060 w 641625"/>
                    <a:gd name="connsiteY1" fmla="*/ 0 h 929450"/>
                    <a:gd name="connsiteX2" fmla="*/ 453416 w 641625"/>
                    <a:gd name="connsiteY2" fmla="*/ 0 h 929450"/>
                    <a:gd name="connsiteX3" fmla="*/ 2805 w 641625"/>
                    <a:gd name="connsiteY3" fmla="*/ 929450 h 9294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1625" h="929450">
                      <a:moveTo>
                        <a:pt x="2805" y="929450"/>
                      </a:moveTo>
                      <a:cubicBezTo>
                        <a:pt x="314710" y="663103"/>
                        <a:pt x="787855" y="500642"/>
                        <a:pt x="598060" y="0"/>
                      </a:cubicBezTo>
                      <a:lnTo>
                        <a:pt x="453416" y="0"/>
                      </a:lnTo>
                      <a:cubicBezTo>
                        <a:pt x="107099" y="94938"/>
                        <a:pt x="-21194" y="601763"/>
                        <a:pt x="2805" y="929450"/>
                      </a:cubicBezTo>
                      <a:close/>
                    </a:path>
                  </a:pathLst>
                </a:custGeom>
                <a:solidFill>
                  <a:srgbClr val="9673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88" name="" descr="b3f4a71a-c3f8-4083-b520-c54917833843"/>
                <p:cNvSpPr/>
                <p:nvPr/>
              </p:nvSpPr>
              <p:spPr>
                <a:xfrm>
                  <a:off x="4383539" y="3010"/>
                  <a:ext cx="281349" cy="628690"/>
                </a:xfrm>
                <a:custGeom>
                  <a:gdLst>
                    <a:gd name="connsiteX0" fmla="*/ 242234 w 281349"/>
                    <a:gd name="connsiteY0" fmla="*/ 185890 h 628690"/>
                    <a:gd name="connsiteX1" fmla="*/ 86933 w 281349"/>
                    <a:gd name="connsiteY1" fmla="*/ 0 h 628690"/>
                    <a:gd name="connsiteX2" fmla="*/ 27383 w 281349"/>
                    <a:gd name="connsiteY2" fmla="*/ 0 h 628690"/>
                    <a:gd name="connsiteX3" fmla="*/ 3628 w 281349"/>
                    <a:gd name="connsiteY3" fmla="*/ 105758 h 628690"/>
                    <a:gd name="connsiteX4" fmla="*/ 55856 w 281349"/>
                    <a:gd name="connsiteY4" fmla="*/ 401474 h 628690"/>
                    <a:gd name="connsiteX5" fmla="*/ 239712 w 281349"/>
                    <a:gd name="connsiteY5" fmla="*/ 628691 h 628690"/>
                    <a:gd name="connsiteX6" fmla="*/ 273148 w 281349"/>
                    <a:gd name="connsiteY6" fmla="*/ 473959 h 628690"/>
                    <a:gd name="connsiteX7" fmla="*/ 242234 w 281349"/>
                    <a:gd name="connsiteY7" fmla="*/ 185890 h 6286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1349" h="628690">
                      <a:moveTo>
                        <a:pt x="242234" y="185890"/>
                      </a:moveTo>
                      <a:cubicBezTo>
                        <a:pt x="206928" y="112429"/>
                        <a:pt x="149249" y="52310"/>
                        <a:pt x="86933" y="0"/>
                      </a:cubicBezTo>
                      <a:lnTo>
                        <a:pt x="27383" y="0"/>
                      </a:lnTo>
                      <a:cubicBezTo>
                        <a:pt x="10868" y="31890"/>
                        <a:pt x="8346" y="67278"/>
                        <a:pt x="3628" y="105758"/>
                      </a:cubicBezTo>
                      <a:cubicBezTo>
                        <a:pt x="-9226" y="209808"/>
                        <a:pt x="12983" y="306373"/>
                        <a:pt x="55856" y="401474"/>
                      </a:cubicBezTo>
                      <a:cubicBezTo>
                        <a:pt x="95963" y="490392"/>
                        <a:pt x="151282" y="581181"/>
                        <a:pt x="239712" y="628691"/>
                      </a:cubicBezTo>
                      <a:cubicBezTo>
                        <a:pt x="252648" y="577764"/>
                        <a:pt x="265664" y="526024"/>
                        <a:pt x="273148" y="473959"/>
                      </a:cubicBezTo>
                      <a:cubicBezTo>
                        <a:pt x="287304" y="374221"/>
                        <a:pt x="286734" y="278469"/>
                        <a:pt x="242234" y="185890"/>
                      </a:cubicBezTo>
                      <a:close/>
                    </a:path>
                  </a:pathLst>
                </a:custGeom>
                <a:solidFill>
                  <a:srgbClr val="9673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9" name="" descr="57141c25-2d1c-420e-9390-f344fa72e895"/>
              <p:cNvGrpSpPr/>
              <p:nvPr/>
            </p:nvGrpSpPr>
            <p:grpSpPr>
              <a:xfrm>
                <a:off x="3747982" y="0"/>
                <a:ext cx="882672" cy="794812"/>
                <a:chOff x="3747982" y="0"/>
                <a:chExt cx="882672" cy="794812"/>
              </a:xfrm>
              <a:solidFill>
                <a:srgbClr val="FFAB24"/>
              </a:solidFill>
            </p:grpSpPr>
            <p:sp>
              <p:nvSpPr>
                <p:cNvPr id="190" name="" descr="5385ff62-fc45-4bf0-9e5f-fcb3c3a2f315"/>
                <p:cNvSpPr/>
                <p:nvPr/>
              </p:nvSpPr>
              <p:spPr>
                <a:xfrm>
                  <a:off x="3747982" y="0"/>
                  <a:ext cx="541725" cy="794812"/>
                </a:xfrm>
                <a:custGeom>
                  <a:gdLst>
                    <a:gd name="connsiteX0" fmla="*/ 527976 w 541725"/>
                    <a:gd name="connsiteY0" fmla="*/ 0 h 794812"/>
                    <a:gd name="connsiteX1" fmla="*/ 541725 w 541725"/>
                    <a:gd name="connsiteY1" fmla="*/ 8298 h 794812"/>
                    <a:gd name="connsiteX2" fmla="*/ 451506 w 541725"/>
                    <a:gd name="connsiteY2" fmla="*/ 142692 h 794812"/>
                    <a:gd name="connsiteX3" fmla="*/ 531882 w 541725"/>
                    <a:gd name="connsiteY3" fmla="*/ 316216 h 794812"/>
                    <a:gd name="connsiteX4" fmla="*/ 523096 w 541725"/>
                    <a:gd name="connsiteY4" fmla="*/ 326630 h 794812"/>
                    <a:gd name="connsiteX5" fmla="*/ 442557 w 541725"/>
                    <a:gd name="connsiteY5" fmla="*/ 156034 h 794812"/>
                    <a:gd name="connsiteX6" fmla="*/ 323457 w 541725"/>
                    <a:gd name="connsiteY6" fmla="*/ 333300 h 794812"/>
                    <a:gd name="connsiteX7" fmla="*/ 401067 w 541725"/>
                    <a:gd name="connsiteY7" fmla="*/ 500805 h 794812"/>
                    <a:gd name="connsiteX8" fmla="*/ 392281 w 541725"/>
                    <a:gd name="connsiteY8" fmla="*/ 511218 h 794812"/>
                    <a:gd name="connsiteX9" fmla="*/ 314508 w 541725"/>
                    <a:gd name="connsiteY9" fmla="*/ 346642 h 794812"/>
                    <a:gd name="connsiteX10" fmla="*/ 203381 w 541725"/>
                    <a:gd name="connsiteY10" fmla="*/ 512194 h 794812"/>
                    <a:gd name="connsiteX11" fmla="*/ 252762 w 541725"/>
                    <a:gd name="connsiteY11" fmla="*/ 621125 h 794812"/>
                    <a:gd name="connsiteX12" fmla="*/ 243894 w 541725"/>
                    <a:gd name="connsiteY12" fmla="*/ 631619 h 794812"/>
                    <a:gd name="connsiteX13" fmla="*/ 194432 w 541725"/>
                    <a:gd name="connsiteY13" fmla="*/ 525536 h 794812"/>
                    <a:gd name="connsiteX14" fmla="*/ 107141 w 541725"/>
                    <a:gd name="connsiteY14" fmla="*/ 655618 h 794812"/>
                    <a:gd name="connsiteX15" fmla="*/ 134475 w 541725"/>
                    <a:gd name="connsiteY15" fmla="*/ 712158 h 794812"/>
                    <a:gd name="connsiteX16" fmla="*/ 125608 w 541725"/>
                    <a:gd name="connsiteY16" fmla="*/ 727127 h 794812"/>
                    <a:gd name="connsiteX17" fmla="*/ 98030 w 541725"/>
                    <a:gd name="connsiteY17" fmla="*/ 669123 h 794812"/>
                    <a:gd name="connsiteX18" fmla="*/ 13667 w 541725"/>
                    <a:gd name="connsiteY18" fmla="*/ 794812 h 794812"/>
                    <a:gd name="connsiteX19" fmla="*/ 0 w 541725"/>
                    <a:gd name="connsiteY19" fmla="*/ 790094 h 794812"/>
                    <a:gd name="connsiteX20" fmla="*/ 105514 w 541725"/>
                    <a:gd name="connsiteY20" fmla="*/ 632189 h 794812"/>
                    <a:gd name="connsiteX21" fmla="*/ 21314 w 541725"/>
                    <a:gd name="connsiteY21" fmla="*/ 660499 h 794812"/>
                    <a:gd name="connsiteX22" fmla="*/ 23755 w 541725"/>
                    <a:gd name="connsiteY22" fmla="*/ 647076 h 794812"/>
                    <a:gd name="connsiteX23" fmla="*/ 116334 w 541725"/>
                    <a:gd name="connsiteY23" fmla="*/ 614454 h 794812"/>
                    <a:gd name="connsiteX24" fmla="*/ 116090 w 541725"/>
                    <a:gd name="connsiteY24" fmla="*/ 616325 h 794812"/>
                    <a:gd name="connsiteX25" fmla="*/ 199964 w 541725"/>
                    <a:gd name="connsiteY25" fmla="*/ 490799 h 794812"/>
                    <a:gd name="connsiteX26" fmla="*/ 59875 w 541725"/>
                    <a:gd name="connsiteY26" fmla="*/ 534241 h 794812"/>
                    <a:gd name="connsiteX27" fmla="*/ 62397 w 541725"/>
                    <a:gd name="connsiteY27" fmla="*/ 520817 h 794812"/>
                    <a:gd name="connsiteX28" fmla="*/ 211842 w 541725"/>
                    <a:gd name="connsiteY28" fmla="*/ 472982 h 794812"/>
                    <a:gd name="connsiteX29" fmla="*/ 327118 w 541725"/>
                    <a:gd name="connsiteY29" fmla="*/ 300597 h 794812"/>
                    <a:gd name="connsiteX30" fmla="*/ 146841 w 541725"/>
                    <a:gd name="connsiteY30" fmla="*/ 345422 h 794812"/>
                    <a:gd name="connsiteX31" fmla="*/ 149282 w 541725"/>
                    <a:gd name="connsiteY31" fmla="*/ 331999 h 794812"/>
                    <a:gd name="connsiteX32" fmla="*/ 338507 w 541725"/>
                    <a:gd name="connsiteY32" fmla="*/ 283513 h 794812"/>
                    <a:gd name="connsiteX33" fmla="*/ 470379 w 541725"/>
                    <a:gd name="connsiteY33" fmla="*/ 86233 h 794812"/>
                    <a:gd name="connsiteX34" fmla="*/ 289452 w 541725"/>
                    <a:gd name="connsiteY34" fmla="*/ 131221 h 794812"/>
                    <a:gd name="connsiteX35" fmla="*/ 291892 w 541725"/>
                    <a:gd name="connsiteY35" fmla="*/ 117798 h 794812"/>
                    <a:gd name="connsiteX36" fmla="*/ 481768 w 541725"/>
                    <a:gd name="connsiteY36" fmla="*/ 69068 h 7948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541725" h="794812">
                      <a:moveTo>
                        <a:pt x="527976" y="0"/>
                      </a:moveTo>
                      <a:lnTo>
                        <a:pt x="541725" y="8298"/>
                      </a:lnTo>
                      <a:lnTo>
                        <a:pt x="451506" y="142692"/>
                      </a:lnTo>
                      <a:lnTo>
                        <a:pt x="531882" y="316216"/>
                      </a:lnTo>
                      <a:lnTo>
                        <a:pt x="523096" y="326630"/>
                      </a:lnTo>
                      <a:lnTo>
                        <a:pt x="442557" y="156034"/>
                      </a:lnTo>
                      <a:lnTo>
                        <a:pt x="323457" y="333300"/>
                      </a:lnTo>
                      <a:lnTo>
                        <a:pt x="401067" y="500805"/>
                      </a:lnTo>
                      <a:lnTo>
                        <a:pt x="392281" y="511218"/>
                      </a:lnTo>
                      <a:lnTo>
                        <a:pt x="314508" y="346642"/>
                      </a:lnTo>
                      <a:lnTo>
                        <a:pt x="203381" y="512194"/>
                      </a:lnTo>
                      <a:lnTo>
                        <a:pt x="252762" y="621125"/>
                      </a:lnTo>
                      <a:lnTo>
                        <a:pt x="243894" y="631619"/>
                      </a:lnTo>
                      <a:lnTo>
                        <a:pt x="194432" y="525536"/>
                      </a:lnTo>
                      <a:lnTo>
                        <a:pt x="107141" y="655618"/>
                      </a:lnTo>
                      <a:lnTo>
                        <a:pt x="134475" y="712158"/>
                      </a:lnTo>
                      <a:lnTo>
                        <a:pt x="125608" y="727127"/>
                      </a:lnTo>
                      <a:lnTo>
                        <a:pt x="98030" y="669123"/>
                      </a:lnTo>
                      <a:lnTo>
                        <a:pt x="13667" y="794812"/>
                      </a:lnTo>
                      <a:lnTo>
                        <a:pt x="0" y="790094"/>
                      </a:lnTo>
                      <a:lnTo>
                        <a:pt x="105514" y="632189"/>
                      </a:lnTo>
                      <a:lnTo>
                        <a:pt x="21314" y="660499"/>
                      </a:lnTo>
                      <a:lnTo>
                        <a:pt x="23755" y="647076"/>
                      </a:lnTo>
                      <a:lnTo>
                        <a:pt x="116334" y="614454"/>
                      </a:lnTo>
                      <a:lnTo>
                        <a:pt x="116090" y="616325"/>
                      </a:lnTo>
                      <a:lnTo>
                        <a:pt x="199964" y="490799"/>
                      </a:lnTo>
                      <a:lnTo>
                        <a:pt x="59875" y="534241"/>
                      </a:lnTo>
                      <a:lnTo>
                        <a:pt x="62397" y="520817"/>
                      </a:lnTo>
                      <a:lnTo>
                        <a:pt x="211842" y="472982"/>
                      </a:lnTo>
                      <a:lnTo>
                        <a:pt x="327118" y="300597"/>
                      </a:lnTo>
                      <a:lnTo>
                        <a:pt x="146841" y="345422"/>
                      </a:lnTo>
                      <a:lnTo>
                        <a:pt x="149282" y="331999"/>
                      </a:lnTo>
                      <a:lnTo>
                        <a:pt x="338507" y="283513"/>
                      </a:lnTo>
                      <a:lnTo>
                        <a:pt x="470379" y="86233"/>
                      </a:lnTo>
                      <a:lnTo>
                        <a:pt x="289452" y="131221"/>
                      </a:lnTo>
                      <a:lnTo>
                        <a:pt x="291892" y="117798"/>
                      </a:lnTo>
                      <a:lnTo>
                        <a:pt x="481768" y="69068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91" name="" descr="dd719e68-a822-4f35-a65b-c67cede18ad8"/>
                <p:cNvSpPr/>
                <p:nvPr/>
              </p:nvSpPr>
              <p:spPr>
                <a:xfrm>
                  <a:off x="4401078" y="21070"/>
                  <a:ext cx="229576" cy="536437"/>
                </a:xfrm>
                <a:custGeom>
                  <a:gdLst>
                    <a:gd name="connsiteX0" fmla="*/ 49218 w 229576"/>
                    <a:gd name="connsiteY0" fmla="*/ 0 h 536437"/>
                    <a:gd name="connsiteX1" fmla="*/ 78505 w 229576"/>
                    <a:gd name="connsiteY1" fmla="*/ 96891 h 536437"/>
                    <a:gd name="connsiteX2" fmla="*/ 182148 w 229576"/>
                    <a:gd name="connsiteY2" fmla="*/ 133336 h 536437"/>
                    <a:gd name="connsiteX3" fmla="*/ 185890 w 229576"/>
                    <a:gd name="connsiteY3" fmla="*/ 144644 h 536437"/>
                    <a:gd name="connsiteX4" fmla="*/ 84688 w 229576"/>
                    <a:gd name="connsiteY4" fmla="*/ 110476 h 536437"/>
                    <a:gd name="connsiteX5" fmla="*/ 81352 w 229576"/>
                    <a:gd name="connsiteY5" fmla="*/ 106165 h 536437"/>
                    <a:gd name="connsiteX6" fmla="*/ 115520 w 229576"/>
                    <a:gd name="connsiteY6" fmla="*/ 219489 h 536437"/>
                    <a:gd name="connsiteX7" fmla="*/ 215258 w 229576"/>
                    <a:gd name="connsiteY7" fmla="*/ 254551 h 536437"/>
                    <a:gd name="connsiteX8" fmla="*/ 218919 w 229576"/>
                    <a:gd name="connsiteY8" fmla="*/ 265859 h 536437"/>
                    <a:gd name="connsiteX9" fmla="*/ 119344 w 229576"/>
                    <a:gd name="connsiteY9" fmla="*/ 232261 h 536437"/>
                    <a:gd name="connsiteX10" fmla="*/ 158800 w 229576"/>
                    <a:gd name="connsiteY10" fmla="*/ 362831 h 536437"/>
                    <a:gd name="connsiteX11" fmla="*/ 225916 w 229576"/>
                    <a:gd name="connsiteY11" fmla="*/ 386993 h 536437"/>
                    <a:gd name="connsiteX12" fmla="*/ 229576 w 229576"/>
                    <a:gd name="connsiteY12" fmla="*/ 398301 h 536437"/>
                    <a:gd name="connsiteX13" fmla="*/ 162623 w 229576"/>
                    <a:gd name="connsiteY13" fmla="*/ 375522 h 536437"/>
                    <a:gd name="connsiteX14" fmla="*/ 210215 w 229576"/>
                    <a:gd name="connsiteY14" fmla="*/ 533020 h 536437"/>
                    <a:gd name="connsiteX15" fmla="*/ 199476 w 229576"/>
                    <a:gd name="connsiteY15" fmla="*/ 536437 h 536437"/>
                    <a:gd name="connsiteX16" fmla="*/ 166854 w 229576"/>
                    <a:gd name="connsiteY16" fmla="*/ 428564 h 536437"/>
                    <a:gd name="connsiteX17" fmla="*/ 142204 w 229576"/>
                    <a:gd name="connsiteY17" fmla="*/ 494134 h 536437"/>
                    <a:gd name="connsiteX18" fmla="*/ 135777 w 229576"/>
                    <a:gd name="connsiteY18" fmla="*/ 484046 h 536437"/>
                    <a:gd name="connsiteX19" fmla="*/ 161647 w 229576"/>
                    <a:gd name="connsiteY19" fmla="*/ 411399 h 536437"/>
                    <a:gd name="connsiteX20" fmla="*/ 127317 w 229576"/>
                    <a:gd name="connsiteY20" fmla="*/ 297668 h 536437"/>
                    <a:gd name="connsiteX21" fmla="*/ 70939 w 229576"/>
                    <a:gd name="connsiteY21" fmla="*/ 388376 h 536437"/>
                    <a:gd name="connsiteX22" fmla="*/ 64512 w 229576"/>
                    <a:gd name="connsiteY22" fmla="*/ 378370 h 536437"/>
                    <a:gd name="connsiteX23" fmla="*/ 123005 w 229576"/>
                    <a:gd name="connsiteY23" fmla="*/ 283431 h 536437"/>
                    <a:gd name="connsiteX24" fmla="*/ 86884 w 229576"/>
                    <a:gd name="connsiteY24" fmla="*/ 163681 h 536437"/>
                    <a:gd name="connsiteX25" fmla="*/ 20826 w 229576"/>
                    <a:gd name="connsiteY25" fmla="*/ 262036 h 536437"/>
                    <a:gd name="connsiteX26" fmla="*/ 14400 w 229576"/>
                    <a:gd name="connsiteY26" fmla="*/ 252029 h 536437"/>
                    <a:gd name="connsiteX27" fmla="*/ 82573 w 229576"/>
                    <a:gd name="connsiteY27" fmla="*/ 149444 h 536437"/>
                    <a:gd name="connsiteX28" fmla="*/ 56377 w 229576"/>
                    <a:gd name="connsiteY28" fmla="*/ 62723 h 536437"/>
                    <a:gd name="connsiteX29" fmla="*/ 6427 w 229576"/>
                    <a:gd name="connsiteY29" fmla="*/ 135696 h 536437"/>
                    <a:gd name="connsiteX30" fmla="*/ 0 w 229576"/>
                    <a:gd name="connsiteY30" fmla="*/ 125689 h 536437"/>
                    <a:gd name="connsiteX31" fmla="*/ 52066 w 229576"/>
                    <a:gd name="connsiteY31" fmla="*/ 48567 h 536437"/>
                    <a:gd name="connsiteX32" fmla="*/ 38479 w 229576"/>
                    <a:gd name="connsiteY32" fmla="*/ 3417 h 53643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29576" h="536437">
                      <a:moveTo>
                        <a:pt x="49218" y="0"/>
                      </a:moveTo>
                      <a:lnTo>
                        <a:pt x="78505" y="96891"/>
                      </a:lnTo>
                      <a:lnTo>
                        <a:pt x="182148" y="133336"/>
                      </a:lnTo>
                      <a:lnTo>
                        <a:pt x="185890" y="144644"/>
                      </a:lnTo>
                      <a:lnTo>
                        <a:pt x="84688" y="110476"/>
                      </a:lnTo>
                      <a:lnTo>
                        <a:pt x="81352" y="106165"/>
                      </a:lnTo>
                      <a:lnTo>
                        <a:pt x="115520" y="219489"/>
                      </a:lnTo>
                      <a:lnTo>
                        <a:pt x="215258" y="254551"/>
                      </a:lnTo>
                      <a:lnTo>
                        <a:pt x="218919" y="265859"/>
                      </a:lnTo>
                      <a:lnTo>
                        <a:pt x="119344" y="232261"/>
                      </a:lnTo>
                      <a:lnTo>
                        <a:pt x="158800" y="362831"/>
                      </a:lnTo>
                      <a:lnTo>
                        <a:pt x="225916" y="386993"/>
                      </a:lnTo>
                      <a:lnTo>
                        <a:pt x="229576" y="398301"/>
                      </a:lnTo>
                      <a:lnTo>
                        <a:pt x="162623" y="375522"/>
                      </a:lnTo>
                      <a:lnTo>
                        <a:pt x="210215" y="533020"/>
                      </a:lnTo>
                      <a:lnTo>
                        <a:pt x="199476" y="536437"/>
                      </a:lnTo>
                      <a:lnTo>
                        <a:pt x="166854" y="428564"/>
                      </a:lnTo>
                      <a:lnTo>
                        <a:pt x="142204" y="494134"/>
                      </a:lnTo>
                      <a:lnTo>
                        <a:pt x="135777" y="484046"/>
                      </a:lnTo>
                      <a:lnTo>
                        <a:pt x="161647" y="411399"/>
                      </a:lnTo>
                      <a:lnTo>
                        <a:pt x="127317" y="297668"/>
                      </a:lnTo>
                      <a:lnTo>
                        <a:pt x="70939" y="388376"/>
                      </a:lnTo>
                      <a:lnTo>
                        <a:pt x="64512" y="378370"/>
                      </a:lnTo>
                      <a:lnTo>
                        <a:pt x="123005" y="283431"/>
                      </a:lnTo>
                      <a:lnTo>
                        <a:pt x="86884" y="163681"/>
                      </a:lnTo>
                      <a:lnTo>
                        <a:pt x="20826" y="262036"/>
                      </a:lnTo>
                      <a:lnTo>
                        <a:pt x="14400" y="252029"/>
                      </a:lnTo>
                      <a:lnTo>
                        <a:pt x="82573" y="149444"/>
                      </a:lnTo>
                      <a:lnTo>
                        <a:pt x="56377" y="62723"/>
                      </a:lnTo>
                      <a:lnTo>
                        <a:pt x="6427" y="135696"/>
                      </a:lnTo>
                      <a:lnTo>
                        <a:pt x="0" y="125689"/>
                      </a:lnTo>
                      <a:lnTo>
                        <a:pt x="52066" y="48567"/>
                      </a:lnTo>
                      <a:lnTo>
                        <a:pt x="38479" y="3417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47" name="" descr="394dd9b4-77bd-4397-8753-8a0bbb9d88e0"/>
            <p:cNvGrpSpPr/>
            <p:nvPr/>
          </p:nvGrpSpPr>
          <p:grpSpPr>
            <a:xfrm>
              <a:off x="6307407" y="362518"/>
              <a:ext cx="1267794" cy="628936"/>
              <a:chOff x="5354365" y="728614"/>
              <a:chExt cx="1267794" cy="628936"/>
            </a:xfrm>
          </p:grpSpPr>
          <p:sp>
            <p:nvSpPr>
              <p:cNvPr id="148" name="" descr="453e197b-f2b4-43b9-843d-4dcf9515f22d"/>
              <p:cNvSpPr/>
              <p:nvPr/>
            </p:nvSpPr>
            <p:spPr>
              <a:xfrm>
                <a:off x="5354365" y="728614"/>
                <a:ext cx="1267794" cy="628936"/>
              </a:xfrm>
              <a:custGeom>
                <a:gdLst>
                  <a:gd name="connsiteX0" fmla="*/ 0 w 1267794"/>
                  <a:gd name="connsiteY0" fmla="*/ 430574 h 628936"/>
                  <a:gd name="connsiteX1" fmla="*/ 954263 w 1267794"/>
                  <a:gd name="connsiteY1" fmla="*/ 606702 h 628936"/>
                  <a:gd name="connsiteX2" fmla="*/ 1267795 w 1267794"/>
                  <a:gd name="connsiteY2" fmla="*/ 101423 h 628936"/>
                  <a:gd name="connsiteX3" fmla="*/ 0 w 1267794"/>
                  <a:gd name="connsiteY3" fmla="*/ 430574 h 62893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67794" h="628936">
                    <a:moveTo>
                      <a:pt x="0" y="430574"/>
                    </a:moveTo>
                    <a:cubicBezTo>
                      <a:pt x="245521" y="529173"/>
                      <a:pt x="625600" y="687566"/>
                      <a:pt x="954263" y="606702"/>
                    </a:cubicBezTo>
                    <a:lnTo>
                      <a:pt x="1267795" y="101423"/>
                    </a:lnTo>
                    <a:cubicBezTo>
                      <a:pt x="886659" y="-159474"/>
                      <a:pt x="306535" y="131035"/>
                      <a:pt x="0" y="430574"/>
                    </a:cubicBezTo>
                    <a:close/>
                  </a:path>
                </a:pathLst>
              </a:custGeom>
              <a:solidFill>
                <a:srgbClr val="96736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49" name="" descr="775d8ca5-8356-44d0-8589-42825fa2ac49"/>
              <p:cNvGrpSpPr/>
              <p:nvPr/>
            </p:nvGrpSpPr>
            <p:grpSpPr>
              <a:xfrm>
                <a:off x="5500067" y="824180"/>
                <a:ext cx="1063111" cy="433526"/>
                <a:chOff x="5500067" y="824180"/>
                <a:chExt cx="1063111" cy="433526"/>
              </a:xfrm>
              <a:solidFill>
                <a:srgbClr val="FFAB24"/>
              </a:solidFill>
            </p:grpSpPr>
            <p:sp>
              <p:nvSpPr>
                <p:cNvPr id="150" name="" descr="c1d70d3b-8a45-4f6f-9c98-80681293d4c0"/>
                <p:cNvSpPr/>
                <p:nvPr/>
              </p:nvSpPr>
              <p:spPr>
                <a:xfrm>
                  <a:off x="6405762" y="824180"/>
                  <a:ext cx="157417" cy="116008"/>
                </a:xfrm>
                <a:custGeom>
                  <a:gdLst>
                    <a:gd name="connsiteX0" fmla="*/ 15539 w 157417"/>
                    <a:gd name="connsiteY0" fmla="*/ 0 h 116008"/>
                    <a:gd name="connsiteX1" fmla="*/ 0 w 157417"/>
                    <a:gd name="connsiteY1" fmla="*/ 8867 h 116008"/>
                    <a:gd name="connsiteX2" fmla="*/ 148143 w 157417"/>
                    <a:gd name="connsiteY2" fmla="*/ 116008 h 116008"/>
                    <a:gd name="connsiteX3" fmla="*/ 157417 w 157417"/>
                    <a:gd name="connsiteY3" fmla="*/ 101040 h 11600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7417" h="116008">
                      <a:moveTo>
                        <a:pt x="15539" y="0"/>
                      </a:moveTo>
                      <a:lnTo>
                        <a:pt x="0" y="8867"/>
                      </a:lnTo>
                      <a:lnTo>
                        <a:pt x="148143" y="116008"/>
                      </a:lnTo>
                      <a:lnTo>
                        <a:pt x="157417" y="101040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51" name="" descr="63b50ee9-6f0e-4171-a096-c2f638e18e78"/>
                <p:cNvSpPr/>
                <p:nvPr/>
              </p:nvSpPr>
              <p:spPr>
                <a:xfrm>
                  <a:off x="5500067" y="862415"/>
                  <a:ext cx="1025933" cy="395290"/>
                </a:xfrm>
                <a:custGeom>
                  <a:gdLst>
                    <a:gd name="connsiteX0" fmla="*/ 794568 w 1025933"/>
                    <a:gd name="connsiteY0" fmla="*/ 148712 h 395290"/>
                    <a:gd name="connsiteX1" fmla="*/ 585737 w 1025933"/>
                    <a:gd name="connsiteY1" fmla="*/ 0 h 395290"/>
                    <a:gd name="connsiteX2" fmla="*/ 570198 w 1025933"/>
                    <a:gd name="connsiteY2" fmla="*/ 8867 h 395290"/>
                    <a:gd name="connsiteX3" fmla="*/ 767722 w 1025933"/>
                    <a:gd name="connsiteY3" fmla="*/ 151641 h 395290"/>
                    <a:gd name="connsiteX4" fmla="*/ 497307 w 1025933"/>
                    <a:gd name="connsiteY4" fmla="*/ 182066 h 395290"/>
                    <a:gd name="connsiteX5" fmla="*/ 322887 w 1025933"/>
                    <a:gd name="connsiteY5" fmla="*/ 72566 h 395290"/>
                    <a:gd name="connsiteX6" fmla="*/ 307349 w 1025933"/>
                    <a:gd name="connsiteY6" fmla="*/ 81434 h 395290"/>
                    <a:gd name="connsiteX7" fmla="*/ 469403 w 1025933"/>
                    <a:gd name="connsiteY7" fmla="*/ 185158 h 395290"/>
                    <a:gd name="connsiteX8" fmla="*/ 272612 w 1025933"/>
                    <a:gd name="connsiteY8" fmla="*/ 207286 h 395290"/>
                    <a:gd name="connsiteX9" fmla="*/ 274646 w 1025933"/>
                    <a:gd name="connsiteY9" fmla="*/ 205903 h 395290"/>
                    <a:gd name="connsiteX10" fmla="*/ 163599 w 1025933"/>
                    <a:gd name="connsiteY10" fmla="*/ 140658 h 395290"/>
                    <a:gd name="connsiteX11" fmla="*/ 148061 w 1025933"/>
                    <a:gd name="connsiteY11" fmla="*/ 149526 h 395290"/>
                    <a:gd name="connsiteX12" fmla="*/ 247636 w 1025933"/>
                    <a:gd name="connsiteY12" fmla="*/ 210052 h 395290"/>
                    <a:gd name="connsiteX13" fmla="*/ 0 w 1025933"/>
                    <a:gd name="connsiteY13" fmla="*/ 237874 h 395290"/>
                    <a:gd name="connsiteX14" fmla="*/ 6833 w 1025933"/>
                    <a:gd name="connsiteY14" fmla="*/ 255528 h 395290"/>
                    <a:gd name="connsiteX15" fmla="*/ 204438 w 1025933"/>
                    <a:gd name="connsiteY15" fmla="*/ 233807 h 395290"/>
                    <a:gd name="connsiteX16" fmla="*/ 169538 w 1025933"/>
                    <a:gd name="connsiteY16" fmla="*/ 310603 h 395290"/>
                    <a:gd name="connsiteX17" fmla="*/ 192073 w 1025933"/>
                    <a:gd name="connsiteY17" fmla="*/ 306780 h 395290"/>
                    <a:gd name="connsiteX18" fmla="*/ 225590 w 1025933"/>
                    <a:gd name="connsiteY18" fmla="*/ 231447 h 395290"/>
                    <a:gd name="connsiteX19" fmla="*/ 429865 w 1025933"/>
                    <a:gd name="connsiteY19" fmla="*/ 208994 h 395290"/>
                    <a:gd name="connsiteX20" fmla="*/ 365434 w 1025933"/>
                    <a:gd name="connsiteY20" fmla="*/ 348351 h 395290"/>
                    <a:gd name="connsiteX21" fmla="*/ 383332 w 1025933"/>
                    <a:gd name="connsiteY21" fmla="*/ 348351 h 395290"/>
                    <a:gd name="connsiteX22" fmla="*/ 450773 w 1025933"/>
                    <a:gd name="connsiteY22" fmla="*/ 206716 h 395290"/>
                    <a:gd name="connsiteX23" fmla="*/ 710857 w 1025933"/>
                    <a:gd name="connsiteY23" fmla="*/ 178080 h 395290"/>
                    <a:gd name="connsiteX24" fmla="*/ 611607 w 1025933"/>
                    <a:gd name="connsiteY24" fmla="*/ 395210 h 395290"/>
                    <a:gd name="connsiteX25" fmla="*/ 629504 w 1025933"/>
                    <a:gd name="connsiteY25" fmla="*/ 395291 h 395290"/>
                    <a:gd name="connsiteX26" fmla="*/ 731764 w 1025933"/>
                    <a:gd name="connsiteY26" fmla="*/ 175721 h 395290"/>
                    <a:gd name="connsiteX27" fmla="*/ 1010314 w 1025933"/>
                    <a:gd name="connsiteY27" fmla="*/ 145051 h 395290"/>
                    <a:gd name="connsiteX28" fmla="*/ 1005514 w 1025933"/>
                    <a:gd name="connsiteY28" fmla="*/ 155627 h 395290"/>
                    <a:gd name="connsiteX29" fmla="*/ 1025934 w 1025933"/>
                    <a:gd name="connsiteY29" fmla="*/ 122679 h 3952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025932" h="395290">
                      <a:moveTo>
                        <a:pt x="794568" y="148712"/>
                      </a:moveTo>
                      <a:lnTo>
                        <a:pt x="585737" y="0"/>
                      </a:lnTo>
                      <a:lnTo>
                        <a:pt x="570198" y="8867"/>
                      </a:lnTo>
                      <a:lnTo>
                        <a:pt x="767722" y="151641"/>
                      </a:lnTo>
                      <a:lnTo>
                        <a:pt x="497307" y="182066"/>
                      </a:lnTo>
                      <a:lnTo>
                        <a:pt x="322887" y="72566"/>
                      </a:lnTo>
                      <a:lnTo>
                        <a:pt x="307349" y="81434"/>
                      </a:lnTo>
                      <a:lnTo>
                        <a:pt x="469403" y="185158"/>
                      </a:lnTo>
                      <a:lnTo>
                        <a:pt x="272612" y="207286"/>
                      </a:lnTo>
                      <a:lnTo>
                        <a:pt x="274646" y="205903"/>
                      </a:lnTo>
                      <a:lnTo>
                        <a:pt x="163599" y="140658"/>
                      </a:lnTo>
                      <a:lnTo>
                        <a:pt x="148061" y="149526"/>
                      </a:lnTo>
                      <a:lnTo>
                        <a:pt x="247636" y="210052"/>
                      </a:lnTo>
                      <a:lnTo>
                        <a:pt x="0" y="237874"/>
                      </a:lnTo>
                      <a:lnTo>
                        <a:pt x="6833" y="255528"/>
                      </a:lnTo>
                      <a:lnTo>
                        <a:pt x="204438" y="233807"/>
                      </a:lnTo>
                      <a:lnTo>
                        <a:pt x="169538" y="310603"/>
                      </a:lnTo>
                      <a:lnTo>
                        <a:pt x="192073" y="306780"/>
                      </a:lnTo>
                      <a:lnTo>
                        <a:pt x="225590" y="231447"/>
                      </a:lnTo>
                      <a:lnTo>
                        <a:pt x="429865" y="208994"/>
                      </a:lnTo>
                      <a:lnTo>
                        <a:pt x="365434" y="348351"/>
                      </a:lnTo>
                      <a:lnTo>
                        <a:pt x="383332" y="348351"/>
                      </a:lnTo>
                      <a:lnTo>
                        <a:pt x="450773" y="206716"/>
                      </a:lnTo>
                      <a:lnTo>
                        <a:pt x="710857" y="178080"/>
                      </a:lnTo>
                      <a:lnTo>
                        <a:pt x="611607" y="395210"/>
                      </a:lnTo>
                      <a:lnTo>
                        <a:pt x="629504" y="395291"/>
                      </a:lnTo>
                      <a:lnTo>
                        <a:pt x="731764" y="175721"/>
                      </a:lnTo>
                      <a:lnTo>
                        <a:pt x="1010314" y="145051"/>
                      </a:lnTo>
                      <a:lnTo>
                        <a:pt x="1005514" y="155627"/>
                      </a:lnTo>
                      <a:lnTo>
                        <a:pt x="1025934" y="122679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52" name="" descr="b94c08e5-d7f9-48be-ba62-6071d4652205"/>
            <p:cNvGrpSpPr/>
            <p:nvPr/>
          </p:nvGrpSpPr>
          <p:grpSpPr>
            <a:xfrm>
              <a:off x="6791132" y="776715"/>
              <a:ext cx="683149" cy="608292"/>
              <a:chOff x="5922855" y="1200878"/>
              <a:chExt cx="683149" cy="608292"/>
            </a:xfrm>
          </p:grpSpPr>
          <p:sp>
            <p:nvSpPr>
              <p:cNvPr id="153" name="" descr="4ad7f352-2e17-43ae-ac90-1f03bc5e8f60"/>
              <p:cNvSpPr/>
              <p:nvPr/>
            </p:nvSpPr>
            <p:spPr>
              <a:xfrm>
                <a:off x="5922855" y="1200878"/>
                <a:ext cx="683149" cy="608292"/>
              </a:xfrm>
              <a:custGeom>
                <a:gdLst>
                  <a:gd name="connsiteX0" fmla="*/ 677096 w 683149"/>
                  <a:gd name="connsiteY0" fmla="*/ 16721 h 608292"/>
                  <a:gd name="connsiteX1" fmla="*/ 52228 w 683149"/>
                  <a:gd name="connsiteY1" fmla="*/ 130533 h 608292"/>
                  <a:gd name="connsiteX2" fmla="*/ 230065 w 683149"/>
                  <a:gd name="connsiteY2" fmla="*/ 187968 h 608292"/>
                  <a:gd name="connsiteX3" fmla="*/ 239746 w 683149"/>
                  <a:gd name="connsiteY3" fmla="*/ 188619 h 608292"/>
                  <a:gd name="connsiteX4" fmla="*/ 266917 w 683149"/>
                  <a:gd name="connsiteY4" fmla="*/ 468064 h 608292"/>
                  <a:gd name="connsiteX5" fmla="*/ 403345 w 683149"/>
                  <a:gd name="connsiteY5" fmla="*/ 335622 h 608292"/>
                  <a:gd name="connsiteX6" fmla="*/ 408470 w 683149"/>
                  <a:gd name="connsiteY6" fmla="*/ 331148 h 608292"/>
                  <a:gd name="connsiteX7" fmla="*/ 403508 w 683149"/>
                  <a:gd name="connsiteY7" fmla="*/ 335541 h 608292"/>
                  <a:gd name="connsiteX8" fmla="*/ 301004 w 683149"/>
                  <a:gd name="connsiteY8" fmla="*/ 521268 h 608292"/>
                  <a:gd name="connsiteX9" fmla="*/ 509347 w 683149"/>
                  <a:gd name="connsiteY9" fmla="*/ 510611 h 608292"/>
                  <a:gd name="connsiteX10" fmla="*/ 625762 w 683149"/>
                  <a:gd name="connsiteY10" fmla="*/ 234583 h 608292"/>
                  <a:gd name="connsiteX11" fmla="*/ 680675 w 683149"/>
                  <a:gd name="connsiteY11" fmla="*/ 18592 h 608292"/>
                  <a:gd name="connsiteX12" fmla="*/ 677096 w 683149"/>
                  <a:gd name="connsiteY12" fmla="*/ 16721 h 60829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3149" h="608292">
                    <a:moveTo>
                      <a:pt x="677096" y="16721"/>
                    </a:moveTo>
                    <a:cubicBezTo>
                      <a:pt x="580937" y="-2966"/>
                      <a:pt x="-36446" y="-36646"/>
                      <a:pt x="52228" y="130533"/>
                    </a:cubicBezTo>
                    <a:cubicBezTo>
                      <a:pt x="78261" y="179589"/>
                      <a:pt x="182880" y="189026"/>
                      <a:pt x="230065" y="187968"/>
                    </a:cubicBezTo>
                    <a:cubicBezTo>
                      <a:pt x="233318" y="188131"/>
                      <a:pt x="236491" y="188375"/>
                      <a:pt x="239746" y="188619"/>
                    </a:cubicBezTo>
                    <a:cubicBezTo>
                      <a:pt x="-110883" y="208062"/>
                      <a:pt x="-55482" y="663553"/>
                      <a:pt x="266917" y="468064"/>
                    </a:cubicBezTo>
                    <a:cubicBezTo>
                      <a:pt x="319552" y="436174"/>
                      <a:pt x="364946" y="382969"/>
                      <a:pt x="403345" y="335622"/>
                    </a:cubicBezTo>
                    <a:cubicBezTo>
                      <a:pt x="405134" y="334158"/>
                      <a:pt x="406843" y="332694"/>
                      <a:pt x="408470" y="331148"/>
                    </a:cubicBezTo>
                    <a:cubicBezTo>
                      <a:pt x="406680" y="332531"/>
                      <a:pt x="405054" y="333914"/>
                      <a:pt x="403508" y="335541"/>
                    </a:cubicBezTo>
                    <a:cubicBezTo>
                      <a:pt x="359903" y="378902"/>
                      <a:pt x="305804" y="458220"/>
                      <a:pt x="301004" y="521268"/>
                    </a:cubicBezTo>
                    <a:cubicBezTo>
                      <a:pt x="291079" y="650618"/>
                      <a:pt x="450774" y="626294"/>
                      <a:pt x="509347" y="510611"/>
                    </a:cubicBezTo>
                    <a:cubicBezTo>
                      <a:pt x="555718" y="419090"/>
                      <a:pt x="592489" y="331636"/>
                      <a:pt x="625762" y="234583"/>
                    </a:cubicBezTo>
                    <a:cubicBezTo>
                      <a:pt x="630481" y="220753"/>
                      <a:pt x="696620" y="26321"/>
                      <a:pt x="680675" y="18592"/>
                    </a:cubicBezTo>
                    <a:lnTo>
                      <a:pt x="677096" y="16721"/>
                    </a:ln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4" name="" descr="394afae1-f9af-4212-a1c9-9707660c081f"/>
              <p:cNvSpPr/>
              <p:nvPr/>
            </p:nvSpPr>
            <p:spPr>
              <a:xfrm>
                <a:off x="6116554" y="1281868"/>
                <a:ext cx="383983" cy="385528"/>
              </a:xfrm>
              <a:custGeom>
                <a:gdLst>
                  <a:gd name="connsiteX0" fmla="*/ 11390 w 383983"/>
                  <a:gd name="connsiteY0" fmla="*/ 8542 h 385528"/>
                  <a:gd name="connsiteX1" fmla="*/ 383983 w 383983"/>
                  <a:gd name="connsiteY1" fmla="*/ 0 h 385528"/>
                  <a:gd name="connsiteX2" fmla="*/ 246335 w 383983"/>
                  <a:gd name="connsiteY2" fmla="*/ 385529 h 385528"/>
                  <a:gd name="connsiteX3" fmla="*/ 219489 w 383983"/>
                  <a:gd name="connsiteY3" fmla="*/ 376580 h 385528"/>
                  <a:gd name="connsiteX4" fmla="*/ 339321 w 383983"/>
                  <a:gd name="connsiteY4" fmla="*/ 49706 h 385528"/>
                  <a:gd name="connsiteX5" fmla="*/ 16189 w 383983"/>
                  <a:gd name="connsiteY5" fmla="*/ 273506 h 385528"/>
                  <a:gd name="connsiteX6" fmla="*/ 0 w 383983"/>
                  <a:gd name="connsiteY6" fmla="*/ 246904 h 385528"/>
                  <a:gd name="connsiteX7" fmla="*/ 322236 w 383983"/>
                  <a:gd name="connsiteY7" fmla="*/ 28555 h 385528"/>
                  <a:gd name="connsiteX8" fmla="*/ 11796 w 383983"/>
                  <a:gd name="connsiteY8" fmla="*/ 37992 h 38552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983" h="385528">
                    <a:moveTo>
                      <a:pt x="11390" y="8542"/>
                    </a:moveTo>
                    <a:lnTo>
                      <a:pt x="383983" y="0"/>
                    </a:lnTo>
                    <a:lnTo>
                      <a:pt x="246335" y="385529"/>
                    </a:lnTo>
                    <a:lnTo>
                      <a:pt x="219489" y="376580"/>
                    </a:lnTo>
                    <a:lnTo>
                      <a:pt x="339321" y="49706"/>
                    </a:lnTo>
                    <a:lnTo>
                      <a:pt x="16189" y="273506"/>
                    </a:lnTo>
                    <a:lnTo>
                      <a:pt x="0" y="246904"/>
                    </a:lnTo>
                    <a:lnTo>
                      <a:pt x="322236" y="28555"/>
                    </a:lnTo>
                    <a:lnTo>
                      <a:pt x="11796" y="37992"/>
                    </a:lnTo>
                    <a:close/>
                  </a:path>
                </a:pathLst>
              </a:custGeom>
              <a:solidFill>
                <a:srgbClr val="BDBF1F">
                  <a:alpha val="56000"/>
                </a:srgbClr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6" name="" descr="68e21f45-2845-41b4-9a4c-6542614481b2"/>
            <p:cNvGrpSpPr/>
            <p:nvPr/>
          </p:nvGrpSpPr>
          <p:grpSpPr>
            <a:xfrm>
              <a:off x="6198595" y="4545905"/>
              <a:ext cx="408024" cy="1510368"/>
              <a:chOff x="6440887" y="4206809"/>
              <a:chExt cx="461807" cy="1709456"/>
            </a:xfrm>
          </p:grpSpPr>
          <p:sp>
            <p:nvSpPr>
              <p:cNvPr id="47" name="" descr="fd520d09-f4ed-473b-ae58-dc0740f08a35"/>
              <p:cNvSpPr/>
              <p:nvPr/>
            </p:nvSpPr>
            <p:spPr>
              <a:xfrm>
                <a:off x="6624763" y="5261867"/>
                <a:ext cx="85582" cy="654398"/>
              </a:xfrm>
              <a:custGeom>
                <a:gdLst>
                  <a:gd name="connsiteX0" fmla="*/ 78179 w 85582"/>
                  <a:gd name="connsiteY0" fmla="*/ 0 h 654398"/>
                  <a:gd name="connsiteX1" fmla="*/ 85582 w 85582"/>
                  <a:gd name="connsiteY1" fmla="*/ 646751 h 654398"/>
                  <a:gd name="connsiteX2" fmla="*/ 325 w 85582"/>
                  <a:gd name="connsiteY2" fmla="*/ 654398 h 654398"/>
                  <a:gd name="connsiteX3" fmla="*/ 0 w 85582"/>
                  <a:gd name="connsiteY3" fmla="*/ 3986 h 65439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582" h="654398">
                    <a:moveTo>
                      <a:pt x="78179" y="0"/>
                    </a:moveTo>
                    <a:lnTo>
                      <a:pt x="85582" y="646751"/>
                    </a:lnTo>
                    <a:lnTo>
                      <a:pt x="325" y="654398"/>
                    </a:lnTo>
                    <a:lnTo>
                      <a:pt x="0" y="3986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" descr="09481d68-6db2-4ceb-b2e7-63e8eb86733c"/>
              <p:cNvSpPr/>
              <p:nvPr/>
            </p:nvSpPr>
            <p:spPr>
              <a:xfrm>
                <a:off x="6659534" y="5003085"/>
                <a:ext cx="230713" cy="305152"/>
              </a:xfrm>
              <a:custGeom>
                <a:gdLst>
                  <a:gd name="connsiteX0" fmla="*/ 4603 w 230713"/>
                  <a:gd name="connsiteY0" fmla="*/ 305153 h 305152"/>
                  <a:gd name="connsiteX1" fmla="*/ 228485 w 230713"/>
                  <a:gd name="connsiteY1" fmla="*/ 0 h 305152"/>
                  <a:gd name="connsiteX2" fmla="*/ 4603 w 230713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152">
                    <a:moveTo>
                      <a:pt x="4603" y="305153"/>
                    </a:moveTo>
                    <a:cubicBezTo>
                      <a:pt x="4603" y="305153"/>
                      <a:pt x="256876" y="293031"/>
                      <a:pt x="228485" y="0"/>
                    </a:cubicBezTo>
                    <a:cubicBezTo>
                      <a:pt x="228485" y="0"/>
                      <a:pt x="-37944" y="19362"/>
                      <a:pt x="4603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" descr="bd8f7bed-b38b-4730-b6f4-7f9dc9650e60"/>
              <p:cNvSpPr/>
              <p:nvPr/>
            </p:nvSpPr>
            <p:spPr>
              <a:xfrm>
                <a:off x="6440887" y="4997228"/>
                <a:ext cx="230780" cy="305152"/>
              </a:xfrm>
              <a:custGeom>
                <a:gdLst>
                  <a:gd name="connsiteX0" fmla="*/ 226179 w 230780"/>
                  <a:gd name="connsiteY0" fmla="*/ 305153 h 305152"/>
                  <a:gd name="connsiteX1" fmla="*/ 2216 w 230780"/>
                  <a:gd name="connsiteY1" fmla="*/ 0 h 305152"/>
                  <a:gd name="connsiteX2" fmla="*/ 226179 w 230780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0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726" y="19362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" descr="270ca442-982d-43ba-8362-fa42ae630e0b"/>
              <p:cNvSpPr/>
              <p:nvPr/>
            </p:nvSpPr>
            <p:spPr>
              <a:xfrm>
                <a:off x="6663847" y="4788641"/>
                <a:ext cx="230711" cy="305234"/>
              </a:xfrm>
              <a:custGeom>
                <a:gdLst>
                  <a:gd name="connsiteX0" fmla="*/ 4602 w 230711"/>
                  <a:gd name="connsiteY0" fmla="*/ 305234 h 305234"/>
                  <a:gd name="connsiteX1" fmla="*/ 228483 w 230711"/>
                  <a:gd name="connsiteY1" fmla="*/ 0 h 305234"/>
                  <a:gd name="connsiteX2" fmla="*/ 4602 w 230711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1" h="305234">
                    <a:moveTo>
                      <a:pt x="4602" y="305234"/>
                    </a:moveTo>
                    <a:cubicBezTo>
                      <a:pt x="4602" y="305234"/>
                      <a:pt x="256875" y="293112"/>
                      <a:pt x="228483" y="0"/>
                    </a:cubicBezTo>
                    <a:cubicBezTo>
                      <a:pt x="228564" y="0"/>
                      <a:pt x="-37946" y="19362"/>
                      <a:pt x="4602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" descr="4ad31acb-cf49-42b8-b802-12bc5ad0db74"/>
              <p:cNvSpPr/>
              <p:nvPr/>
            </p:nvSpPr>
            <p:spPr>
              <a:xfrm>
                <a:off x="6448615" y="4792871"/>
                <a:ext cx="230765" cy="305152"/>
              </a:xfrm>
              <a:custGeom>
                <a:gdLst>
                  <a:gd name="connsiteX0" fmla="*/ 226179 w 230765"/>
                  <a:gd name="connsiteY0" fmla="*/ 305152 h 305152"/>
                  <a:gd name="connsiteX1" fmla="*/ 2216 w 230765"/>
                  <a:gd name="connsiteY1" fmla="*/ 0 h 305152"/>
                  <a:gd name="connsiteX2" fmla="*/ 226179 w 230765"/>
                  <a:gd name="connsiteY2" fmla="*/ 305152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2"/>
                    </a:moveTo>
                    <a:cubicBezTo>
                      <a:pt x="226179" y="305152"/>
                      <a:pt x="-26095" y="293031"/>
                      <a:pt x="2216" y="0"/>
                    </a:cubicBezTo>
                    <a:cubicBezTo>
                      <a:pt x="2216" y="0"/>
                      <a:pt x="268645" y="19280"/>
                      <a:pt x="226179" y="30515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" descr="8daa29d6-685c-4df1-ab2a-930d9ea17104"/>
              <p:cNvSpPr/>
              <p:nvPr/>
            </p:nvSpPr>
            <p:spPr>
              <a:xfrm>
                <a:off x="6669541" y="4592500"/>
                <a:ext cx="230712" cy="305233"/>
              </a:xfrm>
              <a:custGeom>
                <a:gdLst>
                  <a:gd name="connsiteX0" fmla="*/ 4603 w 230712"/>
                  <a:gd name="connsiteY0" fmla="*/ 305234 h 305233"/>
                  <a:gd name="connsiteX1" fmla="*/ 228484 w 230712"/>
                  <a:gd name="connsiteY1" fmla="*/ 0 h 305233"/>
                  <a:gd name="connsiteX2" fmla="*/ 4603 w 230712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5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" descr="121a5bdb-098f-4d60-8f67-5e1a3e4e9fe7"/>
              <p:cNvSpPr/>
              <p:nvPr/>
            </p:nvSpPr>
            <p:spPr>
              <a:xfrm>
                <a:off x="6449916" y="4589816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" descr="1f1501a4-c2de-4dfd-949a-2151673df4db"/>
              <p:cNvSpPr/>
              <p:nvPr/>
            </p:nvSpPr>
            <p:spPr>
              <a:xfrm>
                <a:off x="6671981" y="4404088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3"/>
                      <a:pt x="228484" y="0"/>
                    </a:cubicBezTo>
                    <a:cubicBezTo>
                      <a:pt x="228484" y="0"/>
                      <a:pt x="-37945" y="19362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" descr="8bd07d09-ddc1-4c66-8236-a179f336ccfa"/>
              <p:cNvSpPr/>
              <p:nvPr/>
            </p:nvSpPr>
            <p:spPr>
              <a:xfrm>
                <a:off x="6590583" y="4206809"/>
                <a:ext cx="177542" cy="378532"/>
              </a:xfrm>
              <a:custGeom>
                <a:gdLst>
                  <a:gd name="connsiteX0" fmla="*/ 89499 w 177542"/>
                  <a:gd name="connsiteY0" fmla="*/ 378533 h 378532"/>
                  <a:gd name="connsiteX1" fmla="*/ 91208 w 177542"/>
                  <a:gd name="connsiteY1" fmla="*/ 0 h 378532"/>
                  <a:gd name="connsiteX2" fmla="*/ 89499 w 177542"/>
                  <a:gd name="connsiteY2" fmla="*/ 378533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2" h="378532">
                    <a:moveTo>
                      <a:pt x="89499" y="378533"/>
                    </a:moveTo>
                    <a:cubicBezTo>
                      <a:pt x="89499" y="378533"/>
                      <a:pt x="286453" y="220384"/>
                      <a:pt x="91208" y="0"/>
                    </a:cubicBezTo>
                    <a:cubicBezTo>
                      <a:pt x="91288" y="0"/>
                      <a:pt x="-112906" y="172304"/>
                      <a:pt x="89499" y="37853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" descr="c68a97a7-d020-4aa4-9ec0-738a444e147f"/>
              <p:cNvSpPr/>
              <p:nvPr/>
            </p:nvSpPr>
            <p:spPr>
              <a:xfrm>
                <a:off x="6453415" y="4398313"/>
                <a:ext cx="230765" cy="305152"/>
              </a:xfrm>
              <a:custGeom>
                <a:gdLst>
                  <a:gd name="connsiteX0" fmla="*/ 226179 w 230765"/>
                  <a:gd name="connsiteY0" fmla="*/ 305152 h 305152"/>
                  <a:gd name="connsiteX1" fmla="*/ 2216 w 230765"/>
                  <a:gd name="connsiteY1" fmla="*/ 0 h 305152"/>
                  <a:gd name="connsiteX2" fmla="*/ 226179 w 230765"/>
                  <a:gd name="connsiteY2" fmla="*/ 305152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2"/>
                    </a:moveTo>
                    <a:cubicBezTo>
                      <a:pt x="226179" y="305152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2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57" name="" descr="c89b9331-d550-4a65-b6df-a18463724506"/>
            <p:cNvGrpSpPr/>
            <p:nvPr/>
          </p:nvGrpSpPr>
          <p:grpSpPr>
            <a:xfrm>
              <a:off x="5656942" y="4545905"/>
              <a:ext cx="407952" cy="1510368"/>
              <a:chOff x="5899243" y="4206809"/>
              <a:chExt cx="461726" cy="1709456"/>
            </a:xfrm>
          </p:grpSpPr>
          <p:sp>
            <p:nvSpPr>
              <p:cNvPr id="58" name="" descr="1ec1215e-f357-432a-8a07-3c937c16086b"/>
              <p:cNvSpPr/>
              <p:nvPr/>
            </p:nvSpPr>
            <p:spPr>
              <a:xfrm>
                <a:off x="6083119" y="5261867"/>
                <a:ext cx="85501" cy="654398"/>
              </a:xfrm>
              <a:custGeom>
                <a:gdLst>
                  <a:gd name="connsiteX0" fmla="*/ 78098 w 85501"/>
                  <a:gd name="connsiteY0" fmla="*/ 0 h 654398"/>
                  <a:gd name="connsiteX1" fmla="*/ 85501 w 85501"/>
                  <a:gd name="connsiteY1" fmla="*/ 646751 h 654398"/>
                  <a:gd name="connsiteX2" fmla="*/ 244 w 85501"/>
                  <a:gd name="connsiteY2" fmla="*/ 654398 h 654398"/>
                  <a:gd name="connsiteX3" fmla="*/ 0 w 85501"/>
                  <a:gd name="connsiteY3" fmla="*/ 3986 h 65439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501" h="654398">
                    <a:moveTo>
                      <a:pt x="78098" y="0"/>
                    </a:moveTo>
                    <a:lnTo>
                      <a:pt x="85501" y="646751"/>
                    </a:lnTo>
                    <a:lnTo>
                      <a:pt x="244" y="654398"/>
                    </a:lnTo>
                    <a:lnTo>
                      <a:pt x="0" y="3986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" descr="e884ac38-c5d5-4f05-8154-55df35a41480"/>
              <p:cNvSpPr/>
              <p:nvPr/>
            </p:nvSpPr>
            <p:spPr>
              <a:xfrm>
                <a:off x="6117809" y="5003085"/>
                <a:ext cx="230712" cy="305152"/>
              </a:xfrm>
              <a:custGeom>
                <a:gdLst>
                  <a:gd name="connsiteX0" fmla="*/ 4603 w 230712"/>
                  <a:gd name="connsiteY0" fmla="*/ 305153 h 305152"/>
                  <a:gd name="connsiteX1" fmla="*/ 228484 w 230712"/>
                  <a:gd name="connsiteY1" fmla="*/ 0 h 305152"/>
                  <a:gd name="connsiteX2" fmla="*/ 4603 w 230712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152">
                    <a:moveTo>
                      <a:pt x="4603" y="305153"/>
                    </a:moveTo>
                    <a:cubicBezTo>
                      <a:pt x="4603" y="305153"/>
                      <a:pt x="256876" y="293031"/>
                      <a:pt x="228484" y="0"/>
                    </a:cubicBezTo>
                    <a:cubicBezTo>
                      <a:pt x="228484" y="0"/>
                      <a:pt x="-37945" y="19362"/>
                      <a:pt x="4603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" descr="feb6fc65-e56a-47d1-8915-1d63b8066d8a"/>
              <p:cNvSpPr/>
              <p:nvPr/>
            </p:nvSpPr>
            <p:spPr>
              <a:xfrm>
                <a:off x="5899243" y="4997228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645" y="19362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" descr="b8c93657-a6f8-4aea-85d5-97c51442b3df"/>
              <p:cNvSpPr/>
              <p:nvPr/>
            </p:nvSpPr>
            <p:spPr>
              <a:xfrm>
                <a:off x="6122202" y="4788641"/>
                <a:ext cx="230713" cy="305234"/>
              </a:xfrm>
              <a:custGeom>
                <a:gdLst>
                  <a:gd name="connsiteX0" fmla="*/ 4603 w 230713"/>
                  <a:gd name="connsiteY0" fmla="*/ 305234 h 305234"/>
                  <a:gd name="connsiteX1" fmla="*/ 228485 w 230713"/>
                  <a:gd name="connsiteY1" fmla="*/ 0 h 305234"/>
                  <a:gd name="connsiteX2" fmla="*/ 4603 w 230713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5" y="0"/>
                    </a:cubicBezTo>
                    <a:cubicBezTo>
                      <a:pt x="228485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" descr="b75688ce-295a-4584-8732-2fba1d1ce552"/>
              <p:cNvSpPr/>
              <p:nvPr/>
            </p:nvSpPr>
            <p:spPr>
              <a:xfrm>
                <a:off x="5906890" y="4792871"/>
                <a:ext cx="230765" cy="305152"/>
              </a:xfrm>
              <a:custGeom>
                <a:gdLst>
                  <a:gd name="connsiteX0" fmla="*/ 226179 w 230765"/>
                  <a:gd name="connsiteY0" fmla="*/ 305152 h 305152"/>
                  <a:gd name="connsiteX1" fmla="*/ 2216 w 230765"/>
                  <a:gd name="connsiteY1" fmla="*/ 0 h 305152"/>
                  <a:gd name="connsiteX2" fmla="*/ 226179 w 230765"/>
                  <a:gd name="connsiteY2" fmla="*/ 305152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2"/>
                    </a:moveTo>
                    <a:cubicBezTo>
                      <a:pt x="226179" y="305152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" descr="69463233-1c1e-4861-8629-894082ce2d62"/>
              <p:cNvSpPr/>
              <p:nvPr/>
            </p:nvSpPr>
            <p:spPr>
              <a:xfrm>
                <a:off x="6127817" y="4592500"/>
                <a:ext cx="230711" cy="305233"/>
              </a:xfrm>
              <a:custGeom>
                <a:gdLst>
                  <a:gd name="connsiteX0" fmla="*/ 4602 w 230711"/>
                  <a:gd name="connsiteY0" fmla="*/ 305234 h 305233"/>
                  <a:gd name="connsiteX1" fmla="*/ 228483 w 230711"/>
                  <a:gd name="connsiteY1" fmla="*/ 0 h 305233"/>
                  <a:gd name="connsiteX2" fmla="*/ 4602 w 230711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1" h="305233">
                    <a:moveTo>
                      <a:pt x="4602" y="305234"/>
                    </a:moveTo>
                    <a:cubicBezTo>
                      <a:pt x="4602" y="305234"/>
                      <a:pt x="256875" y="293112"/>
                      <a:pt x="228483" y="0"/>
                    </a:cubicBezTo>
                    <a:cubicBezTo>
                      <a:pt x="228565" y="0"/>
                      <a:pt x="-37946" y="19362"/>
                      <a:pt x="4602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" descr="3c6a5b37-6ce8-4f15-a21f-89ecb2a349f0"/>
              <p:cNvSpPr/>
              <p:nvPr/>
            </p:nvSpPr>
            <p:spPr>
              <a:xfrm>
                <a:off x="5908192" y="4589816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5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" descr="a586ad7d-4dc9-4b35-be48-4152529c5e00"/>
              <p:cNvSpPr/>
              <p:nvPr/>
            </p:nvSpPr>
            <p:spPr>
              <a:xfrm>
                <a:off x="6130257" y="4404088"/>
                <a:ext cx="230711" cy="305234"/>
              </a:xfrm>
              <a:custGeom>
                <a:gdLst>
                  <a:gd name="connsiteX0" fmla="*/ 4602 w 230711"/>
                  <a:gd name="connsiteY0" fmla="*/ 305234 h 305234"/>
                  <a:gd name="connsiteX1" fmla="*/ 228483 w 230711"/>
                  <a:gd name="connsiteY1" fmla="*/ 0 h 305234"/>
                  <a:gd name="connsiteX2" fmla="*/ 4602 w 230711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1" h="305234">
                    <a:moveTo>
                      <a:pt x="4602" y="305234"/>
                    </a:moveTo>
                    <a:cubicBezTo>
                      <a:pt x="4602" y="305234"/>
                      <a:pt x="256875" y="293113"/>
                      <a:pt x="228483" y="0"/>
                    </a:cubicBezTo>
                    <a:cubicBezTo>
                      <a:pt x="228565" y="0"/>
                      <a:pt x="-37946" y="19362"/>
                      <a:pt x="4602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" descr="7aac52a3-c5b1-45d1-b8b9-e9d8b52065bd"/>
              <p:cNvSpPr/>
              <p:nvPr/>
            </p:nvSpPr>
            <p:spPr>
              <a:xfrm>
                <a:off x="6048885" y="4206809"/>
                <a:ext cx="177596" cy="378532"/>
              </a:xfrm>
              <a:custGeom>
                <a:gdLst>
                  <a:gd name="connsiteX0" fmla="*/ 89553 w 177596"/>
                  <a:gd name="connsiteY0" fmla="*/ 378533 h 378532"/>
                  <a:gd name="connsiteX1" fmla="*/ 91262 w 177596"/>
                  <a:gd name="connsiteY1" fmla="*/ 0 h 378532"/>
                  <a:gd name="connsiteX2" fmla="*/ 89553 w 177596"/>
                  <a:gd name="connsiteY2" fmla="*/ 378533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96" h="378532">
                    <a:moveTo>
                      <a:pt x="89553" y="378533"/>
                    </a:moveTo>
                    <a:cubicBezTo>
                      <a:pt x="89553" y="378533"/>
                      <a:pt x="286507" y="220384"/>
                      <a:pt x="91262" y="0"/>
                    </a:cubicBezTo>
                    <a:cubicBezTo>
                      <a:pt x="91262" y="0"/>
                      <a:pt x="-112933" y="172304"/>
                      <a:pt x="89553" y="37853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" descr="0d54f90a-058f-42a0-aa18-ef4f81a0b8ea"/>
              <p:cNvSpPr/>
              <p:nvPr/>
            </p:nvSpPr>
            <p:spPr>
              <a:xfrm>
                <a:off x="5911690" y="4398313"/>
                <a:ext cx="230765" cy="305152"/>
              </a:xfrm>
              <a:custGeom>
                <a:gdLst>
                  <a:gd name="connsiteX0" fmla="*/ 226179 w 230765"/>
                  <a:gd name="connsiteY0" fmla="*/ 305152 h 305152"/>
                  <a:gd name="connsiteX1" fmla="*/ 2216 w 230765"/>
                  <a:gd name="connsiteY1" fmla="*/ 0 h 305152"/>
                  <a:gd name="connsiteX2" fmla="*/ 226179 w 230765"/>
                  <a:gd name="connsiteY2" fmla="*/ 305152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2"/>
                    </a:moveTo>
                    <a:cubicBezTo>
                      <a:pt x="226179" y="305152"/>
                      <a:pt x="-26095" y="293031"/>
                      <a:pt x="2216" y="0"/>
                    </a:cubicBezTo>
                    <a:cubicBezTo>
                      <a:pt x="2216" y="0"/>
                      <a:pt x="268645" y="19280"/>
                      <a:pt x="226179" y="305152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70" name="" descr="adb11f2a-26c4-4e99-9ebe-8cdc82ec623b"/>
            <p:cNvGrpSpPr/>
            <p:nvPr/>
          </p:nvGrpSpPr>
          <p:grpSpPr>
            <a:xfrm>
              <a:off x="7431720" y="3929829"/>
              <a:ext cx="1496125" cy="1755557"/>
              <a:chOff x="6988326" y="3787926"/>
              <a:chExt cx="1475486" cy="1731339"/>
            </a:xfrm>
          </p:grpSpPr>
          <p:grpSp>
            <p:nvGrpSpPr>
              <p:cNvPr id="171" name="" descr="60ffff2f-9dfc-4e9d-8a83-7e2756a4dabe"/>
              <p:cNvGrpSpPr/>
              <p:nvPr/>
            </p:nvGrpSpPr>
            <p:grpSpPr>
              <a:xfrm>
                <a:off x="6988326" y="3787926"/>
                <a:ext cx="1475486" cy="1208258"/>
                <a:chOff x="6988326" y="3787926"/>
                <a:chExt cx="1475486" cy="1208258"/>
              </a:xfrm>
            </p:grpSpPr>
            <p:sp>
              <p:nvSpPr>
                <p:cNvPr id="172" name="" descr="4958cde5-df03-481a-a383-2d155f1b0dad"/>
                <p:cNvSpPr/>
                <p:nvPr/>
              </p:nvSpPr>
              <p:spPr>
                <a:xfrm>
                  <a:off x="7356868" y="3787926"/>
                  <a:ext cx="471586" cy="1090202"/>
                </a:xfrm>
                <a:custGeom>
                  <a:gdLst>
                    <a:gd name="connsiteX0" fmla="*/ 319129 w 471586"/>
                    <a:gd name="connsiteY0" fmla="*/ 1086704 h 1090202"/>
                    <a:gd name="connsiteX1" fmla="*/ 85159 w 471586"/>
                    <a:gd name="connsiteY1" fmla="*/ 0 h 1090202"/>
                    <a:gd name="connsiteX2" fmla="*/ 319536 w 471586"/>
                    <a:gd name="connsiteY2" fmla="*/ 1090202 h 1090202"/>
                    <a:gd name="connsiteX3" fmla="*/ 319129 w 471586"/>
                    <a:gd name="connsiteY3" fmla="*/ 1086704 h 109020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1586" h="1090202">
                      <a:moveTo>
                        <a:pt x="319129" y="1086704"/>
                      </a:moveTo>
                      <a:cubicBezTo>
                        <a:pt x="-181920" y="862253"/>
                        <a:pt x="47168" y="411805"/>
                        <a:pt x="85159" y="0"/>
                      </a:cubicBezTo>
                      <a:cubicBezTo>
                        <a:pt x="362083" y="245603"/>
                        <a:pt x="659344" y="788955"/>
                        <a:pt x="319536" y="1090202"/>
                      </a:cubicBezTo>
                      <a:lnTo>
                        <a:pt x="319129" y="1086704"/>
                      </a:lnTo>
                      <a:close/>
                    </a:path>
                  </a:pathLst>
                </a:custGeom>
                <a:solidFill>
                  <a:srgbClr val="9673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3" name="" descr="67414d07-84de-4350-9212-2877ecbd65a0"/>
                <p:cNvSpPr/>
                <p:nvPr/>
              </p:nvSpPr>
              <p:spPr>
                <a:xfrm>
                  <a:off x="6988326" y="4638185"/>
                  <a:ext cx="599078" cy="357999"/>
                </a:xfrm>
                <a:custGeom>
                  <a:gdLst>
                    <a:gd name="connsiteX0" fmla="*/ 599078 w 599078"/>
                    <a:gd name="connsiteY0" fmla="*/ 350501 h 357999"/>
                    <a:gd name="connsiteX1" fmla="*/ 307105 w 599078"/>
                    <a:gd name="connsiteY1" fmla="*/ 330570 h 357999"/>
                    <a:gd name="connsiteX2" fmla="*/ 84037 w 599078"/>
                    <a:gd name="connsiteY2" fmla="*/ 145656 h 357999"/>
                    <a:gd name="connsiteX3" fmla="*/ 0 w 599078"/>
                    <a:gd name="connsiteY3" fmla="*/ 11506 h 357999"/>
                    <a:gd name="connsiteX4" fmla="*/ 290265 w 599078"/>
                    <a:gd name="connsiteY4" fmla="*/ 46081 h 357999"/>
                    <a:gd name="connsiteX5" fmla="*/ 533996 w 599078"/>
                    <a:gd name="connsiteY5" fmla="*/ 221476 h 357999"/>
                    <a:gd name="connsiteX6" fmla="*/ 596556 w 599078"/>
                    <a:gd name="connsiteY6" fmla="*/ 349118 h 357999"/>
                    <a:gd name="connsiteX7" fmla="*/ 599078 w 599078"/>
                    <a:gd name="connsiteY7" fmla="*/ 350501 h 3579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9078" h="357999">
                      <a:moveTo>
                        <a:pt x="599078" y="350501"/>
                      </a:moveTo>
                      <a:cubicBezTo>
                        <a:pt x="502432" y="361484"/>
                        <a:pt x="399765" y="364494"/>
                        <a:pt x="307105" y="330570"/>
                      </a:cubicBezTo>
                      <a:cubicBezTo>
                        <a:pt x="210621" y="295263"/>
                        <a:pt x="143424" y="227090"/>
                        <a:pt x="84037" y="145656"/>
                      </a:cubicBezTo>
                      <a:cubicBezTo>
                        <a:pt x="53041" y="103109"/>
                        <a:pt x="26277" y="57063"/>
                        <a:pt x="0" y="11506"/>
                      </a:cubicBezTo>
                      <a:cubicBezTo>
                        <a:pt x="96484" y="-16154"/>
                        <a:pt x="199476" y="10286"/>
                        <a:pt x="290265" y="46081"/>
                      </a:cubicBezTo>
                      <a:cubicBezTo>
                        <a:pt x="387318" y="84235"/>
                        <a:pt x="470542" y="137928"/>
                        <a:pt x="533996" y="221476"/>
                      </a:cubicBezTo>
                      <a:cubicBezTo>
                        <a:pt x="564911" y="262234"/>
                        <a:pt x="594930" y="296320"/>
                        <a:pt x="596556" y="349118"/>
                      </a:cubicBezTo>
                      <a:lnTo>
                        <a:pt x="599078" y="350501"/>
                      </a:lnTo>
                      <a:close/>
                    </a:path>
                  </a:pathLst>
                </a:custGeom>
                <a:solidFill>
                  <a:srgbClr val="9673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4" name="" descr="44fc106f-bd92-4359-aa3b-e91c740102e2"/>
                <p:cNvSpPr/>
                <p:nvPr/>
              </p:nvSpPr>
              <p:spPr>
                <a:xfrm>
                  <a:off x="7802663" y="4446470"/>
                  <a:ext cx="661150" cy="472172"/>
                </a:xfrm>
                <a:custGeom>
                  <a:gdLst>
                    <a:gd name="connsiteX0" fmla="*/ 1302 w 661150"/>
                    <a:gd name="connsiteY0" fmla="*/ 469488 h 472172"/>
                    <a:gd name="connsiteX1" fmla="*/ 335335 w 661150"/>
                    <a:gd name="connsiteY1" fmla="*/ 392040 h 472172"/>
                    <a:gd name="connsiteX2" fmla="*/ 589560 w 661150"/>
                    <a:gd name="connsiteY2" fmla="*/ 155305 h 472172"/>
                    <a:gd name="connsiteX3" fmla="*/ 661150 w 661150"/>
                    <a:gd name="connsiteY3" fmla="*/ 11555 h 472172"/>
                    <a:gd name="connsiteX4" fmla="*/ 358845 w 661150"/>
                    <a:gd name="connsiteY4" fmla="*/ 52150 h 472172"/>
                    <a:gd name="connsiteX5" fmla="*/ 106816 w 661150"/>
                    <a:gd name="connsiteY5" fmla="*/ 271395 h 472172"/>
                    <a:gd name="connsiteX6" fmla="*/ 0 w 661150"/>
                    <a:gd name="connsiteY6" fmla="*/ 472172 h 472172"/>
                    <a:gd name="connsiteX7" fmla="*/ 1302 w 661150"/>
                    <a:gd name="connsiteY7" fmla="*/ 469488 h 4721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61150" h="472172">
                      <a:moveTo>
                        <a:pt x="1302" y="469488"/>
                      </a:moveTo>
                      <a:cubicBezTo>
                        <a:pt x="101528" y="474532"/>
                        <a:pt x="234295" y="439713"/>
                        <a:pt x="335335" y="392040"/>
                      </a:cubicBezTo>
                      <a:cubicBezTo>
                        <a:pt x="440360" y="342415"/>
                        <a:pt x="518377" y="256263"/>
                        <a:pt x="589560" y="155305"/>
                      </a:cubicBezTo>
                      <a:cubicBezTo>
                        <a:pt x="626739" y="102507"/>
                        <a:pt x="648297" y="54265"/>
                        <a:pt x="661150" y="11555"/>
                      </a:cubicBezTo>
                      <a:cubicBezTo>
                        <a:pt x="562796" y="-13176"/>
                        <a:pt x="458013" y="2444"/>
                        <a:pt x="358845" y="52150"/>
                      </a:cubicBezTo>
                      <a:cubicBezTo>
                        <a:pt x="252843" y="105192"/>
                        <a:pt x="182392" y="167508"/>
                        <a:pt x="106816" y="271395"/>
                      </a:cubicBezTo>
                      <a:cubicBezTo>
                        <a:pt x="69963" y="322077"/>
                        <a:pt x="26846" y="390657"/>
                        <a:pt x="0" y="472172"/>
                      </a:cubicBezTo>
                      <a:lnTo>
                        <a:pt x="1302" y="469488"/>
                      </a:lnTo>
                      <a:close/>
                    </a:path>
                  </a:pathLst>
                </a:custGeom>
                <a:solidFill>
                  <a:srgbClr val="964D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5" name="" descr="ec3a8441-e7a8-4129-b5ff-143b38459d5a"/>
                <p:cNvSpPr/>
                <p:nvPr/>
              </p:nvSpPr>
              <p:spPr>
                <a:xfrm>
                  <a:off x="7418354" y="3925574"/>
                  <a:ext cx="346398" cy="938073"/>
                </a:xfrm>
                <a:custGeom>
                  <a:gdLst>
                    <a:gd name="connsiteX0" fmla="*/ 259433 w 346398"/>
                    <a:gd name="connsiteY0" fmla="*/ 934413 h 938073"/>
                    <a:gd name="connsiteX1" fmla="*/ 243813 w 346398"/>
                    <a:gd name="connsiteY1" fmla="*/ 938073 h 938073"/>
                    <a:gd name="connsiteX2" fmla="*/ 214689 w 346398"/>
                    <a:gd name="connsiteY2" fmla="*/ 778867 h 938073"/>
                    <a:gd name="connsiteX3" fmla="*/ 36039 w 346398"/>
                    <a:gd name="connsiteY3" fmla="*/ 710613 h 938073"/>
                    <a:gd name="connsiteX4" fmla="*/ 35063 w 346398"/>
                    <a:gd name="connsiteY4" fmla="*/ 697026 h 938073"/>
                    <a:gd name="connsiteX5" fmla="*/ 211760 w 346398"/>
                    <a:gd name="connsiteY5" fmla="*/ 763003 h 938073"/>
                    <a:gd name="connsiteX6" fmla="*/ 173362 w 346398"/>
                    <a:gd name="connsiteY6" fmla="*/ 552952 h 938073"/>
                    <a:gd name="connsiteX7" fmla="*/ 976 w 346398"/>
                    <a:gd name="connsiteY7" fmla="*/ 487137 h 938073"/>
                    <a:gd name="connsiteX8" fmla="*/ 0 w 346398"/>
                    <a:gd name="connsiteY8" fmla="*/ 473470 h 938073"/>
                    <a:gd name="connsiteX9" fmla="*/ 170515 w 346398"/>
                    <a:gd name="connsiteY9" fmla="*/ 537169 h 938073"/>
                    <a:gd name="connsiteX10" fmla="*/ 134638 w 346398"/>
                    <a:gd name="connsiteY10" fmla="*/ 341029 h 938073"/>
                    <a:gd name="connsiteX11" fmla="*/ 23267 w 346398"/>
                    <a:gd name="connsiteY11" fmla="*/ 297424 h 938073"/>
                    <a:gd name="connsiteX12" fmla="*/ 22290 w 346398"/>
                    <a:gd name="connsiteY12" fmla="*/ 283757 h 938073"/>
                    <a:gd name="connsiteX13" fmla="*/ 131709 w 346398"/>
                    <a:gd name="connsiteY13" fmla="*/ 325247 h 938073"/>
                    <a:gd name="connsiteX14" fmla="*/ 103561 w 346398"/>
                    <a:gd name="connsiteY14" fmla="*/ 171084 h 938073"/>
                    <a:gd name="connsiteX15" fmla="*/ 44499 w 346398"/>
                    <a:gd name="connsiteY15" fmla="*/ 149770 h 938073"/>
                    <a:gd name="connsiteX16" fmla="*/ 40351 w 346398"/>
                    <a:gd name="connsiteY16" fmla="*/ 132848 h 938073"/>
                    <a:gd name="connsiteX17" fmla="*/ 100633 w 346398"/>
                    <a:gd name="connsiteY17" fmla="*/ 155139 h 938073"/>
                    <a:gd name="connsiteX18" fmla="*/ 73380 w 346398"/>
                    <a:gd name="connsiteY18" fmla="*/ 6183 h 938073"/>
                    <a:gd name="connsiteX19" fmla="*/ 86478 w 346398"/>
                    <a:gd name="connsiteY19" fmla="*/ 0 h 938073"/>
                    <a:gd name="connsiteX20" fmla="*/ 121052 w 346398"/>
                    <a:gd name="connsiteY20" fmla="*/ 186785 h 938073"/>
                    <a:gd name="connsiteX21" fmla="*/ 161647 w 346398"/>
                    <a:gd name="connsiteY21" fmla="*/ 107710 h 938073"/>
                    <a:gd name="connsiteX22" fmla="*/ 169213 w 346398"/>
                    <a:gd name="connsiteY22" fmla="*/ 119100 h 938073"/>
                    <a:gd name="connsiteX23" fmla="*/ 125608 w 346398"/>
                    <a:gd name="connsiteY23" fmla="*/ 207041 h 938073"/>
                    <a:gd name="connsiteX24" fmla="*/ 124469 w 346398"/>
                    <a:gd name="connsiteY24" fmla="*/ 205577 h 938073"/>
                    <a:gd name="connsiteX25" fmla="*/ 151966 w 346398"/>
                    <a:gd name="connsiteY25" fmla="*/ 353964 h 938073"/>
                    <a:gd name="connsiteX26" fmla="*/ 222092 w 346398"/>
                    <a:gd name="connsiteY26" fmla="*/ 225102 h 938073"/>
                    <a:gd name="connsiteX27" fmla="*/ 229657 w 346398"/>
                    <a:gd name="connsiteY27" fmla="*/ 236491 h 938073"/>
                    <a:gd name="connsiteX28" fmla="*/ 155871 w 346398"/>
                    <a:gd name="connsiteY28" fmla="*/ 375034 h 938073"/>
                    <a:gd name="connsiteX29" fmla="*/ 193618 w 346398"/>
                    <a:gd name="connsiteY29" fmla="*/ 578985 h 938073"/>
                    <a:gd name="connsiteX30" fmla="*/ 291485 w 346398"/>
                    <a:gd name="connsiteY30" fmla="*/ 421079 h 938073"/>
                    <a:gd name="connsiteX31" fmla="*/ 299051 w 346398"/>
                    <a:gd name="connsiteY31" fmla="*/ 432388 h 938073"/>
                    <a:gd name="connsiteX32" fmla="*/ 197361 w 346398"/>
                    <a:gd name="connsiteY32" fmla="*/ 599160 h 938073"/>
                    <a:gd name="connsiteX33" fmla="*/ 240559 w 346398"/>
                    <a:gd name="connsiteY33" fmla="*/ 832478 h 938073"/>
                    <a:gd name="connsiteX34" fmla="*/ 338751 w 346398"/>
                    <a:gd name="connsiteY34" fmla="*/ 674004 h 938073"/>
                    <a:gd name="connsiteX35" fmla="*/ 346398 w 346398"/>
                    <a:gd name="connsiteY35" fmla="*/ 685393 h 938073"/>
                    <a:gd name="connsiteX36" fmla="*/ 244301 w 346398"/>
                    <a:gd name="connsiteY36" fmla="*/ 852735 h 9380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346398" h="938072">
                      <a:moveTo>
                        <a:pt x="259433" y="934413"/>
                      </a:moveTo>
                      <a:lnTo>
                        <a:pt x="243813" y="938073"/>
                      </a:lnTo>
                      <a:lnTo>
                        <a:pt x="214689" y="778867"/>
                      </a:lnTo>
                      <a:lnTo>
                        <a:pt x="36039" y="710613"/>
                      </a:lnTo>
                      <a:lnTo>
                        <a:pt x="35063" y="697026"/>
                      </a:lnTo>
                      <a:lnTo>
                        <a:pt x="211760" y="763003"/>
                      </a:lnTo>
                      <a:lnTo>
                        <a:pt x="173362" y="552952"/>
                      </a:lnTo>
                      <a:lnTo>
                        <a:pt x="976" y="487137"/>
                      </a:lnTo>
                      <a:lnTo>
                        <a:pt x="0" y="473470"/>
                      </a:lnTo>
                      <a:lnTo>
                        <a:pt x="170515" y="537169"/>
                      </a:lnTo>
                      <a:lnTo>
                        <a:pt x="134638" y="341029"/>
                      </a:lnTo>
                      <a:lnTo>
                        <a:pt x="23267" y="297424"/>
                      </a:lnTo>
                      <a:lnTo>
                        <a:pt x="22290" y="283757"/>
                      </a:lnTo>
                      <a:lnTo>
                        <a:pt x="131709" y="325247"/>
                      </a:lnTo>
                      <a:lnTo>
                        <a:pt x="103561" y="171084"/>
                      </a:lnTo>
                      <a:lnTo>
                        <a:pt x="44499" y="149770"/>
                      </a:lnTo>
                      <a:lnTo>
                        <a:pt x="40351" y="132848"/>
                      </a:lnTo>
                      <a:lnTo>
                        <a:pt x="100633" y="155139"/>
                      </a:lnTo>
                      <a:lnTo>
                        <a:pt x="73380" y="6183"/>
                      </a:lnTo>
                      <a:lnTo>
                        <a:pt x="86478" y="0"/>
                      </a:lnTo>
                      <a:lnTo>
                        <a:pt x="121052" y="186785"/>
                      </a:lnTo>
                      <a:lnTo>
                        <a:pt x="161647" y="107710"/>
                      </a:lnTo>
                      <a:lnTo>
                        <a:pt x="169213" y="119100"/>
                      </a:lnTo>
                      <a:lnTo>
                        <a:pt x="125608" y="207041"/>
                      </a:lnTo>
                      <a:lnTo>
                        <a:pt x="124469" y="205577"/>
                      </a:lnTo>
                      <a:lnTo>
                        <a:pt x="151966" y="353964"/>
                      </a:lnTo>
                      <a:lnTo>
                        <a:pt x="222092" y="225102"/>
                      </a:lnTo>
                      <a:lnTo>
                        <a:pt x="229657" y="236491"/>
                      </a:lnTo>
                      <a:lnTo>
                        <a:pt x="155871" y="375034"/>
                      </a:lnTo>
                      <a:lnTo>
                        <a:pt x="193618" y="578985"/>
                      </a:lnTo>
                      <a:lnTo>
                        <a:pt x="291485" y="421079"/>
                      </a:lnTo>
                      <a:lnTo>
                        <a:pt x="299051" y="432388"/>
                      </a:lnTo>
                      <a:lnTo>
                        <a:pt x="197361" y="599160"/>
                      </a:lnTo>
                      <a:lnTo>
                        <a:pt x="240559" y="832478"/>
                      </a:lnTo>
                      <a:lnTo>
                        <a:pt x="338751" y="674004"/>
                      </a:lnTo>
                      <a:lnTo>
                        <a:pt x="346398" y="685393"/>
                      </a:lnTo>
                      <a:lnTo>
                        <a:pt x="244301" y="852735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6" name="" descr="4f1482e3-05e7-416a-b4f1-bec3c773350c"/>
                <p:cNvSpPr/>
                <p:nvPr/>
              </p:nvSpPr>
              <p:spPr>
                <a:xfrm>
                  <a:off x="7050967" y="4677432"/>
                  <a:ext cx="492507" cy="289125"/>
                </a:xfrm>
                <a:custGeom>
                  <a:gdLst>
                    <a:gd name="connsiteX0" fmla="*/ 487219 w 492507"/>
                    <a:gd name="connsiteY0" fmla="*/ 289126 h 289125"/>
                    <a:gd name="connsiteX1" fmla="*/ 398626 w 492507"/>
                    <a:gd name="connsiteY1" fmla="*/ 240152 h 289125"/>
                    <a:gd name="connsiteX2" fmla="*/ 298970 w 492507"/>
                    <a:gd name="connsiteY2" fmla="*/ 286360 h 289125"/>
                    <a:gd name="connsiteX3" fmla="*/ 288394 w 492507"/>
                    <a:gd name="connsiteY3" fmla="*/ 280828 h 289125"/>
                    <a:gd name="connsiteX4" fmla="*/ 384797 w 492507"/>
                    <a:gd name="connsiteY4" fmla="*/ 234701 h 289125"/>
                    <a:gd name="connsiteX5" fmla="*/ 390166 w 492507"/>
                    <a:gd name="connsiteY5" fmla="*/ 235434 h 289125"/>
                    <a:gd name="connsiteX6" fmla="*/ 286605 w 492507"/>
                    <a:gd name="connsiteY6" fmla="*/ 178161 h 289125"/>
                    <a:gd name="connsiteX7" fmla="*/ 190690 w 492507"/>
                    <a:gd name="connsiteY7" fmla="*/ 222661 h 289125"/>
                    <a:gd name="connsiteX8" fmla="*/ 180196 w 492507"/>
                    <a:gd name="connsiteY8" fmla="*/ 217048 h 289125"/>
                    <a:gd name="connsiteX9" fmla="*/ 274890 w 492507"/>
                    <a:gd name="connsiteY9" fmla="*/ 171653 h 289125"/>
                    <a:gd name="connsiteX10" fmla="*/ 155546 w 492507"/>
                    <a:gd name="connsiteY10" fmla="*/ 105677 h 289125"/>
                    <a:gd name="connsiteX11" fmla="*/ 90708 w 492507"/>
                    <a:gd name="connsiteY11" fmla="*/ 135126 h 289125"/>
                    <a:gd name="connsiteX12" fmla="*/ 80132 w 492507"/>
                    <a:gd name="connsiteY12" fmla="*/ 129594 h 289125"/>
                    <a:gd name="connsiteX13" fmla="*/ 143994 w 492507"/>
                    <a:gd name="connsiteY13" fmla="*/ 99249 h 289125"/>
                    <a:gd name="connsiteX14" fmla="*/ 0 w 492507"/>
                    <a:gd name="connsiteY14" fmla="*/ 19606 h 289125"/>
                    <a:gd name="connsiteX15" fmla="*/ 5288 w 492507"/>
                    <a:gd name="connsiteY15" fmla="*/ 9600 h 289125"/>
                    <a:gd name="connsiteX16" fmla="*/ 103968 w 492507"/>
                    <a:gd name="connsiteY16" fmla="*/ 64187 h 289125"/>
                    <a:gd name="connsiteX17" fmla="*/ 75902 w 492507"/>
                    <a:gd name="connsiteY17" fmla="*/ 0 h 289125"/>
                    <a:gd name="connsiteX18" fmla="*/ 87454 w 492507"/>
                    <a:gd name="connsiteY18" fmla="*/ 2684 h 289125"/>
                    <a:gd name="connsiteX19" fmla="*/ 119669 w 492507"/>
                    <a:gd name="connsiteY19" fmla="*/ 72891 h 289125"/>
                    <a:gd name="connsiteX20" fmla="*/ 223638 w 492507"/>
                    <a:gd name="connsiteY20" fmla="*/ 130408 h 289125"/>
                    <a:gd name="connsiteX21" fmla="*/ 200697 w 492507"/>
                    <a:gd name="connsiteY21" fmla="*/ 26032 h 289125"/>
                    <a:gd name="connsiteX22" fmla="*/ 212330 w 492507"/>
                    <a:gd name="connsiteY22" fmla="*/ 28799 h 289125"/>
                    <a:gd name="connsiteX23" fmla="*/ 236573 w 492507"/>
                    <a:gd name="connsiteY23" fmla="*/ 137567 h 289125"/>
                    <a:gd name="connsiteX24" fmla="*/ 346073 w 492507"/>
                    <a:gd name="connsiteY24" fmla="*/ 198093 h 289125"/>
                    <a:gd name="connsiteX25" fmla="*/ 324759 w 492507"/>
                    <a:gd name="connsiteY25" fmla="*/ 81515 h 289125"/>
                    <a:gd name="connsiteX26" fmla="*/ 336392 w 492507"/>
                    <a:gd name="connsiteY26" fmla="*/ 84281 h 289125"/>
                    <a:gd name="connsiteX27" fmla="*/ 359008 w 492507"/>
                    <a:gd name="connsiteY27" fmla="*/ 205333 h 289125"/>
                    <a:gd name="connsiteX28" fmla="*/ 438326 w 492507"/>
                    <a:gd name="connsiteY28" fmla="*/ 249182 h 289125"/>
                    <a:gd name="connsiteX29" fmla="*/ 423195 w 492507"/>
                    <a:gd name="connsiteY29" fmla="*/ 162054 h 289125"/>
                    <a:gd name="connsiteX30" fmla="*/ 434828 w 492507"/>
                    <a:gd name="connsiteY30" fmla="*/ 164738 h 289125"/>
                    <a:gd name="connsiteX31" fmla="*/ 451262 w 492507"/>
                    <a:gd name="connsiteY31" fmla="*/ 256341 h 289125"/>
                    <a:gd name="connsiteX32" fmla="*/ 492507 w 492507"/>
                    <a:gd name="connsiteY32" fmla="*/ 279120 h 2891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92507" h="289125">
                      <a:moveTo>
                        <a:pt x="487219" y="289126"/>
                      </a:moveTo>
                      <a:lnTo>
                        <a:pt x="398626" y="240152"/>
                      </a:lnTo>
                      <a:lnTo>
                        <a:pt x="298970" y="286360"/>
                      </a:lnTo>
                      <a:lnTo>
                        <a:pt x="288394" y="280828"/>
                      </a:lnTo>
                      <a:lnTo>
                        <a:pt x="384797" y="234701"/>
                      </a:lnTo>
                      <a:lnTo>
                        <a:pt x="390166" y="235434"/>
                      </a:lnTo>
                      <a:lnTo>
                        <a:pt x="286605" y="178161"/>
                      </a:lnTo>
                      <a:lnTo>
                        <a:pt x="190690" y="222661"/>
                      </a:lnTo>
                      <a:lnTo>
                        <a:pt x="180196" y="217048"/>
                      </a:lnTo>
                      <a:lnTo>
                        <a:pt x="274890" y="171653"/>
                      </a:lnTo>
                      <a:lnTo>
                        <a:pt x="155546" y="105677"/>
                      </a:lnTo>
                      <a:lnTo>
                        <a:pt x="90708" y="135126"/>
                      </a:lnTo>
                      <a:lnTo>
                        <a:pt x="80132" y="129594"/>
                      </a:lnTo>
                      <a:lnTo>
                        <a:pt x="143994" y="99249"/>
                      </a:lnTo>
                      <a:lnTo>
                        <a:pt x="0" y="19606"/>
                      </a:lnTo>
                      <a:lnTo>
                        <a:pt x="5288" y="9600"/>
                      </a:lnTo>
                      <a:lnTo>
                        <a:pt x="103968" y="64187"/>
                      </a:lnTo>
                      <a:lnTo>
                        <a:pt x="75902" y="0"/>
                      </a:lnTo>
                      <a:lnTo>
                        <a:pt x="87454" y="2684"/>
                      </a:lnTo>
                      <a:lnTo>
                        <a:pt x="119669" y="72891"/>
                      </a:lnTo>
                      <a:lnTo>
                        <a:pt x="223638" y="130408"/>
                      </a:lnTo>
                      <a:lnTo>
                        <a:pt x="200697" y="26032"/>
                      </a:lnTo>
                      <a:lnTo>
                        <a:pt x="212330" y="28799"/>
                      </a:lnTo>
                      <a:lnTo>
                        <a:pt x="236573" y="137567"/>
                      </a:lnTo>
                      <a:lnTo>
                        <a:pt x="346073" y="198093"/>
                      </a:lnTo>
                      <a:lnTo>
                        <a:pt x="324759" y="81515"/>
                      </a:lnTo>
                      <a:lnTo>
                        <a:pt x="336392" y="84281"/>
                      </a:lnTo>
                      <a:lnTo>
                        <a:pt x="359008" y="205333"/>
                      </a:lnTo>
                      <a:lnTo>
                        <a:pt x="438326" y="249182"/>
                      </a:lnTo>
                      <a:lnTo>
                        <a:pt x="423195" y="162054"/>
                      </a:lnTo>
                      <a:lnTo>
                        <a:pt x="434828" y="164738"/>
                      </a:lnTo>
                      <a:lnTo>
                        <a:pt x="451262" y="256341"/>
                      </a:lnTo>
                      <a:lnTo>
                        <a:pt x="492507" y="279120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7" name="" descr="56c2347b-da51-4b89-9f53-23e859c3ab6c"/>
                <p:cNvSpPr/>
                <p:nvPr/>
              </p:nvSpPr>
              <p:spPr>
                <a:xfrm>
                  <a:off x="7904190" y="4512856"/>
                  <a:ext cx="463626" cy="329395"/>
                </a:xfrm>
                <a:custGeom>
                  <a:gdLst>
                    <a:gd name="connsiteX0" fmla="*/ 6264 w 463626"/>
                    <a:gd name="connsiteY0" fmla="*/ 329395 h 329395"/>
                    <a:gd name="connsiteX1" fmla="*/ 89407 w 463626"/>
                    <a:gd name="connsiteY1" fmla="*/ 271636 h 329395"/>
                    <a:gd name="connsiteX2" fmla="*/ 193293 w 463626"/>
                    <a:gd name="connsiteY2" fmla="*/ 307512 h 329395"/>
                    <a:gd name="connsiteX3" fmla="*/ 203218 w 463626"/>
                    <a:gd name="connsiteY3" fmla="*/ 301004 h 329395"/>
                    <a:gd name="connsiteX4" fmla="*/ 102667 w 463626"/>
                    <a:gd name="connsiteY4" fmla="*/ 264802 h 329395"/>
                    <a:gd name="connsiteX5" fmla="*/ 97379 w 463626"/>
                    <a:gd name="connsiteY5" fmla="*/ 266104 h 329395"/>
                    <a:gd name="connsiteX6" fmla="*/ 194595 w 463626"/>
                    <a:gd name="connsiteY6" fmla="*/ 198581 h 329395"/>
                    <a:gd name="connsiteX7" fmla="*/ 294495 w 463626"/>
                    <a:gd name="connsiteY7" fmla="*/ 233156 h 329395"/>
                    <a:gd name="connsiteX8" fmla="*/ 304421 w 463626"/>
                    <a:gd name="connsiteY8" fmla="*/ 226566 h 329395"/>
                    <a:gd name="connsiteX9" fmla="*/ 205577 w 463626"/>
                    <a:gd name="connsiteY9" fmla="*/ 191016 h 329395"/>
                    <a:gd name="connsiteX10" fmla="*/ 317600 w 463626"/>
                    <a:gd name="connsiteY10" fmla="*/ 113161 h 329395"/>
                    <a:gd name="connsiteX11" fmla="*/ 385122 w 463626"/>
                    <a:gd name="connsiteY11" fmla="*/ 135940 h 329395"/>
                    <a:gd name="connsiteX12" fmla="*/ 395047 w 463626"/>
                    <a:gd name="connsiteY12" fmla="*/ 129432 h 329395"/>
                    <a:gd name="connsiteX13" fmla="*/ 328501 w 463626"/>
                    <a:gd name="connsiteY13" fmla="*/ 105596 h 329395"/>
                    <a:gd name="connsiteX14" fmla="*/ 463627 w 463626"/>
                    <a:gd name="connsiteY14" fmla="*/ 11796 h 329395"/>
                    <a:gd name="connsiteX15" fmla="*/ 457362 w 463626"/>
                    <a:gd name="connsiteY15" fmla="*/ 2360 h 329395"/>
                    <a:gd name="connsiteX16" fmla="*/ 364703 w 463626"/>
                    <a:gd name="connsiteY16" fmla="*/ 66709 h 329395"/>
                    <a:gd name="connsiteX17" fmla="*/ 386180 w 463626"/>
                    <a:gd name="connsiteY17" fmla="*/ 0 h 329395"/>
                    <a:gd name="connsiteX18" fmla="*/ 374872 w 463626"/>
                    <a:gd name="connsiteY18" fmla="*/ 3905 h 329395"/>
                    <a:gd name="connsiteX19" fmla="*/ 349978 w 463626"/>
                    <a:gd name="connsiteY19" fmla="*/ 76959 h 329395"/>
                    <a:gd name="connsiteX20" fmla="*/ 252436 w 463626"/>
                    <a:gd name="connsiteY20" fmla="*/ 144726 h 329395"/>
                    <a:gd name="connsiteX21" fmla="*/ 264639 w 463626"/>
                    <a:gd name="connsiteY21" fmla="*/ 38561 h 329395"/>
                    <a:gd name="connsiteX22" fmla="*/ 253413 w 463626"/>
                    <a:gd name="connsiteY22" fmla="*/ 42466 h 329395"/>
                    <a:gd name="connsiteX23" fmla="*/ 240234 w 463626"/>
                    <a:gd name="connsiteY23" fmla="*/ 153105 h 329395"/>
                    <a:gd name="connsiteX24" fmla="*/ 137486 w 463626"/>
                    <a:gd name="connsiteY24" fmla="*/ 224533 h 329395"/>
                    <a:gd name="connsiteX25" fmla="*/ 146841 w 463626"/>
                    <a:gd name="connsiteY25" fmla="*/ 106409 h 329395"/>
                    <a:gd name="connsiteX26" fmla="*/ 135533 w 463626"/>
                    <a:gd name="connsiteY26" fmla="*/ 110233 h 329395"/>
                    <a:gd name="connsiteX27" fmla="*/ 125283 w 463626"/>
                    <a:gd name="connsiteY27" fmla="*/ 232993 h 329395"/>
                    <a:gd name="connsiteX28" fmla="*/ 50845 w 463626"/>
                    <a:gd name="connsiteY28" fmla="*/ 284652 h 329395"/>
                    <a:gd name="connsiteX29" fmla="*/ 57028 w 463626"/>
                    <a:gd name="connsiteY29" fmla="*/ 196466 h 329395"/>
                    <a:gd name="connsiteX30" fmla="*/ 45801 w 463626"/>
                    <a:gd name="connsiteY30" fmla="*/ 200289 h 329395"/>
                    <a:gd name="connsiteX31" fmla="*/ 38642 w 463626"/>
                    <a:gd name="connsiteY31" fmla="*/ 293113 h 329395"/>
                    <a:gd name="connsiteX32" fmla="*/ 0 w 463626"/>
                    <a:gd name="connsiteY32" fmla="*/ 319959 h 3293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63626" h="329395">
                      <a:moveTo>
                        <a:pt x="6264" y="329395"/>
                      </a:moveTo>
                      <a:lnTo>
                        <a:pt x="89407" y="271636"/>
                      </a:lnTo>
                      <a:lnTo>
                        <a:pt x="193293" y="307512"/>
                      </a:lnTo>
                      <a:lnTo>
                        <a:pt x="203218" y="301004"/>
                      </a:lnTo>
                      <a:lnTo>
                        <a:pt x="102667" y="264802"/>
                      </a:lnTo>
                      <a:lnTo>
                        <a:pt x="97379" y="266104"/>
                      </a:lnTo>
                      <a:lnTo>
                        <a:pt x="194595" y="198581"/>
                      </a:lnTo>
                      <a:lnTo>
                        <a:pt x="294495" y="233156"/>
                      </a:lnTo>
                      <a:lnTo>
                        <a:pt x="304421" y="226566"/>
                      </a:lnTo>
                      <a:lnTo>
                        <a:pt x="205577" y="191016"/>
                      </a:lnTo>
                      <a:lnTo>
                        <a:pt x="317600" y="113161"/>
                      </a:lnTo>
                      <a:lnTo>
                        <a:pt x="385122" y="135940"/>
                      </a:lnTo>
                      <a:lnTo>
                        <a:pt x="395047" y="129432"/>
                      </a:lnTo>
                      <a:lnTo>
                        <a:pt x="328501" y="105596"/>
                      </a:lnTo>
                      <a:lnTo>
                        <a:pt x="463627" y="11796"/>
                      </a:lnTo>
                      <a:lnTo>
                        <a:pt x="457362" y="2360"/>
                      </a:lnTo>
                      <a:lnTo>
                        <a:pt x="364703" y="66709"/>
                      </a:lnTo>
                      <a:lnTo>
                        <a:pt x="386180" y="0"/>
                      </a:lnTo>
                      <a:lnTo>
                        <a:pt x="374872" y="3905"/>
                      </a:lnTo>
                      <a:lnTo>
                        <a:pt x="349978" y="76959"/>
                      </a:lnTo>
                      <a:lnTo>
                        <a:pt x="252436" y="144726"/>
                      </a:lnTo>
                      <a:lnTo>
                        <a:pt x="264639" y="38561"/>
                      </a:lnTo>
                      <a:lnTo>
                        <a:pt x="253413" y="42466"/>
                      </a:lnTo>
                      <a:lnTo>
                        <a:pt x="240234" y="153105"/>
                      </a:lnTo>
                      <a:lnTo>
                        <a:pt x="137486" y="224533"/>
                      </a:lnTo>
                      <a:lnTo>
                        <a:pt x="146841" y="106409"/>
                      </a:lnTo>
                      <a:lnTo>
                        <a:pt x="135533" y="110233"/>
                      </a:lnTo>
                      <a:lnTo>
                        <a:pt x="125283" y="232993"/>
                      </a:lnTo>
                      <a:lnTo>
                        <a:pt x="50845" y="284652"/>
                      </a:lnTo>
                      <a:lnTo>
                        <a:pt x="57028" y="196466"/>
                      </a:lnTo>
                      <a:lnTo>
                        <a:pt x="45801" y="200289"/>
                      </a:lnTo>
                      <a:lnTo>
                        <a:pt x="38642" y="293113"/>
                      </a:lnTo>
                      <a:lnTo>
                        <a:pt x="0" y="319959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78" name="" descr="91125677-9847-45b6-afd6-069fd8698ea2"/>
              <p:cNvSpPr/>
              <p:nvPr/>
            </p:nvSpPr>
            <p:spPr>
              <a:xfrm>
                <a:off x="7558850" y="4858441"/>
                <a:ext cx="299132" cy="660824"/>
              </a:xfrm>
              <a:custGeom>
                <a:gdLst>
                  <a:gd name="connsiteX0" fmla="*/ 110395 w 299132"/>
                  <a:gd name="connsiteY0" fmla="*/ 290672 h 660824"/>
                  <a:gd name="connsiteX1" fmla="*/ 0 w 299132"/>
                  <a:gd name="connsiteY1" fmla="*/ 131953 h 660824"/>
                  <a:gd name="connsiteX2" fmla="*/ 14725 w 299132"/>
                  <a:gd name="connsiteY2" fmla="*/ 109012 h 660824"/>
                  <a:gd name="connsiteX3" fmla="*/ 118774 w 299132"/>
                  <a:gd name="connsiteY3" fmla="*/ 236166 h 660824"/>
                  <a:gd name="connsiteX4" fmla="*/ 99412 w 299132"/>
                  <a:gd name="connsiteY4" fmla="*/ 2847 h 660824"/>
                  <a:gd name="connsiteX5" fmla="*/ 124713 w 299132"/>
                  <a:gd name="connsiteY5" fmla="*/ 0 h 660824"/>
                  <a:gd name="connsiteX6" fmla="*/ 137160 w 299132"/>
                  <a:gd name="connsiteY6" fmla="*/ 230552 h 660824"/>
                  <a:gd name="connsiteX7" fmla="*/ 275540 w 299132"/>
                  <a:gd name="connsiteY7" fmla="*/ 13098 h 660824"/>
                  <a:gd name="connsiteX8" fmla="*/ 299132 w 299132"/>
                  <a:gd name="connsiteY8" fmla="*/ 25626 h 660824"/>
                  <a:gd name="connsiteX9" fmla="*/ 140821 w 299132"/>
                  <a:gd name="connsiteY9" fmla="*/ 286360 h 660824"/>
                  <a:gd name="connsiteX10" fmla="*/ 101446 w 299132"/>
                  <a:gd name="connsiteY10" fmla="*/ 643985 h 660824"/>
                  <a:gd name="connsiteX11" fmla="*/ 63861 w 299132"/>
                  <a:gd name="connsiteY11" fmla="*/ 660825 h 660824"/>
                  <a:gd name="connsiteX12" fmla="*/ 110395 w 299132"/>
                  <a:gd name="connsiteY12" fmla="*/ 290672 h 6608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132" h="660824">
                    <a:moveTo>
                      <a:pt x="110395" y="290672"/>
                    </a:moveTo>
                    <a:cubicBezTo>
                      <a:pt x="61665" y="174988"/>
                      <a:pt x="0" y="131953"/>
                      <a:pt x="0" y="131953"/>
                    </a:cubicBezTo>
                    <a:lnTo>
                      <a:pt x="14725" y="109012"/>
                    </a:lnTo>
                    <a:cubicBezTo>
                      <a:pt x="82084" y="171735"/>
                      <a:pt x="118774" y="236166"/>
                      <a:pt x="118774" y="236166"/>
                    </a:cubicBezTo>
                    <a:cubicBezTo>
                      <a:pt x="126421" y="196547"/>
                      <a:pt x="99412" y="2847"/>
                      <a:pt x="99412" y="2847"/>
                    </a:cubicBezTo>
                    <a:lnTo>
                      <a:pt x="124713" y="0"/>
                    </a:lnTo>
                    <a:cubicBezTo>
                      <a:pt x="147980" y="76227"/>
                      <a:pt x="137160" y="230552"/>
                      <a:pt x="137160" y="230552"/>
                    </a:cubicBezTo>
                    <a:cubicBezTo>
                      <a:pt x="176860" y="130733"/>
                      <a:pt x="275540" y="13098"/>
                      <a:pt x="275540" y="13098"/>
                    </a:cubicBezTo>
                    <a:lnTo>
                      <a:pt x="299132" y="25626"/>
                    </a:lnTo>
                    <a:cubicBezTo>
                      <a:pt x="183937" y="172548"/>
                      <a:pt x="140983" y="279689"/>
                      <a:pt x="140821" y="286360"/>
                    </a:cubicBezTo>
                    <a:cubicBezTo>
                      <a:pt x="139031" y="354777"/>
                      <a:pt x="118205" y="520248"/>
                      <a:pt x="101446" y="643985"/>
                    </a:cubicBezTo>
                    <a:lnTo>
                      <a:pt x="63861" y="660825"/>
                    </a:lnTo>
                    <a:cubicBezTo>
                      <a:pt x="84850" y="511218"/>
                      <a:pt x="110395" y="290672"/>
                      <a:pt x="110395" y="290672"/>
                    </a:cubicBezTo>
                    <a:close/>
                  </a:path>
                </a:pathLst>
              </a:custGeom>
              <a:solidFill>
                <a:srgbClr val="96736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74" name="" descr="82805ba5-0ef9-4981-a413-cb8a8f8c4295"/>
            <p:cNvSpPr/>
            <p:nvPr/>
          </p:nvSpPr>
          <p:spPr>
            <a:xfrm>
              <a:off x="6925571" y="0"/>
              <a:ext cx="5338129" cy="6857104"/>
            </a:xfrm>
            <a:custGeom>
              <a:gdLst>
                <a:gd name="connsiteX0" fmla="*/ 6831580 w 6831579"/>
                <a:gd name="connsiteY0" fmla="*/ 6857104 h 6857104"/>
                <a:gd name="connsiteX1" fmla="*/ 6831580 w 6831579"/>
                <a:gd name="connsiteY1" fmla="*/ 0 h 6857104"/>
                <a:gd name="connsiteX2" fmla="*/ 0 w 6831579"/>
                <a:gd name="connsiteY2" fmla="*/ 0 h 6857104"/>
                <a:gd name="connsiteX3" fmla="*/ 382733 w 6831579"/>
                <a:gd name="connsiteY3" fmla="*/ 998971 h 6857104"/>
                <a:gd name="connsiteX4" fmla="*/ 2245438 w 6831579"/>
                <a:gd name="connsiteY4" fmla="*/ 2843382 h 6857104"/>
                <a:gd name="connsiteX5" fmla="*/ 3462072 w 6831579"/>
                <a:gd name="connsiteY5" fmla="*/ 3295261 h 6857104"/>
                <a:gd name="connsiteX6" fmla="*/ 4041476 w 6831579"/>
                <a:gd name="connsiteY6" fmla="*/ 4026265 h 6857104"/>
                <a:gd name="connsiteX7" fmla="*/ 4041476 w 6831579"/>
                <a:gd name="connsiteY7" fmla="*/ 4038482 h 6857104"/>
                <a:gd name="connsiteX8" fmla="*/ 3134565 w 6831579"/>
                <a:gd name="connsiteY8" fmla="*/ 4211562 h 6857104"/>
                <a:gd name="connsiteX9" fmla="*/ 2660516 w 6831579"/>
                <a:gd name="connsiteY9" fmla="*/ 5054069 h 6857104"/>
                <a:gd name="connsiteX10" fmla="*/ 1722716 w 6831579"/>
                <a:gd name="connsiteY10" fmla="*/ 5166876 h 6857104"/>
                <a:gd name="connsiteX11" fmla="*/ 430887 w 6831579"/>
                <a:gd name="connsiteY11" fmla="*/ 6854416 h 6857104"/>
                <a:gd name="connsiteX12" fmla="*/ 6831580 w 6831579"/>
                <a:gd name="connsiteY12" fmla="*/ 6857104 h 68571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31578" h="6857104">
                  <a:moveTo>
                    <a:pt x="6831580" y="6857104"/>
                  </a:moveTo>
                  <a:lnTo>
                    <a:pt x="6831580" y="0"/>
                  </a:lnTo>
                  <a:lnTo>
                    <a:pt x="0" y="0"/>
                  </a:lnTo>
                  <a:cubicBezTo>
                    <a:pt x="163286" y="258437"/>
                    <a:pt x="240248" y="681972"/>
                    <a:pt x="382733" y="998971"/>
                  </a:cubicBezTo>
                  <a:cubicBezTo>
                    <a:pt x="636710" y="1563820"/>
                    <a:pt x="919496" y="2513595"/>
                    <a:pt x="2245438" y="2843382"/>
                  </a:cubicBezTo>
                  <a:cubicBezTo>
                    <a:pt x="2647828" y="2943483"/>
                    <a:pt x="3092235" y="3050263"/>
                    <a:pt x="3462072" y="3295261"/>
                  </a:cubicBezTo>
                  <a:cubicBezTo>
                    <a:pt x="3811004" y="3526413"/>
                    <a:pt x="3945688" y="3686216"/>
                    <a:pt x="4041476" y="4026265"/>
                  </a:cubicBezTo>
                  <a:lnTo>
                    <a:pt x="4041476" y="4038482"/>
                  </a:lnTo>
                  <a:cubicBezTo>
                    <a:pt x="3729881" y="4031478"/>
                    <a:pt x="3462072" y="3967215"/>
                    <a:pt x="3134565" y="4211562"/>
                  </a:cubicBezTo>
                  <a:cubicBezTo>
                    <a:pt x="2861555" y="4415184"/>
                    <a:pt x="2897228" y="4837089"/>
                    <a:pt x="2660516" y="5054069"/>
                  </a:cubicBezTo>
                  <a:cubicBezTo>
                    <a:pt x="2316784" y="5369195"/>
                    <a:pt x="2024950" y="4894511"/>
                    <a:pt x="1722716" y="5166876"/>
                  </a:cubicBezTo>
                  <a:cubicBezTo>
                    <a:pt x="1337486" y="5514011"/>
                    <a:pt x="1249083" y="6237604"/>
                    <a:pt x="430887" y="6854416"/>
                  </a:cubicBezTo>
                  <a:lnTo>
                    <a:pt x="6831580" y="685710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5" name="" descr="d2a23316-a23f-41ed-8989-e06f4a68aea3"/>
            <p:cNvGrpSpPr/>
            <p:nvPr/>
          </p:nvGrpSpPr>
          <p:grpSpPr>
            <a:xfrm>
              <a:off x="8045633" y="3342115"/>
              <a:ext cx="433363" cy="349001"/>
              <a:chOff x="7059916" y="3342115"/>
              <a:chExt cx="433363" cy="349001"/>
            </a:xfrm>
          </p:grpSpPr>
          <p:grpSp>
            <p:nvGrpSpPr>
              <p:cNvPr id="16" name="" descr="ed12a039-3887-4dae-af5c-38c65c26d5bd"/>
              <p:cNvGrpSpPr/>
              <p:nvPr/>
            </p:nvGrpSpPr>
            <p:grpSpPr>
              <a:xfrm>
                <a:off x="7059916" y="3373273"/>
                <a:ext cx="433363" cy="317843"/>
                <a:chOff x="7059916" y="3373273"/>
                <a:chExt cx="433363" cy="317843"/>
              </a:xfrm>
            </p:grpSpPr>
            <p:sp>
              <p:nvSpPr>
                <p:cNvPr id="17" name="" descr="7f98dda6-3447-4d10-9f76-f727d5c1100b"/>
                <p:cNvSpPr/>
                <p:nvPr/>
              </p:nvSpPr>
              <p:spPr>
                <a:xfrm>
                  <a:off x="7242471" y="3390357"/>
                  <a:ext cx="236491" cy="300759"/>
                </a:xfrm>
                <a:custGeom>
                  <a:gdLst>
                    <a:gd name="connsiteX0" fmla="*/ 236491 w 236491"/>
                    <a:gd name="connsiteY0" fmla="*/ 281398 h 300759"/>
                    <a:gd name="connsiteX1" fmla="*/ 0 w 236491"/>
                    <a:gd name="connsiteY1" fmla="*/ 300760 h 300759"/>
                    <a:gd name="connsiteX2" fmla="*/ 0 w 236491"/>
                    <a:gd name="connsiteY2" fmla="*/ 90789 h 300759"/>
                    <a:gd name="connsiteX3" fmla="*/ 128699 w 236491"/>
                    <a:gd name="connsiteY3" fmla="*/ 0 h 300759"/>
                    <a:gd name="connsiteX4" fmla="*/ 236491 w 236491"/>
                    <a:gd name="connsiteY4" fmla="*/ 100796 h 3007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6491" h="300759">
                      <a:moveTo>
                        <a:pt x="236491" y="281398"/>
                      </a:moveTo>
                      <a:lnTo>
                        <a:pt x="0" y="300760"/>
                      </a:lnTo>
                      <a:lnTo>
                        <a:pt x="0" y="90789"/>
                      </a:lnTo>
                      <a:lnTo>
                        <a:pt x="128699" y="0"/>
                      </a:lnTo>
                      <a:lnTo>
                        <a:pt x="236491" y="100796"/>
                      </a:lnTo>
                      <a:close/>
                    </a:path>
                  </a:pathLst>
                </a:custGeom>
                <a:solidFill>
                  <a:srgbClr val="FAE6C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8" name="" descr="263df8f3-b606-44da-a518-7a682c5b8105"/>
                <p:cNvSpPr/>
                <p:nvPr/>
              </p:nvSpPr>
              <p:spPr>
                <a:xfrm>
                  <a:off x="7069516" y="3481146"/>
                  <a:ext cx="174582" cy="209970"/>
                </a:xfrm>
                <a:custGeom>
                  <a:gdLst>
                    <a:gd name="connsiteX0" fmla="*/ 174582 w 174582"/>
                    <a:gd name="connsiteY0" fmla="*/ 209970 h 209970"/>
                    <a:gd name="connsiteX1" fmla="*/ 1383 w 174582"/>
                    <a:gd name="connsiteY1" fmla="*/ 195408 h 209970"/>
                    <a:gd name="connsiteX2" fmla="*/ 0 w 174582"/>
                    <a:gd name="connsiteY2" fmla="*/ 3580 h 209970"/>
                    <a:gd name="connsiteX3" fmla="*/ 174582 w 174582"/>
                    <a:gd name="connsiteY3" fmla="*/ 0 h 20997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4582" h="209970">
                      <a:moveTo>
                        <a:pt x="174582" y="209970"/>
                      </a:moveTo>
                      <a:lnTo>
                        <a:pt x="1383" y="195408"/>
                      </a:lnTo>
                      <a:lnTo>
                        <a:pt x="0" y="3580"/>
                      </a:lnTo>
                      <a:lnTo>
                        <a:pt x="174582" y="0"/>
                      </a:lnTo>
                      <a:close/>
                    </a:path>
                  </a:pathLst>
                </a:custGeom>
                <a:solidFill>
                  <a:srgbClr val="E0DCD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9" name="" descr="6141627f-72d3-4dd6-9772-dd5dd48123b5"/>
                <p:cNvSpPr/>
                <p:nvPr/>
              </p:nvSpPr>
              <p:spPr>
                <a:xfrm>
                  <a:off x="7059916" y="3373273"/>
                  <a:ext cx="433363" cy="135126"/>
                </a:xfrm>
                <a:custGeom>
                  <a:gdLst>
                    <a:gd name="connsiteX0" fmla="*/ 0 w 433363"/>
                    <a:gd name="connsiteY0" fmla="*/ 114788 h 135126"/>
                    <a:gd name="connsiteX1" fmla="*/ 146028 w 433363"/>
                    <a:gd name="connsiteY1" fmla="*/ 0 h 135126"/>
                    <a:gd name="connsiteX2" fmla="*/ 312800 w 433363"/>
                    <a:gd name="connsiteY2" fmla="*/ 5044 h 135126"/>
                    <a:gd name="connsiteX3" fmla="*/ 433364 w 433363"/>
                    <a:gd name="connsiteY3" fmla="*/ 120076 h 135126"/>
                    <a:gd name="connsiteX4" fmla="*/ 419696 w 433363"/>
                    <a:gd name="connsiteY4" fmla="*/ 135126 h 135126"/>
                    <a:gd name="connsiteX5" fmla="*/ 311254 w 433363"/>
                    <a:gd name="connsiteY5" fmla="*/ 32460 h 135126"/>
                    <a:gd name="connsiteX6" fmla="*/ 183694 w 433363"/>
                    <a:gd name="connsiteY6" fmla="*/ 124550 h 1351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33363" h="135126">
                      <a:moveTo>
                        <a:pt x="0" y="114788"/>
                      </a:moveTo>
                      <a:lnTo>
                        <a:pt x="146028" y="0"/>
                      </a:lnTo>
                      <a:lnTo>
                        <a:pt x="312800" y="5044"/>
                      </a:lnTo>
                      <a:lnTo>
                        <a:pt x="433364" y="120076"/>
                      </a:lnTo>
                      <a:lnTo>
                        <a:pt x="419696" y="135126"/>
                      </a:lnTo>
                      <a:lnTo>
                        <a:pt x="311254" y="32460"/>
                      </a:lnTo>
                      <a:lnTo>
                        <a:pt x="183694" y="124550"/>
                      </a:lnTo>
                      <a:close/>
                    </a:path>
                  </a:pathLst>
                </a:custGeom>
                <a:solidFill>
                  <a:srgbClr val="5261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0" name="" descr="defb2a58-7b12-44f1-88ce-61ad295779d5"/>
                <p:cNvSpPr/>
                <p:nvPr/>
              </p:nvSpPr>
              <p:spPr>
                <a:xfrm>
                  <a:off x="7355794" y="3531666"/>
                  <a:ext cx="29042" cy="49543"/>
                </a:xfrm>
                <a:custGeom>
                  <a:gdLst>
                    <a:gd name="connsiteX0" fmla="*/ 0 w 29042"/>
                    <a:gd name="connsiteY0" fmla="*/ 0 h 49543"/>
                    <a:gd name="connsiteX1" fmla="*/ 29043 w 29042"/>
                    <a:gd name="connsiteY1" fmla="*/ 0 h 49543"/>
                    <a:gd name="connsiteX2" fmla="*/ 29043 w 29042"/>
                    <a:gd name="connsiteY2" fmla="*/ 49543 h 49543"/>
                    <a:gd name="connsiteX3" fmla="*/ 0 w 29042"/>
                    <a:gd name="connsiteY3" fmla="*/ 49543 h 495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41" h="49543">
                      <a:moveTo>
                        <a:pt x="0" y="0"/>
                      </a:moveTo>
                      <a:lnTo>
                        <a:pt x="29043" y="0"/>
                      </a:lnTo>
                      <a:lnTo>
                        <a:pt x="29043" y="49543"/>
                      </a:lnTo>
                      <a:lnTo>
                        <a:pt x="0" y="49543"/>
                      </a:lnTo>
                      <a:close/>
                    </a:path>
                  </a:pathLst>
                </a:custGeom>
                <a:solidFill>
                  <a:srgbClr val="755759">
                    <a:alpha val="31000"/>
                  </a:srgbClr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" descr="a93ecd3b-3af6-4320-a8c8-576fec7dac48"/>
                <p:cNvSpPr/>
                <p:nvPr/>
              </p:nvSpPr>
              <p:spPr>
                <a:xfrm>
                  <a:off x="7104660" y="3548425"/>
                  <a:ext cx="29042" cy="49543"/>
                </a:xfrm>
                <a:custGeom>
                  <a:gdLst>
                    <a:gd name="connsiteX0" fmla="*/ 0 w 29042"/>
                    <a:gd name="connsiteY0" fmla="*/ 0 h 49543"/>
                    <a:gd name="connsiteX1" fmla="*/ 29043 w 29042"/>
                    <a:gd name="connsiteY1" fmla="*/ 0 h 49543"/>
                    <a:gd name="connsiteX2" fmla="*/ 29043 w 29042"/>
                    <a:gd name="connsiteY2" fmla="*/ 49543 h 49543"/>
                    <a:gd name="connsiteX3" fmla="*/ 0 w 29042"/>
                    <a:gd name="connsiteY3" fmla="*/ 49543 h 495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41" h="49543">
                      <a:moveTo>
                        <a:pt x="0" y="0"/>
                      </a:moveTo>
                      <a:lnTo>
                        <a:pt x="29043" y="0"/>
                      </a:lnTo>
                      <a:lnTo>
                        <a:pt x="29043" y="49543"/>
                      </a:lnTo>
                      <a:lnTo>
                        <a:pt x="0" y="49543"/>
                      </a:lnTo>
                      <a:close/>
                    </a:path>
                  </a:pathLst>
                </a:custGeom>
                <a:solidFill>
                  <a:srgbClr val="755759">
                    <a:alpha val="31000"/>
                  </a:srgbClr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" descr="11b10554-b523-4ba1-93f1-81ed28b0193e"/>
                <p:cNvSpPr/>
                <p:nvPr/>
              </p:nvSpPr>
              <p:spPr>
                <a:xfrm>
                  <a:off x="7173321" y="3555096"/>
                  <a:ext cx="28961" cy="49543"/>
                </a:xfrm>
                <a:custGeom>
                  <a:gdLst>
                    <a:gd name="connsiteX0" fmla="*/ 0 w 28961"/>
                    <a:gd name="connsiteY0" fmla="*/ 0 h 49543"/>
                    <a:gd name="connsiteX1" fmla="*/ 28961 w 28961"/>
                    <a:gd name="connsiteY1" fmla="*/ 0 h 49543"/>
                    <a:gd name="connsiteX2" fmla="*/ 28961 w 28961"/>
                    <a:gd name="connsiteY2" fmla="*/ 49544 h 49543"/>
                    <a:gd name="connsiteX3" fmla="*/ 0 w 28961"/>
                    <a:gd name="connsiteY3" fmla="*/ 49544 h 495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961" h="49543">
                      <a:moveTo>
                        <a:pt x="0" y="0"/>
                      </a:moveTo>
                      <a:lnTo>
                        <a:pt x="28961" y="0"/>
                      </a:lnTo>
                      <a:lnTo>
                        <a:pt x="28961" y="49544"/>
                      </a:lnTo>
                      <a:lnTo>
                        <a:pt x="0" y="49544"/>
                      </a:lnTo>
                      <a:close/>
                    </a:path>
                  </a:pathLst>
                </a:custGeom>
                <a:solidFill>
                  <a:srgbClr val="755759">
                    <a:alpha val="31000"/>
                  </a:srgbClr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3" name="" descr="edd10a62-18b1-406f-aaea-1fd5d9413142"/>
              <p:cNvSpPr/>
              <p:nvPr/>
            </p:nvSpPr>
            <p:spPr>
              <a:xfrm>
                <a:off x="7309261" y="3342115"/>
                <a:ext cx="41489" cy="48811"/>
              </a:xfrm>
              <a:custGeom>
                <a:gdLst>
                  <a:gd name="connsiteX0" fmla="*/ 0 w 41489"/>
                  <a:gd name="connsiteY0" fmla="*/ 0 h 48811"/>
                  <a:gd name="connsiteX1" fmla="*/ 41489 w 41489"/>
                  <a:gd name="connsiteY1" fmla="*/ 0 h 48811"/>
                  <a:gd name="connsiteX2" fmla="*/ 41489 w 41489"/>
                  <a:gd name="connsiteY2" fmla="*/ 48811 h 48811"/>
                  <a:gd name="connsiteX3" fmla="*/ 0 w 41489"/>
                  <a:gd name="connsiteY3" fmla="*/ 48811 h 4881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489" h="48811">
                    <a:moveTo>
                      <a:pt x="0" y="0"/>
                    </a:moveTo>
                    <a:lnTo>
                      <a:pt x="41489" y="0"/>
                    </a:lnTo>
                    <a:lnTo>
                      <a:pt x="41489" y="48811"/>
                    </a:lnTo>
                    <a:lnTo>
                      <a:pt x="0" y="48811"/>
                    </a:lnTo>
                    <a:close/>
                  </a:path>
                </a:pathLst>
              </a:custGeom>
              <a:solidFill>
                <a:srgbClr val="FAE6C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4" name="" descr="b86585be-ef8e-44c9-b0e1-b6050c82f3a8"/>
            <p:cNvGrpSpPr/>
            <p:nvPr/>
          </p:nvGrpSpPr>
          <p:grpSpPr>
            <a:xfrm>
              <a:off x="2881560" y="5265772"/>
              <a:ext cx="461807" cy="1586207"/>
              <a:chOff x="2881560" y="5265772"/>
              <a:chExt cx="461807" cy="1586207"/>
            </a:xfrm>
          </p:grpSpPr>
          <p:sp>
            <p:nvSpPr>
              <p:cNvPr id="25" name="" descr="02c40558-c8bb-4638-8119-e43baf034fd3"/>
              <p:cNvSpPr/>
              <p:nvPr/>
            </p:nvSpPr>
            <p:spPr>
              <a:xfrm>
                <a:off x="3062589" y="6320830"/>
                <a:ext cx="86477" cy="531149"/>
              </a:xfrm>
              <a:custGeom>
                <a:gdLst>
                  <a:gd name="connsiteX0" fmla="*/ 81027 w 86477"/>
                  <a:gd name="connsiteY0" fmla="*/ 0 h 531149"/>
                  <a:gd name="connsiteX1" fmla="*/ 86478 w 86477"/>
                  <a:gd name="connsiteY1" fmla="*/ 531150 h 531149"/>
                  <a:gd name="connsiteX2" fmla="*/ 0 w 86477"/>
                  <a:gd name="connsiteY2" fmla="*/ 531150 h 531149"/>
                  <a:gd name="connsiteX3" fmla="*/ 2847 w 86477"/>
                  <a:gd name="connsiteY3" fmla="*/ 3987 h 5311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477" h="531149">
                    <a:moveTo>
                      <a:pt x="81027" y="0"/>
                    </a:moveTo>
                    <a:lnTo>
                      <a:pt x="86478" y="531150"/>
                    </a:lnTo>
                    <a:lnTo>
                      <a:pt x="0" y="531150"/>
                    </a:lnTo>
                    <a:lnTo>
                      <a:pt x="2847" y="3987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" descr="4cbc7d40-040f-48c4-b90d-fa61c954c82e"/>
              <p:cNvSpPr/>
              <p:nvPr/>
            </p:nvSpPr>
            <p:spPr>
              <a:xfrm>
                <a:off x="3100208" y="6062129"/>
                <a:ext cx="230713" cy="305152"/>
              </a:xfrm>
              <a:custGeom>
                <a:gdLst>
                  <a:gd name="connsiteX0" fmla="*/ 4603 w 230713"/>
                  <a:gd name="connsiteY0" fmla="*/ 305153 h 305152"/>
                  <a:gd name="connsiteX1" fmla="*/ 228485 w 230713"/>
                  <a:gd name="connsiteY1" fmla="*/ 0 h 305152"/>
                  <a:gd name="connsiteX2" fmla="*/ 4603 w 230713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152">
                    <a:moveTo>
                      <a:pt x="4603" y="305153"/>
                    </a:moveTo>
                    <a:cubicBezTo>
                      <a:pt x="4603" y="305153"/>
                      <a:pt x="256876" y="293031"/>
                      <a:pt x="228485" y="0"/>
                    </a:cubicBezTo>
                    <a:cubicBezTo>
                      <a:pt x="228485" y="-81"/>
                      <a:pt x="-37944" y="19281"/>
                      <a:pt x="4603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" descr="e928fe35-3947-4961-92ed-e74773dfc812"/>
              <p:cNvSpPr/>
              <p:nvPr/>
            </p:nvSpPr>
            <p:spPr>
              <a:xfrm>
                <a:off x="2881560" y="6056273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" descr="4cfd2ee2-e079-4a28-afe5-f892e864d533"/>
              <p:cNvSpPr/>
              <p:nvPr/>
            </p:nvSpPr>
            <p:spPr>
              <a:xfrm>
                <a:off x="3104519" y="5847604"/>
                <a:ext cx="230713" cy="305234"/>
              </a:xfrm>
              <a:custGeom>
                <a:gdLst>
                  <a:gd name="connsiteX0" fmla="*/ 4603 w 230713"/>
                  <a:gd name="connsiteY0" fmla="*/ 305234 h 305234"/>
                  <a:gd name="connsiteX1" fmla="*/ 228485 w 230713"/>
                  <a:gd name="connsiteY1" fmla="*/ 0 h 305234"/>
                  <a:gd name="connsiteX2" fmla="*/ 4603 w 230713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234">
                    <a:moveTo>
                      <a:pt x="4603" y="305234"/>
                    </a:moveTo>
                    <a:cubicBezTo>
                      <a:pt x="4603" y="305234"/>
                      <a:pt x="256876" y="293113"/>
                      <a:pt x="228485" y="0"/>
                    </a:cubicBezTo>
                    <a:cubicBezTo>
                      <a:pt x="228485" y="81"/>
                      <a:pt x="-37944" y="19443"/>
                      <a:pt x="4603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" descr="52a0fba5-1385-47b7-ac20-3f2c9e779274"/>
              <p:cNvSpPr/>
              <p:nvPr/>
            </p:nvSpPr>
            <p:spPr>
              <a:xfrm>
                <a:off x="2889288" y="5851834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" descr="de79d58c-d1f5-441c-8faa-e891d66c8c60"/>
              <p:cNvSpPr/>
              <p:nvPr/>
            </p:nvSpPr>
            <p:spPr>
              <a:xfrm>
                <a:off x="3110214" y="5651463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5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" descr="6abecd67-2302-4ff6-97c8-55d3dda830a1"/>
              <p:cNvSpPr/>
              <p:nvPr/>
            </p:nvSpPr>
            <p:spPr>
              <a:xfrm>
                <a:off x="2890590" y="5648860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" descr="1ce4457e-69c3-427b-87c2-2ee36611ef1b"/>
              <p:cNvSpPr/>
              <p:nvPr/>
            </p:nvSpPr>
            <p:spPr>
              <a:xfrm>
                <a:off x="3112655" y="5463052"/>
                <a:ext cx="230713" cy="305233"/>
              </a:xfrm>
              <a:custGeom>
                <a:gdLst>
                  <a:gd name="connsiteX0" fmla="*/ 4603 w 230713"/>
                  <a:gd name="connsiteY0" fmla="*/ 305234 h 305233"/>
                  <a:gd name="connsiteX1" fmla="*/ 228485 w 230713"/>
                  <a:gd name="connsiteY1" fmla="*/ 0 h 305233"/>
                  <a:gd name="connsiteX2" fmla="*/ 4603 w 230713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5" y="0"/>
                    </a:cubicBezTo>
                    <a:cubicBezTo>
                      <a:pt x="228485" y="81"/>
                      <a:pt x="-37944" y="19443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" descr="ca6103a5-17e4-49a6-a806-136aa9cc2d3a"/>
              <p:cNvSpPr/>
              <p:nvPr/>
            </p:nvSpPr>
            <p:spPr>
              <a:xfrm>
                <a:off x="3031257" y="5265772"/>
                <a:ext cx="177542" cy="378532"/>
              </a:xfrm>
              <a:custGeom>
                <a:gdLst>
                  <a:gd name="connsiteX0" fmla="*/ 89499 w 177542"/>
                  <a:gd name="connsiteY0" fmla="*/ 378532 h 378532"/>
                  <a:gd name="connsiteX1" fmla="*/ 91207 w 177542"/>
                  <a:gd name="connsiteY1" fmla="*/ 0 h 378532"/>
                  <a:gd name="connsiteX2" fmla="*/ 89499 w 177542"/>
                  <a:gd name="connsiteY2" fmla="*/ 378532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2" h="378532">
                    <a:moveTo>
                      <a:pt x="89499" y="378532"/>
                    </a:moveTo>
                    <a:cubicBezTo>
                      <a:pt x="89499" y="378532"/>
                      <a:pt x="286453" y="220383"/>
                      <a:pt x="91207" y="0"/>
                    </a:cubicBezTo>
                    <a:cubicBezTo>
                      <a:pt x="91289" y="81"/>
                      <a:pt x="-112906" y="172304"/>
                      <a:pt x="89499" y="37853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" descr="02fbcd6a-2a76-4065-9759-0476b8a02ca4"/>
              <p:cNvSpPr/>
              <p:nvPr/>
            </p:nvSpPr>
            <p:spPr>
              <a:xfrm>
                <a:off x="2894007" y="5457357"/>
                <a:ext cx="230780" cy="305152"/>
              </a:xfrm>
              <a:custGeom>
                <a:gdLst>
                  <a:gd name="connsiteX0" fmla="*/ 226179 w 230780"/>
                  <a:gd name="connsiteY0" fmla="*/ 305153 h 305152"/>
                  <a:gd name="connsiteX1" fmla="*/ 2216 w 230780"/>
                  <a:gd name="connsiteY1" fmla="*/ 0 h 305152"/>
                  <a:gd name="connsiteX2" fmla="*/ 226179 w 230780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0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5" name="" descr="1fc16bb6-a323-4280-9fa8-e4600f73897e"/>
            <p:cNvGrpSpPr/>
            <p:nvPr/>
          </p:nvGrpSpPr>
          <p:grpSpPr>
            <a:xfrm>
              <a:off x="2339835" y="5265772"/>
              <a:ext cx="461807" cy="1586207"/>
              <a:chOff x="2339835" y="5265772"/>
              <a:chExt cx="461807" cy="1586207"/>
            </a:xfrm>
          </p:grpSpPr>
          <p:sp>
            <p:nvSpPr>
              <p:cNvPr id="36" name="" descr="9f56a7b8-fdb0-4f7d-9980-d618e49c5858"/>
              <p:cNvSpPr/>
              <p:nvPr/>
            </p:nvSpPr>
            <p:spPr>
              <a:xfrm>
                <a:off x="2523711" y="6320830"/>
                <a:ext cx="88023" cy="531149"/>
              </a:xfrm>
              <a:custGeom>
                <a:gdLst>
                  <a:gd name="connsiteX0" fmla="*/ 78179 w 88023"/>
                  <a:gd name="connsiteY0" fmla="*/ 0 h 531149"/>
                  <a:gd name="connsiteX1" fmla="*/ 88023 w 88023"/>
                  <a:gd name="connsiteY1" fmla="*/ 531150 h 531149"/>
                  <a:gd name="connsiteX2" fmla="*/ 1546 w 88023"/>
                  <a:gd name="connsiteY2" fmla="*/ 531150 h 531149"/>
                  <a:gd name="connsiteX3" fmla="*/ 0 w 88023"/>
                  <a:gd name="connsiteY3" fmla="*/ 3987 h 5311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023" h="531149">
                    <a:moveTo>
                      <a:pt x="78179" y="0"/>
                    </a:moveTo>
                    <a:lnTo>
                      <a:pt x="88023" y="531150"/>
                    </a:lnTo>
                    <a:lnTo>
                      <a:pt x="1546" y="531150"/>
                    </a:lnTo>
                    <a:lnTo>
                      <a:pt x="0" y="3987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" descr="656b455e-c76b-4989-8371-ace91318895a"/>
              <p:cNvSpPr/>
              <p:nvPr/>
            </p:nvSpPr>
            <p:spPr>
              <a:xfrm>
                <a:off x="2558483" y="6062129"/>
                <a:ext cx="230712" cy="305152"/>
              </a:xfrm>
              <a:custGeom>
                <a:gdLst>
                  <a:gd name="connsiteX0" fmla="*/ 4603 w 230712"/>
                  <a:gd name="connsiteY0" fmla="*/ 305153 h 305152"/>
                  <a:gd name="connsiteX1" fmla="*/ 228484 w 230712"/>
                  <a:gd name="connsiteY1" fmla="*/ 0 h 305152"/>
                  <a:gd name="connsiteX2" fmla="*/ 4603 w 230712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152">
                    <a:moveTo>
                      <a:pt x="4603" y="305153"/>
                    </a:moveTo>
                    <a:cubicBezTo>
                      <a:pt x="4603" y="305153"/>
                      <a:pt x="256876" y="293031"/>
                      <a:pt x="228484" y="0"/>
                    </a:cubicBezTo>
                    <a:cubicBezTo>
                      <a:pt x="228484" y="-81"/>
                      <a:pt x="-37945" y="19281"/>
                      <a:pt x="4603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" descr="403d4eff-c479-419b-ae92-2d4dd1fee768"/>
              <p:cNvSpPr/>
              <p:nvPr/>
            </p:nvSpPr>
            <p:spPr>
              <a:xfrm>
                <a:off x="2339835" y="6056273"/>
                <a:ext cx="230780" cy="305152"/>
              </a:xfrm>
              <a:custGeom>
                <a:gdLst>
                  <a:gd name="connsiteX0" fmla="*/ 226179 w 230780"/>
                  <a:gd name="connsiteY0" fmla="*/ 305153 h 305152"/>
                  <a:gd name="connsiteX1" fmla="*/ 2216 w 230780"/>
                  <a:gd name="connsiteY1" fmla="*/ 0 h 305152"/>
                  <a:gd name="connsiteX2" fmla="*/ 226179 w 230780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0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" descr="5f1ce5b7-1bba-4ff4-ba03-19fb2c387f89"/>
              <p:cNvSpPr/>
              <p:nvPr/>
            </p:nvSpPr>
            <p:spPr>
              <a:xfrm>
                <a:off x="2562796" y="5847604"/>
                <a:ext cx="230711" cy="305234"/>
              </a:xfrm>
              <a:custGeom>
                <a:gdLst>
                  <a:gd name="connsiteX0" fmla="*/ 4602 w 230711"/>
                  <a:gd name="connsiteY0" fmla="*/ 305234 h 305234"/>
                  <a:gd name="connsiteX1" fmla="*/ 228483 w 230711"/>
                  <a:gd name="connsiteY1" fmla="*/ 0 h 305234"/>
                  <a:gd name="connsiteX2" fmla="*/ 4602 w 230711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1" h="305234">
                    <a:moveTo>
                      <a:pt x="4602" y="305234"/>
                    </a:moveTo>
                    <a:cubicBezTo>
                      <a:pt x="4602" y="305234"/>
                      <a:pt x="256875" y="293113"/>
                      <a:pt x="228483" y="0"/>
                    </a:cubicBezTo>
                    <a:cubicBezTo>
                      <a:pt x="228565" y="81"/>
                      <a:pt x="-37946" y="19443"/>
                      <a:pt x="4602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" descr="7d629642-d2d2-463a-8e88-afa4acc6758e"/>
              <p:cNvSpPr/>
              <p:nvPr/>
            </p:nvSpPr>
            <p:spPr>
              <a:xfrm>
                <a:off x="2347563" y="5851834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" descr="0a1aee91-bb4b-4ee6-b990-bfed668ccd31"/>
              <p:cNvSpPr/>
              <p:nvPr/>
            </p:nvSpPr>
            <p:spPr>
              <a:xfrm>
                <a:off x="2568489" y="5651463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5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" descr="0b3536e3-c1e9-4ab8-b5a5-bf99e5bdf792"/>
              <p:cNvSpPr/>
              <p:nvPr/>
            </p:nvSpPr>
            <p:spPr>
              <a:xfrm>
                <a:off x="2348865" y="5648860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" descr="4cdc26a2-14a9-4d69-8e7f-366709cb8249"/>
              <p:cNvSpPr/>
              <p:nvPr/>
            </p:nvSpPr>
            <p:spPr>
              <a:xfrm>
                <a:off x="2570930" y="5463052"/>
                <a:ext cx="230712" cy="305233"/>
              </a:xfrm>
              <a:custGeom>
                <a:gdLst>
                  <a:gd name="connsiteX0" fmla="*/ 4603 w 230712"/>
                  <a:gd name="connsiteY0" fmla="*/ 305234 h 305233"/>
                  <a:gd name="connsiteX1" fmla="*/ 228484 w 230712"/>
                  <a:gd name="connsiteY1" fmla="*/ 0 h 305233"/>
                  <a:gd name="connsiteX2" fmla="*/ 4603 w 230712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81"/>
                      <a:pt x="-37945" y="19443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" descr="dd6680ac-9b41-4d05-8832-f4099c018d0b"/>
              <p:cNvSpPr/>
              <p:nvPr/>
            </p:nvSpPr>
            <p:spPr>
              <a:xfrm>
                <a:off x="2489532" y="5265772"/>
                <a:ext cx="177542" cy="378532"/>
              </a:xfrm>
              <a:custGeom>
                <a:gdLst>
                  <a:gd name="connsiteX0" fmla="*/ 89499 w 177542"/>
                  <a:gd name="connsiteY0" fmla="*/ 378532 h 378532"/>
                  <a:gd name="connsiteX1" fmla="*/ 91207 w 177542"/>
                  <a:gd name="connsiteY1" fmla="*/ 0 h 378532"/>
                  <a:gd name="connsiteX2" fmla="*/ 89499 w 177542"/>
                  <a:gd name="connsiteY2" fmla="*/ 378532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2" h="378532">
                    <a:moveTo>
                      <a:pt x="89499" y="378532"/>
                    </a:moveTo>
                    <a:cubicBezTo>
                      <a:pt x="89499" y="378532"/>
                      <a:pt x="286453" y="220383"/>
                      <a:pt x="91207" y="0"/>
                    </a:cubicBezTo>
                    <a:cubicBezTo>
                      <a:pt x="91289" y="81"/>
                      <a:pt x="-112906" y="172304"/>
                      <a:pt x="89499" y="37853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" descr="3c6a27f0-0b45-4c27-bc64-3f555f79c428"/>
              <p:cNvSpPr/>
              <p:nvPr/>
            </p:nvSpPr>
            <p:spPr>
              <a:xfrm>
                <a:off x="2352363" y="5457357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68" name="" descr="17905cf6-04de-4cfe-9c1d-85652588365c"/>
            <p:cNvGrpSpPr/>
            <p:nvPr/>
          </p:nvGrpSpPr>
          <p:grpSpPr>
            <a:xfrm>
              <a:off x="542425" y="4137823"/>
              <a:ext cx="400826" cy="1483725"/>
              <a:chOff x="756963" y="3724146"/>
              <a:chExt cx="461807" cy="1709455"/>
            </a:xfrm>
          </p:grpSpPr>
          <p:sp>
            <p:nvSpPr>
              <p:cNvPr id="69" name="" descr="4c2065ec-8503-48a2-a401-bc0e3be0a3ce"/>
              <p:cNvSpPr/>
              <p:nvPr/>
            </p:nvSpPr>
            <p:spPr>
              <a:xfrm>
                <a:off x="940839" y="4779204"/>
                <a:ext cx="85501" cy="654398"/>
              </a:xfrm>
              <a:custGeom>
                <a:gdLst>
                  <a:gd name="connsiteX0" fmla="*/ 78180 w 85501"/>
                  <a:gd name="connsiteY0" fmla="*/ 0 h 654398"/>
                  <a:gd name="connsiteX1" fmla="*/ 85501 w 85501"/>
                  <a:gd name="connsiteY1" fmla="*/ 646751 h 654398"/>
                  <a:gd name="connsiteX2" fmla="*/ 244 w 85501"/>
                  <a:gd name="connsiteY2" fmla="*/ 654398 h 654398"/>
                  <a:gd name="connsiteX3" fmla="*/ 0 w 85501"/>
                  <a:gd name="connsiteY3" fmla="*/ 3987 h 65439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501" h="654398">
                    <a:moveTo>
                      <a:pt x="78180" y="0"/>
                    </a:moveTo>
                    <a:lnTo>
                      <a:pt x="85501" y="646751"/>
                    </a:lnTo>
                    <a:lnTo>
                      <a:pt x="244" y="654398"/>
                    </a:lnTo>
                    <a:lnTo>
                      <a:pt x="0" y="3987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" descr="3da6e2ff-c9cb-49da-820e-027fcb4b2691"/>
              <p:cNvSpPr/>
              <p:nvPr/>
            </p:nvSpPr>
            <p:spPr>
              <a:xfrm>
                <a:off x="975595" y="4520422"/>
                <a:ext cx="230728" cy="305152"/>
              </a:xfrm>
              <a:custGeom>
                <a:gdLst>
                  <a:gd name="connsiteX0" fmla="*/ 4618 w 230728"/>
                  <a:gd name="connsiteY0" fmla="*/ 305153 h 305152"/>
                  <a:gd name="connsiteX1" fmla="*/ 228500 w 230728"/>
                  <a:gd name="connsiteY1" fmla="*/ 0 h 305152"/>
                  <a:gd name="connsiteX2" fmla="*/ 4618 w 230728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28" h="305152">
                    <a:moveTo>
                      <a:pt x="4618" y="305153"/>
                    </a:moveTo>
                    <a:cubicBezTo>
                      <a:pt x="4618" y="305153"/>
                      <a:pt x="256892" y="293031"/>
                      <a:pt x="228500" y="0"/>
                    </a:cubicBezTo>
                    <a:cubicBezTo>
                      <a:pt x="228500" y="0"/>
                      <a:pt x="-38010" y="19362"/>
                      <a:pt x="4618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" descr="3658a1a0-0a29-410a-9b2e-735f16d29467"/>
              <p:cNvSpPr/>
              <p:nvPr/>
            </p:nvSpPr>
            <p:spPr>
              <a:xfrm>
                <a:off x="756963" y="4514565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645" y="19362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" descr="8cb786b8-81e0-41ca-8afa-55710704f490"/>
              <p:cNvSpPr/>
              <p:nvPr/>
            </p:nvSpPr>
            <p:spPr>
              <a:xfrm>
                <a:off x="979922" y="4305977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3"/>
                      <a:pt x="228484" y="0"/>
                    </a:cubicBezTo>
                    <a:cubicBezTo>
                      <a:pt x="228484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" descr="1c59edf7-ff38-49aa-a2ae-5b63e4ceef85"/>
              <p:cNvSpPr/>
              <p:nvPr/>
            </p:nvSpPr>
            <p:spPr>
              <a:xfrm>
                <a:off x="764610" y="4310208"/>
                <a:ext cx="230781" cy="305152"/>
              </a:xfrm>
              <a:custGeom>
                <a:gdLst>
                  <a:gd name="connsiteX0" fmla="*/ 226179 w 230781"/>
                  <a:gd name="connsiteY0" fmla="*/ 305153 h 305152"/>
                  <a:gd name="connsiteX1" fmla="*/ 2216 w 230781"/>
                  <a:gd name="connsiteY1" fmla="*/ 0 h 305152"/>
                  <a:gd name="connsiteX2" fmla="*/ 226179 w 230781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1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98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" descr="fd3b0996-f41a-4959-8290-38eb3fb593d2"/>
              <p:cNvSpPr/>
              <p:nvPr/>
            </p:nvSpPr>
            <p:spPr>
              <a:xfrm>
                <a:off x="985617" y="4109837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" descr="8f8c1f8e-57ae-4a18-a606-f776a7b0bead"/>
              <p:cNvSpPr/>
              <p:nvPr/>
            </p:nvSpPr>
            <p:spPr>
              <a:xfrm>
                <a:off x="765993" y="4107152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1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6" name="" descr="32c0b361-0d56-42bd-8c93-43c009b15c9a"/>
              <p:cNvSpPr/>
              <p:nvPr/>
            </p:nvSpPr>
            <p:spPr>
              <a:xfrm>
                <a:off x="988058" y="3921425"/>
                <a:ext cx="230712" cy="305233"/>
              </a:xfrm>
              <a:custGeom>
                <a:gdLst>
                  <a:gd name="connsiteX0" fmla="*/ 4603 w 230712"/>
                  <a:gd name="connsiteY0" fmla="*/ 305234 h 305233"/>
                  <a:gd name="connsiteX1" fmla="*/ 228484 w 230712"/>
                  <a:gd name="connsiteY1" fmla="*/ 0 h 305233"/>
                  <a:gd name="connsiteX2" fmla="*/ 4603 w 230712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7" name="" descr="d86c33d5-a654-44d4-9a99-87394d39cecd"/>
              <p:cNvSpPr/>
              <p:nvPr/>
            </p:nvSpPr>
            <p:spPr>
              <a:xfrm>
                <a:off x="906642" y="3724146"/>
                <a:ext cx="177560" cy="378532"/>
              </a:xfrm>
              <a:custGeom>
                <a:gdLst>
                  <a:gd name="connsiteX0" fmla="*/ 89517 w 177560"/>
                  <a:gd name="connsiteY0" fmla="*/ 378532 h 378532"/>
                  <a:gd name="connsiteX1" fmla="*/ 91225 w 177560"/>
                  <a:gd name="connsiteY1" fmla="*/ 0 h 378532"/>
                  <a:gd name="connsiteX2" fmla="*/ 89517 w 177560"/>
                  <a:gd name="connsiteY2" fmla="*/ 378532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60" h="378532">
                    <a:moveTo>
                      <a:pt x="89517" y="378532"/>
                    </a:moveTo>
                    <a:cubicBezTo>
                      <a:pt x="89517" y="378532"/>
                      <a:pt x="286471" y="220383"/>
                      <a:pt x="91225" y="0"/>
                    </a:cubicBezTo>
                    <a:cubicBezTo>
                      <a:pt x="91225" y="0"/>
                      <a:pt x="-112888" y="172304"/>
                      <a:pt x="89517" y="37853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8" name="" descr="f6355d0e-c720-4062-861d-312429a49e37"/>
              <p:cNvSpPr/>
              <p:nvPr/>
            </p:nvSpPr>
            <p:spPr>
              <a:xfrm>
                <a:off x="769410" y="3915649"/>
                <a:ext cx="230780" cy="305152"/>
              </a:xfrm>
              <a:custGeom>
                <a:gdLst>
                  <a:gd name="connsiteX0" fmla="*/ 226179 w 230780"/>
                  <a:gd name="connsiteY0" fmla="*/ 305153 h 305152"/>
                  <a:gd name="connsiteX1" fmla="*/ 2216 w 230780"/>
                  <a:gd name="connsiteY1" fmla="*/ 0 h 305152"/>
                  <a:gd name="connsiteX2" fmla="*/ 226179 w 230780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0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79" name="" descr="db64ef7f-3d40-430a-9567-ff427b2fac58"/>
            <p:cNvGrpSpPr/>
            <p:nvPr/>
          </p:nvGrpSpPr>
          <p:grpSpPr>
            <a:xfrm>
              <a:off x="131777" y="4126794"/>
              <a:ext cx="400826" cy="1483725"/>
              <a:chOff x="215238" y="3724146"/>
              <a:chExt cx="461807" cy="1709455"/>
            </a:xfrm>
          </p:grpSpPr>
          <p:sp>
            <p:nvSpPr>
              <p:cNvPr id="80" name="" descr="c89f340d-dafb-451e-935b-f1c016a0b93e"/>
              <p:cNvSpPr/>
              <p:nvPr/>
            </p:nvSpPr>
            <p:spPr>
              <a:xfrm>
                <a:off x="399114" y="4779204"/>
                <a:ext cx="85582" cy="654398"/>
              </a:xfrm>
              <a:custGeom>
                <a:gdLst>
                  <a:gd name="connsiteX0" fmla="*/ 78180 w 85582"/>
                  <a:gd name="connsiteY0" fmla="*/ 0 h 654398"/>
                  <a:gd name="connsiteX1" fmla="*/ 85583 w 85582"/>
                  <a:gd name="connsiteY1" fmla="*/ 646751 h 654398"/>
                  <a:gd name="connsiteX2" fmla="*/ 325 w 85582"/>
                  <a:gd name="connsiteY2" fmla="*/ 654398 h 654398"/>
                  <a:gd name="connsiteX3" fmla="*/ 0 w 85582"/>
                  <a:gd name="connsiteY3" fmla="*/ 3987 h 65439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582" h="654398">
                    <a:moveTo>
                      <a:pt x="78180" y="0"/>
                    </a:moveTo>
                    <a:lnTo>
                      <a:pt x="85583" y="646751"/>
                    </a:lnTo>
                    <a:lnTo>
                      <a:pt x="325" y="654398"/>
                    </a:lnTo>
                    <a:lnTo>
                      <a:pt x="0" y="3987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1" name="" descr="a86950a6-039d-4f66-bde0-19a7c31285e3"/>
              <p:cNvSpPr/>
              <p:nvPr/>
            </p:nvSpPr>
            <p:spPr>
              <a:xfrm>
                <a:off x="433886" y="4520422"/>
                <a:ext cx="230712" cy="305152"/>
              </a:xfrm>
              <a:custGeom>
                <a:gdLst>
                  <a:gd name="connsiteX0" fmla="*/ 4603 w 230712"/>
                  <a:gd name="connsiteY0" fmla="*/ 305153 h 305152"/>
                  <a:gd name="connsiteX1" fmla="*/ 228484 w 230712"/>
                  <a:gd name="connsiteY1" fmla="*/ 0 h 305152"/>
                  <a:gd name="connsiteX2" fmla="*/ 4603 w 230712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152">
                    <a:moveTo>
                      <a:pt x="4603" y="305153"/>
                    </a:moveTo>
                    <a:cubicBezTo>
                      <a:pt x="4603" y="305153"/>
                      <a:pt x="256876" y="293031"/>
                      <a:pt x="228484" y="0"/>
                    </a:cubicBezTo>
                    <a:cubicBezTo>
                      <a:pt x="228484" y="0"/>
                      <a:pt x="-37944" y="19362"/>
                      <a:pt x="4603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2" name="" descr="d4456529-6d97-40bc-9b17-65ab0e2b17c8"/>
              <p:cNvSpPr/>
              <p:nvPr/>
            </p:nvSpPr>
            <p:spPr>
              <a:xfrm>
                <a:off x="215238" y="4514565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645" y="19362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" descr="7073330c-51bf-40d8-9c2b-57f0dff71d75"/>
              <p:cNvSpPr/>
              <p:nvPr/>
            </p:nvSpPr>
            <p:spPr>
              <a:xfrm>
                <a:off x="438199" y="4305977"/>
                <a:ext cx="230711" cy="305234"/>
              </a:xfrm>
              <a:custGeom>
                <a:gdLst>
                  <a:gd name="connsiteX0" fmla="*/ 4602 w 230711"/>
                  <a:gd name="connsiteY0" fmla="*/ 305234 h 305234"/>
                  <a:gd name="connsiteX1" fmla="*/ 228483 w 230711"/>
                  <a:gd name="connsiteY1" fmla="*/ 0 h 305234"/>
                  <a:gd name="connsiteX2" fmla="*/ 4602 w 230711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1" h="305234">
                    <a:moveTo>
                      <a:pt x="4602" y="305234"/>
                    </a:moveTo>
                    <a:cubicBezTo>
                      <a:pt x="4602" y="305234"/>
                      <a:pt x="256875" y="293113"/>
                      <a:pt x="228483" y="0"/>
                    </a:cubicBezTo>
                    <a:cubicBezTo>
                      <a:pt x="228564" y="0"/>
                      <a:pt x="-37946" y="19362"/>
                      <a:pt x="4602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" descr="1cd33576-89e9-4cb8-8bbf-b6f5894f50ad"/>
              <p:cNvSpPr/>
              <p:nvPr/>
            </p:nvSpPr>
            <p:spPr>
              <a:xfrm>
                <a:off x="222966" y="4310208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" descr="a5811b73-6087-4cde-9ccd-697a56c120d5"/>
              <p:cNvSpPr/>
              <p:nvPr/>
            </p:nvSpPr>
            <p:spPr>
              <a:xfrm>
                <a:off x="443892" y="4109837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6" name="" descr="d8d867e6-db49-45b2-9f18-5c9c68b3cfda"/>
              <p:cNvSpPr/>
              <p:nvPr/>
            </p:nvSpPr>
            <p:spPr>
              <a:xfrm>
                <a:off x="224268" y="4107152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1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7" name="" descr="6f327bf3-a73c-4ec3-b34b-2e3f422f7045"/>
              <p:cNvSpPr/>
              <p:nvPr/>
            </p:nvSpPr>
            <p:spPr>
              <a:xfrm>
                <a:off x="446333" y="3921425"/>
                <a:ext cx="230712" cy="305233"/>
              </a:xfrm>
              <a:custGeom>
                <a:gdLst>
                  <a:gd name="connsiteX0" fmla="*/ 4603 w 230712"/>
                  <a:gd name="connsiteY0" fmla="*/ 305234 h 305233"/>
                  <a:gd name="connsiteX1" fmla="*/ 228484 w 230712"/>
                  <a:gd name="connsiteY1" fmla="*/ 0 h 305233"/>
                  <a:gd name="connsiteX2" fmla="*/ 4603 w 230712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8" name="" descr="62fe8730-991f-485f-9010-362a7b3316fb"/>
              <p:cNvSpPr/>
              <p:nvPr/>
            </p:nvSpPr>
            <p:spPr>
              <a:xfrm>
                <a:off x="364935" y="3724146"/>
                <a:ext cx="177542" cy="378532"/>
              </a:xfrm>
              <a:custGeom>
                <a:gdLst>
                  <a:gd name="connsiteX0" fmla="*/ 89499 w 177542"/>
                  <a:gd name="connsiteY0" fmla="*/ 378532 h 378532"/>
                  <a:gd name="connsiteX1" fmla="*/ 91207 w 177542"/>
                  <a:gd name="connsiteY1" fmla="*/ 0 h 378532"/>
                  <a:gd name="connsiteX2" fmla="*/ 89499 w 177542"/>
                  <a:gd name="connsiteY2" fmla="*/ 378532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42" h="378532">
                    <a:moveTo>
                      <a:pt x="89499" y="378532"/>
                    </a:moveTo>
                    <a:cubicBezTo>
                      <a:pt x="89499" y="378532"/>
                      <a:pt x="286453" y="220383"/>
                      <a:pt x="91207" y="0"/>
                    </a:cubicBezTo>
                    <a:cubicBezTo>
                      <a:pt x="91289" y="0"/>
                      <a:pt x="-112906" y="172304"/>
                      <a:pt x="89499" y="37853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" descr="47f0e7d2-82d5-41cc-b6fa-851ddb0a18f2"/>
              <p:cNvSpPr/>
              <p:nvPr/>
            </p:nvSpPr>
            <p:spPr>
              <a:xfrm>
                <a:off x="227685" y="3915649"/>
                <a:ext cx="230781" cy="305152"/>
              </a:xfrm>
              <a:custGeom>
                <a:gdLst>
                  <a:gd name="connsiteX0" fmla="*/ 226179 w 230781"/>
                  <a:gd name="connsiteY0" fmla="*/ 305153 h 305152"/>
                  <a:gd name="connsiteX1" fmla="*/ 2216 w 230781"/>
                  <a:gd name="connsiteY1" fmla="*/ 0 h 305152"/>
                  <a:gd name="connsiteX2" fmla="*/ 226179 w 230781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1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98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0" name="" descr="35d8c9b6-ab5e-4d7d-900f-b8940c91bd9c"/>
            <p:cNvGrpSpPr/>
            <p:nvPr/>
          </p:nvGrpSpPr>
          <p:grpSpPr>
            <a:xfrm>
              <a:off x="3433454" y="5265772"/>
              <a:ext cx="461807" cy="1586207"/>
              <a:chOff x="3433454" y="5265772"/>
              <a:chExt cx="461807" cy="1586207"/>
            </a:xfrm>
          </p:grpSpPr>
          <p:sp>
            <p:nvSpPr>
              <p:cNvPr id="91" name="" descr="d352e83c-3de0-4173-9bf3-66acdf311c2a"/>
              <p:cNvSpPr/>
              <p:nvPr/>
            </p:nvSpPr>
            <p:spPr>
              <a:xfrm>
                <a:off x="3617330" y="6320830"/>
                <a:ext cx="87779" cy="531149"/>
              </a:xfrm>
              <a:custGeom>
                <a:gdLst>
                  <a:gd name="connsiteX0" fmla="*/ 78180 w 87779"/>
                  <a:gd name="connsiteY0" fmla="*/ 0 h 531149"/>
                  <a:gd name="connsiteX1" fmla="*/ 87779 w 87779"/>
                  <a:gd name="connsiteY1" fmla="*/ 531150 h 531149"/>
                  <a:gd name="connsiteX2" fmla="*/ 6020 w 87779"/>
                  <a:gd name="connsiteY2" fmla="*/ 531150 h 531149"/>
                  <a:gd name="connsiteX3" fmla="*/ 0 w 87779"/>
                  <a:gd name="connsiteY3" fmla="*/ 3987 h 5311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779" h="531149">
                    <a:moveTo>
                      <a:pt x="78180" y="0"/>
                    </a:moveTo>
                    <a:lnTo>
                      <a:pt x="87779" y="531150"/>
                    </a:lnTo>
                    <a:lnTo>
                      <a:pt x="6020" y="531150"/>
                    </a:lnTo>
                    <a:lnTo>
                      <a:pt x="0" y="3987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" descr="09ed1beb-6e08-4a82-af03-099dee30bbf7"/>
              <p:cNvSpPr/>
              <p:nvPr/>
            </p:nvSpPr>
            <p:spPr>
              <a:xfrm>
                <a:off x="3652086" y="6062129"/>
                <a:ext cx="230728" cy="305152"/>
              </a:xfrm>
              <a:custGeom>
                <a:gdLst>
                  <a:gd name="connsiteX0" fmla="*/ 4618 w 230728"/>
                  <a:gd name="connsiteY0" fmla="*/ 305153 h 305152"/>
                  <a:gd name="connsiteX1" fmla="*/ 228500 w 230728"/>
                  <a:gd name="connsiteY1" fmla="*/ 0 h 305152"/>
                  <a:gd name="connsiteX2" fmla="*/ 4618 w 230728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28" h="305152">
                    <a:moveTo>
                      <a:pt x="4618" y="305153"/>
                    </a:moveTo>
                    <a:cubicBezTo>
                      <a:pt x="4618" y="305153"/>
                      <a:pt x="256892" y="293031"/>
                      <a:pt x="228500" y="0"/>
                    </a:cubicBezTo>
                    <a:cubicBezTo>
                      <a:pt x="228500" y="-81"/>
                      <a:pt x="-38010" y="19281"/>
                      <a:pt x="4618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" descr="5f2ff301-57a0-4d8b-8567-4028d4691c3e"/>
              <p:cNvSpPr/>
              <p:nvPr/>
            </p:nvSpPr>
            <p:spPr>
              <a:xfrm>
                <a:off x="3433454" y="6056273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" descr="275e15f8-374d-427b-8d1a-17c407aa6781"/>
              <p:cNvSpPr/>
              <p:nvPr/>
            </p:nvSpPr>
            <p:spPr>
              <a:xfrm>
                <a:off x="3656413" y="5847604"/>
                <a:ext cx="230713" cy="305234"/>
              </a:xfrm>
              <a:custGeom>
                <a:gdLst>
                  <a:gd name="connsiteX0" fmla="*/ 4603 w 230713"/>
                  <a:gd name="connsiteY0" fmla="*/ 305234 h 305234"/>
                  <a:gd name="connsiteX1" fmla="*/ 228485 w 230713"/>
                  <a:gd name="connsiteY1" fmla="*/ 0 h 305234"/>
                  <a:gd name="connsiteX2" fmla="*/ 4603 w 230713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234">
                    <a:moveTo>
                      <a:pt x="4603" y="305234"/>
                    </a:moveTo>
                    <a:cubicBezTo>
                      <a:pt x="4603" y="305234"/>
                      <a:pt x="256876" y="293113"/>
                      <a:pt x="228485" y="0"/>
                    </a:cubicBezTo>
                    <a:cubicBezTo>
                      <a:pt x="228485" y="81"/>
                      <a:pt x="-37944" y="19443"/>
                      <a:pt x="4603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" descr="cc9f8650-f1a1-4732-ac6c-0fe9ac2347c4"/>
              <p:cNvSpPr/>
              <p:nvPr/>
            </p:nvSpPr>
            <p:spPr>
              <a:xfrm>
                <a:off x="3441101" y="5851834"/>
                <a:ext cx="230781" cy="305152"/>
              </a:xfrm>
              <a:custGeom>
                <a:gdLst>
                  <a:gd name="connsiteX0" fmla="*/ 226179 w 230781"/>
                  <a:gd name="connsiteY0" fmla="*/ 305153 h 305152"/>
                  <a:gd name="connsiteX1" fmla="*/ 2216 w 230781"/>
                  <a:gd name="connsiteY1" fmla="*/ 0 h 305152"/>
                  <a:gd name="connsiteX2" fmla="*/ 226179 w 230781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1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97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" descr="ebf22d02-191c-4818-b2f3-233555b734f2"/>
              <p:cNvSpPr/>
              <p:nvPr/>
            </p:nvSpPr>
            <p:spPr>
              <a:xfrm>
                <a:off x="3662108" y="5651463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0"/>
                      <a:pt x="-37945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" descr="bcfd92d3-4586-4a21-85d4-99a43dbac79f"/>
              <p:cNvSpPr/>
              <p:nvPr/>
            </p:nvSpPr>
            <p:spPr>
              <a:xfrm>
                <a:off x="3442484" y="5648860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8" name="" descr="4ebd4303-dab8-4185-b399-50b8251bf01a"/>
              <p:cNvSpPr/>
              <p:nvPr/>
            </p:nvSpPr>
            <p:spPr>
              <a:xfrm>
                <a:off x="3664549" y="5463052"/>
                <a:ext cx="230713" cy="305233"/>
              </a:xfrm>
              <a:custGeom>
                <a:gdLst>
                  <a:gd name="connsiteX0" fmla="*/ 4603 w 230713"/>
                  <a:gd name="connsiteY0" fmla="*/ 305234 h 305233"/>
                  <a:gd name="connsiteX1" fmla="*/ 228485 w 230713"/>
                  <a:gd name="connsiteY1" fmla="*/ 0 h 305233"/>
                  <a:gd name="connsiteX2" fmla="*/ 4603 w 230713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5" y="0"/>
                    </a:cubicBezTo>
                    <a:cubicBezTo>
                      <a:pt x="228485" y="81"/>
                      <a:pt x="-37944" y="19443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9" name="" descr="9ab4a9e9-ad3f-4745-b576-b46e3d54fa89"/>
              <p:cNvSpPr/>
              <p:nvPr/>
            </p:nvSpPr>
            <p:spPr>
              <a:xfrm>
                <a:off x="3583133" y="5265772"/>
                <a:ext cx="177560" cy="378532"/>
              </a:xfrm>
              <a:custGeom>
                <a:gdLst>
                  <a:gd name="connsiteX0" fmla="*/ 89517 w 177560"/>
                  <a:gd name="connsiteY0" fmla="*/ 378532 h 378532"/>
                  <a:gd name="connsiteX1" fmla="*/ 91225 w 177560"/>
                  <a:gd name="connsiteY1" fmla="*/ 0 h 378532"/>
                  <a:gd name="connsiteX2" fmla="*/ 89517 w 177560"/>
                  <a:gd name="connsiteY2" fmla="*/ 378532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60" h="378532">
                    <a:moveTo>
                      <a:pt x="89517" y="378532"/>
                    </a:moveTo>
                    <a:cubicBezTo>
                      <a:pt x="89517" y="378532"/>
                      <a:pt x="286471" y="220383"/>
                      <a:pt x="91225" y="0"/>
                    </a:cubicBezTo>
                    <a:cubicBezTo>
                      <a:pt x="91225" y="81"/>
                      <a:pt x="-112888" y="172304"/>
                      <a:pt x="89517" y="37853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0" name="" descr="acab6c68-cac1-4cae-886c-275c64b9f098"/>
              <p:cNvSpPr/>
              <p:nvPr/>
            </p:nvSpPr>
            <p:spPr>
              <a:xfrm>
                <a:off x="3445901" y="5457357"/>
                <a:ext cx="230780" cy="305152"/>
              </a:xfrm>
              <a:custGeom>
                <a:gdLst>
                  <a:gd name="connsiteX0" fmla="*/ 226179 w 230780"/>
                  <a:gd name="connsiteY0" fmla="*/ 305153 h 305152"/>
                  <a:gd name="connsiteX1" fmla="*/ 2216 w 230780"/>
                  <a:gd name="connsiteY1" fmla="*/ 0 h 305152"/>
                  <a:gd name="connsiteX2" fmla="*/ 226179 w 230780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0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01" name="" descr="67e14f9e-c473-4a55-b208-275fdd2b9004"/>
            <p:cNvGrpSpPr/>
            <p:nvPr/>
          </p:nvGrpSpPr>
          <p:grpSpPr>
            <a:xfrm>
              <a:off x="3986650" y="5265772"/>
              <a:ext cx="461807" cy="1586207"/>
              <a:chOff x="3986650" y="5265772"/>
              <a:chExt cx="461807" cy="1586207"/>
            </a:xfrm>
          </p:grpSpPr>
          <p:sp>
            <p:nvSpPr>
              <p:cNvPr id="102" name="" descr="0fc9628d-77c0-49d1-9418-8513cab4e8a1"/>
              <p:cNvSpPr/>
              <p:nvPr/>
            </p:nvSpPr>
            <p:spPr>
              <a:xfrm>
                <a:off x="4170038" y="6320830"/>
                <a:ext cx="88755" cy="531149"/>
              </a:xfrm>
              <a:custGeom>
                <a:gdLst>
                  <a:gd name="connsiteX0" fmla="*/ 78668 w 88755"/>
                  <a:gd name="connsiteY0" fmla="*/ 0 h 531149"/>
                  <a:gd name="connsiteX1" fmla="*/ 88755 w 88755"/>
                  <a:gd name="connsiteY1" fmla="*/ 531150 h 531149"/>
                  <a:gd name="connsiteX2" fmla="*/ 0 w 88755"/>
                  <a:gd name="connsiteY2" fmla="*/ 531150 h 531149"/>
                  <a:gd name="connsiteX3" fmla="*/ 488 w 88755"/>
                  <a:gd name="connsiteY3" fmla="*/ 3987 h 5311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755" h="531149">
                    <a:moveTo>
                      <a:pt x="78668" y="0"/>
                    </a:moveTo>
                    <a:lnTo>
                      <a:pt x="88755" y="531150"/>
                    </a:lnTo>
                    <a:lnTo>
                      <a:pt x="0" y="531150"/>
                    </a:lnTo>
                    <a:lnTo>
                      <a:pt x="488" y="3987"/>
                    </a:ln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3" name="" descr="fc4d1b3b-cd41-4fd3-b5e3-5c6436ce8a96"/>
              <p:cNvSpPr/>
              <p:nvPr/>
            </p:nvSpPr>
            <p:spPr>
              <a:xfrm>
                <a:off x="4205282" y="6062129"/>
                <a:ext cx="230728" cy="305152"/>
              </a:xfrm>
              <a:custGeom>
                <a:gdLst>
                  <a:gd name="connsiteX0" fmla="*/ 4618 w 230728"/>
                  <a:gd name="connsiteY0" fmla="*/ 305153 h 305152"/>
                  <a:gd name="connsiteX1" fmla="*/ 228500 w 230728"/>
                  <a:gd name="connsiteY1" fmla="*/ 0 h 305152"/>
                  <a:gd name="connsiteX2" fmla="*/ 4618 w 230728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28" h="305152">
                    <a:moveTo>
                      <a:pt x="4618" y="305153"/>
                    </a:moveTo>
                    <a:cubicBezTo>
                      <a:pt x="4618" y="305153"/>
                      <a:pt x="256892" y="293031"/>
                      <a:pt x="228500" y="0"/>
                    </a:cubicBezTo>
                    <a:cubicBezTo>
                      <a:pt x="228500" y="-81"/>
                      <a:pt x="-38010" y="19281"/>
                      <a:pt x="4618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4" name="" descr="34f0704a-dd38-4174-8a1b-80c2477cb7a8"/>
              <p:cNvSpPr/>
              <p:nvPr/>
            </p:nvSpPr>
            <p:spPr>
              <a:xfrm>
                <a:off x="3986650" y="6056273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112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5" name="" descr="c1061e10-cf9f-4433-8875-26ecc429e726"/>
              <p:cNvSpPr/>
              <p:nvPr/>
            </p:nvSpPr>
            <p:spPr>
              <a:xfrm>
                <a:off x="4209609" y="5847604"/>
                <a:ext cx="230712" cy="305234"/>
              </a:xfrm>
              <a:custGeom>
                <a:gdLst>
                  <a:gd name="connsiteX0" fmla="*/ 4603 w 230712"/>
                  <a:gd name="connsiteY0" fmla="*/ 305234 h 305234"/>
                  <a:gd name="connsiteX1" fmla="*/ 228484 w 230712"/>
                  <a:gd name="connsiteY1" fmla="*/ 0 h 305234"/>
                  <a:gd name="connsiteX2" fmla="*/ 4603 w 230712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4">
                    <a:moveTo>
                      <a:pt x="4603" y="305234"/>
                    </a:moveTo>
                    <a:cubicBezTo>
                      <a:pt x="4603" y="305234"/>
                      <a:pt x="256876" y="293113"/>
                      <a:pt x="228484" y="0"/>
                    </a:cubicBezTo>
                    <a:cubicBezTo>
                      <a:pt x="228484" y="81"/>
                      <a:pt x="-37945" y="19443"/>
                      <a:pt x="4603" y="305234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6" name="" descr="ab9c0160-ee2d-482e-9dcf-03dd85a4cb22"/>
              <p:cNvSpPr/>
              <p:nvPr/>
            </p:nvSpPr>
            <p:spPr>
              <a:xfrm>
                <a:off x="3994297" y="5851834"/>
                <a:ext cx="230781" cy="305152"/>
              </a:xfrm>
              <a:custGeom>
                <a:gdLst>
                  <a:gd name="connsiteX0" fmla="*/ 226179 w 230781"/>
                  <a:gd name="connsiteY0" fmla="*/ 305153 h 305152"/>
                  <a:gd name="connsiteX1" fmla="*/ 2216 w 230781"/>
                  <a:gd name="connsiteY1" fmla="*/ 0 h 305152"/>
                  <a:gd name="connsiteX2" fmla="*/ 226179 w 230781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1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97" y="0"/>
                      <a:pt x="268727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" name="" descr="3d7b12f6-0d01-4dd1-ba00-325013263696"/>
              <p:cNvSpPr/>
              <p:nvPr/>
            </p:nvSpPr>
            <p:spPr>
              <a:xfrm>
                <a:off x="4215304" y="5651463"/>
                <a:ext cx="230713" cy="305234"/>
              </a:xfrm>
              <a:custGeom>
                <a:gdLst>
                  <a:gd name="connsiteX0" fmla="*/ 4603 w 230713"/>
                  <a:gd name="connsiteY0" fmla="*/ 305234 h 305234"/>
                  <a:gd name="connsiteX1" fmla="*/ 228485 w 230713"/>
                  <a:gd name="connsiteY1" fmla="*/ 0 h 305234"/>
                  <a:gd name="connsiteX2" fmla="*/ 4603 w 230713"/>
                  <a:gd name="connsiteY2" fmla="*/ 305234 h 3052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3" h="305234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5" y="0"/>
                    </a:cubicBezTo>
                    <a:cubicBezTo>
                      <a:pt x="228485" y="0"/>
                      <a:pt x="-37944" y="19362"/>
                      <a:pt x="4603" y="305234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8" name="" descr="947a4468-e79a-4afd-bc95-cdfa9d6fbbc6"/>
              <p:cNvSpPr/>
              <p:nvPr/>
            </p:nvSpPr>
            <p:spPr>
              <a:xfrm>
                <a:off x="3995680" y="5648860"/>
                <a:ext cx="230765" cy="305152"/>
              </a:xfrm>
              <a:custGeom>
                <a:gdLst>
                  <a:gd name="connsiteX0" fmla="*/ 226179 w 230765"/>
                  <a:gd name="connsiteY0" fmla="*/ 305153 h 305152"/>
                  <a:gd name="connsiteX1" fmla="*/ 2216 w 230765"/>
                  <a:gd name="connsiteY1" fmla="*/ 0 h 305152"/>
                  <a:gd name="connsiteX2" fmla="*/ 226179 w 230765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65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645" y="19280"/>
                      <a:pt x="226179" y="305153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9" name="" descr="79f12cd7-2348-49b7-9cb1-bb7ee7ba30f1"/>
              <p:cNvSpPr/>
              <p:nvPr/>
            </p:nvSpPr>
            <p:spPr>
              <a:xfrm>
                <a:off x="4217745" y="5463052"/>
                <a:ext cx="230712" cy="305233"/>
              </a:xfrm>
              <a:custGeom>
                <a:gdLst>
                  <a:gd name="connsiteX0" fmla="*/ 4603 w 230712"/>
                  <a:gd name="connsiteY0" fmla="*/ 305234 h 305233"/>
                  <a:gd name="connsiteX1" fmla="*/ 228484 w 230712"/>
                  <a:gd name="connsiteY1" fmla="*/ 0 h 305233"/>
                  <a:gd name="connsiteX2" fmla="*/ 4603 w 230712"/>
                  <a:gd name="connsiteY2" fmla="*/ 305234 h 3052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12" h="305233">
                    <a:moveTo>
                      <a:pt x="4603" y="305234"/>
                    </a:moveTo>
                    <a:cubicBezTo>
                      <a:pt x="4603" y="305234"/>
                      <a:pt x="256876" y="293112"/>
                      <a:pt x="228484" y="0"/>
                    </a:cubicBezTo>
                    <a:cubicBezTo>
                      <a:pt x="228484" y="81"/>
                      <a:pt x="-37945" y="19443"/>
                      <a:pt x="4603" y="305234"/>
                    </a:cubicBezTo>
                    <a:close/>
                  </a:path>
                </a:pathLst>
              </a:custGeom>
              <a:solidFill>
                <a:srgbClr val="F7B000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0" name="" descr="a2e8a8e8-ef0e-414d-a74e-f95953d64bb9"/>
              <p:cNvSpPr/>
              <p:nvPr/>
            </p:nvSpPr>
            <p:spPr>
              <a:xfrm>
                <a:off x="4136329" y="5265772"/>
                <a:ext cx="177560" cy="378532"/>
              </a:xfrm>
              <a:custGeom>
                <a:gdLst>
                  <a:gd name="connsiteX0" fmla="*/ 89517 w 177560"/>
                  <a:gd name="connsiteY0" fmla="*/ 378532 h 378532"/>
                  <a:gd name="connsiteX1" fmla="*/ 91225 w 177560"/>
                  <a:gd name="connsiteY1" fmla="*/ 0 h 378532"/>
                  <a:gd name="connsiteX2" fmla="*/ 89517 w 177560"/>
                  <a:gd name="connsiteY2" fmla="*/ 378532 h 3785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560" h="378532">
                    <a:moveTo>
                      <a:pt x="89517" y="378532"/>
                    </a:moveTo>
                    <a:cubicBezTo>
                      <a:pt x="89517" y="378532"/>
                      <a:pt x="286471" y="220383"/>
                      <a:pt x="91225" y="0"/>
                    </a:cubicBezTo>
                    <a:cubicBezTo>
                      <a:pt x="91225" y="81"/>
                      <a:pt x="-112888" y="172304"/>
                      <a:pt x="89517" y="378532"/>
                    </a:cubicBezTo>
                    <a:close/>
                  </a:path>
                </a:pathLst>
              </a:custGeom>
              <a:solidFill>
                <a:srgbClr val="FFC41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" descr="61f9df85-ceeb-49ce-9fb4-6f1330592ac1"/>
              <p:cNvSpPr/>
              <p:nvPr/>
            </p:nvSpPr>
            <p:spPr>
              <a:xfrm>
                <a:off x="3999097" y="5457357"/>
                <a:ext cx="230780" cy="305152"/>
              </a:xfrm>
              <a:custGeom>
                <a:gdLst>
                  <a:gd name="connsiteX0" fmla="*/ 226179 w 230780"/>
                  <a:gd name="connsiteY0" fmla="*/ 305153 h 305152"/>
                  <a:gd name="connsiteX1" fmla="*/ 2216 w 230780"/>
                  <a:gd name="connsiteY1" fmla="*/ 0 h 305152"/>
                  <a:gd name="connsiteX2" fmla="*/ 226179 w 230780"/>
                  <a:gd name="connsiteY2" fmla="*/ 305153 h 305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80" h="305152">
                    <a:moveTo>
                      <a:pt x="226179" y="305153"/>
                    </a:moveTo>
                    <a:cubicBezTo>
                      <a:pt x="226179" y="305153"/>
                      <a:pt x="-26094" y="293031"/>
                      <a:pt x="2216" y="0"/>
                    </a:cubicBezTo>
                    <a:cubicBezTo>
                      <a:pt x="2216" y="0"/>
                      <a:pt x="268726" y="19280"/>
                      <a:pt x="226179" y="305153"/>
                    </a:cubicBezTo>
                    <a:close/>
                  </a:path>
                </a:pathLst>
              </a:custGeom>
              <a:solidFill>
                <a:srgbClr val="FFEBB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12" name="" descr="45ff5bf3-113e-4d87-a187-6077cd418127"/>
            <p:cNvSpPr/>
            <p:nvPr/>
          </p:nvSpPr>
          <p:spPr>
            <a:xfrm>
              <a:off x="7718841" y="3073978"/>
              <a:ext cx="287336" cy="602007"/>
            </a:xfrm>
            <a:custGeom>
              <a:gdLst>
                <a:gd name="connsiteX0" fmla="*/ 0 w 287336"/>
                <a:gd name="connsiteY0" fmla="*/ 0 h 602007"/>
                <a:gd name="connsiteX1" fmla="*/ 287337 w 287336"/>
                <a:gd name="connsiteY1" fmla="*/ 0 h 602007"/>
                <a:gd name="connsiteX2" fmla="*/ 287337 w 287336"/>
                <a:gd name="connsiteY2" fmla="*/ 602007 h 602007"/>
                <a:gd name="connsiteX3" fmla="*/ 0 w 287336"/>
                <a:gd name="connsiteY3" fmla="*/ 602007 h 6020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7336" h="602007">
                  <a:moveTo>
                    <a:pt x="0" y="0"/>
                  </a:moveTo>
                  <a:lnTo>
                    <a:pt x="287337" y="0"/>
                  </a:lnTo>
                  <a:lnTo>
                    <a:pt x="287337" y="602007"/>
                  </a:lnTo>
                  <a:lnTo>
                    <a:pt x="0" y="602007"/>
                  </a:lnTo>
                  <a:close/>
                </a:path>
              </a:pathLst>
            </a:custGeom>
            <a:solidFill>
              <a:srgbClr val="FAE6C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3" name="" descr="fadb89dd-ae31-4716-ac01-aa4f0345c1bb"/>
            <p:cNvSpPr/>
            <p:nvPr/>
          </p:nvSpPr>
          <p:spPr>
            <a:xfrm>
              <a:off x="7677555" y="2840497"/>
              <a:ext cx="345909" cy="249832"/>
            </a:xfrm>
            <a:custGeom>
              <a:gdLst>
                <a:gd name="connsiteX0" fmla="*/ 172955 w 345909"/>
                <a:gd name="connsiteY0" fmla="*/ 0 h 249832"/>
                <a:gd name="connsiteX1" fmla="*/ 0 w 345909"/>
                <a:gd name="connsiteY1" fmla="*/ 249833 h 249832"/>
                <a:gd name="connsiteX2" fmla="*/ 345910 w 345909"/>
                <a:gd name="connsiteY2" fmla="*/ 249833 h 24983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5909" h="249832">
                  <a:moveTo>
                    <a:pt x="172955" y="0"/>
                  </a:moveTo>
                  <a:lnTo>
                    <a:pt x="0" y="249833"/>
                  </a:lnTo>
                  <a:lnTo>
                    <a:pt x="345910" y="249833"/>
                  </a:lnTo>
                  <a:close/>
                </a:path>
              </a:pathLst>
            </a:custGeom>
            <a:solidFill>
              <a:srgbClr val="697A1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4" name="" descr="49719f8e-4967-4908-8bab-ed8461d10c32"/>
            <p:cNvSpPr/>
            <p:nvPr/>
          </p:nvSpPr>
          <p:spPr>
            <a:xfrm>
              <a:off x="7792831" y="3428593"/>
              <a:ext cx="123004" cy="250890"/>
            </a:xfrm>
            <a:custGeom>
              <a:gdLst>
                <a:gd name="connsiteX0" fmla="*/ 123005 w 123004"/>
                <a:gd name="connsiteY0" fmla="*/ 250891 h 250890"/>
                <a:gd name="connsiteX1" fmla="*/ 123005 w 123004"/>
                <a:gd name="connsiteY1" fmla="*/ 61502 h 250890"/>
                <a:gd name="connsiteX2" fmla="*/ 61502 w 123004"/>
                <a:gd name="connsiteY2" fmla="*/ 0 h 250890"/>
                <a:gd name="connsiteX3" fmla="*/ 61502 w 123004"/>
                <a:gd name="connsiteY3" fmla="*/ 0 h 250890"/>
                <a:gd name="connsiteX4" fmla="*/ 0 w 123004"/>
                <a:gd name="connsiteY4" fmla="*/ 61502 h 250890"/>
                <a:gd name="connsiteX5" fmla="*/ 0 w 123004"/>
                <a:gd name="connsiteY5" fmla="*/ 250891 h 250890"/>
                <a:gd name="connsiteX6" fmla="*/ 123005 w 123004"/>
                <a:gd name="connsiteY6" fmla="*/ 250891 h 25089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003" h="250890">
                  <a:moveTo>
                    <a:pt x="123005" y="250891"/>
                  </a:moveTo>
                  <a:lnTo>
                    <a:pt x="123005" y="61502"/>
                  </a:lnTo>
                  <a:cubicBezTo>
                    <a:pt x="123005" y="27497"/>
                    <a:pt x="95508" y="0"/>
                    <a:pt x="61502" y="0"/>
                  </a:cubicBezTo>
                  <a:lnTo>
                    <a:pt x="61502" y="0"/>
                  </a:lnTo>
                  <a:cubicBezTo>
                    <a:pt x="27497" y="0"/>
                    <a:pt x="0" y="27497"/>
                    <a:pt x="0" y="61502"/>
                  </a:cubicBezTo>
                  <a:lnTo>
                    <a:pt x="0" y="250891"/>
                  </a:lnTo>
                  <a:lnTo>
                    <a:pt x="123005" y="250891"/>
                  </a:lnTo>
                  <a:close/>
                </a:path>
              </a:pathLst>
            </a:custGeom>
            <a:solidFill>
              <a:srgbClr val="946B4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15" name="" descr="d4ef4c0f-7b0c-4349-bf91-c4b8d7c6b1a4"/>
            <p:cNvGrpSpPr/>
            <p:nvPr/>
          </p:nvGrpSpPr>
          <p:grpSpPr>
            <a:xfrm>
              <a:off x="7502037" y="3006944"/>
              <a:ext cx="378043" cy="548640"/>
              <a:chOff x="6516320" y="3006944"/>
              <a:chExt cx="378043" cy="548640"/>
            </a:xfrm>
            <a:solidFill>
              <a:srgbClr val="459C1F"/>
            </a:solidFill>
          </p:grpSpPr>
          <p:grpSp>
            <p:nvGrpSpPr>
              <p:cNvPr id="116" name="" descr="1fbaaf1a-efc5-4cec-be14-2e0ac35f0739"/>
              <p:cNvGrpSpPr/>
              <p:nvPr/>
            </p:nvGrpSpPr>
            <p:grpSpPr>
              <a:xfrm>
                <a:off x="6516320" y="3006944"/>
                <a:ext cx="373651" cy="273099"/>
                <a:chOff x="6516320" y="3006944"/>
                <a:chExt cx="373651" cy="273099"/>
              </a:xfrm>
              <a:solidFill>
                <a:srgbClr val="459C1F"/>
              </a:solidFill>
            </p:grpSpPr>
            <p:sp>
              <p:nvSpPr>
                <p:cNvPr id="117" name="" descr="92707686-1d82-4d4d-8b83-70397f362edc"/>
                <p:cNvSpPr/>
                <p:nvPr/>
              </p:nvSpPr>
              <p:spPr>
                <a:xfrm>
                  <a:off x="6516320" y="3006944"/>
                  <a:ext cx="373651" cy="273099"/>
                </a:xfrm>
                <a:custGeom>
                  <a:gdLst>
                    <a:gd name="connsiteX0" fmla="*/ 7078 w 373651"/>
                    <a:gd name="connsiteY0" fmla="*/ 130001 h 273099"/>
                    <a:gd name="connsiteX1" fmla="*/ 0 w 373651"/>
                    <a:gd name="connsiteY1" fmla="*/ 126991 h 273099"/>
                    <a:gd name="connsiteX2" fmla="*/ 72159 w 373651"/>
                    <a:gd name="connsiteY2" fmla="*/ 0 h 273099"/>
                    <a:gd name="connsiteX3" fmla="*/ 373651 w 373651"/>
                    <a:gd name="connsiteY3" fmla="*/ 225509 h 273099"/>
                    <a:gd name="connsiteX4" fmla="*/ 346561 w 373651"/>
                    <a:gd name="connsiteY4" fmla="*/ 273100 h 273099"/>
                    <a:gd name="connsiteX5" fmla="*/ 7078 w 373651"/>
                    <a:gd name="connsiteY5" fmla="*/ 130001 h 273099"/>
                    <a:gd name="connsiteX6" fmla="*/ 7078 w 373651"/>
                    <a:gd name="connsiteY6" fmla="*/ 130001 h 273099"/>
                    <a:gd name="connsiteX7" fmla="*/ 340785 w 373651"/>
                    <a:gd name="connsiteY7" fmla="*/ 255772 h 273099"/>
                    <a:gd name="connsiteX8" fmla="*/ 355835 w 373651"/>
                    <a:gd name="connsiteY8" fmla="*/ 229251 h 273099"/>
                    <a:gd name="connsiteX9" fmla="*/ 76390 w 373651"/>
                    <a:gd name="connsiteY9" fmla="*/ 20257 h 273099"/>
                    <a:gd name="connsiteX10" fmla="*/ 19443 w 373651"/>
                    <a:gd name="connsiteY10" fmla="*/ 120402 h 273099"/>
                    <a:gd name="connsiteX11" fmla="*/ 340785 w 373651"/>
                    <a:gd name="connsiteY11" fmla="*/ 255772 h 273099"/>
                    <a:gd name="connsiteX12" fmla="*/ 340785 w 373651"/>
                    <a:gd name="connsiteY12" fmla="*/ 255772 h 2730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73651" h="273099">
                      <a:moveTo>
                        <a:pt x="7078" y="130001"/>
                      </a:moveTo>
                      <a:lnTo>
                        <a:pt x="0" y="126991"/>
                      </a:lnTo>
                      <a:lnTo>
                        <a:pt x="72159" y="0"/>
                      </a:lnTo>
                      <a:lnTo>
                        <a:pt x="373651" y="225509"/>
                      </a:lnTo>
                      <a:lnTo>
                        <a:pt x="346561" y="273100"/>
                      </a:lnTo>
                      <a:lnTo>
                        <a:pt x="7078" y="130001"/>
                      </a:lnTo>
                      <a:lnTo>
                        <a:pt x="7078" y="130001"/>
                      </a:lnTo>
                      <a:close/>
                      <a:moveTo>
                        <a:pt x="340785" y="255772"/>
                      </a:moveTo>
                      <a:lnTo>
                        <a:pt x="355835" y="229251"/>
                      </a:lnTo>
                      <a:lnTo>
                        <a:pt x="76390" y="20257"/>
                      </a:lnTo>
                      <a:lnTo>
                        <a:pt x="19443" y="120402"/>
                      </a:lnTo>
                      <a:lnTo>
                        <a:pt x="340785" y="255772"/>
                      </a:lnTo>
                      <a:lnTo>
                        <a:pt x="340785" y="25577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8" name="" descr="ce41f2e2-636b-4353-994e-adc0add5b45f"/>
                <p:cNvSpPr/>
                <p:nvPr/>
              </p:nvSpPr>
              <p:spPr>
                <a:xfrm>
                  <a:off x="6563585" y="3047050"/>
                  <a:ext cx="312962" cy="207448"/>
                </a:xfrm>
                <a:custGeom>
                  <a:gdLst>
                    <a:gd name="connsiteX0" fmla="*/ 0 w 312962"/>
                    <a:gd name="connsiteY0" fmla="*/ 11552 h 207448"/>
                    <a:gd name="connsiteX1" fmla="*/ 7322 w 312962"/>
                    <a:gd name="connsiteY1" fmla="*/ 0 h 207448"/>
                    <a:gd name="connsiteX2" fmla="*/ 312963 w 312962"/>
                    <a:gd name="connsiteY2" fmla="*/ 195978 h 207448"/>
                    <a:gd name="connsiteX3" fmla="*/ 305641 w 312962"/>
                    <a:gd name="connsiteY3" fmla="*/ 207448 h 207448"/>
                    <a:gd name="connsiteX4" fmla="*/ 0 w 312962"/>
                    <a:gd name="connsiteY4" fmla="*/ 11552 h 20744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2962" h="207447">
                      <a:moveTo>
                        <a:pt x="0" y="11552"/>
                      </a:moveTo>
                      <a:lnTo>
                        <a:pt x="7322" y="0"/>
                      </a:lnTo>
                      <a:lnTo>
                        <a:pt x="312963" y="195978"/>
                      </a:lnTo>
                      <a:lnTo>
                        <a:pt x="305641" y="207448"/>
                      </a:lnTo>
                      <a:lnTo>
                        <a:pt x="0" y="1155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9" name="" descr="08723a4b-c591-40bb-979d-dc953b0d9bf0"/>
                <p:cNvSpPr/>
                <p:nvPr/>
              </p:nvSpPr>
              <p:spPr>
                <a:xfrm>
                  <a:off x="6541702" y="3086181"/>
                  <a:ext cx="328582" cy="178812"/>
                </a:xfrm>
                <a:custGeom>
                  <a:gdLst>
                    <a:gd name="connsiteX0" fmla="*/ 0 w 328582"/>
                    <a:gd name="connsiteY0" fmla="*/ 12122 h 178812"/>
                    <a:gd name="connsiteX1" fmla="*/ 6264 w 328582"/>
                    <a:gd name="connsiteY1" fmla="*/ 0 h 178812"/>
                    <a:gd name="connsiteX2" fmla="*/ 328582 w 328582"/>
                    <a:gd name="connsiteY2" fmla="*/ 166610 h 178812"/>
                    <a:gd name="connsiteX3" fmla="*/ 322318 w 328582"/>
                    <a:gd name="connsiteY3" fmla="*/ 178812 h 178812"/>
                    <a:gd name="connsiteX4" fmla="*/ 0 w 328582"/>
                    <a:gd name="connsiteY4" fmla="*/ 12122 h 1788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582" h="178812">
                      <a:moveTo>
                        <a:pt x="0" y="12122"/>
                      </a:moveTo>
                      <a:lnTo>
                        <a:pt x="6264" y="0"/>
                      </a:lnTo>
                      <a:lnTo>
                        <a:pt x="328582" y="166610"/>
                      </a:lnTo>
                      <a:lnTo>
                        <a:pt x="322318" y="178812"/>
                      </a:lnTo>
                      <a:lnTo>
                        <a:pt x="0" y="1212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0" name="" descr="3d4305a7-3c78-4048-9afb-170aafd6225d"/>
                <p:cNvSpPr/>
                <p:nvPr/>
              </p:nvSpPr>
              <p:spPr>
                <a:xfrm>
                  <a:off x="6786816" y="3188115"/>
                  <a:ext cx="40676" cy="57271"/>
                </a:xfrm>
                <a:custGeom>
                  <a:gdLst>
                    <a:gd name="connsiteX0" fmla="*/ 0 w 40676"/>
                    <a:gd name="connsiteY0" fmla="*/ 50520 h 57271"/>
                    <a:gd name="connsiteX1" fmla="*/ 28799 w 40676"/>
                    <a:gd name="connsiteY1" fmla="*/ 0 h 57271"/>
                    <a:gd name="connsiteX2" fmla="*/ 40676 w 40676"/>
                    <a:gd name="connsiteY2" fmla="*/ 6752 h 57271"/>
                    <a:gd name="connsiteX3" fmla="*/ 11959 w 40676"/>
                    <a:gd name="connsiteY3" fmla="*/ 57272 h 57271"/>
                    <a:gd name="connsiteX4" fmla="*/ 0 w 40676"/>
                    <a:gd name="connsiteY4" fmla="*/ 50520 h 572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676" h="57271">
                      <a:moveTo>
                        <a:pt x="0" y="50520"/>
                      </a:moveTo>
                      <a:lnTo>
                        <a:pt x="28799" y="0"/>
                      </a:lnTo>
                      <a:lnTo>
                        <a:pt x="40676" y="6752"/>
                      </a:lnTo>
                      <a:lnTo>
                        <a:pt x="11959" y="57272"/>
                      </a:lnTo>
                      <a:lnTo>
                        <a:pt x="0" y="50520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1" name="" descr="621abe71-1573-4b0b-acc6-4e901f654f60"/>
                <p:cNvSpPr/>
                <p:nvPr/>
              </p:nvSpPr>
              <p:spPr>
                <a:xfrm>
                  <a:off x="6692366" y="3126044"/>
                  <a:ext cx="54098" cy="81026"/>
                </a:xfrm>
                <a:custGeom>
                  <a:gdLst>
                    <a:gd name="connsiteX0" fmla="*/ 0 w 54098"/>
                    <a:gd name="connsiteY0" fmla="*/ 74275 h 81026"/>
                    <a:gd name="connsiteX1" fmla="*/ 42222 w 54098"/>
                    <a:gd name="connsiteY1" fmla="*/ 0 h 81026"/>
                    <a:gd name="connsiteX2" fmla="*/ 54099 w 54098"/>
                    <a:gd name="connsiteY2" fmla="*/ 6752 h 81026"/>
                    <a:gd name="connsiteX3" fmla="*/ 11877 w 54098"/>
                    <a:gd name="connsiteY3" fmla="*/ 81027 h 81026"/>
                    <a:gd name="connsiteX4" fmla="*/ 0 w 54098"/>
                    <a:gd name="connsiteY4" fmla="*/ 74275 h 810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098" h="81026">
                      <a:moveTo>
                        <a:pt x="0" y="74275"/>
                      </a:moveTo>
                      <a:lnTo>
                        <a:pt x="42222" y="0"/>
                      </a:lnTo>
                      <a:lnTo>
                        <a:pt x="54099" y="6752"/>
                      </a:lnTo>
                      <a:lnTo>
                        <a:pt x="11877" y="81027"/>
                      </a:lnTo>
                      <a:lnTo>
                        <a:pt x="0" y="74275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2" name="" descr="ac7641cf-d017-44c5-8aa8-c9897abd922f"/>
                <p:cNvSpPr/>
                <p:nvPr/>
              </p:nvSpPr>
              <p:spPr>
                <a:xfrm>
                  <a:off x="6597021" y="3063646"/>
                  <a:ext cx="67929" cy="105269"/>
                </a:xfrm>
                <a:custGeom>
                  <a:gdLst>
                    <a:gd name="connsiteX0" fmla="*/ 0 w 67929"/>
                    <a:gd name="connsiteY0" fmla="*/ 98518 h 105269"/>
                    <a:gd name="connsiteX1" fmla="*/ 55970 w 67929"/>
                    <a:gd name="connsiteY1" fmla="*/ 0 h 105269"/>
                    <a:gd name="connsiteX2" fmla="*/ 67929 w 67929"/>
                    <a:gd name="connsiteY2" fmla="*/ 6752 h 105269"/>
                    <a:gd name="connsiteX3" fmla="*/ 11878 w 67929"/>
                    <a:gd name="connsiteY3" fmla="*/ 105270 h 105269"/>
                    <a:gd name="connsiteX4" fmla="*/ 0 w 67929"/>
                    <a:gd name="connsiteY4" fmla="*/ 98518 h 1052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929" h="105268">
                      <a:moveTo>
                        <a:pt x="0" y="98518"/>
                      </a:moveTo>
                      <a:lnTo>
                        <a:pt x="55970" y="0"/>
                      </a:lnTo>
                      <a:lnTo>
                        <a:pt x="67929" y="6752"/>
                      </a:lnTo>
                      <a:lnTo>
                        <a:pt x="11878" y="105270"/>
                      </a:lnTo>
                      <a:lnTo>
                        <a:pt x="0" y="98518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3" name="" descr="8ca5ccc0-29b4-45ea-a1c2-bccd56de32d9"/>
              <p:cNvGrpSpPr/>
              <p:nvPr/>
            </p:nvGrpSpPr>
            <p:grpSpPr>
              <a:xfrm>
                <a:off x="6527302" y="3265400"/>
                <a:ext cx="367061" cy="290183"/>
                <a:chOff x="6527302" y="3265400"/>
                <a:chExt cx="367061" cy="290183"/>
              </a:xfrm>
              <a:solidFill>
                <a:srgbClr val="459C1F"/>
              </a:solidFill>
            </p:grpSpPr>
            <p:sp>
              <p:nvSpPr>
                <p:cNvPr id="124" name="" descr="fa616197-0d57-4f7a-bac9-98eb7e62d966"/>
                <p:cNvSpPr/>
                <p:nvPr/>
              </p:nvSpPr>
              <p:spPr>
                <a:xfrm>
                  <a:off x="6527302" y="3265400"/>
                  <a:ext cx="367061" cy="290183"/>
                </a:xfrm>
                <a:custGeom>
                  <a:gdLst>
                    <a:gd name="connsiteX0" fmla="*/ 0 w 367061"/>
                    <a:gd name="connsiteY0" fmla="*/ 168806 h 290183"/>
                    <a:gd name="connsiteX1" fmla="*/ 336554 w 367061"/>
                    <a:gd name="connsiteY1" fmla="*/ 0 h 290183"/>
                    <a:gd name="connsiteX2" fmla="*/ 367062 w 367061"/>
                    <a:gd name="connsiteY2" fmla="*/ 45476 h 290183"/>
                    <a:gd name="connsiteX3" fmla="*/ 87210 w 367061"/>
                    <a:gd name="connsiteY3" fmla="*/ 285140 h 290183"/>
                    <a:gd name="connsiteX4" fmla="*/ 81352 w 367061"/>
                    <a:gd name="connsiteY4" fmla="*/ 290184 h 290183"/>
                    <a:gd name="connsiteX5" fmla="*/ 0 w 367061"/>
                    <a:gd name="connsiteY5" fmla="*/ 168806 h 290183"/>
                    <a:gd name="connsiteX6" fmla="*/ 0 w 367061"/>
                    <a:gd name="connsiteY6" fmla="*/ 168806 h 290183"/>
                    <a:gd name="connsiteX7" fmla="*/ 82736 w 367061"/>
                    <a:gd name="connsiteY7" fmla="*/ 279933 h 290183"/>
                    <a:gd name="connsiteX8" fmla="*/ 88430 w 367061"/>
                    <a:gd name="connsiteY8" fmla="*/ 276110 h 290183"/>
                    <a:gd name="connsiteX9" fmla="*/ 82736 w 367061"/>
                    <a:gd name="connsiteY9" fmla="*/ 279933 h 290183"/>
                    <a:gd name="connsiteX10" fmla="*/ 82736 w 367061"/>
                    <a:gd name="connsiteY10" fmla="*/ 279933 h 290183"/>
                    <a:gd name="connsiteX11" fmla="*/ 20013 w 367061"/>
                    <a:gd name="connsiteY11" fmla="*/ 174094 h 290183"/>
                    <a:gd name="connsiteX12" fmla="*/ 84119 w 367061"/>
                    <a:gd name="connsiteY12" fmla="*/ 269764 h 290183"/>
                    <a:gd name="connsiteX13" fmla="*/ 348920 w 367061"/>
                    <a:gd name="connsiteY13" fmla="*/ 42954 h 290183"/>
                    <a:gd name="connsiteX14" fmla="*/ 331918 w 367061"/>
                    <a:gd name="connsiteY14" fmla="*/ 17572 h 290183"/>
                    <a:gd name="connsiteX15" fmla="*/ 20013 w 367061"/>
                    <a:gd name="connsiteY15" fmla="*/ 174094 h 290183"/>
                    <a:gd name="connsiteX16" fmla="*/ 20013 w 367061"/>
                    <a:gd name="connsiteY16" fmla="*/ 174094 h 29018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67061" h="290183">
                      <a:moveTo>
                        <a:pt x="0" y="168806"/>
                      </a:moveTo>
                      <a:lnTo>
                        <a:pt x="336554" y="0"/>
                      </a:lnTo>
                      <a:lnTo>
                        <a:pt x="367062" y="45476"/>
                      </a:lnTo>
                      <a:lnTo>
                        <a:pt x="87210" y="285140"/>
                      </a:lnTo>
                      <a:lnTo>
                        <a:pt x="81352" y="290184"/>
                      </a:lnTo>
                      <a:lnTo>
                        <a:pt x="0" y="168806"/>
                      </a:lnTo>
                      <a:lnTo>
                        <a:pt x="0" y="168806"/>
                      </a:lnTo>
                      <a:close/>
                      <a:moveTo>
                        <a:pt x="82736" y="279933"/>
                      </a:moveTo>
                      <a:lnTo>
                        <a:pt x="88430" y="276110"/>
                      </a:lnTo>
                      <a:lnTo>
                        <a:pt x="82736" y="279933"/>
                      </a:lnTo>
                      <a:lnTo>
                        <a:pt x="82736" y="279933"/>
                      </a:lnTo>
                      <a:close/>
                      <a:moveTo>
                        <a:pt x="20013" y="174094"/>
                      </a:moveTo>
                      <a:lnTo>
                        <a:pt x="84119" y="269764"/>
                      </a:lnTo>
                      <a:lnTo>
                        <a:pt x="348920" y="42954"/>
                      </a:lnTo>
                      <a:lnTo>
                        <a:pt x="331918" y="17572"/>
                      </a:lnTo>
                      <a:lnTo>
                        <a:pt x="20013" y="174094"/>
                      </a:lnTo>
                      <a:lnTo>
                        <a:pt x="20013" y="174094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5" name="" descr="514c3132-db2f-43fb-9d46-fc77eaf61f8a"/>
                <p:cNvSpPr/>
                <p:nvPr/>
              </p:nvSpPr>
              <p:spPr>
                <a:xfrm>
                  <a:off x="6555369" y="3282159"/>
                  <a:ext cx="318901" cy="197441"/>
                </a:xfrm>
                <a:custGeom>
                  <a:gdLst>
                    <a:gd name="connsiteX0" fmla="*/ 0 w 318901"/>
                    <a:gd name="connsiteY0" fmla="*/ 185727 h 197441"/>
                    <a:gd name="connsiteX1" fmla="*/ 311905 w 318901"/>
                    <a:gd name="connsiteY1" fmla="*/ 0 h 197441"/>
                    <a:gd name="connsiteX2" fmla="*/ 318901 w 318901"/>
                    <a:gd name="connsiteY2" fmla="*/ 11715 h 197441"/>
                    <a:gd name="connsiteX3" fmla="*/ 6996 w 318901"/>
                    <a:gd name="connsiteY3" fmla="*/ 197442 h 197441"/>
                    <a:gd name="connsiteX4" fmla="*/ 0 w 318901"/>
                    <a:gd name="connsiteY4" fmla="*/ 185727 h 1974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901" h="197441">
                      <a:moveTo>
                        <a:pt x="0" y="185727"/>
                      </a:moveTo>
                      <a:lnTo>
                        <a:pt x="311905" y="0"/>
                      </a:lnTo>
                      <a:lnTo>
                        <a:pt x="318901" y="11715"/>
                      </a:lnTo>
                      <a:lnTo>
                        <a:pt x="6996" y="197442"/>
                      </a:lnTo>
                      <a:lnTo>
                        <a:pt x="0" y="185727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6" name="" descr="6c2683e9-71b3-4eb3-89c7-22525d6e782b"/>
                <p:cNvSpPr/>
                <p:nvPr/>
              </p:nvSpPr>
              <p:spPr>
                <a:xfrm>
                  <a:off x="6580019" y="3292165"/>
                  <a:ext cx="301247" cy="224776"/>
                </a:xfrm>
                <a:custGeom>
                  <a:gdLst>
                    <a:gd name="connsiteX0" fmla="*/ 0 w 301247"/>
                    <a:gd name="connsiteY0" fmla="*/ 213713 h 224776"/>
                    <a:gd name="connsiteX1" fmla="*/ 293194 w 301247"/>
                    <a:gd name="connsiteY1" fmla="*/ 0 h 224776"/>
                    <a:gd name="connsiteX2" fmla="*/ 301247 w 301247"/>
                    <a:gd name="connsiteY2" fmla="*/ 10983 h 224776"/>
                    <a:gd name="connsiteX3" fmla="*/ 8054 w 301247"/>
                    <a:gd name="connsiteY3" fmla="*/ 224776 h 224776"/>
                    <a:gd name="connsiteX4" fmla="*/ 0 w 301247"/>
                    <a:gd name="connsiteY4" fmla="*/ 213713 h 2247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1247" h="224776">
                      <a:moveTo>
                        <a:pt x="0" y="213713"/>
                      </a:moveTo>
                      <a:lnTo>
                        <a:pt x="293194" y="0"/>
                      </a:lnTo>
                      <a:lnTo>
                        <a:pt x="301247" y="10983"/>
                      </a:lnTo>
                      <a:lnTo>
                        <a:pt x="8054" y="224776"/>
                      </a:lnTo>
                      <a:lnTo>
                        <a:pt x="0" y="213713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" name="" descr="9b64e3d6-9ea2-4a00-91ff-cd77e422642b"/>
                <p:cNvSpPr/>
                <p:nvPr/>
              </p:nvSpPr>
              <p:spPr>
                <a:xfrm>
                  <a:off x="6790884" y="3304531"/>
                  <a:ext cx="43767" cy="55888"/>
                </a:xfrm>
                <a:custGeom>
                  <a:gdLst>
                    <a:gd name="connsiteX0" fmla="*/ 0 w 43767"/>
                    <a:gd name="connsiteY0" fmla="*/ 7566 h 55888"/>
                    <a:gd name="connsiteX1" fmla="*/ 11390 w 43767"/>
                    <a:gd name="connsiteY1" fmla="*/ 0 h 55888"/>
                    <a:gd name="connsiteX2" fmla="*/ 43768 w 43767"/>
                    <a:gd name="connsiteY2" fmla="*/ 48242 h 55888"/>
                    <a:gd name="connsiteX3" fmla="*/ 32378 w 43767"/>
                    <a:gd name="connsiteY3" fmla="*/ 55889 h 55888"/>
                    <a:gd name="connsiteX4" fmla="*/ 0 w 43767"/>
                    <a:gd name="connsiteY4" fmla="*/ 7566 h 5588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767" h="55887">
                      <a:moveTo>
                        <a:pt x="0" y="7566"/>
                      </a:moveTo>
                      <a:lnTo>
                        <a:pt x="11390" y="0"/>
                      </a:lnTo>
                      <a:lnTo>
                        <a:pt x="43768" y="48242"/>
                      </a:lnTo>
                      <a:lnTo>
                        <a:pt x="32378" y="55889"/>
                      </a:lnTo>
                      <a:lnTo>
                        <a:pt x="0" y="7566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8" name="" descr="13bb3c09-0a5d-450f-a32d-efc55d9e157a"/>
                <p:cNvSpPr/>
                <p:nvPr/>
              </p:nvSpPr>
              <p:spPr>
                <a:xfrm>
                  <a:off x="6699118" y="3349193"/>
                  <a:ext cx="58899" cy="78586"/>
                </a:xfrm>
                <a:custGeom>
                  <a:gdLst>
                    <a:gd name="connsiteX0" fmla="*/ 0 w 58899"/>
                    <a:gd name="connsiteY0" fmla="*/ 7647 h 78586"/>
                    <a:gd name="connsiteX1" fmla="*/ 11390 w 58899"/>
                    <a:gd name="connsiteY1" fmla="*/ 0 h 78586"/>
                    <a:gd name="connsiteX2" fmla="*/ 58899 w 58899"/>
                    <a:gd name="connsiteY2" fmla="*/ 71021 h 78586"/>
                    <a:gd name="connsiteX3" fmla="*/ 47591 w 58899"/>
                    <a:gd name="connsiteY3" fmla="*/ 78586 h 78586"/>
                    <a:gd name="connsiteX4" fmla="*/ 0 w 58899"/>
                    <a:gd name="connsiteY4" fmla="*/ 7647 h 7858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898" h="78586">
                      <a:moveTo>
                        <a:pt x="0" y="7647"/>
                      </a:moveTo>
                      <a:lnTo>
                        <a:pt x="11390" y="0"/>
                      </a:lnTo>
                      <a:lnTo>
                        <a:pt x="58899" y="71021"/>
                      </a:lnTo>
                      <a:lnTo>
                        <a:pt x="47591" y="78586"/>
                      </a:lnTo>
                      <a:lnTo>
                        <a:pt x="0" y="7647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9" name="" descr="4b8e06a1-29c6-448f-95c1-119b4c33a0e3"/>
                <p:cNvSpPr/>
                <p:nvPr/>
              </p:nvSpPr>
              <p:spPr>
                <a:xfrm>
                  <a:off x="6606865" y="3394262"/>
                  <a:ext cx="74437" cy="101771"/>
                </a:xfrm>
                <a:custGeom>
                  <a:gdLst>
                    <a:gd name="connsiteX0" fmla="*/ 0 w 74437"/>
                    <a:gd name="connsiteY0" fmla="*/ 7566 h 101771"/>
                    <a:gd name="connsiteX1" fmla="*/ 11390 w 74437"/>
                    <a:gd name="connsiteY1" fmla="*/ 0 h 101771"/>
                    <a:gd name="connsiteX2" fmla="*/ 74438 w 74437"/>
                    <a:gd name="connsiteY2" fmla="*/ 94124 h 101771"/>
                    <a:gd name="connsiteX3" fmla="*/ 63129 w 74437"/>
                    <a:gd name="connsiteY3" fmla="*/ 101772 h 101771"/>
                    <a:gd name="connsiteX4" fmla="*/ 0 w 74437"/>
                    <a:gd name="connsiteY4" fmla="*/ 7566 h 1017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437" h="101771">
                      <a:moveTo>
                        <a:pt x="0" y="7566"/>
                      </a:moveTo>
                      <a:lnTo>
                        <a:pt x="11390" y="0"/>
                      </a:lnTo>
                      <a:lnTo>
                        <a:pt x="74438" y="94124"/>
                      </a:lnTo>
                      <a:lnTo>
                        <a:pt x="63129" y="101772"/>
                      </a:lnTo>
                      <a:lnTo>
                        <a:pt x="0" y="7566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0" name="" descr="c4311859-2ea6-40c5-a645-889f76b63e5c"/>
            <p:cNvGrpSpPr/>
            <p:nvPr/>
          </p:nvGrpSpPr>
          <p:grpSpPr>
            <a:xfrm>
              <a:off x="7860150" y="3006944"/>
              <a:ext cx="378043" cy="548640"/>
              <a:chOff x="6874433" y="3006944"/>
              <a:chExt cx="378043" cy="548640"/>
            </a:xfrm>
            <a:solidFill>
              <a:srgbClr val="459C1F"/>
            </a:solidFill>
          </p:grpSpPr>
          <p:grpSp>
            <p:nvGrpSpPr>
              <p:cNvPr id="131" name="" descr="53eabd22-9df2-4b7b-bafc-89bb22a76dc3"/>
              <p:cNvGrpSpPr/>
              <p:nvPr/>
            </p:nvGrpSpPr>
            <p:grpSpPr>
              <a:xfrm>
                <a:off x="6878744" y="3006944"/>
                <a:ext cx="373732" cy="273099"/>
                <a:chOff x="6878744" y="3006944"/>
                <a:chExt cx="373732" cy="273099"/>
              </a:xfrm>
              <a:solidFill>
                <a:srgbClr val="459C1F"/>
              </a:solidFill>
            </p:grpSpPr>
            <p:sp>
              <p:nvSpPr>
                <p:cNvPr id="132" name="" descr="1da625d5-1a46-436c-950c-71bd98a1c50d"/>
                <p:cNvSpPr/>
                <p:nvPr/>
              </p:nvSpPr>
              <p:spPr>
                <a:xfrm>
                  <a:off x="6878744" y="3006944"/>
                  <a:ext cx="373732" cy="273099"/>
                </a:xfrm>
                <a:custGeom>
                  <a:gdLst>
                    <a:gd name="connsiteX0" fmla="*/ 0 w 373732"/>
                    <a:gd name="connsiteY0" fmla="*/ 225509 h 273099"/>
                    <a:gd name="connsiteX1" fmla="*/ 301492 w 373732"/>
                    <a:gd name="connsiteY1" fmla="*/ 0 h 273099"/>
                    <a:gd name="connsiteX2" fmla="*/ 369909 w 373732"/>
                    <a:gd name="connsiteY2" fmla="*/ 120320 h 273099"/>
                    <a:gd name="connsiteX3" fmla="*/ 363970 w 373732"/>
                    <a:gd name="connsiteY3" fmla="*/ 123737 h 273099"/>
                    <a:gd name="connsiteX4" fmla="*/ 369909 w 373732"/>
                    <a:gd name="connsiteY4" fmla="*/ 120320 h 273099"/>
                    <a:gd name="connsiteX5" fmla="*/ 373733 w 373732"/>
                    <a:gd name="connsiteY5" fmla="*/ 126991 h 273099"/>
                    <a:gd name="connsiteX6" fmla="*/ 27090 w 373732"/>
                    <a:gd name="connsiteY6" fmla="*/ 273100 h 273099"/>
                    <a:gd name="connsiteX7" fmla="*/ 0 w 373732"/>
                    <a:gd name="connsiteY7" fmla="*/ 225509 h 273099"/>
                    <a:gd name="connsiteX8" fmla="*/ 0 w 373732"/>
                    <a:gd name="connsiteY8" fmla="*/ 225509 h 273099"/>
                    <a:gd name="connsiteX9" fmla="*/ 17816 w 373732"/>
                    <a:gd name="connsiteY9" fmla="*/ 229251 h 273099"/>
                    <a:gd name="connsiteX10" fmla="*/ 32867 w 373732"/>
                    <a:gd name="connsiteY10" fmla="*/ 255772 h 273099"/>
                    <a:gd name="connsiteX11" fmla="*/ 354127 w 373732"/>
                    <a:gd name="connsiteY11" fmla="*/ 120402 h 273099"/>
                    <a:gd name="connsiteX12" fmla="*/ 297180 w 373732"/>
                    <a:gd name="connsiteY12" fmla="*/ 20257 h 273099"/>
                    <a:gd name="connsiteX13" fmla="*/ 17816 w 373732"/>
                    <a:gd name="connsiteY13" fmla="*/ 229251 h 273099"/>
                    <a:gd name="connsiteX14" fmla="*/ 17816 w 373732"/>
                    <a:gd name="connsiteY14" fmla="*/ 229251 h 27309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73732" h="273099">
                      <a:moveTo>
                        <a:pt x="0" y="225509"/>
                      </a:moveTo>
                      <a:lnTo>
                        <a:pt x="301492" y="0"/>
                      </a:lnTo>
                      <a:lnTo>
                        <a:pt x="369909" y="120320"/>
                      </a:lnTo>
                      <a:lnTo>
                        <a:pt x="363970" y="123737"/>
                      </a:lnTo>
                      <a:lnTo>
                        <a:pt x="369909" y="120320"/>
                      </a:lnTo>
                      <a:lnTo>
                        <a:pt x="373733" y="126991"/>
                      </a:lnTo>
                      <a:lnTo>
                        <a:pt x="27090" y="273100"/>
                      </a:lnTo>
                      <a:lnTo>
                        <a:pt x="0" y="225509"/>
                      </a:lnTo>
                      <a:lnTo>
                        <a:pt x="0" y="225509"/>
                      </a:lnTo>
                      <a:close/>
                      <a:moveTo>
                        <a:pt x="17816" y="229251"/>
                      </a:moveTo>
                      <a:lnTo>
                        <a:pt x="32867" y="255772"/>
                      </a:lnTo>
                      <a:lnTo>
                        <a:pt x="354127" y="120402"/>
                      </a:lnTo>
                      <a:lnTo>
                        <a:pt x="297180" y="20257"/>
                      </a:lnTo>
                      <a:lnTo>
                        <a:pt x="17816" y="229251"/>
                      </a:lnTo>
                      <a:lnTo>
                        <a:pt x="17816" y="229251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3" name="" descr="fd19b1d1-b752-4c98-9974-8b5b85a6c202"/>
                <p:cNvSpPr/>
                <p:nvPr/>
              </p:nvSpPr>
              <p:spPr>
                <a:xfrm>
                  <a:off x="6892168" y="3047050"/>
                  <a:ext cx="313043" cy="207529"/>
                </a:xfrm>
                <a:custGeom>
                  <a:gdLst>
                    <a:gd name="connsiteX0" fmla="*/ 0 w 313043"/>
                    <a:gd name="connsiteY0" fmla="*/ 195978 h 207529"/>
                    <a:gd name="connsiteX1" fmla="*/ 305641 w 313043"/>
                    <a:gd name="connsiteY1" fmla="*/ 0 h 207529"/>
                    <a:gd name="connsiteX2" fmla="*/ 313044 w 313043"/>
                    <a:gd name="connsiteY2" fmla="*/ 11552 h 207529"/>
                    <a:gd name="connsiteX3" fmla="*/ 7403 w 313043"/>
                    <a:gd name="connsiteY3" fmla="*/ 207530 h 207529"/>
                    <a:gd name="connsiteX4" fmla="*/ 0 w 313043"/>
                    <a:gd name="connsiteY4" fmla="*/ 195978 h 20752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043" h="207529">
                      <a:moveTo>
                        <a:pt x="0" y="195978"/>
                      </a:moveTo>
                      <a:lnTo>
                        <a:pt x="305641" y="0"/>
                      </a:lnTo>
                      <a:lnTo>
                        <a:pt x="313044" y="11552"/>
                      </a:lnTo>
                      <a:lnTo>
                        <a:pt x="7403" y="207530"/>
                      </a:lnTo>
                      <a:lnTo>
                        <a:pt x="0" y="195978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4" name="" descr="8664d802-adc0-4ab6-b0be-3b916d72a8ea"/>
                <p:cNvSpPr/>
                <p:nvPr/>
              </p:nvSpPr>
              <p:spPr>
                <a:xfrm>
                  <a:off x="6898513" y="3086181"/>
                  <a:ext cx="328500" cy="178812"/>
                </a:xfrm>
                <a:custGeom>
                  <a:gdLst>
                    <a:gd name="connsiteX0" fmla="*/ 0 w 328500"/>
                    <a:gd name="connsiteY0" fmla="*/ 166610 h 178812"/>
                    <a:gd name="connsiteX1" fmla="*/ 322237 w 328500"/>
                    <a:gd name="connsiteY1" fmla="*/ 0 h 178812"/>
                    <a:gd name="connsiteX2" fmla="*/ 328501 w 328500"/>
                    <a:gd name="connsiteY2" fmla="*/ 12122 h 178812"/>
                    <a:gd name="connsiteX3" fmla="*/ 6264 w 328500"/>
                    <a:gd name="connsiteY3" fmla="*/ 178812 h 178812"/>
                    <a:gd name="connsiteX4" fmla="*/ 0 w 328500"/>
                    <a:gd name="connsiteY4" fmla="*/ 166610 h 1788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8500" h="178812">
                      <a:moveTo>
                        <a:pt x="0" y="166610"/>
                      </a:moveTo>
                      <a:lnTo>
                        <a:pt x="322237" y="0"/>
                      </a:lnTo>
                      <a:lnTo>
                        <a:pt x="328501" y="12122"/>
                      </a:lnTo>
                      <a:lnTo>
                        <a:pt x="6264" y="178812"/>
                      </a:lnTo>
                      <a:lnTo>
                        <a:pt x="0" y="166610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5" name="" descr="d866699d-0cf5-4100-8ed3-0b76666a0f0c"/>
                <p:cNvSpPr/>
                <p:nvPr/>
              </p:nvSpPr>
              <p:spPr>
                <a:xfrm>
                  <a:off x="6941304" y="3188115"/>
                  <a:ext cx="40594" cy="57271"/>
                </a:xfrm>
                <a:custGeom>
                  <a:gdLst>
                    <a:gd name="connsiteX0" fmla="*/ 0 w 40594"/>
                    <a:gd name="connsiteY0" fmla="*/ 6752 h 57271"/>
                    <a:gd name="connsiteX1" fmla="*/ 11878 w 40594"/>
                    <a:gd name="connsiteY1" fmla="*/ 0 h 57271"/>
                    <a:gd name="connsiteX2" fmla="*/ 40595 w 40594"/>
                    <a:gd name="connsiteY2" fmla="*/ 50520 h 57271"/>
                    <a:gd name="connsiteX3" fmla="*/ 28718 w 40594"/>
                    <a:gd name="connsiteY3" fmla="*/ 57272 h 57271"/>
                    <a:gd name="connsiteX4" fmla="*/ 0 w 40594"/>
                    <a:gd name="connsiteY4" fmla="*/ 6752 h 572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594" h="57271">
                      <a:moveTo>
                        <a:pt x="0" y="6752"/>
                      </a:moveTo>
                      <a:lnTo>
                        <a:pt x="11878" y="0"/>
                      </a:lnTo>
                      <a:lnTo>
                        <a:pt x="40595" y="50520"/>
                      </a:lnTo>
                      <a:lnTo>
                        <a:pt x="28718" y="57272"/>
                      </a:lnTo>
                      <a:lnTo>
                        <a:pt x="0" y="675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6" name="" descr="c28752d5-54d0-4a51-adf5-4db05483be83"/>
                <p:cNvSpPr/>
                <p:nvPr/>
              </p:nvSpPr>
              <p:spPr>
                <a:xfrm>
                  <a:off x="7022331" y="3126044"/>
                  <a:ext cx="54098" cy="81026"/>
                </a:xfrm>
                <a:custGeom>
                  <a:gdLst>
                    <a:gd name="connsiteX0" fmla="*/ 0 w 54098"/>
                    <a:gd name="connsiteY0" fmla="*/ 6752 h 81026"/>
                    <a:gd name="connsiteX1" fmla="*/ 11877 w 54098"/>
                    <a:gd name="connsiteY1" fmla="*/ 0 h 81026"/>
                    <a:gd name="connsiteX2" fmla="*/ 54099 w 54098"/>
                    <a:gd name="connsiteY2" fmla="*/ 74275 h 81026"/>
                    <a:gd name="connsiteX3" fmla="*/ 42222 w 54098"/>
                    <a:gd name="connsiteY3" fmla="*/ 81027 h 81026"/>
                    <a:gd name="connsiteX4" fmla="*/ 0 w 54098"/>
                    <a:gd name="connsiteY4" fmla="*/ 6752 h 810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098" h="81026">
                      <a:moveTo>
                        <a:pt x="0" y="6752"/>
                      </a:moveTo>
                      <a:lnTo>
                        <a:pt x="11877" y="0"/>
                      </a:lnTo>
                      <a:lnTo>
                        <a:pt x="54099" y="74275"/>
                      </a:lnTo>
                      <a:lnTo>
                        <a:pt x="42222" y="81027"/>
                      </a:lnTo>
                      <a:lnTo>
                        <a:pt x="0" y="675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7" name="" descr="7e2ab246-012f-468f-ae04-761479c4a6c3"/>
                <p:cNvSpPr/>
                <p:nvPr/>
              </p:nvSpPr>
              <p:spPr>
                <a:xfrm>
                  <a:off x="7103846" y="3063646"/>
                  <a:ext cx="67848" cy="105269"/>
                </a:xfrm>
                <a:custGeom>
                  <a:gdLst>
                    <a:gd name="connsiteX0" fmla="*/ 0 w 67848"/>
                    <a:gd name="connsiteY0" fmla="*/ 6752 h 105269"/>
                    <a:gd name="connsiteX1" fmla="*/ 11878 w 67848"/>
                    <a:gd name="connsiteY1" fmla="*/ 0 h 105269"/>
                    <a:gd name="connsiteX2" fmla="*/ 67848 w 67848"/>
                    <a:gd name="connsiteY2" fmla="*/ 98518 h 105269"/>
                    <a:gd name="connsiteX3" fmla="*/ 55970 w 67848"/>
                    <a:gd name="connsiteY3" fmla="*/ 105270 h 105269"/>
                    <a:gd name="connsiteX4" fmla="*/ 0 w 67848"/>
                    <a:gd name="connsiteY4" fmla="*/ 6752 h 10526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848" h="105268">
                      <a:moveTo>
                        <a:pt x="0" y="6752"/>
                      </a:moveTo>
                      <a:lnTo>
                        <a:pt x="11878" y="0"/>
                      </a:lnTo>
                      <a:lnTo>
                        <a:pt x="67848" y="98518"/>
                      </a:lnTo>
                      <a:lnTo>
                        <a:pt x="55970" y="105270"/>
                      </a:lnTo>
                      <a:lnTo>
                        <a:pt x="0" y="675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8" name="" descr="e84ab30f-9326-4828-a38c-2bca9a924dd2"/>
              <p:cNvGrpSpPr/>
              <p:nvPr/>
            </p:nvGrpSpPr>
            <p:grpSpPr>
              <a:xfrm>
                <a:off x="6874433" y="3265400"/>
                <a:ext cx="367061" cy="290183"/>
                <a:chOff x="6874433" y="3265400"/>
                <a:chExt cx="367061" cy="290183"/>
              </a:xfrm>
              <a:solidFill>
                <a:srgbClr val="459C1F"/>
              </a:solidFill>
            </p:grpSpPr>
            <p:sp>
              <p:nvSpPr>
                <p:cNvPr id="139" name="" descr="a9d09e08-515c-459a-8583-c38f7ab87c6d"/>
                <p:cNvSpPr/>
                <p:nvPr/>
              </p:nvSpPr>
              <p:spPr>
                <a:xfrm>
                  <a:off x="6874433" y="3265400"/>
                  <a:ext cx="367061" cy="290183"/>
                </a:xfrm>
                <a:custGeom>
                  <a:gdLst>
                    <a:gd name="connsiteX0" fmla="*/ 0 w 367061"/>
                    <a:gd name="connsiteY0" fmla="*/ 45476 h 290183"/>
                    <a:gd name="connsiteX1" fmla="*/ 30507 w 367061"/>
                    <a:gd name="connsiteY1" fmla="*/ 0 h 290183"/>
                    <a:gd name="connsiteX2" fmla="*/ 367062 w 367061"/>
                    <a:gd name="connsiteY2" fmla="*/ 168806 h 290183"/>
                    <a:gd name="connsiteX3" fmla="*/ 290021 w 367061"/>
                    <a:gd name="connsiteY3" fmla="*/ 283757 h 290183"/>
                    <a:gd name="connsiteX4" fmla="*/ 285709 w 367061"/>
                    <a:gd name="connsiteY4" fmla="*/ 290184 h 290183"/>
                    <a:gd name="connsiteX5" fmla="*/ 0 w 367061"/>
                    <a:gd name="connsiteY5" fmla="*/ 45476 h 290183"/>
                    <a:gd name="connsiteX6" fmla="*/ 0 w 367061"/>
                    <a:gd name="connsiteY6" fmla="*/ 45476 h 290183"/>
                    <a:gd name="connsiteX7" fmla="*/ 284326 w 367061"/>
                    <a:gd name="connsiteY7" fmla="*/ 279933 h 290183"/>
                    <a:gd name="connsiteX8" fmla="*/ 288801 w 367061"/>
                    <a:gd name="connsiteY8" fmla="*/ 274727 h 290183"/>
                    <a:gd name="connsiteX9" fmla="*/ 284326 w 367061"/>
                    <a:gd name="connsiteY9" fmla="*/ 279933 h 290183"/>
                    <a:gd name="connsiteX10" fmla="*/ 284326 w 367061"/>
                    <a:gd name="connsiteY10" fmla="*/ 279933 h 290183"/>
                    <a:gd name="connsiteX11" fmla="*/ 18141 w 367061"/>
                    <a:gd name="connsiteY11" fmla="*/ 42954 h 290183"/>
                    <a:gd name="connsiteX12" fmla="*/ 282943 w 367061"/>
                    <a:gd name="connsiteY12" fmla="*/ 269764 h 290183"/>
                    <a:gd name="connsiteX13" fmla="*/ 347049 w 367061"/>
                    <a:gd name="connsiteY13" fmla="*/ 174094 h 290183"/>
                    <a:gd name="connsiteX14" fmla="*/ 35144 w 367061"/>
                    <a:gd name="connsiteY14" fmla="*/ 17653 h 290183"/>
                    <a:gd name="connsiteX15" fmla="*/ 18141 w 367061"/>
                    <a:gd name="connsiteY15" fmla="*/ 42954 h 290183"/>
                    <a:gd name="connsiteX16" fmla="*/ 18141 w 367061"/>
                    <a:gd name="connsiteY16" fmla="*/ 42954 h 29018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67061" h="290183">
                      <a:moveTo>
                        <a:pt x="0" y="45476"/>
                      </a:moveTo>
                      <a:lnTo>
                        <a:pt x="30507" y="0"/>
                      </a:lnTo>
                      <a:lnTo>
                        <a:pt x="367062" y="168806"/>
                      </a:lnTo>
                      <a:lnTo>
                        <a:pt x="290021" y="283757"/>
                      </a:lnTo>
                      <a:lnTo>
                        <a:pt x="285709" y="290184"/>
                      </a:lnTo>
                      <a:lnTo>
                        <a:pt x="0" y="45476"/>
                      </a:lnTo>
                      <a:lnTo>
                        <a:pt x="0" y="45476"/>
                      </a:lnTo>
                      <a:close/>
                      <a:moveTo>
                        <a:pt x="284326" y="279933"/>
                      </a:moveTo>
                      <a:lnTo>
                        <a:pt x="288801" y="274727"/>
                      </a:lnTo>
                      <a:lnTo>
                        <a:pt x="284326" y="279933"/>
                      </a:lnTo>
                      <a:lnTo>
                        <a:pt x="284326" y="279933"/>
                      </a:lnTo>
                      <a:close/>
                      <a:moveTo>
                        <a:pt x="18141" y="42954"/>
                      </a:moveTo>
                      <a:lnTo>
                        <a:pt x="282943" y="269764"/>
                      </a:lnTo>
                      <a:lnTo>
                        <a:pt x="347049" y="174094"/>
                      </a:lnTo>
                      <a:lnTo>
                        <a:pt x="35144" y="17653"/>
                      </a:lnTo>
                      <a:lnTo>
                        <a:pt x="18141" y="42954"/>
                      </a:lnTo>
                      <a:lnTo>
                        <a:pt x="18141" y="42954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0" name="" descr="416f598e-b9d4-46a9-8c6b-9888ca9a13d0"/>
                <p:cNvSpPr/>
                <p:nvPr/>
              </p:nvSpPr>
              <p:spPr>
                <a:xfrm>
                  <a:off x="6894445" y="3282159"/>
                  <a:ext cx="318982" cy="197441"/>
                </a:xfrm>
                <a:custGeom>
                  <a:gdLst>
                    <a:gd name="connsiteX0" fmla="*/ 0 w 318982"/>
                    <a:gd name="connsiteY0" fmla="*/ 11715 h 197441"/>
                    <a:gd name="connsiteX1" fmla="*/ 6997 w 318982"/>
                    <a:gd name="connsiteY1" fmla="*/ 0 h 197441"/>
                    <a:gd name="connsiteX2" fmla="*/ 318983 w 318982"/>
                    <a:gd name="connsiteY2" fmla="*/ 185727 h 197441"/>
                    <a:gd name="connsiteX3" fmla="*/ 311986 w 318982"/>
                    <a:gd name="connsiteY3" fmla="*/ 197442 h 197441"/>
                    <a:gd name="connsiteX4" fmla="*/ 0 w 318982"/>
                    <a:gd name="connsiteY4" fmla="*/ 11715 h 1974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8982" h="197441">
                      <a:moveTo>
                        <a:pt x="0" y="11715"/>
                      </a:moveTo>
                      <a:lnTo>
                        <a:pt x="6997" y="0"/>
                      </a:lnTo>
                      <a:lnTo>
                        <a:pt x="318983" y="185727"/>
                      </a:lnTo>
                      <a:lnTo>
                        <a:pt x="311986" y="197442"/>
                      </a:lnTo>
                      <a:lnTo>
                        <a:pt x="0" y="11715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1" name="" descr="49358428-d97b-49c4-9ce2-fe430e172a7f"/>
                <p:cNvSpPr/>
                <p:nvPr/>
              </p:nvSpPr>
              <p:spPr>
                <a:xfrm>
                  <a:off x="6887449" y="3292165"/>
                  <a:ext cx="301247" cy="224776"/>
                </a:xfrm>
                <a:custGeom>
                  <a:gdLst>
                    <a:gd name="connsiteX0" fmla="*/ 0 w 301247"/>
                    <a:gd name="connsiteY0" fmla="*/ 10983 h 224776"/>
                    <a:gd name="connsiteX1" fmla="*/ 8054 w 301247"/>
                    <a:gd name="connsiteY1" fmla="*/ 0 h 224776"/>
                    <a:gd name="connsiteX2" fmla="*/ 301248 w 301247"/>
                    <a:gd name="connsiteY2" fmla="*/ 213713 h 224776"/>
                    <a:gd name="connsiteX3" fmla="*/ 293194 w 301247"/>
                    <a:gd name="connsiteY3" fmla="*/ 224776 h 224776"/>
                    <a:gd name="connsiteX4" fmla="*/ 0 w 301247"/>
                    <a:gd name="connsiteY4" fmla="*/ 10983 h 2247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1247" h="224776">
                      <a:moveTo>
                        <a:pt x="0" y="10983"/>
                      </a:moveTo>
                      <a:lnTo>
                        <a:pt x="8054" y="0"/>
                      </a:lnTo>
                      <a:lnTo>
                        <a:pt x="301248" y="213713"/>
                      </a:lnTo>
                      <a:lnTo>
                        <a:pt x="293194" y="224776"/>
                      </a:lnTo>
                      <a:lnTo>
                        <a:pt x="0" y="10983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2" name="" descr="72027a33-8b55-49fc-8184-3e7594c6a455"/>
                <p:cNvSpPr/>
                <p:nvPr/>
              </p:nvSpPr>
              <p:spPr>
                <a:xfrm>
                  <a:off x="6934145" y="3304531"/>
                  <a:ext cx="43686" cy="55888"/>
                </a:xfrm>
                <a:custGeom>
                  <a:gdLst>
                    <a:gd name="connsiteX0" fmla="*/ 0 w 43686"/>
                    <a:gd name="connsiteY0" fmla="*/ 48242 h 55888"/>
                    <a:gd name="connsiteX1" fmla="*/ 32379 w 43686"/>
                    <a:gd name="connsiteY1" fmla="*/ 0 h 55888"/>
                    <a:gd name="connsiteX2" fmla="*/ 43686 w 43686"/>
                    <a:gd name="connsiteY2" fmla="*/ 7566 h 55888"/>
                    <a:gd name="connsiteX3" fmla="*/ 11390 w 43686"/>
                    <a:gd name="connsiteY3" fmla="*/ 55889 h 55888"/>
                    <a:gd name="connsiteX4" fmla="*/ 0 w 43686"/>
                    <a:gd name="connsiteY4" fmla="*/ 48242 h 5588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686" h="55887">
                      <a:moveTo>
                        <a:pt x="0" y="48242"/>
                      </a:moveTo>
                      <a:lnTo>
                        <a:pt x="32379" y="0"/>
                      </a:lnTo>
                      <a:lnTo>
                        <a:pt x="43686" y="7566"/>
                      </a:lnTo>
                      <a:lnTo>
                        <a:pt x="11390" y="55889"/>
                      </a:lnTo>
                      <a:lnTo>
                        <a:pt x="0" y="48242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3" name="" descr="86cbc2a7-2050-4690-8fb1-d59c6a73be7b"/>
                <p:cNvSpPr/>
                <p:nvPr/>
              </p:nvSpPr>
              <p:spPr>
                <a:xfrm>
                  <a:off x="7010698" y="3349193"/>
                  <a:ext cx="58898" cy="78586"/>
                </a:xfrm>
                <a:custGeom>
                  <a:gdLst>
                    <a:gd name="connsiteX0" fmla="*/ 0 w 58898"/>
                    <a:gd name="connsiteY0" fmla="*/ 71021 h 78586"/>
                    <a:gd name="connsiteX1" fmla="*/ 47591 w 58898"/>
                    <a:gd name="connsiteY1" fmla="*/ 0 h 78586"/>
                    <a:gd name="connsiteX2" fmla="*/ 58899 w 58898"/>
                    <a:gd name="connsiteY2" fmla="*/ 7647 h 78586"/>
                    <a:gd name="connsiteX3" fmla="*/ 11389 w 58898"/>
                    <a:gd name="connsiteY3" fmla="*/ 78586 h 78586"/>
                    <a:gd name="connsiteX4" fmla="*/ 0 w 58898"/>
                    <a:gd name="connsiteY4" fmla="*/ 71021 h 7858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898" h="78586">
                      <a:moveTo>
                        <a:pt x="0" y="71021"/>
                      </a:moveTo>
                      <a:lnTo>
                        <a:pt x="47591" y="0"/>
                      </a:lnTo>
                      <a:lnTo>
                        <a:pt x="58899" y="7647"/>
                      </a:lnTo>
                      <a:lnTo>
                        <a:pt x="11389" y="78586"/>
                      </a:lnTo>
                      <a:lnTo>
                        <a:pt x="0" y="71021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4" name="" descr="a46f53fb-4106-430e-87ec-568cb547ea5e"/>
                <p:cNvSpPr/>
                <p:nvPr/>
              </p:nvSpPr>
              <p:spPr>
                <a:xfrm>
                  <a:off x="7087413" y="3394262"/>
                  <a:ext cx="74437" cy="101771"/>
                </a:xfrm>
                <a:custGeom>
                  <a:gdLst>
                    <a:gd name="connsiteX0" fmla="*/ 0 w 74437"/>
                    <a:gd name="connsiteY0" fmla="*/ 94124 h 101771"/>
                    <a:gd name="connsiteX1" fmla="*/ 63129 w 74437"/>
                    <a:gd name="connsiteY1" fmla="*/ 0 h 101771"/>
                    <a:gd name="connsiteX2" fmla="*/ 74437 w 74437"/>
                    <a:gd name="connsiteY2" fmla="*/ 7566 h 101771"/>
                    <a:gd name="connsiteX3" fmla="*/ 11389 w 74437"/>
                    <a:gd name="connsiteY3" fmla="*/ 101772 h 101771"/>
                    <a:gd name="connsiteX4" fmla="*/ 0 w 74437"/>
                    <a:gd name="connsiteY4" fmla="*/ 94124 h 1017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437" h="101771">
                      <a:moveTo>
                        <a:pt x="0" y="94124"/>
                      </a:moveTo>
                      <a:lnTo>
                        <a:pt x="63129" y="0"/>
                      </a:lnTo>
                      <a:lnTo>
                        <a:pt x="74437" y="7566"/>
                      </a:lnTo>
                      <a:lnTo>
                        <a:pt x="11389" y="101772"/>
                      </a:lnTo>
                      <a:lnTo>
                        <a:pt x="0" y="94124"/>
                      </a:lnTo>
                      <a:close/>
                    </a:path>
                  </a:pathLst>
                </a:custGeom>
                <a:solidFill>
                  <a:srgbClr val="459C1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5" name="" descr="4dace005-7161-4484-8df5-b7c2f21279f5"/>
            <p:cNvSpPr/>
            <p:nvPr/>
          </p:nvSpPr>
          <p:spPr>
            <a:xfrm>
              <a:off x="7804301" y="3220087"/>
              <a:ext cx="100795" cy="100714"/>
            </a:xfrm>
            <a:custGeom>
              <a:gdLst>
                <a:gd name="connsiteX0" fmla="*/ 0 w 100795"/>
                <a:gd name="connsiteY0" fmla="*/ 50357 h 100714"/>
                <a:gd name="connsiteX1" fmla="*/ 50357 w 100795"/>
                <a:gd name="connsiteY1" fmla="*/ 0 h 100714"/>
                <a:gd name="connsiteX2" fmla="*/ 100796 w 100795"/>
                <a:gd name="connsiteY2" fmla="*/ 50357 h 100714"/>
                <a:gd name="connsiteX3" fmla="*/ 50357 w 100795"/>
                <a:gd name="connsiteY3" fmla="*/ 100714 h 100714"/>
                <a:gd name="connsiteX4" fmla="*/ 0 w 100795"/>
                <a:gd name="connsiteY4" fmla="*/ 50357 h 10071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95" h="100714">
                  <a:moveTo>
                    <a:pt x="0" y="50357"/>
                  </a:moveTo>
                  <a:cubicBezTo>
                    <a:pt x="0" y="22535"/>
                    <a:pt x="22535" y="0"/>
                    <a:pt x="50357" y="0"/>
                  </a:cubicBezTo>
                  <a:cubicBezTo>
                    <a:pt x="78180" y="0"/>
                    <a:pt x="100796" y="22535"/>
                    <a:pt x="100796" y="50357"/>
                  </a:cubicBezTo>
                  <a:cubicBezTo>
                    <a:pt x="100796" y="78179"/>
                    <a:pt x="78261" y="100714"/>
                    <a:pt x="50357" y="100714"/>
                  </a:cubicBezTo>
                  <a:cubicBezTo>
                    <a:pt x="22535" y="100795"/>
                    <a:pt x="0" y="78179"/>
                    <a:pt x="0" y="50357"/>
                  </a:cubicBezTo>
                  <a:close/>
                </a:path>
              </a:pathLst>
            </a:custGeom>
            <a:solidFill>
              <a:srgbClr val="946B4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6" name="" descr="7a3da178-007b-40d2-9c05-b2be08e8f550"/>
            <p:cNvSpPr/>
            <p:nvPr/>
          </p:nvSpPr>
          <p:spPr>
            <a:xfrm>
              <a:off x="7830530" y="3240913"/>
              <a:ext cx="58410" cy="58410"/>
            </a:xfrm>
            <a:custGeom>
              <a:gdLst>
                <a:gd name="connsiteX0" fmla="*/ 0 w 58410"/>
                <a:gd name="connsiteY0" fmla="*/ 29205 h 58410"/>
                <a:gd name="connsiteX1" fmla="*/ 29205 w 58410"/>
                <a:gd name="connsiteY1" fmla="*/ 0 h 58410"/>
                <a:gd name="connsiteX2" fmla="*/ 58411 w 58410"/>
                <a:gd name="connsiteY2" fmla="*/ 29205 h 58410"/>
                <a:gd name="connsiteX3" fmla="*/ 29205 w 58410"/>
                <a:gd name="connsiteY3" fmla="*/ 58411 h 58410"/>
                <a:gd name="connsiteX4" fmla="*/ 0 w 58410"/>
                <a:gd name="connsiteY4" fmla="*/ 29205 h 5841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10" h="58410">
                  <a:moveTo>
                    <a:pt x="0" y="29205"/>
                  </a:moveTo>
                  <a:cubicBezTo>
                    <a:pt x="0" y="13098"/>
                    <a:pt x="13098" y="0"/>
                    <a:pt x="29205" y="0"/>
                  </a:cubicBezTo>
                  <a:cubicBezTo>
                    <a:pt x="45313" y="0"/>
                    <a:pt x="58411" y="13098"/>
                    <a:pt x="58411" y="29205"/>
                  </a:cubicBezTo>
                  <a:cubicBezTo>
                    <a:pt x="58411" y="45313"/>
                    <a:pt x="45313" y="58411"/>
                    <a:pt x="29205" y="58411"/>
                  </a:cubicBezTo>
                  <a:cubicBezTo>
                    <a:pt x="13098" y="58411"/>
                    <a:pt x="0" y="45313"/>
                    <a:pt x="0" y="29205"/>
                  </a:cubicBezTo>
                  <a:close/>
                </a:path>
              </a:pathLst>
            </a:custGeom>
            <a:solidFill>
              <a:srgbClr val="69A81F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55" name="" descr="c8e4f77f-1fd2-4630-9fed-3b6b6ac47177"/>
            <p:cNvGrpSpPr/>
            <p:nvPr/>
          </p:nvGrpSpPr>
          <p:grpSpPr>
            <a:xfrm>
              <a:off x="346809" y="858303"/>
              <a:ext cx="330441" cy="269125"/>
              <a:chOff x="346809" y="858303"/>
              <a:chExt cx="330441" cy="269125"/>
            </a:xfrm>
          </p:grpSpPr>
          <p:sp>
            <p:nvSpPr>
              <p:cNvPr id="156" name="" descr="ef2580b6-58b0-436a-b1e3-1e5bd04502f5"/>
              <p:cNvSpPr/>
              <p:nvPr/>
            </p:nvSpPr>
            <p:spPr>
              <a:xfrm>
                <a:off x="346809" y="858303"/>
                <a:ext cx="330441" cy="269125"/>
              </a:xfrm>
              <a:custGeom>
                <a:gdLst>
                  <a:gd name="connsiteX0" fmla="*/ 1541 w 330441"/>
                  <a:gd name="connsiteY0" fmla="*/ 188864 h 269125"/>
                  <a:gd name="connsiteX1" fmla="*/ 265285 w 330441"/>
                  <a:gd name="connsiteY1" fmla="*/ 240441 h 269125"/>
                  <a:gd name="connsiteX2" fmla="*/ 204108 w 330441"/>
                  <a:gd name="connsiteY2" fmla="*/ 190410 h 269125"/>
                  <a:gd name="connsiteX3" fmla="*/ 200366 w 330441"/>
                  <a:gd name="connsiteY3" fmla="*/ 188701 h 269125"/>
                  <a:gd name="connsiteX4" fmla="*/ 232744 w 330441"/>
                  <a:gd name="connsiteY4" fmla="*/ 74401 h 269125"/>
                  <a:gd name="connsiteX5" fmla="*/ 158551 w 330441"/>
                  <a:gd name="connsiteY5" fmla="*/ 105559 h 269125"/>
                  <a:gd name="connsiteX6" fmla="*/ 155785 w 330441"/>
                  <a:gd name="connsiteY6" fmla="*/ 106535 h 269125"/>
                  <a:gd name="connsiteX7" fmla="*/ 158388 w 330441"/>
                  <a:gd name="connsiteY7" fmla="*/ 105559 h 269125"/>
                  <a:gd name="connsiteX8" fmla="*/ 227456 w 330441"/>
                  <a:gd name="connsiteY8" fmla="*/ 48206 h 269125"/>
                  <a:gd name="connsiteX9" fmla="*/ 143745 w 330441"/>
                  <a:gd name="connsiteY9" fmla="*/ 20302 h 269125"/>
                  <a:gd name="connsiteX10" fmla="*/ 55315 w 330441"/>
                  <a:gd name="connsiteY10" fmla="*/ 111091 h 269125"/>
                  <a:gd name="connsiteX11" fmla="*/ 321 w 330441"/>
                  <a:gd name="connsiteY11" fmla="*/ 187725 h 269125"/>
                  <a:gd name="connsiteX12" fmla="*/ 1541 w 330441"/>
                  <a:gd name="connsiteY12" fmla="*/ 188864 h 2691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30441" h="269125">
                    <a:moveTo>
                      <a:pt x="1541" y="188864"/>
                    </a:moveTo>
                    <a:cubicBezTo>
                      <a:pt x="36360" y="211399"/>
                      <a:pt x="274397" y="319923"/>
                      <a:pt x="265285" y="240441"/>
                    </a:cubicBezTo>
                    <a:cubicBezTo>
                      <a:pt x="262601" y="217093"/>
                      <a:pt x="222819" y="197243"/>
                      <a:pt x="204108" y="190410"/>
                    </a:cubicBezTo>
                    <a:cubicBezTo>
                      <a:pt x="202888" y="189840"/>
                      <a:pt x="201668" y="189271"/>
                      <a:pt x="200366" y="188701"/>
                    </a:cubicBezTo>
                    <a:cubicBezTo>
                      <a:pt x="341512" y="235153"/>
                      <a:pt x="389917" y="47148"/>
                      <a:pt x="232744" y="74401"/>
                    </a:cubicBezTo>
                    <a:cubicBezTo>
                      <a:pt x="207118" y="78876"/>
                      <a:pt x="181004" y="92787"/>
                      <a:pt x="158551" y="105559"/>
                    </a:cubicBezTo>
                    <a:cubicBezTo>
                      <a:pt x="157656" y="105885"/>
                      <a:pt x="156761" y="106210"/>
                      <a:pt x="155785" y="106535"/>
                    </a:cubicBezTo>
                    <a:cubicBezTo>
                      <a:pt x="156680" y="106291"/>
                      <a:pt x="157575" y="105966"/>
                      <a:pt x="158388" y="105559"/>
                    </a:cubicBezTo>
                    <a:cubicBezTo>
                      <a:pt x="182225" y="95227"/>
                      <a:pt x="215823" y="72286"/>
                      <a:pt x="227456" y="48206"/>
                    </a:cubicBezTo>
                    <a:cubicBezTo>
                      <a:pt x="251293" y="-1256"/>
                      <a:pt x="184665" y="-16307"/>
                      <a:pt x="143745" y="20302"/>
                    </a:cubicBezTo>
                    <a:cubicBezTo>
                      <a:pt x="111367" y="49182"/>
                      <a:pt x="83381" y="77981"/>
                      <a:pt x="55315" y="111091"/>
                    </a:cubicBezTo>
                    <a:cubicBezTo>
                      <a:pt x="51329" y="115810"/>
                      <a:pt x="-4723" y="182193"/>
                      <a:pt x="321" y="187725"/>
                    </a:cubicBezTo>
                    <a:lnTo>
                      <a:pt x="1541" y="188864"/>
                    </a:ln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7" name="" descr="105f6a76-73d1-4ba6-9f0f-cd89e5d5480c"/>
              <p:cNvSpPr/>
              <p:nvPr/>
            </p:nvSpPr>
            <p:spPr>
              <a:xfrm>
                <a:off x="397406" y="906508"/>
                <a:ext cx="189388" cy="184832"/>
              </a:xfrm>
              <a:custGeom>
                <a:gdLst>
                  <a:gd name="connsiteX0" fmla="*/ 148143 w 189388"/>
                  <a:gd name="connsiteY0" fmla="*/ 184832 h 184832"/>
                  <a:gd name="connsiteX1" fmla="*/ 0 w 189388"/>
                  <a:gd name="connsiteY1" fmla="*/ 130733 h 184832"/>
                  <a:gd name="connsiteX2" fmla="*/ 113731 w 189388"/>
                  <a:gd name="connsiteY2" fmla="*/ 0 h 184832"/>
                  <a:gd name="connsiteX3" fmla="*/ 122923 w 189388"/>
                  <a:gd name="connsiteY3" fmla="*/ 7647 h 184832"/>
                  <a:gd name="connsiteX4" fmla="*/ 25301 w 189388"/>
                  <a:gd name="connsiteY4" fmla="*/ 118042 h 184832"/>
                  <a:gd name="connsiteX5" fmla="*/ 187110 w 189388"/>
                  <a:gd name="connsiteY5" fmla="*/ 79644 h 184832"/>
                  <a:gd name="connsiteX6" fmla="*/ 189388 w 189388"/>
                  <a:gd name="connsiteY6" fmla="*/ 92660 h 184832"/>
                  <a:gd name="connsiteX7" fmla="*/ 28717 w 189388"/>
                  <a:gd name="connsiteY7" fmla="*/ 128943 h 184832"/>
                  <a:gd name="connsiteX8" fmla="*/ 152454 w 189388"/>
                  <a:gd name="connsiteY8" fmla="*/ 173118 h 1848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88" h="184832">
                    <a:moveTo>
                      <a:pt x="148143" y="184832"/>
                    </a:moveTo>
                    <a:lnTo>
                      <a:pt x="0" y="130733"/>
                    </a:lnTo>
                    <a:lnTo>
                      <a:pt x="113731" y="0"/>
                    </a:lnTo>
                    <a:lnTo>
                      <a:pt x="122923" y="7647"/>
                    </a:lnTo>
                    <a:lnTo>
                      <a:pt x="25301" y="118042"/>
                    </a:lnTo>
                    <a:lnTo>
                      <a:pt x="187110" y="79644"/>
                    </a:lnTo>
                    <a:lnTo>
                      <a:pt x="189388" y="92660"/>
                    </a:lnTo>
                    <a:lnTo>
                      <a:pt x="28717" y="128943"/>
                    </a:lnTo>
                    <a:lnTo>
                      <a:pt x="152454" y="173118"/>
                    </a:lnTo>
                    <a:close/>
                  </a:path>
                </a:pathLst>
              </a:custGeom>
              <a:solidFill>
                <a:srgbClr val="BDBF1F">
                  <a:alpha val="56000"/>
                </a:srgbClr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58" name="" descr="6be81a33-9c6d-43b4-bf66-29785e73e142"/>
            <p:cNvGrpSpPr/>
            <p:nvPr/>
          </p:nvGrpSpPr>
          <p:grpSpPr>
            <a:xfrm>
              <a:off x="8160788" y="2772328"/>
              <a:ext cx="232592" cy="219503"/>
              <a:chOff x="7702940" y="3090196"/>
              <a:chExt cx="232592" cy="219503"/>
            </a:xfrm>
          </p:grpSpPr>
          <p:sp>
            <p:nvSpPr>
              <p:cNvPr id="159" name="" descr="1ca6f204-e82a-463f-8061-e85bdb111871"/>
              <p:cNvSpPr/>
              <p:nvPr/>
            </p:nvSpPr>
            <p:spPr>
              <a:xfrm>
                <a:off x="7702940" y="3090196"/>
                <a:ext cx="232592" cy="219503"/>
              </a:xfrm>
              <a:custGeom>
                <a:gdLst>
                  <a:gd name="connsiteX0" fmla="*/ 230049 w 232592"/>
                  <a:gd name="connsiteY0" fmla="*/ 1192 h 219503"/>
                  <a:gd name="connsiteX1" fmla="*/ 11537 w 232592"/>
                  <a:gd name="connsiteY1" fmla="*/ 58627 h 219503"/>
                  <a:gd name="connsiteX2" fmla="*/ 76211 w 232592"/>
                  <a:gd name="connsiteY2" fmla="*/ 74165 h 219503"/>
                  <a:gd name="connsiteX3" fmla="*/ 79628 w 232592"/>
                  <a:gd name="connsiteY3" fmla="*/ 74083 h 219503"/>
                  <a:gd name="connsiteX4" fmla="*/ 96875 w 232592"/>
                  <a:gd name="connsiteY4" fmla="*/ 172438 h 219503"/>
                  <a:gd name="connsiteX5" fmla="*/ 141700 w 232592"/>
                  <a:gd name="connsiteY5" fmla="*/ 121756 h 219503"/>
                  <a:gd name="connsiteX6" fmla="*/ 143408 w 232592"/>
                  <a:gd name="connsiteY6" fmla="*/ 120047 h 219503"/>
                  <a:gd name="connsiteX7" fmla="*/ 141781 w 232592"/>
                  <a:gd name="connsiteY7" fmla="*/ 121756 h 219503"/>
                  <a:gd name="connsiteX8" fmla="*/ 110461 w 232592"/>
                  <a:gd name="connsiteY8" fmla="*/ 190417 h 219503"/>
                  <a:gd name="connsiteX9" fmla="*/ 184084 w 232592"/>
                  <a:gd name="connsiteY9" fmla="*/ 180980 h 219503"/>
                  <a:gd name="connsiteX10" fmla="*/ 217846 w 232592"/>
                  <a:gd name="connsiteY10" fmla="*/ 79860 h 219503"/>
                  <a:gd name="connsiteX11" fmla="*/ 231432 w 232592"/>
                  <a:gd name="connsiteY11" fmla="*/ 1761 h 219503"/>
                  <a:gd name="connsiteX12" fmla="*/ 230049 w 232592"/>
                  <a:gd name="connsiteY12" fmla="*/ 1192 h 2195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2591" h="219503">
                    <a:moveTo>
                      <a:pt x="230049" y="1192"/>
                    </a:moveTo>
                    <a:cubicBezTo>
                      <a:pt x="195393" y="-3120"/>
                      <a:pt x="-24503" y="1761"/>
                      <a:pt x="11537" y="58627"/>
                    </a:cubicBezTo>
                    <a:cubicBezTo>
                      <a:pt x="22112" y="75304"/>
                      <a:pt x="59453" y="75792"/>
                      <a:pt x="76211" y="74165"/>
                    </a:cubicBezTo>
                    <a:cubicBezTo>
                      <a:pt x="77350" y="74165"/>
                      <a:pt x="78489" y="74165"/>
                      <a:pt x="79628" y="74083"/>
                    </a:cubicBezTo>
                    <a:cubicBezTo>
                      <a:pt x="-44190" y="90598"/>
                      <a:pt x="-12056" y="250618"/>
                      <a:pt x="96875" y="172438"/>
                    </a:cubicBezTo>
                    <a:cubicBezTo>
                      <a:pt x="114691" y="159666"/>
                      <a:pt x="129335" y="139572"/>
                      <a:pt x="141700" y="121756"/>
                    </a:cubicBezTo>
                    <a:cubicBezTo>
                      <a:pt x="142269" y="121186"/>
                      <a:pt x="142839" y="120617"/>
                      <a:pt x="143408" y="120047"/>
                    </a:cubicBezTo>
                    <a:cubicBezTo>
                      <a:pt x="142839" y="120536"/>
                      <a:pt x="142269" y="121105"/>
                      <a:pt x="141781" y="121756"/>
                    </a:cubicBezTo>
                    <a:cubicBezTo>
                      <a:pt x="127464" y="138352"/>
                      <a:pt x="110461" y="167964"/>
                      <a:pt x="110461" y="190417"/>
                    </a:cubicBezTo>
                    <a:cubicBezTo>
                      <a:pt x="110461" y="236544"/>
                      <a:pt x="166431" y="223609"/>
                      <a:pt x="184084" y="180980"/>
                    </a:cubicBezTo>
                    <a:cubicBezTo>
                      <a:pt x="198077" y="147219"/>
                      <a:pt x="208734" y="115248"/>
                      <a:pt x="217846" y="79860"/>
                    </a:cubicBezTo>
                    <a:cubicBezTo>
                      <a:pt x="219147" y="74816"/>
                      <a:pt x="237289" y="4039"/>
                      <a:pt x="231432" y="1761"/>
                    </a:cubicBezTo>
                    <a:lnTo>
                      <a:pt x="230049" y="1192"/>
                    </a:ln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0" name="" descr="9c040ebe-7ca5-4910-9d20-840f70b729fc"/>
              <p:cNvSpPr/>
              <p:nvPr/>
            </p:nvSpPr>
            <p:spPr>
              <a:xfrm>
                <a:off x="7767518" y="3116851"/>
                <a:ext cx="131953" cy="140576"/>
              </a:xfrm>
              <a:custGeom>
                <a:gdLst>
                  <a:gd name="connsiteX0" fmla="*/ 0 w 131953"/>
                  <a:gd name="connsiteY0" fmla="*/ 13260 h 140576"/>
                  <a:gd name="connsiteX1" fmla="*/ 131954 w 131953"/>
                  <a:gd name="connsiteY1" fmla="*/ 0 h 140576"/>
                  <a:gd name="connsiteX2" fmla="*/ 93637 w 131953"/>
                  <a:gd name="connsiteY2" fmla="*/ 140577 h 140576"/>
                  <a:gd name="connsiteX3" fmla="*/ 83874 w 131953"/>
                  <a:gd name="connsiteY3" fmla="*/ 138136 h 140576"/>
                  <a:gd name="connsiteX4" fmla="*/ 117473 w 131953"/>
                  <a:gd name="connsiteY4" fmla="*/ 18874 h 140576"/>
                  <a:gd name="connsiteX5" fmla="*/ 8949 w 131953"/>
                  <a:gd name="connsiteY5" fmla="*/ 107060 h 140576"/>
                  <a:gd name="connsiteX6" fmla="*/ 2440 w 131953"/>
                  <a:gd name="connsiteY6" fmla="*/ 98111 h 140576"/>
                  <a:gd name="connsiteX7" fmla="*/ 110802 w 131953"/>
                  <a:gd name="connsiteY7" fmla="*/ 11877 h 140576"/>
                  <a:gd name="connsiteX8" fmla="*/ 976 w 131953"/>
                  <a:gd name="connsiteY8" fmla="*/ 23674 h 14057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953" h="140576">
                    <a:moveTo>
                      <a:pt x="0" y="13260"/>
                    </a:moveTo>
                    <a:lnTo>
                      <a:pt x="131954" y="0"/>
                    </a:lnTo>
                    <a:lnTo>
                      <a:pt x="93637" y="140577"/>
                    </a:lnTo>
                    <a:lnTo>
                      <a:pt x="83874" y="138136"/>
                    </a:lnTo>
                    <a:lnTo>
                      <a:pt x="117473" y="18874"/>
                    </a:lnTo>
                    <a:lnTo>
                      <a:pt x="8949" y="107060"/>
                    </a:lnTo>
                    <a:lnTo>
                      <a:pt x="2440" y="98111"/>
                    </a:lnTo>
                    <a:lnTo>
                      <a:pt x="110802" y="11877"/>
                    </a:lnTo>
                    <a:lnTo>
                      <a:pt x="976" y="23674"/>
                    </a:lnTo>
                    <a:close/>
                  </a:path>
                </a:pathLst>
              </a:custGeom>
              <a:solidFill>
                <a:srgbClr val="BDBF1F">
                  <a:alpha val="56000"/>
                </a:srgbClr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61" name="" descr="d201bff9-f570-4244-8ed2-6585e00b00e5"/>
            <p:cNvGrpSpPr/>
            <p:nvPr/>
          </p:nvGrpSpPr>
          <p:grpSpPr>
            <a:xfrm>
              <a:off x="4823134" y="5087851"/>
              <a:ext cx="1660550" cy="1764128"/>
              <a:chOff x="4338844" y="4384320"/>
              <a:chExt cx="2322852" cy="2467741"/>
            </a:xfrm>
          </p:grpSpPr>
          <p:grpSp>
            <p:nvGrpSpPr>
              <p:cNvPr id="162" name="" descr="ae8b371e-2043-4639-ba79-a64811c684b6"/>
              <p:cNvGrpSpPr/>
              <p:nvPr/>
            </p:nvGrpSpPr>
            <p:grpSpPr>
              <a:xfrm>
                <a:off x="4338844" y="4384320"/>
                <a:ext cx="2272236" cy="2299858"/>
                <a:chOff x="4338844" y="4384320"/>
                <a:chExt cx="2272236" cy="2299858"/>
              </a:xfrm>
            </p:grpSpPr>
            <p:sp>
              <p:nvSpPr>
                <p:cNvPr id="163" name="" descr="b5ba9fb7-b51b-472f-bd32-d7f2637a6cc7"/>
                <p:cNvSpPr/>
                <p:nvPr/>
              </p:nvSpPr>
              <p:spPr>
                <a:xfrm>
                  <a:off x="4873844" y="4384320"/>
                  <a:ext cx="1131432" cy="1747089"/>
                </a:xfrm>
                <a:custGeom>
                  <a:gdLst>
                    <a:gd name="connsiteX0" fmla="*/ 1030869 w 1131432"/>
                    <a:gd name="connsiteY0" fmla="*/ 1741753 h 1747089"/>
                    <a:gd name="connsiteX1" fmla="*/ 10385 w 1131432"/>
                    <a:gd name="connsiteY1" fmla="*/ 0 h 1747089"/>
                    <a:gd name="connsiteX2" fmla="*/ 1034692 w 1131432"/>
                    <a:gd name="connsiteY2" fmla="*/ 1746960 h 1747089"/>
                    <a:gd name="connsiteX3" fmla="*/ 1030869 w 1131432"/>
                    <a:gd name="connsiteY3" fmla="*/ 1741753 h 174708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1432" h="1747089">
                      <a:moveTo>
                        <a:pt x="1030869" y="1741753"/>
                      </a:moveTo>
                      <a:cubicBezTo>
                        <a:pt x="1426078" y="826458"/>
                        <a:pt x="566510" y="504629"/>
                        <a:pt x="10385" y="0"/>
                      </a:cubicBezTo>
                      <a:cubicBezTo>
                        <a:pt x="-58764" y="668553"/>
                        <a:pt x="210187" y="1760790"/>
                        <a:pt x="1034692" y="1746960"/>
                      </a:cubicBezTo>
                      <a:lnTo>
                        <a:pt x="1030869" y="1741753"/>
                      </a:lnTo>
                      <a:close/>
                    </a:path>
                  </a:pathLst>
                </a:custGeom>
                <a:solidFill>
                  <a:srgbClr val="9673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4" name="" descr="eeb6ecd5-def2-4fff-9d11-76b72be68dcd"/>
                <p:cNvSpPr/>
                <p:nvPr/>
              </p:nvSpPr>
              <p:spPr>
                <a:xfrm>
                  <a:off x="6088322" y="4980876"/>
                  <a:ext cx="522758" cy="1189045"/>
                </a:xfrm>
                <a:custGeom>
                  <a:gdLst>
                    <a:gd name="connsiteX0" fmla="*/ 74928 w 522758"/>
                    <a:gd name="connsiteY0" fmla="*/ 1189045 h 1189045"/>
                    <a:gd name="connsiteX1" fmla="*/ 441339 w 522758"/>
                    <a:gd name="connsiteY1" fmla="*/ 804005 h 1189045"/>
                    <a:gd name="connsiteX2" fmla="*/ 513011 w 522758"/>
                    <a:gd name="connsiteY2" fmla="*/ 282699 h 1189045"/>
                    <a:gd name="connsiteX3" fmla="*/ 460783 w 522758"/>
                    <a:gd name="connsiteY3" fmla="*/ 0 h 1189045"/>
                    <a:gd name="connsiteX4" fmla="*/ 114710 w 522758"/>
                    <a:gd name="connsiteY4" fmla="*/ 402450 h 1189045"/>
                    <a:gd name="connsiteX5" fmla="*/ 3745 w 522758"/>
                    <a:gd name="connsiteY5" fmla="*/ 936365 h 1189045"/>
                    <a:gd name="connsiteX6" fmla="*/ 76718 w 522758"/>
                    <a:gd name="connsiteY6" fmla="*/ 1184001 h 1189045"/>
                    <a:gd name="connsiteX7" fmla="*/ 74928 w 522758"/>
                    <a:gd name="connsiteY7" fmla="*/ 1189045 h 118904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22758" h="1189045">
                      <a:moveTo>
                        <a:pt x="74928" y="1189045"/>
                      </a:moveTo>
                      <a:cubicBezTo>
                        <a:pt x="217783" y="1085240"/>
                        <a:pt x="358848" y="963211"/>
                        <a:pt x="441339" y="804005"/>
                      </a:cubicBezTo>
                      <a:cubicBezTo>
                        <a:pt x="527166" y="638453"/>
                        <a:pt x="533430" y="464522"/>
                        <a:pt x="513011" y="282699"/>
                      </a:cubicBezTo>
                      <a:cubicBezTo>
                        <a:pt x="502354" y="187761"/>
                        <a:pt x="481528" y="93149"/>
                        <a:pt x="460783" y="0"/>
                      </a:cubicBezTo>
                      <a:cubicBezTo>
                        <a:pt x="297671" y="81434"/>
                        <a:pt x="192401" y="243162"/>
                        <a:pt x="114710" y="402450"/>
                      </a:cubicBezTo>
                      <a:cubicBezTo>
                        <a:pt x="31649" y="572639"/>
                        <a:pt x="-13827" y="746733"/>
                        <a:pt x="3745" y="936365"/>
                      </a:cubicBezTo>
                      <a:cubicBezTo>
                        <a:pt x="12368" y="1028862"/>
                        <a:pt x="14077" y="1111354"/>
                        <a:pt x="76718" y="1184001"/>
                      </a:cubicBezTo>
                      <a:lnTo>
                        <a:pt x="74928" y="1189045"/>
                      </a:lnTo>
                      <a:close/>
                    </a:path>
                  </a:pathLst>
                </a:custGeom>
                <a:solidFill>
                  <a:srgbClr val="9673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5" name="" descr="aa8baa8b-9a09-4c42-a6a9-a591e6d10744"/>
                <p:cNvSpPr/>
                <p:nvPr/>
              </p:nvSpPr>
              <p:spPr>
                <a:xfrm>
                  <a:off x="4338844" y="6170771"/>
                  <a:ext cx="1450185" cy="513407"/>
                </a:xfrm>
                <a:custGeom>
                  <a:gdLst>
                    <a:gd name="connsiteX0" fmla="*/ 1445305 w 1450185"/>
                    <a:gd name="connsiteY0" fmla="*/ 167632 h 513407"/>
                    <a:gd name="connsiteX1" fmla="*/ 903092 w 1450185"/>
                    <a:gd name="connsiteY1" fmla="*/ 473923 h 513407"/>
                    <a:gd name="connsiteX2" fmla="*/ 272205 w 1450185"/>
                    <a:gd name="connsiteY2" fmla="*/ 469042 h 513407"/>
                    <a:gd name="connsiteX3" fmla="*/ 0 w 1450185"/>
                    <a:gd name="connsiteY3" fmla="*/ 364504 h 513407"/>
                    <a:gd name="connsiteX4" fmla="*/ 454434 w 1450185"/>
                    <a:gd name="connsiteY4" fmla="*/ 47800 h 513407"/>
                    <a:gd name="connsiteX5" fmla="*/ 1060834 w 1450185"/>
                    <a:gd name="connsiteY5" fmla="*/ 31855 h 513407"/>
                    <a:gd name="connsiteX6" fmla="*/ 1450186 w 1450185"/>
                    <a:gd name="connsiteY6" fmla="*/ 169421 h 513407"/>
                    <a:gd name="connsiteX7" fmla="*/ 1445305 w 1450185"/>
                    <a:gd name="connsiteY7" fmla="*/ 167632 h 5134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50185" h="513407">
                      <a:moveTo>
                        <a:pt x="1445305" y="167632"/>
                      </a:moveTo>
                      <a:cubicBezTo>
                        <a:pt x="1317338" y="297470"/>
                        <a:pt x="1096873" y="413722"/>
                        <a:pt x="903092" y="473923"/>
                      </a:cubicBezTo>
                      <a:cubicBezTo>
                        <a:pt x="701582" y="536483"/>
                        <a:pt x="491449" y="516958"/>
                        <a:pt x="272205" y="469042"/>
                      </a:cubicBezTo>
                      <a:cubicBezTo>
                        <a:pt x="157660" y="443985"/>
                        <a:pt x="69638" y="405912"/>
                        <a:pt x="0" y="364504"/>
                      </a:cubicBezTo>
                      <a:cubicBezTo>
                        <a:pt x="101283" y="210667"/>
                        <a:pt x="260734" y="103119"/>
                        <a:pt x="454434" y="47800"/>
                      </a:cubicBezTo>
                      <a:cubicBezTo>
                        <a:pt x="661476" y="-11344"/>
                        <a:pt x="832153" y="-14354"/>
                        <a:pt x="1060834" y="31855"/>
                      </a:cubicBezTo>
                      <a:cubicBezTo>
                        <a:pt x="1172368" y="54389"/>
                        <a:pt x="1314247" y="93357"/>
                        <a:pt x="1450186" y="169421"/>
                      </a:cubicBezTo>
                      <a:lnTo>
                        <a:pt x="1445305" y="167632"/>
                      </a:lnTo>
                      <a:close/>
                    </a:path>
                  </a:pathLst>
                </a:custGeom>
                <a:solidFill>
                  <a:srgbClr val="964D6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6" name="" descr="b008c723-ce0d-4ee5-87a0-149b0b940c4c"/>
                <p:cNvSpPr/>
                <p:nvPr/>
              </p:nvSpPr>
              <p:spPr>
                <a:xfrm>
                  <a:off x="4969162" y="4637814"/>
                  <a:ext cx="940676" cy="1470849"/>
                </a:xfrm>
                <a:custGeom>
                  <a:gdLst>
                    <a:gd name="connsiteX0" fmla="*/ 915214 w 940676"/>
                    <a:gd name="connsiteY0" fmla="*/ 1470850 h 1470849"/>
                    <a:gd name="connsiteX1" fmla="*/ 940677 w 940676"/>
                    <a:gd name="connsiteY1" fmla="*/ 1456613 h 1470849"/>
                    <a:gd name="connsiteX2" fmla="*/ 784236 w 940676"/>
                    <a:gd name="connsiteY2" fmla="*/ 1207675 h 1470849"/>
                    <a:gd name="connsiteX3" fmla="*/ 939619 w 940676"/>
                    <a:gd name="connsiteY3" fmla="*/ 897072 h 1470849"/>
                    <a:gd name="connsiteX4" fmla="*/ 924162 w 940676"/>
                    <a:gd name="connsiteY4" fmla="*/ 877710 h 1470849"/>
                    <a:gd name="connsiteX5" fmla="*/ 768698 w 940676"/>
                    <a:gd name="connsiteY5" fmla="*/ 1182944 h 1470849"/>
                    <a:gd name="connsiteX6" fmla="*/ 562226 w 940676"/>
                    <a:gd name="connsiteY6" fmla="*/ 854606 h 1470849"/>
                    <a:gd name="connsiteX7" fmla="*/ 712239 w 940676"/>
                    <a:gd name="connsiteY7" fmla="*/ 554822 h 1470849"/>
                    <a:gd name="connsiteX8" fmla="*/ 696864 w 940676"/>
                    <a:gd name="connsiteY8" fmla="*/ 535461 h 1470849"/>
                    <a:gd name="connsiteX9" fmla="*/ 546769 w 940676"/>
                    <a:gd name="connsiteY9" fmla="*/ 829956 h 1470849"/>
                    <a:gd name="connsiteX10" fmla="*/ 354045 w 940676"/>
                    <a:gd name="connsiteY10" fmla="*/ 523421 h 1470849"/>
                    <a:gd name="connsiteX11" fmla="*/ 449553 w 940676"/>
                    <a:gd name="connsiteY11" fmla="*/ 328338 h 1470849"/>
                    <a:gd name="connsiteX12" fmla="*/ 434177 w 940676"/>
                    <a:gd name="connsiteY12" fmla="*/ 308895 h 1470849"/>
                    <a:gd name="connsiteX13" fmla="*/ 338507 w 940676"/>
                    <a:gd name="connsiteY13" fmla="*/ 498690 h 1470849"/>
                    <a:gd name="connsiteX14" fmla="*/ 187110 w 940676"/>
                    <a:gd name="connsiteY14" fmla="*/ 257806 h 1470849"/>
                    <a:gd name="connsiteX15" fmla="*/ 239908 w 940676"/>
                    <a:gd name="connsiteY15" fmla="*/ 156684 h 1470849"/>
                    <a:gd name="connsiteX16" fmla="*/ 224695 w 940676"/>
                    <a:gd name="connsiteY16" fmla="*/ 129025 h 1470849"/>
                    <a:gd name="connsiteX17" fmla="*/ 171491 w 940676"/>
                    <a:gd name="connsiteY17" fmla="*/ 232911 h 1470849"/>
                    <a:gd name="connsiteX18" fmla="*/ 25057 w 940676"/>
                    <a:gd name="connsiteY18" fmla="*/ 0 h 1470849"/>
                    <a:gd name="connsiteX19" fmla="*/ 0 w 940676"/>
                    <a:gd name="connsiteY19" fmla="*/ 7810 h 1470849"/>
                    <a:gd name="connsiteX20" fmla="*/ 182880 w 940676"/>
                    <a:gd name="connsiteY20" fmla="*/ 300190 h 1470849"/>
                    <a:gd name="connsiteX21" fmla="*/ 31646 w 940676"/>
                    <a:gd name="connsiteY21" fmla="*/ 244301 h 1470849"/>
                    <a:gd name="connsiteX22" fmla="*/ 35388 w 940676"/>
                    <a:gd name="connsiteY22" fmla="*/ 268788 h 1470849"/>
                    <a:gd name="connsiteX23" fmla="*/ 201672 w 940676"/>
                    <a:gd name="connsiteY23" fmla="*/ 333056 h 1470849"/>
                    <a:gd name="connsiteX24" fmla="*/ 201266 w 940676"/>
                    <a:gd name="connsiteY24" fmla="*/ 329639 h 1470849"/>
                    <a:gd name="connsiteX25" fmla="*/ 346724 w 940676"/>
                    <a:gd name="connsiteY25" fmla="*/ 561981 h 1470849"/>
                    <a:gd name="connsiteX26" fmla="*/ 94775 w 940676"/>
                    <a:gd name="connsiteY26" fmla="*/ 475585 h 1470849"/>
                    <a:gd name="connsiteX27" fmla="*/ 98518 w 940676"/>
                    <a:gd name="connsiteY27" fmla="*/ 500072 h 1470849"/>
                    <a:gd name="connsiteX28" fmla="*/ 367305 w 940676"/>
                    <a:gd name="connsiteY28" fmla="*/ 595010 h 1470849"/>
                    <a:gd name="connsiteX29" fmla="*/ 567107 w 940676"/>
                    <a:gd name="connsiteY29" fmla="*/ 914318 h 1470849"/>
                    <a:gd name="connsiteX30" fmla="*/ 242267 w 940676"/>
                    <a:gd name="connsiteY30" fmla="*/ 823041 h 1470849"/>
                    <a:gd name="connsiteX31" fmla="*/ 246091 w 940676"/>
                    <a:gd name="connsiteY31" fmla="*/ 847528 h 1470849"/>
                    <a:gd name="connsiteX32" fmla="*/ 586876 w 940676"/>
                    <a:gd name="connsiteY32" fmla="*/ 945964 h 1470849"/>
                    <a:gd name="connsiteX33" fmla="*/ 815394 w 940676"/>
                    <a:gd name="connsiteY33" fmla="*/ 1311237 h 1470849"/>
                    <a:gd name="connsiteX34" fmla="*/ 489415 w 940676"/>
                    <a:gd name="connsiteY34" fmla="*/ 1219634 h 1470849"/>
                    <a:gd name="connsiteX35" fmla="*/ 493239 w 940676"/>
                    <a:gd name="connsiteY35" fmla="*/ 1244121 h 1470849"/>
                    <a:gd name="connsiteX36" fmla="*/ 835244 w 940676"/>
                    <a:gd name="connsiteY36" fmla="*/ 1342882 h 14708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675" h="1470849">
                      <a:moveTo>
                        <a:pt x="915214" y="1470850"/>
                      </a:moveTo>
                      <a:lnTo>
                        <a:pt x="940677" y="1456613"/>
                      </a:lnTo>
                      <a:lnTo>
                        <a:pt x="784236" y="1207675"/>
                      </a:lnTo>
                      <a:lnTo>
                        <a:pt x="939619" y="897072"/>
                      </a:lnTo>
                      <a:lnTo>
                        <a:pt x="924162" y="877710"/>
                      </a:lnTo>
                      <a:lnTo>
                        <a:pt x="768698" y="1182944"/>
                      </a:lnTo>
                      <a:lnTo>
                        <a:pt x="562226" y="854606"/>
                      </a:lnTo>
                      <a:lnTo>
                        <a:pt x="712239" y="554822"/>
                      </a:lnTo>
                      <a:lnTo>
                        <a:pt x="696864" y="535461"/>
                      </a:lnTo>
                      <a:lnTo>
                        <a:pt x="546769" y="829956"/>
                      </a:lnTo>
                      <a:lnTo>
                        <a:pt x="354045" y="523421"/>
                      </a:lnTo>
                      <a:lnTo>
                        <a:pt x="449553" y="328338"/>
                      </a:lnTo>
                      <a:lnTo>
                        <a:pt x="434177" y="308895"/>
                      </a:lnTo>
                      <a:lnTo>
                        <a:pt x="338507" y="498690"/>
                      </a:lnTo>
                      <a:lnTo>
                        <a:pt x="187110" y="257806"/>
                      </a:lnTo>
                      <a:lnTo>
                        <a:pt x="239908" y="156684"/>
                      </a:lnTo>
                      <a:lnTo>
                        <a:pt x="224695" y="129025"/>
                      </a:lnTo>
                      <a:lnTo>
                        <a:pt x="171491" y="232911"/>
                      </a:lnTo>
                      <a:lnTo>
                        <a:pt x="25057" y="0"/>
                      </a:lnTo>
                      <a:lnTo>
                        <a:pt x="0" y="7810"/>
                      </a:lnTo>
                      <a:lnTo>
                        <a:pt x="182880" y="300190"/>
                      </a:lnTo>
                      <a:lnTo>
                        <a:pt x="31646" y="244301"/>
                      </a:lnTo>
                      <a:lnTo>
                        <a:pt x="35388" y="268788"/>
                      </a:lnTo>
                      <a:lnTo>
                        <a:pt x="201672" y="333056"/>
                      </a:lnTo>
                      <a:lnTo>
                        <a:pt x="201266" y="329639"/>
                      </a:lnTo>
                      <a:lnTo>
                        <a:pt x="346724" y="561981"/>
                      </a:lnTo>
                      <a:lnTo>
                        <a:pt x="94775" y="475585"/>
                      </a:lnTo>
                      <a:lnTo>
                        <a:pt x="98518" y="500072"/>
                      </a:lnTo>
                      <a:lnTo>
                        <a:pt x="367305" y="595010"/>
                      </a:lnTo>
                      <a:lnTo>
                        <a:pt x="567107" y="914318"/>
                      </a:lnTo>
                      <a:lnTo>
                        <a:pt x="242267" y="823041"/>
                      </a:lnTo>
                      <a:lnTo>
                        <a:pt x="246091" y="847528"/>
                      </a:lnTo>
                      <a:lnTo>
                        <a:pt x="586876" y="945964"/>
                      </a:lnTo>
                      <a:lnTo>
                        <a:pt x="815394" y="1311237"/>
                      </a:lnTo>
                      <a:lnTo>
                        <a:pt x="489415" y="1219634"/>
                      </a:lnTo>
                      <a:lnTo>
                        <a:pt x="493239" y="1244121"/>
                      </a:lnTo>
                      <a:lnTo>
                        <a:pt x="835244" y="1342882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7" name="" descr="821cc234-9986-41e6-aad8-ea9c3f50fcbf"/>
                <p:cNvSpPr/>
                <p:nvPr/>
              </p:nvSpPr>
              <p:spPr>
                <a:xfrm>
                  <a:off x="6119564" y="5114375"/>
                  <a:ext cx="431574" cy="965570"/>
                </a:xfrm>
                <a:custGeom>
                  <a:gdLst>
                    <a:gd name="connsiteX0" fmla="*/ 82491 w 431574"/>
                    <a:gd name="connsiteY0" fmla="*/ 965571 h 965570"/>
                    <a:gd name="connsiteX1" fmla="*/ 140902 w 431574"/>
                    <a:gd name="connsiteY1" fmla="*/ 791314 h 965570"/>
                    <a:gd name="connsiteX2" fmla="*/ 331104 w 431574"/>
                    <a:gd name="connsiteY2" fmla="*/ 730869 h 965570"/>
                    <a:gd name="connsiteX3" fmla="*/ 338426 w 431574"/>
                    <a:gd name="connsiteY3" fmla="*/ 710531 h 965570"/>
                    <a:gd name="connsiteX4" fmla="*/ 152780 w 431574"/>
                    <a:gd name="connsiteY4" fmla="*/ 766990 h 965570"/>
                    <a:gd name="connsiteX5" fmla="*/ 146516 w 431574"/>
                    <a:gd name="connsiteY5" fmla="*/ 774556 h 965570"/>
                    <a:gd name="connsiteX6" fmla="*/ 214852 w 431574"/>
                    <a:gd name="connsiteY6" fmla="*/ 570768 h 965570"/>
                    <a:gd name="connsiteX7" fmla="*/ 397732 w 431574"/>
                    <a:gd name="connsiteY7" fmla="*/ 512682 h 965570"/>
                    <a:gd name="connsiteX8" fmla="*/ 405054 w 431574"/>
                    <a:gd name="connsiteY8" fmla="*/ 492344 h 965570"/>
                    <a:gd name="connsiteX9" fmla="*/ 222499 w 431574"/>
                    <a:gd name="connsiteY9" fmla="*/ 547827 h 965570"/>
                    <a:gd name="connsiteX10" fmla="*/ 301248 w 431574"/>
                    <a:gd name="connsiteY10" fmla="*/ 312963 h 965570"/>
                    <a:gd name="connsiteX11" fmla="*/ 424253 w 431574"/>
                    <a:gd name="connsiteY11" fmla="*/ 272856 h 965570"/>
                    <a:gd name="connsiteX12" fmla="*/ 431574 w 431574"/>
                    <a:gd name="connsiteY12" fmla="*/ 252518 h 965570"/>
                    <a:gd name="connsiteX13" fmla="*/ 308895 w 431574"/>
                    <a:gd name="connsiteY13" fmla="*/ 290103 h 965570"/>
                    <a:gd name="connsiteX14" fmla="*/ 403833 w 431574"/>
                    <a:gd name="connsiteY14" fmla="*/ 6834 h 965570"/>
                    <a:gd name="connsiteX15" fmla="*/ 384471 w 431574"/>
                    <a:gd name="connsiteY15" fmla="*/ 0 h 965570"/>
                    <a:gd name="connsiteX16" fmla="*/ 319389 w 431574"/>
                    <a:gd name="connsiteY16" fmla="*/ 194107 h 965570"/>
                    <a:gd name="connsiteX17" fmla="*/ 278225 w 431574"/>
                    <a:gd name="connsiteY17" fmla="*/ 73787 h 965570"/>
                    <a:gd name="connsiteX18" fmla="*/ 266022 w 431574"/>
                    <a:gd name="connsiteY18" fmla="*/ 91603 h 965570"/>
                    <a:gd name="connsiteX19" fmla="*/ 309057 w 431574"/>
                    <a:gd name="connsiteY19" fmla="*/ 225021 h 965570"/>
                    <a:gd name="connsiteX20" fmla="*/ 240477 w 431574"/>
                    <a:gd name="connsiteY20" fmla="*/ 429540 h 965570"/>
                    <a:gd name="connsiteX21" fmla="*/ 143099 w 431574"/>
                    <a:gd name="connsiteY21" fmla="*/ 261792 h 965570"/>
                    <a:gd name="connsiteX22" fmla="*/ 130896 w 431574"/>
                    <a:gd name="connsiteY22" fmla="*/ 279689 h 965570"/>
                    <a:gd name="connsiteX23" fmla="*/ 231936 w 431574"/>
                    <a:gd name="connsiteY23" fmla="*/ 455085 h 965570"/>
                    <a:gd name="connsiteX24" fmla="*/ 159695 w 431574"/>
                    <a:gd name="connsiteY24" fmla="*/ 670506 h 965570"/>
                    <a:gd name="connsiteX25" fmla="*/ 45232 w 431574"/>
                    <a:gd name="connsiteY25" fmla="*/ 488358 h 965570"/>
                    <a:gd name="connsiteX26" fmla="*/ 33029 w 431574"/>
                    <a:gd name="connsiteY26" fmla="*/ 506174 h 965570"/>
                    <a:gd name="connsiteX27" fmla="*/ 151153 w 431574"/>
                    <a:gd name="connsiteY27" fmla="*/ 696050 h 965570"/>
                    <a:gd name="connsiteX28" fmla="*/ 98925 w 431574"/>
                    <a:gd name="connsiteY28" fmla="*/ 852084 h 965570"/>
                    <a:gd name="connsiteX29" fmla="*/ 12203 w 431574"/>
                    <a:gd name="connsiteY29" fmla="*/ 716958 h 965570"/>
                    <a:gd name="connsiteX30" fmla="*/ 0 w 431574"/>
                    <a:gd name="connsiteY30" fmla="*/ 734774 h 965570"/>
                    <a:gd name="connsiteX31" fmla="*/ 90301 w 431574"/>
                    <a:gd name="connsiteY31" fmla="*/ 877629 h 965570"/>
                    <a:gd name="connsiteX32" fmla="*/ 63129 w 431574"/>
                    <a:gd name="connsiteY32" fmla="*/ 958737 h 96557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31574" h="965570">
                      <a:moveTo>
                        <a:pt x="82491" y="965571"/>
                      </a:moveTo>
                      <a:lnTo>
                        <a:pt x="140902" y="791314"/>
                      </a:lnTo>
                      <a:lnTo>
                        <a:pt x="331104" y="730869"/>
                      </a:lnTo>
                      <a:lnTo>
                        <a:pt x="338426" y="710531"/>
                      </a:lnTo>
                      <a:lnTo>
                        <a:pt x="152780" y="766990"/>
                      </a:lnTo>
                      <a:lnTo>
                        <a:pt x="146516" y="774556"/>
                      </a:lnTo>
                      <a:lnTo>
                        <a:pt x="214852" y="570768"/>
                      </a:lnTo>
                      <a:lnTo>
                        <a:pt x="397732" y="512682"/>
                      </a:lnTo>
                      <a:lnTo>
                        <a:pt x="405054" y="492344"/>
                      </a:lnTo>
                      <a:lnTo>
                        <a:pt x="222499" y="547827"/>
                      </a:lnTo>
                      <a:lnTo>
                        <a:pt x="301248" y="312963"/>
                      </a:lnTo>
                      <a:lnTo>
                        <a:pt x="424253" y="272856"/>
                      </a:lnTo>
                      <a:lnTo>
                        <a:pt x="431574" y="252518"/>
                      </a:lnTo>
                      <a:lnTo>
                        <a:pt x="308895" y="290103"/>
                      </a:lnTo>
                      <a:lnTo>
                        <a:pt x="403833" y="6834"/>
                      </a:lnTo>
                      <a:lnTo>
                        <a:pt x="384471" y="0"/>
                      </a:lnTo>
                      <a:lnTo>
                        <a:pt x="319389" y="194107"/>
                      </a:lnTo>
                      <a:lnTo>
                        <a:pt x="278225" y="73787"/>
                      </a:lnTo>
                      <a:lnTo>
                        <a:pt x="266022" y="91603"/>
                      </a:lnTo>
                      <a:lnTo>
                        <a:pt x="309057" y="225021"/>
                      </a:lnTo>
                      <a:lnTo>
                        <a:pt x="240477" y="429540"/>
                      </a:lnTo>
                      <a:lnTo>
                        <a:pt x="143099" y="261792"/>
                      </a:lnTo>
                      <a:lnTo>
                        <a:pt x="130896" y="279689"/>
                      </a:lnTo>
                      <a:lnTo>
                        <a:pt x="231936" y="455085"/>
                      </a:lnTo>
                      <a:lnTo>
                        <a:pt x="159695" y="670506"/>
                      </a:lnTo>
                      <a:lnTo>
                        <a:pt x="45232" y="488358"/>
                      </a:lnTo>
                      <a:lnTo>
                        <a:pt x="33029" y="506174"/>
                      </a:lnTo>
                      <a:lnTo>
                        <a:pt x="151153" y="696050"/>
                      </a:lnTo>
                      <a:lnTo>
                        <a:pt x="98925" y="852084"/>
                      </a:lnTo>
                      <a:lnTo>
                        <a:pt x="12203" y="716958"/>
                      </a:lnTo>
                      <a:lnTo>
                        <a:pt x="0" y="734774"/>
                      </a:lnTo>
                      <a:lnTo>
                        <a:pt x="90301" y="877629"/>
                      </a:lnTo>
                      <a:lnTo>
                        <a:pt x="63129" y="958737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8" name="" descr="9fd014dc-462a-49bc-b812-dd34d8b6347f"/>
                <p:cNvSpPr/>
                <p:nvPr/>
              </p:nvSpPr>
              <p:spPr>
                <a:xfrm>
                  <a:off x="4546130" y="6235817"/>
                  <a:ext cx="1005026" cy="362912"/>
                </a:xfrm>
                <a:custGeom>
                  <a:gdLst>
                    <a:gd name="connsiteX0" fmla="*/ 1005026 w 1005026"/>
                    <a:gd name="connsiteY0" fmla="*/ 134638 h 362912"/>
                    <a:gd name="connsiteX1" fmla="*/ 822960 w 1005026"/>
                    <a:gd name="connsiteY1" fmla="*/ 159369 h 362912"/>
                    <a:gd name="connsiteX2" fmla="*/ 727940 w 1005026"/>
                    <a:gd name="connsiteY2" fmla="*/ 334846 h 362912"/>
                    <a:gd name="connsiteX3" fmla="*/ 706626 w 1005026"/>
                    <a:gd name="connsiteY3" fmla="*/ 338263 h 362912"/>
                    <a:gd name="connsiteX4" fmla="*/ 796846 w 1005026"/>
                    <a:gd name="connsiteY4" fmla="*/ 166528 h 362912"/>
                    <a:gd name="connsiteX5" fmla="*/ 805388 w 1005026"/>
                    <a:gd name="connsiteY5" fmla="*/ 161728 h 362912"/>
                    <a:gd name="connsiteX6" fmla="*/ 592489 w 1005026"/>
                    <a:gd name="connsiteY6" fmla="*/ 190690 h 362912"/>
                    <a:gd name="connsiteX7" fmla="*/ 501130 w 1005026"/>
                    <a:gd name="connsiteY7" fmla="*/ 359496 h 362912"/>
                    <a:gd name="connsiteX8" fmla="*/ 479734 w 1005026"/>
                    <a:gd name="connsiteY8" fmla="*/ 362913 h 362912"/>
                    <a:gd name="connsiteX9" fmla="*/ 568490 w 1005026"/>
                    <a:gd name="connsiteY9" fmla="*/ 193944 h 362912"/>
                    <a:gd name="connsiteX10" fmla="*/ 323050 w 1005026"/>
                    <a:gd name="connsiteY10" fmla="*/ 227379 h 362912"/>
                    <a:gd name="connsiteX11" fmla="*/ 260571 w 1005026"/>
                    <a:gd name="connsiteY11" fmla="*/ 340704 h 362912"/>
                    <a:gd name="connsiteX12" fmla="*/ 239257 w 1005026"/>
                    <a:gd name="connsiteY12" fmla="*/ 344120 h 362912"/>
                    <a:gd name="connsiteX13" fmla="*/ 299133 w 1005026"/>
                    <a:gd name="connsiteY13" fmla="*/ 230552 h 362912"/>
                    <a:gd name="connsiteX14" fmla="*/ 3091 w 1005026"/>
                    <a:gd name="connsiteY14" fmla="*/ 270822 h 362912"/>
                    <a:gd name="connsiteX15" fmla="*/ 0 w 1005026"/>
                    <a:gd name="connsiteY15" fmla="*/ 250484 h 362912"/>
                    <a:gd name="connsiteX16" fmla="*/ 202893 w 1005026"/>
                    <a:gd name="connsiteY16" fmla="*/ 222986 h 362912"/>
                    <a:gd name="connsiteX17" fmla="*/ 92335 w 1005026"/>
                    <a:gd name="connsiteY17" fmla="*/ 159938 h 362912"/>
                    <a:gd name="connsiteX18" fmla="*/ 112185 w 1005026"/>
                    <a:gd name="connsiteY18" fmla="*/ 151315 h 362912"/>
                    <a:gd name="connsiteX19" fmla="*/ 235189 w 1005026"/>
                    <a:gd name="connsiteY19" fmla="*/ 218594 h 362912"/>
                    <a:gd name="connsiteX20" fmla="*/ 448902 w 1005026"/>
                    <a:gd name="connsiteY20" fmla="*/ 189469 h 362912"/>
                    <a:gd name="connsiteX21" fmla="*/ 302386 w 1005026"/>
                    <a:gd name="connsiteY21" fmla="*/ 62479 h 362912"/>
                    <a:gd name="connsiteX22" fmla="*/ 322155 w 1005026"/>
                    <a:gd name="connsiteY22" fmla="*/ 53855 h 362912"/>
                    <a:gd name="connsiteX23" fmla="*/ 475586 w 1005026"/>
                    <a:gd name="connsiteY23" fmla="*/ 185890 h 362912"/>
                    <a:gd name="connsiteX24" fmla="*/ 700769 w 1005026"/>
                    <a:gd name="connsiteY24" fmla="*/ 155220 h 362912"/>
                    <a:gd name="connsiteX25" fmla="*/ 543190 w 1005026"/>
                    <a:gd name="connsiteY25" fmla="*/ 8623 h 362912"/>
                    <a:gd name="connsiteX26" fmla="*/ 563040 w 1005026"/>
                    <a:gd name="connsiteY26" fmla="*/ 0 h 362912"/>
                    <a:gd name="connsiteX27" fmla="*/ 727452 w 1005026"/>
                    <a:gd name="connsiteY27" fmla="*/ 151640 h 362912"/>
                    <a:gd name="connsiteX28" fmla="*/ 890483 w 1005026"/>
                    <a:gd name="connsiteY28" fmla="*/ 129431 h 362912"/>
                    <a:gd name="connsiteX29" fmla="*/ 773905 w 1005026"/>
                    <a:gd name="connsiteY29" fmla="*/ 18955 h 362912"/>
                    <a:gd name="connsiteX30" fmla="*/ 793755 w 1005026"/>
                    <a:gd name="connsiteY30" fmla="*/ 10331 h 362912"/>
                    <a:gd name="connsiteX31" fmla="*/ 917166 w 1005026"/>
                    <a:gd name="connsiteY31" fmla="*/ 125852 h 362912"/>
                    <a:gd name="connsiteX32" fmla="*/ 1001935 w 1005026"/>
                    <a:gd name="connsiteY32" fmla="*/ 114300 h 3629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005025" h="362912">
                      <a:moveTo>
                        <a:pt x="1005026" y="134638"/>
                      </a:moveTo>
                      <a:lnTo>
                        <a:pt x="822960" y="159369"/>
                      </a:lnTo>
                      <a:lnTo>
                        <a:pt x="727940" y="334846"/>
                      </a:lnTo>
                      <a:lnTo>
                        <a:pt x="706626" y="338263"/>
                      </a:lnTo>
                      <a:lnTo>
                        <a:pt x="796846" y="166528"/>
                      </a:lnTo>
                      <a:lnTo>
                        <a:pt x="805388" y="161728"/>
                      </a:lnTo>
                      <a:lnTo>
                        <a:pt x="592489" y="190690"/>
                      </a:lnTo>
                      <a:lnTo>
                        <a:pt x="501130" y="359496"/>
                      </a:lnTo>
                      <a:lnTo>
                        <a:pt x="479734" y="362913"/>
                      </a:lnTo>
                      <a:lnTo>
                        <a:pt x="568490" y="193944"/>
                      </a:lnTo>
                      <a:lnTo>
                        <a:pt x="323050" y="227379"/>
                      </a:lnTo>
                      <a:lnTo>
                        <a:pt x="260571" y="340704"/>
                      </a:lnTo>
                      <a:lnTo>
                        <a:pt x="239257" y="344120"/>
                      </a:lnTo>
                      <a:lnTo>
                        <a:pt x="299133" y="230552"/>
                      </a:lnTo>
                      <a:lnTo>
                        <a:pt x="3091" y="270822"/>
                      </a:lnTo>
                      <a:lnTo>
                        <a:pt x="0" y="250484"/>
                      </a:lnTo>
                      <a:lnTo>
                        <a:pt x="202893" y="222986"/>
                      </a:lnTo>
                      <a:lnTo>
                        <a:pt x="92335" y="159938"/>
                      </a:lnTo>
                      <a:lnTo>
                        <a:pt x="112185" y="151315"/>
                      </a:lnTo>
                      <a:lnTo>
                        <a:pt x="235189" y="218594"/>
                      </a:lnTo>
                      <a:lnTo>
                        <a:pt x="448902" y="189469"/>
                      </a:lnTo>
                      <a:lnTo>
                        <a:pt x="302386" y="62479"/>
                      </a:lnTo>
                      <a:lnTo>
                        <a:pt x="322155" y="53855"/>
                      </a:lnTo>
                      <a:lnTo>
                        <a:pt x="475586" y="185890"/>
                      </a:lnTo>
                      <a:lnTo>
                        <a:pt x="700769" y="155220"/>
                      </a:lnTo>
                      <a:lnTo>
                        <a:pt x="543190" y="8623"/>
                      </a:lnTo>
                      <a:lnTo>
                        <a:pt x="563040" y="0"/>
                      </a:lnTo>
                      <a:lnTo>
                        <a:pt x="727452" y="151640"/>
                      </a:lnTo>
                      <a:lnTo>
                        <a:pt x="890483" y="129431"/>
                      </a:lnTo>
                      <a:lnTo>
                        <a:pt x="773905" y="18955"/>
                      </a:lnTo>
                      <a:lnTo>
                        <a:pt x="793755" y="10331"/>
                      </a:lnTo>
                      <a:lnTo>
                        <a:pt x="917166" y="125852"/>
                      </a:lnTo>
                      <a:lnTo>
                        <a:pt x="1001935" y="114300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69" name="" descr="2239c41b-45c8-41e7-bcc4-56e7ac10ae63"/>
              <p:cNvSpPr/>
              <p:nvPr/>
            </p:nvSpPr>
            <p:spPr>
              <a:xfrm>
                <a:off x="5672778" y="6086454"/>
                <a:ext cx="988918" cy="765606"/>
              </a:xfrm>
              <a:custGeom>
                <a:gdLst>
                  <a:gd name="connsiteX0" fmla="*/ 577927 w 988918"/>
                  <a:gd name="connsiteY0" fmla="*/ 398626 h 765606"/>
                  <a:gd name="connsiteX1" fmla="*/ 530824 w 988918"/>
                  <a:gd name="connsiteY1" fmla="*/ 50683 h 765606"/>
                  <a:gd name="connsiteX2" fmla="*/ 482989 w 988918"/>
                  <a:gd name="connsiteY2" fmla="*/ 38154 h 765606"/>
                  <a:gd name="connsiteX3" fmla="*/ 499747 w 988918"/>
                  <a:gd name="connsiteY3" fmla="*/ 336148 h 765606"/>
                  <a:gd name="connsiteX4" fmla="*/ 239338 w 988918"/>
                  <a:gd name="connsiteY4" fmla="*/ 0 h 765606"/>
                  <a:gd name="connsiteX5" fmla="*/ 201998 w 988918"/>
                  <a:gd name="connsiteY5" fmla="*/ 27253 h 765606"/>
                  <a:gd name="connsiteX6" fmla="*/ 468264 w 988918"/>
                  <a:gd name="connsiteY6" fmla="*/ 351198 h 765606"/>
                  <a:gd name="connsiteX7" fmla="*/ 16189 w 988918"/>
                  <a:gd name="connsiteY7" fmla="*/ 229983 h 765606"/>
                  <a:gd name="connsiteX8" fmla="*/ 0 w 988918"/>
                  <a:gd name="connsiteY8" fmla="*/ 275703 h 765606"/>
                  <a:gd name="connsiteX9" fmla="*/ 531881 w 988918"/>
                  <a:gd name="connsiteY9" fmla="*/ 430354 h 765606"/>
                  <a:gd name="connsiteX10" fmla="*/ 907566 w 988918"/>
                  <a:gd name="connsiteY10" fmla="*/ 765607 h 765606"/>
                  <a:gd name="connsiteX11" fmla="*/ 988919 w 988918"/>
                  <a:gd name="connsiteY11" fmla="*/ 765607 h 765606"/>
                  <a:gd name="connsiteX12" fmla="*/ 577927 w 988918"/>
                  <a:gd name="connsiteY12" fmla="*/ 398626 h 76560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8918" h="765606">
                    <a:moveTo>
                      <a:pt x="577927" y="398626"/>
                    </a:moveTo>
                    <a:cubicBezTo>
                      <a:pt x="501130" y="184100"/>
                      <a:pt x="530824" y="50683"/>
                      <a:pt x="530824" y="50683"/>
                    </a:cubicBezTo>
                    <a:lnTo>
                      <a:pt x="482989" y="38154"/>
                    </a:lnTo>
                    <a:cubicBezTo>
                      <a:pt x="469810" y="204764"/>
                      <a:pt x="499747" y="336148"/>
                      <a:pt x="499747" y="336148"/>
                    </a:cubicBezTo>
                    <a:cubicBezTo>
                      <a:pt x="440930" y="292543"/>
                      <a:pt x="239338" y="0"/>
                      <a:pt x="239338" y="0"/>
                    </a:cubicBezTo>
                    <a:lnTo>
                      <a:pt x="201998" y="27253"/>
                    </a:lnTo>
                    <a:cubicBezTo>
                      <a:pt x="264395" y="157824"/>
                      <a:pt x="468264" y="351198"/>
                      <a:pt x="468264" y="351198"/>
                    </a:cubicBezTo>
                    <a:cubicBezTo>
                      <a:pt x="292705" y="266348"/>
                      <a:pt x="16189" y="229983"/>
                      <a:pt x="16189" y="229983"/>
                    </a:cubicBezTo>
                    <a:lnTo>
                      <a:pt x="0" y="275703"/>
                    </a:lnTo>
                    <a:cubicBezTo>
                      <a:pt x="334521" y="331023"/>
                      <a:pt x="523502" y="421649"/>
                      <a:pt x="531881" y="430354"/>
                    </a:cubicBezTo>
                    <a:cubicBezTo>
                      <a:pt x="618278" y="519841"/>
                      <a:pt x="733228" y="620474"/>
                      <a:pt x="907566" y="765607"/>
                    </a:cubicBezTo>
                    <a:lnTo>
                      <a:pt x="988919" y="765607"/>
                    </a:lnTo>
                    <a:cubicBezTo>
                      <a:pt x="777240" y="590862"/>
                      <a:pt x="577927" y="398626"/>
                      <a:pt x="577927" y="398626"/>
                    </a:cubicBezTo>
                    <a:close/>
                  </a:path>
                </a:pathLst>
              </a:custGeom>
              <a:solidFill>
                <a:srgbClr val="96736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92" name="" descr="9eeb41dc-4aad-44ee-85cc-d6520463fe83"/>
            <p:cNvGrpSpPr/>
            <p:nvPr/>
          </p:nvGrpSpPr>
          <p:grpSpPr>
            <a:xfrm>
              <a:off x="8824663" y="1796608"/>
              <a:ext cx="2657934" cy="2864715"/>
              <a:chOff x="8692978" y="2028656"/>
              <a:chExt cx="2101089" cy="2264549"/>
            </a:xfrm>
          </p:grpSpPr>
          <p:sp>
            <p:nvSpPr>
              <p:cNvPr id="193" name="" descr="283f390f-7399-46fe-a9a6-92fe4ca9c5d9"/>
              <p:cNvSpPr/>
              <p:nvPr/>
            </p:nvSpPr>
            <p:spPr>
              <a:xfrm>
                <a:off x="9257324" y="3244574"/>
                <a:ext cx="444020" cy="334195"/>
              </a:xfrm>
              <a:custGeom>
                <a:gdLst>
                  <a:gd name="connsiteX0" fmla="*/ 0 w 444020"/>
                  <a:gd name="connsiteY0" fmla="*/ 106083 h 334195"/>
                  <a:gd name="connsiteX1" fmla="*/ 215421 w 444020"/>
                  <a:gd name="connsiteY1" fmla="*/ 179382 h 334195"/>
                  <a:gd name="connsiteX2" fmla="*/ 294088 w 444020"/>
                  <a:gd name="connsiteY2" fmla="*/ 334195 h 334195"/>
                  <a:gd name="connsiteX3" fmla="*/ 444021 w 444020"/>
                  <a:gd name="connsiteY3" fmla="*/ 301573 h 334195"/>
                  <a:gd name="connsiteX4" fmla="*/ 66220 w 444020"/>
                  <a:gd name="connsiteY4" fmla="*/ 0 h 334195"/>
                  <a:gd name="connsiteX5" fmla="*/ 0 w 444020"/>
                  <a:gd name="connsiteY5" fmla="*/ 106083 h 3341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019" h="334195">
                    <a:moveTo>
                      <a:pt x="0" y="106083"/>
                    </a:moveTo>
                    <a:cubicBezTo>
                      <a:pt x="0" y="106083"/>
                      <a:pt x="159125" y="136347"/>
                      <a:pt x="215421" y="179382"/>
                    </a:cubicBezTo>
                    <a:cubicBezTo>
                      <a:pt x="215421" y="179382"/>
                      <a:pt x="257968" y="209076"/>
                      <a:pt x="294088" y="334195"/>
                    </a:cubicBezTo>
                    <a:lnTo>
                      <a:pt x="444021" y="301573"/>
                    </a:lnTo>
                    <a:cubicBezTo>
                      <a:pt x="444021" y="301573"/>
                      <a:pt x="255121" y="6590"/>
                      <a:pt x="66220" y="0"/>
                    </a:cubicBezTo>
                    <a:lnTo>
                      <a:pt x="0" y="106083"/>
                    </a:lnTo>
                    <a:close/>
                  </a:path>
                </a:pathLst>
              </a:custGeom>
              <a:solidFill>
                <a:srgbClr val="3B4054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4" name="" descr="bf0c7769-7e14-4599-8784-64391f58f94c"/>
              <p:cNvSpPr/>
              <p:nvPr/>
            </p:nvSpPr>
            <p:spPr>
              <a:xfrm>
                <a:off x="9542300" y="3533049"/>
                <a:ext cx="321009" cy="303199"/>
              </a:xfrm>
              <a:custGeom>
                <a:gdLst>
                  <a:gd name="connsiteX0" fmla="*/ 154000 w 321009"/>
                  <a:gd name="connsiteY0" fmla="*/ 0 h 303199"/>
                  <a:gd name="connsiteX1" fmla="*/ 0 w 321009"/>
                  <a:gd name="connsiteY1" fmla="*/ 37015 h 303199"/>
                  <a:gd name="connsiteX2" fmla="*/ 51415 w 321009"/>
                  <a:gd name="connsiteY2" fmla="*/ 215177 h 303199"/>
                  <a:gd name="connsiteX3" fmla="*/ 73136 w 321009"/>
                  <a:gd name="connsiteY3" fmla="*/ 303200 h 303199"/>
                  <a:gd name="connsiteX4" fmla="*/ 316216 w 321009"/>
                  <a:gd name="connsiteY4" fmla="*/ 258619 h 303199"/>
                  <a:gd name="connsiteX5" fmla="*/ 193212 w 321009"/>
                  <a:gd name="connsiteY5" fmla="*/ 187029 h 303199"/>
                  <a:gd name="connsiteX6" fmla="*/ 154000 w 321009"/>
                  <a:gd name="connsiteY6" fmla="*/ 0 h 30319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1009" h="303199">
                    <a:moveTo>
                      <a:pt x="154000" y="0"/>
                    </a:moveTo>
                    <a:lnTo>
                      <a:pt x="0" y="37015"/>
                    </a:lnTo>
                    <a:lnTo>
                      <a:pt x="51415" y="215177"/>
                    </a:lnTo>
                    <a:lnTo>
                      <a:pt x="73136" y="303200"/>
                    </a:lnTo>
                    <a:lnTo>
                      <a:pt x="316216" y="258619"/>
                    </a:lnTo>
                    <a:cubicBezTo>
                      <a:pt x="316216" y="258619"/>
                      <a:pt x="358276" y="188087"/>
                      <a:pt x="193212" y="187029"/>
                    </a:cubicBezTo>
                    <a:lnTo>
                      <a:pt x="154000" y="0"/>
                    </a:lnTo>
                    <a:close/>
                  </a:path>
                </a:pathLst>
              </a:custGeom>
              <a:solidFill>
                <a:srgbClr val="3D3D5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5" name="" descr="2eddb5df-99f0-4a35-999b-242bfd338443"/>
              <p:cNvSpPr/>
              <p:nvPr/>
            </p:nvSpPr>
            <p:spPr>
              <a:xfrm>
                <a:off x="8976523" y="2490023"/>
                <a:ext cx="818931" cy="396401"/>
              </a:xfrm>
              <a:custGeom>
                <a:gdLst>
                  <a:gd name="connsiteX0" fmla="*/ 126556 w 818931"/>
                  <a:gd name="connsiteY0" fmla="*/ 23437 h 396401"/>
                  <a:gd name="connsiteX1" fmla="*/ 211163 w 818931"/>
                  <a:gd name="connsiteY1" fmla="*/ 105766 h 396401"/>
                  <a:gd name="connsiteX2" fmla="*/ 480358 w 818931"/>
                  <a:gd name="connsiteY2" fmla="*/ 252525 h 396401"/>
                  <a:gd name="connsiteX3" fmla="*/ 703345 w 818931"/>
                  <a:gd name="connsiteY3" fmla="*/ 277745 h 396401"/>
                  <a:gd name="connsiteX4" fmla="*/ 719696 w 818931"/>
                  <a:gd name="connsiteY4" fmla="*/ 272619 h 396401"/>
                  <a:gd name="connsiteX5" fmla="*/ 766718 w 818931"/>
                  <a:gd name="connsiteY5" fmla="*/ 260905 h 396401"/>
                  <a:gd name="connsiteX6" fmla="*/ 787300 w 818931"/>
                  <a:gd name="connsiteY6" fmla="*/ 269447 h 396401"/>
                  <a:gd name="connsiteX7" fmla="*/ 751993 w 818931"/>
                  <a:gd name="connsiteY7" fmla="*/ 291900 h 396401"/>
                  <a:gd name="connsiteX8" fmla="*/ 777701 w 818931"/>
                  <a:gd name="connsiteY8" fmla="*/ 287995 h 396401"/>
                  <a:gd name="connsiteX9" fmla="*/ 817726 w 818931"/>
                  <a:gd name="connsiteY9" fmla="*/ 327532 h 396401"/>
                  <a:gd name="connsiteX10" fmla="*/ 726693 w 818931"/>
                  <a:gd name="connsiteY10" fmla="*/ 389604 h 396401"/>
                  <a:gd name="connsiteX11" fmla="*/ 17870 w 818931"/>
                  <a:gd name="connsiteY11" fmla="*/ 117318 h 396401"/>
                  <a:gd name="connsiteX12" fmla="*/ 15592 w 818931"/>
                  <a:gd name="connsiteY12" fmla="*/ 23763 h 396401"/>
                  <a:gd name="connsiteX13" fmla="*/ 126556 w 818931"/>
                  <a:gd name="connsiteY13" fmla="*/ 23437 h 3964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18931" h="396401">
                    <a:moveTo>
                      <a:pt x="126556" y="23437"/>
                    </a:moveTo>
                    <a:cubicBezTo>
                      <a:pt x="158610" y="47518"/>
                      <a:pt x="187326" y="84370"/>
                      <a:pt x="211163" y="105766"/>
                    </a:cubicBezTo>
                    <a:cubicBezTo>
                      <a:pt x="288692" y="175403"/>
                      <a:pt x="379562" y="225191"/>
                      <a:pt x="480358" y="252525"/>
                    </a:cubicBezTo>
                    <a:cubicBezTo>
                      <a:pt x="558457" y="273677"/>
                      <a:pt x="622643" y="284578"/>
                      <a:pt x="703345" y="277745"/>
                    </a:cubicBezTo>
                    <a:lnTo>
                      <a:pt x="719696" y="272619"/>
                    </a:lnTo>
                    <a:cubicBezTo>
                      <a:pt x="726042" y="269935"/>
                      <a:pt x="746623" y="260579"/>
                      <a:pt x="766718" y="260905"/>
                    </a:cubicBezTo>
                    <a:cubicBezTo>
                      <a:pt x="773552" y="260986"/>
                      <a:pt x="784453" y="260986"/>
                      <a:pt x="787300" y="269447"/>
                    </a:cubicBezTo>
                    <a:cubicBezTo>
                      <a:pt x="793564" y="287995"/>
                      <a:pt x="761512" y="289378"/>
                      <a:pt x="751993" y="291900"/>
                    </a:cubicBezTo>
                    <a:lnTo>
                      <a:pt x="777701" y="287995"/>
                    </a:lnTo>
                    <a:cubicBezTo>
                      <a:pt x="808045" y="285798"/>
                      <a:pt x="816099" y="316794"/>
                      <a:pt x="817726" y="327532"/>
                    </a:cubicBezTo>
                    <a:cubicBezTo>
                      <a:pt x="827814" y="392695"/>
                      <a:pt x="772575" y="386431"/>
                      <a:pt x="726693" y="389604"/>
                    </a:cubicBezTo>
                    <a:cubicBezTo>
                      <a:pt x="659008" y="399854"/>
                      <a:pt x="211976" y="437439"/>
                      <a:pt x="17870" y="117318"/>
                    </a:cubicBezTo>
                    <a:cubicBezTo>
                      <a:pt x="17870" y="117318"/>
                      <a:pt x="-20773" y="57849"/>
                      <a:pt x="15592" y="23763"/>
                    </a:cubicBezTo>
                    <a:cubicBezTo>
                      <a:pt x="54886" y="-13171"/>
                      <a:pt x="92552" y="-2107"/>
                      <a:pt x="126556" y="23437"/>
                    </a:cubicBezTo>
                    <a:close/>
                  </a:path>
                </a:pathLst>
              </a:custGeom>
              <a:solidFill>
                <a:srgbClr val="E8A887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6" name="" descr="d676668a-d412-448c-8cc8-db2771a1c2b1"/>
              <p:cNvSpPr/>
              <p:nvPr/>
            </p:nvSpPr>
            <p:spPr>
              <a:xfrm>
                <a:off x="8871831" y="3105543"/>
                <a:ext cx="942267" cy="466799"/>
              </a:xfrm>
              <a:custGeom>
                <a:gdLst>
                  <a:gd name="connsiteX0" fmla="*/ 778 w 942267"/>
                  <a:gd name="connsiteY0" fmla="*/ 41246 h 466799"/>
                  <a:gd name="connsiteX1" fmla="*/ 491331 w 942267"/>
                  <a:gd name="connsiteY1" fmla="*/ 206472 h 466799"/>
                  <a:gd name="connsiteX2" fmla="*/ 669330 w 942267"/>
                  <a:gd name="connsiteY2" fmla="*/ 301655 h 466799"/>
                  <a:gd name="connsiteX3" fmla="*/ 806084 w 942267"/>
                  <a:gd name="connsiteY3" fmla="*/ 466800 h 466799"/>
                  <a:gd name="connsiteX4" fmla="*/ 942268 w 942267"/>
                  <a:gd name="connsiteY4" fmla="*/ 414165 h 466799"/>
                  <a:gd name="connsiteX5" fmla="*/ 821541 w 942267"/>
                  <a:gd name="connsiteY5" fmla="*/ 175314 h 466799"/>
                  <a:gd name="connsiteX6" fmla="*/ 372557 w 942267"/>
                  <a:gd name="connsiteY6" fmla="*/ 0 h 466799"/>
                  <a:gd name="connsiteX7" fmla="*/ 778 w 942267"/>
                  <a:gd name="connsiteY7" fmla="*/ 41246 h 46679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2267" h="466799">
                    <a:moveTo>
                      <a:pt x="778" y="41246"/>
                    </a:moveTo>
                    <a:cubicBezTo>
                      <a:pt x="-19886" y="325247"/>
                      <a:pt x="377195" y="218756"/>
                      <a:pt x="491331" y="206472"/>
                    </a:cubicBezTo>
                    <a:cubicBezTo>
                      <a:pt x="491331" y="206472"/>
                      <a:pt x="562678" y="209564"/>
                      <a:pt x="669330" y="301655"/>
                    </a:cubicBezTo>
                    <a:cubicBezTo>
                      <a:pt x="707567" y="334765"/>
                      <a:pt x="788024" y="428076"/>
                      <a:pt x="806084" y="466800"/>
                    </a:cubicBezTo>
                    <a:lnTo>
                      <a:pt x="942268" y="414165"/>
                    </a:lnTo>
                    <a:lnTo>
                      <a:pt x="821541" y="175314"/>
                    </a:lnTo>
                    <a:cubicBezTo>
                      <a:pt x="821541" y="175314"/>
                      <a:pt x="786722" y="65651"/>
                      <a:pt x="372557" y="0"/>
                    </a:cubicBezTo>
                    <a:lnTo>
                      <a:pt x="778" y="41246"/>
                    </a:lnTo>
                    <a:close/>
                  </a:path>
                </a:pathLst>
              </a:custGeom>
              <a:solidFill>
                <a:srgbClr val="3B4F7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7" name="" descr="e7ff08e4-5f26-431d-9410-33cb7e4d4a2d"/>
              <p:cNvSpPr/>
              <p:nvPr/>
            </p:nvSpPr>
            <p:spPr>
              <a:xfrm>
                <a:off x="9070782" y="3359362"/>
                <a:ext cx="105758" cy="301003"/>
              </a:xfrm>
              <a:custGeom>
                <a:gdLst>
                  <a:gd name="connsiteX0" fmla="*/ 0 w 105758"/>
                  <a:gd name="connsiteY0" fmla="*/ 0 h 301003"/>
                  <a:gd name="connsiteX1" fmla="*/ 105758 w 105758"/>
                  <a:gd name="connsiteY1" fmla="*/ 0 h 301003"/>
                  <a:gd name="connsiteX2" fmla="*/ 105758 w 105758"/>
                  <a:gd name="connsiteY2" fmla="*/ 301004 h 301003"/>
                  <a:gd name="connsiteX3" fmla="*/ 0 w 105758"/>
                  <a:gd name="connsiteY3" fmla="*/ 301004 h 3010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758" h="301003">
                    <a:moveTo>
                      <a:pt x="0" y="0"/>
                    </a:moveTo>
                    <a:lnTo>
                      <a:pt x="105758" y="0"/>
                    </a:lnTo>
                    <a:lnTo>
                      <a:pt x="105758" y="301004"/>
                    </a:lnTo>
                    <a:lnTo>
                      <a:pt x="0" y="301004"/>
                    </a:lnTo>
                    <a:close/>
                  </a:path>
                </a:pathLst>
              </a:custGeom>
              <a:solidFill>
                <a:srgbClr val="9EA696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8" name="" descr="c666391c-f2cd-4d66-ab0a-5f499145cf83"/>
              <p:cNvSpPr/>
              <p:nvPr/>
            </p:nvSpPr>
            <p:spPr>
              <a:xfrm rot="-1796035">
                <a:off x="9772358" y="2937653"/>
                <a:ext cx="44662" cy="857370"/>
              </a:xfrm>
              <a:custGeom>
                <a:gdLst>
                  <a:gd name="connsiteX0" fmla="*/ 0 w 44662"/>
                  <a:gd name="connsiteY0" fmla="*/ 0 h 857370"/>
                  <a:gd name="connsiteX1" fmla="*/ 44662 w 44662"/>
                  <a:gd name="connsiteY1" fmla="*/ 0 h 857370"/>
                  <a:gd name="connsiteX2" fmla="*/ 44662 w 44662"/>
                  <a:gd name="connsiteY2" fmla="*/ 857371 h 857370"/>
                  <a:gd name="connsiteX3" fmla="*/ 0 w 44662"/>
                  <a:gd name="connsiteY3" fmla="*/ 857371 h 8573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662" h="857370">
                    <a:moveTo>
                      <a:pt x="0" y="0"/>
                    </a:moveTo>
                    <a:lnTo>
                      <a:pt x="44662" y="0"/>
                    </a:lnTo>
                    <a:lnTo>
                      <a:pt x="44662" y="857371"/>
                    </a:lnTo>
                    <a:lnTo>
                      <a:pt x="0" y="857371"/>
                    </a:lnTo>
                    <a:close/>
                  </a:path>
                </a:pathLst>
              </a:custGeom>
              <a:solidFill>
                <a:srgbClr val="9EA696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99" name="" descr="3d28826b-4de5-432d-83d9-0b1c10c65770"/>
              <p:cNvGrpSpPr/>
              <p:nvPr/>
            </p:nvGrpSpPr>
            <p:grpSpPr>
              <a:xfrm>
                <a:off x="8692978" y="2028656"/>
                <a:ext cx="486419" cy="427044"/>
                <a:chOff x="8692978" y="2028656"/>
                <a:chExt cx="486419" cy="427044"/>
              </a:xfrm>
            </p:grpSpPr>
            <p:sp>
              <p:nvSpPr>
                <p:cNvPr id="200" name="" descr="9ffbd631-af29-4a3c-bd58-545e216a739f"/>
                <p:cNvSpPr/>
                <p:nvPr/>
              </p:nvSpPr>
              <p:spPr>
                <a:xfrm>
                  <a:off x="8932809" y="2371419"/>
                  <a:ext cx="131058" cy="84280"/>
                </a:xfrm>
                <a:custGeom>
                  <a:gdLst>
                    <a:gd name="connsiteX0" fmla="*/ 120727 w 131058"/>
                    <a:gd name="connsiteY0" fmla="*/ 0 h 84280"/>
                    <a:gd name="connsiteX1" fmla="*/ 131058 w 131058"/>
                    <a:gd name="connsiteY1" fmla="*/ 71021 h 84280"/>
                    <a:gd name="connsiteX2" fmla="*/ 7647 w 131058"/>
                    <a:gd name="connsiteY2" fmla="*/ 84281 h 84280"/>
                    <a:gd name="connsiteX3" fmla="*/ 0 w 131058"/>
                    <a:gd name="connsiteY3" fmla="*/ 2278 h 842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058" h="84280">
                      <a:moveTo>
                        <a:pt x="120727" y="0"/>
                      </a:moveTo>
                      <a:lnTo>
                        <a:pt x="131058" y="71021"/>
                      </a:lnTo>
                      <a:lnTo>
                        <a:pt x="7647" y="84281"/>
                      </a:lnTo>
                      <a:lnTo>
                        <a:pt x="0" y="2278"/>
                      </a:lnTo>
                      <a:close/>
                    </a:path>
                  </a:pathLst>
                </a:custGeom>
                <a:solidFill>
                  <a:srgbClr val="F5A887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01" name="" descr="241f770e-a3b1-497c-ae45-dc19bdb52e64"/>
                <p:cNvGrpSpPr/>
                <p:nvPr/>
              </p:nvGrpSpPr>
              <p:grpSpPr>
                <a:xfrm>
                  <a:off x="8692978" y="2028656"/>
                  <a:ext cx="486419" cy="384427"/>
                  <a:chOff x="8692978" y="2028656"/>
                  <a:chExt cx="486419" cy="384427"/>
                </a:xfrm>
              </p:grpSpPr>
              <p:sp>
                <p:nvSpPr>
                  <p:cNvPr id="202" name="" descr="cef474da-86f1-4729-83be-b5983d47b3d1"/>
                  <p:cNvSpPr/>
                  <p:nvPr/>
                </p:nvSpPr>
                <p:spPr>
                  <a:xfrm>
                    <a:off x="8788779" y="2028656"/>
                    <a:ext cx="284037" cy="195922"/>
                  </a:xfrm>
                  <a:custGeom>
                    <a:gdLst>
                      <a:gd name="connsiteX0" fmla="*/ 284037 w 284037"/>
                      <a:gd name="connsiteY0" fmla="*/ 104239 h 195922"/>
                      <a:gd name="connsiteX1" fmla="*/ 110350 w 284037"/>
                      <a:gd name="connsiteY1" fmla="*/ 6290 h 195922"/>
                      <a:gd name="connsiteX2" fmla="*/ 17527 w 284037"/>
                      <a:gd name="connsiteY2" fmla="*/ 195923 h 195922"/>
                      <a:gd name="connsiteX3" fmla="*/ 284037 w 284037"/>
                      <a:gd name="connsiteY3" fmla="*/ 104239 h 1959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4037" h="195922">
                        <a:moveTo>
                          <a:pt x="284037" y="104239"/>
                        </a:moveTo>
                        <a:cubicBezTo>
                          <a:pt x="284037" y="104239"/>
                          <a:pt x="267929" y="-30237"/>
                          <a:pt x="110350" y="6290"/>
                        </a:cubicBezTo>
                        <a:cubicBezTo>
                          <a:pt x="110350" y="6290"/>
                          <a:pt x="-52599" y="46560"/>
                          <a:pt x="17527" y="195923"/>
                        </a:cubicBezTo>
                        <a:lnTo>
                          <a:pt x="284037" y="104239"/>
                        </a:lnTo>
                        <a:close/>
                      </a:path>
                    </a:pathLst>
                  </a:custGeom>
                  <a:solidFill>
                    <a:srgbClr val="BD8250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3" name="" descr="111ab8de-2228-4b2d-bfe2-be80823d9012"/>
                  <p:cNvSpPr/>
                  <p:nvPr/>
                </p:nvSpPr>
                <p:spPr>
                  <a:xfrm>
                    <a:off x="8692978" y="2078485"/>
                    <a:ext cx="486419" cy="207433"/>
                  </a:xfrm>
                  <a:custGeom>
                    <a:gdLst>
                      <a:gd name="connsiteX0" fmla="*/ 736 w 486419"/>
                      <a:gd name="connsiteY0" fmla="*/ 192464 h 207433"/>
                      <a:gd name="connsiteX1" fmla="*/ 272941 w 486419"/>
                      <a:gd name="connsiteY1" fmla="*/ 161225 h 207433"/>
                      <a:gd name="connsiteX2" fmla="*/ 485677 w 486419"/>
                      <a:gd name="connsiteY2" fmla="*/ 25041 h 207433"/>
                      <a:gd name="connsiteX3" fmla="*/ 214205 w 486419"/>
                      <a:gd name="connsiteY3" fmla="*/ 31875 h 207433"/>
                      <a:gd name="connsiteX4" fmla="*/ 736 w 486419"/>
                      <a:gd name="connsiteY4" fmla="*/ 192464 h 2074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6419" h="207433">
                        <a:moveTo>
                          <a:pt x="736" y="192464"/>
                        </a:moveTo>
                        <a:cubicBezTo>
                          <a:pt x="10173" y="220124"/>
                          <a:pt x="131795" y="209304"/>
                          <a:pt x="272941" y="161225"/>
                        </a:cubicBezTo>
                        <a:cubicBezTo>
                          <a:pt x="414005" y="113146"/>
                          <a:pt x="495114" y="52782"/>
                          <a:pt x="485677" y="25041"/>
                        </a:cubicBezTo>
                        <a:cubicBezTo>
                          <a:pt x="476240" y="-2619"/>
                          <a:pt x="355269" y="-16204"/>
                          <a:pt x="214205" y="31875"/>
                        </a:cubicBezTo>
                        <a:cubicBezTo>
                          <a:pt x="73140" y="79954"/>
                          <a:pt x="-8701" y="164805"/>
                          <a:pt x="736" y="192464"/>
                        </a:cubicBezTo>
                        <a:close/>
                      </a:path>
                    </a:pathLst>
                  </a:custGeom>
                  <a:solidFill>
                    <a:srgbClr val="C99450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4" name="" descr="a4edf677-af66-4d2c-b70f-0af5050fe9e1"/>
                  <p:cNvSpPr/>
                  <p:nvPr/>
                </p:nvSpPr>
                <p:spPr>
                  <a:xfrm>
                    <a:off x="8828109" y="2143796"/>
                    <a:ext cx="284598" cy="269288"/>
                  </a:xfrm>
                  <a:custGeom>
                    <a:gdLst>
                      <a:gd name="connsiteX0" fmla="*/ 218512 w 284598"/>
                      <a:gd name="connsiteY0" fmla="*/ 0 h 269288"/>
                      <a:gd name="connsiteX1" fmla="*/ 248531 w 284598"/>
                      <a:gd name="connsiteY1" fmla="*/ 65733 h 269288"/>
                      <a:gd name="connsiteX2" fmla="*/ 283187 w 284598"/>
                      <a:gd name="connsiteY2" fmla="*/ 89162 h 269288"/>
                      <a:gd name="connsiteX3" fmla="*/ 264964 w 284598"/>
                      <a:gd name="connsiteY3" fmla="*/ 129188 h 269288"/>
                      <a:gd name="connsiteX4" fmla="*/ 201672 w 284598"/>
                      <a:gd name="connsiteY4" fmla="*/ 253250 h 269288"/>
                      <a:gd name="connsiteX5" fmla="*/ 44581 w 284598"/>
                      <a:gd name="connsiteY5" fmla="*/ 198744 h 269288"/>
                      <a:gd name="connsiteX6" fmla="*/ 2847 w 284598"/>
                      <a:gd name="connsiteY6" fmla="*/ 166610 h 269288"/>
                      <a:gd name="connsiteX7" fmla="*/ 16432 w 284598"/>
                      <a:gd name="connsiteY7" fmla="*/ 134475 h 269288"/>
                      <a:gd name="connsiteX8" fmla="*/ 0 w 284598"/>
                      <a:gd name="connsiteY8" fmla="*/ 74112 h 269288"/>
                      <a:gd name="connsiteX9" fmla="*/ 218512 w 284598"/>
                      <a:gd name="connsiteY9" fmla="*/ 0 h 2692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84598" h="269288">
                        <a:moveTo>
                          <a:pt x="218512" y="0"/>
                        </a:moveTo>
                        <a:cubicBezTo>
                          <a:pt x="218512" y="0"/>
                          <a:pt x="241453" y="47103"/>
                          <a:pt x="248531" y="65733"/>
                        </a:cubicBezTo>
                        <a:cubicBezTo>
                          <a:pt x="248531" y="65733"/>
                          <a:pt x="274889" y="57191"/>
                          <a:pt x="283187" y="89162"/>
                        </a:cubicBezTo>
                        <a:cubicBezTo>
                          <a:pt x="283187" y="89162"/>
                          <a:pt x="292135" y="119832"/>
                          <a:pt x="264964" y="129188"/>
                        </a:cubicBezTo>
                        <a:cubicBezTo>
                          <a:pt x="264964" y="129188"/>
                          <a:pt x="294332" y="213062"/>
                          <a:pt x="201672" y="253250"/>
                        </a:cubicBezTo>
                        <a:cubicBezTo>
                          <a:pt x="201672" y="253250"/>
                          <a:pt x="88755" y="314101"/>
                          <a:pt x="44581" y="198744"/>
                        </a:cubicBezTo>
                        <a:cubicBezTo>
                          <a:pt x="44581" y="198744"/>
                          <a:pt x="10738" y="197035"/>
                          <a:pt x="2847" y="166610"/>
                        </a:cubicBezTo>
                        <a:cubicBezTo>
                          <a:pt x="2847" y="166610"/>
                          <a:pt x="-3824" y="144482"/>
                          <a:pt x="16432" y="134475"/>
                        </a:cubicBezTo>
                        <a:cubicBezTo>
                          <a:pt x="16432" y="134475"/>
                          <a:pt x="5857" y="104131"/>
                          <a:pt x="0" y="74112"/>
                        </a:cubicBezTo>
                        <a:cubicBezTo>
                          <a:pt x="81" y="74194"/>
                          <a:pt x="208668" y="3824"/>
                          <a:pt x="218512" y="0"/>
                        </a:cubicBezTo>
                        <a:close/>
                      </a:path>
                    </a:pathLst>
                  </a:custGeom>
                  <a:solidFill>
                    <a:srgbClr val="F5A887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5" name="" descr="86f9cdf6-d786-4a22-a2d3-a594036d0357"/>
                  <p:cNvSpPr/>
                  <p:nvPr/>
                </p:nvSpPr>
                <p:spPr>
                  <a:xfrm>
                    <a:off x="9016171" y="2217619"/>
                    <a:ext cx="22532" cy="25086"/>
                  </a:xfrm>
                  <a:custGeom>
                    <a:gdLst>
                      <a:gd name="connsiteX0" fmla="*/ 349 w 22532"/>
                      <a:gd name="connsiteY0" fmla="*/ 14444 h 25086"/>
                      <a:gd name="connsiteX1" fmla="*/ 13935 w 22532"/>
                      <a:gd name="connsiteY1" fmla="*/ 24939 h 25086"/>
                      <a:gd name="connsiteX2" fmla="*/ 22152 w 22532"/>
                      <a:gd name="connsiteY2" fmla="*/ 10702 h 25086"/>
                      <a:gd name="connsiteX3" fmla="*/ 8565 w 22532"/>
                      <a:gd name="connsiteY3" fmla="*/ 126 h 25086"/>
                      <a:gd name="connsiteX4" fmla="*/ 349 w 22532"/>
                      <a:gd name="connsiteY4" fmla="*/ 14444 h 2508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32" h="25086">
                        <a:moveTo>
                          <a:pt x="349" y="14444"/>
                        </a:moveTo>
                        <a:cubicBezTo>
                          <a:pt x="1814" y="21278"/>
                          <a:pt x="7915" y="25996"/>
                          <a:pt x="13935" y="24939"/>
                        </a:cubicBezTo>
                        <a:cubicBezTo>
                          <a:pt x="20036" y="23963"/>
                          <a:pt x="23778" y="17617"/>
                          <a:pt x="22152" y="10702"/>
                        </a:cubicBezTo>
                        <a:cubicBezTo>
                          <a:pt x="20687" y="3950"/>
                          <a:pt x="14585" y="-850"/>
                          <a:pt x="8565" y="126"/>
                        </a:cubicBezTo>
                        <a:cubicBezTo>
                          <a:pt x="2545" y="1265"/>
                          <a:pt x="-1196" y="7692"/>
                          <a:pt x="349" y="14444"/>
                        </a:cubicBezTo>
                        <a:close/>
                      </a:path>
                    </a:pathLst>
                  </a:custGeom>
                  <a:solidFill>
                    <a:srgbClr val="4A4542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6" name="" descr="2313bfdf-ad01-4559-abd4-7dff867b19ee"/>
                  <p:cNvSpPr/>
                  <p:nvPr/>
                </p:nvSpPr>
                <p:spPr>
                  <a:xfrm>
                    <a:off x="8905803" y="2255021"/>
                    <a:ext cx="22478" cy="25025"/>
                  </a:xfrm>
                  <a:custGeom>
                    <a:gdLst>
                      <a:gd name="connsiteX0" fmla="*/ 322 w 22478"/>
                      <a:gd name="connsiteY0" fmla="*/ 14383 h 25025"/>
                      <a:gd name="connsiteX1" fmla="*/ 13909 w 22478"/>
                      <a:gd name="connsiteY1" fmla="*/ 24877 h 25025"/>
                      <a:gd name="connsiteX2" fmla="*/ 22124 w 22478"/>
                      <a:gd name="connsiteY2" fmla="*/ 10641 h 25025"/>
                      <a:gd name="connsiteX3" fmla="*/ 8539 w 22478"/>
                      <a:gd name="connsiteY3" fmla="*/ 146 h 25025"/>
                      <a:gd name="connsiteX4" fmla="*/ 322 w 22478"/>
                      <a:gd name="connsiteY4" fmla="*/ 14383 h 2502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478" h="25025">
                        <a:moveTo>
                          <a:pt x="322" y="14383"/>
                        </a:moveTo>
                        <a:cubicBezTo>
                          <a:pt x="1786" y="21216"/>
                          <a:pt x="7888" y="25935"/>
                          <a:pt x="13909" y="24877"/>
                        </a:cubicBezTo>
                        <a:cubicBezTo>
                          <a:pt x="20010" y="23820"/>
                          <a:pt x="23671" y="17556"/>
                          <a:pt x="22124" y="10641"/>
                        </a:cubicBezTo>
                        <a:cubicBezTo>
                          <a:pt x="20661" y="3889"/>
                          <a:pt x="14559" y="-911"/>
                          <a:pt x="8539" y="146"/>
                        </a:cubicBezTo>
                        <a:cubicBezTo>
                          <a:pt x="2519" y="1204"/>
                          <a:pt x="-1142" y="7549"/>
                          <a:pt x="322" y="14383"/>
                        </a:cubicBezTo>
                        <a:close/>
                      </a:path>
                    </a:pathLst>
                  </a:custGeom>
                  <a:solidFill>
                    <a:srgbClr val="4A4542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7" name="" descr="afaecd21-dde1-44cb-b442-cec8a2eb29c7"/>
                  <p:cNvSpPr/>
                  <p:nvPr/>
                </p:nvSpPr>
                <p:spPr>
                  <a:xfrm>
                    <a:off x="8979587" y="2257364"/>
                    <a:ext cx="29368" cy="39781"/>
                  </a:xfrm>
                  <a:custGeom>
                    <a:gdLst>
                      <a:gd name="connsiteX0" fmla="*/ 0 w 29368"/>
                      <a:gd name="connsiteY0" fmla="*/ 0 h 39781"/>
                      <a:gd name="connsiteX1" fmla="*/ 29368 w 29368"/>
                      <a:gd name="connsiteY1" fmla="*/ 30100 h 39781"/>
                      <a:gd name="connsiteX2" fmla="*/ 2277 w 29368"/>
                      <a:gd name="connsiteY2" fmla="*/ 39781 h 3978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9368" h="39781">
                        <a:moveTo>
                          <a:pt x="0" y="0"/>
                        </a:moveTo>
                        <a:lnTo>
                          <a:pt x="29368" y="30100"/>
                        </a:lnTo>
                        <a:lnTo>
                          <a:pt x="2277" y="39781"/>
                        </a:lnTo>
                        <a:close/>
                      </a:path>
                    </a:pathLst>
                  </a:custGeom>
                  <a:solidFill>
                    <a:srgbClr val="D47866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8" name="" descr="89524fc5-c814-4aa0-8c57-44e2bf89b6fa"/>
                  <p:cNvSpPr/>
                  <p:nvPr/>
                </p:nvSpPr>
                <p:spPr>
                  <a:xfrm>
                    <a:off x="8946394" y="2297145"/>
                    <a:ext cx="99135" cy="67333"/>
                  </a:xfrm>
                  <a:custGeom>
                    <a:gdLst>
                      <a:gd name="connsiteX0" fmla="*/ 71591 w 99135"/>
                      <a:gd name="connsiteY0" fmla="*/ 64268 h 67333"/>
                      <a:gd name="connsiteX1" fmla="*/ 97623 w 99135"/>
                      <a:gd name="connsiteY1" fmla="*/ 0 h 67333"/>
                      <a:gd name="connsiteX2" fmla="*/ 0 w 99135"/>
                      <a:gd name="connsiteY2" fmla="*/ 35876 h 67333"/>
                      <a:gd name="connsiteX3" fmla="*/ 71591 w 99135"/>
                      <a:gd name="connsiteY3" fmla="*/ 64268 h 6733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135" h="67333">
                        <a:moveTo>
                          <a:pt x="71591" y="64268"/>
                        </a:moveTo>
                        <a:cubicBezTo>
                          <a:pt x="90221" y="58248"/>
                          <a:pt x="103806" y="30670"/>
                          <a:pt x="97623" y="0"/>
                        </a:cubicBezTo>
                        <a:lnTo>
                          <a:pt x="0" y="35876"/>
                        </a:lnTo>
                        <a:cubicBezTo>
                          <a:pt x="-81" y="35876"/>
                          <a:pt x="25789" y="78993"/>
                          <a:pt x="71591" y="64268"/>
                        </a:cubicBezTo>
                        <a:close/>
                      </a:path>
                    </a:pathLst>
                  </a:custGeom>
                  <a:solidFill>
                    <a:srgbClr val="D47866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9" name="" descr="2f58ddcd-ff0a-4b7e-84b5-cd5b17c92d21"/>
                  <p:cNvSpPr/>
                  <p:nvPr/>
                </p:nvSpPr>
                <p:spPr>
                  <a:xfrm>
                    <a:off x="8820624" y="2130827"/>
                    <a:ext cx="273995" cy="152976"/>
                  </a:xfrm>
                  <a:custGeom>
                    <a:gdLst>
                      <a:gd name="connsiteX0" fmla="*/ 273995 w 273995"/>
                      <a:gd name="connsiteY0" fmla="*/ 81712 h 152976"/>
                      <a:gd name="connsiteX1" fmla="*/ 256992 w 273995"/>
                      <a:gd name="connsiteY1" fmla="*/ 82281 h 152976"/>
                      <a:gd name="connsiteX2" fmla="*/ 224451 w 273995"/>
                      <a:gd name="connsiteY2" fmla="*/ 33470 h 152976"/>
                      <a:gd name="connsiteX3" fmla="*/ 35632 w 273995"/>
                      <a:gd name="connsiteY3" fmla="*/ 93020 h 152976"/>
                      <a:gd name="connsiteX4" fmla="*/ 35958 w 273995"/>
                      <a:gd name="connsiteY4" fmla="*/ 152976 h 152976"/>
                      <a:gd name="connsiteX5" fmla="*/ 17572 w 273995"/>
                      <a:gd name="connsiteY5" fmla="*/ 152000 h 152976"/>
                      <a:gd name="connsiteX6" fmla="*/ 0 w 273995"/>
                      <a:gd name="connsiteY6" fmla="*/ 103514 h 152976"/>
                      <a:gd name="connsiteX7" fmla="*/ 118449 w 273995"/>
                      <a:gd name="connsiteY7" fmla="*/ 8739 h 152976"/>
                      <a:gd name="connsiteX8" fmla="*/ 249182 w 273995"/>
                      <a:gd name="connsiteY8" fmla="*/ 20860 h 152976"/>
                      <a:gd name="connsiteX9" fmla="*/ 273995 w 273995"/>
                      <a:gd name="connsiteY9" fmla="*/ 81712 h 15297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73995" h="152976">
                        <a:moveTo>
                          <a:pt x="273995" y="81712"/>
                        </a:moveTo>
                        <a:lnTo>
                          <a:pt x="256992" y="82281"/>
                        </a:lnTo>
                        <a:cubicBezTo>
                          <a:pt x="256992" y="82281"/>
                          <a:pt x="237956" y="45185"/>
                          <a:pt x="224451" y="33470"/>
                        </a:cubicBezTo>
                        <a:cubicBezTo>
                          <a:pt x="224451" y="33470"/>
                          <a:pt x="116334" y="76831"/>
                          <a:pt x="35632" y="93020"/>
                        </a:cubicBezTo>
                        <a:lnTo>
                          <a:pt x="35958" y="152976"/>
                        </a:lnTo>
                        <a:lnTo>
                          <a:pt x="17572" y="152000"/>
                        </a:lnTo>
                        <a:lnTo>
                          <a:pt x="0" y="103514"/>
                        </a:lnTo>
                        <a:cubicBezTo>
                          <a:pt x="0" y="103514"/>
                          <a:pt x="3336" y="41524"/>
                          <a:pt x="118449" y="8739"/>
                        </a:cubicBezTo>
                        <a:cubicBezTo>
                          <a:pt x="118449" y="8739"/>
                          <a:pt x="215339" y="-17457"/>
                          <a:pt x="249182" y="20860"/>
                        </a:cubicBezTo>
                        <a:lnTo>
                          <a:pt x="273995" y="81712"/>
                        </a:lnTo>
                        <a:close/>
                      </a:path>
                    </a:pathLst>
                  </a:custGeom>
                  <a:solidFill>
                    <a:srgbClr val="87453B"/>
                  </a:solidFill>
                  <a:ln w="813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210" name="" descr="11f02e86-5c53-40f0-9f0a-1d15bf20575f"/>
              <p:cNvSpPr/>
              <p:nvPr/>
            </p:nvSpPr>
            <p:spPr>
              <a:xfrm>
                <a:off x="9660098" y="3476672"/>
                <a:ext cx="359735" cy="313613"/>
              </a:xfrm>
              <a:custGeom>
                <a:gdLst>
                  <a:gd name="connsiteX0" fmla="*/ 141472 w 359735"/>
                  <a:gd name="connsiteY0" fmla="*/ 0 h 313613"/>
                  <a:gd name="connsiteX1" fmla="*/ 0 w 359735"/>
                  <a:gd name="connsiteY1" fmla="*/ 71265 h 313613"/>
                  <a:gd name="connsiteX2" fmla="*/ 90708 w 359735"/>
                  <a:gd name="connsiteY2" fmla="*/ 232912 h 313613"/>
                  <a:gd name="connsiteX3" fmla="*/ 131954 w 359735"/>
                  <a:gd name="connsiteY3" fmla="*/ 313613 h 313613"/>
                  <a:gd name="connsiteX4" fmla="*/ 358357 w 359735"/>
                  <a:gd name="connsiteY4" fmla="*/ 214607 h 313613"/>
                  <a:gd name="connsiteX5" fmla="*/ 222255 w 359735"/>
                  <a:gd name="connsiteY5" fmla="*/ 173037 h 313613"/>
                  <a:gd name="connsiteX6" fmla="*/ 141472 w 359735"/>
                  <a:gd name="connsiteY6" fmla="*/ 0 h 3136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9735" h="313613">
                    <a:moveTo>
                      <a:pt x="141472" y="0"/>
                    </a:moveTo>
                    <a:lnTo>
                      <a:pt x="0" y="71265"/>
                    </a:lnTo>
                    <a:lnTo>
                      <a:pt x="90708" y="232912"/>
                    </a:lnTo>
                    <a:lnTo>
                      <a:pt x="131954" y="313613"/>
                    </a:lnTo>
                    <a:lnTo>
                      <a:pt x="358357" y="214607"/>
                    </a:lnTo>
                    <a:cubicBezTo>
                      <a:pt x="358357" y="214607"/>
                      <a:pt x="383170" y="136347"/>
                      <a:pt x="222255" y="173037"/>
                    </a:cubicBezTo>
                    <a:lnTo>
                      <a:pt x="141472" y="0"/>
                    </a:lnTo>
                    <a:close/>
                  </a:path>
                </a:pathLst>
              </a:custGeom>
              <a:solidFill>
                <a:srgbClr val="3D3D5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1" name="" descr="31d26d27-2a10-4bbf-aa4e-f4714374e494"/>
              <p:cNvSpPr/>
              <p:nvPr/>
            </p:nvSpPr>
            <p:spPr>
              <a:xfrm>
                <a:off x="9229582" y="3740660"/>
                <a:ext cx="1450755" cy="357543"/>
              </a:xfrm>
              <a:custGeom>
                <a:gdLst>
                  <a:gd name="connsiteX0" fmla="*/ 0 w 1450755"/>
                  <a:gd name="connsiteY0" fmla="*/ 0 h 357543"/>
                  <a:gd name="connsiteX1" fmla="*/ 1450756 w 1450755"/>
                  <a:gd name="connsiteY1" fmla="*/ 0 h 357543"/>
                  <a:gd name="connsiteX2" fmla="*/ 1450756 w 1450755"/>
                  <a:gd name="connsiteY2" fmla="*/ 357544 h 357543"/>
                  <a:gd name="connsiteX3" fmla="*/ 0 w 1450755"/>
                  <a:gd name="connsiteY3" fmla="*/ 357544 h 35754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50755" h="357543">
                    <a:moveTo>
                      <a:pt x="0" y="0"/>
                    </a:moveTo>
                    <a:lnTo>
                      <a:pt x="1450756" y="0"/>
                    </a:lnTo>
                    <a:lnTo>
                      <a:pt x="1450756" y="357544"/>
                    </a:lnTo>
                    <a:lnTo>
                      <a:pt x="0" y="357544"/>
                    </a:lnTo>
                    <a:close/>
                  </a:path>
                </a:pathLst>
              </a:custGeom>
              <a:solidFill>
                <a:srgbClr val="F56E4A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2" name="" descr="bf3e30b0-e102-45e8-ab2f-aa0127d27242"/>
              <p:cNvSpPr/>
              <p:nvPr/>
            </p:nvSpPr>
            <p:spPr>
              <a:xfrm>
                <a:off x="9802628" y="3322102"/>
                <a:ext cx="914318" cy="768047"/>
              </a:xfrm>
              <a:custGeom>
                <a:gdLst>
                  <a:gd name="connsiteX0" fmla="*/ 0 w 914318"/>
                  <a:gd name="connsiteY0" fmla="*/ 768047 h 768047"/>
                  <a:gd name="connsiteX1" fmla="*/ 71428 w 914318"/>
                  <a:gd name="connsiteY1" fmla="*/ 0 h 768047"/>
                  <a:gd name="connsiteX2" fmla="*/ 914319 w 914318"/>
                  <a:gd name="connsiteY2" fmla="*/ 0 h 768047"/>
                  <a:gd name="connsiteX3" fmla="*/ 914319 w 914318"/>
                  <a:gd name="connsiteY3" fmla="*/ 768047 h 76804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4318" h="768047">
                    <a:moveTo>
                      <a:pt x="0" y="768047"/>
                    </a:moveTo>
                    <a:lnTo>
                      <a:pt x="71428" y="0"/>
                    </a:lnTo>
                    <a:lnTo>
                      <a:pt x="914319" y="0"/>
                    </a:lnTo>
                    <a:lnTo>
                      <a:pt x="914319" y="768047"/>
                    </a:lnTo>
                    <a:close/>
                  </a:path>
                </a:pathLst>
              </a:custGeom>
              <a:solidFill>
                <a:srgbClr val="F56E4A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3" name="" descr="73da45c4-d5f9-41e7-968c-4cced8b423f0"/>
              <p:cNvSpPr/>
              <p:nvPr/>
            </p:nvSpPr>
            <p:spPr>
              <a:xfrm>
                <a:off x="9270339" y="2840415"/>
                <a:ext cx="520168" cy="215421"/>
              </a:xfrm>
              <a:custGeom>
                <a:gdLst>
                  <a:gd name="connsiteX0" fmla="*/ 54100 w 520168"/>
                  <a:gd name="connsiteY0" fmla="*/ 178812 h 215421"/>
                  <a:gd name="connsiteX1" fmla="*/ 11309 w 520168"/>
                  <a:gd name="connsiteY1" fmla="*/ 143831 h 215421"/>
                  <a:gd name="connsiteX2" fmla="*/ 11309 w 520168"/>
                  <a:gd name="connsiteY2" fmla="*/ 143831 h 215421"/>
                  <a:gd name="connsiteX3" fmla="*/ 1 w 520168"/>
                  <a:gd name="connsiteY3" fmla="*/ 107711 h 215421"/>
                  <a:gd name="connsiteX4" fmla="*/ 1 w 520168"/>
                  <a:gd name="connsiteY4" fmla="*/ 107711 h 215421"/>
                  <a:gd name="connsiteX5" fmla="*/ 11309 w 520168"/>
                  <a:gd name="connsiteY5" fmla="*/ 71590 h 215421"/>
                  <a:gd name="connsiteX6" fmla="*/ 11309 w 520168"/>
                  <a:gd name="connsiteY6" fmla="*/ 71590 h 215421"/>
                  <a:gd name="connsiteX7" fmla="*/ 34087 w 520168"/>
                  <a:gd name="connsiteY7" fmla="*/ 48649 h 215421"/>
                  <a:gd name="connsiteX8" fmla="*/ 34087 w 520168"/>
                  <a:gd name="connsiteY8" fmla="*/ 48649 h 215421"/>
                  <a:gd name="connsiteX9" fmla="*/ 93068 w 520168"/>
                  <a:gd name="connsiteY9" fmla="*/ 21396 h 215421"/>
                  <a:gd name="connsiteX10" fmla="*/ 93068 w 520168"/>
                  <a:gd name="connsiteY10" fmla="*/ 21396 h 215421"/>
                  <a:gd name="connsiteX11" fmla="*/ 260084 w 520168"/>
                  <a:gd name="connsiteY11" fmla="*/ 0 h 215421"/>
                  <a:gd name="connsiteX12" fmla="*/ 260084 w 520168"/>
                  <a:gd name="connsiteY12" fmla="*/ 0 h 215421"/>
                  <a:gd name="connsiteX13" fmla="*/ 465987 w 520168"/>
                  <a:gd name="connsiteY13" fmla="*/ 36609 h 215421"/>
                  <a:gd name="connsiteX14" fmla="*/ 465987 w 520168"/>
                  <a:gd name="connsiteY14" fmla="*/ 36609 h 215421"/>
                  <a:gd name="connsiteX15" fmla="*/ 508859 w 520168"/>
                  <a:gd name="connsiteY15" fmla="*/ 71590 h 215421"/>
                  <a:gd name="connsiteX16" fmla="*/ 508859 w 520168"/>
                  <a:gd name="connsiteY16" fmla="*/ 71590 h 215421"/>
                  <a:gd name="connsiteX17" fmla="*/ 520167 w 520168"/>
                  <a:gd name="connsiteY17" fmla="*/ 107711 h 215421"/>
                  <a:gd name="connsiteX18" fmla="*/ 520167 w 520168"/>
                  <a:gd name="connsiteY18" fmla="*/ 107711 h 215421"/>
                  <a:gd name="connsiteX19" fmla="*/ 508859 w 520168"/>
                  <a:gd name="connsiteY19" fmla="*/ 143831 h 215421"/>
                  <a:gd name="connsiteX20" fmla="*/ 508859 w 520168"/>
                  <a:gd name="connsiteY20" fmla="*/ 143831 h 215421"/>
                  <a:gd name="connsiteX21" fmla="*/ 486081 w 520168"/>
                  <a:gd name="connsiteY21" fmla="*/ 166772 h 215421"/>
                  <a:gd name="connsiteX22" fmla="*/ 486081 w 520168"/>
                  <a:gd name="connsiteY22" fmla="*/ 166772 h 215421"/>
                  <a:gd name="connsiteX23" fmla="*/ 427101 w 520168"/>
                  <a:gd name="connsiteY23" fmla="*/ 194025 h 215421"/>
                  <a:gd name="connsiteX24" fmla="*/ 427101 w 520168"/>
                  <a:gd name="connsiteY24" fmla="*/ 194025 h 215421"/>
                  <a:gd name="connsiteX25" fmla="*/ 260084 w 520168"/>
                  <a:gd name="connsiteY25" fmla="*/ 215421 h 215421"/>
                  <a:gd name="connsiteX26" fmla="*/ 260084 w 520168"/>
                  <a:gd name="connsiteY26" fmla="*/ 215421 h 215421"/>
                  <a:gd name="connsiteX27" fmla="*/ 54100 w 520168"/>
                  <a:gd name="connsiteY27" fmla="*/ 178812 h 215421"/>
                  <a:gd name="connsiteX28" fmla="*/ 54100 w 520168"/>
                  <a:gd name="connsiteY28" fmla="*/ 178812 h 215421"/>
                  <a:gd name="connsiteX29" fmla="*/ 116823 w 520168"/>
                  <a:gd name="connsiteY29" fmla="*/ 116171 h 215421"/>
                  <a:gd name="connsiteX30" fmla="*/ 260084 w 520168"/>
                  <a:gd name="connsiteY30" fmla="*/ 134069 h 215421"/>
                  <a:gd name="connsiteX31" fmla="*/ 260084 w 520168"/>
                  <a:gd name="connsiteY31" fmla="*/ 134069 h 215421"/>
                  <a:gd name="connsiteX32" fmla="*/ 383252 w 520168"/>
                  <a:gd name="connsiteY32" fmla="*/ 121540 h 215421"/>
                  <a:gd name="connsiteX33" fmla="*/ 383252 w 520168"/>
                  <a:gd name="connsiteY33" fmla="*/ 121540 h 215421"/>
                  <a:gd name="connsiteX34" fmla="*/ 426043 w 520168"/>
                  <a:gd name="connsiteY34" fmla="*/ 107629 h 215421"/>
                  <a:gd name="connsiteX35" fmla="*/ 426043 w 520168"/>
                  <a:gd name="connsiteY35" fmla="*/ 107629 h 215421"/>
                  <a:gd name="connsiteX36" fmla="*/ 403345 w 520168"/>
                  <a:gd name="connsiteY36" fmla="*/ 99168 h 215421"/>
                  <a:gd name="connsiteX37" fmla="*/ 403345 w 520168"/>
                  <a:gd name="connsiteY37" fmla="*/ 99168 h 215421"/>
                  <a:gd name="connsiteX38" fmla="*/ 260084 w 520168"/>
                  <a:gd name="connsiteY38" fmla="*/ 81271 h 215421"/>
                  <a:gd name="connsiteX39" fmla="*/ 260084 w 520168"/>
                  <a:gd name="connsiteY39" fmla="*/ 81271 h 215421"/>
                  <a:gd name="connsiteX40" fmla="*/ 136917 w 520168"/>
                  <a:gd name="connsiteY40" fmla="*/ 93799 h 215421"/>
                  <a:gd name="connsiteX41" fmla="*/ 136917 w 520168"/>
                  <a:gd name="connsiteY41" fmla="*/ 93799 h 215421"/>
                  <a:gd name="connsiteX42" fmla="*/ 94125 w 520168"/>
                  <a:gd name="connsiteY42" fmla="*/ 107711 h 215421"/>
                  <a:gd name="connsiteX43" fmla="*/ 94125 w 520168"/>
                  <a:gd name="connsiteY43" fmla="*/ 107711 h 215421"/>
                  <a:gd name="connsiteX44" fmla="*/ 116823 w 520168"/>
                  <a:gd name="connsiteY44" fmla="*/ 116171 h 215421"/>
                  <a:gd name="connsiteX45" fmla="*/ 116823 w 520168"/>
                  <a:gd name="connsiteY45" fmla="*/ 116171 h 21542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20168" h="215421">
                    <a:moveTo>
                      <a:pt x="54100" y="178812"/>
                    </a:moveTo>
                    <a:cubicBezTo>
                      <a:pt x="37749" y="170352"/>
                      <a:pt x="22860" y="160671"/>
                      <a:pt x="11309" y="143831"/>
                    </a:cubicBezTo>
                    <a:lnTo>
                      <a:pt x="11309" y="143831"/>
                    </a:lnTo>
                    <a:cubicBezTo>
                      <a:pt x="4801" y="134313"/>
                      <a:pt x="-80" y="121459"/>
                      <a:pt x="1" y="107711"/>
                    </a:cubicBezTo>
                    <a:lnTo>
                      <a:pt x="1" y="107711"/>
                    </a:lnTo>
                    <a:cubicBezTo>
                      <a:pt x="-80" y="93962"/>
                      <a:pt x="4882" y="81108"/>
                      <a:pt x="11309" y="71590"/>
                    </a:cubicBezTo>
                    <a:lnTo>
                      <a:pt x="11309" y="71590"/>
                    </a:lnTo>
                    <a:cubicBezTo>
                      <a:pt x="17817" y="61909"/>
                      <a:pt x="25708" y="54750"/>
                      <a:pt x="34087" y="48649"/>
                    </a:cubicBezTo>
                    <a:lnTo>
                      <a:pt x="34087" y="48649"/>
                    </a:lnTo>
                    <a:cubicBezTo>
                      <a:pt x="50846" y="36690"/>
                      <a:pt x="70371" y="28392"/>
                      <a:pt x="93068" y="21396"/>
                    </a:cubicBezTo>
                    <a:lnTo>
                      <a:pt x="93068" y="21396"/>
                    </a:lnTo>
                    <a:cubicBezTo>
                      <a:pt x="138219" y="7729"/>
                      <a:pt x="196060" y="81"/>
                      <a:pt x="260084" y="0"/>
                    </a:cubicBezTo>
                    <a:lnTo>
                      <a:pt x="260084" y="0"/>
                    </a:lnTo>
                    <a:cubicBezTo>
                      <a:pt x="344365" y="407"/>
                      <a:pt x="417013" y="12528"/>
                      <a:pt x="465987" y="36609"/>
                    </a:cubicBezTo>
                    <a:lnTo>
                      <a:pt x="465987" y="36609"/>
                    </a:lnTo>
                    <a:cubicBezTo>
                      <a:pt x="482420" y="45069"/>
                      <a:pt x="497226" y="54750"/>
                      <a:pt x="508859" y="71590"/>
                    </a:cubicBezTo>
                    <a:lnTo>
                      <a:pt x="508859" y="71590"/>
                    </a:lnTo>
                    <a:cubicBezTo>
                      <a:pt x="515368" y="81108"/>
                      <a:pt x="520249" y="93962"/>
                      <a:pt x="520167" y="107711"/>
                    </a:cubicBezTo>
                    <a:lnTo>
                      <a:pt x="520167" y="107711"/>
                    </a:lnTo>
                    <a:cubicBezTo>
                      <a:pt x="520249" y="121459"/>
                      <a:pt x="515286" y="134313"/>
                      <a:pt x="508859" y="143831"/>
                    </a:cubicBezTo>
                    <a:lnTo>
                      <a:pt x="508859" y="143831"/>
                    </a:lnTo>
                    <a:cubicBezTo>
                      <a:pt x="502352" y="153512"/>
                      <a:pt x="494461" y="160671"/>
                      <a:pt x="486081" y="166772"/>
                    </a:cubicBezTo>
                    <a:lnTo>
                      <a:pt x="486081" y="166772"/>
                    </a:lnTo>
                    <a:cubicBezTo>
                      <a:pt x="469241" y="178812"/>
                      <a:pt x="449797" y="187029"/>
                      <a:pt x="427101" y="194025"/>
                    </a:cubicBezTo>
                    <a:lnTo>
                      <a:pt x="427101" y="194025"/>
                    </a:lnTo>
                    <a:cubicBezTo>
                      <a:pt x="382031" y="207774"/>
                      <a:pt x="324108" y="215421"/>
                      <a:pt x="260084" y="215421"/>
                    </a:cubicBezTo>
                    <a:lnTo>
                      <a:pt x="260084" y="215421"/>
                    </a:lnTo>
                    <a:cubicBezTo>
                      <a:pt x="175803" y="215014"/>
                      <a:pt x="103155" y="202811"/>
                      <a:pt x="54100" y="178812"/>
                    </a:cubicBezTo>
                    <a:lnTo>
                      <a:pt x="54100" y="178812"/>
                    </a:lnTo>
                    <a:close/>
                    <a:moveTo>
                      <a:pt x="116823" y="116171"/>
                    </a:moveTo>
                    <a:cubicBezTo>
                      <a:pt x="151153" y="126747"/>
                      <a:pt x="202975" y="134069"/>
                      <a:pt x="260084" y="134069"/>
                    </a:cubicBezTo>
                    <a:lnTo>
                      <a:pt x="260084" y="134069"/>
                    </a:lnTo>
                    <a:cubicBezTo>
                      <a:pt x="307025" y="134069"/>
                      <a:pt x="350222" y="129188"/>
                      <a:pt x="383252" y="121540"/>
                    </a:cubicBezTo>
                    <a:lnTo>
                      <a:pt x="383252" y="121540"/>
                    </a:lnTo>
                    <a:cubicBezTo>
                      <a:pt x="400905" y="117798"/>
                      <a:pt x="415793" y="112348"/>
                      <a:pt x="426043" y="107629"/>
                    </a:cubicBezTo>
                    <a:lnTo>
                      <a:pt x="426043" y="107629"/>
                    </a:lnTo>
                    <a:cubicBezTo>
                      <a:pt x="419942" y="104782"/>
                      <a:pt x="412213" y="101853"/>
                      <a:pt x="403345" y="99168"/>
                    </a:cubicBezTo>
                    <a:lnTo>
                      <a:pt x="403345" y="99168"/>
                    </a:lnTo>
                    <a:cubicBezTo>
                      <a:pt x="369015" y="88593"/>
                      <a:pt x="317194" y="81271"/>
                      <a:pt x="260084" y="81271"/>
                    </a:cubicBezTo>
                    <a:lnTo>
                      <a:pt x="260084" y="81271"/>
                    </a:lnTo>
                    <a:cubicBezTo>
                      <a:pt x="213144" y="81271"/>
                      <a:pt x="169946" y="86071"/>
                      <a:pt x="136917" y="93799"/>
                    </a:cubicBezTo>
                    <a:lnTo>
                      <a:pt x="136917" y="93799"/>
                    </a:lnTo>
                    <a:cubicBezTo>
                      <a:pt x="119263" y="97542"/>
                      <a:pt x="104376" y="102992"/>
                      <a:pt x="94125" y="107711"/>
                    </a:cubicBezTo>
                    <a:lnTo>
                      <a:pt x="94125" y="107711"/>
                    </a:lnTo>
                    <a:cubicBezTo>
                      <a:pt x="100145" y="110558"/>
                      <a:pt x="107874" y="113487"/>
                      <a:pt x="116823" y="116171"/>
                    </a:cubicBezTo>
                    <a:lnTo>
                      <a:pt x="116823" y="116171"/>
                    </a:lnTo>
                    <a:close/>
                  </a:path>
                </a:pathLst>
              </a:custGeom>
              <a:solidFill>
                <a:srgbClr val="3B4F7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14" name="" descr="65d9a528-19f4-462b-9fe0-1f37355dbce1"/>
              <p:cNvGrpSpPr/>
              <p:nvPr/>
            </p:nvGrpSpPr>
            <p:grpSpPr>
              <a:xfrm>
                <a:off x="8737888" y="3622781"/>
                <a:ext cx="666438" cy="666438"/>
                <a:chOff x="8737888" y="3622781"/>
                <a:chExt cx="666438" cy="666438"/>
              </a:xfrm>
            </p:grpSpPr>
            <p:sp>
              <p:nvSpPr>
                <p:cNvPr id="215" name="" descr="b359fdf4-18c8-4e25-961e-71dd6a985b43"/>
                <p:cNvSpPr/>
                <p:nvPr/>
              </p:nvSpPr>
              <p:spPr>
                <a:xfrm>
                  <a:off x="8737888" y="3622781"/>
                  <a:ext cx="666438" cy="666438"/>
                </a:xfrm>
                <a:custGeom>
                  <a:gdLst>
                    <a:gd name="connsiteX0" fmla="*/ 0 w 666438"/>
                    <a:gd name="connsiteY0" fmla="*/ 333219 h 666438"/>
                    <a:gd name="connsiteX1" fmla="*/ 333220 w 666438"/>
                    <a:gd name="connsiteY1" fmla="*/ 0 h 666438"/>
                    <a:gd name="connsiteX2" fmla="*/ 666439 w 666438"/>
                    <a:gd name="connsiteY2" fmla="*/ 333219 h 666438"/>
                    <a:gd name="connsiteX3" fmla="*/ 333220 w 666438"/>
                    <a:gd name="connsiteY3" fmla="*/ 666438 h 666438"/>
                    <a:gd name="connsiteX4" fmla="*/ 0 w 666438"/>
                    <a:gd name="connsiteY4" fmla="*/ 333219 h 66643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438" h="666438">
                      <a:moveTo>
                        <a:pt x="0" y="333219"/>
                      </a:moveTo>
                      <a:cubicBezTo>
                        <a:pt x="0" y="149200"/>
                        <a:pt x="149201" y="0"/>
                        <a:pt x="333220" y="0"/>
                      </a:cubicBezTo>
                      <a:cubicBezTo>
                        <a:pt x="517239" y="0"/>
                        <a:pt x="666439" y="149200"/>
                        <a:pt x="666439" y="333219"/>
                      </a:cubicBezTo>
                      <a:cubicBezTo>
                        <a:pt x="666439" y="517238"/>
                        <a:pt x="517239" y="666438"/>
                        <a:pt x="333220" y="666438"/>
                      </a:cubicBezTo>
                      <a:cubicBezTo>
                        <a:pt x="149201" y="666438"/>
                        <a:pt x="0" y="517238"/>
                        <a:pt x="0" y="333219"/>
                      </a:cubicBezTo>
                      <a:close/>
                    </a:path>
                  </a:pathLst>
                </a:custGeom>
                <a:solidFill>
                  <a:srgbClr val="3B4F7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6" name="" descr="4ef358a8-a5c0-4512-9a61-4ae32ae8a126"/>
                <p:cNvSpPr/>
                <p:nvPr/>
              </p:nvSpPr>
              <p:spPr>
                <a:xfrm>
                  <a:off x="8843565" y="3728457"/>
                  <a:ext cx="455084" cy="455084"/>
                </a:xfrm>
                <a:custGeom>
                  <a:gdLst>
                    <a:gd name="connsiteX0" fmla="*/ 455085 w 455084"/>
                    <a:gd name="connsiteY0" fmla="*/ 227542 h 455084"/>
                    <a:gd name="connsiteX1" fmla="*/ 227543 w 455084"/>
                    <a:gd name="connsiteY1" fmla="*/ 455085 h 455084"/>
                    <a:gd name="connsiteX2" fmla="*/ 1 w 455084"/>
                    <a:gd name="connsiteY2" fmla="*/ 227542 h 455084"/>
                    <a:gd name="connsiteX3" fmla="*/ 227543 w 455084"/>
                    <a:gd name="connsiteY3" fmla="*/ 0 h 455084"/>
                    <a:gd name="connsiteX4" fmla="*/ 455085 w 455084"/>
                    <a:gd name="connsiteY4" fmla="*/ 227542 h 4550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5084" h="455084">
                      <a:moveTo>
                        <a:pt x="455085" y="227542"/>
                      </a:moveTo>
                      <a:cubicBezTo>
                        <a:pt x="455085" y="353211"/>
                        <a:pt x="353211" y="455085"/>
                        <a:pt x="227543" y="455085"/>
                      </a:cubicBezTo>
                      <a:cubicBezTo>
                        <a:pt x="101875" y="455085"/>
                        <a:pt x="1" y="353211"/>
                        <a:pt x="1" y="227542"/>
                      </a:cubicBezTo>
                      <a:cubicBezTo>
                        <a:pt x="1" y="101874"/>
                        <a:pt x="101875" y="0"/>
                        <a:pt x="227543" y="0"/>
                      </a:cubicBezTo>
                      <a:cubicBezTo>
                        <a:pt x="353211" y="0"/>
                        <a:pt x="455085" y="101874"/>
                        <a:pt x="455085" y="2275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7" name="" descr="5452dc6e-42d4-485d-aac5-09d2d3d83c96"/>
                <p:cNvSpPr/>
                <p:nvPr/>
              </p:nvSpPr>
              <p:spPr>
                <a:xfrm>
                  <a:off x="8953229" y="3834134"/>
                  <a:ext cx="235595" cy="235596"/>
                </a:xfrm>
                <a:custGeom>
                  <a:gdLst>
                    <a:gd name="connsiteX0" fmla="*/ 0 w 235595"/>
                    <a:gd name="connsiteY0" fmla="*/ 117798 h 235596"/>
                    <a:gd name="connsiteX1" fmla="*/ 117798 w 235595"/>
                    <a:gd name="connsiteY1" fmla="*/ 0 h 235596"/>
                    <a:gd name="connsiteX2" fmla="*/ 235596 w 235595"/>
                    <a:gd name="connsiteY2" fmla="*/ 117798 h 235596"/>
                    <a:gd name="connsiteX3" fmla="*/ 117798 w 235595"/>
                    <a:gd name="connsiteY3" fmla="*/ 235596 h 235596"/>
                    <a:gd name="connsiteX4" fmla="*/ 0 w 235595"/>
                    <a:gd name="connsiteY4" fmla="*/ 117798 h 23559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594" h="235595">
                      <a:moveTo>
                        <a:pt x="0" y="117798"/>
                      </a:moveTo>
                      <a:cubicBezTo>
                        <a:pt x="0" y="52716"/>
                        <a:pt x="52716" y="0"/>
                        <a:pt x="117798" y="0"/>
                      </a:cubicBezTo>
                      <a:cubicBezTo>
                        <a:pt x="182880" y="0"/>
                        <a:pt x="235596" y="52716"/>
                        <a:pt x="235596" y="117798"/>
                      </a:cubicBezTo>
                      <a:cubicBezTo>
                        <a:pt x="235596" y="182880"/>
                        <a:pt x="182880" y="235596"/>
                        <a:pt x="117798" y="235596"/>
                      </a:cubicBezTo>
                      <a:cubicBezTo>
                        <a:pt x="52716" y="235596"/>
                        <a:pt x="0" y="182880"/>
                        <a:pt x="0" y="117798"/>
                      </a:cubicBezTo>
                      <a:close/>
                    </a:path>
                  </a:pathLst>
                </a:custGeom>
                <a:solidFill>
                  <a:srgbClr val="57B5A8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8" name="" descr="ed98709a-6c4e-418b-86ea-def4d9d55393"/>
              <p:cNvGrpSpPr/>
              <p:nvPr/>
            </p:nvGrpSpPr>
            <p:grpSpPr>
              <a:xfrm>
                <a:off x="9847371" y="3870661"/>
                <a:ext cx="422544" cy="422543"/>
                <a:chOff x="9847371" y="3870661"/>
                <a:chExt cx="422544" cy="422543"/>
              </a:xfrm>
            </p:grpSpPr>
            <p:sp>
              <p:nvSpPr>
                <p:cNvPr id="219" name="" descr="dee2e951-8a3a-40ac-adcf-27cb83a1e8c6"/>
                <p:cNvSpPr/>
                <p:nvPr/>
              </p:nvSpPr>
              <p:spPr>
                <a:xfrm>
                  <a:off x="9847371" y="3870661"/>
                  <a:ext cx="422544" cy="422543"/>
                </a:xfrm>
                <a:custGeom>
                  <a:gdLst>
                    <a:gd name="connsiteX0" fmla="*/ 0 w 422544"/>
                    <a:gd name="connsiteY0" fmla="*/ 211272 h 422543"/>
                    <a:gd name="connsiteX1" fmla="*/ 211273 w 422544"/>
                    <a:gd name="connsiteY1" fmla="*/ 0 h 422543"/>
                    <a:gd name="connsiteX2" fmla="*/ 422544 w 422544"/>
                    <a:gd name="connsiteY2" fmla="*/ 211272 h 422543"/>
                    <a:gd name="connsiteX3" fmla="*/ 211273 w 422544"/>
                    <a:gd name="connsiteY3" fmla="*/ 422544 h 422543"/>
                    <a:gd name="connsiteX4" fmla="*/ 0 w 422544"/>
                    <a:gd name="connsiteY4" fmla="*/ 211272 h 4225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544" h="422543">
                      <a:moveTo>
                        <a:pt x="0" y="211272"/>
                      </a:moveTo>
                      <a:cubicBezTo>
                        <a:pt x="0" y="94613"/>
                        <a:pt x="94613" y="0"/>
                        <a:pt x="211273" y="0"/>
                      </a:cubicBezTo>
                      <a:cubicBezTo>
                        <a:pt x="327932" y="0"/>
                        <a:pt x="422544" y="94613"/>
                        <a:pt x="422544" y="211272"/>
                      </a:cubicBezTo>
                      <a:cubicBezTo>
                        <a:pt x="422544" y="327931"/>
                        <a:pt x="327932" y="422544"/>
                        <a:pt x="211273" y="422544"/>
                      </a:cubicBezTo>
                      <a:cubicBezTo>
                        <a:pt x="94613" y="422544"/>
                        <a:pt x="0" y="328012"/>
                        <a:pt x="0" y="211272"/>
                      </a:cubicBezTo>
                      <a:close/>
                    </a:path>
                  </a:pathLst>
                </a:custGeom>
                <a:solidFill>
                  <a:srgbClr val="3B4F7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0" name="" descr="ebef9f65-dc72-4ccf-a7bb-218bd3a48bd5"/>
                <p:cNvSpPr/>
                <p:nvPr/>
              </p:nvSpPr>
              <p:spPr>
                <a:xfrm>
                  <a:off x="9914324" y="3937614"/>
                  <a:ext cx="288638" cy="288638"/>
                </a:xfrm>
                <a:custGeom>
                  <a:gdLst>
                    <a:gd name="connsiteX0" fmla="*/ 0 w 288638"/>
                    <a:gd name="connsiteY0" fmla="*/ 144319 h 288638"/>
                    <a:gd name="connsiteX1" fmla="*/ 144320 w 288638"/>
                    <a:gd name="connsiteY1" fmla="*/ 0 h 288638"/>
                    <a:gd name="connsiteX2" fmla="*/ 288639 w 288638"/>
                    <a:gd name="connsiteY2" fmla="*/ 144319 h 288638"/>
                    <a:gd name="connsiteX3" fmla="*/ 144320 w 288638"/>
                    <a:gd name="connsiteY3" fmla="*/ 288638 h 288638"/>
                    <a:gd name="connsiteX4" fmla="*/ 0 w 288638"/>
                    <a:gd name="connsiteY4" fmla="*/ 144319 h 28863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8638" h="288638">
                      <a:moveTo>
                        <a:pt x="0" y="144319"/>
                      </a:moveTo>
                      <a:cubicBezTo>
                        <a:pt x="0" y="64594"/>
                        <a:pt x="64594" y="0"/>
                        <a:pt x="144320" y="0"/>
                      </a:cubicBezTo>
                      <a:cubicBezTo>
                        <a:pt x="223963" y="0"/>
                        <a:pt x="288639" y="64594"/>
                        <a:pt x="288639" y="144319"/>
                      </a:cubicBezTo>
                      <a:cubicBezTo>
                        <a:pt x="288639" y="224044"/>
                        <a:pt x="224045" y="288638"/>
                        <a:pt x="144320" y="288638"/>
                      </a:cubicBezTo>
                      <a:cubicBezTo>
                        <a:pt x="64594" y="288638"/>
                        <a:pt x="0" y="224044"/>
                        <a:pt x="0" y="1443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1" name="" descr="0b1e601e-3aaa-4610-8767-d1a8f54ec3ed"/>
                <p:cNvSpPr/>
                <p:nvPr/>
              </p:nvSpPr>
              <p:spPr>
                <a:xfrm>
                  <a:off x="9983962" y="4004649"/>
                  <a:ext cx="149444" cy="149444"/>
                </a:xfrm>
                <a:custGeom>
                  <a:gdLst>
                    <a:gd name="connsiteX0" fmla="*/ 0 w 149444"/>
                    <a:gd name="connsiteY0" fmla="*/ 74763 h 149444"/>
                    <a:gd name="connsiteX1" fmla="*/ 74762 w 149444"/>
                    <a:gd name="connsiteY1" fmla="*/ 0 h 149444"/>
                    <a:gd name="connsiteX2" fmla="*/ 149444 w 149444"/>
                    <a:gd name="connsiteY2" fmla="*/ 74763 h 149444"/>
                    <a:gd name="connsiteX3" fmla="*/ 74762 w 149444"/>
                    <a:gd name="connsiteY3" fmla="*/ 149444 h 149444"/>
                    <a:gd name="connsiteX4" fmla="*/ 0 w 149444"/>
                    <a:gd name="connsiteY4" fmla="*/ 74763 h 14944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44" h="149444">
                      <a:moveTo>
                        <a:pt x="0" y="74763"/>
                      </a:moveTo>
                      <a:cubicBezTo>
                        <a:pt x="0" y="33517"/>
                        <a:pt x="33436" y="0"/>
                        <a:pt x="74762" y="0"/>
                      </a:cubicBezTo>
                      <a:cubicBezTo>
                        <a:pt x="116008" y="0"/>
                        <a:pt x="149444" y="33436"/>
                        <a:pt x="149444" y="74763"/>
                      </a:cubicBezTo>
                      <a:cubicBezTo>
                        <a:pt x="149444" y="116008"/>
                        <a:pt x="116008" y="149444"/>
                        <a:pt x="74762" y="149444"/>
                      </a:cubicBezTo>
                      <a:cubicBezTo>
                        <a:pt x="33436" y="149444"/>
                        <a:pt x="0" y="116008"/>
                        <a:pt x="0" y="74763"/>
                      </a:cubicBezTo>
                      <a:close/>
                    </a:path>
                  </a:pathLst>
                </a:custGeom>
                <a:solidFill>
                  <a:srgbClr val="57B5A8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22" name="" descr="cf20516f-a488-4e63-bfae-2bfa52ec1f64"/>
              <p:cNvGrpSpPr/>
              <p:nvPr/>
            </p:nvGrpSpPr>
            <p:grpSpPr>
              <a:xfrm>
                <a:off x="10371525" y="3870661"/>
                <a:ext cx="422543" cy="422543"/>
                <a:chOff x="10371525" y="3870661"/>
                <a:chExt cx="422543" cy="422543"/>
              </a:xfrm>
            </p:grpSpPr>
            <p:sp>
              <p:nvSpPr>
                <p:cNvPr id="223" name="" descr="685a6113-6e78-4741-b803-6f8e86ade163"/>
                <p:cNvSpPr/>
                <p:nvPr/>
              </p:nvSpPr>
              <p:spPr>
                <a:xfrm>
                  <a:off x="10371525" y="3870661"/>
                  <a:ext cx="422543" cy="422543"/>
                </a:xfrm>
                <a:custGeom>
                  <a:gdLst>
                    <a:gd name="connsiteX0" fmla="*/ 0 w 422543"/>
                    <a:gd name="connsiteY0" fmla="*/ 211272 h 422543"/>
                    <a:gd name="connsiteX1" fmla="*/ 211272 w 422543"/>
                    <a:gd name="connsiteY1" fmla="*/ 0 h 422543"/>
                    <a:gd name="connsiteX2" fmla="*/ 422543 w 422543"/>
                    <a:gd name="connsiteY2" fmla="*/ 211272 h 422543"/>
                    <a:gd name="connsiteX3" fmla="*/ 211272 w 422543"/>
                    <a:gd name="connsiteY3" fmla="*/ 422544 h 422543"/>
                    <a:gd name="connsiteX4" fmla="*/ 0 w 422543"/>
                    <a:gd name="connsiteY4" fmla="*/ 211272 h 4225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543" h="422543">
                      <a:moveTo>
                        <a:pt x="0" y="211272"/>
                      </a:moveTo>
                      <a:cubicBezTo>
                        <a:pt x="0" y="94613"/>
                        <a:pt x="94613" y="0"/>
                        <a:pt x="211272" y="0"/>
                      </a:cubicBezTo>
                      <a:cubicBezTo>
                        <a:pt x="328012" y="0"/>
                        <a:pt x="422543" y="94613"/>
                        <a:pt x="422543" y="211272"/>
                      </a:cubicBezTo>
                      <a:cubicBezTo>
                        <a:pt x="422543" y="327931"/>
                        <a:pt x="327931" y="422544"/>
                        <a:pt x="211272" y="422544"/>
                      </a:cubicBezTo>
                      <a:cubicBezTo>
                        <a:pt x="94613" y="422544"/>
                        <a:pt x="0" y="328012"/>
                        <a:pt x="0" y="211272"/>
                      </a:cubicBezTo>
                      <a:close/>
                    </a:path>
                  </a:pathLst>
                </a:custGeom>
                <a:solidFill>
                  <a:srgbClr val="3B4F73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4" name="" descr="0d18e111-54a6-452e-9038-7c1505d44b40"/>
                <p:cNvSpPr/>
                <p:nvPr/>
              </p:nvSpPr>
              <p:spPr>
                <a:xfrm>
                  <a:off x="10438559" y="3937614"/>
                  <a:ext cx="288637" cy="288638"/>
                </a:xfrm>
                <a:custGeom>
                  <a:gdLst>
                    <a:gd name="connsiteX0" fmla="*/ 0 w 288637"/>
                    <a:gd name="connsiteY0" fmla="*/ 144319 h 288638"/>
                    <a:gd name="connsiteX1" fmla="*/ 144319 w 288637"/>
                    <a:gd name="connsiteY1" fmla="*/ 0 h 288638"/>
                    <a:gd name="connsiteX2" fmla="*/ 288638 w 288637"/>
                    <a:gd name="connsiteY2" fmla="*/ 144319 h 288638"/>
                    <a:gd name="connsiteX3" fmla="*/ 144319 w 288637"/>
                    <a:gd name="connsiteY3" fmla="*/ 288638 h 288638"/>
                    <a:gd name="connsiteX4" fmla="*/ 0 w 288637"/>
                    <a:gd name="connsiteY4" fmla="*/ 144319 h 28863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8637" h="288638">
                      <a:moveTo>
                        <a:pt x="0" y="144319"/>
                      </a:moveTo>
                      <a:cubicBezTo>
                        <a:pt x="0" y="64594"/>
                        <a:pt x="64593" y="0"/>
                        <a:pt x="144319" y="0"/>
                      </a:cubicBezTo>
                      <a:cubicBezTo>
                        <a:pt x="224045" y="0"/>
                        <a:pt x="288638" y="64594"/>
                        <a:pt x="288638" y="144319"/>
                      </a:cubicBezTo>
                      <a:cubicBezTo>
                        <a:pt x="288638" y="224044"/>
                        <a:pt x="224045" y="288638"/>
                        <a:pt x="144319" y="288638"/>
                      </a:cubicBezTo>
                      <a:cubicBezTo>
                        <a:pt x="64593" y="288638"/>
                        <a:pt x="0" y="224044"/>
                        <a:pt x="0" y="1443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5" name="" descr="79941683-8b4c-4f4c-a002-cb9c9c8d5362"/>
                <p:cNvSpPr/>
                <p:nvPr/>
              </p:nvSpPr>
              <p:spPr>
                <a:xfrm>
                  <a:off x="10508116" y="4004649"/>
                  <a:ext cx="149525" cy="149444"/>
                </a:xfrm>
                <a:custGeom>
                  <a:gdLst>
                    <a:gd name="connsiteX0" fmla="*/ 0 w 149525"/>
                    <a:gd name="connsiteY0" fmla="*/ 74763 h 149444"/>
                    <a:gd name="connsiteX1" fmla="*/ 74762 w 149525"/>
                    <a:gd name="connsiteY1" fmla="*/ 0 h 149444"/>
                    <a:gd name="connsiteX2" fmla="*/ 149526 w 149525"/>
                    <a:gd name="connsiteY2" fmla="*/ 74763 h 149444"/>
                    <a:gd name="connsiteX3" fmla="*/ 74762 w 149525"/>
                    <a:gd name="connsiteY3" fmla="*/ 149444 h 149444"/>
                    <a:gd name="connsiteX4" fmla="*/ 0 w 149525"/>
                    <a:gd name="connsiteY4" fmla="*/ 74763 h 14944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525" h="149444">
                      <a:moveTo>
                        <a:pt x="0" y="74763"/>
                      </a:moveTo>
                      <a:cubicBezTo>
                        <a:pt x="0" y="33517"/>
                        <a:pt x="33436" y="0"/>
                        <a:pt x="74762" y="0"/>
                      </a:cubicBezTo>
                      <a:cubicBezTo>
                        <a:pt x="116007" y="0"/>
                        <a:pt x="149526" y="33436"/>
                        <a:pt x="149526" y="74763"/>
                      </a:cubicBezTo>
                      <a:cubicBezTo>
                        <a:pt x="149526" y="116008"/>
                        <a:pt x="116089" y="149444"/>
                        <a:pt x="74762" y="149444"/>
                      </a:cubicBezTo>
                      <a:cubicBezTo>
                        <a:pt x="33436" y="149444"/>
                        <a:pt x="0" y="116008"/>
                        <a:pt x="0" y="74763"/>
                      </a:cubicBezTo>
                      <a:close/>
                    </a:path>
                  </a:pathLst>
                </a:custGeom>
                <a:solidFill>
                  <a:srgbClr val="57B5A8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26" name="" descr="c85d284b-d592-4a00-b6bf-71174df18eb5"/>
              <p:cNvSpPr/>
              <p:nvPr/>
            </p:nvSpPr>
            <p:spPr>
              <a:xfrm>
                <a:off x="8867402" y="3302415"/>
                <a:ext cx="496249" cy="97622"/>
              </a:xfrm>
              <a:custGeom>
                <a:gdLst>
                  <a:gd name="connsiteX0" fmla="*/ 0 w 496249"/>
                  <a:gd name="connsiteY0" fmla="*/ 0 h 97622"/>
                  <a:gd name="connsiteX1" fmla="*/ 496249 w 496249"/>
                  <a:gd name="connsiteY1" fmla="*/ 0 h 97622"/>
                  <a:gd name="connsiteX2" fmla="*/ 496249 w 496249"/>
                  <a:gd name="connsiteY2" fmla="*/ 97623 h 97622"/>
                  <a:gd name="connsiteX3" fmla="*/ 0 w 496249"/>
                  <a:gd name="connsiteY3" fmla="*/ 97623 h 9762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6249" h="97622">
                    <a:moveTo>
                      <a:pt x="0" y="0"/>
                    </a:moveTo>
                    <a:lnTo>
                      <a:pt x="496249" y="0"/>
                    </a:lnTo>
                    <a:lnTo>
                      <a:pt x="496249" y="97623"/>
                    </a:lnTo>
                    <a:lnTo>
                      <a:pt x="0" y="97623"/>
                    </a:lnTo>
                    <a:close/>
                  </a:path>
                </a:pathLst>
              </a:custGeom>
              <a:solidFill>
                <a:srgbClr val="F56E4A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7" name="" descr="470b1ae6-45fb-422c-bd5a-39888ba9a8fd"/>
              <p:cNvSpPr/>
              <p:nvPr/>
            </p:nvSpPr>
            <p:spPr>
              <a:xfrm>
                <a:off x="8802883" y="2442521"/>
                <a:ext cx="539616" cy="795625"/>
              </a:xfrm>
              <a:custGeom>
                <a:gdLst>
                  <a:gd name="connsiteX0" fmla="*/ 4155 w 539616"/>
                  <a:gd name="connsiteY0" fmla="*/ 312718 h 795625"/>
                  <a:gd name="connsiteX1" fmla="*/ 137573 w 539616"/>
                  <a:gd name="connsiteY1" fmla="*/ 13179 h 795625"/>
                  <a:gd name="connsiteX2" fmla="*/ 260985 w 539616"/>
                  <a:gd name="connsiteY2" fmla="*/ 0 h 795625"/>
                  <a:gd name="connsiteX3" fmla="*/ 423201 w 539616"/>
                  <a:gd name="connsiteY3" fmla="*/ 192480 h 795625"/>
                  <a:gd name="connsiteX4" fmla="*/ 539617 w 539616"/>
                  <a:gd name="connsiteY4" fmla="*/ 678397 h 795625"/>
                  <a:gd name="connsiteX5" fmla="*/ 72573 w 539616"/>
                  <a:gd name="connsiteY5" fmla="*/ 795626 h 795625"/>
                  <a:gd name="connsiteX6" fmla="*/ 4155 w 539616"/>
                  <a:gd name="connsiteY6" fmla="*/ 312718 h 7956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9616" h="795625">
                    <a:moveTo>
                      <a:pt x="4155" y="312718"/>
                    </a:moveTo>
                    <a:cubicBezTo>
                      <a:pt x="15789" y="202649"/>
                      <a:pt x="85507" y="37015"/>
                      <a:pt x="137573" y="13179"/>
                    </a:cubicBezTo>
                    <a:lnTo>
                      <a:pt x="260985" y="0"/>
                    </a:lnTo>
                    <a:cubicBezTo>
                      <a:pt x="260985" y="0"/>
                      <a:pt x="370648" y="56784"/>
                      <a:pt x="423201" y="192480"/>
                    </a:cubicBezTo>
                    <a:cubicBezTo>
                      <a:pt x="463796" y="297424"/>
                      <a:pt x="503821" y="451587"/>
                      <a:pt x="539617" y="678397"/>
                    </a:cubicBezTo>
                    <a:lnTo>
                      <a:pt x="72573" y="795626"/>
                    </a:lnTo>
                    <a:cubicBezTo>
                      <a:pt x="72573" y="795626"/>
                      <a:pt x="-20494" y="546037"/>
                      <a:pt x="4155" y="312718"/>
                    </a:cubicBezTo>
                    <a:close/>
                  </a:path>
                </a:pathLst>
              </a:custGeom>
              <a:solidFill>
                <a:srgbClr val="57B5A8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8" name="" descr="a4efa756-50d6-442a-9017-0a89e8c1ea05"/>
              <p:cNvSpPr/>
              <p:nvPr/>
            </p:nvSpPr>
            <p:spPr>
              <a:xfrm>
                <a:off x="8912499" y="2495380"/>
                <a:ext cx="689360" cy="600423"/>
              </a:xfrm>
              <a:custGeom>
                <a:gdLst>
                  <a:gd name="connsiteX0" fmla="*/ 133797 w 689360"/>
                  <a:gd name="connsiteY0" fmla="*/ 44602 h 600423"/>
                  <a:gd name="connsiteX1" fmla="*/ 187001 w 689360"/>
                  <a:gd name="connsiteY1" fmla="*/ 149953 h 600423"/>
                  <a:gd name="connsiteX2" fmla="*/ 393717 w 689360"/>
                  <a:gd name="connsiteY2" fmla="*/ 376357 h 600423"/>
                  <a:gd name="connsiteX3" fmla="*/ 613857 w 689360"/>
                  <a:gd name="connsiteY3" fmla="*/ 473573 h 600423"/>
                  <a:gd name="connsiteX4" fmla="*/ 613450 w 689360"/>
                  <a:gd name="connsiteY4" fmla="*/ 473247 h 600423"/>
                  <a:gd name="connsiteX5" fmla="*/ 669420 w 689360"/>
                  <a:gd name="connsiteY5" fmla="*/ 478861 h 600423"/>
                  <a:gd name="connsiteX6" fmla="*/ 678450 w 689360"/>
                  <a:gd name="connsiteY6" fmla="*/ 492284 h 600423"/>
                  <a:gd name="connsiteX7" fmla="*/ 637774 w 689360"/>
                  <a:gd name="connsiteY7" fmla="*/ 501965 h 600423"/>
                  <a:gd name="connsiteX8" fmla="*/ 663319 w 689360"/>
                  <a:gd name="connsiteY8" fmla="*/ 506602 h 600423"/>
                  <a:gd name="connsiteX9" fmla="*/ 688294 w 689360"/>
                  <a:gd name="connsiteY9" fmla="*/ 557040 h 600423"/>
                  <a:gd name="connsiteX10" fmla="*/ 581966 w 689360"/>
                  <a:gd name="connsiteY10" fmla="*/ 586083 h 600423"/>
                  <a:gd name="connsiteX11" fmla="*/ 5422 w 689360"/>
                  <a:gd name="connsiteY11" fmla="*/ 115297 h 600423"/>
                  <a:gd name="connsiteX12" fmla="*/ 28689 w 689360"/>
                  <a:gd name="connsiteY12" fmla="*/ 8644 h 600423"/>
                  <a:gd name="connsiteX13" fmla="*/ 133797 w 689360"/>
                  <a:gd name="connsiteY13" fmla="*/ 44602 h 60042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89360" h="600423">
                    <a:moveTo>
                      <a:pt x="133797" y="44602"/>
                    </a:moveTo>
                    <a:cubicBezTo>
                      <a:pt x="156250" y="77794"/>
                      <a:pt x="171463" y="122049"/>
                      <a:pt x="187001" y="149953"/>
                    </a:cubicBezTo>
                    <a:cubicBezTo>
                      <a:pt x="237602" y="241068"/>
                      <a:pt x="307321" y="317702"/>
                      <a:pt x="393717" y="376357"/>
                    </a:cubicBezTo>
                    <a:cubicBezTo>
                      <a:pt x="460671" y="421751"/>
                      <a:pt x="535351" y="453723"/>
                      <a:pt x="613857" y="473573"/>
                    </a:cubicBezTo>
                    <a:lnTo>
                      <a:pt x="613450" y="473247"/>
                    </a:lnTo>
                    <a:cubicBezTo>
                      <a:pt x="620284" y="472840"/>
                      <a:pt x="650465" y="472027"/>
                      <a:pt x="669420" y="478861"/>
                    </a:cubicBezTo>
                    <a:cubicBezTo>
                      <a:pt x="675847" y="481220"/>
                      <a:pt x="678531" y="483335"/>
                      <a:pt x="678450" y="492284"/>
                    </a:cubicBezTo>
                    <a:cubicBezTo>
                      <a:pt x="678288" y="511890"/>
                      <a:pt x="647537" y="502697"/>
                      <a:pt x="637774" y="501965"/>
                    </a:cubicBezTo>
                    <a:lnTo>
                      <a:pt x="663319" y="506602"/>
                    </a:lnTo>
                    <a:cubicBezTo>
                      <a:pt x="692768" y="514412"/>
                      <a:pt x="690247" y="546302"/>
                      <a:pt x="688294" y="557040"/>
                    </a:cubicBezTo>
                    <a:cubicBezTo>
                      <a:pt x="676579" y="621959"/>
                      <a:pt x="626385" y="598042"/>
                      <a:pt x="581966" y="586083"/>
                    </a:cubicBezTo>
                    <a:cubicBezTo>
                      <a:pt x="514607" y="573717"/>
                      <a:pt x="84741" y="481220"/>
                      <a:pt x="5422" y="115297"/>
                    </a:cubicBezTo>
                    <a:cubicBezTo>
                      <a:pt x="5422" y="115297"/>
                      <a:pt x="-16787" y="29064"/>
                      <a:pt x="28689" y="8644"/>
                    </a:cubicBezTo>
                    <a:cubicBezTo>
                      <a:pt x="77989" y="-13321"/>
                      <a:pt x="109961" y="9458"/>
                      <a:pt x="133797" y="44602"/>
                    </a:cubicBezTo>
                    <a:close/>
                  </a:path>
                </a:pathLst>
              </a:custGeom>
              <a:solidFill>
                <a:srgbClr val="E8A887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29" name="" descr="9d9a8b2e-2bb9-4f4b-b83c-8e0ee0340b62"/>
            <p:cNvGrpSpPr/>
            <p:nvPr/>
          </p:nvGrpSpPr>
          <p:grpSpPr>
            <a:xfrm>
              <a:off x="-12231" y="1204781"/>
              <a:ext cx="848297" cy="830895"/>
              <a:chOff x="15945" y="1187011"/>
              <a:chExt cx="978912" cy="1025689"/>
            </a:xfrm>
          </p:grpSpPr>
          <p:sp>
            <p:nvSpPr>
              <p:cNvPr id="230" name="" descr="ae430108-e0f0-40ca-85ab-383f1bd3f37a"/>
              <p:cNvSpPr/>
              <p:nvPr/>
            </p:nvSpPr>
            <p:spPr>
              <a:xfrm>
                <a:off x="15945" y="1187011"/>
                <a:ext cx="978912" cy="1025689"/>
              </a:xfrm>
              <a:custGeom>
                <a:gdLst>
                  <a:gd name="connsiteX0" fmla="*/ 978912 w 978912"/>
                  <a:gd name="connsiteY0" fmla="*/ 1025690 h 1025689"/>
                  <a:gd name="connsiteX1" fmla="*/ 0 w 978912"/>
                  <a:gd name="connsiteY1" fmla="*/ 0 h 1025689"/>
                  <a:gd name="connsiteX2" fmla="*/ 0 w 978912"/>
                  <a:gd name="connsiteY2" fmla="*/ 889832 h 1025689"/>
                  <a:gd name="connsiteX3" fmla="*/ 978912 w 978912"/>
                  <a:gd name="connsiteY3" fmla="*/ 1025690 h 102568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8912" h="1025689">
                    <a:moveTo>
                      <a:pt x="978912" y="1025690"/>
                    </a:moveTo>
                    <a:cubicBezTo>
                      <a:pt x="810594" y="620393"/>
                      <a:pt x="438001" y="135940"/>
                      <a:pt x="0" y="0"/>
                    </a:cubicBezTo>
                    <a:lnTo>
                      <a:pt x="0" y="889832"/>
                    </a:lnTo>
                    <a:cubicBezTo>
                      <a:pt x="324758" y="1015846"/>
                      <a:pt x="709880" y="1019995"/>
                      <a:pt x="978912" y="1025690"/>
                    </a:cubicBezTo>
                    <a:close/>
                  </a:path>
                </a:pathLst>
              </a:custGeom>
              <a:solidFill>
                <a:srgbClr val="967363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31" name="" descr="104317f1-941f-435e-bfd6-b770fe3e2138"/>
              <p:cNvGrpSpPr/>
              <p:nvPr/>
            </p:nvGrpSpPr>
            <p:grpSpPr>
              <a:xfrm>
                <a:off x="15945" y="1478903"/>
                <a:ext cx="833617" cy="605667"/>
                <a:chOff x="15945" y="1478903"/>
                <a:chExt cx="833617" cy="605667"/>
              </a:xfrm>
              <a:solidFill>
                <a:srgbClr val="FFAB24"/>
              </a:solidFill>
            </p:grpSpPr>
            <p:sp>
              <p:nvSpPr>
                <p:cNvPr id="232" name="" descr="bfb8c7f5-b9c7-414f-97f2-19a6fbbe294d"/>
                <p:cNvSpPr/>
                <p:nvPr/>
              </p:nvSpPr>
              <p:spPr>
                <a:xfrm>
                  <a:off x="15945" y="1478903"/>
                  <a:ext cx="264069" cy="78505"/>
                </a:xfrm>
                <a:custGeom>
                  <a:gdLst>
                    <a:gd name="connsiteX0" fmla="*/ 264070 w 264069"/>
                    <a:gd name="connsiteY0" fmla="*/ 18630 h 78505"/>
                    <a:gd name="connsiteX1" fmla="*/ 249914 w 264069"/>
                    <a:gd name="connsiteY1" fmla="*/ 0 h 78505"/>
                    <a:gd name="connsiteX2" fmla="*/ 0 w 264069"/>
                    <a:gd name="connsiteY2" fmla="*/ 54750 h 78505"/>
                    <a:gd name="connsiteX3" fmla="*/ 0 w 264069"/>
                    <a:gd name="connsiteY3" fmla="*/ 78505 h 785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4069" h="78505">
                      <a:moveTo>
                        <a:pt x="264070" y="18630"/>
                      </a:moveTo>
                      <a:lnTo>
                        <a:pt x="249914" y="0"/>
                      </a:lnTo>
                      <a:lnTo>
                        <a:pt x="0" y="54750"/>
                      </a:lnTo>
                      <a:lnTo>
                        <a:pt x="0" y="78505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33" name="" descr="822f7c21-6415-46b4-b388-f323853103f3"/>
                <p:cNvSpPr/>
                <p:nvPr/>
              </p:nvSpPr>
              <p:spPr>
                <a:xfrm>
                  <a:off x="15945" y="1594993"/>
                  <a:ext cx="833617" cy="489578"/>
                </a:xfrm>
                <a:custGeom>
                  <a:gdLst>
                    <a:gd name="connsiteX0" fmla="*/ 833617 w 833617"/>
                    <a:gd name="connsiteY0" fmla="*/ 471762 h 489578"/>
                    <a:gd name="connsiteX1" fmla="*/ 549372 w 833617"/>
                    <a:gd name="connsiteY1" fmla="*/ 310929 h 489578"/>
                    <a:gd name="connsiteX2" fmla="*/ 700606 w 833617"/>
                    <a:gd name="connsiteY2" fmla="*/ 289208 h 489578"/>
                    <a:gd name="connsiteX3" fmla="*/ 686370 w 833617"/>
                    <a:gd name="connsiteY3" fmla="*/ 270496 h 489578"/>
                    <a:gd name="connsiteX4" fmla="*/ 518946 w 833617"/>
                    <a:gd name="connsiteY4" fmla="*/ 292055 h 489578"/>
                    <a:gd name="connsiteX5" fmla="*/ 520818 w 833617"/>
                    <a:gd name="connsiteY5" fmla="*/ 294739 h 489578"/>
                    <a:gd name="connsiteX6" fmla="*/ 294984 w 833617"/>
                    <a:gd name="connsiteY6" fmla="*/ 166935 h 489578"/>
                    <a:gd name="connsiteX7" fmla="*/ 543596 w 833617"/>
                    <a:gd name="connsiteY7" fmla="*/ 125201 h 489578"/>
                    <a:gd name="connsiteX8" fmla="*/ 529441 w 833617"/>
                    <a:gd name="connsiteY8" fmla="*/ 106490 h 489578"/>
                    <a:gd name="connsiteX9" fmla="*/ 262931 w 833617"/>
                    <a:gd name="connsiteY9" fmla="*/ 148793 h 489578"/>
                    <a:gd name="connsiteX10" fmla="*/ 0 w 833617"/>
                    <a:gd name="connsiteY10" fmla="*/ 0 h 489578"/>
                    <a:gd name="connsiteX11" fmla="*/ 0 w 833617"/>
                    <a:gd name="connsiteY11" fmla="*/ 340459 h 489578"/>
                    <a:gd name="connsiteX12" fmla="*/ 15457 w 833617"/>
                    <a:gd name="connsiteY12" fmla="*/ 347049 h 489578"/>
                    <a:gd name="connsiteX13" fmla="*/ 7484 w 833617"/>
                    <a:gd name="connsiteY13" fmla="*/ 34249 h 489578"/>
                    <a:gd name="connsiteX14" fmla="*/ 306291 w 833617"/>
                    <a:gd name="connsiteY14" fmla="*/ 202405 h 489578"/>
                    <a:gd name="connsiteX15" fmla="*/ 314752 w 833617"/>
                    <a:gd name="connsiteY15" fmla="*/ 407901 h 489578"/>
                    <a:gd name="connsiteX16" fmla="*/ 336392 w 833617"/>
                    <a:gd name="connsiteY16" fmla="*/ 417012 h 489578"/>
                    <a:gd name="connsiteX17" fmla="*/ 330290 w 833617"/>
                    <a:gd name="connsiteY17" fmla="*/ 215990 h 489578"/>
                    <a:gd name="connsiteX18" fmla="*/ 564992 w 833617"/>
                    <a:gd name="connsiteY18" fmla="*/ 348107 h 489578"/>
                    <a:gd name="connsiteX19" fmla="*/ 566700 w 833617"/>
                    <a:gd name="connsiteY19" fmla="*/ 456142 h 489578"/>
                    <a:gd name="connsiteX20" fmla="*/ 591919 w 833617"/>
                    <a:gd name="connsiteY20" fmla="*/ 472250 h 489578"/>
                    <a:gd name="connsiteX21" fmla="*/ 589316 w 833617"/>
                    <a:gd name="connsiteY21" fmla="*/ 361855 h 489578"/>
                    <a:gd name="connsiteX22" fmla="*/ 816289 w 833617"/>
                    <a:gd name="connsiteY22" fmla="*/ 489578 h 48957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33617" h="489578">
                      <a:moveTo>
                        <a:pt x="833617" y="471762"/>
                      </a:moveTo>
                      <a:lnTo>
                        <a:pt x="549372" y="310929"/>
                      </a:lnTo>
                      <a:lnTo>
                        <a:pt x="700606" y="289208"/>
                      </a:lnTo>
                      <a:lnTo>
                        <a:pt x="686370" y="270496"/>
                      </a:lnTo>
                      <a:lnTo>
                        <a:pt x="518946" y="292055"/>
                      </a:lnTo>
                      <a:lnTo>
                        <a:pt x="520818" y="294739"/>
                      </a:lnTo>
                      <a:lnTo>
                        <a:pt x="294984" y="166935"/>
                      </a:lnTo>
                      <a:lnTo>
                        <a:pt x="543596" y="125201"/>
                      </a:lnTo>
                      <a:lnTo>
                        <a:pt x="529441" y="106490"/>
                      </a:lnTo>
                      <a:lnTo>
                        <a:pt x="262931" y="148793"/>
                      </a:lnTo>
                      <a:lnTo>
                        <a:pt x="0" y="0"/>
                      </a:lnTo>
                      <a:lnTo>
                        <a:pt x="0" y="340459"/>
                      </a:lnTo>
                      <a:lnTo>
                        <a:pt x="15457" y="347049"/>
                      </a:lnTo>
                      <a:lnTo>
                        <a:pt x="7484" y="34249"/>
                      </a:lnTo>
                      <a:lnTo>
                        <a:pt x="306291" y="202405"/>
                      </a:lnTo>
                      <a:lnTo>
                        <a:pt x="314752" y="407901"/>
                      </a:lnTo>
                      <a:lnTo>
                        <a:pt x="336392" y="417012"/>
                      </a:lnTo>
                      <a:lnTo>
                        <a:pt x="330290" y="215990"/>
                      </a:lnTo>
                      <a:lnTo>
                        <a:pt x="564992" y="348107"/>
                      </a:lnTo>
                      <a:lnTo>
                        <a:pt x="566700" y="456142"/>
                      </a:lnTo>
                      <a:lnTo>
                        <a:pt x="591919" y="472250"/>
                      </a:lnTo>
                      <a:lnTo>
                        <a:pt x="589316" y="361855"/>
                      </a:lnTo>
                      <a:lnTo>
                        <a:pt x="816289" y="489578"/>
                      </a:lnTo>
                      <a:close/>
                    </a:path>
                  </a:pathLst>
                </a:custGeom>
                <a:solidFill>
                  <a:srgbClr val="FFAB24"/>
                </a:solidFill>
                <a:ln w="81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34" name="" descr="b073e72d-ccf1-48fe-93f5-b955f9f8e38f"/>
            <p:cNvGrpSpPr/>
            <p:nvPr/>
          </p:nvGrpSpPr>
          <p:grpSpPr>
            <a:xfrm>
              <a:off x="5393" y="1638151"/>
              <a:ext cx="1179305" cy="1204841"/>
              <a:chOff x="15863" y="1935845"/>
              <a:chExt cx="1360886" cy="1487302"/>
            </a:xfrm>
          </p:grpSpPr>
          <p:sp>
            <p:nvSpPr>
              <p:cNvPr id="235" name="" descr="fea0fcab-306c-45a9-854e-b3e63c58283c"/>
              <p:cNvSpPr/>
              <p:nvPr/>
            </p:nvSpPr>
            <p:spPr>
              <a:xfrm>
                <a:off x="15863" y="1935845"/>
                <a:ext cx="1360886" cy="1487302"/>
              </a:xfrm>
              <a:custGeom>
                <a:gdLst>
                  <a:gd name="connsiteX0" fmla="*/ 1121442 w 1360886"/>
                  <a:gd name="connsiteY0" fmla="*/ 639931 h 1487302"/>
                  <a:gd name="connsiteX1" fmla="*/ 695237 w 1360886"/>
                  <a:gd name="connsiteY1" fmla="*/ 329084 h 1487302"/>
                  <a:gd name="connsiteX2" fmla="*/ 322643 w 1360886"/>
                  <a:gd name="connsiteY2" fmla="*/ 165159 h 1487302"/>
                  <a:gd name="connsiteX3" fmla="*/ 79888 w 1360886"/>
                  <a:gd name="connsiteY3" fmla="*/ 6848 h 1487302"/>
                  <a:gd name="connsiteX4" fmla="*/ 0 w 1360886"/>
                  <a:gd name="connsiteY4" fmla="*/ 16447 h 1487302"/>
                  <a:gd name="connsiteX5" fmla="*/ 0 w 1360886"/>
                  <a:gd name="connsiteY5" fmla="*/ 1081024 h 1487302"/>
                  <a:gd name="connsiteX6" fmla="*/ 262768 w 1360886"/>
                  <a:gd name="connsiteY6" fmla="*/ 1300512 h 1487302"/>
                  <a:gd name="connsiteX7" fmla="*/ 283350 w 1360886"/>
                  <a:gd name="connsiteY7" fmla="*/ 1143421 h 1487302"/>
                  <a:gd name="connsiteX8" fmla="*/ 768698 w 1360886"/>
                  <a:gd name="connsiteY8" fmla="*/ 1384549 h 1487302"/>
                  <a:gd name="connsiteX9" fmla="*/ 1117537 w 1360886"/>
                  <a:gd name="connsiteY9" fmla="*/ 1195812 h 1487302"/>
                  <a:gd name="connsiteX10" fmla="*/ 1121442 w 1360886"/>
                  <a:gd name="connsiteY10" fmla="*/ 639931 h 148730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60886" h="1487302">
                    <a:moveTo>
                      <a:pt x="1121442" y="639931"/>
                    </a:moveTo>
                    <a:cubicBezTo>
                      <a:pt x="1355655" y="490731"/>
                      <a:pt x="914075" y="324203"/>
                      <a:pt x="695237" y="329084"/>
                    </a:cubicBezTo>
                    <a:cubicBezTo>
                      <a:pt x="865345" y="119927"/>
                      <a:pt x="493727" y="114070"/>
                      <a:pt x="322643" y="165159"/>
                    </a:cubicBezTo>
                    <a:cubicBezTo>
                      <a:pt x="454841" y="22386"/>
                      <a:pt x="277818" y="-17965"/>
                      <a:pt x="79888" y="6848"/>
                    </a:cubicBezTo>
                    <a:cubicBezTo>
                      <a:pt x="52310" y="10265"/>
                      <a:pt x="25707" y="13437"/>
                      <a:pt x="0" y="16447"/>
                    </a:cubicBezTo>
                    <a:lnTo>
                      <a:pt x="0" y="1081024"/>
                    </a:lnTo>
                    <a:cubicBezTo>
                      <a:pt x="80132" y="1172789"/>
                      <a:pt x="170189" y="1255199"/>
                      <a:pt x="262768" y="1300512"/>
                    </a:cubicBezTo>
                    <a:cubicBezTo>
                      <a:pt x="370316" y="1353147"/>
                      <a:pt x="303851" y="1188978"/>
                      <a:pt x="283350" y="1143421"/>
                    </a:cubicBezTo>
                    <a:cubicBezTo>
                      <a:pt x="357462" y="1279117"/>
                      <a:pt x="777647" y="1672048"/>
                      <a:pt x="768698" y="1384549"/>
                    </a:cubicBezTo>
                    <a:cubicBezTo>
                      <a:pt x="912366" y="1506008"/>
                      <a:pt x="1192788" y="1489006"/>
                      <a:pt x="1117537" y="1195812"/>
                    </a:cubicBezTo>
                    <a:cubicBezTo>
                      <a:pt x="1513641" y="1200774"/>
                      <a:pt x="1360536" y="851366"/>
                      <a:pt x="1121442" y="639931"/>
                    </a:cubicBezTo>
                    <a:close/>
                  </a:path>
                </a:pathLst>
              </a:custGeom>
              <a:solidFill>
                <a:srgbClr val="7D9E04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6" name="" descr="c64a95b0-d446-48c9-942b-f70998e24393"/>
              <p:cNvSpPr/>
              <p:nvPr/>
            </p:nvSpPr>
            <p:spPr>
              <a:xfrm>
                <a:off x="15945" y="2253784"/>
                <a:ext cx="1034069" cy="828085"/>
              </a:xfrm>
              <a:custGeom>
                <a:gdLst>
                  <a:gd name="connsiteX0" fmla="*/ 1034069 w 1034069"/>
                  <a:gd name="connsiteY0" fmla="*/ 711263 h 828085"/>
                  <a:gd name="connsiteX1" fmla="*/ 618115 w 1034069"/>
                  <a:gd name="connsiteY1" fmla="*/ 448658 h 828085"/>
                  <a:gd name="connsiteX2" fmla="*/ 904638 w 1034069"/>
                  <a:gd name="connsiteY2" fmla="*/ 346479 h 828085"/>
                  <a:gd name="connsiteX3" fmla="*/ 879256 w 1034069"/>
                  <a:gd name="connsiteY3" fmla="*/ 304502 h 828085"/>
                  <a:gd name="connsiteX4" fmla="*/ 562795 w 1034069"/>
                  <a:gd name="connsiteY4" fmla="*/ 413677 h 828085"/>
                  <a:gd name="connsiteX5" fmla="*/ 128130 w 1034069"/>
                  <a:gd name="connsiteY5" fmla="*/ 139275 h 828085"/>
                  <a:gd name="connsiteX6" fmla="*/ 400904 w 1034069"/>
                  <a:gd name="connsiteY6" fmla="*/ 41978 h 828085"/>
                  <a:gd name="connsiteX7" fmla="*/ 375604 w 1034069"/>
                  <a:gd name="connsiteY7" fmla="*/ 0 h 828085"/>
                  <a:gd name="connsiteX8" fmla="*/ 72892 w 1034069"/>
                  <a:gd name="connsiteY8" fmla="*/ 104375 h 828085"/>
                  <a:gd name="connsiteX9" fmla="*/ 0 w 1034069"/>
                  <a:gd name="connsiteY9" fmla="*/ 58329 h 828085"/>
                  <a:gd name="connsiteX10" fmla="*/ 0 w 1034069"/>
                  <a:gd name="connsiteY10" fmla="*/ 118368 h 828085"/>
                  <a:gd name="connsiteX11" fmla="*/ 294902 w 1034069"/>
                  <a:gd name="connsiteY11" fmla="*/ 304014 h 828085"/>
                  <a:gd name="connsiteX12" fmla="*/ 400823 w 1034069"/>
                  <a:gd name="connsiteY12" fmla="*/ 637314 h 828085"/>
                  <a:gd name="connsiteX13" fmla="*/ 449634 w 1034069"/>
                  <a:gd name="connsiteY13" fmla="*/ 632595 h 828085"/>
                  <a:gd name="connsiteX14" fmla="*/ 361855 w 1034069"/>
                  <a:gd name="connsiteY14" fmla="*/ 346154 h 828085"/>
                  <a:gd name="connsiteX15" fmla="*/ 733879 w 1034069"/>
                  <a:gd name="connsiteY15" fmla="*/ 580449 h 828085"/>
                  <a:gd name="connsiteX16" fmla="*/ 810920 w 1034069"/>
                  <a:gd name="connsiteY16" fmla="*/ 828085 h 828085"/>
                  <a:gd name="connsiteX17" fmla="*/ 858918 w 1034069"/>
                  <a:gd name="connsiteY17" fmla="*/ 821089 h 828085"/>
                  <a:gd name="connsiteX18" fmla="*/ 799856 w 1034069"/>
                  <a:gd name="connsiteY18" fmla="*/ 621938 h 828085"/>
                  <a:gd name="connsiteX19" fmla="*/ 1004132 w 1034069"/>
                  <a:gd name="connsiteY19" fmla="*/ 750556 h 82808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34068" h="828085">
                    <a:moveTo>
                      <a:pt x="1034069" y="711263"/>
                    </a:moveTo>
                    <a:lnTo>
                      <a:pt x="618115" y="448658"/>
                    </a:lnTo>
                    <a:lnTo>
                      <a:pt x="904638" y="346479"/>
                    </a:lnTo>
                    <a:lnTo>
                      <a:pt x="879256" y="304502"/>
                    </a:lnTo>
                    <a:lnTo>
                      <a:pt x="562795" y="413677"/>
                    </a:lnTo>
                    <a:lnTo>
                      <a:pt x="128130" y="139275"/>
                    </a:lnTo>
                    <a:lnTo>
                      <a:pt x="400904" y="41978"/>
                    </a:lnTo>
                    <a:lnTo>
                      <a:pt x="375604" y="0"/>
                    </a:lnTo>
                    <a:lnTo>
                      <a:pt x="72892" y="104375"/>
                    </a:lnTo>
                    <a:lnTo>
                      <a:pt x="0" y="58329"/>
                    </a:lnTo>
                    <a:lnTo>
                      <a:pt x="0" y="118368"/>
                    </a:lnTo>
                    <a:lnTo>
                      <a:pt x="294902" y="304014"/>
                    </a:lnTo>
                    <a:lnTo>
                      <a:pt x="400823" y="637314"/>
                    </a:lnTo>
                    <a:lnTo>
                      <a:pt x="449634" y="632595"/>
                    </a:lnTo>
                    <a:lnTo>
                      <a:pt x="361855" y="346154"/>
                    </a:lnTo>
                    <a:lnTo>
                      <a:pt x="733879" y="580449"/>
                    </a:lnTo>
                    <a:lnTo>
                      <a:pt x="810920" y="828085"/>
                    </a:lnTo>
                    <a:lnTo>
                      <a:pt x="858918" y="821089"/>
                    </a:lnTo>
                    <a:lnTo>
                      <a:pt x="799856" y="621938"/>
                    </a:lnTo>
                    <a:lnTo>
                      <a:pt x="1004132" y="750556"/>
                    </a:lnTo>
                    <a:close/>
                  </a:path>
                </a:pathLst>
              </a:custGeom>
              <a:solidFill>
                <a:srgbClr val="EBA138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37" name="" descr="d866bad2-6e33-4203-a5a1-bb984262348a"/>
            <p:cNvGrpSpPr/>
            <p:nvPr/>
          </p:nvGrpSpPr>
          <p:grpSpPr>
            <a:xfrm>
              <a:off x="616397" y="2598860"/>
              <a:ext cx="281132" cy="252517"/>
              <a:chOff x="621124" y="3288406"/>
              <a:chExt cx="281132" cy="252517"/>
            </a:xfrm>
          </p:grpSpPr>
          <p:sp>
            <p:nvSpPr>
              <p:cNvPr id="238" name="" descr="cbc998bd-f59d-42e7-bfbd-80fc3f7bfd4e"/>
              <p:cNvSpPr/>
              <p:nvPr/>
            </p:nvSpPr>
            <p:spPr>
              <a:xfrm>
                <a:off x="621124" y="3288406"/>
                <a:ext cx="281132" cy="252517"/>
              </a:xfrm>
              <a:custGeom>
                <a:gdLst>
                  <a:gd name="connsiteX0" fmla="*/ 0 w 281132"/>
                  <a:gd name="connsiteY0" fmla="*/ 9942 h 252517"/>
                  <a:gd name="connsiteX1" fmla="*/ 132686 w 281132"/>
                  <a:gd name="connsiteY1" fmla="*/ 243667 h 252517"/>
                  <a:gd name="connsiteX2" fmla="*/ 130815 w 281132"/>
                  <a:gd name="connsiteY2" fmla="*/ 164592 h 252517"/>
                  <a:gd name="connsiteX3" fmla="*/ 129676 w 281132"/>
                  <a:gd name="connsiteY3" fmla="*/ 160606 h 252517"/>
                  <a:gd name="connsiteX4" fmla="*/ 237467 w 281132"/>
                  <a:gd name="connsiteY4" fmla="*/ 110737 h 252517"/>
                  <a:gd name="connsiteX5" fmla="*/ 165552 w 281132"/>
                  <a:gd name="connsiteY5" fmla="*/ 74698 h 252517"/>
                  <a:gd name="connsiteX6" fmla="*/ 163030 w 281132"/>
                  <a:gd name="connsiteY6" fmla="*/ 73234 h 252517"/>
                  <a:gd name="connsiteX7" fmla="*/ 165471 w 281132"/>
                  <a:gd name="connsiteY7" fmla="*/ 74617 h 252517"/>
                  <a:gd name="connsiteX8" fmla="*/ 253982 w 281132"/>
                  <a:gd name="connsiteY8" fmla="*/ 89667 h 252517"/>
                  <a:gd name="connsiteX9" fmla="*/ 220628 w 281132"/>
                  <a:gd name="connsiteY9" fmla="*/ 7989 h 252517"/>
                  <a:gd name="connsiteX10" fmla="*/ 94125 w 281132"/>
                  <a:gd name="connsiteY10" fmla="*/ 17 h 252517"/>
                  <a:gd name="connsiteX11" fmla="*/ 163 w 281132"/>
                  <a:gd name="connsiteY11" fmla="*/ 8233 h 252517"/>
                  <a:gd name="connsiteX12" fmla="*/ 0 w 281132"/>
                  <a:gd name="connsiteY12" fmla="*/ 9942 h 25251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132" h="252517">
                    <a:moveTo>
                      <a:pt x="0" y="9942"/>
                    </a:moveTo>
                    <a:cubicBezTo>
                      <a:pt x="5613" y="51106"/>
                      <a:pt x="78261" y="302403"/>
                      <a:pt x="132686" y="243667"/>
                    </a:cubicBezTo>
                    <a:cubicBezTo>
                      <a:pt x="148631" y="226420"/>
                      <a:pt x="137811" y="183303"/>
                      <a:pt x="130815" y="164592"/>
                    </a:cubicBezTo>
                    <a:cubicBezTo>
                      <a:pt x="130408" y="163291"/>
                      <a:pt x="130082" y="161989"/>
                      <a:pt x="129676" y="160606"/>
                    </a:cubicBezTo>
                    <a:cubicBezTo>
                      <a:pt x="186378" y="297929"/>
                      <a:pt x="360553" y="212183"/>
                      <a:pt x="237467" y="110737"/>
                    </a:cubicBezTo>
                    <a:cubicBezTo>
                      <a:pt x="217373" y="94141"/>
                      <a:pt x="189795" y="83403"/>
                      <a:pt x="165552" y="74698"/>
                    </a:cubicBezTo>
                    <a:cubicBezTo>
                      <a:pt x="164738" y="74210"/>
                      <a:pt x="163925" y="73722"/>
                      <a:pt x="163030" y="73234"/>
                    </a:cubicBezTo>
                    <a:cubicBezTo>
                      <a:pt x="163844" y="73722"/>
                      <a:pt x="164657" y="74210"/>
                      <a:pt x="165471" y="74617"/>
                    </a:cubicBezTo>
                    <a:cubicBezTo>
                      <a:pt x="188900" y="86006"/>
                      <a:pt x="228112" y="96500"/>
                      <a:pt x="253982" y="89667"/>
                    </a:cubicBezTo>
                    <a:cubicBezTo>
                      <a:pt x="307024" y="75593"/>
                      <a:pt x="275052" y="15229"/>
                      <a:pt x="220628" y="7989"/>
                    </a:cubicBezTo>
                    <a:cubicBezTo>
                      <a:pt x="177592" y="2213"/>
                      <a:pt x="137567" y="-227"/>
                      <a:pt x="94125" y="17"/>
                    </a:cubicBezTo>
                    <a:cubicBezTo>
                      <a:pt x="87942" y="17"/>
                      <a:pt x="1058" y="830"/>
                      <a:pt x="163" y="8233"/>
                    </a:cubicBezTo>
                    <a:lnTo>
                      <a:pt x="0" y="9942"/>
                    </a:ln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9" name="" descr="fd6556ec-1364-44ad-8221-503d1402ab19"/>
              <p:cNvSpPr/>
              <p:nvPr/>
            </p:nvSpPr>
            <p:spPr>
              <a:xfrm>
                <a:off x="660662" y="3329099"/>
                <a:ext cx="173361" cy="147654"/>
              </a:xfrm>
              <a:custGeom>
                <a:gdLst>
                  <a:gd name="connsiteX0" fmla="*/ 55401 w 173361"/>
                  <a:gd name="connsiteY0" fmla="*/ 147654 h 147654"/>
                  <a:gd name="connsiteX1" fmla="*/ 0 w 173361"/>
                  <a:gd name="connsiteY1" fmla="*/ 0 h 147654"/>
                  <a:gd name="connsiteX2" fmla="*/ 173199 w 173361"/>
                  <a:gd name="connsiteY2" fmla="*/ 1220 h 147654"/>
                  <a:gd name="connsiteX3" fmla="*/ 173362 w 173361"/>
                  <a:gd name="connsiteY3" fmla="*/ 13179 h 147654"/>
                  <a:gd name="connsiteX4" fmla="*/ 26114 w 173361"/>
                  <a:gd name="connsiteY4" fmla="*/ 10901 h 147654"/>
                  <a:gd name="connsiteX5" fmla="*/ 160589 w 173361"/>
                  <a:gd name="connsiteY5" fmla="*/ 108687 h 147654"/>
                  <a:gd name="connsiteX6" fmla="*/ 152210 w 173361"/>
                  <a:gd name="connsiteY6" fmla="*/ 118937 h 147654"/>
                  <a:gd name="connsiteX7" fmla="*/ 20013 w 173361"/>
                  <a:gd name="connsiteY7" fmla="*/ 20664 h 147654"/>
                  <a:gd name="connsiteX8" fmla="*/ 67116 w 173361"/>
                  <a:gd name="connsiteY8" fmla="*/ 143343 h 14765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3361" h="147654">
                    <a:moveTo>
                      <a:pt x="55401" y="147654"/>
                    </a:moveTo>
                    <a:lnTo>
                      <a:pt x="0" y="0"/>
                    </a:lnTo>
                    <a:lnTo>
                      <a:pt x="173199" y="1220"/>
                    </a:lnTo>
                    <a:lnTo>
                      <a:pt x="173362" y="13179"/>
                    </a:lnTo>
                    <a:lnTo>
                      <a:pt x="26114" y="10901"/>
                    </a:lnTo>
                    <a:lnTo>
                      <a:pt x="160589" y="108687"/>
                    </a:lnTo>
                    <a:lnTo>
                      <a:pt x="152210" y="118937"/>
                    </a:lnTo>
                    <a:lnTo>
                      <a:pt x="20013" y="20664"/>
                    </a:lnTo>
                    <a:lnTo>
                      <a:pt x="67116" y="143343"/>
                    </a:lnTo>
                    <a:close/>
                  </a:path>
                </a:pathLst>
              </a:custGeom>
              <a:solidFill>
                <a:srgbClr val="BDBF1F">
                  <a:alpha val="56000"/>
                </a:srgbClr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40" name="" descr="b5984b9e-ae2d-45f1-8036-0da69bc07fed"/>
            <p:cNvGrpSpPr/>
            <p:nvPr/>
          </p:nvGrpSpPr>
          <p:grpSpPr>
            <a:xfrm>
              <a:off x="190004" y="3009"/>
              <a:ext cx="750835" cy="698233"/>
              <a:chOff x="190004" y="3010"/>
              <a:chExt cx="739199" cy="687412"/>
            </a:xfrm>
          </p:grpSpPr>
          <p:sp>
            <p:nvSpPr>
              <p:cNvPr id="241" name="" descr="308e66c4-e494-4a23-8ff9-81ae3939c5f4"/>
              <p:cNvSpPr/>
              <p:nvPr/>
            </p:nvSpPr>
            <p:spPr>
              <a:xfrm>
                <a:off x="592977" y="192154"/>
                <a:ext cx="5776" cy="6752"/>
              </a:xfrm>
              <a:custGeom>
                <a:gdLst>
                  <a:gd name="connsiteX0" fmla="*/ 0 w 5776"/>
                  <a:gd name="connsiteY0" fmla="*/ 0 h 6752"/>
                  <a:gd name="connsiteX1" fmla="*/ 5369 w 5776"/>
                  <a:gd name="connsiteY1" fmla="*/ 6427 h 6752"/>
                  <a:gd name="connsiteX2" fmla="*/ 5776 w 5776"/>
                  <a:gd name="connsiteY2" fmla="*/ 6752 h 6752"/>
                  <a:gd name="connsiteX3" fmla="*/ 5207 w 5776"/>
                  <a:gd name="connsiteY3" fmla="*/ 6183 h 6752"/>
                  <a:gd name="connsiteX4" fmla="*/ 0 w 5776"/>
                  <a:gd name="connsiteY4" fmla="*/ 0 h 67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6" h="6752">
                    <a:moveTo>
                      <a:pt x="0" y="0"/>
                    </a:moveTo>
                    <a:cubicBezTo>
                      <a:pt x="1790" y="2115"/>
                      <a:pt x="3580" y="4230"/>
                      <a:pt x="5369" y="6427"/>
                    </a:cubicBezTo>
                    <a:cubicBezTo>
                      <a:pt x="5532" y="6508"/>
                      <a:pt x="5695" y="6671"/>
                      <a:pt x="5776" y="6752"/>
                    </a:cubicBezTo>
                    <a:cubicBezTo>
                      <a:pt x="5613" y="6590"/>
                      <a:pt x="5369" y="6345"/>
                      <a:pt x="5207" y="6183"/>
                    </a:cubicBezTo>
                    <a:cubicBezTo>
                      <a:pt x="3335" y="4230"/>
                      <a:pt x="1627" y="2197"/>
                      <a:pt x="0" y="0"/>
                    </a:cubicBezTo>
                    <a:close/>
                  </a:path>
                </a:pathLst>
              </a:custGeom>
              <a:noFill/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2" name="" descr="fe3ec438-5cbd-48f8-ab57-c0aa492a9069"/>
              <p:cNvSpPr/>
              <p:nvPr/>
            </p:nvSpPr>
            <p:spPr>
              <a:xfrm>
                <a:off x="190004" y="3010"/>
                <a:ext cx="739199" cy="687412"/>
              </a:xfrm>
              <a:custGeom>
                <a:gdLst>
                  <a:gd name="connsiteX0" fmla="*/ 150780 w 739199"/>
                  <a:gd name="connsiteY0" fmla="*/ 617789 h 687412"/>
                  <a:gd name="connsiteX1" fmla="*/ 224811 w 739199"/>
                  <a:gd name="connsiteY1" fmla="*/ 402857 h 687412"/>
                  <a:gd name="connsiteX2" fmla="*/ 225787 w 739199"/>
                  <a:gd name="connsiteY2" fmla="*/ 391061 h 687412"/>
                  <a:gd name="connsiteX3" fmla="*/ 566328 w 739199"/>
                  <a:gd name="connsiteY3" fmla="*/ 364540 h 687412"/>
                  <a:gd name="connsiteX4" fmla="*/ 468624 w 739199"/>
                  <a:gd name="connsiteY4" fmla="*/ 248450 h 687412"/>
                  <a:gd name="connsiteX5" fmla="*/ 408830 w 739199"/>
                  <a:gd name="connsiteY5" fmla="*/ 195896 h 687412"/>
                  <a:gd name="connsiteX6" fmla="*/ 408423 w 739199"/>
                  <a:gd name="connsiteY6" fmla="*/ 195571 h 687412"/>
                  <a:gd name="connsiteX7" fmla="*/ 403054 w 739199"/>
                  <a:gd name="connsiteY7" fmla="*/ 189144 h 687412"/>
                  <a:gd name="connsiteX8" fmla="*/ 408260 w 739199"/>
                  <a:gd name="connsiteY8" fmla="*/ 195327 h 687412"/>
                  <a:gd name="connsiteX9" fmla="*/ 408830 w 739199"/>
                  <a:gd name="connsiteY9" fmla="*/ 195896 h 687412"/>
                  <a:gd name="connsiteX10" fmla="*/ 468624 w 739199"/>
                  <a:gd name="connsiteY10" fmla="*/ 248450 h 687412"/>
                  <a:gd name="connsiteX11" fmla="*/ 631735 w 739199"/>
                  <a:gd name="connsiteY11" fmla="*/ 324352 h 687412"/>
                  <a:gd name="connsiteX12" fmla="*/ 623600 w 739199"/>
                  <a:gd name="connsiteY12" fmla="*/ 70695 h 687412"/>
                  <a:gd name="connsiteX13" fmla="*/ 480013 w 739199"/>
                  <a:gd name="connsiteY13" fmla="*/ 0 h 687412"/>
                  <a:gd name="connsiteX14" fmla="*/ 9146 w 739199"/>
                  <a:gd name="connsiteY14" fmla="*/ 0 h 687412"/>
                  <a:gd name="connsiteX15" fmla="*/ 150780 w 739199"/>
                  <a:gd name="connsiteY15" fmla="*/ 617789 h 68741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39199" h="687412">
                    <a:moveTo>
                      <a:pt x="150780" y="617789"/>
                    </a:moveTo>
                    <a:cubicBezTo>
                      <a:pt x="211062" y="587282"/>
                      <a:pt x="224974" y="460291"/>
                      <a:pt x="224811" y="402857"/>
                    </a:cubicBezTo>
                    <a:cubicBezTo>
                      <a:pt x="225136" y="398952"/>
                      <a:pt x="225462" y="395047"/>
                      <a:pt x="225787" y="391061"/>
                    </a:cubicBezTo>
                    <a:cubicBezTo>
                      <a:pt x="241244" y="817998"/>
                      <a:pt x="796474" y="761132"/>
                      <a:pt x="566328" y="364540"/>
                    </a:cubicBezTo>
                    <a:cubicBezTo>
                      <a:pt x="541759" y="322318"/>
                      <a:pt x="506208" y="283594"/>
                      <a:pt x="468624" y="248450"/>
                    </a:cubicBezTo>
                    <a:cubicBezTo>
                      <a:pt x="445682" y="231122"/>
                      <a:pt x="425182" y="212818"/>
                      <a:pt x="408830" y="195896"/>
                    </a:cubicBezTo>
                    <a:cubicBezTo>
                      <a:pt x="408667" y="195815"/>
                      <a:pt x="408504" y="195652"/>
                      <a:pt x="408423" y="195571"/>
                    </a:cubicBezTo>
                    <a:cubicBezTo>
                      <a:pt x="406715" y="193374"/>
                      <a:pt x="404925" y="191259"/>
                      <a:pt x="403054" y="189144"/>
                    </a:cubicBezTo>
                    <a:cubicBezTo>
                      <a:pt x="404681" y="191341"/>
                      <a:pt x="406389" y="193374"/>
                      <a:pt x="408260" y="195327"/>
                    </a:cubicBezTo>
                    <a:cubicBezTo>
                      <a:pt x="408423" y="195490"/>
                      <a:pt x="408667" y="195734"/>
                      <a:pt x="408830" y="195896"/>
                    </a:cubicBezTo>
                    <a:cubicBezTo>
                      <a:pt x="428436" y="212411"/>
                      <a:pt x="448774" y="229983"/>
                      <a:pt x="468624" y="248450"/>
                    </a:cubicBezTo>
                    <a:cubicBezTo>
                      <a:pt x="518493" y="286197"/>
                      <a:pt x="579426" y="319308"/>
                      <a:pt x="631735" y="324352"/>
                    </a:cubicBezTo>
                    <a:cubicBezTo>
                      <a:pt x="788826" y="339402"/>
                      <a:pt x="762956" y="144644"/>
                      <a:pt x="623600" y="70695"/>
                    </a:cubicBezTo>
                    <a:cubicBezTo>
                      <a:pt x="575277" y="45069"/>
                      <a:pt x="527848" y="21721"/>
                      <a:pt x="480013" y="0"/>
                    </a:cubicBezTo>
                    <a:lnTo>
                      <a:pt x="9146" y="0"/>
                    </a:lnTo>
                    <a:cubicBezTo>
                      <a:pt x="-10948" y="250728"/>
                      <a:pt x="-11192" y="699793"/>
                      <a:pt x="150780" y="6177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3" name="" descr="430e4931-9616-4588-b3d1-572e9acef13e"/>
              <p:cNvSpPr/>
              <p:nvPr/>
            </p:nvSpPr>
            <p:spPr>
              <a:xfrm>
                <a:off x="598753" y="198987"/>
                <a:ext cx="59793" cy="52553"/>
              </a:xfrm>
              <a:custGeom>
                <a:gdLst>
                  <a:gd name="connsiteX0" fmla="*/ 59794 w 59793"/>
                  <a:gd name="connsiteY0" fmla="*/ 52554 h 52553"/>
                  <a:gd name="connsiteX1" fmla="*/ 0 w 59793"/>
                  <a:gd name="connsiteY1" fmla="*/ 0 h 52553"/>
                  <a:gd name="connsiteX2" fmla="*/ 59794 w 59793"/>
                  <a:gd name="connsiteY2" fmla="*/ 52554 h 5255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792" h="52553">
                    <a:moveTo>
                      <a:pt x="59794" y="52554"/>
                    </a:moveTo>
                    <a:cubicBezTo>
                      <a:pt x="39944" y="34005"/>
                      <a:pt x="19606" y="16433"/>
                      <a:pt x="0" y="0"/>
                    </a:cubicBezTo>
                    <a:cubicBezTo>
                      <a:pt x="16352" y="16921"/>
                      <a:pt x="36853" y="35226"/>
                      <a:pt x="59794" y="525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44" name="" descr="1bff03d8-490a-4319-bbd8-a23e115b2a16"/>
            <p:cNvSpPr/>
            <p:nvPr/>
          </p:nvSpPr>
          <p:spPr>
            <a:xfrm>
              <a:off x="294495" y="3010"/>
              <a:ext cx="464033" cy="450366"/>
            </a:xfrm>
            <a:custGeom>
              <a:gdLst>
                <a:gd name="connsiteX0" fmla="*/ 0 w 464033"/>
                <a:gd name="connsiteY0" fmla="*/ 431005 h 450366"/>
                <a:gd name="connsiteX1" fmla="*/ 1708 w 464033"/>
                <a:gd name="connsiteY1" fmla="*/ 0 h 450366"/>
                <a:gd name="connsiteX2" fmla="*/ 60119 w 464033"/>
                <a:gd name="connsiteY2" fmla="*/ 0 h 450366"/>
                <a:gd name="connsiteX3" fmla="*/ 464034 w 464033"/>
                <a:gd name="connsiteY3" fmla="*/ 154081 h 450366"/>
                <a:gd name="connsiteX4" fmla="*/ 452482 w 464033"/>
                <a:gd name="connsiteY4" fmla="*/ 186460 h 450366"/>
                <a:gd name="connsiteX5" fmla="*/ 57679 w 464033"/>
                <a:gd name="connsiteY5" fmla="*/ 33110 h 450366"/>
                <a:gd name="connsiteX6" fmla="*/ 322318 w 464033"/>
                <a:gd name="connsiteY6" fmla="*/ 431249 h 450366"/>
                <a:gd name="connsiteX7" fmla="*/ 289614 w 464033"/>
                <a:gd name="connsiteY7" fmla="*/ 450366 h 450366"/>
                <a:gd name="connsiteX8" fmla="*/ 31565 w 464033"/>
                <a:gd name="connsiteY8" fmla="*/ 53448 h 450366"/>
                <a:gd name="connsiteX9" fmla="*/ 35795 w 464033"/>
                <a:gd name="connsiteY9" fmla="*/ 431086 h 4503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4033" h="450365">
                  <a:moveTo>
                    <a:pt x="0" y="431005"/>
                  </a:moveTo>
                  <a:lnTo>
                    <a:pt x="1708" y="0"/>
                  </a:lnTo>
                  <a:lnTo>
                    <a:pt x="60119" y="0"/>
                  </a:lnTo>
                  <a:lnTo>
                    <a:pt x="464034" y="154081"/>
                  </a:lnTo>
                  <a:lnTo>
                    <a:pt x="452482" y="186460"/>
                  </a:lnTo>
                  <a:lnTo>
                    <a:pt x="57679" y="33110"/>
                  </a:lnTo>
                  <a:lnTo>
                    <a:pt x="322318" y="431249"/>
                  </a:lnTo>
                  <a:lnTo>
                    <a:pt x="289614" y="450366"/>
                  </a:lnTo>
                  <a:lnTo>
                    <a:pt x="31565" y="53448"/>
                  </a:lnTo>
                  <a:lnTo>
                    <a:pt x="35795" y="431086"/>
                  </a:lnTo>
                  <a:close/>
                </a:path>
              </a:pathLst>
            </a:custGeom>
            <a:solidFill>
              <a:srgbClr val="BDBF1F">
                <a:alpha val="56000"/>
              </a:srgbClr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45" name="" descr="a31f45ac-4515-4718-a000-669e970e7fcc"/>
            <p:cNvGrpSpPr/>
            <p:nvPr/>
          </p:nvGrpSpPr>
          <p:grpSpPr>
            <a:xfrm>
              <a:off x="-12231" y="5085870"/>
              <a:ext cx="648572" cy="626142"/>
              <a:chOff x="16027" y="5075565"/>
              <a:chExt cx="648572" cy="626142"/>
            </a:xfrm>
          </p:grpSpPr>
          <p:sp>
            <p:nvSpPr>
              <p:cNvPr id="246" name="" descr="7e07e871-c604-4461-9f79-d20eefb1220f"/>
              <p:cNvSpPr/>
              <p:nvPr/>
            </p:nvSpPr>
            <p:spPr>
              <a:xfrm>
                <a:off x="464196" y="5463540"/>
                <a:ext cx="9436" cy="4229"/>
              </a:xfrm>
              <a:custGeom>
                <a:gdLst>
                  <a:gd name="connsiteX0" fmla="*/ 0 w 9436"/>
                  <a:gd name="connsiteY0" fmla="*/ 4230 h 4229"/>
                  <a:gd name="connsiteX1" fmla="*/ 8379 w 9436"/>
                  <a:gd name="connsiteY1" fmla="*/ 407 h 4229"/>
                  <a:gd name="connsiteX2" fmla="*/ 9437 w 9436"/>
                  <a:gd name="connsiteY2" fmla="*/ 0 h 4229"/>
                  <a:gd name="connsiteX3" fmla="*/ 8542 w 9436"/>
                  <a:gd name="connsiteY3" fmla="*/ 244 h 4229"/>
                  <a:gd name="connsiteX4" fmla="*/ 0 w 9436"/>
                  <a:gd name="connsiteY4" fmla="*/ 4230 h 42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36" h="4229">
                    <a:moveTo>
                      <a:pt x="0" y="4230"/>
                    </a:moveTo>
                    <a:cubicBezTo>
                      <a:pt x="2685" y="2766"/>
                      <a:pt x="5532" y="1464"/>
                      <a:pt x="8379" y="407"/>
                    </a:cubicBezTo>
                    <a:cubicBezTo>
                      <a:pt x="8705" y="244"/>
                      <a:pt x="9111" y="162"/>
                      <a:pt x="9437" y="0"/>
                    </a:cubicBezTo>
                    <a:cubicBezTo>
                      <a:pt x="9111" y="81"/>
                      <a:pt x="8867" y="162"/>
                      <a:pt x="8542" y="244"/>
                    </a:cubicBezTo>
                    <a:cubicBezTo>
                      <a:pt x="5776" y="1627"/>
                      <a:pt x="2929" y="3010"/>
                      <a:pt x="0" y="4230"/>
                    </a:cubicBezTo>
                    <a:close/>
                  </a:path>
                </a:pathLst>
              </a:custGeom>
              <a:noFill/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7" name="" descr="b5657fbf-f46f-4bfd-8c5d-5a16fafdcb6f"/>
              <p:cNvSpPr/>
              <p:nvPr/>
            </p:nvSpPr>
            <p:spPr>
              <a:xfrm>
                <a:off x="473714" y="5438564"/>
                <a:ext cx="87453" cy="24975"/>
              </a:xfrm>
              <a:custGeom>
                <a:gdLst>
                  <a:gd name="connsiteX0" fmla="*/ 87454 w 87453"/>
                  <a:gd name="connsiteY0" fmla="*/ 0 h 24975"/>
                  <a:gd name="connsiteX1" fmla="*/ 0 w 87453"/>
                  <a:gd name="connsiteY1" fmla="*/ 24975 h 24975"/>
                  <a:gd name="connsiteX2" fmla="*/ 87454 w 87453"/>
                  <a:gd name="connsiteY2" fmla="*/ 0 h 2497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453" h="24975">
                    <a:moveTo>
                      <a:pt x="87454" y="0"/>
                    </a:moveTo>
                    <a:cubicBezTo>
                      <a:pt x="55320" y="6671"/>
                      <a:pt x="25138" y="15457"/>
                      <a:pt x="0" y="24975"/>
                    </a:cubicBezTo>
                    <a:cubicBezTo>
                      <a:pt x="28229" y="17572"/>
                      <a:pt x="57841" y="9437"/>
                      <a:pt x="874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8" name="" descr="afdb24b0-ed3a-4722-9bc4-e5c586256662"/>
              <p:cNvSpPr/>
              <p:nvPr/>
            </p:nvSpPr>
            <p:spPr>
              <a:xfrm>
                <a:off x="16027" y="5075565"/>
                <a:ext cx="648572" cy="626142"/>
              </a:xfrm>
              <a:custGeom>
                <a:gdLst>
                  <a:gd name="connsiteX0" fmla="*/ 751045 w 865361"/>
                  <a:gd name="connsiteY0" fmla="*/ 573917 h 835433"/>
                  <a:gd name="connsiteX1" fmla="*/ 545142 w 865361"/>
                  <a:gd name="connsiteY1" fmla="*/ 572291 h 835433"/>
                  <a:gd name="connsiteX2" fmla="*/ 457688 w 865361"/>
                  <a:gd name="connsiteY2" fmla="*/ 597266 h 835433"/>
                  <a:gd name="connsiteX3" fmla="*/ 456631 w 865361"/>
                  <a:gd name="connsiteY3" fmla="*/ 597673 h 835433"/>
                  <a:gd name="connsiteX4" fmla="*/ 448251 w 865361"/>
                  <a:gd name="connsiteY4" fmla="*/ 601496 h 835433"/>
                  <a:gd name="connsiteX5" fmla="*/ 456875 w 865361"/>
                  <a:gd name="connsiteY5" fmla="*/ 597510 h 835433"/>
                  <a:gd name="connsiteX6" fmla="*/ 457769 w 865361"/>
                  <a:gd name="connsiteY6" fmla="*/ 597266 h 835433"/>
                  <a:gd name="connsiteX7" fmla="*/ 545223 w 865361"/>
                  <a:gd name="connsiteY7" fmla="*/ 572291 h 835433"/>
                  <a:gd name="connsiteX8" fmla="*/ 703291 w 865361"/>
                  <a:gd name="connsiteY8" fmla="*/ 500212 h 835433"/>
                  <a:gd name="connsiteX9" fmla="*/ 364133 w 865361"/>
                  <a:gd name="connsiteY9" fmla="*/ 305618 h 835433"/>
                  <a:gd name="connsiteX10" fmla="*/ 368933 w 865361"/>
                  <a:gd name="connsiteY10" fmla="*/ 293008 h 835433"/>
                  <a:gd name="connsiteX11" fmla="*/ 397894 w 865361"/>
                  <a:gd name="connsiteY11" fmla="*/ 34308 h 835433"/>
                  <a:gd name="connsiteX12" fmla="*/ 0 w 865361"/>
                  <a:gd name="connsiteY12" fmla="*/ 475318 h 835433"/>
                  <a:gd name="connsiteX13" fmla="*/ 0 w 865361"/>
                  <a:gd name="connsiteY13" fmla="*/ 797392 h 835433"/>
                  <a:gd name="connsiteX14" fmla="*/ 201022 w 865361"/>
                  <a:gd name="connsiteY14" fmla="*/ 821880 h 835433"/>
                  <a:gd name="connsiteX15" fmla="*/ 618196 w 865361"/>
                  <a:gd name="connsiteY15" fmla="*/ 832292 h 835433"/>
                  <a:gd name="connsiteX16" fmla="*/ 751045 w 865361"/>
                  <a:gd name="connsiteY16" fmla="*/ 573917 h 83543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65361" h="835432">
                    <a:moveTo>
                      <a:pt x="751045" y="573917"/>
                    </a:moveTo>
                    <a:cubicBezTo>
                      <a:pt x="694505" y="553417"/>
                      <a:pt x="615268" y="557728"/>
                      <a:pt x="545142" y="572291"/>
                    </a:cubicBezTo>
                    <a:cubicBezTo>
                      <a:pt x="515611" y="581727"/>
                      <a:pt x="485999" y="589863"/>
                      <a:pt x="457688" y="597266"/>
                    </a:cubicBezTo>
                    <a:cubicBezTo>
                      <a:pt x="457363" y="597428"/>
                      <a:pt x="456956" y="597510"/>
                      <a:pt x="456631" y="597673"/>
                    </a:cubicBezTo>
                    <a:cubicBezTo>
                      <a:pt x="453702" y="598730"/>
                      <a:pt x="450936" y="600032"/>
                      <a:pt x="448251" y="601496"/>
                    </a:cubicBezTo>
                    <a:cubicBezTo>
                      <a:pt x="451180" y="600276"/>
                      <a:pt x="454027" y="598893"/>
                      <a:pt x="456875" y="597510"/>
                    </a:cubicBezTo>
                    <a:cubicBezTo>
                      <a:pt x="457200" y="597428"/>
                      <a:pt x="457444" y="597347"/>
                      <a:pt x="457769" y="597266"/>
                    </a:cubicBezTo>
                    <a:cubicBezTo>
                      <a:pt x="482907" y="587747"/>
                      <a:pt x="513089" y="578962"/>
                      <a:pt x="545223" y="572291"/>
                    </a:cubicBezTo>
                    <a:cubicBezTo>
                      <a:pt x="601275" y="554393"/>
                      <a:pt x="657164" y="531858"/>
                      <a:pt x="703291" y="500212"/>
                    </a:cubicBezTo>
                    <a:cubicBezTo>
                      <a:pt x="1136167" y="203114"/>
                      <a:pt x="589886" y="-128397"/>
                      <a:pt x="364133" y="305618"/>
                    </a:cubicBezTo>
                    <a:cubicBezTo>
                      <a:pt x="365679" y="301387"/>
                      <a:pt x="367306" y="297157"/>
                      <a:pt x="368933" y="293008"/>
                    </a:cubicBezTo>
                    <a:cubicBezTo>
                      <a:pt x="397325" y="233702"/>
                      <a:pt x="445323" y="95566"/>
                      <a:pt x="397894" y="34308"/>
                    </a:cubicBezTo>
                    <a:cubicBezTo>
                      <a:pt x="289370" y="-105863"/>
                      <a:pt x="112998" y="211819"/>
                      <a:pt x="0" y="475318"/>
                    </a:cubicBezTo>
                    <a:lnTo>
                      <a:pt x="0" y="797392"/>
                    </a:lnTo>
                    <a:cubicBezTo>
                      <a:pt x="83712" y="810653"/>
                      <a:pt x="188981" y="820822"/>
                      <a:pt x="201022" y="821880"/>
                    </a:cubicBezTo>
                    <a:cubicBezTo>
                      <a:pt x="343388" y="835302"/>
                      <a:pt x="475423" y="838720"/>
                      <a:pt x="618196" y="832292"/>
                    </a:cubicBezTo>
                    <a:cubicBezTo>
                      <a:pt x="798554" y="824239"/>
                      <a:pt x="920908" y="635501"/>
                      <a:pt x="751045" y="5739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49" name="" descr="15358858-cc5e-4f78-b552-c912934b73a5"/>
            <p:cNvSpPr/>
            <p:nvPr/>
          </p:nvSpPr>
          <p:spPr>
            <a:xfrm>
              <a:off x="49787" y="5071015"/>
              <a:ext cx="572394" cy="514309"/>
            </a:xfrm>
            <a:custGeom>
              <a:gdLst>
                <a:gd name="connsiteX0" fmla="*/ 224451 w 572394"/>
                <a:gd name="connsiteY0" fmla="*/ 0 h 514309"/>
                <a:gd name="connsiteX1" fmla="*/ 0 w 572394"/>
                <a:gd name="connsiteY1" fmla="*/ 468101 h 514309"/>
                <a:gd name="connsiteX2" fmla="*/ 568327 w 572394"/>
                <a:gd name="connsiteY2" fmla="*/ 514309 h 514309"/>
                <a:gd name="connsiteX3" fmla="*/ 572395 w 572394"/>
                <a:gd name="connsiteY3" fmla="*/ 475179 h 514309"/>
                <a:gd name="connsiteX4" fmla="*/ 88674 w 572394"/>
                <a:gd name="connsiteY4" fmla="*/ 439872 h 514309"/>
                <a:gd name="connsiteX5" fmla="*/ 557996 w 572394"/>
                <a:gd name="connsiteY5" fmla="*/ 158067 h 514309"/>
                <a:gd name="connsiteX6" fmla="*/ 533508 w 572394"/>
                <a:gd name="connsiteY6" fmla="*/ 122272 h 514309"/>
                <a:gd name="connsiteX7" fmla="*/ 71671 w 572394"/>
                <a:gd name="connsiteY7" fmla="*/ 406111 h 514309"/>
                <a:gd name="connsiteX8" fmla="*/ 261548 w 572394"/>
                <a:gd name="connsiteY8" fmla="*/ 17490 h 5143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394" h="514309">
                  <a:moveTo>
                    <a:pt x="224451" y="0"/>
                  </a:moveTo>
                  <a:lnTo>
                    <a:pt x="0" y="468101"/>
                  </a:lnTo>
                  <a:lnTo>
                    <a:pt x="568327" y="514309"/>
                  </a:lnTo>
                  <a:lnTo>
                    <a:pt x="572395" y="475179"/>
                  </a:lnTo>
                  <a:lnTo>
                    <a:pt x="88674" y="439872"/>
                  </a:lnTo>
                  <a:lnTo>
                    <a:pt x="557996" y="158067"/>
                  </a:lnTo>
                  <a:lnTo>
                    <a:pt x="533508" y="122272"/>
                  </a:lnTo>
                  <a:lnTo>
                    <a:pt x="71671" y="406111"/>
                  </a:lnTo>
                  <a:lnTo>
                    <a:pt x="261548" y="17490"/>
                  </a:lnTo>
                  <a:close/>
                </a:path>
              </a:pathLst>
            </a:custGeom>
            <a:solidFill>
              <a:srgbClr val="BDBF1F">
                <a:alpha val="56000"/>
              </a:srgbClr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50" name="" descr="541b2bf5-569a-44d9-99c5-0a4d20ee17e2"/>
            <p:cNvGrpSpPr/>
            <p:nvPr/>
          </p:nvGrpSpPr>
          <p:grpSpPr>
            <a:xfrm>
              <a:off x="570442" y="6437571"/>
              <a:ext cx="100958" cy="79074"/>
              <a:chOff x="570442" y="6437571"/>
              <a:chExt cx="100958" cy="79074"/>
            </a:xfrm>
          </p:grpSpPr>
          <p:sp>
            <p:nvSpPr>
              <p:cNvPr id="251" name="" descr="b28c7344-795a-4689-bacb-e29bdd085a01"/>
              <p:cNvSpPr/>
              <p:nvPr/>
            </p:nvSpPr>
            <p:spPr>
              <a:xfrm>
                <a:off x="570442" y="6507371"/>
                <a:ext cx="9111" cy="9273"/>
              </a:xfrm>
              <a:custGeom>
                <a:gdLst>
                  <a:gd name="connsiteX0" fmla="*/ 0 w 9111"/>
                  <a:gd name="connsiteY0" fmla="*/ 9274 h 9273"/>
                  <a:gd name="connsiteX1" fmla="*/ 8135 w 9111"/>
                  <a:gd name="connsiteY1" fmla="*/ 895 h 9273"/>
                  <a:gd name="connsiteX2" fmla="*/ 9111 w 9111"/>
                  <a:gd name="connsiteY2" fmla="*/ 0 h 9273"/>
                  <a:gd name="connsiteX3" fmla="*/ 8298 w 9111"/>
                  <a:gd name="connsiteY3" fmla="*/ 569 h 9273"/>
                  <a:gd name="connsiteX4" fmla="*/ 0 w 9111"/>
                  <a:gd name="connsiteY4" fmla="*/ 9274 h 927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1" h="9273">
                    <a:moveTo>
                      <a:pt x="0" y="9274"/>
                    </a:moveTo>
                    <a:cubicBezTo>
                      <a:pt x="2522" y="6264"/>
                      <a:pt x="5207" y="3498"/>
                      <a:pt x="8135" y="895"/>
                    </a:cubicBezTo>
                    <a:cubicBezTo>
                      <a:pt x="8461" y="569"/>
                      <a:pt x="8786" y="325"/>
                      <a:pt x="9111" y="0"/>
                    </a:cubicBezTo>
                    <a:cubicBezTo>
                      <a:pt x="8867" y="162"/>
                      <a:pt x="8542" y="407"/>
                      <a:pt x="8298" y="569"/>
                    </a:cubicBezTo>
                    <a:cubicBezTo>
                      <a:pt x="5613" y="3580"/>
                      <a:pt x="2847" y="6508"/>
                      <a:pt x="0" y="9274"/>
                    </a:cubicBezTo>
                    <a:close/>
                  </a:path>
                </a:pathLst>
              </a:custGeom>
              <a:noFill/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2" name="" descr="9af89cd2-a494-48e7-b628-e0554f2e131e"/>
              <p:cNvSpPr/>
              <p:nvPr/>
            </p:nvSpPr>
            <p:spPr>
              <a:xfrm>
                <a:off x="579553" y="6437571"/>
                <a:ext cx="91846" cy="69881"/>
              </a:xfrm>
              <a:custGeom>
                <a:gdLst>
                  <a:gd name="connsiteX0" fmla="*/ 91847 w 91846"/>
                  <a:gd name="connsiteY0" fmla="*/ 0 h 69881"/>
                  <a:gd name="connsiteX1" fmla="*/ 0 w 91846"/>
                  <a:gd name="connsiteY1" fmla="*/ 69881 h 69881"/>
                  <a:gd name="connsiteX2" fmla="*/ 91847 w 91846"/>
                  <a:gd name="connsiteY2" fmla="*/ 0 h 6988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846" h="69881">
                    <a:moveTo>
                      <a:pt x="91847" y="0"/>
                    </a:moveTo>
                    <a:cubicBezTo>
                      <a:pt x="56947" y="22697"/>
                      <a:pt x="25301" y="47021"/>
                      <a:pt x="0" y="69881"/>
                    </a:cubicBezTo>
                    <a:cubicBezTo>
                      <a:pt x="30019" y="47998"/>
                      <a:pt x="61258" y="24731"/>
                      <a:pt x="91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53" name="" descr="c56a0b1b-e098-48ff-ab7e-3e98dac2f7d3"/>
            <p:cNvGrpSpPr/>
            <p:nvPr/>
          </p:nvGrpSpPr>
          <p:grpSpPr>
            <a:xfrm>
              <a:off x="-12448" y="5812092"/>
              <a:ext cx="1046183" cy="1049422"/>
              <a:chOff x="15863" y="5802639"/>
              <a:chExt cx="1046183" cy="1049422"/>
            </a:xfrm>
          </p:grpSpPr>
          <p:sp>
            <p:nvSpPr>
              <p:cNvPr id="254" name="" descr="eeade293-984a-4efe-9f5f-e3a9e9cf96d9"/>
              <p:cNvSpPr/>
              <p:nvPr/>
            </p:nvSpPr>
            <p:spPr>
              <a:xfrm>
                <a:off x="579553" y="6437571"/>
                <a:ext cx="91846" cy="69881"/>
              </a:xfrm>
              <a:custGeom>
                <a:gdLst>
                  <a:gd name="connsiteX0" fmla="*/ 91847 w 91846"/>
                  <a:gd name="connsiteY0" fmla="*/ 0 h 69881"/>
                  <a:gd name="connsiteX1" fmla="*/ 0 w 91846"/>
                  <a:gd name="connsiteY1" fmla="*/ 69881 h 69881"/>
                  <a:gd name="connsiteX2" fmla="*/ 91847 w 91846"/>
                  <a:gd name="connsiteY2" fmla="*/ 0 h 6988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1846" h="69881">
                    <a:moveTo>
                      <a:pt x="91847" y="0"/>
                    </a:moveTo>
                    <a:cubicBezTo>
                      <a:pt x="56947" y="22697"/>
                      <a:pt x="25301" y="47021"/>
                      <a:pt x="0" y="69881"/>
                    </a:cubicBezTo>
                    <a:cubicBezTo>
                      <a:pt x="30019" y="47998"/>
                      <a:pt x="61258" y="24731"/>
                      <a:pt x="91847" y="0"/>
                    </a:cubicBezTo>
                    <a:close/>
                  </a:path>
                </a:pathLst>
              </a:custGeom>
              <a:noFill/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5" name="" descr="80251700-396c-43fe-91d0-0d35c1b3f6f0"/>
              <p:cNvSpPr/>
              <p:nvPr/>
            </p:nvSpPr>
            <p:spPr>
              <a:xfrm>
                <a:off x="570442" y="6507371"/>
                <a:ext cx="9111" cy="9273"/>
              </a:xfrm>
              <a:custGeom>
                <a:gdLst>
                  <a:gd name="connsiteX0" fmla="*/ 0 w 9111"/>
                  <a:gd name="connsiteY0" fmla="*/ 9274 h 9273"/>
                  <a:gd name="connsiteX1" fmla="*/ 8135 w 9111"/>
                  <a:gd name="connsiteY1" fmla="*/ 895 h 9273"/>
                  <a:gd name="connsiteX2" fmla="*/ 9111 w 9111"/>
                  <a:gd name="connsiteY2" fmla="*/ 0 h 9273"/>
                  <a:gd name="connsiteX3" fmla="*/ 8298 w 9111"/>
                  <a:gd name="connsiteY3" fmla="*/ 569 h 9273"/>
                  <a:gd name="connsiteX4" fmla="*/ 0 w 9111"/>
                  <a:gd name="connsiteY4" fmla="*/ 9274 h 927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1" h="9273">
                    <a:moveTo>
                      <a:pt x="0" y="9274"/>
                    </a:moveTo>
                    <a:cubicBezTo>
                      <a:pt x="2522" y="6264"/>
                      <a:pt x="5207" y="3498"/>
                      <a:pt x="8135" y="895"/>
                    </a:cubicBezTo>
                    <a:cubicBezTo>
                      <a:pt x="8461" y="569"/>
                      <a:pt x="8786" y="325"/>
                      <a:pt x="9111" y="0"/>
                    </a:cubicBezTo>
                    <a:cubicBezTo>
                      <a:pt x="8867" y="162"/>
                      <a:pt x="8542" y="407"/>
                      <a:pt x="8298" y="569"/>
                    </a:cubicBezTo>
                    <a:cubicBezTo>
                      <a:pt x="5613" y="3580"/>
                      <a:pt x="2847" y="6508"/>
                      <a:pt x="0" y="9274"/>
                    </a:cubicBezTo>
                    <a:close/>
                  </a:path>
                </a:pathLst>
              </a:custGeom>
              <a:noFill/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6" name="" descr="c3331ff9-c1ae-45cb-8e77-5cea42f12587"/>
              <p:cNvSpPr/>
              <p:nvPr/>
            </p:nvSpPr>
            <p:spPr>
              <a:xfrm>
                <a:off x="15863" y="5802639"/>
                <a:ext cx="1046183" cy="1049422"/>
              </a:xfrm>
              <a:custGeom>
                <a:gdLst>
                  <a:gd name="connsiteX0" fmla="*/ 899024 w 1046183"/>
                  <a:gd name="connsiteY0" fmla="*/ 542190 h 1049422"/>
                  <a:gd name="connsiteX1" fmla="*/ 655537 w 1046183"/>
                  <a:gd name="connsiteY1" fmla="*/ 634932 h 1049422"/>
                  <a:gd name="connsiteX2" fmla="*/ 563690 w 1046183"/>
                  <a:gd name="connsiteY2" fmla="*/ 704813 h 1049422"/>
                  <a:gd name="connsiteX3" fmla="*/ 562714 w 1046183"/>
                  <a:gd name="connsiteY3" fmla="*/ 705709 h 1049422"/>
                  <a:gd name="connsiteX4" fmla="*/ 554579 w 1046183"/>
                  <a:gd name="connsiteY4" fmla="*/ 714088 h 1049422"/>
                  <a:gd name="connsiteX5" fmla="*/ 562958 w 1046183"/>
                  <a:gd name="connsiteY5" fmla="*/ 705383 h 1049422"/>
                  <a:gd name="connsiteX6" fmla="*/ 563772 w 1046183"/>
                  <a:gd name="connsiteY6" fmla="*/ 704813 h 1049422"/>
                  <a:gd name="connsiteX7" fmla="*/ 655618 w 1046183"/>
                  <a:gd name="connsiteY7" fmla="*/ 634932 h 1049422"/>
                  <a:gd name="connsiteX8" fmla="*/ 808723 w 1046183"/>
                  <a:gd name="connsiteY8" fmla="*/ 477271 h 1049422"/>
                  <a:gd name="connsiteX9" fmla="*/ 319226 w 1046183"/>
                  <a:gd name="connsiteY9" fmla="*/ 403810 h 1049422"/>
                  <a:gd name="connsiteX10" fmla="*/ 319064 w 1046183"/>
                  <a:gd name="connsiteY10" fmla="*/ 386726 h 1049422"/>
                  <a:gd name="connsiteX11" fmla="*/ 234213 w 1046183"/>
                  <a:gd name="connsiteY11" fmla="*/ 68313 h 1049422"/>
                  <a:gd name="connsiteX12" fmla="*/ 0 w 1046183"/>
                  <a:gd name="connsiteY12" fmla="*/ 398929 h 1049422"/>
                  <a:gd name="connsiteX13" fmla="*/ 0 w 1046183"/>
                  <a:gd name="connsiteY13" fmla="*/ 1049422 h 1049422"/>
                  <a:gd name="connsiteX14" fmla="*/ 490717 w 1046183"/>
                  <a:gd name="connsiteY14" fmla="*/ 1049422 h 1049422"/>
                  <a:gd name="connsiteX15" fmla="*/ 861114 w 1046183"/>
                  <a:gd name="connsiteY15" fmla="*/ 908032 h 1049422"/>
                  <a:gd name="connsiteX16" fmla="*/ 899024 w 1046183"/>
                  <a:gd name="connsiteY16" fmla="*/ 542190 h 104942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46183" h="1049422">
                    <a:moveTo>
                      <a:pt x="899024" y="542190"/>
                    </a:moveTo>
                    <a:cubicBezTo>
                      <a:pt x="822960" y="543980"/>
                      <a:pt x="731520" y="585551"/>
                      <a:pt x="655537" y="634932"/>
                    </a:cubicBezTo>
                    <a:cubicBezTo>
                      <a:pt x="624948" y="659663"/>
                      <a:pt x="593709" y="682930"/>
                      <a:pt x="563690" y="704813"/>
                    </a:cubicBezTo>
                    <a:cubicBezTo>
                      <a:pt x="563365" y="705139"/>
                      <a:pt x="563039" y="705383"/>
                      <a:pt x="562714" y="705709"/>
                    </a:cubicBezTo>
                    <a:cubicBezTo>
                      <a:pt x="559785" y="708312"/>
                      <a:pt x="557019" y="711078"/>
                      <a:pt x="554579" y="714088"/>
                    </a:cubicBezTo>
                    <a:cubicBezTo>
                      <a:pt x="557507" y="711240"/>
                      <a:pt x="560192" y="708312"/>
                      <a:pt x="562958" y="705383"/>
                    </a:cubicBezTo>
                    <a:cubicBezTo>
                      <a:pt x="563202" y="705221"/>
                      <a:pt x="563528" y="704976"/>
                      <a:pt x="563772" y="704813"/>
                    </a:cubicBezTo>
                    <a:cubicBezTo>
                      <a:pt x="589072" y="681953"/>
                      <a:pt x="620718" y="657629"/>
                      <a:pt x="655618" y="634932"/>
                    </a:cubicBezTo>
                    <a:cubicBezTo>
                      <a:pt x="713460" y="588073"/>
                      <a:pt x="768942" y="535845"/>
                      <a:pt x="808723" y="477271"/>
                    </a:cubicBezTo>
                    <a:cubicBezTo>
                      <a:pt x="1182456" y="-72264"/>
                      <a:pt x="385691" y="-211783"/>
                      <a:pt x="319226" y="403810"/>
                    </a:cubicBezTo>
                    <a:cubicBezTo>
                      <a:pt x="319145" y="398116"/>
                      <a:pt x="319064" y="392421"/>
                      <a:pt x="319064" y="386726"/>
                    </a:cubicBezTo>
                    <a:cubicBezTo>
                      <a:pt x="325247" y="303747"/>
                      <a:pt x="318250" y="118670"/>
                      <a:pt x="234213" y="68313"/>
                    </a:cubicBezTo>
                    <a:cubicBezTo>
                      <a:pt x="106490" y="-8239"/>
                      <a:pt x="36364" y="166668"/>
                      <a:pt x="0" y="398929"/>
                    </a:cubicBezTo>
                    <a:lnTo>
                      <a:pt x="0" y="1049422"/>
                    </a:lnTo>
                    <a:lnTo>
                      <a:pt x="490717" y="1049422"/>
                    </a:lnTo>
                    <a:cubicBezTo>
                      <a:pt x="616651" y="1008990"/>
                      <a:pt x="736564" y="963188"/>
                      <a:pt x="861114" y="908032"/>
                    </a:cubicBezTo>
                    <a:cubicBezTo>
                      <a:pt x="1070271" y="815534"/>
                      <a:pt x="1127706" y="536658"/>
                      <a:pt x="899024" y="54219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57" name="" descr="6b88ab86-9f24-478b-b276-688727699c30"/>
            <p:cNvSpPr/>
            <p:nvPr/>
          </p:nvSpPr>
          <p:spPr>
            <a:xfrm>
              <a:off x="114544" y="6136242"/>
              <a:ext cx="691494" cy="655211"/>
            </a:xfrm>
            <a:custGeom>
              <a:gdLst>
                <a:gd name="connsiteX0" fmla="*/ 49299 w 691494"/>
                <a:gd name="connsiteY0" fmla="*/ 0 h 655211"/>
                <a:gd name="connsiteX1" fmla="*/ 0 w 691494"/>
                <a:gd name="connsiteY1" fmla="*/ 655211 h 655211"/>
                <a:gd name="connsiteX2" fmla="*/ 691495 w 691494"/>
                <a:gd name="connsiteY2" fmla="*/ 448251 h 655211"/>
                <a:gd name="connsiteX3" fmla="*/ 678234 w 691494"/>
                <a:gd name="connsiteY3" fmla="*/ 400253 h 655211"/>
                <a:gd name="connsiteX4" fmla="*/ 91603 w 691494"/>
                <a:gd name="connsiteY4" fmla="*/ 581100 h 655211"/>
                <a:gd name="connsiteX5" fmla="*/ 515367 w 691494"/>
                <a:gd name="connsiteY5" fmla="*/ 32866 h 655211"/>
                <a:gd name="connsiteX6" fmla="*/ 470054 w 691494"/>
                <a:gd name="connsiteY6" fmla="*/ 1871 h 655211"/>
                <a:gd name="connsiteX7" fmla="*/ 56052 w 691494"/>
                <a:gd name="connsiteY7" fmla="*/ 549128 h 655211"/>
                <a:gd name="connsiteX8" fmla="*/ 101121 w 691494"/>
                <a:gd name="connsiteY8" fmla="*/ 3498 h 65521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1494" h="655211">
                  <a:moveTo>
                    <a:pt x="49299" y="0"/>
                  </a:moveTo>
                  <a:lnTo>
                    <a:pt x="0" y="655211"/>
                  </a:lnTo>
                  <a:lnTo>
                    <a:pt x="691495" y="448251"/>
                  </a:lnTo>
                  <a:lnTo>
                    <a:pt x="678234" y="400253"/>
                  </a:lnTo>
                  <a:lnTo>
                    <a:pt x="91603" y="581100"/>
                  </a:lnTo>
                  <a:lnTo>
                    <a:pt x="515367" y="32866"/>
                  </a:lnTo>
                  <a:lnTo>
                    <a:pt x="470054" y="1871"/>
                  </a:lnTo>
                  <a:lnTo>
                    <a:pt x="56052" y="549128"/>
                  </a:lnTo>
                  <a:lnTo>
                    <a:pt x="101121" y="3498"/>
                  </a:lnTo>
                  <a:close/>
                </a:path>
              </a:pathLst>
            </a:custGeom>
            <a:solidFill>
              <a:srgbClr val="BDBF1F">
                <a:alpha val="56000"/>
              </a:srgbClr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" name="" descr="f51eb8ab-f5b5-4318-b825-b8c84a1d10f8"/>
          <p:cNvSpPr>
            <a:spLocks noGrp="1"/>
          </p:cNvSpPr>
          <p:nvPr>
            <p:ph type="ctrTitle" hasCustomPrompt="1"/>
          </p:nvPr>
        </p:nvSpPr>
        <p:spPr>
          <a:xfrm>
            <a:off x="1303650" y="1153341"/>
            <a:ext cx="5708631" cy="1777687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l">
              <a:lnSpc>
                <a:spcPct val="100000"/>
              </a:lnSpc>
              <a:defRPr sz="495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9" name="" descr="b88529dd-f2ce-47b7-ab7f-26ca0ca0b6f5"/>
          <p:cNvSpPr>
            <a:spLocks noGrp="1"/>
          </p:cNvSpPr>
          <p:nvPr>
            <p:ph type="subTitle" sz="quarter" idx="1" hasCustomPrompt="1"/>
          </p:nvPr>
        </p:nvSpPr>
        <p:spPr>
          <a:xfrm>
            <a:off x="1303536" y="3143586"/>
            <a:ext cx="5916500" cy="112933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zh-CN" altLang="en-US"/>
              <a:t>Click to add subtitle</a:t>
            </a:r>
            <a:endParaRPr lang="en-US"/>
          </a:p>
        </p:txBody>
      </p:sp>
      <p:sp>
        <p:nvSpPr>
          <p:cNvPr id="4" name="" descr="ecf95058-ce5d-4a3c-b1e3-4144aa01995e"/>
          <p:cNvSpPr>
            <a:spLocks noGrp="1"/>
          </p:cNvSpPr>
          <p:nvPr>
            <p:ph type="body" sz="quarter" idx="13" hasCustomPrompt="1"/>
          </p:nvPr>
        </p:nvSpPr>
        <p:spPr>
          <a:xfrm>
            <a:off x="1299183" y="4359743"/>
            <a:ext cx="5920853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Presenter name</a:t>
            </a:r>
            <a:endParaRPr lang="en-US"/>
          </a:p>
        </p:txBody>
      </p:sp>
      <p:sp>
        <p:nvSpPr>
          <p:cNvPr id="7" name="" descr="b0bf7024-26b9-446f-8427-c5ea437513f9"/>
          <p:cNvSpPr>
            <a:spLocks noGrp="1"/>
          </p:cNvSpPr>
          <p:nvPr>
            <p:ph type="body" sz="quarter" idx="14" hasCustomPrompt="1"/>
          </p:nvPr>
        </p:nvSpPr>
        <p:spPr>
          <a:xfrm>
            <a:off x="1299183" y="4681271"/>
            <a:ext cx="5920853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af497948-e8f6-43a6-8dff-b40cf7ea876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" descr="fc4879c2-b700-460c-a82d-c388c4fcbb24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" descr="299c3894-4a1f-437f-ad6d-0179c52814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" descr="d6bf76da-5b30-4cea-9458-81c924a1d6e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" descr="43b235d6-c071-4ed4-a061-7d938c31c8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" descr="53fd35b9-dec2-4c29-8483-a454dc3f0901"/>
          <p:cNvSpPr/>
          <p:nvPr/>
        </p:nvSpPr>
        <p:spPr>
          <a:xfrm>
            <a:off x="0" y="0"/>
            <a:ext cx="3556000" cy="6858000"/>
          </a:xfrm>
          <a:prstGeom prst="rect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3765"/>
            <a:endParaRPr lang="en-US" altLang="zh-CN" sz="2000" b="1">
              <a:solidFill>
                <a:schemeClr val="bg1"/>
              </a:solidFill>
            </a:endParaRPr>
          </a:p>
          <a:p>
            <a:pPr algn="ctr" defTabSz="913765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2" name="" descr="288514ab-e474-45f8-9f7b-89325b0897c7"/>
          <p:cNvSpPr>
            <a:spLocks noGrp="1"/>
          </p:cNvSpPr>
          <p:nvPr>
            <p:ph type="title" hasCustomPrompt="1"/>
          </p:nvPr>
        </p:nvSpPr>
        <p:spPr>
          <a:xfrm>
            <a:off x="660400" y="1500189"/>
            <a:ext cx="2519061" cy="864515"/>
          </a:xfrm>
          <a:prstGeom prst="rect">
            <a:avLst/>
          </a:prstGeom>
          <a:noFill/>
        </p:spPr>
        <p:txBody>
          <a:bodyPr anchor="t" anchorCtr="0">
            <a:normAutofit/>
          </a:bodyPr>
          <a:lstStyle>
            <a:lvl1pPr algn="r"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/>
              <a:t>Agenda</a:t>
            </a:r>
            <a:endParaRPr lang="en-US"/>
          </a:p>
        </p:txBody>
      </p:sp>
      <p:sp>
        <p:nvSpPr>
          <p:cNvPr id="3" name="" descr="aead6169-783e-4a8f-8ff5-7264738c6d92"/>
          <p:cNvSpPr>
            <a:spLocks noGrp="1"/>
          </p:cNvSpPr>
          <p:nvPr>
            <p:ph sz="quarter" idx="1" hasCustomPrompt="1"/>
          </p:nvPr>
        </p:nvSpPr>
        <p:spPr>
          <a:xfrm>
            <a:off x="3839860" y="1500189"/>
            <a:ext cx="7679039" cy="4278311"/>
          </a:xfrm>
        </p:spPr>
        <p:txBody>
          <a:bodyPr numCol="1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" descr="9eda445d-162e-47a8-a061-ddc61076c77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E8E8E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" descr="fc17a45d-b864-4bea-845f-425b909b7f6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E8E8E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" descr="e827bb3e-1d51-4fd9-a8da-5ad8add71aab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E8E8E"/>
                </a:solidFill>
              </a:defRPr>
            </a:lvl1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" descr="fe2e6ab3-8353-4756-91fc-574038f17e1a"/>
          <p:cNvSpPr>
            <a:spLocks noChangeAspect="1"/>
          </p:cNvSpPr>
          <p:nvPr/>
        </p:nvSpPr>
        <p:spPr bwMode="auto">
          <a:xfrm>
            <a:off x="2308956" y="4862833"/>
            <a:ext cx="870506" cy="915667"/>
          </a:xfrm>
          <a:custGeom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Section Header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73" name="" descr="cb8e1f24-bdbe-4267-9631-fd020fa5393c"/>
          <p:cNvSpPr/>
          <p:nvPr/>
        </p:nvSpPr>
        <p:spPr>
          <a:xfrm>
            <a:off x="0" y="0"/>
            <a:ext cx="12192000" cy="6694010"/>
          </a:xfrm>
          <a:custGeom>
            <a:gdLst>
              <a:gd name="connsiteX0" fmla="*/ 0 w 12192000"/>
              <a:gd name="connsiteY0" fmla="*/ 0 h 6694010"/>
              <a:gd name="connsiteX1" fmla="*/ 12192000 w 12192000"/>
              <a:gd name="connsiteY1" fmla="*/ 0 h 6694010"/>
              <a:gd name="connsiteX2" fmla="*/ 12192000 w 12192000"/>
              <a:gd name="connsiteY2" fmla="*/ 5382730 h 6694010"/>
              <a:gd name="connsiteX3" fmla="*/ 12154865 w 12192000"/>
              <a:gd name="connsiteY3" fmla="*/ 5393137 h 6694010"/>
              <a:gd name="connsiteX4" fmla="*/ 11764605 w 12192000"/>
              <a:gd name="connsiteY4" fmla="*/ 5520466 h 6694010"/>
              <a:gd name="connsiteX5" fmla="*/ 8139270 w 12192000"/>
              <a:gd name="connsiteY5" fmla="*/ 6491297 h 6694010"/>
              <a:gd name="connsiteX6" fmla="*/ 6394990 w 12192000"/>
              <a:gd name="connsiteY6" fmla="*/ 6536003 h 6694010"/>
              <a:gd name="connsiteX7" fmla="*/ 5974505 w 12192000"/>
              <a:gd name="connsiteY7" fmla="*/ 6694010 h 6694010"/>
              <a:gd name="connsiteX8" fmla="*/ 5834369 w 12192000"/>
              <a:gd name="connsiteY8" fmla="*/ 6302609 h 6694010"/>
              <a:gd name="connsiteX9" fmla="*/ 50982 w 12192000"/>
              <a:gd name="connsiteY9" fmla="*/ 5403995 h 6694010"/>
              <a:gd name="connsiteX10" fmla="*/ 0 w 12192000"/>
              <a:gd name="connsiteY10" fmla="*/ 5355889 h 669401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694010">
                <a:moveTo>
                  <a:pt x="0" y="0"/>
                </a:moveTo>
                <a:lnTo>
                  <a:pt x="12192000" y="0"/>
                </a:lnTo>
                <a:lnTo>
                  <a:pt x="12192000" y="5382730"/>
                </a:lnTo>
                <a:lnTo>
                  <a:pt x="12154865" y="5393137"/>
                </a:lnTo>
                <a:cubicBezTo>
                  <a:pt x="11972011" y="5446859"/>
                  <a:pt x="11833702" y="5494552"/>
                  <a:pt x="11764605" y="5520466"/>
                </a:cubicBezTo>
                <a:cubicBezTo>
                  <a:pt x="11098415" y="5770150"/>
                  <a:pt x="9139712" y="5857006"/>
                  <a:pt x="8139270" y="6491297"/>
                </a:cubicBezTo>
                <a:cubicBezTo>
                  <a:pt x="7538929" y="6871886"/>
                  <a:pt x="6828018" y="6351699"/>
                  <a:pt x="6394990" y="6536003"/>
                </a:cubicBezTo>
                <a:lnTo>
                  <a:pt x="5974505" y="6694010"/>
                </a:lnTo>
                <a:lnTo>
                  <a:pt x="5834369" y="6302609"/>
                </a:lnTo>
                <a:cubicBezTo>
                  <a:pt x="4556215" y="5218027"/>
                  <a:pt x="1032050" y="6188160"/>
                  <a:pt x="50982" y="5403995"/>
                </a:cubicBezTo>
                <a:lnTo>
                  <a:pt x="0" y="5355889"/>
                </a:lnTo>
                <a:close/>
              </a:path>
            </a:pathLst>
          </a:custGeom>
          <a:solidFill>
            <a:schemeClr val="accent1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10" name="" descr="b15b6917-4f07-4e00-882e-8560d475d26b"/>
          <p:cNvGrpSpPr/>
          <p:nvPr/>
        </p:nvGrpSpPr>
        <p:grpSpPr>
          <a:xfrm>
            <a:off x="0" y="3452550"/>
            <a:ext cx="1771949" cy="895320"/>
            <a:chOff x="0" y="3452550"/>
            <a:chExt cx="1771949" cy="895320"/>
          </a:xfrm>
        </p:grpSpPr>
        <p:sp>
          <p:nvSpPr>
            <p:cNvPr id="11" name="" descr="d5fe4d55-dc8b-48aa-b881-03d5063b8f31"/>
            <p:cNvSpPr/>
            <p:nvPr/>
          </p:nvSpPr>
          <p:spPr>
            <a:xfrm>
              <a:off x="467083" y="3452550"/>
              <a:ext cx="1304866" cy="867102"/>
            </a:xfrm>
            <a:custGeom>
              <a:gdLst>
                <a:gd name="connsiteX0" fmla="*/ 323169 w 1304866"/>
                <a:gd name="connsiteY0" fmla="*/ 310338 h 867102"/>
                <a:gd name="connsiteX1" fmla="*/ 566352 w 1304866"/>
                <a:gd name="connsiteY1" fmla="*/ 180894 h 867102"/>
                <a:gd name="connsiteX2" fmla="*/ 910051 w 1304866"/>
                <a:gd name="connsiteY2" fmla="*/ 84468 h 867102"/>
                <a:gd name="connsiteX3" fmla="*/ 1204003 w 1304866"/>
                <a:gd name="connsiteY3" fmla="*/ 319396 h 867102"/>
                <a:gd name="connsiteX4" fmla="*/ 1158274 w 1304866"/>
                <a:gd name="connsiteY4" fmla="*/ 583910 h 867102"/>
                <a:gd name="connsiteX5" fmla="*/ 826847 w 1304866"/>
                <a:gd name="connsiteY5" fmla="*/ 740966 h 867102"/>
                <a:gd name="connsiteX6" fmla="*/ 901723 w 1304866"/>
                <a:gd name="connsiteY6" fmla="*/ 817741 h 867102"/>
                <a:gd name="connsiteX7" fmla="*/ 459845 w 1304866"/>
                <a:gd name="connsiteY7" fmla="*/ 859818 h 867102"/>
                <a:gd name="connsiteX8" fmla="*/ 133897 w 1304866"/>
                <a:gd name="connsiteY8" fmla="*/ 787572 h 867102"/>
                <a:gd name="connsiteX9" fmla="*/ 137257 w 1304866"/>
                <a:gd name="connsiteY9" fmla="*/ 373161 h 867102"/>
                <a:gd name="connsiteX10" fmla="*/ 323169 w 1304866"/>
                <a:gd name="connsiteY10" fmla="*/ 310338 h 86710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04866" h="867102">
                  <a:moveTo>
                    <a:pt x="323169" y="310338"/>
                  </a:moveTo>
                  <a:cubicBezTo>
                    <a:pt x="367656" y="197988"/>
                    <a:pt x="526393" y="2872"/>
                    <a:pt x="566352" y="180894"/>
                  </a:cubicBezTo>
                  <a:cubicBezTo>
                    <a:pt x="655399" y="62480"/>
                    <a:pt x="928824" y="-102539"/>
                    <a:pt x="910051" y="84468"/>
                  </a:cubicBezTo>
                  <a:cubicBezTo>
                    <a:pt x="1122625" y="45971"/>
                    <a:pt x="1372528" y="110839"/>
                    <a:pt x="1204003" y="319396"/>
                  </a:cubicBezTo>
                  <a:cubicBezTo>
                    <a:pt x="1391375" y="402162"/>
                    <a:pt x="1283042" y="558342"/>
                    <a:pt x="1158274" y="583910"/>
                  </a:cubicBezTo>
                  <a:cubicBezTo>
                    <a:pt x="1314892" y="699547"/>
                    <a:pt x="929993" y="758352"/>
                    <a:pt x="826847" y="740966"/>
                  </a:cubicBezTo>
                  <a:cubicBezTo>
                    <a:pt x="859646" y="749148"/>
                    <a:pt x="974846" y="782604"/>
                    <a:pt x="901723" y="817741"/>
                  </a:cubicBezTo>
                  <a:cubicBezTo>
                    <a:pt x="781118" y="875743"/>
                    <a:pt x="591846" y="871725"/>
                    <a:pt x="459845" y="859818"/>
                  </a:cubicBezTo>
                  <a:cubicBezTo>
                    <a:pt x="348809" y="849810"/>
                    <a:pt x="237920" y="828480"/>
                    <a:pt x="133897" y="787572"/>
                  </a:cubicBezTo>
                  <a:cubicBezTo>
                    <a:pt x="-87955" y="700278"/>
                    <a:pt x="3722" y="594794"/>
                    <a:pt x="137257" y="373161"/>
                  </a:cubicBezTo>
                  <a:cubicBezTo>
                    <a:pt x="207093" y="257450"/>
                    <a:pt x="302642" y="180237"/>
                    <a:pt x="323169" y="310338"/>
                  </a:cubicBezTo>
                  <a:close/>
                </a:path>
              </a:pathLst>
            </a:custGeom>
            <a:solidFill>
              <a:srgbClr val="7D9E04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" descr="8aa08292-5a9a-4218-9cce-06c86405f366"/>
            <p:cNvSpPr/>
            <p:nvPr/>
          </p:nvSpPr>
          <p:spPr>
            <a:xfrm>
              <a:off x="0" y="4118713"/>
              <a:ext cx="492939" cy="229157"/>
            </a:xfrm>
            <a:custGeom>
              <a:gdLst>
                <a:gd name="connsiteX0" fmla="*/ 480302 w 492939"/>
                <a:gd name="connsiteY0" fmla="*/ 0 h 229157"/>
                <a:gd name="connsiteX1" fmla="*/ 0 w 492939"/>
                <a:gd name="connsiteY1" fmla="*/ 174078 h 229157"/>
                <a:gd name="connsiteX2" fmla="*/ 10300 w 492939"/>
                <a:gd name="connsiteY2" fmla="*/ 229157 h 229157"/>
                <a:gd name="connsiteX3" fmla="*/ 492940 w 492939"/>
                <a:gd name="connsiteY3" fmla="*/ 41273 h 2291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939" h="229157">
                  <a:moveTo>
                    <a:pt x="480302" y="0"/>
                  </a:moveTo>
                  <a:lnTo>
                    <a:pt x="0" y="174078"/>
                  </a:lnTo>
                  <a:lnTo>
                    <a:pt x="10300" y="229157"/>
                  </a:lnTo>
                  <a:lnTo>
                    <a:pt x="492940" y="41273"/>
                  </a:lnTo>
                  <a:close/>
                </a:path>
              </a:pathLst>
            </a:custGeom>
            <a:solidFill>
              <a:srgbClr val="7D9E04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" descr="6ba251c0-f2be-43cf-a435-ea0baf6dd066"/>
            <p:cNvSpPr/>
            <p:nvPr/>
          </p:nvSpPr>
          <p:spPr>
            <a:xfrm>
              <a:off x="492062" y="3658427"/>
              <a:ext cx="1063896" cy="516461"/>
            </a:xfrm>
            <a:custGeom>
              <a:gdLst>
                <a:gd name="connsiteX0" fmla="*/ 1024157 w 1063896"/>
                <a:gd name="connsiteY0" fmla="*/ 255674 h 516461"/>
                <a:gd name="connsiteX1" fmla="*/ 1040593 w 1063896"/>
                <a:gd name="connsiteY1" fmla="*/ 227185 h 516461"/>
                <a:gd name="connsiteX2" fmla="*/ 909907 w 1063896"/>
                <a:gd name="connsiteY2" fmla="*/ 175173 h 516461"/>
                <a:gd name="connsiteX3" fmla="*/ 1063896 w 1063896"/>
                <a:gd name="connsiteY3" fmla="*/ 120386 h 516461"/>
                <a:gd name="connsiteX4" fmla="*/ 1055569 w 1063896"/>
                <a:gd name="connsiteY4" fmla="*/ 88025 h 516461"/>
                <a:gd name="connsiteX5" fmla="*/ 741747 w 1063896"/>
                <a:gd name="connsiteY5" fmla="*/ 199207 h 516461"/>
                <a:gd name="connsiteX6" fmla="*/ 807346 w 1063896"/>
                <a:gd name="connsiteY6" fmla="*/ 4091 h 516461"/>
                <a:gd name="connsiteX7" fmla="*/ 774400 w 1063896"/>
                <a:gd name="connsiteY7" fmla="*/ 0 h 516461"/>
                <a:gd name="connsiteX8" fmla="*/ 699962 w 1063896"/>
                <a:gd name="connsiteY8" fmla="*/ 213963 h 516461"/>
                <a:gd name="connsiteX9" fmla="*/ 371969 w 1063896"/>
                <a:gd name="connsiteY9" fmla="*/ 330185 h 516461"/>
                <a:gd name="connsiteX10" fmla="*/ 434500 w 1063896"/>
                <a:gd name="connsiteY10" fmla="*/ 144346 h 516461"/>
                <a:gd name="connsiteX11" fmla="*/ 401554 w 1063896"/>
                <a:gd name="connsiteY11" fmla="*/ 140255 h 516461"/>
                <a:gd name="connsiteX12" fmla="*/ 330331 w 1063896"/>
                <a:gd name="connsiteY12" fmla="*/ 344941 h 516461"/>
                <a:gd name="connsiteX13" fmla="*/ 0 w 1063896"/>
                <a:gd name="connsiteY13" fmla="*/ 461894 h 516461"/>
                <a:gd name="connsiteX14" fmla="*/ 10519 w 1063896"/>
                <a:gd name="connsiteY14" fmla="*/ 495058 h 516461"/>
                <a:gd name="connsiteX15" fmla="*/ 173274 w 1063896"/>
                <a:gd name="connsiteY15" fmla="*/ 437203 h 516461"/>
                <a:gd name="connsiteX16" fmla="*/ 384315 w 1063896"/>
                <a:gd name="connsiteY16" fmla="*/ 516462 h 516461"/>
                <a:gd name="connsiteX17" fmla="*/ 402212 w 1063896"/>
                <a:gd name="connsiteY17" fmla="*/ 488557 h 516461"/>
                <a:gd name="connsiteX18" fmla="*/ 223532 w 1063896"/>
                <a:gd name="connsiteY18" fmla="*/ 419305 h 516461"/>
                <a:gd name="connsiteX19" fmla="*/ 529464 w 1063896"/>
                <a:gd name="connsiteY19" fmla="*/ 310534 h 516461"/>
                <a:gd name="connsiteX20" fmla="*/ 751024 w 1063896"/>
                <a:gd name="connsiteY20" fmla="*/ 393738 h 516461"/>
                <a:gd name="connsiteX21" fmla="*/ 768995 w 1063896"/>
                <a:gd name="connsiteY21" fmla="*/ 365833 h 516461"/>
                <a:gd name="connsiteX22" fmla="*/ 579869 w 1063896"/>
                <a:gd name="connsiteY22" fmla="*/ 292564 h 516461"/>
                <a:gd name="connsiteX23" fmla="*/ 860234 w 1063896"/>
                <a:gd name="connsiteY23" fmla="*/ 192851 h 5164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3896" h="516461">
                  <a:moveTo>
                    <a:pt x="1024157" y="255674"/>
                  </a:moveTo>
                  <a:lnTo>
                    <a:pt x="1040593" y="227185"/>
                  </a:lnTo>
                  <a:lnTo>
                    <a:pt x="909907" y="175173"/>
                  </a:lnTo>
                  <a:lnTo>
                    <a:pt x="1063896" y="120386"/>
                  </a:lnTo>
                  <a:lnTo>
                    <a:pt x="1055569" y="88025"/>
                  </a:lnTo>
                  <a:lnTo>
                    <a:pt x="741747" y="199207"/>
                  </a:lnTo>
                  <a:lnTo>
                    <a:pt x="807346" y="4091"/>
                  </a:lnTo>
                  <a:lnTo>
                    <a:pt x="774400" y="0"/>
                  </a:lnTo>
                  <a:lnTo>
                    <a:pt x="699962" y="213963"/>
                  </a:lnTo>
                  <a:lnTo>
                    <a:pt x="371969" y="330185"/>
                  </a:lnTo>
                  <a:lnTo>
                    <a:pt x="434500" y="144346"/>
                  </a:lnTo>
                  <a:lnTo>
                    <a:pt x="401554" y="140255"/>
                  </a:lnTo>
                  <a:lnTo>
                    <a:pt x="330331" y="344941"/>
                  </a:lnTo>
                  <a:lnTo>
                    <a:pt x="0" y="461894"/>
                  </a:lnTo>
                  <a:lnTo>
                    <a:pt x="10519" y="495058"/>
                  </a:lnTo>
                  <a:lnTo>
                    <a:pt x="173274" y="437203"/>
                  </a:lnTo>
                  <a:lnTo>
                    <a:pt x="384315" y="516462"/>
                  </a:lnTo>
                  <a:lnTo>
                    <a:pt x="402212" y="488557"/>
                  </a:lnTo>
                  <a:lnTo>
                    <a:pt x="223532" y="419305"/>
                  </a:lnTo>
                  <a:lnTo>
                    <a:pt x="529464" y="310534"/>
                  </a:lnTo>
                  <a:lnTo>
                    <a:pt x="751024" y="393738"/>
                  </a:lnTo>
                  <a:lnTo>
                    <a:pt x="768995" y="365833"/>
                  </a:lnTo>
                  <a:lnTo>
                    <a:pt x="579869" y="292564"/>
                  </a:lnTo>
                  <a:lnTo>
                    <a:pt x="860234" y="192851"/>
                  </a:lnTo>
                  <a:close/>
                </a:path>
              </a:pathLst>
            </a:custGeom>
            <a:solidFill>
              <a:srgbClr val="FFFFFF">
                <a:alpha val="26000"/>
              </a:srgbClr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4" name="" descr="bba1a66a-1569-4761-b7c0-dc15cc518057"/>
          <p:cNvGrpSpPr/>
          <p:nvPr/>
        </p:nvGrpSpPr>
        <p:grpSpPr>
          <a:xfrm>
            <a:off x="9861407" y="2420386"/>
            <a:ext cx="1148317" cy="901013"/>
            <a:chOff x="9861407" y="2420386"/>
            <a:chExt cx="1148317" cy="901013"/>
          </a:xfrm>
        </p:grpSpPr>
        <p:sp>
          <p:nvSpPr>
            <p:cNvPr id="15" name="" descr="34c8357b-17e9-403f-8069-fb7a4ff09725"/>
            <p:cNvSpPr/>
            <p:nvPr/>
          </p:nvSpPr>
          <p:spPr>
            <a:xfrm>
              <a:off x="9861407" y="2612716"/>
              <a:ext cx="555684" cy="443624"/>
            </a:xfrm>
            <a:custGeom>
              <a:gdLst>
                <a:gd name="connsiteX0" fmla="*/ 516037 w 555684"/>
                <a:gd name="connsiteY0" fmla="*/ 353564 h 443624"/>
                <a:gd name="connsiteX1" fmla="*/ 372933 w 555684"/>
                <a:gd name="connsiteY1" fmla="*/ 439032 h 443624"/>
                <a:gd name="connsiteX2" fmla="*/ 319972 w 555684"/>
                <a:gd name="connsiteY2" fmla="*/ 358751 h 443624"/>
                <a:gd name="connsiteX3" fmla="*/ 319680 w 555684"/>
                <a:gd name="connsiteY3" fmla="*/ 360650 h 443624"/>
                <a:gd name="connsiteX4" fmla="*/ 174311 w 555684"/>
                <a:gd name="connsiteY4" fmla="*/ 286359 h 443624"/>
                <a:gd name="connsiteX5" fmla="*/ 4762 w 555684"/>
                <a:gd name="connsiteY5" fmla="*/ 156914 h 443624"/>
                <a:gd name="connsiteX6" fmla="*/ 181105 w 555684"/>
                <a:gd name="connsiteY6" fmla="*/ 106729 h 443624"/>
                <a:gd name="connsiteX7" fmla="*/ 284397 w 555684"/>
                <a:gd name="connsiteY7" fmla="*/ 4313 h 443624"/>
                <a:gd name="connsiteX8" fmla="*/ 361464 w 555684"/>
                <a:gd name="connsiteY8" fmla="*/ 145738 h 443624"/>
                <a:gd name="connsiteX9" fmla="*/ 535030 w 555684"/>
                <a:gd name="connsiteY9" fmla="*/ 106656 h 443624"/>
                <a:gd name="connsiteX10" fmla="*/ 516037 w 555684"/>
                <a:gd name="connsiteY10" fmla="*/ 353564 h 4436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5684" h="443624">
                  <a:moveTo>
                    <a:pt x="516037" y="353564"/>
                  </a:moveTo>
                  <a:cubicBezTo>
                    <a:pt x="483604" y="415510"/>
                    <a:pt x="433419" y="458098"/>
                    <a:pt x="372933" y="439032"/>
                  </a:cubicBezTo>
                  <a:cubicBezTo>
                    <a:pt x="339477" y="428513"/>
                    <a:pt x="309015" y="394034"/>
                    <a:pt x="319972" y="358751"/>
                  </a:cubicBezTo>
                  <a:cubicBezTo>
                    <a:pt x="319826" y="358897"/>
                    <a:pt x="319680" y="360723"/>
                    <a:pt x="319680" y="360650"/>
                  </a:cubicBezTo>
                  <a:cubicBezTo>
                    <a:pt x="274682" y="473366"/>
                    <a:pt x="107835" y="426906"/>
                    <a:pt x="174311" y="286359"/>
                  </a:cubicBezTo>
                  <a:cubicBezTo>
                    <a:pt x="95125" y="319012"/>
                    <a:pt x="-25480" y="237415"/>
                    <a:pt x="4762" y="156914"/>
                  </a:cubicBezTo>
                  <a:cubicBezTo>
                    <a:pt x="38804" y="66260"/>
                    <a:pt x="122226" y="67940"/>
                    <a:pt x="181105" y="106729"/>
                  </a:cubicBezTo>
                  <a:cubicBezTo>
                    <a:pt x="159701" y="35725"/>
                    <a:pt x="226980" y="-15556"/>
                    <a:pt x="284397" y="4313"/>
                  </a:cubicBezTo>
                  <a:cubicBezTo>
                    <a:pt x="337651" y="22722"/>
                    <a:pt x="380604" y="91023"/>
                    <a:pt x="361464" y="145738"/>
                  </a:cubicBezTo>
                  <a:cubicBezTo>
                    <a:pt x="382064" y="69401"/>
                    <a:pt x="484553" y="30977"/>
                    <a:pt x="535030" y="106656"/>
                  </a:cubicBezTo>
                  <a:cubicBezTo>
                    <a:pt x="570168" y="159325"/>
                    <a:pt x="558260" y="272844"/>
                    <a:pt x="516037" y="353564"/>
                  </a:cubicBezTo>
                  <a:close/>
                </a:path>
              </a:pathLst>
            </a:custGeom>
            <a:solidFill>
              <a:srgbClr val="598F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" descr="b417415e-9869-4977-bf92-eb0e7032a342"/>
            <p:cNvSpPr/>
            <p:nvPr/>
          </p:nvSpPr>
          <p:spPr>
            <a:xfrm>
              <a:off x="10150161" y="2420386"/>
              <a:ext cx="389998" cy="441975"/>
            </a:xfrm>
            <a:custGeom>
              <a:gdLst>
                <a:gd name="connsiteX0" fmla="*/ 346209 w 389998"/>
                <a:gd name="connsiteY0" fmla="*/ 359544 h 441975"/>
                <a:gd name="connsiteX1" fmla="*/ 374990 w 389998"/>
                <a:gd name="connsiteY1" fmla="*/ 225717 h 441975"/>
                <a:gd name="connsiteX2" fmla="*/ 298580 w 389998"/>
                <a:gd name="connsiteY2" fmla="*/ 205702 h 441975"/>
                <a:gd name="connsiteX3" fmla="*/ 299968 w 389998"/>
                <a:gd name="connsiteY3" fmla="*/ 204971 h 441975"/>
                <a:gd name="connsiteX4" fmla="*/ 203908 w 389998"/>
                <a:gd name="connsiteY4" fmla="*/ 111541 h 441975"/>
                <a:gd name="connsiteX5" fmla="*/ 58612 w 389998"/>
                <a:gd name="connsiteY5" fmla="*/ 13800 h 441975"/>
                <a:gd name="connsiteX6" fmla="*/ 66063 w 389998"/>
                <a:gd name="connsiteY6" fmla="*/ 164136 h 441975"/>
                <a:gd name="connsiteX7" fmla="*/ 13686 w 389998"/>
                <a:gd name="connsiteY7" fmla="*/ 271446 h 441975"/>
                <a:gd name="connsiteX8" fmla="*/ 143933 w 389998"/>
                <a:gd name="connsiteY8" fmla="*/ 294092 h 441975"/>
                <a:gd name="connsiteX9" fmla="*/ 159201 w 389998"/>
                <a:gd name="connsiteY9" fmla="*/ 439315 h 441975"/>
                <a:gd name="connsiteX10" fmla="*/ 346209 w 389998"/>
                <a:gd name="connsiteY10" fmla="*/ 359544 h 44197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9998" h="441975">
                  <a:moveTo>
                    <a:pt x="346209" y="359544"/>
                  </a:moveTo>
                  <a:cubicBezTo>
                    <a:pt x="385802" y="318052"/>
                    <a:pt x="405744" y="267721"/>
                    <a:pt x="374990" y="225717"/>
                  </a:cubicBezTo>
                  <a:cubicBezTo>
                    <a:pt x="357969" y="202488"/>
                    <a:pt x="323125" y="187878"/>
                    <a:pt x="298580" y="205702"/>
                  </a:cubicBezTo>
                  <a:cubicBezTo>
                    <a:pt x="298726" y="205556"/>
                    <a:pt x="300042" y="204898"/>
                    <a:pt x="299968" y="204971"/>
                  </a:cubicBezTo>
                  <a:cubicBezTo>
                    <a:pt x="375721" y="140249"/>
                    <a:pt x="295658" y="22785"/>
                    <a:pt x="203908" y="111541"/>
                  </a:cubicBezTo>
                  <a:cubicBezTo>
                    <a:pt x="208437" y="41340"/>
                    <a:pt x="113253" y="-30906"/>
                    <a:pt x="58612" y="13800"/>
                  </a:cubicBezTo>
                  <a:cubicBezTo>
                    <a:pt x="-2969" y="64204"/>
                    <a:pt x="20407" y="128634"/>
                    <a:pt x="66063" y="164136"/>
                  </a:cubicBezTo>
                  <a:cubicBezTo>
                    <a:pt x="5212" y="166182"/>
                    <a:pt x="-16921" y="231999"/>
                    <a:pt x="13686" y="271446"/>
                  </a:cubicBezTo>
                  <a:cubicBezTo>
                    <a:pt x="42029" y="308044"/>
                    <a:pt x="106387" y="323458"/>
                    <a:pt x="143933" y="294092"/>
                  </a:cubicBezTo>
                  <a:cubicBezTo>
                    <a:pt x="90024" y="330251"/>
                    <a:pt x="87101" y="420030"/>
                    <a:pt x="159201" y="439315"/>
                  </a:cubicBezTo>
                  <a:cubicBezTo>
                    <a:pt x="209387" y="452756"/>
                    <a:pt x="294563" y="413601"/>
                    <a:pt x="346209" y="359544"/>
                  </a:cubicBezTo>
                  <a:close/>
                </a:path>
              </a:pathLst>
            </a:custGeom>
            <a:solidFill>
              <a:srgbClr val="59A6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" descr="a6ca9842-c751-4548-a83e-20811f8b2e48"/>
            <p:cNvSpPr/>
            <p:nvPr/>
          </p:nvSpPr>
          <p:spPr>
            <a:xfrm>
              <a:off x="10267796" y="2541277"/>
              <a:ext cx="221048" cy="339608"/>
            </a:xfrm>
            <a:custGeom>
              <a:gdLst>
                <a:gd name="connsiteX0" fmla="*/ 13807 w 221048"/>
                <a:gd name="connsiteY0" fmla="*/ 0 h 339608"/>
                <a:gd name="connsiteX1" fmla="*/ 221049 w 221048"/>
                <a:gd name="connsiteY1" fmla="*/ 326167 h 339608"/>
                <a:gd name="connsiteX2" fmla="*/ 199864 w 221048"/>
                <a:gd name="connsiteY2" fmla="*/ 339608 h 339608"/>
                <a:gd name="connsiteX3" fmla="*/ 0 w 221048"/>
                <a:gd name="connsiteY3" fmla="*/ 12053 h 3396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048" h="339608">
                  <a:moveTo>
                    <a:pt x="13807" y="0"/>
                  </a:moveTo>
                  <a:lnTo>
                    <a:pt x="221049" y="326167"/>
                  </a:lnTo>
                  <a:lnTo>
                    <a:pt x="199864" y="339608"/>
                  </a:lnTo>
                  <a:lnTo>
                    <a:pt x="0" y="12053"/>
                  </a:lnTo>
                  <a:close/>
                </a:path>
              </a:pathLst>
            </a:custGeom>
            <a:solidFill>
              <a:srgbClr val="5975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" descr="b4767b6a-5c79-410a-9421-1a9b8efad9bf"/>
            <p:cNvSpPr/>
            <p:nvPr/>
          </p:nvSpPr>
          <p:spPr>
            <a:xfrm>
              <a:off x="10056117" y="2689175"/>
              <a:ext cx="338115" cy="283002"/>
            </a:xfrm>
            <a:custGeom>
              <a:gdLst>
                <a:gd name="connsiteX0" fmla="*/ 337033 w 338115"/>
                <a:gd name="connsiteY0" fmla="*/ 143498 h 283002"/>
                <a:gd name="connsiteX1" fmla="*/ 292693 w 338115"/>
                <a:gd name="connsiteY1" fmla="*/ 49118 h 283002"/>
                <a:gd name="connsiteX2" fmla="*/ 237029 w 338115"/>
                <a:gd name="connsiteY2" fmla="*/ 72275 h 283002"/>
                <a:gd name="connsiteX3" fmla="*/ 237540 w 338115"/>
                <a:gd name="connsiteY3" fmla="*/ 71179 h 283002"/>
                <a:gd name="connsiteX4" fmla="*/ 136073 w 338115"/>
                <a:gd name="connsiteY4" fmla="*/ 58907 h 283002"/>
                <a:gd name="connsiteX5" fmla="*/ 2685 w 338115"/>
                <a:gd name="connsiteY5" fmla="*/ 66796 h 283002"/>
                <a:gd name="connsiteX6" fmla="*/ 76611 w 338115"/>
                <a:gd name="connsiteY6" fmla="*/ 154456 h 283002"/>
                <a:gd name="connsiteX7" fmla="*/ 94362 w 338115"/>
                <a:gd name="connsiteY7" fmla="*/ 243722 h 283002"/>
                <a:gd name="connsiteX8" fmla="*/ 183921 w 338115"/>
                <a:gd name="connsiteY8" fmla="*/ 197263 h 283002"/>
                <a:gd name="connsiteX9" fmla="*/ 260258 w 338115"/>
                <a:gd name="connsiteY9" fmla="*/ 278202 h 283002"/>
                <a:gd name="connsiteX10" fmla="*/ 337033 w 338115"/>
                <a:gd name="connsiteY10" fmla="*/ 143498 h 28300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8115" h="283002">
                  <a:moveTo>
                    <a:pt x="337033" y="143498"/>
                  </a:moveTo>
                  <a:cubicBezTo>
                    <a:pt x="341928" y="100034"/>
                    <a:pt x="330751" y="60441"/>
                    <a:pt x="292693" y="49118"/>
                  </a:cubicBezTo>
                  <a:cubicBezTo>
                    <a:pt x="271581" y="42909"/>
                    <a:pt x="243749" y="50141"/>
                    <a:pt x="237029" y="72275"/>
                  </a:cubicBezTo>
                  <a:cubicBezTo>
                    <a:pt x="237029" y="72129"/>
                    <a:pt x="237540" y="71106"/>
                    <a:pt x="237540" y="71179"/>
                  </a:cubicBezTo>
                  <a:cubicBezTo>
                    <a:pt x="253610" y="-3040"/>
                    <a:pt x="150830" y="-37227"/>
                    <a:pt x="136073" y="58907"/>
                  </a:cubicBezTo>
                  <a:cubicBezTo>
                    <a:pt x="106416" y="14273"/>
                    <a:pt x="15249" y="14492"/>
                    <a:pt x="2685" y="66796"/>
                  </a:cubicBezTo>
                  <a:cubicBezTo>
                    <a:pt x="-11414" y="125747"/>
                    <a:pt x="32489" y="154017"/>
                    <a:pt x="76611" y="154456"/>
                  </a:cubicBezTo>
                  <a:cubicBezTo>
                    <a:pt x="40671" y="183749"/>
                    <a:pt x="57618" y="233934"/>
                    <a:pt x="94362" y="243722"/>
                  </a:cubicBezTo>
                  <a:cubicBezTo>
                    <a:pt x="128476" y="252781"/>
                    <a:pt x="174644" y="232400"/>
                    <a:pt x="183921" y="197263"/>
                  </a:cubicBezTo>
                  <a:cubicBezTo>
                    <a:pt x="167850" y="244088"/>
                    <a:pt x="207589" y="299825"/>
                    <a:pt x="260258" y="278202"/>
                  </a:cubicBezTo>
                  <a:cubicBezTo>
                    <a:pt x="297002" y="263227"/>
                    <a:pt x="330605" y="200112"/>
                    <a:pt x="337033" y="143498"/>
                  </a:cubicBezTo>
                  <a:close/>
                </a:path>
              </a:pathLst>
            </a:custGeom>
            <a:solidFill>
              <a:srgbClr val="3078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" descr="bfa6aa27-0dff-48b9-bde8-3815150ab8cd"/>
            <p:cNvSpPr/>
            <p:nvPr/>
          </p:nvSpPr>
          <p:spPr>
            <a:xfrm>
              <a:off x="10149749" y="2787236"/>
              <a:ext cx="279195" cy="119874"/>
            </a:xfrm>
            <a:custGeom>
              <a:gdLst>
                <a:gd name="connsiteX0" fmla="*/ 2848 w 279195"/>
                <a:gd name="connsiteY0" fmla="*/ 0 h 119874"/>
                <a:gd name="connsiteX1" fmla="*/ 279196 w 279195"/>
                <a:gd name="connsiteY1" fmla="*/ 101977 h 119874"/>
                <a:gd name="connsiteX2" fmla="*/ 272621 w 279195"/>
                <a:gd name="connsiteY2" fmla="*/ 119874 h 119874"/>
                <a:gd name="connsiteX3" fmla="*/ 0 w 279195"/>
                <a:gd name="connsiteY3" fmla="*/ 13660 h 1198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195" h="119874">
                  <a:moveTo>
                    <a:pt x="2848" y="0"/>
                  </a:moveTo>
                  <a:lnTo>
                    <a:pt x="279196" y="101977"/>
                  </a:lnTo>
                  <a:lnTo>
                    <a:pt x="272621" y="119874"/>
                  </a:lnTo>
                  <a:lnTo>
                    <a:pt x="0" y="13660"/>
                  </a:lnTo>
                  <a:close/>
                </a:path>
              </a:pathLst>
            </a:custGeom>
            <a:solidFill>
              <a:srgbClr val="59A6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" descr="e51e5a61-ec81-4a0b-a786-00a72d588e4f"/>
            <p:cNvSpPr/>
            <p:nvPr/>
          </p:nvSpPr>
          <p:spPr>
            <a:xfrm>
              <a:off x="10334182" y="2764698"/>
              <a:ext cx="675542" cy="556702"/>
            </a:xfrm>
            <a:custGeom>
              <a:gdLst>
                <a:gd name="connsiteX0" fmla="*/ 22735 w 675542"/>
                <a:gd name="connsiteY0" fmla="*/ 83096 h 556702"/>
                <a:gd name="connsiteX1" fmla="*/ 278556 w 675542"/>
                <a:gd name="connsiteY1" fmla="*/ 29478 h 556702"/>
                <a:gd name="connsiteX2" fmla="*/ 447519 w 675542"/>
                <a:gd name="connsiteY2" fmla="*/ 171560 h 556702"/>
                <a:gd name="connsiteX3" fmla="*/ 666961 w 675542"/>
                <a:gd name="connsiteY3" fmla="*/ 445131 h 556702"/>
                <a:gd name="connsiteX4" fmla="*/ 630216 w 675542"/>
                <a:gd name="connsiteY4" fmla="*/ 556532 h 556702"/>
                <a:gd name="connsiteX5" fmla="*/ 513337 w 675542"/>
                <a:gd name="connsiteY5" fmla="*/ 536881 h 556702"/>
                <a:gd name="connsiteX6" fmla="*/ 221138 w 675542"/>
                <a:gd name="connsiteY6" fmla="*/ 397648 h 556702"/>
                <a:gd name="connsiteX7" fmla="*/ 101118 w 675542"/>
                <a:gd name="connsiteY7" fmla="*/ 325621 h 556702"/>
                <a:gd name="connsiteX8" fmla="*/ 22735 w 675542"/>
                <a:gd name="connsiteY8" fmla="*/ 83096 h 55670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5542" h="556702">
                  <a:moveTo>
                    <a:pt x="22735" y="83096"/>
                  </a:moveTo>
                  <a:cubicBezTo>
                    <a:pt x="66126" y="9755"/>
                    <a:pt x="166277" y="-31446"/>
                    <a:pt x="278556" y="29478"/>
                  </a:cubicBezTo>
                  <a:cubicBezTo>
                    <a:pt x="346638" y="66441"/>
                    <a:pt x="393243" y="119037"/>
                    <a:pt x="447519" y="171560"/>
                  </a:cubicBezTo>
                  <a:cubicBezTo>
                    <a:pt x="531381" y="252791"/>
                    <a:pt x="621304" y="335483"/>
                    <a:pt x="666961" y="445131"/>
                  </a:cubicBezTo>
                  <a:cubicBezTo>
                    <a:pt x="682374" y="482240"/>
                    <a:pt x="680840" y="554194"/>
                    <a:pt x="630216" y="556532"/>
                  </a:cubicBezTo>
                  <a:cubicBezTo>
                    <a:pt x="592961" y="558212"/>
                    <a:pt x="548840" y="547181"/>
                    <a:pt x="513337" y="536881"/>
                  </a:cubicBezTo>
                  <a:cubicBezTo>
                    <a:pt x="411360" y="507369"/>
                    <a:pt x="312523" y="450609"/>
                    <a:pt x="221138" y="397648"/>
                  </a:cubicBezTo>
                  <a:cubicBezTo>
                    <a:pt x="180815" y="374200"/>
                    <a:pt x="140710" y="350385"/>
                    <a:pt x="101118" y="325621"/>
                  </a:cubicBezTo>
                  <a:cubicBezTo>
                    <a:pt x="-7654" y="257758"/>
                    <a:pt x="-19707" y="154977"/>
                    <a:pt x="22735" y="83096"/>
                  </a:cubicBezTo>
                  <a:close/>
                </a:path>
              </a:pathLst>
            </a:custGeom>
            <a:solidFill>
              <a:srgbClr val="FEF89E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1" name="" descr="b3cb387e-f8e5-4b05-97d9-0f863aa975df"/>
          <p:cNvGrpSpPr/>
          <p:nvPr/>
        </p:nvGrpSpPr>
        <p:grpSpPr>
          <a:xfrm>
            <a:off x="227059" y="4004176"/>
            <a:ext cx="1231120" cy="1151895"/>
            <a:chOff x="227059" y="4004176"/>
            <a:chExt cx="1231120" cy="1151895"/>
          </a:xfrm>
        </p:grpSpPr>
        <p:sp>
          <p:nvSpPr>
            <p:cNvPr id="22" name="" descr="a50f2579-5421-46e4-9a99-c8147060c3ab"/>
            <p:cNvSpPr/>
            <p:nvPr/>
          </p:nvSpPr>
          <p:spPr>
            <a:xfrm>
              <a:off x="227059" y="4110272"/>
              <a:ext cx="852031" cy="571435"/>
            </a:xfrm>
            <a:custGeom>
              <a:gdLst>
                <a:gd name="connsiteX0" fmla="*/ 852031 w 852031"/>
                <a:gd name="connsiteY0" fmla="*/ 83536 h 571435"/>
                <a:gd name="connsiteX1" fmla="*/ 361429 w 852031"/>
                <a:gd name="connsiteY1" fmla="*/ 22247 h 571435"/>
                <a:gd name="connsiteX2" fmla="*/ 133003 w 852031"/>
                <a:gd name="connsiteY2" fmla="*/ 571435 h 571435"/>
                <a:gd name="connsiteX3" fmla="*/ 852031 w 852031"/>
                <a:gd name="connsiteY3" fmla="*/ 83536 h 57143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2031" h="571435">
                  <a:moveTo>
                    <a:pt x="852031" y="83536"/>
                  </a:moveTo>
                  <a:cubicBezTo>
                    <a:pt x="852031" y="83536"/>
                    <a:pt x="665024" y="-52044"/>
                    <a:pt x="361429" y="22247"/>
                  </a:cubicBezTo>
                  <a:cubicBezTo>
                    <a:pt x="85593" y="89745"/>
                    <a:pt x="-161169" y="358422"/>
                    <a:pt x="133003" y="571435"/>
                  </a:cubicBezTo>
                  <a:lnTo>
                    <a:pt x="852031" y="83536"/>
                  </a:lnTo>
                  <a:close/>
                </a:path>
              </a:pathLst>
            </a:custGeom>
            <a:solidFill>
              <a:srgbClr val="F8D1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" descr="6b650a77-a580-4536-a82a-0ac3f177f3db"/>
            <p:cNvSpPr/>
            <p:nvPr/>
          </p:nvSpPr>
          <p:spPr>
            <a:xfrm>
              <a:off x="1018605" y="4195488"/>
              <a:ext cx="439574" cy="960582"/>
            </a:xfrm>
            <a:custGeom>
              <a:gdLst>
                <a:gd name="connsiteX0" fmla="*/ 63772 w 439574"/>
                <a:gd name="connsiteY0" fmla="*/ 0 h 960582"/>
                <a:gd name="connsiteX1" fmla="*/ 425661 w 439574"/>
                <a:gd name="connsiteY1" fmla="*/ 458606 h 960582"/>
                <a:gd name="connsiteX2" fmla="*/ 0 w 439574"/>
                <a:gd name="connsiteY2" fmla="*/ 908227 h 960582"/>
                <a:gd name="connsiteX3" fmla="*/ 63772 w 439574"/>
                <a:gd name="connsiteY3" fmla="*/ 0 h 9605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574" h="960582">
                  <a:moveTo>
                    <a:pt x="63772" y="0"/>
                  </a:moveTo>
                  <a:cubicBezTo>
                    <a:pt x="63772" y="0"/>
                    <a:pt x="348959" y="144858"/>
                    <a:pt x="425661" y="458606"/>
                  </a:cubicBezTo>
                  <a:cubicBezTo>
                    <a:pt x="493013" y="734442"/>
                    <a:pt x="310169" y="1097207"/>
                    <a:pt x="0" y="908227"/>
                  </a:cubicBezTo>
                  <a:lnTo>
                    <a:pt x="63772" y="0"/>
                  </a:lnTo>
                  <a:close/>
                </a:path>
              </a:pathLst>
            </a:custGeom>
            <a:solidFill>
              <a:srgbClr val="F8D1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" descr="d9c25c52-bfc3-4990-90cf-7c6d0a491b15"/>
            <p:cNvSpPr/>
            <p:nvPr/>
          </p:nvSpPr>
          <p:spPr>
            <a:xfrm>
              <a:off x="871264" y="4192859"/>
              <a:ext cx="491882" cy="925823"/>
            </a:xfrm>
            <a:custGeom>
              <a:gdLst>
                <a:gd name="connsiteX0" fmla="*/ 206073 w 491882"/>
                <a:gd name="connsiteY0" fmla="*/ 0 h 925823"/>
                <a:gd name="connsiteX1" fmla="*/ 476869 w 491882"/>
                <a:gd name="connsiteY1" fmla="*/ 441366 h 925823"/>
                <a:gd name="connsiteX2" fmla="*/ 0 w 491882"/>
                <a:gd name="connsiteY2" fmla="*/ 856362 h 925823"/>
                <a:gd name="connsiteX3" fmla="*/ 206073 w 491882"/>
                <a:gd name="connsiteY3" fmla="*/ 0 h 92582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82" h="925823">
                  <a:moveTo>
                    <a:pt x="206073" y="0"/>
                  </a:moveTo>
                  <a:cubicBezTo>
                    <a:pt x="206073" y="0"/>
                    <a:pt x="401774" y="120459"/>
                    <a:pt x="476869" y="441366"/>
                  </a:cubicBezTo>
                  <a:cubicBezTo>
                    <a:pt x="557443" y="785796"/>
                    <a:pt x="301549" y="1059441"/>
                    <a:pt x="0" y="856362"/>
                  </a:cubicBezTo>
                  <a:lnTo>
                    <a:pt x="206073" y="0"/>
                  </a:lnTo>
                  <a:close/>
                </a:path>
              </a:pathLst>
            </a:custGeom>
            <a:solidFill>
              <a:srgbClr val="F8BA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" descr="deafa2aa-5dcb-4b38-908d-b595426903a4"/>
            <p:cNvSpPr/>
            <p:nvPr/>
          </p:nvSpPr>
          <p:spPr>
            <a:xfrm>
              <a:off x="282933" y="4166249"/>
              <a:ext cx="793819" cy="703634"/>
            </a:xfrm>
            <a:custGeom>
              <a:gdLst>
                <a:gd name="connsiteX0" fmla="*/ 793820 w 793819"/>
                <a:gd name="connsiteY0" fmla="*/ 26171 h 703634"/>
                <a:gd name="connsiteX1" fmla="*/ 276701 w 793819"/>
                <a:gd name="connsiteY1" fmla="*/ 74822 h 703634"/>
                <a:gd name="connsiteX2" fmla="*/ 228853 w 793819"/>
                <a:gd name="connsiteY2" fmla="*/ 703634 h 703634"/>
                <a:gd name="connsiteX3" fmla="*/ 793820 w 793819"/>
                <a:gd name="connsiteY3" fmla="*/ 26171 h 7036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3819" h="703634">
                  <a:moveTo>
                    <a:pt x="793820" y="26171"/>
                  </a:moveTo>
                  <a:cubicBezTo>
                    <a:pt x="793820" y="26171"/>
                    <a:pt x="579711" y="-57690"/>
                    <a:pt x="276701" y="74822"/>
                  </a:cubicBezTo>
                  <a:cubicBezTo>
                    <a:pt x="-48516" y="217050"/>
                    <a:pt x="-115138" y="584928"/>
                    <a:pt x="228853" y="703634"/>
                  </a:cubicBezTo>
                  <a:lnTo>
                    <a:pt x="793820" y="26171"/>
                  </a:lnTo>
                  <a:close/>
                </a:path>
              </a:pathLst>
            </a:custGeom>
            <a:solidFill>
              <a:srgbClr val="F8BA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" descr="fad6f42b-faa3-48c7-af1c-614e703768a6"/>
            <p:cNvSpPr/>
            <p:nvPr/>
          </p:nvSpPr>
          <p:spPr>
            <a:xfrm>
              <a:off x="468044" y="4198845"/>
              <a:ext cx="667701" cy="849910"/>
            </a:xfrm>
            <a:custGeom>
              <a:gdLst>
                <a:gd name="connsiteX0" fmla="*/ 620908 w 667701"/>
                <a:gd name="connsiteY0" fmla="*/ 4 h 849910"/>
                <a:gd name="connsiteX1" fmla="*/ 234548 w 667701"/>
                <a:gd name="connsiteY1" fmla="*/ 206077 h 849910"/>
                <a:gd name="connsiteX2" fmla="*/ 139949 w 667701"/>
                <a:gd name="connsiteY2" fmla="*/ 777764 h 849910"/>
                <a:gd name="connsiteX3" fmla="*/ 139949 w 667701"/>
                <a:gd name="connsiteY3" fmla="*/ 777764 h 849910"/>
                <a:gd name="connsiteX4" fmla="*/ 605130 w 667701"/>
                <a:gd name="connsiteY4" fmla="*/ 682873 h 849910"/>
                <a:gd name="connsiteX5" fmla="*/ 620908 w 667701"/>
                <a:gd name="connsiteY5" fmla="*/ 4 h 84991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7701" h="849910">
                  <a:moveTo>
                    <a:pt x="620908" y="4"/>
                  </a:moveTo>
                  <a:cubicBezTo>
                    <a:pt x="620689" y="-434"/>
                    <a:pt x="424697" y="36382"/>
                    <a:pt x="234548" y="206077"/>
                  </a:cubicBezTo>
                  <a:cubicBezTo>
                    <a:pt x="94658" y="330919"/>
                    <a:pt x="-160066" y="559565"/>
                    <a:pt x="139949" y="777764"/>
                  </a:cubicBezTo>
                  <a:cubicBezTo>
                    <a:pt x="140095" y="777837"/>
                    <a:pt x="139803" y="777692"/>
                    <a:pt x="139949" y="777764"/>
                  </a:cubicBezTo>
                  <a:cubicBezTo>
                    <a:pt x="139949" y="777764"/>
                    <a:pt x="515205" y="991654"/>
                    <a:pt x="605130" y="682873"/>
                  </a:cubicBezTo>
                  <a:cubicBezTo>
                    <a:pt x="605130" y="682873"/>
                    <a:pt x="734720" y="282998"/>
                    <a:pt x="620908" y="4"/>
                  </a:cubicBezTo>
                  <a:close/>
                </a:path>
              </a:pathLst>
            </a:custGeom>
            <a:solidFill>
              <a:srgbClr val="F8D1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" descr="1ccfe86c-e38f-4a43-9bc5-69261a5a97ad"/>
            <p:cNvSpPr/>
            <p:nvPr/>
          </p:nvSpPr>
          <p:spPr>
            <a:xfrm>
              <a:off x="1044611" y="4004176"/>
              <a:ext cx="203895" cy="223089"/>
            </a:xfrm>
            <a:custGeom>
              <a:gdLst>
                <a:gd name="connsiteX0" fmla="*/ 0 w 203895"/>
                <a:gd name="connsiteY0" fmla="*/ 182547 h 223089"/>
                <a:gd name="connsiteX1" fmla="*/ 153770 w 203895"/>
                <a:gd name="connsiteY1" fmla="*/ 15409 h 223089"/>
                <a:gd name="connsiteX2" fmla="*/ 200375 w 203895"/>
                <a:gd name="connsiteY2" fmla="*/ 53687 h 223089"/>
                <a:gd name="connsiteX3" fmla="*/ 71954 w 203895"/>
                <a:gd name="connsiteY3" fmla="*/ 223090 h 223089"/>
                <a:gd name="connsiteX4" fmla="*/ 0 w 203895"/>
                <a:gd name="connsiteY4" fmla="*/ 182547 h 2230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95" h="223089">
                  <a:moveTo>
                    <a:pt x="0" y="182547"/>
                  </a:moveTo>
                  <a:cubicBezTo>
                    <a:pt x="0" y="182547"/>
                    <a:pt x="98033" y="55805"/>
                    <a:pt x="153770" y="15409"/>
                  </a:cubicBezTo>
                  <a:cubicBezTo>
                    <a:pt x="222948" y="-34776"/>
                    <a:pt x="200375" y="53687"/>
                    <a:pt x="200375" y="53687"/>
                  </a:cubicBezTo>
                  <a:lnTo>
                    <a:pt x="71954" y="223090"/>
                  </a:lnTo>
                  <a:lnTo>
                    <a:pt x="0" y="182547"/>
                  </a:lnTo>
                  <a:close/>
                </a:path>
              </a:pathLst>
            </a:custGeom>
            <a:solidFill>
              <a:srgbClr val="306E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9" name="" descr="356226da-87dd-4777-ac40-c6db322f4459"/>
          <p:cNvGrpSpPr/>
          <p:nvPr/>
        </p:nvGrpSpPr>
        <p:grpSpPr>
          <a:xfrm>
            <a:off x="8441045" y="3070639"/>
            <a:ext cx="1040626" cy="1410985"/>
            <a:chOff x="8441045" y="3070639"/>
            <a:chExt cx="1040626" cy="1410985"/>
          </a:xfrm>
        </p:grpSpPr>
        <p:grpSp>
          <p:nvGrpSpPr>
            <p:cNvPr id="30" name="" descr="753f12e8-b006-41d6-bb53-633daecd00b9"/>
            <p:cNvGrpSpPr/>
            <p:nvPr/>
          </p:nvGrpSpPr>
          <p:grpSpPr>
            <a:xfrm>
              <a:off x="8602851" y="3070639"/>
              <a:ext cx="592470" cy="927249"/>
              <a:chOff x="8602851" y="3070639"/>
              <a:chExt cx="592470" cy="927249"/>
            </a:xfrm>
            <a:solidFill>
              <a:srgbClr val="598F21"/>
            </a:solidFill>
          </p:grpSpPr>
          <p:sp>
            <p:nvSpPr>
              <p:cNvPr id="31" name="" descr="3f7ae34e-9dd4-43c2-88b8-1a666e9adf05"/>
              <p:cNvSpPr/>
              <p:nvPr/>
            </p:nvSpPr>
            <p:spPr>
              <a:xfrm>
                <a:off x="8602851" y="3070639"/>
                <a:ext cx="592470" cy="809480"/>
              </a:xfrm>
              <a:custGeom>
                <a:gdLst>
                  <a:gd name="connsiteX0" fmla="*/ 309289 w 592470"/>
                  <a:gd name="connsiteY0" fmla="*/ 809274 h 809480"/>
                  <a:gd name="connsiteX1" fmla="*/ 502798 w 592470"/>
                  <a:gd name="connsiteY1" fmla="*/ 686186 h 809480"/>
                  <a:gd name="connsiteX2" fmla="*/ 446184 w 592470"/>
                  <a:gd name="connsiteY2" fmla="*/ 558860 h 809480"/>
                  <a:gd name="connsiteX3" fmla="*/ 448521 w 592470"/>
                  <a:gd name="connsiteY3" fmla="*/ 559883 h 809480"/>
                  <a:gd name="connsiteX4" fmla="*/ 460428 w 592470"/>
                  <a:gd name="connsiteY4" fmla="*/ 317211 h 809480"/>
                  <a:gd name="connsiteX5" fmla="*/ 425292 w 592470"/>
                  <a:gd name="connsiteY5" fmla="*/ 2878 h 809480"/>
                  <a:gd name="connsiteX6" fmla="*/ 250046 w 592470"/>
                  <a:gd name="connsiteY6" fmla="*/ 194780 h 809480"/>
                  <a:gd name="connsiteX7" fmla="*/ 63696 w 592470"/>
                  <a:gd name="connsiteY7" fmla="*/ 253877 h 809480"/>
                  <a:gd name="connsiteX8" fmla="*/ 174293 w 592470"/>
                  <a:gd name="connsiteY8" fmla="*/ 457029 h 809480"/>
                  <a:gd name="connsiteX9" fmla="*/ 13584 w 592470"/>
                  <a:gd name="connsiteY9" fmla="*/ 653459 h 809480"/>
                  <a:gd name="connsiteX10" fmla="*/ 309289 w 592470"/>
                  <a:gd name="connsiteY10" fmla="*/ 809274 h 8094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92470" h="809480">
                    <a:moveTo>
                      <a:pt x="309289" y="809274"/>
                    </a:moveTo>
                    <a:cubicBezTo>
                      <a:pt x="401915" y="812488"/>
                      <a:pt x="484243" y="778521"/>
                      <a:pt x="502798" y="686186"/>
                    </a:cubicBezTo>
                    <a:cubicBezTo>
                      <a:pt x="513098" y="635124"/>
                      <a:pt x="493959" y="570402"/>
                      <a:pt x="446184" y="558860"/>
                    </a:cubicBezTo>
                    <a:cubicBezTo>
                      <a:pt x="446476" y="558787"/>
                      <a:pt x="448594" y="559883"/>
                      <a:pt x="448521" y="559883"/>
                    </a:cubicBezTo>
                    <a:cubicBezTo>
                      <a:pt x="607697" y="583843"/>
                      <a:pt x="665917" y="333648"/>
                      <a:pt x="460428" y="317211"/>
                    </a:cubicBezTo>
                    <a:cubicBezTo>
                      <a:pt x="550719" y="238391"/>
                      <a:pt x="537716" y="22456"/>
                      <a:pt x="425292" y="2878"/>
                    </a:cubicBezTo>
                    <a:cubicBezTo>
                      <a:pt x="298697" y="-19256"/>
                      <a:pt x="244858" y="90246"/>
                      <a:pt x="250046" y="194780"/>
                    </a:cubicBezTo>
                    <a:cubicBezTo>
                      <a:pt x="182986" y="115156"/>
                      <a:pt x="79328" y="164903"/>
                      <a:pt x="63696" y="253877"/>
                    </a:cubicBezTo>
                    <a:cubicBezTo>
                      <a:pt x="49159" y="336351"/>
                      <a:pt x="98759" y="441907"/>
                      <a:pt x="174293" y="457029"/>
                    </a:cubicBezTo>
                    <a:cubicBezTo>
                      <a:pt x="73046" y="427955"/>
                      <a:pt x="-39450" y="532781"/>
                      <a:pt x="13584" y="653459"/>
                    </a:cubicBezTo>
                    <a:cubicBezTo>
                      <a:pt x="50620" y="737467"/>
                      <a:pt x="188611" y="804965"/>
                      <a:pt x="309289" y="809274"/>
                    </a:cubicBez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" descr="b5fa8a0d-cc6f-47dc-9181-09a40034901e"/>
              <p:cNvSpPr/>
              <p:nvPr/>
            </p:nvSpPr>
            <p:spPr>
              <a:xfrm>
                <a:off x="8735724" y="3731477"/>
                <a:ext cx="136311" cy="266412"/>
              </a:xfrm>
              <a:custGeom>
                <a:gdLst>
                  <a:gd name="connsiteX0" fmla="*/ 44414 w 136311"/>
                  <a:gd name="connsiteY0" fmla="*/ 266412 h 266412"/>
                  <a:gd name="connsiteX1" fmla="*/ 0 w 136311"/>
                  <a:gd name="connsiteY1" fmla="*/ 255455 h 266412"/>
                  <a:gd name="connsiteX2" fmla="*/ 62749 w 136311"/>
                  <a:gd name="connsiteY2" fmla="*/ 0 h 266412"/>
                  <a:gd name="connsiteX3" fmla="*/ 136311 w 136311"/>
                  <a:gd name="connsiteY3" fmla="*/ 12126 h 26641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311" h="266412">
                    <a:moveTo>
                      <a:pt x="44414" y="266412"/>
                    </a:moveTo>
                    <a:lnTo>
                      <a:pt x="0" y="255455"/>
                    </a:lnTo>
                    <a:lnTo>
                      <a:pt x="62749" y="0"/>
                    </a:lnTo>
                    <a:lnTo>
                      <a:pt x="136311" y="12126"/>
                    </a:ln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3" name="" descr="ee12190d-cd51-4e8e-967d-66357d83a81e"/>
            <p:cNvGrpSpPr/>
            <p:nvPr/>
          </p:nvGrpSpPr>
          <p:grpSpPr>
            <a:xfrm>
              <a:off x="8791169" y="3384239"/>
              <a:ext cx="690502" cy="764059"/>
              <a:chOff x="8791169" y="3384239"/>
              <a:chExt cx="690502" cy="764059"/>
            </a:xfrm>
            <a:solidFill>
              <a:srgbClr val="4DA32D"/>
            </a:solidFill>
          </p:grpSpPr>
          <p:sp>
            <p:nvSpPr>
              <p:cNvPr id="34" name="" descr="e8678f01-5846-45a0-9f4c-10b5c7a807fb"/>
              <p:cNvSpPr/>
              <p:nvPr/>
            </p:nvSpPr>
            <p:spPr>
              <a:xfrm>
                <a:off x="8793337" y="3384239"/>
                <a:ext cx="688333" cy="741941"/>
              </a:xfrm>
              <a:custGeom>
                <a:gdLst>
                  <a:gd name="connsiteX0" fmla="*/ 202956 w 688333"/>
                  <a:gd name="connsiteY0" fmla="*/ 712413 h 741941"/>
                  <a:gd name="connsiteX1" fmla="*/ 430287 w 688333"/>
                  <a:gd name="connsiteY1" fmla="*/ 681951 h 741941"/>
                  <a:gd name="connsiteX2" fmla="*/ 432332 w 688333"/>
                  <a:gd name="connsiteY2" fmla="*/ 542572 h 741941"/>
                  <a:gd name="connsiteX3" fmla="*/ 434012 w 688333"/>
                  <a:gd name="connsiteY3" fmla="*/ 544472 h 741941"/>
                  <a:gd name="connsiteX4" fmla="*/ 546727 w 688333"/>
                  <a:gd name="connsiteY4" fmla="*/ 329194 h 741941"/>
                  <a:gd name="connsiteX5" fmla="*/ 646806 w 688333"/>
                  <a:gd name="connsiteY5" fmla="*/ 29106 h 741941"/>
                  <a:gd name="connsiteX6" fmla="*/ 407203 w 688333"/>
                  <a:gd name="connsiteY6" fmla="*/ 129695 h 741941"/>
                  <a:gd name="connsiteX7" fmla="*/ 213255 w 688333"/>
                  <a:gd name="connsiteY7" fmla="*/ 105077 h 741941"/>
                  <a:gd name="connsiteX8" fmla="*/ 228377 w 688333"/>
                  <a:gd name="connsiteY8" fmla="*/ 335914 h 741941"/>
                  <a:gd name="connsiteX9" fmla="*/ 23 w 688333"/>
                  <a:gd name="connsiteY9" fmla="*/ 446804 h 741941"/>
                  <a:gd name="connsiteX10" fmla="*/ 202956 w 688333"/>
                  <a:gd name="connsiteY10" fmla="*/ 712413 h 74194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8333" h="741941">
                    <a:moveTo>
                      <a:pt x="202956" y="712413"/>
                    </a:moveTo>
                    <a:cubicBezTo>
                      <a:pt x="285648" y="754197"/>
                      <a:pt x="374696" y="757996"/>
                      <a:pt x="430287" y="681951"/>
                    </a:cubicBezTo>
                    <a:cubicBezTo>
                      <a:pt x="461040" y="639947"/>
                      <a:pt x="470829" y="573107"/>
                      <a:pt x="432332" y="542572"/>
                    </a:cubicBezTo>
                    <a:cubicBezTo>
                      <a:pt x="432624" y="542572"/>
                      <a:pt x="434158" y="544472"/>
                      <a:pt x="434012" y="544472"/>
                    </a:cubicBezTo>
                    <a:cubicBezTo>
                      <a:pt x="568424" y="633008"/>
                      <a:pt x="726284" y="430441"/>
                      <a:pt x="546727" y="329194"/>
                    </a:cubicBezTo>
                    <a:cubicBezTo>
                      <a:pt x="661781" y="295591"/>
                      <a:pt x="740602" y="94120"/>
                      <a:pt x="646806" y="29106"/>
                    </a:cubicBezTo>
                    <a:cubicBezTo>
                      <a:pt x="541176" y="-44163"/>
                      <a:pt x="446357" y="32612"/>
                      <a:pt x="407203" y="129695"/>
                    </a:cubicBezTo>
                    <a:cubicBezTo>
                      <a:pt x="379736" y="29252"/>
                      <a:pt x="264756" y="30932"/>
                      <a:pt x="213255" y="105077"/>
                    </a:cubicBezTo>
                    <a:cubicBezTo>
                      <a:pt x="165481" y="173817"/>
                      <a:pt x="166138" y="290478"/>
                      <a:pt x="228377" y="335914"/>
                    </a:cubicBezTo>
                    <a:cubicBezTo>
                      <a:pt x="148679" y="267029"/>
                      <a:pt x="2580" y="314949"/>
                      <a:pt x="23" y="446804"/>
                    </a:cubicBezTo>
                    <a:cubicBezTo>
                      <a:pt x="-1730" y="538701"/>
                      <a:pt x="95207" y="657845"/>
                      <a:pt x="202956" y="712413"/>
                    </a:cubicBezTo>
                    <a:close/>
                  </a:path>
                </a:pathLst>
              </a:custGeom>
              <a:solidFill>
                <a:srgbClr val="4DA32D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" descr="2b2486e5-3c5f-486b-9a9d-9913a2f76431"/>
              <p:cNvSpPr/>
              <p:nvPr/>
            </p:nvSpPr>
            <p:spPr>
              <a:xfrm>
                <a:off x="8791169" y="3914174"/>
                <a:ext cx="225943" cy="234124"/>
              </a:xfrm>
              <a:custGeom>
                <a:gdLst>
                  <a:gd name="connsiteX0" fmla="*/ 35795 w 225943"/>
                  <a:gd name="connsiteY0" fmla="*/ 234125 h 234124"/>
                  <a:gd name="connsiteX1" fmla="*/ 0 w 225943"/>
                  <a:gd name="connsiteY1" fmla="*/ 205562 h 234124"/>
                  <a:gd name="connsiteX2" fmla="*/ 164289 w 225943"/>
                  <a:gd name="connsiteY2" fmla="*/ 0 h 234124"/>
                  <a:gd name="connsiteX3" fmla="*/ 225943 w 225943"/>
                  <a:gd name="connsiteY3" fmla="*/ 42004 h 2341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43" h="234124">
                    <a:moveTo>
                      <a:pt x="35795" y="234125"/>
                    </a:moveTo>
                    <a:lnTo>
                      <a:pt x="0" y="205562"/>
                    </a:lnTo>
                    <a:lnTo>
                      <a:pt x="164289" y="0"/>
                    </a:lnTo>
                    <a:lnTo>
                      <a:pt x="225943" y="42004"/>
                    </a:lnTo>
                    <a:close/>
                  </a:path>
                </a:pathLst>
              </a:custGeom>
              <a:solidFill>
                <a:srgbClr val="4DA32D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6" name="" descr="810ba4c3-df5a-4024-b77e-927859d97a33"/>
            <p:cNvGrpSpPr/>
            <p:nvPr/>
          </p:nvGrpSpPr>
          <p:grpSpPr>
            <a:xfrm>
              <a:off x="8441045" y="3949465"/>
              <a:ext cx="498192" cy="532159"/>
              <a:chOff x="8441045" y="3949465"/>
              <a:chExt cx="498192" cy="532159"/>
            </a:xfrm>
            <a:solidFill>
              <a:srgbClr val="ECBB44"/>
            </a:solidFill>
          </p:grpSpPr>
          <p:sp>
            <p:nvSpPr>
              <p:cNvPr id="37" name="" descr="10b1f62e-e57e-4703-9bdb-befcb0d80263"/>
              <p:cNvSpPr/>
              <p:nvPr/>
            </p:nvSpPr>
            <p:spPr>
              <a:xfrm>
                <a:off x="8441045" y="3949465"/>
                <a:ext cx="498192" cy="470490"/>
              </a:xfrm>
              <a:custGeom>
                <a:gdLst>
                  <a:gd name="connsiteX0" fmla="*/ 6863 w 498192"/>
                  <a:gd name="connsiteY0" fmla="*/ 178453 h 470490"/>
                  <a:gd name="connsiteX1" fmla="*/ 290662 w 498192"/>
                  <a:gd name="connsiteY1" fmla="*/ 6859 h 470490"/>
                  <a:gd name="connsiteX2" fmla="*/ 492790 w 498192"/>
                  <a:gd name="connsiteY2" fmla="*/ 309942 h 470490"/>
                  <a:gd name="connsiteX3" fmla="*/ 178384 w 498192"/>
                  <a:gd name="connsiteY3" fmla="*/ 462251 h 470490"/>
                  <a:gd name="connsiteX4" fmla="*/ 6863 w 498192"/>
                  <a:gd name="connsiteY4" fmla="*/ 178453 h 4704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8191" h="470490">
                    <a:moveTo>
                      <a:pt x="6863" y="178453"/>
                    </a:moveTo>
                    <a:cubicBezTo>
                      <a:pt x="37836" y="52734"/>
                      <a:pt x="164943" y="-24114"/>
                      <a:pt x="290662" y="6859"/>
                    </a:cubicBezTo>
                    <a:cubicBezTo>
                      <a:pt x="416381" y="37832"/>
                      <a:pt x="523836" y="184224"/>
                      <a:pt x="492790" y="309942"/>
                    </a:cubicBezTo>
                    <a:cubicBezTo>
                      <a:pt x="461817" y="435661"/>
                      <a:pt x="304176" y="493224"/>
                      <a:pt x="178384" y="462251"/>
                    </a:cubicBezTo>
                    <a:cubicBezTo>
                      <a:pt x="52666" y="431278"/>
                      <a:pt x="-24110" y="304171"/>
                      <a:pt x="6863" y="178453"/>
                    </a:cubicBezTo>
                    <a:close/>
                  </a:path>
                </a:pathLst>
              </a:custGeom>
              <a:solidFill>
                <a:srgbClr val="ECBB44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" descr="98a2bc94-2b19-46aa-acf0-c14479c27f7f"/>
              <p:cNvSpPr/>
              <p:nvPr/>
            </p:nvSpPr>
            <p:spPr>
              <a:xfrm>
                <a:off x="8506057" y="4369274"/>
                <a:ext cx="114907" cy="112350"/>
              </a:xfrm>
              <a:custGeom>
                <a:gdLst>
                  <a:gd name="connsiteX0" fmla="*/ 35721 w 114907"/>
                  <a:gd name="connsiteY0" fmla="*/ 0 h 112350"/>
                  <a:gd name="connsiteX1" fmla="*/ 0 w 114907"/>
                  <a:gd name="connsiteY1" fmla="*/ 97229 h 112350"/>
                  <a:gd name="connsiteX2" fmla="*/ 37548 w 114907"/>
                  <a:gd name="connsiteY2" fmla="*/ 112351 h 112350"/>
                  <a:gd name="connsiteX3" fmla="*/ 114907 w 114907"/>
                  <a:gd name="connsiteY3" fmla="*/ 37109 h 11235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907" h="112349">
                    <a:moveTo>
                      <a:pt x="35721" y="0"/>
                    </a:moveTo>
                    <a:lnTo>
                      <a:pt x="0" y="97229"/>
                    </a:lnTo>
                    <a:lnTo>
                      <a:pt x="37548" y="112351"/>
                    </a:lnTo>
                    <a:lnTo>
                      <a:pt x="114907" y="37109"/>
                    </a:lnTo>
                    <a:close/>
                  </a:path>
                </a:pathLst>
              </a:custGeom>
              <a:solidFill>
                <a:srgbClr val="ECBB44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9" name="" descr="2fe2ca3d-7a26-4254-b449-b5dfcb2e5e7a"/>
          <p:cNvGrpSpPr/>
          <p:nvPr/>
        </p:nvGrpSpPr>
        <p:grpSpPr>
          <a:xfrm>
            <a:off x="2740426" y="4006417"/>
            <a:ext cx="688685" cy="890566"/>
            <a:chOff x="2995399" y="3552660"/>
            <a:chExt cx="688685" cy="890566"/>
          </a:xfrm>
        </p:grpSpPr>
        <p:sp>
          <p:nvSpPr>
            <p:cNvPr id="40" name="" descr="50a06f15-3418-450f-ac5a-3dcb77ccfce6"/>
            <p:cNvSpPr/>
            <p:nvPr/>
          </p:nvSpPr>
          <p:spPr>
            <a:xfrm>
              <a:off x="2995399" y="3744992"/>
              <a:ext cx="688685" cy="698234"/>
            </a:xfrm>
            <a:custGeom>
              <a:gdLst>
                <a:gd name="connsiteX0" fmla="*/ 126235 w 688685"/>
                <a:gd name="connsiteY0" fmla="*/ 617707 h 698234"/>
                <a:gd name="connsiteX1" fmla="*/ 674327 w 688685"/>
                <a:gd name="connsiteY1" fmla="*/ 246542 h 698234"/>
                <a:gd name="connsiteX2" fmla="*/ 126235 w 688685"/>
                <a:gd name="connsiteY2" fmla="*/ 617707 h 6982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8685" h="698234">
                  <a:moveTo>
                    <a:pt x="126235" y="617707"/>
                  </a:moveTo>
                  <a:cubicBezTo>
                    <a:pt x="361017" y="840290"/>
                    <a:pt x="770461" y="563797"/>
                    <a:pt x="674327" y="246542"/>
                  </a:cubicBezTo>
                  <a:cubicBezTo>
                    <a:pt x="503610" y="-317037"/>
                    <a:pt x="-307973" y="206145"/>
                    <a:pt x="126235" y="617707"/>
                  </a:cubicBezTo>
                  <a:close/>
                </a:path>
              </a:pathLst>
            </a:custGeom>
            <a:solidFill>
              <a:srgbClr val="E65200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" descr="49a7bbe5-8749-4eb1-9ac1-d169167a8263"/>
            <p:cNvSpPr/>
            <p:nvPr/>
          </p:nvSpPr>
          <p:spPr>
            <a:xfrm>
              <a:off x="3257491" y="3552660"/>
              <a:ext cx="295892" cy="329021"/>
            </a:xfrm>
            <a:custGeom>
              <a:gdLst>
                <a:gd name="connsiteX0" fmla="*/ 18131 w 295892"/>
                <a:gd name="connsiteY0" fmla="*/ 316954 h 329021"/>
                <a:gd name="connsiteX1" fmla="*/ 183735 w 295892"/>
                <a:gd name="connsiteY1" fmla="*/ 503 h 329021"/>
                <a:gd name="connsiteX2" fmla="*/ 215292 w 295892"/>
                <a:gd name="connsiteY2" fmla="*/ 277653 h 329021"/>
                <a:gd name="connsiteX3" fmla="*/ 26021 w 295892"/>
                <a:gd name="connsiteY3" fmla="*/ 313010 h 3290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892" h="329021">
                  <a:moveTo>
                    <a:pt x="18131" y="316954"/>
                  </a:moveTo>
                  <a:cubicBezTo>
                    <a:pt x="-34537" y="193646"/>
                    <a:pt x="29600" y="12045"/>
                    <a:pt x="183735" y="503"/>
                  </a:cubicBezTo>
                  <a:cubicBezTo>
                    <a:pt x="341522" y="-11331"/>
                    <a:pt x="314494" y="188898"/>
                    <a:pt x="215292" y="277653"/>
                  </a:cubicBezTo>
                  <a:cubicBezTo>
                    <a:pt x="163500" y="324040"/>
                    <a:pt x="86360" y="346466"/>
                    <a:pt x="26021" y="313010"/>
                  </a:cubicBezTo>
                </a:path>
              </a:pathLst>
            </a:custGeom>
            <a:solidFill>
              <a:srgbClr val="4DA32D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" descr="54f21258-1c09-418b-9ced-e59f7f1a965b"/>
            <p:cNvSpPr/>
            <p:nvPr/>
          </p:nvSpPr>
          <p:spPr>
            <a:xfrm>
              <a:off x="3184237" y="3627600"/>
              <a:ext cx="123381" cy="261299"/>
            </a:xfrm>
            <a:custGeom>
              <a:gdLst>
                <a:gd name="connsiteX0" fmla="*/ 0 w 123381"/>
                <a:gd name="connsiteY0" fmla="*/ 20016 h 261299"/>
                <a:gd name="connsiteX1" fmla="*/ 71004 w 123381"/>
                <a:gd name="connsiteY1" fmla="*/ 261299 h 261299"/>
                <a:gd name="connsiteX2" fmla="*/ 123381 w 123381"/>
                <a:gd name="connsiteY2" fmla="*/ 247639 h 261299"/>
                <a:gd name="connsiteX3" fmla="*/ 73853 w 123381"/>
                <a:gd name="connsiteY3" fmla="*/ 0 h 2612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81" h="261299">
                  <a:moveTo>
                    <a:pt x="0" y="20016"/>
                  </a:moveTo>
                  <a:lnTo>
                    <a:pt x="71004" y="261299"/>
                  </a:lnTo>
                  <a:lnTo>
                    <a:pt x="123381" y="247639"/>
                  </a:lnTo>
                  <a:lnTo>
                    <a:pt x="73853" y="0"/>
                  </a:lnTo>
                  <a:close/>
                </a:path>
              </a:pathLst>
            </a:custGeom>
            <a:solidFill>
              <a:srgbClr val="8A4D4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3" name="" descr="6e5511f8-e6bc-4caa-b006-ea467e018f1f"/>
          <p:cNvGrpSpPr/>
          <p:nvPr/>
        </p:nvGrpSpPr>
        <p:grpSpPr>
          <a:xfrm>
            <a:off x="378498" y="953103"/>
            <a:ext cx="725246" cy="704437"/>
            <a:chOff x="378498" y="953103"/>
            <a:chExt cx="725246" cy="704437"/>
          </a:xfrm>
        </p:grpSpPr>
        <p:sp>
          <p:nvSpPr>
            <p:cNvPr id="44" name="" descr="2f96a8d8-f388-43ea-833e-28a441bd285c"/>
            <p:cNvSpPr/>
            <p:nvPr/>
          </p:nvSpPr>
          <p:spPr>
            <a:xfrm>
              <a:off x="378498" y="1059405"/>
              <a:ext cx="625823" cy="598135"/>
            </a:xfrm>
            <a:custGeom>
              <a:gdLst>
                <a:gd name="connsiteX0" fmla="*/ 5305 w 625823"/>
                <a:gd name="connsiteY0" fmla="*/ 365672 h 598135"/>
                <a:gd name="connsiteX1" fmla="*/ 598395 w 625823"/>
                <a:gd name="connsiteY1" fmla="*/ 405265 h 598135"/>
                <a:gd name="connsiteX2" fmla="*/ 5305 w 625823"/>
                <a:gd name="connsiteY2" fmla="*/ 365672 h 59813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5823" h="598135">
                  <a:moveTo>
                    <a:pt x="5305" y="365672"/>
                  </a:moveTo>
                  <a:cubicBezTo>
                    <a:pt x="48842" y="652904"/>
                    <a:pt x="491378" y="683000"/>
                    <a:pt x="598395" y="405265"/>
                  </a:cubicBezTo>
                  <a:cubicBezTo>
                    <a:pt x="788544" y="-88186"/>
                    <a:pt x="-75123" y="-165472"/>
                    <a:pt x="5305" y="365672"/>
                  </a:cubicBezTo>
                  <a:close/>
                </a:path>
              </a:pathLst>
            </a:custGeom>
            <a:solidFill>
              <a:srgbClr val="E65200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" descr="5aa6e8d4-b5f4-41a1-b20e-7b6890c11c29"/>
            <p:cNvSpPr/>
            <p:nvPr/>
          </p:nvSpPr>
          <p:spPr>
            <a:xfrm>
              <a:off x="765049" y="999971"/>
              <a:ext cx="338695" cy="242260"/>
            </a:xfrm>
            <a:custGeom>
              <a:gdLst>
                <a:gd name="connsiteX0" fmla="*/ 0 w 338695"/>
                <a:gd name="connsiteY0" fmla="*/ 160885 h 242260"/>
                <a:gd name="connsiteX1" fmla="*/ 291980 w 338695"/>
                <a:gd name="connsiteY1" fmla="*/ 28081 h 242260"/>
                <a:gd name="connsiteX2" fmla="*/ 161367 w 338695"/>
                <a:gd name="connsiteY2" fmla="*/ 241824 h 242260"/>
                <a:gd name="connsiteX3" fmla="*/ 7816 w 338695"/>
                <a:gd name="connsiteY3" fmla="*/ 162419 h 24226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8695" h="242259">
                  <a:moveTo>
                    <a:pt x="0" y="160885"/>
                  </a:moveTo>
                  <a:cubicBezTo>
                    <a:pt x="30754" y="44444"/>
                    <a:pt x="176415" y="-48841"/>
                    <a:pt x="291980" y="28081"/>
                  </a:cubicBezTo>
                  <a:cubicBezTo>
                    <a:pt x="410247" y="106828"/>
                    <a:pt x="280657" y="233716"/>
                    <a:pt x="161367" y="241824"/>
                  </a:cubicBezTo>
                  <a:cubicBezTo>
                    <a:pt x="99055" y="246061"/>
                    <a:pt x="32069" y="219398"/>
                    <a:pt x="7816" y="162419"/>
                  </a:cubicBezTo>
                </a:path>
              </a:pathLst>
            </a:custGeom>
            <a:solidFill>
              <a:srgbClr val="4DA32D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" descr="f8e27ca6-86fd-4344-8c62-ab37b53c7308"/>
            <p:cNvSpPr/>
            <p:nvPr/>
          </p:nvSpPr>
          <p:spPr>
            <a:xfrm>
              <a:off x="739920" y="953103"/>
              <a:ext cx="146245" cy="229303"/>
            </a:xfrm>
            <a:custGeom>
              <a:gdLst>
                <a:gd name="connsiteX0" fmla="*/ 82911 w 146245"/>
                <a:gd name="connsiteY0" fmla="*/ 0 h 229303"/>
                <a:gd name="connsiteX1" fmla="*/ 0 w 146245"/>
                <a:gd name="connsiteY1" fmla="*/ 210091 h 229303"/>
                <a:gd name="connsiteX2" fmla="*/ 44706 w 146245"/>
                <a:gd name="connsiteY2" fmla="*/ 229303 h 229303"/>
                <a:gd name="connsiteX3" fmla="*/ 146246 w 146245"/>
                <a:gd name="connsiteY3" fmla="*/ 26663 h 22930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245" h="229302">
                  <a:moveTo>
                    <a:pt x="82911" y="0"/>
                  </a:moveTo>
                  <a:lnTo>
                    <a:pt x="0" y="210091"/>
                  </a:lnTo>
                  <a:lnTo>
                    <a:pt x="44706" y="229303"/>
                  </a:lnTo>
                  <a:lnTo>
                    <a:pt x="146246" y="26663"/>
                  </a:lnTo>
                  <a:close/>
                </a:path>
              </a:pathLst>
            </a:custGeom>
            <a:solidFill>
              <a:srgbClr val="8A4D4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47" name="" descr="28bf9ee3-6b91-4d4e-a21b-4a90d7a184eb"/>
          <p:cNvSpPr/>
          <p:nvPr/>
        </p:nvSpPr>
        <p:spPr>
          <a:xfrm>
            <a:off x="1753" y="140821"/>
            <a:ext cx="1219218" cy="1340285"/>
          </a:xfrm>
          <a:custGeom>
            <a:gdLst>
              <a:gd name="connsiteX0" fmla="*/ 673665 w 1219218"/>
              <a:gd name="connsiteY0" fmla="*/ 217219 h 1340285"/>
              <a:gd name="connsiteX1" fmla="*/ 213378 w 1219218"/>
              <a:gd name="connsiteY1" fmla="*/ 552663 h 1340285"/>
              <a:gd name="connsiteX2" fmla="*/ 238580 w 1219218"/>
              <a:gd name="connsiteY2" fmla="*/ 425922 h 1340285"/>
              <a:gd name="connsiteX3" fmla="*/ 195919 w 1219218"/>
              <a:gd name="connsiteY3" fmla="*/ 384138 h 1340285"/>
              <a:gd name="connsiteX4" fmla="*/ 153989 w 1219218"/>
              <a:gd name="connsiteY4" fmla="*/ 429940 h 1340285"/>
              <a:gd name="connsiteX5" fmla="*/ 107602 w 1219218"/>
              <a:gd name="connsiteY5" fmla="*/ 495539 h 1340285"/>
              <a:gd name="connsiteX6" fmla="*/ 0 w 1219218"/>
              <a:gd name="connsiteY6" fmla="*/ 672319 h 1340285"/>
              <a:gd name="connsiteX7" fmla="*/ 0 w 1219218"/>
              <a:gd name="connsiteY7" fmla="*/ 1340286 h 1340285"/>
              <a:gd name="connsiteX8" fmla="*/ 611645 w 1219218"/>
              <a:gd name="connsiteY8" fmla="*/ 1172344 h 1340285"/>
              <a:gd name="connsiteX9" fmla="*/ 683015 w 1219218"/>
              <a:gd name="connsiteY9" fmla="*/ 933472 h 1340285"/>
              <a:gd name="connsiteX10" fmla="*/ 989751 w 1219218"/>
              <a:gd name="connsiteY10" fmla="*/ 746976 h 1340285"/>
              <a:gd name="connsiteX11" fmla="*/ 1118611 w 1219218"/>
              <a:gd name="connsiteY11" fmla="*/ 586705 h 1340285"/>
              <a:gd name="connsiteX12" fmla="*/ 1135558 w 1219218"/>
              <a:gd name="connsiteY12" fmla="*/ 468072 h 1340285"/>
              <a:gd name="connsiteX13" fmla="*/ 1049798 w 1219218"/>
              <a:gd name="connsiteY13" fmla="*/ 504378 h 1340285"/>
              <a:gd name="connsiteX14" fmla="*/ 1192610 w 1219218"/>
              <a:gd name="connsiteY14" fmla="*/ 276024 h 1340285"/>
              <a:gd name="connsiteX15" fmla="*/ 673665 w 1219218"/>
              <a:gd name="connsiteY15" fmla="*/ 217219 h 134028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18" h="1340285">
                <a:moveTo>
                  <a:pt x="673665" y="217219"/>
                </a:moveTo>
                <a:cubicBezTo>
                  <a:pt x="668697" y="-86814"/>
                  <a:pt x="247127" y="431036"/>
                  <a:pt x="213378" y="552663"/>
                </a:cubicBezTo>
                <a:cubicBezTo>
                  <a:pt x="225285" y="509783"/>
                  <a:pt x="237558" y="470921"/>
                  <a:pt x="238580" y="425922"/>
                </a:cubicBezTo>
                <a:cubicBezTo>
                  <a:pt x="239311" y="394365"/>
                  <a:pt x="232883" y="356087"/>
                  <a:pt x="195919" y="384138"/>
                </a:cubicBezTo>
                <a:cubicBezTo>
                  <a:pt x="184304" y="392977"/>
                  <a:pt x="161732" y="417960"/>
                  <a:pt x="153989" y="429940"/>
                </a:cubicBezTo>
                <a:cubicBezTo>
                  <a:pt x="136968" y="456311"/>
                  <a:pt x="126157" y="470263"/>
                  <a:pt x="107602" y="495539"/>
                </a:cubicBezTo>
                <a:cubicBezTo>
                  <a:pt x="66767" y="551349"/>
                  <a:pt x="31850" y="610957"/>
                  <a:pt x="0" y="672319"/>
                </a:cubicBezTo>
                <a:lnTo>
                  <a:pt x="0" y="1340286"/>
                </a:lnTo>
                <a:cubicBezTo>
                  <a:pt x="234782" y="1336706"/>
                  <a:pt x="426099" y="1285864"/>
                  <a:pt x="611645" y="1172344"/>
                </a:cubicBezTo>
                <a:cubicBezTo>
                  <a:pt x="697187" y="1119968"/>
                  <a:pt x="827142" y="1009005"/>
                  <a:pt x="683015" y="933472"/>
                </a:cubicBezTo>
                <a:cubicBezTo>
                  <a:pt x="818303" y="893002"/>
                  <a:pt x="900776" y="826892"/>
                  <a:pt x="989751" y="746976"/>
                </a:cubicBezTo>
                <a:cubicBezTo>
                  <a:pt x="1038256" y="703511"/>
                  <a:pt x="1071786" y="660193"/>
                  <a:pt x="1118611" y="586705"/>
                </a:cubicBezTo>
                <a:cubicBezTo>
                  <a:pt x="1125258" y="576259"/>
                  <a:pt x="1185451" y="479175"/>
                  <a:pt x="1135558" y="468072"/>
                </a:cubicBezTo>
                <a:cubicBezTo>
                  <a:pt x="1117661" y="464127"/>
                  <a:pt x="1064116" y="487357"/>
                  <a:pt x="1049798" y="504378"/>
                </a:cubicBezTo>
                <a:cubicBezTo>
                  <a:pt x="1105316" y="438487"/>
                  <a:pt x="1166312" y="359228"/>
                  <a:pt x="1192610" y="276024"/>
                </a:cubicBezTo>
                <a:cubicBezTo>
                  <a:pt x="1338052" y="-184408"/>
                  <a:pt x="847888" y="28824"/>
                  <a:pt x="673665" y="217219"/>
                </a:cubicBezTo>
                <a:close/>
              </a:path>
            </a:pathLst>
          </a:custGeom>
          <a:solidFill>
            <a:srgbClr val="FFFFFF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8" name="" descr="de95de15-0079-4bb3-bd53-274e93b95322"/>
          <p:cNvSpPr/>
          <p:nvPr/>
        </p:nvSpPr>
        <p:spPr>
          <a:xfrm>
            <a:off x="1753" y="301207"/>
            <a:ext cx="1076022" cy="1031316"/>
          </a:xfrm>
          <a:custGeom>
            <a:gdLst>
              <a:gd name="connsiteX0" fmla="*/ 959581 w 1076022"/>
              <a:gd name="connsiteY0" fmla="*/ 296947 h 1031316"/>
              <a:gd name="connsiteX1" fmla="*/ 956659 w 1076022"/>
              <a:gd name="connsiteY1" fmla="*/ 274375 h 1031316"/>
              <a:gd name="connsiteX2" fmla="*/ 759717 w 1076022"/>
              <a:gd name="connsiteY2" fmla="*/ 319593 h 1031316"/>
              <a:gd name="connsiteX3" fmla="*/ 1076023 w 1076022"/>
              <a:gd name="connsiteY3" fmla="*/ 23230 h 1031316"/>
              <a:gd name="connsiteX4" fmla="*/ 1053742 w 1076022"/>
              <a:gd name="connsiteY4" fmla="*/ 0 h 1031316"/>
              <a:gd name="connsiteX5" fmla="*/ 744377 w 1076022"/>
              <a:gd name="connsiteY5" fmla="*/ 292126 h 1031316"/>
              <a:gd name="connsiteX6" fmla="*/ 768702 w 1076022"/>
              <a:gd name="connsiteY6" fmla="*/ 88317 h 1031316"/>
              <a:gd name="connsiteX7" fmla="*/ 745911 w 1076022"/>
              <a:gd name="connsiteY7" fmla="*/ 87879 h 1031316"/>
              <a:gd name="connsiteX8" fmla="*/ 721366 w 1076022"/>
              <a:gd name="connsiteY8" fmla="*/ 313749 h 1031316"/>
              <a:gd name="connsiteX9" fmla="*/ 391620 w 1076022"/>
              <a:gd name="connsiteY9" fmla="*/ 625087 h 1031316"/>
              <a:gd name="connsiteX10" fmla="*/ 433477 w 1076022"/>
              <a:gd name="connsiteY10" fmla="*/ 280000 h 1031316"/>
              <a:gd name="connsiteX11" fmla="*/ 410686 w 1076022"/>
              <a:gd name="connsiteY11" fmla="*/ 279488 h 1031316"/>
              <a:gd name="connsiteX12" fmla="*/ 368755 w 1076022"/>
              <a:gd name="connsiteY12" fmla="*/ 646709 h 1031316"/>
              <a:gd name="connsiteX13" fmla="*/ 79697 w 1076022"/>
              <a:gd name="connsiteY13" fmla="*/ 919623 h 1031316"/>
              <a:gd name="connsiteX14" fmla="*/ 121774 w 1076022"/>
              <a:gd name="connsiteY14" fmla="*/ 572929 h 1031316"/>
              <a:gd name="connsiteX15" fmla="*/ 98982 w 1076022"/>
              <a:gd name="connsiteY15" fmla="*/ 572491 h 1031316"/>
              <a:gd name="connsiteX16" fmla="*/ 56833 w 1076022"/>
              <a:gd name="connsiteY16" fmla="*/ 941173 h 1031316"/>
              <a:gd name="connsiteX17" fmla="*/ 0 w 1076022"/>
              <a:gd name="connsiteY17" fmla="*/ 994864 h 1031316"/>
              <a:gd name="connsiteX18" fmla="*/ 0 w 1076022"/>
              <a:gd name="connsiteY18" fmla="*/ 1031316 h 1031316"/>
              <a:gd name="connsiteX19" fmla="*/ 54276 w 1076022"/>
              <a:gd name="connsiteY19" fmla="*/ 980547 h 1031316"/>
              <a:gd name="connsiteX20" fmla="*/ 446115 w 1076022"/>
              <a:gd name="connsiteY20" fmla="*/ 884559 h 1031316"/>
              <a:gd name="connsiteX21" fmla="*/ 441440 w 1076022"/>
              <a:gd name="connsiteY21" fmla="*/ 861987 h 1031316"/>
              <a:gd name="connsiteX22" fmla="*/ 84884 w 1076022"/>
              <a:gd name="connsiteY22" fmla="*/ 951838 h 1031316"/>
              <a:gd name="connsiteX23" fmla="*/ 403527 w 1076022"/>
              <a:gd name="connsiteY23" fmla="*/ 653284 h 1031316"/>
              <a:gd name="connsiteX24" fmla="*/ 802378 w 1076022"/>
              <a:gd name="connsiteY24" fmla="*/ 555616 h 1031316"/>
              <a:gd name="connsiteX25" fmla="*/ 797703 w 1076022"/>
              <a:gd name="connsiteY25" fmla="*/ 533044 h 1031316"/>
              <a:gd name="connsiteX26" fmla="*/ 434062 w 1076022"/>
              <a:gd name="connsiteY26" fmla="*/ 624648 h 1031316"/>
              <a:gd name="connsiteX27" fmla="*/ 730570 w 1076022"/>
              <a:gd name="connsiteY27" fmla="*/ 346913 h 1031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76022" h="1031316">
                <a:moveTo>
                  <a:pt x="959581" y="296947"/>
                </a:moveTo>
                <a:lnTo>
                  <a:pt x="956659" y="274375"/>
                </a:lnTo>
                <a:lnTo>
                  <a:pt x="759717" y="319593"/>
                </a:lnTo>
                <a:lnTo>
                  <a:pt x="1076023" y="23230"/>
                </a:lnTo>
                <a:lnTo>
                  <a:pt x="1053742" y="0"/>
                </a:lnTo>
                <a:lnTo>
                  <a:pt x="744377" y="292126"/>
                </a:lnTo>
                <a:lnTo>
                  <a:pt x="768702" y="88317"/>
                </a:lnTo>
                <a:lnTo>
                  <a:pt x="745911" y="87879"/>
                </a:lnTo>
                <a:lnTo>
                  <a:pt x="721366" y="313749"/>
                </a:lnTo>
                <a:lnTo>
                  <a:pt x="391620" y="625087"/>
                </a:lnTo>
                <a:lnTo>
                  <a:pt x="433477" y="280000"/>
                </a:lnTo>
                <a:lnTo>
                  <a:pt x="410686" y="279488"/>
                </a:lnTo>
                <a:lnTo>
                  <a:pt x="368755" y="646709"/>
                </a:lnTo>
                <a:lnTo>
                  <a:pt x="79697" y="919623"/>
                </a:lnTo>
                <a:lnTo>
                  <a:pt x="121774" y="572929"/>
                </a:lnTo>
                <a:lnTo>
                  <a:pt x="98982" y="572491"/>
                </a:lnTo>
                <a:lnTo>
                  <a:pt x="56833" y="941173"/>
                </a:lnTo>
                <a:lnTo>
                  <a:pt x="0" y="994864"/>
                </a:lnTo>
                <a:lnTo>
                  <a:pt x="0" y="1031316"/>
                </a:lnTo>
                <a:lnTo>
                  <a:pt x="54276" y="980547"/>
                </a:lnTo>
                <a:lnTo>
                  <a:pt x="446115" y="884559"/>
                </a:lnTo>
                <a:lnTo>
                  <a:pt x="441440" y="861987"/>
                </a:lnTo>
                <a:lnTo>
                  <a:pt x="84884" y="951838"/>
                </a:lnTo>
                <a:lnTo>
                  <a:pt x="403527" y="653284"/>
                </a:lnTo>
                <a:lnTo>
                  <a:pt x="802378" y="555616"/>
                </a:lnTo>
                <a:lnTo>
                  <a:pt x="797703" y="533044"/>
                </a:lnTo>
                <a:lnTo>
                  <a:pt x="434062" y="624648"/>
                </a:lnTo>
                <a:lnTo>
                  <a:pt x="730570" y="346913"/>
                </a:lnTo>
                <a:close/>
              </a:path>
            </a:pathLst>
          </a:custGeom>
          <a:solidFill>
            <a:srgbClr val="FB907A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49" name="" descr="94af3a42-8c0c-4c42-8acf-400c18c26ced"/>
          <p:cNvGrpSpPr/>
          <p:nvPr/>
        </p:nvGrpSpPr>
        <p:grpSpPr>
          <a:xfrm>
            <a:off x="1680" y="1465639"/>
            <a:ext cx="982792" cy="902446"/>
            <a:chOff x="1680" y="1465639"/>
            <a:chExt cx="982792" cy="902446"/>
          </a:xfrm>
          <a:solidFill>
            <a:srgbClr val="FFFFFF"/>
          </a:solidFill>
        </p:grpSpPr>
        <p:sp>
          <p:nvSpPr>
            <p:cNvPr id="50" name="" descr="60329035-3f1f-47aa-94a3-48b7669dacb0"/>
            <p:cNvSpPr/>
            <p:nvPr/>
          </p:nvSpPr>
          <p:spPr>
            <a:xfrm>
              <a:off x="1753" y="1607682"/>
              <a:ext cx="152107" cy="284694"/>
            </a:xfrm>
            <a:custGeom>
              <a:gdLst>
                <a:gd name="connsiteX0" fmla="*/ 110524 w 152107"/>
                <a:gd name="connsiteY0" fmla="*/ 1992 h 284694"/>
                <a:gd name="connsiteX1" fmla="*/ 0 w 152107"/>
                <a:gd name="connsiteY1" fmla="*/ 81105 h 284694"/>
                <a:gd name="connsiteX2" fmla="*/ 0 w 152107"/>
                <a:gd name="connsiteY2" fmla="*/ 284695 h 284694"/>
                <a:gd name="connsiteX3" fmla="*/ 110524 w 152107"/>
                <a:gd name="connsiteY3" fmla="*/ 1992 h 2846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07" h="284694">
                  <a:moveTo>
                    <a:pt x="110524" y="1992"/>
                  </a:moveTo>
                  <a:cubicBezTo>
                    <a:pt x="70055" y="-9915"/>
                    <a:pt x="29366" y="33476"/>
                    <a:pt x="0" y="81105"/>
                  </a:cubicBezTo>
                  <a:lnTo>
                    <a:pt x="0" y="284695"/>
                  </a:lnTo>
                  <a:cubicBezTo>
                    <a:pt x="85176" y="229177"/>
                    <a:pt x="221268" y="34645"/>
                    <a:pt x="110524" y="1992"/>
                  </a:cubicBezTo>
                  <a:close/>
                </a:path>
              </a:pathLst>
            </a:custGeom>
            <a:solidFill>
              <a:srgbClr val="FFFFFF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" descr="20e39e1c-bb62-4537-8b00-7378f582d76a"/>
            <p:cNvSpPr/>
            <p:nvPr/>
          </p:nvSpPr>
          <p:spPr>
            <a:xfrm>
              <a:off x="1753" y="2084790"/>
              <a:ext cx="137366" cy="283296"/>
            </a:xfrm>
            <a:custGeom>
              <a:gdLst>
                <a:gd name="connsiteX0" fmla="*/ 108698 w 137366"/>
                <a:gd name="connsiteY0" fmla="*/ 280365 h 283296"/>
                <a:gd name="connsiteX1" fmla="*/ 120240 w 137366"/>
                <a:gd name="connsiteY1" fmla="*/ 121628 h 283296"/>
                <a:gd name="connsiteX2" fmla="*/ 0 w 137366"/>
                <a:gd name="connsiteY2" fmla="*/ 0 h 283296"/>
                <a:gd name="connsiteX3" fmla="*/ 0 w 137366"/>
                <a:gd name="connsiteY3" fmla="*/ 218053 h 283296"/>
                <a:gd name="connsiteX4" fmla="*/ 108698 w 137366"/>
                <a:gd name="connsiteY4" fmla="*/ 280365 h 2832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366" h="283296">
                  <a:moveTo>
                    <a:pt x="108698" y="280365"/>
                  </a:moveTo>
                  <a:cubicBezTo>
                    <a:pt x="155742" y="259399"/>
                    <a:pt x="133827" y="154646"/>
                    <a:pt x="120240" y="121628"/>
                  </a:cubicBezTo>
                  <a:cubicBezTo>
                    <a:pt x="100809" y="74365"/>
                    <a:pt x="52742" y="27101"/>
                    <a:pt x="0" y="0"/>
                  </a:cubicBezTo>
                  <a:lnTo>
                    <a:pt x="0" y="218053"/>
                  </a:lnTo>
                  <a:cubicBezTo>
                    <a:pt x="36598" y="260203"/>
                    <a:pt x="78967" y="293587"/>
                    <a:pt x="108698" y="280365"/>
                  </a:cubicBezTo>
                  <a:close/>
                </a:path>
              </a:pathLst>
            </a:custGeom>
            <a:solidFill>
              <a:srgbClr val="FFFFFF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" descr="2400cdaf-4561-4ff7-8d65-d9ce6acc15df"/>
            <p:cNvSpPr/>
            <p:nvPr/>
          </p:nvSpPr>
          <p:spPr>
            <a:xfrm>
              <a:off x="1680" y="1465639"/>
              <a:ext cx="982792" cy="775894"/>
            </a:xfrm>
            <a:custGeom>
              <a:gdLst>
                <a:gd name="connsiteX0" fmla="*/ 639404 w 982792"/>
                <a:gd name="connsiteY0" fmla="*/ 306643 h 775894"/>
                <a:gd name="connsiteX1" fmla="*/ 639331 w 982792"/>
                <a:gd name="connsiteY1" fmla="*/ 306863 h 775894"/>
                <a:gd name="connsiteX2" fmla="*/ 578627 w 982792"/>
                <a:gd name="connsiteY2" fmla="*/ 338858 h 775894"/>
                <a:gd name="connsiteX3" fmla="*/ 590169 w 982792"/>
                <a:gd name="connsiteY3" fmla="*/ 285897 h 775894"/>
                <a:gd name="connsiteX4" fmla="*/ 705880 w 982792"/>
                <a:gd name="connsiteY4" fmla="*/ 126576 h 775894"/>
                <a:gd name="connsiteX5" fmla="*/ 659420 w 982792"/>
                <a:gd name="connsiteY5" fmla="*/ 273 h 775894"/>
                <a:gd name="connsiteX6" fmla="*/ 552402 w 982792"/>
                <a:gd name="connsiteY6" fmla="*/ 183847 h 775894"/>
                <a:gd name="connsiteX7" fmla="*/ 576655 w 982792"/>
                <a:gd name="connsiteY7" fmla="*/ 288454 h 775894"/>
                <a:gd name="connsiteX8" fmla="*/ 564090 w 982792"/>
                <a:gd name="connsiteY8" fmla="*/ 346017 h 775894"/>
                <a:gd name="connsiteX9" fmla="*/ 504628 w 982792"/>
                <a:gd name="connsiteY9" fmla="*/ 373484 h 775894"/>
                <a:gd name="connsiteX10" fmla="*/ 502144 w 982792"/>
                <a:gd name="connsiteY10" fmla="*/ 372461 h 775894"/>
                <a:gd name="connsiteX11" fmla="*/ 501048 w 982792"/>
                <a:gd name="connsiteY11" fmla="*/ 375091 h 775894"/>
                <a:gd name="connsiteX12" fmla="*/ 400239 w 982792"/>
                <a:gd name="connsiteY12" fmla="*/ 414757 h 775894"/>
                <a:gd name="connsiteX13" fmla="*/ 400678 w 982792"/>
                <a:gd name="connsiteY13" fmla="*/ 367713 h 775894"/>
                <a:gd name="connsiteX14" fmla="*/ 511640 w 982792"/>
                <a:gd name="connsiteY14" fmla="*/ 210583 h 775894"/>
                <a:gd name="connsiteX15" fmla="*/ 465181 w 982792"/>
                <a:gd name="connsiteY15" fmla="*/ 84280 h 775894"/>
                <a:gd name="connsiteX16" fmla="*/ 358163 w 982792"/>
                <a:gd name="connsiteY16" fmla="*/ 267854 h 775894"/>
                <a:gd name="connsiteX17" fmla="*/ 387967 w 982792"/>
                <a:gd name="connsiteY17" fmla="*/ 373046 h 775894"/>
                <a:gd name="connsiteX18" fmla="*/ 387529 w 982792"/>
                <a:gd name="connsiteY18" fmla="*/ 419213 h 775894"/>
                <a:gd name="connsiteX19" fmla="*/ 201763 w 982792"/>
                <a:gd name="connsiteY19" fmla="*/ 470494 h 775894"/>
                <a:gd name="connsiteX20" fmla="*/ 201252 w 982792"/>
                <a:gd name="connsiteY20" fmla="*/ 418117 h 775894"/>
                <a:gd name="connsiteX21" fmla="*/ 314333 w 982792"/>
                <a:gd name="connsiteY21" fmla="*/ 260038 h 775894"/>
                <a:gd name="connsiteX22" fmla="*/ 267873 w 982792"/>
                <a:gd name="connsiteY22" fmla="*/ 133735 h 775894"/>
                <a:gd name="connsiteX23" fmla="*/ 160856 w 982792"/>
                <a:gd name="connsiteY23" fmla="*/ 317309 h 775894"/>
                <a:gd name="connsiteX24" fmla="*/ 188614 w 982792"/>
                <a:gd name="connsiteY24" fmla="*/ 422573 h 775894"/>
                <a:gd name="connsiteX25" fmla="*/ 189126 w 982792"/>
                <a:gd name="connsiteY25" fmla="*/ 473124 h 775894"/>
                <a:gd name="connsiteX26" fmla="*/ 0 w 982792"/>
                <a:gd name="connsiteY26" fmla="*/ 498910 h 775894"/>
                <a:gd name="connsiteX27" fmla="*/ 0 w 982792"/>
                <a:gd name="connsiteY27" fmla="*/ 523601 h 775894"/>
                <a:gd name="connsiteX28" fmla="*/ 54495 w 982792"/>
                <a:gd name="connsiteY28" fmla="*/ 518122 h 775894"/>
                <a:gd name="connsiteX29" fmla="*/ 107310 w 982792"/>
                <a:gd name="connsiteY29" fmla="*/ 573421 h 775894"/>
                <a:gd name="connsiteX30" fmla="*/ 165969 w 982792"/>
                <a:gd name="connsiteY30" fmla="*/ 686575 h 775894"/>
                <a:gd name="connsiteX31" fmla="*/ 406887 w 982792"/>
                <a:gd name="connsiteY31" fmla="*/ 760428 h 775894"/>
                <a:gd name="connsiteX32" fmla="*/ 120240 w 982792"/>
                <a:gd name="connsiteY32" fmla="*/ 568600 h 775894"/>
                <a:gd name="connsiteX33" fmla="*/ 70128 w 982792"/>
                <a:gd name="connsiteY33" fmla="*/ 516077 h 775894"/>
                <a:gd name="connsiteX34" fmla="*/ 264951 w 982792"/>
                <a:gd name="connsiteY34" fmla="*/ 475973 h 775894"/>
                <a:gd name="connsiteX35" fmla="*/ 345525 w 982792"/>
                <a:gd name="connsiteY35" fmla="*/ 511475 h 775894"/>
                <a:gd name="connsiteX36" fmla="*/ 343626 w 982792"/>
                <a:gd name="connsiteY36" fmla="*/ 512571 h 775894"/>
                <a:gd name="connsiteX37" fmla="*/ 409809 w 982792"/>
                <a:gd name="connsiteY37" fmla="*/ 601472 h 775894"/>
                <a:gd name="connsiteX38" fmla="*/ 623772 w 982792"/>
                <a:gd name="connsiteY38" fmla="*/ 624191 h 775894"/>
                <a:gd name="connsiteX39" fmla="*/ 548530 w 982792"/>
                <a:gd name="connsiteY39" fmla="*/ 510525 h 775894"/>
                <a:gd name="connsiteX40" fmla="*/ 359989 w 982792"/>
                <a:gd name="connsiteY40" fmla="*/ 504024 h 775894"/>
                <a:gd name="connsiteX41" fmla="*/ 284163 w 982792"/>
                <a:gd name="connsiteY41" fmla="*/ 470640 h 775894"/>
                <a:gd name="connsiteX42" fmla="*/ 509741 w 982792"/>
                <a:gd name="connsiteY42" fmla="*/ 389482 h 775894"/>
                <a:gd name="connsiteX43" fmla="*/ 563652 w 982792"/>
                <a:gd name="connsiteY43" fmla="*/ 412200 h 775894"/>
                <a:gd name="connsiteX44" fmla="*/ 626255 w 982792"/>
                <a:gd name="connsiteY44" fmla="*/ 501175 h 775894"/>
                <a:gd name="connsiteX45" fmla="*/ 835543 w 982792"/>
                <a:gd name="connsiteY45" fmla="*/ 537992 h 775894"/>
                <a:gd name="connsiteX46" fmla="*/ 769141 w 982792"/>
                <a:gd name="connsiteY46" fmla="*/ 420966 h 775894"/>
                <a:gd name="connsiteX47" fmla="*/ 577458 w 982792"/>
                <a:gd name="connsiteY47" fmla="*/ 404311 h 775894"/>
                <a:gd name="connsiteX48" fmla="*/ 525739 w 982792"/>
                <a:gd name="connsiteY48" fmla="*/ 382542 h 775894"/>
                <a:gd name="connsiteX49" fmla="*/ 570811 w 982792"/>
                <a:gd name="connsiteY49" fmla="*/ 361796 h 775894"/>
                <a:gd name="connsiteX50" fmla="*/ 573440 w 982792"/>
                <a:gd name="connsiteY50" fmla="*/ 362380 h 775894"/>
                <a:gd name="connsiteX51" fmla="*/ 573879 w 982792"/>
                <a:gd name="connsiteY51" fmla="*/ 360335 h 775894"/>
                <a:gd name="connsiteX52" fmla="*/ 644153 w 982792"/>
                <a:gd name="connsiteY52" fmla="*/ 324906 h 775894"/>
                <a:gd name="connsiteX53" fmla="*/ 759717 w 982792"/>
                <a:gd name="connsiteY53" fmla="*/ 349524 h 775894"/>
                <a:gd name="connsiteX54" fmla="*/ 982154 w 982792"/>
                <a:gd name="connsiteY54" fmla="*/ 231256 h 775894"/>
                <a:gd name="connsiteX55" fmla="*/ 639404 w 982792"/>
                <a:gd name="connsiteY55" fmla="*/ 306643 h 77589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982792" h="775894">
                  <a:moveTo>
                    <a:pt x="639404" y="306643"/>
                  </a:moveTo>
                  <a:cubicBezTo>
                    <a:pt x="639404" y="306717"/>
                    <a:pt x="639331" y="306790"/>
                    <a:pt x="639331" y="306863"/>
                  </a:cubicBezTo>
                  <a:cubicBezTo>
                    <a:pt x="619023" y="318185"/>
                    <a:pt x="598789" y="328851"/>
                    <a:pt x="578627" y="338858"/>
                  </a:cubicBezTo>
                  <a:lnTo>
                    <a:pt x="590169" y="285897"/>
                  </a:lnTo>
                  <a:cubicBezTo>
                    <a:pt x="647367" y="259746"/>
                    <a:pt x="699305" y="186623"/>
                    <a:pt x="705880" y="126576"/>
                  </a:cubicBezTo>
                  <a:cubicBezTo>
                    <a:pt x="709240" y="96552"/>
                    <a:pt x="702519" y="6336"/>
                    <a:pt x="659420" y="273"/>
                  </a:cubicBezTo>
                  <a:cubicBezTo>
                    <a:pt x="606386" y="-7178"/>
                    <a:pt x="555689" y="140090"/>
                    <a:pt x="552402" y="183847"/>
                  </a:cubicBezTo>
                  <a:cubicBezTo>
                    <a:pt x="546850" y="257554"/>
                    <a:pt x="563506" y="284071"/>
                    <a:pt x="576655" y="288454"/>
                  </a:cubicBezTo>
                  <a:lnTo>
                    <a:pt x="564090" y="346017"/>
                  </a:lnTo>
                  <a:cubicBezTo>
                    <a:pt x="544147" y="355733"/>
                    <a:pt x="524278" y="364937"/>
                    <a:pt x="504628" y="373484"/>
                  </a:cubicBezTo>
                  <a:lnTo>
                    <a:pt x="502144" y="372461"/>
                  </a:lnTo>
                  <a:lnTo>
                    <a:pt x="501048" y="375091"/>
                  </a:lnTo>
                  <a:cubicBezTo>
                    <a:pt x="466861" y="389920"/>
                    <a:pt x="433185" y="403069"/>
                    <a:pt x="400239" y="414757"/>
                  </a:cubicBezTo>
                  <a:lnTo>
                    <a:pt x="400678" y="367713"/>
                  </a:lnTo>
                  <a:cubicBezTo>
                    <a:pt x="455976" y="339808"/>
                    <a:pt x="505139" y="268950"/>
                    <a:pt x="511640" y="210583"/>
                  </a:cubicBezTo>
                  <a:cubicBezTo>
                    <a:pt x="514928" y="180560"/>
                    <a:pt x="508280" y="90343"/>
                    <a:pt x="465181" y="84280"/>
                  </a:cubicBezTo>
                  <a:cubicBezTo>
                    <a:pt x="412074" y="76829"/>
                    <a:pt x="361450" y="224097"/>
                    <a:pt x="358163" y="267854"/>
                  </a:cubicBezTo>
                  <a:cubicBezTo>
                    <a:pt x="351734" y="352665"/>
                    <a:pt x="374745" y="374945"/>
                    <a:pt x="387967" y="373046"/>
                  </a:cubicBezTo>
                  <a:lnTo>
                    <a:pt x="387529" y="419213"/>
                  </a:lnTo>
                  <a:cubicBezTo>
                    <a:pt x="322076" y="441712"/>
                    <a:pt x="259619" y="458295"/>
                    <a:pt x="201763" y="470494"/>
                  </a:cubicBezTo>
                  <a:lnTo>
                    <a:pt x="201252" y="418117"/>
                  </a:lnTo>
                  <a:cubicBezTo>
                    <a:pt x="257427" y="391016"/>
                    <a:pt x="307832" y="319135"/>
                    <a:pt x="314333" y="260038"/>
                  </a:cubicBezTo>
                  <a:cubicBezTo>
                    <a:pt x="317693" y="230014"/>
                    <a:pt x="310973" y="139725"/>
                    <a:pt x="267873" y="133735"/>
                  </a:cubicBezTo>
                  <a:cubicBezTo>
                    <a:pt x="214839" y="126284"/>
                    <a:pt x="164143" y="273552"/>
                    <a:pt x="160856" y="317309"/>
                  </a:cubicBezTo>
                  <a:cubicBezTo>
                    <a:pt x="154792" y="397809"/>
                    <a:pt x="175173" y="421989"/>
                    <a:pt x="188614" y="422573"/>
                  </a:cubicBezTo>
                  <a:lnTo>
                    <a:pt x="189126" y="473124"/>
                  </a:lnTo>
                  <a:cubicBezTo>
                    <a:pt x="117756" y="487515"/>
                    <a:pt x="53838" y="495112"/>
                    <a:pt x="0" y="498910"/>
                  </a:cubicBezTo>
                  <a:lnTo>
                    <a:pt x="0" y="523601"/>
                  </a:lnTo>
                  <a:cubicBezTo>
                    <a:pt x="18262" y="522067"/>
                    <a:pt x="36525" y="520314"/>
                    <a:pt x="54495" y="518122"/>
                  </a:cubicBezTo>
                  <a:lnTo>
                    <a:pt x="107310" y="573421"/>
                  </a:lnTo>
                  <a:cubicBezTo>
                    <a:pt x="96206" y="583064"/>
                    <a:pt x="95111" y="616447"/>
                    <a:pt x="165969" y="686575"/>
                  </a:cubicBezTo>
                  <a:cubicBezTo>
                    <a:pt x="202567" y="722808"/>
                    <a:pt x="342969" y="811490"/>
                    <a:pt x="406887" y="760428"/>
                  </a:cubicBezTo>
                  <a:cubicBezTo>
                    <a:pt x="521648" y="668751"/>
                    <a:pt x="212502" y="549680"/>
                    <a:pt x="120240" y="568600"/>
                  </a:cubicBezTo>
                  <a:lnTo>
                    <a:pt x="70128" y="516077"/>
                  </a:lnTo>
                  <a:cubicBezTo>
                    <a:pt x="138137" y="506873"/>
                    <a:pt x="203517" y="492774"/>
                    <a:pt x="264951" y="475973"/>
                  </a:cubicBezTo>
                  <a:lnTo>
                    <a:pt x="345525" y="511475"/>
                  </a:lnTo>
                  <a:cubicBezTo>
                    <a:pt x="344941" y="511840"/>
                    <a:pt x="344210" y="512205"/>
                    <a:pt x="343626" y="512571"/>
                  </a:cubicBezTo>
                  <a:cubicBezTo>
                    <a:pt x="332011" y="519949"/>
                    <a:pt x="332376" y="553186"/>
                    <a:pt x="409809" y="601472"/>
                  </a:cubicBezTo>
                  <a:cubicBezTo>
                    <a:pt x="447430" y="624994"/>
                    <a:pt x="598058" y="671965"/>
                    <a:pt x="623772" y="624191"/>
                  </a:cubicBezTo>
                  <a:cubicBezTo>
                    <a:pt x="644737" y="585401"/>
                    <a:pt x="575047" y="525793"/>
                    <a:pt x="548530" y="510525"/>
                  </a:cubicBezTo>
                  <a:cubicBezTo>
                    <a:pt x="498930" y="481890"/>
                    <a:pt x="416018" y="478749"/>
                    <a:pt x="359989" y="504024"/>
                  </a:cubicBezTo>
                  <a:lnTo>
                    <a:pt x="284163" y="470640"/>
                  </a:lnTo>
                  <a:cubicBezTo>
                    <a:pt x="368390" y="446534"/>
                    <a:pt x="444800" y="417606"/>
                    <a:pt x="509741" y="389482"/>
                  </a:cubicBezTo>
                  <a:lnTo>
                    <a:pt x="563652" y="412200"/>
                  </a:lnTo>
                  <a:cubicBezTo>
                    <a:pt x="555689" y="423012"/>
                    <a:pt x="561241" y="454131"/>
                    <a:pt x="626255" y="501175"/>
                  </a:cubicBezTo>
                  <a:cubicBezTo>
                    <a:pt x="661758" y="526888"/>
                    <a:pt x="806980" y="583283"/>
                    <a:pt x="835543" y="537992"/>
                  </a:cubicBezTo>
                  <a:cubicBezTo>
                    <a:pt x="858773" y="501175"/>
                    <a:pt x="794197" y="437841"/>
                    <a:pt x="769141" y="420966"/>
                  </a:cubicBezTo>
                  <a:cubicBezTo>
                    <a:pt x="720416" y="388240"/>
                    <a:pt x="634437" y="380058"/>
                    <a:pt x="577458" y="404311"/>
                  </a:cubicBezTo>
                  <a:lnTo>
                    <a:pt x="525739" y="382542"/>
                  </a:lnTo>
                  <a:cubicBezTo>
                    <a:pt x="541518" y="375529"/>
                    <a:pt x="556566" y="368590"/>
                    <a:pt x="570811" y="361796"/>
                  </a:cubicBezTo>
                  <a:lnTo>
                    <a:pt x="573440" y="362380"/>
                  </a:lnTo>
                  <a:lnTo>
                    <a:pt x="573879" y="360335"/>
                  </a:lnTo>
                  <a:cubicBezTo>
                    <a:pt x="600250" y="347697"/>
                    <a:pt x="623772" y="335717"/>
                    <a:pt x="644153" y="324906"/>
                  </a:cubicBezTo>
                  <a:cubicBezTo>
                    <a:pt x="655987" y="337397"/>
                    <a:pt x="687909" y="349962"/>
                    <a:pt x="759717" y="349524"/>
                  </a:cubicBezTo>
                  <a:cubicBezTo>
                    <a:pt x="811217" y="349231"/>
                    <a:pt x="973169" y="312560"/>
                    <a:pt x="982154" y="231256"/>
                  </a:cubicBezTo>
                  <a:cubicBezTo>
                    <a:pt x="999101" y="79751"/>
                    <a:pt x="673519" y="229795"/>
                    <a:pt x="639404" y="306643"/>
                  </a:cubicBezTo>
                  <a:close/>
                </a:path>
              </a:pathLst>
            </a:custGeom>
            <a:solidFill>
              <a:srgbClr val="FFFFFF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53" name="" descr="00c5418f-423a-4e0d-a518-428834da295c"/>
          <p:cNvGrpSpPr/>
          <p:nvPr/>
        </p:nvGrpSpPr>
        <p:grpSpPr>
          <a:xfrm>
            <a:off x="417113" y="1434209"/>
            <a:ext cx="983030" cy="1280780"/>
            <a:chOff x="417113" y="1434209"/>
            <a:chExt cx="983030" cy="1280780"/>
          </a:xfrm>
        </p:grpSpPr>
        <p:sp>
          <p:nvSpPr>
            <p:cNvPr id="54" name="" descr="7328b7ee-fdad-4e55-b101-650c52a12a0e"/>
            <p:cNvSpPr/>
            <p:nvPr/>
          </p:nvSpPr>
          <p:spPr>
            <a:xfrm>
              <a:off x="510179" y="1704858"/>
              <a:ext cx="396879" cy="811144"/>
            </a:xfrm>
            <a:custGeom>
              <a:gdLst>
                <a:gd name="connsiteX0" fmla="*/ 60558 w 396879"/>
                <a:gd name="connsiteY0" fmla="*/ 797776 h 811144"/>
                <a:gd name="connsiteX1" fmla="*/ 0 w 396879"/>
                <a:gd name="connsiteY1" fmla="*/ 473435 h 811144"/>
                <a:gd name="connsiteX2" fmla="*/ 64649 w 396879"/>
                <a:gd name="connsiteY2" fmla="*/ 515439 h 811144"/>
                <a:gd name="connsiteX3" fmla="*/ 48797 w 396879"/>
                <a:gd name="connsiteY3" fmla="*/ 309512 h 811144"/>
                <a:gd name="connsiteX4" fmla="*/ 95987 w 396879"/>
                <a:gd name="connsiteY4" fmla="*/ 370435 h 811144"/>
                <a:gd name="connsiteX5" fmla="*/ 87441 w 396879"/>
                <a:gd name="connsiteY5" fmla="*/ 169037 h 811144"/>
                <a:gd name="connsiteX6" fmla="*/ 149168 w 396879"/>
                <a:gd name="connsiteY6" fmla="*/ 245812 h 811144"/>
                <a:gd name="connsiteX7" fmla="*/ 179995 w 396879"/>
                <a:gd name="connsiteY7" fmla="*/ 0 h 811144"/>
                <a:gd name="connsiteX8" fmla="*/ 305567 w 396879"/>
                <a:gd name="connsiteY8" fmla="*/ 297239 h 811144"/>
                <a:gd name="connsiteX9" fmla="*/ 370216 w 396879"/>
                <a:gd name="connsiteY9" fmla="*/ 226600 h 811144"/>
                <a:gd name="connsiteX10" fmla="*/ 298627 w 396879"/>
                <a:gd name="connsiteY10" fmla="*/ 440052 h 811144"/>
                <a:gd name="connsiteX11" fmla="*/ 396879 w 396879"/>
                <a:gd name="connsiteY11" fmla="*/ 358309 h 811144"/>
                <a:gd name="connsiteX12" fmla="*/ 248077 w 396879"/>
                <a:gd name="connsiteY12" fmla="*/ 613253 h 811144"/>
                <a:gd name="connsiteX13" fmla="*/ 317839 w 396879"/>
                <a:gd name="connsiteY13" fmla="*/ 590388 h 811144"/>
                <a:gd name="connsiteX14" fmla="*/ 84884 w 396879"/>
                <a:gd name="connsiteY14" fmla="*/ 811144 h 81114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6879" h="811144">
                  <a:moveTo>
                    <a:pt x="60558" y="797776"/>
                  </a:moveTo>
                  <a:cubicBezTo>
                    <a:pt x="54568" y="723558"/>
                    <a:pt x="34845" y="600104"/>
                    <a:pt x="0" y="473435"/>
                  </a:cubicBezTo>
                  <a:cubicBezTo>
                    <a:pt x="15340" y="481252"/>
                    <a:pt x="49528" y="505212"/>
                    <a:pt x="64649" y="515439"/>
                  </a:cubicBezTo>
                  <a:cubicBezTo>
                    <a:pt x="65891" y="472851"/>
                    <a:pt x="68448" y="391839"/>
                    <a:pt x="48797" y="309512"/>
                  </a:cubicBezTo>
                  <a:cubicBezTo>
                    <a:pt x="63115" y="331792"/>
                    <a:pt x="83423" y="349178"/>
                    <a:pt x="95987" y="370435"/>
                  </a:cubicBezTo>
                  <a:cubicBezTo>
                    <a:pt x="97521" y="313602"/>
                    <a:pt x="97156" y="255309"/>
                    <a:pt x="87441" y="169037"/>
                  </a:cubicBezTo>
                  <a:cubicBezTo>
                    <a:pt x="104534" y="194020"/>
                    <a:pt x="132585" y="215935"/>
                    <a:pt x="149168" y="245812"/>
                  </a:cubicBezTo>
                  <a:cubicBezTo>
                    <a:pt x="155961" y="163631"/>
                    <a:pt x="170279" y="82108"/>
                    <a:pt x="179995" y="0"/>
                  </a:cubicBezTo>
                  <a:cubicBezTo>
                    <a:pt x="229157" y="62238"/>
                    <a:pt x="295559" y="185108"/>
                    <a:pt x="305567" y="297239"/>
                  </a:cubicBezTo>
                  <a:cubicBezTo>
                    <a:pt x="325729" y="265755"/>
                    <a:pt x="352246" y="249538"/>
                    <a:pt x="370216" y="226600"/>
                  </a:cubicBezTo>
                  <a:cubicBezTo>
                    <a:pt x="371093" y="284529"/>
                    <a:pt x="336978" y="376133"/>
                    <a:pt x="298627" y="440052"/>
                  </a:cubicBezTo>
                  <a:cubicBezTo>
                    <a:pt x="329527" y="407252"/>
                    <a:pt x="365030" y="388625"/>
                    <a:pt x="396879" y="358309"/>
                  </a:cubicBezTo>
                  <a:cubicBezTo>
                    <a:pt x="369339" y="435084"/>
                    <a:pt x="325144" y="546047"/>
                    <a:pt x="248077" y="613253"/>
                  </a:cubicBezTo>
                  <a:cubicBezTo>
                    <a:pt x="264878" y="603902"/>
                    <a:pt x="295559" y="598204"/>
                    <a:pt x="317839" y="590388"/>
                  </a:cubicBezTo>
                  <a:cubicBezTo>
                    <a:pt x="265901" y="678559"/>
                    <a:pt x="173493" y="803255"/>
                    <a:pt x="84884" y="811144"/>
                  </a:cubicBezTo>
                </a:path>
              </a:pathLst>
            </a:custGeom>
            <a:solidFill>
              <a:srgbClr val="598F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" descr="7c8aaa27-f87f-4562-91e8-17ff0d126204"/>
            <p:cNvSpPr/>
            <p:nvPr/>
          </p:nvSpPr>
          <p:spPr>
            <a:xfrm>
              <a:off x="787841" y="1434209"/>
              <a:ext cx="484831" cy="874940"/>
            </a:xfrm>
            <a:custGeom>
              <a:gdLst>
                <a:gd name="connsiteX0" fmla="*/ 0 w 484831"/>
                <a:gd name="connsiteY0" fmla="*/ 853002 h 874940"/>
                <a:gd name="connsiteX1" fmla="*/ 13806 w 484831"/>
                <a:gd name="connsiteY1" fmla="*/ 479060 h 874940"/>
                <a:gd name="connsiteX2" fmla="*/ 74876 w 484831"/>
                <a:gd name="connsiteY2" fmla="*/ 541591 h 874940"/>
                <a:gd name="connsiteX3" fmla="*/ 108698 w 484831"/>
                <a:gd name="connsiteY3" fmla="*/ 309877 h 874940"/>
                <a:gd name="connsiteX4" fmla="*/ 145661 w 484831"/>
                <a:gd name="connsiteY4" fmla="*/ 388990 h 874940"/>
                <a:gd name="connsiteX5" fmla="*/ 186350 w 484831"/>
                <a:gd name="connsiteY5" fmla="*/ 163997 h 874940"/>
                <a:gd name="connsiteX6" fmla="*/ 235512 w 484831"/>
                <a:gd name="connsiteY6" fmla="*/ 264294 h 874940"/>
                <a:gd name="connsiteX7" fmla="*/ 330842 w 484831"/>
                <a:gd name="connsiteY7" fmla="*/ 0 h 874940"/>
                <a:gd name="connsiteX8" fmla="*/ 395710 w 484831"/>
                <a:gd name="connsiteY8" fmla="*/ 360135 h 874940"/>
                <a:gd name="connsiteX9" fmla="*/ 484831 w 484831"/>
                <a:gd name="connsiteY9" fmla="*/ 298116 h 874940"/>
                <a:gd name="connsiteX10" fmla="*/ 352465 w 484831"/>
                <a:gd name="connsiteY10" fmla="*/ 516462 h 874940"/>
                <a:gd name="connsiteX11" fmla="*/ 481471 w 484831"/>
                <a:gd name="connsiteY11" fmla="*/ 450498 h 874940"/>
                <a:gd name="connsiteX12" fmla="*/ 253336 w 484831"/>
                <a:gd name="connsiteY12" fmla="*/ 695507 h 874940"/>
                <a:gd name="connsiteX13" fmla="*/ 336248 w 484831"/>
                <a:gd name="connsiteY13" fmla="*/ 687617 h 874940"/>
                <a:gd name="connsiteX14" fmla="*/ 23522 w 484831"/>
                <a:gd name="connsiteY14" fmla="*/ 873894 h 87494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4831" h="874940">
                  <a:moveTo>
                    <a:pt x="0" y="853002"/>
                  </a:moveTo>
                  <a:cubicBezTo>
                    <a:pt x="11907" y="769360"/>
                    <a:pt x="20819" y="627862"/>
                    <a:pt x="13806" y="479060"/>
                  </a:cubicBezTo>
                  <a:cubicBezTo>
                    <a:pt x="28855" y="491552"/>
                    <a:pt x="60704" y="526616"/>
                    <a:pt x="74876" y="541591"/>
                  </a:cubicBezTo>
                  <a:cubicBezTo>
                    <a:pt x="86856" y="494766"/>
                    <a:pt x="109867" y="405791"/>
                    <a:pt x="108698" y="309877"/>
                  </a:cubicBezTo>
                  <a:cubicBezTo>
                    <a:pt x="118998" y="338074"/>
                    <a:pt x="137114" y="362400"/>
                    <a:pt x="145661" y="388990"/>
                  </a:cubicBezTo>
                  <a:cubicBezTo>
                    <a:pt x="161513" y="326459"/>
                    <a:pt x="175685" y="261883"/>
                    <a:pt x="186350" y="163997"/>
                  </a:cubicBezTo>
                  <a:cubicBezTo>
                    <a:pt x="199061" y="195846"/>
                    <a:pt x="224628" y="227112"/>
                    <a:pt x="235512" y="264294"/>
                  </a:cubicBezTo>
                  <a:cubicBezTo>
                    <a:pt x="263563" y="175027"/>
                    <a:pt x="299650" y="88390"/>
                    <a:pt x="330842" y="0"/>
                  </a:cubicBezTo>
                  <a:cubicBezTo>
                    <a:pt x="369705" y="81085"/>
                    <a:pt x="412585" y="233540"/>
                    <a:pt x="395710" y="360135"/>
                  </a:cubicBezTo>
                  <a:cubicBezTo>
                    <a:pt x="425880" y="330331"/>
                    <a:pt x="459191" y="319008"/>
                    <a:pt x="484831" y="298116"/>
                  </a:cubicBezTo>
                  <a:cubicBezTo>
                    <a:pt x="471390" y="362473"/>
                    <a:pt x="410759" y="455246"/>
                    <a:pt x="352465" y="516462"/>
                  </a:cubicBezTo>
                  <a:cubicBezTo>
                    <a:pt x="394834" y="487899"/>
                    <a:pt x="438810" y="476065"/>
                    <a:pt x="481471" y="450498"/>
                  </a:cubicBezTo>
                  <a:cubicBezTo>
                    <a:pt x="431870" y="528588"/>
                    <a:pt x="355387" y="640354"/>
                    <a:pt x="253336" y="695507"/>
                  </a:cubicBezTo>
                  <a:cubicBezTo>
                    <a:pt x="274229" y="689370"/>
                    <a:pt x="309585" y="690685"/>
                    <a:pt x="336248" y="687617"/>
                  </a:cubicBezTo>
                  <a:cubicBezTo>
                    <a:pt x="256770" y="772209"/>
                    <a:pt x="123527" y="887116"/>
                    <a:pt x="23522" y="873894"/>
                  </a:cubicBezTo>
                </a:path>
              </a:pathLst>
            </a:custGeom>
            <a:solidFill>
              <a:srgbClr val="306E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6" name="" descr="e2b9d973-5e7b-445f-b59f-641a992cd2ae"/>
            <p:cNvSpPr/>
            <p:nvPr/>
          </p:nvSpPr>
          <p:spPr>
            <a:xfrm>
              <a:off x="601929" y="1919186"/>
              <a:ext cx="798214" cy="625126"/>
            </a:xfrm>
            <a:custGeom>
              <a:gdLst>
                <a:gd name="connsiteX0" fmla="*/ 0 w 798214"/>
                <a:gd name="connsiteY0" fmla="*/ 528880 h 625126"/>
                <a:gd name="connsiteX1" fmla="*/ 237777 w 798214"/>
                <a:gd name="connsiteY1" fmla="*/ 217761 h 625126"/>
                <a:gd name="connsiteX2" fmla="*/ 252168 w 798214"/>
                <a:gd name="connsiteY2" fmla="*/ 308124 h 625126"/>
                <a:gd name="connsiteX3" fmla="*/ 421059 w 798214"/>
                <a:gd name="connsiteY3" fmla="*/ 130540 h 625126"/>
                <a:gd name="connsiteX4" fmla="*/ 404842 w 798214"/>
                <a:gd name="connsiteY4" fmla="*/ 220464 h 625126"/>
                <a:gd name="connsiteX5" fmla="*/ 575559 w 798214"/>
                <a:gd name="connsiteY5" fmla="*/ 52815 h 625126"/>
                <a:gd name="connsiteX6" fmla="*/ 557004 w 798214"/>
                <a:gd name="connsiteY6" fmla="*/ 168234 h 625126"/>
                <a:gd name="connsiteX7" fmla="*/ 798214 w 798214"/>
                <a:gd name="connsiteY7" fmla="*/ 0 h 625126"/>
                <a:gd name="connsiteX8" fmla="*/ 635971 w 798214"/>
                <a:gd name="connsiteY8" fmla="*/ 346913 h 625126"/>
                <a:gd name="connsiteX9" fmla="*/ 749636 w 798214"/>
                <a:gd name="connsiteY9" fmla="*/ 347790 h 625126"/>
                <a:gd name="connsiteX10" fmla="*/ 504555 w 798214"/>
                <a:gd name="connsiteY10" fmla="*/ 454296 h 625126"/>
                <a:gd name="connsiteX11" fmla="*/ 654672 w 798214"/>
                <a:gd name="connsiteY11" fmla="*/ 475919 h 625126"/>
                <a:gd name="connsiteX12" fmla="*/ 311703 w 798214"/>
                <a:gd name="connsiteY12" fmla="*/ 547435 h 625126"/>
                <a:gd name="connsiteX13" fmla="*/ 387310 w 798214"/>
                <a:gd name="connsiteY13" fmla="*/ 590753 h 625126"/>
                <a:gd name="connsiteX14" fmla="*/ 21623 w 798214"/>
                <a:gd name="connsiteY14" fmla="*/ 580088 h 6251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8214" h="625126">
                  <a:moveTo>
                    <a:pt x="0" y="528880"/>
                  </a:moveTo>
                  <a:cubicBezTo>
                    <a:pt x="60704" y="464596"/>
                    <a:pt x="153843" y="349105"/>
                    <a:pt x="237777" y="217761"/>
                  </a:cubicBezTo>
                  <a:cubicBezTo>
                    <a:pt x="243110" y="237485"/>
                    <a:pt x="249173" y="286720"/>
                    <a:pt x="252168" y="308124"/>
                  </a:cubicBezTo>
                  <a:cubicBezTo>
                    <a:pt x="290665" y="275398"/>
                    <a:pt x="364153" y="213232"/>
                    <a:pt x="421059" y="130540"/>
                  </a:cubicBezTo>
                  <a:cubicBezTo>
                    <a:pt x="412804" y="160855"/>
                    <a:pt x="413534" y="192559"/>
                    <a:pt x="404842" y="220464"/>
                  </a:cubicBezTo>
                  <a:cubicBezTo>
                    <a:pt x="456122" y="176634"/>
                    <a:pt x="507257" y="130028"/>
                    <a:pt x="575559" y="52815"/>
                  </a:cubicBezTo>
                  <a:cubicBezTo>
                    <a:pt x="567158" y="87733"/>
                    <a:pt x="570080" y="129882"/>
                    <a:pt x="557004" y="168234"/>
                  </a:cubicBezTo>
                  <a:cubicBezTo>
                    <a:pt x="634875" y="108917"/>
                    <a:pt x="718079" y="56760"/>
                    <a:pt x="798214" y="0"/>
                  </a:cubicBezTo>
                  <a:cubicBezTo>
                    <a:pt x="782436" y="92773"/>
                    <a:pt x="726918" y="248954"/>
                    <a:pt x="635971" y="346913"/>
                  </a:cubicBezTo>
                  <a:cubicBezTo>
                    <a:pt x="679728" y="339681"/>
                    <a:pt x="715084" y="350127"/>
                    <a:pt x="749636" y="347790"/>
                  </a:cubicBezTo>
                  <a:cubicBezTo>
                    <a:pt x="699305" y="394615"/>
                    <a:pt x="591411" y="437276"/>
                    <a:pt x="504555" y="454296"/>
                  </a:cubicBezTo>
                  <a:cubicBezTo>
                    <a:pt x="558027" y="455465"/>
                    <a:pt x="602660" y="471974"/>
                    <a:pt x="654672" y="475919"/>
                  </a:cubicBezTo>
                  <a:cubicBezTo>
                    <a:pt x="565040" y="512663"/>
                    <a:pt x="432235" y="561899"/>
                    <a:pt x="311703" y="547435"/>
                  </a:cubicBezTo>
                  <a:cubicBezTo>
                    <a:pt x="333253" y="554813"/>
                    <a:pt x="362692" y="577312"/>
                    <a:pt x="387310" y="590753"/>
                  </a:cubicBezTo>
                  <a:cubicBezTo>
                    <a:pt x="294683" y="624064"/>
                    <a:pt x="151578" y="651969"/>
                    <a:pt x="21623" y="580088"/>
                  </a:cubicBezTo>
                </a:path>
              </a:pathLst>
            </a:custGeom>
            <a:solidFill>
              <a:srgbClr val="3078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7" name="" descr="88bbc0e1-5eba-483d-9187-6e87d5b048d7"/>
            <p:cNvSpPr/>
            <p:nvPr/>
          </p:nvSpPr>
          <p:spPr>
            <a:xfrm>
              <a:off x="417113" y="2367419"/>
              <a:ext cx="317839" cy="347570"/>
            </a:xfrm>
            <a:custGeom>
              <a:gdLst>
                <a:gd name="connsiteX0" fmla="*/ 0 w 317839"/>
                <a:gd name="connsiteY0" fmla="*/ 281753 h 347570"/>
                <a:gd name="connsiteX1" fmla="*/ 249611 w 317839"/>
                <a:gd name="connsiteY1" fmla="*/ 0 h 347570"/>
                <a:gd name="connsiteX2" fmla="*/ 317839 w 317839"/>
                <a:gd name="connsiteY2" fmla="*/ 28635 h 347570"/>
                <a:gd name="connsiteX3" fmla="*/ 52596 w 317839"/>
                <a:gd name="connsiteY3" fmla="*/ 347571 h 347570"/>
                <a:gd name="connsiteX4" fmla="*/ 0 w 317839"/>
                <a:gd name="connsiteY4" fmla="*/ 281753 h 34757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839" h="347570">
                  <a:moveTo>
                    <a:pt x="0" y="281753"/>
                  </a:moveTo>
                  <a:cubicBezTo>
                    <a:pt x="0" y="281753"/>
                    <a:pt x="169183" y="104826"/>
                    <a:pt x="249611" y="0"/>
                  </a:cubicBezTo>
                  <a:lnTo>
                    <a:pt x="317839" y="28635"/>
                  </a:lnTo>
                  <a:lnTo>
                    <a:pt x="52596" y="347571"/>
                  </a:lnTo>
                  <a:lnTo>
                    <a:pt x="0" y="281753"/>
                  </a:lnTo>
                  <a:close/>
                </a:path>
              </a:pathLst>
            </a:custGeom>
            <a:solidFill>
              <a:srgbClr val="3078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58" name="" descr="0b9f8b2e-f9b3-42a7-972a-1e4c8b0b0368"/>
          <p:cNvGrpSpPr/>
          <p:nvPr/>
        </p:nvGrpSpPr>
        <p:grpSpPr>
          <a:xfrm>
            <a:off x="127676" y="2081941"/>
            <a:ext cx="1628585" cy="1262365"/>
            <a:chOff x="127676" y="2081941"/>
            <a:chExt cx="1628585" cy="1262365"/>
          </a:xfrm>
        </p:grpSpPr>
        <p:sp>
          <p:nvSpPr>
            <p:cNvPr id="59" name="" descr="c00e4e2c-b5bf-4e41-b7b7-f014ec886d85"/>
            <p:cNvSpPr/>
            <p:nvPr/>
          </p:nvSpPr>
          <p:spPr>
            <a:xfrm>
              <a:off x="982957" y="2204372"/>
              <a:ext cx="362984" cy="617909"/>
            </a:xfrm>
            <a:custGeom>
              <a:gdLst>
                <a:gd name="connsiteX0" fmla="*/ 0 w 362984"/>
                <a:gd name="connsiteY0" fmla="*/ 600907 h 617909"/>
                <a:gd name="connsiteX1" fmla="*/ 20600 w 362984"/>
                <a:gd name="connsiteY1" fmla="*/ 333691 h 617909"/>
                <a:gd name="connsiteX2" fmla="*/ 62531 w 362984"/>
                <a:gd name="connsiteY2" fmla="*/ 380224 h 617909"/>
                <a:gd name="connsiteX3" fmla="*/ 93358 w 362984"/>
                <a:gd name="connsiteY3" fmla="*/ 215350 h 617909"/>
                <a:gd name="connsiteX4" fmla="*/ 117537 w 362984"/>
                <a:gd name="connsiteY4" fmla="*/ 273060 h 617909"/>
                <a:gd name="connsiteX5" fmla="*/ 153112 w 362984"/>
                <a:gd name="connsiteY5" fmla="*/ 113227 h 617909"/>
                <a:gd name="connsiteX6" fmla="*/ 185473 w 362984"/>
                <a:gd name="connsiteY6" fmla="*/ 186423 h 617909"/>
                <a:gd name="connsiteX7" fmla="*/ 261299 w 362984"/>
                <a:gd name="connsiteY7" fmla="*/ 0 h 617909"/>
                <a:gd name="connsiteX8" fmla="*/ 297386 w 362984"/>
                <a:gd name="connsiteY8" fmla="*/ 259619 h 617909"/>
                <a:gd name="connsiteX9" fmla="*/ 362984 w 362984"/>
                <a:gd name="connsiteY9" fmla="*/ 217761 h 617909"/>
                <a:gd name="connsiteX10" fmla="*/ 261956 w 362984"/>
                <a:gd name="connsiteY10" fmla="*/ 370216 h 617909"/>
                <a:gd name="connsiteX11" fmla="*/ 356191 w 362984"/>
                <a:gd name="connsiteY11" fmla="*/ 326751 h 617909"/>
                <a:gd name="connsiteX12" fmla="*/ 185839 w 362984"/>
                <a:gd name="connsiteY12" fmla="*/ 495569 h 617909"/>
                <a:gd name="connsiteX13" fmla="*/ 245374 w 362984"/>
                <a:gd name="connsiteY13" fmla="*/ 492282 h 617909"/>
                <a:gd name="connsiteX14" fmla="*/ 16217 w 362984"/>
                <a:gd name="connsiteY14" fmla="*/ 616613 h 6179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2984" h="617909">
                  <a:moveTo>
                    <a:pt x="0" y="600907"/>
                  </a:moveTo>
                  <a:cubicBezTo>
                    <a:pt x="10884" y="541372"/>
                    <a:pt x="21404" y="440344"/>
                    <a:pt x="20600" y="333691"/>
                  </a:cubicBezTo>
                  <a:cubicBezTo>
                    <a:pt x="30973" y="343042"/>
                    <a:pt x="52815" y="369047"/>
                    <a:pt x="62531" y="380224"/>
                  </a:cubicBezTo>
                  <a:cubicBezTo>
                    <a:pt x="72465" y="347059"/>
                    <a:pt x="91458" y="284017"/>
                    <a:pt x="93358" y="215350"/>
                  </a:cubicBezTo>
                  <a:cubicBezTo>
                    <a:pt x="99932" y="235805"/>
                    <a:pt x="112204" y="253775"/>
                    <a:pt x="117537" y="273060"/>
                  </a:cubicBezTo>
                  <a:cubicBezTo>
                    <a:pt x="130686" y="228792"/>
                    <a:pt x="142666" y="182990"/>
                    <a:pt x="153112" y="113227"/>
                  </a:cubicBezTo>
                  <a:cubicBezTo>
                    <a:pt x="161294" y="136384"/>
                    <a:pt x="178680" y="159541"/>
                    <a:pt x="185473" y="186423"/>
                  </a:cubicBezTo>
                  <a:cubicBezTo>
                    <a:pt x="208119" y="123381"/>
                    <a:pt x="236462" y="62385"/>
                    <a:pt x="261299" y="0"/>
                  </a:cubicBezTo>
                  <a:cubicBezTo>
                    <a:pt x="286793" y="59170"/>
                    <a:pt x="313091" y="169475"/>
                    <a:pt x="297386" y="259619"/>
                  </a:cubicBezTo>
                  <a:cubicBezTo>
                    <a:pt x="319812" y="239165"/>
                    <a:pt x="343991" y="232006"/>
                    <a:pt x="362984" y="217761"/>
                  </a:cubicBezTo>
                  <a:cubicBezTo>
                    <a:pt x="351515" y="263417"/>
                    <a:pt x="305494" y="328139"/>
                    <a:pt x="261956" y="370216"/>
                  </a:cubicBezTo>
                  <a:cubicBezTo>
                    <a:pt x="293075" y="351004"/>
                    <a:pt x="324925" y="343772"/>
                    <a:pt x="356191" y="326751"/>
                  </a:cubicBezTo>
                  <a:cubicBezTo>
                    <a:pt x="318424" y="381247"/>
                    <a:pt x="260495" y="458971"/>
                    <a:pt x="185839" y="495569"/>
                  </a:cubicBezTo>
                  <a:cubicBezTo>
                    <a:pt x="200960" y="491771"/>
                    <a:pt x="226235" y="493743"/>
                    <a:pt x="245374" y="492282"/>
                  </a:cubicBezTo>
                  <a:cubicBezTo>
                    <a:pt x="186058" y="550576"/>
                    <a:pt x="87368" y="628958"/>
                    <a:pt x="16217" y="616613"/>
                  </a:cubicBezTo>
                </a:path>
              </a:pathLst>
            </a:custGeom>
            <a:solidFill>
              <a:srgbClr val="598F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0" name="" descr="7d95d119-576f-4105-80b1-be2ebafe684e"/>
            <p:cNvSpPr/>
            <p:nvPr/>
          </p:nvSpPr>
          <p:spPr>
            <a:xfrm>
              <a:off x="1198526" y="2081941"/>
              <a:ext cx="496957" cy="629567"/>
            </a:xfrm>
            <a:custGeom>
              <a:gdLst>
                <a:gd name="connsiteX0" fmla="*/ 0 w 496957"/>
                <a:gd name="connsiteY0" fmla="*/ 599884 h 629567"/>
                <a:gd name="connsiteX1" fmla="*/ 89340 w 496957"/>
                <a:gd name="connsiteY1" fmla="*/ 309366 h 629567"/>
                <a:gd name="connsiteX2" fmla="*/ 124111 w 496957"/>
                <a:gd name="connsiteY2" fmla="*/ 371239 h 629567"/>
                <a:gd name="connsiteX3" fmla="*/ 199280 w 496957"/>
                <a:gd name="connsiteY3" fmla="*/ 196504 h 629567"/>
                <a:gd name="connsiteX4" fmla="*/ 211698 w 496957"/>
                <a:gd name="connsiteY4" fmla="*/ 266339 h 629567"/>
                <a:gd name="connsiteX5" fmla="*/ 290884 w 496957"/>
                <a:gd name="connsiteY5" fmla="*/ 98325 h 629567"/>
                <a:gd name="connsiteX6" fmla="*/ 308416 w 496957"/>
                <a:gd name="connsiteY6" fmla="*/ 187373 h 629567"/>
                <a:gd name="connsiteX7" fmla="*/ 438737 w 496957"/>
                <a:gd name="connsiteY7" fmla="*/ 0 h 629567"/>
                <a:gd name="connsiteX8" fmla="*/ 413973 w 496957"/>
                <a:gd name="connsiteY8" fmla="*/ 296217 h 629567"/>
                <a:gd name="connsiteX9" fmla="*/ 496957 w 496957"/>
                <a:gd name="connsiteY9" fmla="*/ 266266 h 629567"/>
                <a:gd name="connsiteX10" fmla="*/ 347205 w 496957"/>
                <a:gd name="connsiteY10" fmla="*/ 409736 h 629567"/>
                <a:gd name="connsiteX11" fmla="*/ 462332 w 496957"/>
                <a:gd name="connsiteY11" fmla="*/ 385118 h 629567"/>
                <a:gd name="connsiteX12" fmla="*/ 231860 w 496957"/>
                <a:gd name="connsiteY12" fmla="*/ 529465 h 629567"/>
                <a:gd name="connsiteX13" fmla="*/ 298627 w 496957"/>
                <a:gd name="connsiteY13" fmla="*/ 540641 h 629567"/>
                <a:gd name="connsiteX14" fmla="*/ 14099 w 496957"/>
                <a:gd name="connsiteY14" fmla="*/ 621069 h 6295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96957" h="629567">
                  <a:moveTo>
                    <a:pt x="0" y="599884"/>
                  </a:moveTo>
                  <a:cubicBezTo>
                    <a:pt x="26882" y="536770"/>
                    <a:pt x="63626" y="427633"/>
                    <a:pt x="89340" y="309366"/>
                  </a:cubicBezTo>
                  <a:cubicBezTo>
                    <a:pt x="98544" y="322295"/>
                    <a:pt x="116149" y="356483"/>
                    <a:pt x="124111" y="371239"/>
                  </a:cubicBezTo>
                  <a:cubicBezTo>
                    <a:pt x="143324" y="337052"/>
                    <a:pt x="180068" y="272037"/>
                    <a:pt x="199280" y="196504"/>
                  </a:cubicBezTo>
                  <a:cubicBezTo>
                    <a:pt x="201471" y="220756"/>
                    <a:pt x="210529" y="243694"/>
                    <a:pt x="211698" y="266339"/>
                  </a:cubicBezTo>
                  <a:cubicBezTo>
                    <a:pt x="237266" y="220610"/>
                    <a:pt x="261956" y="172909"/>
                    <a:pt x="290884" y="98325"/>
                  </a:cubicBezTo>
                  <a:cubicBezTo>
                    <a:pt x="294171" y="126011"/>
                    <a:pt x="307685" y="155888"/>
                    <a:pt x="308416" y="187373"/>
                  </a:cubicBezTo>
                  <a:cubicBezTo>
                    <a:pt x="349178" y="123235"/>
                    <a:pt x="395710" y="62823"/>
                    <a:pt x="438737" y="0"/>
                  </a:cubicBezTo>
                  <a:cubicBezTo>
                    <a:pt x="452178" y="71808"/>
                    <a:pt x="453785" y="200448"/>
                    <a:pt x="413973" y="296217"/>
                  </a:cubicBezTo>
                  <a:cubicBezTo>
                    <a:pt x="443850" y="279196"/>
                    <a:pt x="472413" y="277297"/>
                    <a:pt x="496957" y="266266"/>
                  </a:cubicBezTo>
                  <a:cubicBezTo>
                    <a:pt x="472924" y="313895"/>
                    <a:pt x="405864" y="374015"/>
                    <a:pt x="347205" y="409736"/>
                  </a:cubicBezTo>
                  <a:cubicBezTo>
                    <a:pt x="386433" y="396222"/>
                    <a:pt x="423396" y="396222"/>
                    <a:pt x="462332" y="385118"/>
                  </a:cubicBezTo>
                  <a:cubicBezTo>
                    <a:pt x="406960" y="435961"/>
                    <a:pt x="323537" y="507623"/>
                    <a:pt x="231860" y="529465"/>
                  </a:cubicBezTo>
                  <a:cubicBezTo>
                    <a:pt x="249538" y="529026"/>
                    <a:pt x="277005" y="537500"/>
                    <a:pt x="298627" y="540641"/>
                  </a:cubicBezTo>
                  <a:cubicBezTo>
                    <a:pt x="218492" y="590315"/>
                    <a:pt x="89778" y="652480"/>
                    <a:pt x="14099" y="621069"/>
                  </a:cubicBezTo>
                </a:path>
              </a:pathLst>
            </a:custGeom>
            <a:solidFill>
              <a:srgbClr val="306E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61" name="" descr="8a4c73aa-f210-450a-9ca8-e6cc7b8d7ba5"/>
            <p:cNvSpPr/>
            <p:nvPr/>
          </p:nvSpPr>
          <p:spPr>
            <a:xfrm>
              <a:off x="1018824" y="2516440"/>
              <a:ext cx="737437" cy="384326"/>
            </a:xfrm>
            <a:custGeom>
              <a:gdLst>
                <a:gd name="connsiteX0" fmla="*/ 0 w 737437"/>
                <a:gd name="connsiteY0" fmla="*/ 252606 h 384326"/>
                <a:gd name="connsiteX1" fmla="*/ 251949 w 737437"/>
                <a:gd name="connsiteY1" fmla="*/ 58440 h 384326"/>
                <a:gd name="connsiteX2" fmla="*/ 244278 w 737437"/>
                <a:gd name="connsiteY2" fmla="*/ 132366 h 384326"/>
                <a:gd name="connsiteX3" fmla="*/ 414119 w 737437"/>
                <a:gd name="connsiteY3" fmla="*/ 28489 h 384326"/>
                <a:gd name="connsiteX4" fmla="*/ 382488 w 737437"/>
                <a:gd name="connsiteY4" fmla="*/ 95695 h 384326"/>
                <a:gd name="connsiteX5" fmla="*/ 551672 w 737437"/>
                <a:gd name="connsiteY5" fmla="*/ 0 h 384326"/>
                <a:gd name="connsiteX6" fmla="*/ 512882 w 737437"/>
                <a:gd name="connsiteY6" fmla="*/ 86637 h 384326"/>
                <a:gd name="connsiteX7" fmla="*/ 737437 w 737437"/>
                <a:gd name="connsiteY7" fmla="*/ 5332 h 384326"/>
                <a:gd name="connsiteX8" fmla="*/ 537281 w 737437"/>
                <a:gd name="connsiteY8" fmla="*/ 243475 h 384326"/>
                <a:gd name="connsiteX9" fmla="*/ 626255 w 737437"/>
                <a:gd name="connsiteY9" fmla="*/ 268020 h 384326"/>
                <a:gd name="connsiteX10" fmla="*/ 411562 w 737437"/>
                <a:gd name="connsiteY10" fmla="*/ 300088 h 384326"/>
                <a:gd name="connsiteX11" fmla="*/ 524789 w 737437"/>
                <a:gd name="connsiteY11" fmla="*/ 348593 h 384326"/>
                <a:gd name="connsiteX12" fmla="*/ 240626 w 737437"/>
                <a:gd name="connsiteY12" fmla="*/ 332595 h 384326"/>
                <a:gd name="connsiteX13" fmla="*/ 290884 w 737437"/>
                <a:gd name="connsiteY13" fmla="*/ 382488 h 384326"/>
                <a:gd name="connsiteX14" fmla="*/ 6136 w 737437"/>
                <a:gd name="connsiteY14" fmla="*/ 297312 h 3843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437" h="384326">
                  <a:moveTo>
                    <a:pt x="0" y="252606"/>
                  </a:moveTo>
                  <a:cubicBezTo>
                    <a:pt x="61143" y="214912"/>
                    <a:pt x="158518" y="143908"/>
                    <a:pt x="251949" y="58440"/>
                  </a:cubicBezTo>
                  <a:cubicBezTo>
                    <a:pt x="251949" y="75022"/>
                    <a:pt x="246397" y="114907"/>
                    <a:pt x="244278" y="132366"/>
                  </a:cubicBezTo>
                  <a:cubicBezTo>
                    <a:pt x="281388" y="114761"/>
                    <a:pt x="352100" y="81450"/>
                    <a:pt x="414119" y="28489"/>
                  </a:cubicBezTo>
                  <a:cubicBezTo>
                    <a:pt x="401262" y="50550"/>
                    <a:pt x="395199" y="75607"/>
                    <a:pt x="382488" y="95695"/>
                  </a:cubicBezTo>
                  <a:cubicBezTo>
                    <a:pt x="431943" y="72100"/>
                    <a:pt x="481909" y="46240"/>
                    <a:pt x="551672" y="0"/>
                  </a:cubicBezTo>
                  <a:cubicBezTo>
                    <a:pt x="537719" y="25640"/>
                    <a:pt x="531218" y="59316"/>
                    <a:pt x="512882" y="86637"/>
                  </a:cubicBezTo>
                  <a:cubicBezTo>
                    <a:pt x="586443" y="56467"/>
                    <a:pt x="662707" y="33018"/>
                    <a:pt x="737437" y="5332"/>
                  </a:cubicBezTo>
                  <a:cubicBezTo>
                    <a:pt x="705514" y="74803"/>
                    <a:pt x="629177" y="185692"/>
                    <a:pt x="537281" y="243475"/>
                  </a:cubicBezTo>
                  <a:cubicBezTo>
                    <a:pt x="573148" y="246981"/>
                    <a:pt x="598643" y="262614"/>
                    <a:pt x="626255" y="268020"/>
                  </a:cubicBezTo>
                  <a:cubicBezTo>
                    <a:pt x="576947" y="294171"/>
                    <a:pt x="483297" y="305056"/>
                    <a:pt x="411562" y="300088"/>
                  </a:cubicBezTo>
                  <a:cubicBezTo>
                    <a:pt x="453274" y="312215"/>
                    <a:pt x="484831" y="334568"/>
                    <a:pt x="524789" y="348593"/>
                  </a:cubicBezTo>
                  <a:cubicBezTo>
                    <a:pt x="446772" y="358601"/>
                    <a:pt x="332157" y="369339"/>
                    <a:pt x="240626" y="332595"/>
                  </a:cubicBezTo>
                  <a:cubicBezTo>
                    <a:pt x="256039" y="342895"/>
                    <a:pt x="274375" y="366783"/>
                    <a:pt x="290884" y="382488"/>
                  </a:cubicBezTo>
                  <a:cubicBezTo>
                    <a:pt x="211187" y="389209"/>
                    <a:pt x="93065" y="381027"/>
                    <a:pt x="6136" y="297312"/>
                  </a:cubicBezTo>
                </a:path>
              </a:pathLst>
            </a:custGeom>
            <a:solidFill>
              <a:srgbClr val="3078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62" name="" descr="349bff22-83c6-448f-94c3-7752f3f03625"/>
            <p:cNvGrpSpPr/>
            <p:nvPr/>
          </p:nvGrpSpPr>
          <p:grpSpPr>
            <a:xfrm>
              <a:off x="127676" y="2719446"/>
              <a:ext cx="1006420" cy="624861"/>
              <a:chOff x="127676" y="2719446"/>
              <a:chExt cx="1006420" cy="624861"/>
            </a:xfrm>
          </p:grpSpPr>
          <p:sp>
            <p:nvSpPr>
              <p:cNvPr id="63" name="" descr="de0d0900-f483-4da0-8bdd-c63803228e20"/>
              <p:cNvSpPr/>
              <p:nvPr/>
            </p:nvSpPr>
            <p:spPr>
              <a:xfrm>
                <a:off x="831525" y="2719446"/>
                <a:ext cx="302571" cy="231348"/>
              </a:xfrm>
              <a:custGeom>
                <a:gdLst>
                  <a:gd name="connsiteX0" fmla="*/ 0 w 302571"/>
                  <a:gd name="connsiteY0" fmla="*/ 168599 h 231348"/>
                  <a:gd name="connsiteX1" fmla="*/ 255090 w 302571"/>
                  <a:gd name="connsiteY1" fmla="*/ 0 h 231348"/>
                  <a:gd name="connsiteX2" fmla="*/ 302572 w 302571"/>
                  <a:gd name="connsiteY2" fmla="*/ 36817 h 231348"/>
                  <a:gd name="connsiteX3" fmla="*/ 27394 w 302571"/>
                  <a:gd name="connsiteY3" fmla="*/ 231349 h 231348"/>
                  <a:gd name="connsiteX4" fmla="*/ 0 w 302571"/>
                  <a:gd name="connsiteY4" fmla="*/ 168599 h 23134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571" h="231348">
                    <a:moveTo>
                      <a:pt x="0" y="168599"/>
                    </a:moveTo>
                    <a:cubicBezTo>
                      <a:pt x="0" y="168599"/>
                      <a:pt x="169914" y="65306"/>
                      <a:pt x="255090" y="0"/>
                    </a:cubicBezTo>
                    <a:lnTo>
                      <a:pt x="302572" y="36817"/>
                    </a:lnTo>
                    <a:lnTo>
                      <a:pt x="27394" y="231349"/>
                    </a:lnTo>
                    <a:lnTo>
                      <a:pt x="0" y="168599"/>
                    </a:lnTo>
                    <a:close/>
                  </a:path>
                </a:pathLst>
              </a:custGeom>
              <a:solidFill>
                <a:srgbClr val="3078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" descr="4f5c8535-75a3-4cb4-8dd4-583153eb6be4"/>
              <p:cNvSpPr/>
              <p:nvPr/>
            </p:nvSpPr>
            <p:spPr>
              <a:xfrm>
                <a:off x="127676" y="2859418"/>
                <a:ext cx="738218" cy="484888"/>
              </a:xfrm>
              <a:custGeom>
                <a:gdLst>
                  <a:gd name="connsiteX0" fmla="*/ 713710 w 738218"/>
                  <a:gd name="connsiteY0" fmla="*/ 29941 h 484888"/>
                  <a:gd name="connsiteX1" fmla="*/ 466802 w 738218"/>
                  <a:gd name="connsiteY1" fmla="*/ 52368 h 484888"/>
                  <a:gd name="connsiteX2" fmla="*/ 272855 w 738218"/>
                  <a:gd name="connsiteY2" fmla="*/ 178963 h 484888"/>
                  <a:gd name="connsiteX3" fmla="*/ 13529 w 738218"/>
                  <a:gd name="connsiteY3" fmla="*/ 408266 h 484888"/>
                  <a:gd name="connsiteX4" fmla="*/ 43844 w 738218"/>
                  <a:gd name="connsiteY4" fmla="*/ 484530 h 484888"/>
                  <a:gd name="connsiteX5" fmla="*/ 171462 w 738218"/>
                  <a:gd name="connsiteY5" fmla="*/ 454360 h 484888"/>
                  <a:gd name="connsiteX6" fmla="*/ 497994 w 738218"/>
                  <a:gd name="connsiteY6" fmla="*/ 313155 h 484888"/>
                  <a:gd name="connsiteX7" fmla="*/ 633356 w 738218"/>
                  <a:gd name="connsiteY7" fmla="*/ 244342 h 484888"/>
                  <a:gd name="connsiteX8" fmla="*/ 713710 w 738218"/>
                  <a:gd name="connsiteY8" fmla="*/ 29941 h 4848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8218" h="484888">
                    <a:moveTo>
                      <a:pt x="713710" y="29941"/>
                    </a:moveTo>
                    <a:cubicBezTo>
                      <a:pt x="673095" y="-17687"/>
                      <a:pt x="592886" y="-7241"/>
                      <a:pt x="466802" y="52368"/>
                    </a:cubicBezTo>
                    <a:cubicBezTo>
                      <a:pt x="390319" y="88527"/>
                      <a:pt x="335751" y="133234"/>
                      <a:pt x="272855" y="178963"/>
                    </a:cubicBezTo>
                    <a:cubicBezTo>
                      <a:pt x="175626" y="249602"/>
                      <a:pt x="71895" y="322067"/>
                      <a:pt x="13529" y="408266"/>
                    </a:cubicBezTo>
                    <a:cubicBezTo>
                      <a:pt x="-6195" y="437413"/>
                      <a:pt x="-10578" y="489716"/>
                      <a:pt x="43844" y="484530"/>
                    </a:cubicBezTo>
                    <a:cubicBezTo>
                      <a:pt x="83802" y="480731"/>
                      <a:pt x="132381" y="466706"/>
                      <a:pt x="171462" y="454360"/>
                    </a:cubicBezTo>
                    <a:cubicBezTo>
                      <a:pt x="283886" y="419004"/>
                      <a:pt x="395067" y="364217"/>
                      <a:pt x="497994" y="313155"/>
                    </a:cubicBezTo>
                    <a:cubicBezTo>
                      <a:pt x="543431" y="290583"/>
                      <a:pt x="588649" y="267791"/>
                      <a:pt x="633356" y="244342"/>
                    </a:cubicBezTo>
                    <a:cubicBezTo>
                      <a:pt x="756371" y="180132"/>
                      <a:pt x="753522" y="76620"/>
                      <a:pt x="713710" y="29941"/>
                    </a:cubicBezTo>
                    <a:close/>
                  </a:path>
                </a:pathLst>
              </a:custGeom>
              <a:solidFill>
                <a:srgbClr val="FFA017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" descr="bb47b125-1489-4afa-9ce8-1d7410d4cf11"/>
          <p:cNvGrpSpPr/>
          <p:nvPr/>
        </p:nvGrpSpPr>
        <p:grpSpPr>
          <a:xfrm>
            <a:off x="391984" y="3032131"/>
            <a:ext cx="667139" cy="427793"/>
            <a:chOff x="391984" y="3032131"/>
            <a:chExt cx="667139" cy="427793"/>
          </a:xfrm>
        </p:grpSpPr>
        <p:grpSp>
          <p:nvGrpSpPr>
            <p:cNvPr id="66" name="" descr="dd8b783d-9caf-4bd5-b3eb-97b0672582de"/>
            <p:cNvGrpSpPr/>
            <p:nvPr/>
          </p:nvGrpSpPr>
          <p:grpSpPr>
            <a:xfrm>
              <a:off x="632902" y="3032131"/>
              <a:ext cx="426221" cy="285931"/>
              <a:chOff x="632902" y="3032131"/>
              <a:chExt cx="426221" cy="285931"/>
            </a:xfrm>
            <a:solidFill>
              <a:srgbClr val="598F21"/>
            </a:solidFill>
          </p:grpSpPr>
          <p:sp>
            <p:nvSpPr>
              <p:cNvPr id="67" name="" descr="6f6df3ad-2c59-4295-8553-a23436a6fcee"/>
              <p:cNvSpPr/>
              <p:nvPr/>
            </p:nvSpPr>
            <p:spPr>
              <a:xfrm>
                <a:off x="690671" y="3032131"/>
                <a:ext cx="368452" cy="285931"/>
              </a:xfrm>
              <a:custGeom>
                <a:gdLst>
                  <a:gd name="connsiteX0" fmla="*/ 27334 w 368452"/>
                  <a:gd name="connsiteY0" fmla="*/ 237453 h 285931"/>
                  <a:gd name="connsiteX1" fmla="*/ 122810 w 368452"/>
                  <a:gd name="connsiteY1" fmla="*/ 280771 h 285931"/>
                  <a:gd name="connsiteX2" fmla="*/ 157436 w 368452"/>
                  <a:gd name="connsiteY2" fmla="*/ 227299 h 285931"/>
                  <a:gd name="connsiteX3" fmla="*/ 157655 w 368452"/>
                  <a:gd name="connsiteY3" fmla="*/ 228467 h 285931"/>
                  <a:gd name="connsiteX4" fmla="*/ 253569 w 368452"/>
                  <a:gd name="connsiteY4" fmla="*/ 172438 h 285931"/>
                  <a:gd name="connsiteX5" fmla="*/ 365116 w 368452"/>
                  <a:gd name="connsiteY5" fmla="*/ 80469 h 285931"/>
                  <a:gd name="connsiteX6" fmla="*/ 247871 w 368452"/>
                  <a:gd name="connsiteY6" fmla="*/ 61330 h 285931"/>
                  <a:gd name="connsiteX7" fmla="*/ 178693 w 368452"/>
                  <a:gd name="connsiteY7" fmla="*/ 4716 h 285931"/>
                  <a:gd name="connsiteX8" fmla="*/ 128508 w 368452"/>
                  <a:gd name="connsiteY8" fmla="*/ 97781 h 285931"/>
                  <a:gd name="connsiteX9" fmla="*/ 13163 w 368452"/>
                  <a:gd name="connsiteY9" fmla="*/ 85363 h 285931"/>
                  <a:gd name="connsiteX10" fmla="*/ 27334 w 368452"/>
                  <a:gd name="connsiteY10" fmla="*/ 237453 h 28593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8452" h="285931">
                    <a:moveTo>
                      <a:pt x="27334" y="237453"/>
                    </a:moveTo>
                    <a:cubicBezTo>
                      <a:pt x="49249" y="273685"/>
                      <a:pt x="82779" y="296769"/>
                      <a:pt x="122810" y="280771"/>
                    </a:cubicBezTo>
                    <a:cubicBezTo>
                      <a:pt x="144944" y="271932"/>
                      <a:pt x="164887" y="248483"/>
                      <a:pt x="157436" y="227299"/>
                    </a:cubicBezTo>
                    <a:cubicBezTo>
                      <a:pt x="157509" y="227372"/>
                      <a:pt x="157655" y="228467"/>
                      <a:pt x="157655" y="228467"/>
                    </a:cubicBezTo>
                    <a:cubicBezTo>
                      <a:pt x="188263" y="295381"/>
                      <a:pt x="298568" y="255204"/>
                      <a:pt x="253569" y="172438"/>
                    </a:cubicBezTo>
                    <a:cubicBezTo>
                      <a:pt x="306311" y="187340"/>
                      <a:pt x="385716" y="128389"/>
                      <a:pt x="365116" y="80469"/>
                    </a:cubicBezTo>
                    <a:cubicBezTo>
                      <a:pt x="341960" y="26485"/>
                      <a:pt x="286588" y="33205"/>
                      <a:pt x="247871" y="61330"/>
                    </a:cubicBezTo>
                    <a:cubicBezTo>
                      <a:pt x="261605" y="15747"/>
                      <a:pt x="216679" y="-11501"/>
                      <a:pt x="178693" y="4716"/>
                    </a:cubicBezTo>
                    <a:cubicBezTo>
                      <a:pt x="143483" y="19764"/>
                      <a:pt x="115432" y="65128"/>
                      <a:pt x="128508" y="97781"/>
                    </a:cubicBezTo>
                    <a:cubicBezTo>
                      <a:pt x="114337" y="51760"/>
                      <a:pt x="46108" y="34886"/>
                      <a:pt x="13163" y="85363"/>
                    </a:cubicBezTo>
                    <a:cubicBezTo>
                      <a:pt x="-9848" y="120500"/>
                      <a:pt x="-1155" y="190189"/>
                      <a:pt x="27334" y="237453"/>
                    </a:cubicBez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" descr="b1bc3c8e-da34-49d3-bdec-65ec7b8ba8e2"/>
              <p:cNvSpPr/>
              <p:nvPr/>
            </p:nvSpPr>
            <p:spPr>
              <a:xfrm>
                <a:off x="632902" y="3189009"/>
                <a:ext cx="127252" cy="59535"/>
              </a:xfrm>
              <a:custGeom>
                <a:gdLst>
                  <a:gd name="connsiteX0" fmla="*/ 6940 w 127252"/>
                  <a:gd name="connsiteY0" fmla="*/ 59535 h 59535"/>
                  <a:gd name="connsiteX1" fmla="*/ 0 w 127252"/>
                  <a:gd name="connsiteY1" fmla="*/ 39739 h 59535"/>
                  <a:gd name="connsiteX2" fmla="*/ 113519 w 127252"/>
                  <a:gd name="connsiteY2" fmla="*/ 0 h 59535"/>
                  <a:gd name="connsiteX3" fmla="*/ 127253 w 127252"/>
                  <a:gd name="connsiteY3" fmla="*/ 31192 h 5953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251" h="59534">
                    <a:moveTo>
                      <a:pt x="6940" y="59535"/>
                    </a:moveTo>
                    <a:lnTo>
                      <a:pt x="0" y="39739"/>
                    </a:lnTo>
                    <a:lnTo>
                      <a:pt x="113519" y="0"/>
                    </a:lnTo>
                    <a:lnTo>
                      <a:pt x="127253" y="31192"/>
                    </a:ln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69" name="" descr="18379c29-fe3f-48b1-b12f-ce3b612bfd22"/>
            <p:cNvGrpSpPr/>
            <p:nvPr/>
          </p:nvGrpSpPr>
          <p:grpSpPr>
            <a:xfrm>
              <a:off x="593967" y="3200859"/>
              <a:ext cx="434538" cy="259064"/>
              <a:chOff x="593967" y="3200859"/>
              <a:chExt cx="434538" cy="259064"/>
            </a:xfrm>
            <a:solidFill>
              <a:srgbClr val="4DA32D"/>
            </a:solidFill>
          </p:grpSpPr>
          <p:sp>
            <p:nvSpPr>
              <p:cNvPr id="70" name="" descr="9664abc5-6252-47a5-a2cc-6948dfee7739"/>
              <p:cNvSpPr/>
              <p:nvPr/>
            </p:nvSpPr>
            <p:spPr>
              <a:xfrm>
                <a:off x="654986" y="3200859"/>
                <a:ext cx="373519" cy="259064"/>
              </a:xfrm>
              <a:custGeom>
                <a:gdLst>
                  <a:gd name="connsiteX0" fmla="*/ 1000 w 373519"/>
                  <a:gd name="connsiteY0" fmla="*/ 155068 h 259064"/>
                  <a:gd name="connsiteX1" fmla="*/ 69448 w 373519"/>
                  <a:gd name="connsiteY1" fmla="*/ 234474 h 259064"/>
                  <a:gd name="connsiteX2" fmla="*/ 123286 w 373519"/>
                  <a:gd name="connsiteY2" fmla="*/ 200433 h 259064"/>
                  <a:gd name="connsiteX3" fmla="*/ 122993 w 373519"/>
                  <a:gd name="connsiteY3" fmla="*/ 201528 h 259064"/>
                  <a:gd name="connsiteX4" fmla="*/ 233591 w 373519"/>
                  <a:gd name="connsiteY4" fmla="*/ 190863 h 259064"/>
                  <a:gd name="connsiteX5" fmla="*/ 373481 w 373519"/>
                  <a:gd name="connsiteY5" fmla="*/ 154265 h 259064"/>
                  <a:gd name="connsiteX6" fmla="*/ 275083 w 373519"/>
                  <a:gd name="connsiteY6" fmla="*/ 87644 h 259064"/>
                  <a:gd name="connsiteX7" fmla="*/ 236074 w 373519"/>
                  <a:gd name="connsiteY7" fmla="*/ 7216 h 259064"/>
                  <a:gd name="connsiteX8" fmla="*/ 151483 w 373519"/>
                  <a:gd name="connsiteY8" fmla="*/ 70623 h 259064"/>
                  <a:gd name="connsiteX9" fmla="*/ 51989 w 373519"/>
                  <a:gd name="connsiteY9" fmla="*/ 10868 h 259064"/>
                  <a:gd name="connsiteX10" fmla="*/ 1000 w 373519"/>
                  <a:gd name="connsiteY10" fmla="*/ 155068 h 2590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3519" h="259064">
                    <a:moveTo>
                      <a:pt x="1000" y="155068"/>
                    </a:moveTo>
                    <a:cubicBezTo>
                      <a:pt x="5676" y="197145"/>
                      <a:pt x="26422" y="232209"/>
                      <a:pt x="69448" y="234474"/>
                    </a:cubicBezTo>
                    <a:cubicBezTo>
                      <a:pt x="93262" y="235789"/>
                      <a:pt x="121240" y="222786"/>
                      <a:pt x="123286" y="200433"/>
                    </a:cubicBezTo>
                    <a:cubicBezTo>
                      <a:pt x="123359" y="200579"/>
                      <a:pt x="122993" y="201601"/>
                      <a:pt x="122993" y="201528"/>
                    </a:cubicBezTo>
                    <a:cubicBezTo>
                      <a:pt x="122701" y="275089"/>
                      <a:pt x="239654" y="284951"/>
                      <a:pt x="233591" y="190863"/>
                    </a:cubicBezTo>
                    <a:cubicBezTo>
                      <a:pt x="275229" y="226511"/>
                      <a:pt x="372020" y="206350"/>
                      <a:pt x="373481" y="154265"/>
                    </a:cubicBezTo>
                    <a:cubicBezTo>
                      <a:pt x="375161" y="95533"/>
                      <a:pt x="322054" y="78439"/>
                      <a:pt x="275083" y="87644"/>
                    </a:cubicBezTo>
                    <a:cubicBezTo>
                      <a:pt x="306640" y="52069"/>
                      <a:pt x="277347" y="8458"/>
                      <a:pt x="236074" y="7216"/>
                    </a:cubicBezTo>
                    <a:cubicBezTo>
                      <a:pt x="197796" y="6120"/>
                      <a:pt x="153309" y="35486"/>
                      <a:pt x="151483" y="70623"/>
                    </a:cubicBezTo>
                    <a:cubicBezTo>
                      <a:pt x="157911" y="22922"/>
                      <a:pt x="103124" y="-21054"/>
                      <a:pt x="51989" y="10868"/>
                    </a:cubicBezTo>
                    <a:cubicBezTo>
                      <a:pt x="16414" y="33295"/>
                      <a:pt x="-4990" y="100208"/>
                      <a:pt x="1000" y="155068"/>
                    </a:cubicBezTo>
                    <a:close/>
                  </a:path>
                </a:pathLst>
              </a:custGeom>
              <a:solidFill>
                <a:srgbClr val="4DA32D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" descr="ea3afe95-ab82-4e31-92d2-8df3506c6884"/>
              <p:cNvSpPr/>
              <p:nvPr/>
            </p:nvSpPr>
            <p:spPr>
              <a:xfrm>
                <a:off x="593967" y="3283170"/>
                <a:ext cx="121700" cy="45656"/>
              </a:xfrm>
              <a:custGeom>
                <a:gdLst>
                  <a:gd name="connsiteX0" fmla="*/ 0 w 121700"/>
                  <a:gd name="connsiteY0" fmla="*/ 20819 h 45656"/>
                  <a:gd name="connsiteX1" fmla="*/ 1972 w 121700"/>
                  <a:gd name="connsiteY1" fmla="*/ 0 h 45656"/>
                  <a:gd name="connsiteX2" fmla="*/ 121701 w 121700"/>
                  <a:gd name="connsiteY2" fmla="*/ 11542 h 45656"/>
                  <a:gd name="connsiteX3" fmla="*/ 121043 w 121700"/>
                  <a:gd name="connsiteY3" fmla="*/ 45656 h 4565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00" h="45656">
                    <a:moveTo>
                      <a:pt x="0" y="20819"/>
                    </a:moveTo>
                    <a:lnTo>
                      <a:pt x="1972" y="0"/>
                    </a:lnTo>
                    <a:lnTo>
                      <a:pt x="121701" y="11542"/>
                    </a:lnTo>
                    <a:lnTo>
                      <a:pt x="121043" y="45656"/>
                    </a:lnTo>
                    <a:close/>
                  </a:path>
                </a:pathLst>
              </a:custGeom>
              <a:solidFill>
                <a:srgbClr val="4DA32D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72" name="" descr="1dbca0de-0c35-4030-9ea9-2ace102ee5e6"/>
            <p:cNvGrpSpPr/>
            <p:nvPr/>
          </p:nvGrpSpPr>
          <p:grpSpPr>
            <a:xfrm>
              <a:off x="391984" y="3147750"/>
              <a:ext cx="257739" cy="229567"/>
              <a:chOff x="391984" y="3147750"/>
              <a:chExt cx="257739" cy="229567"/>
            </a:xfrm>
            <a:solidFill>
              <a:srgbClr val="ECD444"/>
            </a:solidFill>
          </p:grpSpPr>
          <p:sp>
            <p:nvSpPr>
              <p:cNvPr id="73" name="" descr="eb2fe1c2-9189-41bd-8526-66019ba3110e"/>
              <p:cNvSpPr/>
              <p:nvPr/>
            </p:nvSpPr>
            <p:spPr>
              <a:xfrm>
                <a:off x="435235" y="3147750"/>
                <a:ext cx="214488" cy="229567"/>
              </a:xfrm>
              <a:custGeom>
                <a:gdLst>
                  <a:gd name="connsiteX0" fmla="*/ 71803 w 214488"/>
                  <a:gd name="connsiteY0" fmla="*/ 6050 h 229567"/>
                  <a:gd name="connsiteX1" fmla="*/ 208406 w 214488"/>
                  <a:gd name="connsiteY1" fmla="*/ 71867 h 229567"/>
                  <a:gd name="connsiteX2" fmla="*/ 142880 w 214488"/>
                  <a:gd name="connsiteY2" fmla="*/ 224980 h 229567"/>
                  <a:gd name="connsiteX3" fmla="*/ 6058 w 214488"/>
                  <a:gd name="connsiteY3" fmla="*/ 142652 h 229567"/>
                  <a:gd name="connsiteX4" fmla="*/ 71803 w 214488"/>
                  <a:gd name="connsiteY4" fmla="*/ 6050 h 22956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487" h="229567">
                    <a:moveTo>
                      <a:pt x="71803" y="6050"/>
                    </a:moveTo>
                    <a:cubicBezTo>
                      <a:pt x="127686" y="-13528"/>
                      <a:pt x="188828" y="15984"/>
                      <a:pt x="208406" y="71867"/>
                    </a:cubicBezTo>
                    <a:cubicBezTo>
                      <a:pt x="227983" y="127750"/>
                      <a:pt x="198763" y="205402"/>
                      <a:pt x="142880" y="224980"/>
                    </a:cubicBezTo>
                    <a:cubicBezTo>
                      <a:pt x="86997" y="244557"/>
                      <a:pt x="25562" y="198536"/>
                      <a:pt x="6058" y="142652"/>
                    </a:cubicBezTo>
                    <a:cubicBezTo>
                      <a:pt x="-13519" y="86769"/>
                      <a:pt x="15920" y="25627"/>
                      <a:pt x="71803" y="6050"/>
                    </a:cubicBezTo>
                    <a:close/>
                  </a:path>
                </a:pathLst>
              </a:custGeom>
              <a:solidFill>
                <a:srgbClr val="ECD444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" descr="fe030c30-e300-4e64-8ee8-092140db9778"/>
              <p:cNvSpPr/>
              <p:nvPr/>
            </p:nvSpPr>
            <p:spPr>
              <a:xfrm>
                <a:off x="391984" y="3250006"/>
                <a:ext cx="51719" cy="39593"/>
              </a:xfrm>
              <a:custGeom>
                <a:gdLst>
                  <a:gd name="connsiteX0" fmla="*/ 46094 w 51719"/>
                  <a:gd name="connsiteY0" fmla="*/ 0 h 39593"/>
                  <a:gd name="connsiteX1" fmla="*/ 0 w 51719"/>
                  <a:gd name="connsiteY1" fmla="*/ 10665 h 39593"/>
                  <a:gd name="connsiteX2" fmla="*/ 3579 w 51719"/>
                  <a:gd name="connsiteY2" fmla="*/ 28782 h 39593"/>
                  <a:gd name="connsiteX3" fmla="*/ 51719 w 51719"/>
                  <a:gd name="connsiteY3" fmla="*/ 39593 h 395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718" h="39593">
                    <a:moveTo>
                      <a:pt x="46094" y="0"/>
                    </a:moveTo>
                    <a:lnTo>
                      <a:pt x="0" y="10665"/>
                    </a:lnTo>
                    <a:lnTo>
                      <a:pt x="3579" y="28782"/>
                    </a:lnTo>
                    <a:lnTo>
                      <a:pt x="51719" y="39593"/>
                    </a:lnTo>
                    <a:close/>
                  </a:path>
                </a:pathLst>
              </a:custGeom>
              <a:solidFill>
                <a:srgbClr val="ECD444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5" name="" descr="7903b7e2-27c3-4d44-b23c-c85bd7907bbb"/>
          <p:cNvGrpSpPr/>
          <p:nvPr/>
        </p:nvGrpSpPr>
        <p:grpSpPr>
          <a:xfrm>
            <a:off x="2986197" y="108324"/>
            <a:ext cx="698961" cy="522428"/>
            <a:chOff x="2986197" y="108324"/>
            <a:chExt cx="698961" cy="522428"/>
          </a:xfrm>
        </p:grpSpPr>
        <p:sp>
          <p:nvSpPr>
            <p:cNvPr id="76" name="" descr="ef53710b-a881-4999-b588-de9d05686306"/>
            <p:cNvSpPr/>
            <p:nvPr/>
          </p:nvSpPr>
          <p:spPr>
            <a:xfrm>
              <a:off x="2986197" y="108324"/>
              <a:ext cx="548325" cy="522428"/>
            </a:xfrm>
            <a:custGeom>
              <a:gdLst>
                <a:gd name="connsiteX0" fmla="*/ 17096 w 548325"/>
                <a:gd name="connsiteY0" fmla="*/ 179077 h 522428"/>
                <a:gd name="connsiteX1" fmla="*/ 437570 w 548325"/>
                <a:gd name="connsiteY1" fmla="*/ 468281 h 522428"/>
                <a:gd name="connsiteX2" fmla="*/ 17096 w 548325"/>
                <a:gd name="connsiteY2" fmla="*/ 179077 h 52242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8325" h="522428">
                  <a:moveTo>
                    <a:pt x="17096" y="179077"/>
                  </a:moveTo>
                  <a:cubicBezTo>
                    <a:pt x="-76700" y="410206"/>
                    <a:pt x="236829" y="626433"/>
                    <a:pt x="437570" y="468281"/>
                  </a:cubicBezTo>
                  <a:cubicBezTo>
                    <a:pt x="794199" y="187404"/>
                    <a:pt x="190589" y="-248264"/>
                    <a:pt x="17096" y="179077"/>
                  </a:cubicBezTo>
                  <a:close/>
                </a:path>
              </a:pathLst>
            </a:custGeom>
            <a:solidFill>
              <a:srgbClr val="E65200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7" name="" descr="259766a7-0097-444c-ab72-7d73b5059231"/>
            <p:cNvSpPr/>
            <p:nvPr/>
          </p:nvSpPr>
          <p:spPr>
            <a:xfrm>
              <a:off x="3400538" y="206701"/>
              <a:ext cx="284621" cy="202821"/>
            </a:xfrm>
            <a:custGeom>
              <a:gdLst>
                <a:gd name="connsiteX0" fmla="*/ 0 w 284621"/>
                <a:gd name="connsiteY0" fmla="*/ 52795 h 202821"/>
                <a:gd name="connsiteX1" fmla="*/ 273717 w 284621"/>
                <a:gd name="connsiteY1" fmla="*/ 82746 h 202821"/>
                <a:gd name="connsiteX2" fmla="*/ 83569 w 284621"/>
                <a:gd name="connsiteY2" fmla="*/ 183262 h 202821"/>
                <a:gd name="connsiteX3" fmla="*/ 5040 w 284621"/>
                <a:gd name="connsiteY3" fmla="*/ 57324 h 2028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21" h="202821">
                  <a:moveTo>
                    <a:pt x="0" y="52795"/>
                  </a:moveTo>
                  <a:cubicBezTo>
                    <a:pt x="73707" y="-19670"/>
                    <a:pt x="222144" y="-24637"/>
                    <a:pt x="273717" y="82746"/>
                  </a:cubicBezTo>
                  <a:cubicBezTo>
                    <a:pt x="326532" y="192685"/>
                    <a:pt x="175173" y="229576"/>
                    <a:pt x="83569" y="183262"/>
                  </a:cubicBezTo>
                  <a:cubicBezTo>
                    <a:pt x="35721" y="159083"/>
                    <a:pt x="-2045" y="110066"/>
                    <a:pt x="5040" y="57324"/>
                  </a:cubicBezTo>
                </a:path>
              </a:pathLst>
            </a:custGeom>
            <a:solidFill>
              <a:srgbClr val="4DA32D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8" name="" descr="e409d8e1-d3c2-457e-81cf-97289df7ba25"/>
            <p:cNvSpPr/>
            <p:nvPr/>
          </p:nvSpPr>
          <p:spPr>
            <a:xfrm>
              <a:off x="3380960" y="131440"/>
              <a:ext cx="188395" cy="152527"/>
            </a:xfrm>
            <a:custGeom>
              <a:gdLst>
                <a:gd name="connsiteX0" fmla="*/ 153332 w 188395"/>
                <a:gd name="connsiteY0" fmla="*/ 0 h 152527"/>
                <a:gd name="connsiteX1" fmla="*/ 0 w 188395"/>
                <a:gd name="connsiteY1" fmla="*/ 118779 h 152527"/>
                <a:gd name="connsiteX2" fmla="*/ 24545 w 188395"/>
                <a:gd name="connsiteY2" fmla="*/ 152528 h 152527"/>
                <a:gd name="connsiteX3" fmla="*/ 188395 w 188395"/>
                <a:gd name="connsiteY3" fmla="*/ 47409 h 15252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395" h="152527">
                  <a:moveTo>
                    <a:pt x="153332" y="0"/>
                  </a:moveTo>
                  <a:lnTo>
                    <a:pt x="0" y="118779"/>
                  </a:lnTo>
                  <a:lnTo>
                    <a:pt x="24545" y="152528"/>
                  </a:lnTo>
                  <a:lnTo>
                    <a:pt x="188395" y="47409"/>
                  </a:lnTo>
                  <a:close/>
                </a:path>
              </a:pathLst>
            </a:custGeom>
            <a:solidFill>
              <a:srgbClr val="8A4D4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79" name="" descr="f5db2618-78c5-42ff-9ae1-25609b73aea1"/>
          <p:cNvSpPr/>
          <p:nvPr/>
        </p:nvSpPr>
        <p:spPr>
          <a:xfrm>
            <a:off x="3506" y="2629932"/>
            <a:ext cx="482626" cy="637606"/>
          </a:xfrm>
          <a:custGeom>
            <a:gdLst>
              <a:gd name="connsiteX0" fmla="*/ 425734 w 482626"/>
              <a:gd name="connsiteY0" fmla="*/ 17706 h 637606"/>
              <a:gd name="connsiteX1" fmla="*/ 139306 w 482626"/>
              <a:gd name="connsiteY1" fmla="*/ 122971 h 637606"/>
              <a:gd name="connsiteX2" fmla="*/ 0 w 482626"/>
              <a:gd name="connsiteY2" fmla="*/ 271408 h 637606"/>
              <a:gd name="connsiteX3" fmla="*/ 0 w 482626"/>
              <a:gd name="connsiteY3" fmla="*/ 637606 h 637606"/>
              <a:gd name="connsiteX4" fmla="*/ 259546 w 482626"/>
              <a:gd name="connsiteY4" fmla="*/ 423205 h 637606"/>
              <a:gd name="connsiteX5" fmla="*/ 398632 w 482626"/>
              <a:gd name="connsiteY5" fmla="*/ 298290 h 637606"/>
              <a:gd name="connsiteX6" fmla="*/ 425734 w 482626"/>
              <a:gd name="connsiteY6" fmla="*/ 17706 h 6376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2626" h="637606">
                <a:moveTo>
                  <a:pt x="425734" y="17706"/>
                </a:moveTo>
                <a:cubicBezTo>
                  <a:pt x="362254" y="-25978"/>
                  <a:pt x="270211" y="11935"/>
                  <a:pt x="139306" y="122971"/>
                </a:cubicBezTo>
                <a:cubicBezTo>
                  <a:pt x="82911" y="170745"/>
                  <a:pt x="41054" y="220200"/>
                  <a:pt x="0" y="271408"/>
                </a:cubicBezTo>
                <a:lnTo>
                  <a:pt x="0" y="637606"/>
                </a:lnTo>
                <a:cubicBezTo>
                  <a:pt x="91312" y="570985"/>
                  <a:pt x="178022" y="495013"/>
                  <a:pt x="259546" y="423205"/>
                </a:cubicBezTo>
                <a:cubicBezTo>
                  <a:pt x="306444" y="381932"/>
                  <a:pt x="352903" y="340367"/>
                  <a:pt x="398632" y="298290"/>
                </a:cubicBezTo>
                <a:cubicBezTo>
                  <a:pt x="524205" y="182725"/>
                  <a:pt x="487899" y="60586"/>
                  <a:pt x="425734" y="17706"/>
                </a:cubicBezTo>
                <a:close/>
              </a:path>
            </a:pathLst>
          </a:custGeom>
          <a:solidFill>
            <a:srgbClr val="FFA017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0" name="" descr="ed77e727-9187-428f-9527-645007988d19"/>
          <p:cNvGrpSpPr/>
          <p:nvPr/>
        </p:nvGrpSpPr>
        <p:grpSpPr>
          <a:xfrm>
            <a:off x="10155811" y="842798"/>
            <a:ext cx="2017779" cy="1388675"/>
            <a:chOff x="10155811" y="842798"/>
            <a:chExt cx="2017779" cy="1388675"/>
          </a:xfrm>
        </p:grpSpPr>
        <p:grpSp>
          <p:nvGrpSpPr>
            <p:cNvPr id="81" name="" descr="997e2d81-5b60-46e5-8239-453d9950744d"/>
            <p:cNvGrpSpPr/>
            <p:nvPr/>
          </p:nvGrpSpPr>
          <p:grpSpPr>
            <a:xfrm>
              <a:off x="10155811" y="842798"/>
              <a:ext cx="1655379" cy="994426"/>
              <a:chOff x="10155811" y="842798"/>
              <a:chExt cx="1655379" cy="994426"/>
            </a:xfrm>
          </p:grpSpPr>
          <p:sp>
            <p:nvSpPr>
              <p:cNvPr id="82" name="" descr="9d6c4546-2e68-4dd9-ad38-9b62a769fd0c"/>
              <p:cNvSpPr/>
              <p:nvPr/>
            </p:nvSpPr>
            <p:spPr>
              <a:xfrm>
                <a:off x="10585709" y="1411344"/>
                <a:ext cx="961553" cy="425879"/>
              </a:xfrm>
              <a:custGeom>
                <a:gdLst>
                  <a:gd name="connsiteX0" fmla="*/ 952788 w 961553"/>
                  <a:gd name="connsiteY0" fmla="*/ 266778 h 425879"/>
                  <a:gd name="connsiteX1" fmla="*/ 595502 w 961553"/>
                  <a:gd name="connsiteY1" fmla="*/ 425880 h 425879"/>
                  <a:gd name="connsiteX2" fmla="*/ 626109 w 961553"/>
                  <a:gd name="connsiteY2" fmla="*/ 339827 h 425879"/>
                  <a:gd name="connsiteX3" fmla="*/ 393081 w 961553"/>
                  <a:gd name="connsiteY3" fmla="*/ 414703 h 425879"/>
                  <a:gd name="connsiteX4" fmla="*/ 450279 w 961553"/>
                  <a:gd name="connsiteY4" fmla="*/ 343553 h 425879"/>
                  <a:gd name="connsiteX5" fmla="*/ 220391 w 961553"/>
                  <a:gd name="connsiteY5" fmla="*/ 408859 h 425879"/>
                  <a:gd name="connsiteX6" fmla="*/ 291906 w 961553"/>
                  <a:gd name="connsiteY6" fmla="*/ 316525 h 425879"/>
                  <a:gd name="connsiteX7" fmla="*/ 0 w 961553"/>
                  <a:gd name="connsiteY7" fmla="*/ 348666 h 425879"/>
                  <a:gd name="connsiteX8" fmla="*/ 308197 w 961553"/>
                  <a:gd name="connsiteY8" fmla="*/ 122066 h 425879"/>
                  <a:gd name="connsiteX9" fmla="*/ 208922 w 961553"/>
                  <a:gd name="connsiteY9" fmla="*/ 66987 h 425879"/>
                  <a:gd name="connsiteX10" fmla="*/ 474750 w 961553"/>
                  <a:gd name="connsiteY10" fmla="*/ 90801 h 425879"/>
                  <a:gd name="connsiteX11" fmla="*/ 353488 w 961553"/>
                  <a:gd name="connsiteY11" fmla="*/ 0 h 425879"/>
                  <a:gd name="connsiteX12" fmla="*/ 688421 w 961553"/>
                  <a:gd name="connsiteY12" fmla="*/ 101393 h 425879"/>
                  <a:gd name="connsiteX13" fmla="*/ 642838 w 961553"/>
                  <a:gd name="connsiteY13" fmla="*/ 27248 h 425879"/>
                  <a:gd name="connsiteX14" fmla="*/ 961554 w 961553"/>
                  <a:gd name="connsiteY14" fmla="*/ 235074 h 42587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61553" h="425879">
                    <a:moveTo>
                      <a:pt x="952788" y="266778"/>
                    </a:moveTo>
                    <a:cubicBezTo>
                      <a:pt x="868854" y="294098"/>
                      <a:pt x="731886" y="350785"/>
                      <a:pt x="595502" y="425880"/>
                    </a:cubicBezTo>
                    <a:cubicBezTo>
                      <a:pt x="600250" y="406084"/>
                      <a:pt x="618512" y="359989"/>
                      <a:pt x="626109" y="339827"/>
                    </a:cubicBezTo>
                    <a:cubicBezTo>
                      <a:pt x="576655" y="350127"/>
                      <a:pt x="482567" y="369413"/>
                      <a:pt x="393081" y="414703"/>
                    </a:cubicBezTo>
                    <a:cubicBezTo>
                      <a:pt x="414777" y="392058"/>
                      <a:pt x="429313" y="363861"/>
                      <a:pt x="450279" y="343553"/>
                    </a:cubicBezTo>
                    <a:cubicBezTo>
                      <a:pt x="384315" y="357432"/>
                      <a:pt x="317182" y="373869"/>
                      <a:pt x="220391" y="408859"/>
                    </a:cubicBezTo>
                    <a:cubicBezTo>
                      <a:pt x="244497" y="382269"/>
                      <a:pt x="262029" y="343918"/>
                      <a:pt x="291906" y="316525"/>
                    </a:cubicBezTo>
                    <a:cubicBezTo>
                      <a:pt x="195262" y="331281"/>
                      <a:pt x="97375" y="337198"/>
                      <a:pt x="0" y="348666"/>
                    </a:cubicBezTo>
                    <a:cubicBezTo>
                      <a:pt x="58220" y="274886"/>
                      <a:pt x="181602" y="164508"/>
                      <a:pt x="308197" y="122066"/>
                    </a:cubicBezTo>
                    <a:cubicBezTo>
                      <a:pt x="266339" y="107456"/>
                      <a:pt x="240407" y="81377"/>
                      <a:pt x="208922" y="66987"/>
                    </a:cubicBezTo>
                    <a:cubicBezTo>
                      <a:pt x="275470" y="49966"/>
                      <a:pt x="390524" y="64211"/>
                      <a:pt x="474750" y="90801"/>
                    </a:cubicBezTo>
                    <a:cubicBezTo>
                      <a:pt x="428437" y="64211"/>
                      <a:pt x="397171" y="28343"/>
                      <a:pt x="353488" y="0"/>
                    </a:cubicBezTo>
                    <a:cubicBezTo>
                      <a:pt x="449621" y="10592"/>
                      <a:pt x="589657" y="30973"/>
                      <a:pt x="688421" y="101393"/>
                    </a:cubicBezTo>
                    <a:cubicBezTo>
                      <a:pt x="673007" y="84592"/>
                      <a:pt x="657959" y="50843"/>
                      <a:pt x="642838" y="27248"/>
                    </a:cubicBezTo>
                    <a:cubicBezTo>
                      <a:pt x="758768" y="62896"/>
                      <a:pt x="927951" y="135069"/>
                      <a:pt x="961554" y="235074"/>
                    </a:cubicBezTo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3" name="" descr="c9264c7f-48ea-4838-b365-7af413fb040f"/>
              <p:cNvSpPr/>
              <p:nvPr/>
            </p:nvSpPr>
            <p:spPr>
              <a:xfrm>
                <a:off x="10155811" y="1042735"/>
                <a:ext cx="1092093" cy="531363"/>
              </a:xfrm>
              <a:custGeom>
                <a:gdLst>
                  <a:gd name="connsiteX0" fmla="*/ 1074561 w 1092093"/>
                  <a:gd name="connsiteY0" fmla="*/ 444362 h 531363"/>
                  <a:gd name="connsiteX1" fmla="*/ 639623 w 1092093"/>
                  <a:gd name="connsiteY1" fmla="*/ 531364 h 531363"/>
                  <a:gd name="connsiteX2" fmla="*/ 694922 w 1092093"/>
                  <a:gd name="connsiteY2" fmla="*/ 443777 h 531363"/>
                  <a:gd name="connsiteX3" fmla="*/ 418429 w 1092093"/>
                  <a:gd name="connsiteY3" fmla="*/ 468614 h 531363"/>
                  <a:gd name="connsiteX4" fmla="*/ 499514 w 1092093"/>
                  <a:gd name="connsiteY4" fmla="*/ 404184 h 531363"/>
                  <a:gd name="connsiteX5" fmla="*/ 228938 w 1092093"/>
                  <a:gd name="connsiteY5" fmla="*/ 419159 h 531363"/>
                  <a:gd name="connsiteX6" fmla="*/ 330988 w 1092093"/>
                  <a:gd name="connsiteY6" fmla="*/ 334860 h 531363"/>
                  <a:gd name="connsiteX7" fmla="*/ 0 w 1092093"/>
                  <a:gd name="connsiteY7" fmla="*/ 297678 h 531363"/>
                  <a:gd name="connsiteX8" fmla="*/ 397391 w 1092093"/>
                  <a:gd name="connsiteY8" fmla="*/ 123746 h 531363"/>
                  <a:gd name="connsiteX9" fmla="*/ 301330 w 1092093"/>
                  <a:gd name="connsiteY9" fmla="*/ 38059 h 531363"/>
                  <a:gd name="connsiteX10" fmla="*/ 589511 w 1092093"/>
                  <a:gd name="connsiteY10" fmla="*/ 130613 h 531363"/>
                  <a:gd name="connsiteX11" fmla="*/ 477964 w 1092093"/>
                  <a:gd name="connsiteY11" fmla="*/ 0 h 531363"/>
                  <a:gd name="connsiteX12" fmla="*/ 823270 w 1092093"/>
                  <a:gd name="connsiteY12" fmla="*/ 195627 h 531363"/>
                  <a:gd name="connsiteX13" fmla="*/ 791274 w 1092093"/>
                  <a:gd name="connsiteY13" fmla="*/ 102197 h 531363"/>
                  <a:gd name="connsiteX14" fmla="*/ 1092094 w 1092093"/>
                  <a:gd name="connsiteY14" fmla="*/ 411489 h 53136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92093" h="531363">
                    <a:moveTo>
                      <a:pt x="1074561" y="444362"/>
                    </a:moveTo>
                    <a:cubicBezTo>
                      <a:pt x="974848" y="453639"/>
                      <a:pt x="809245" y="482274"/>
                      <a:pt x="639623" y="531364"/>
                    </a:cubicBezTo>
                    <a:cubicBezTo>
                      <a:pt x="649850" y="510618"/>
                      <a:pt x="681481" y="464231"/>
                      <a:pt x="694922" y="443777"/>
                    </a:cubicBezTo>
                    <a:cubicBezTo>
                      <a:pt x="637651" y="442827"/>
                      <a:pt x="528734" y="440782"/>
                      <a:pt x="418429" y="468614"/>
                    </a:cubicBezTo>
                    <a:cubicBezTo>
                      <a:pt x="448087" y="448964"/>
                      <a:pt x="471171" y="421424"/>
                      <a:pt x="499514" y="404184"/>
                    </a:cubicBezTo>
                    <a:cubicBezTo>
                      <a:pt x="423104" y="403162"/>
                      <a:pt x="344721" y="404549"/>
                      <a:pt x="228938" y="419159"/>
                    </a:cubicBezTo>
                    <a:cubicBezTo>
                      <a:pt x="262176" y="395710"/>
                      <a:pt x="291176" y="357651"/>
                      <a:pt x="330988" y="334860"/>
                    </a:cubicBezTo>
                    <a:cubicBezTo>
                      <a:pt x="220391" y="327117"/>
                      <a:pt x="110524" y="309293"/>
                      <a:pt x="0" y="297678"/>
                    </a:cubicBezTo>
                    <a:cubicBezTo>
                      <a:pt x="82765" y="230545"/>
                      <a:pt x="246762" y="139160"/>
                      <a:pt x="397391" y="123746"/>
                    </a:cubicBezTo>
                    <a:cubicBezTo>
                      <a:pt x="354729" y="97229"/>
                      <a:pt x="332523" y="61873"/>
                      <a:pt x="301330" y="38059"/>
                    </a:cubicBezTo>
                    <a:cubicBezTo>
                      <a:pt x="379201" y="35794"/>
                      <a:pt x="502874" y="80136"/>
                      <a:pt x="589511" y="130613"/>
                    </a:cubicBezTo>
                    <a:cubicBezTo>
                      <a:pt x="544878" y="89632"/>
                      <a:pt x="519237" y="42223"/>
                      <a:pt x="477964" y="0"/>
                    </a:cubicBezTo>
                    <a:cubicBezTo>
                      <a:pt x="581695" y="35721"/>
                      <a:pt x="731520" y="93138"/>
                      <a:pt x="823270" y="195627"/>
                    </a:cubicBezTo>
                    <a:cubicBezTo>
                      <a:pt x="810413" y="173201"/>
                      <a:pt x="802232" y="132074"/>
                      <a:pt x="791274" y="102197"/>
                    </a:cubicBezTo>
                    <a:cubicBezTo>
                      <a:pt x="910711" y="170498"/>
                      <a:pt x="1079894" y="292564"/>
                      <a:pt x="1092094" y="411489"/>
                    </a:cubicBezTo>
                  </a:path>
                </a:pathLst>
              </a:custGeom>
              <a:solidFill>
                <a:srgbClr val="306E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4" name="" descr="84835f19-f004-4839-99f2-4b44b8238194"/>
              <p:cNvSpPr/>
              <p:nvPr/>
            </p:nvSpPr>
            <p:spPr>
              <a:xfrm>
                <a:off x="10637574" y="842798"/>
                <a:ext cx="897699" cy="814431"/>
              </a:xfrm>
              <a:custGeom>
                <a:gdLst>
                  <a:gd name="connsiteX0" fmla="*/ 829407 w 897699"/>
                  <a:gd name="connsiteY0" fmla="*/ 814431 h 814431"/>
                  <a:gd name="connsiteX1" fmla="*/ 405280 w 897699"/>
                  <a:gd name="connsiteY1" fmla="*/ 625963 h 814431"/>
                  <a:gd name="connsiteX2" fmla="*/ 505505 w 897699"/>
                  <a:gd name="connsiteY2" fmla="*/ 584544 h 814431"/>
                  <a:gd name="connsiteX3" fmla="*/ 254287 w 897699"/>
                  <a:gd name="connsiteY3" fmla="*/ 438664 h 814431"/>
                  <a:gd name="connsiteX4" fmla="*/ 362473 w 897699"/>
                  <a:gd name="connsiteY4" fmla="*/ 432600 h 814431"/>
                  <a:gd name="connsiteX5" fmla="*/ 122212 w 897699"/>
                  <a:gd name="connsiteY5" fmla="*/ 281899 h 814431"/>
                  <a:gd name="connsiteX6" fmla="*/ 260349 w 897699"/>
                  <a:gd name="connsiteY6" fmla="*/ 271526 h 814431"/>
                  <a:gd name="connsiteX7" fmla="*/ 0 w 897699"/>
                  <a:gd name="connsiteY7" fmla="*/ 39739 h 814431"/>
                  <a:gd name="connsiteX8" fmla="*/ 444581 w 897699"/>
                  <a:gd name="connsiteY8" fmla="*/ 131270 h 814431"/>
                  <a:gd name="connsiteX9" fmla="*/ 414266 w 897699"/>
                  <a:gd name="connsiteY9" fmla="*/ 0 h 814431"/>
                  <a:gd name="connsiteX10" fmla="*/ 604560 w 897699"/>
                  <a:gd name="connsiteY10" fmla="*/ 253263 h 814431"/>
                  <a:gd name="connsiteX11" fmla="*/ 588197 w 897699"/>
                  <a:gd name="connsiteY11" fmla="*/ 74219 h 814431"/>
                  <a:gd name="connsiteX12" fmla="*/ 764977 w 897699"/>
                  <a:gd name="connsiteY12" fmla="*/ 449986 h 814431"/>
                  <a:gd name="connsiteX13" fmla="*/ 794124 w 897699"/>
                  <a:gd name="connsiteY13" fmla="*/ 350858 h 814431"/>
                  <a:gd name="connsiteX14" fmla="*/ 882514 w 897699"/>
                  <a:gd name="connsiteY14" fmla="*/ 775423 h 81443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97699" h="814430">
                    <a:moveTo>
                      <a:pt x="829407" y="814431"/>
                    </a:moveTo>
                    <a:cubicBezTo>
                      <a:pt x="738606" y="762128"/>
                      <a:pt x="579796" y="686521"/>
                      <a:pt x="405280" y="625963"/>
                    </a:cubicBezTo>
                    <a:cubicBezTo>
                      <a:pt x="426537" y="614421"/>
                      <a:pt x="481690" y="593894"/>
                      <a:pt x="505505" y="584544"/>
                    </a:cubicBezTo>
                    <a:cubicBezTo>
                      <a:pt x="457146" y="549188"/>
                      <a:pt x="365322" y="481544"/>
                      <a:pt x="254287" y="438664"/>
                    </a:cubicBezTo>
                    <a:cubicBezTo>
                      <a:pt x="291469" y="439832"/>
                      <a:pt x="327920" y="430263"/>
                      <a:pt x="362473" y="432600"/>
                    </a:cubicBezTo>
                    <a:cubicBezTo>
                      <a:pt x="297824" y="385557"/>
                      <a:pt x="230034" y="339389"/>
                      <a:pt x="122212" y="281899"/>
                    </a:cubicBezTo>
                    <a:cubicBezTo>
                      <a:pt x="164801" y="282045"/>
                      <a:pt x="212575" y="266997"/>
                      <a:pt x="260349" y="271526"/>
                    </a:cubicBezTo>
                    <a:cubicBezTo>
                      <a:pt x="170499" y="198038"/>
                      <a:pt x="87441" y="116514"/>
                      <a:pt x="0" y="39739"/>
                    </a:cubicBezTo>
                    <a:cubicBezTo>
                      <a:pt x="111328" y="32434"/>
                      <a:pt x="306663" y="53472"/>
                      <a:pt x="444581" y="131270"/>
                    </a:cubicBezTo>
                    <a:cubicBezTo>
                      <a:pt x="424200" y="82838"/>
                      <a:pt x="426537" y="39228"/>
                      <a:pt x="414266" y="0"/>
                    </a:cubicBezTo>
                    <a:cubicBezTo>
                      <a:pt x="482128" y="45145"/>
                      <a:pt x="561022" y="157787"/>
                      <a:pt x="604560" y="253263"/>
                    </a:cubicBezTo>
                    <a:cubicBezTo>
                      <a:pt x="591192" y="191317"/>
                      <a:pt x="597913" y="135288"/>
                      <a:pt x="588197" y="74219"/>
                    </a:cubicBezTo>
                    <a:cubicBezTo>
                      <a:pt x="655257" y="167430"/>
                      <a:pt x="748541" y="307028"/>
                      <a:pt x="764977" y="449986"/>
                    </a:cubicBezTo>
                    <a:cubicBezTo>
                      <a:pt x="767534" y="423104"/>
                      <a:pt x="785358" y="383000"/>
                      <a:pt x="794124" y="350858"/>
                    </a:cubicBezTo>
                    <a:cubicBezTo>
                      <a:pt x="858043" y="448452"/>
                      <a:pt x="929558" y="605801"/>
                      <a:pt x="882514" y="775423"/>
                    </a:cubicBezTo>
                  </a:path>
                </a:pathLst>
              </a:custGeom>
              <a:solidFill>
                <a:srgbClr val="3078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5" name="" descr="a375c097-6d13-4cd9-bd19-06d92709a937"/>
              <p:cNvSpPr/>
              <p:nvPr/>
            </p:nvSpPr>
            <p:spPr>
              <a:xfrm>
                <a:off x="11356237" y="1518143"/>
                <a:ext cx="454953" cy="296801"/>
              </a:xfrm>
              <a:custGeom>
                <a:gdLst>
                  <a:gd name="connsiteX0" fmla="*/ 393519 w 454953"/>
                  <a:gd name="connsiteY0" fmla="*/ 296801 h 296801"/>
                  <a:gd name="connsiteX1" fmla="*/ 0 w 454953"/>
                  <a:gd name="connsiteY1" fmla="*/ 86491 h 296801"/>
                  <a:gd name="connsiteX2" fmla="*/ 14245 w 454953"/>
                  <a:gd name="connsiteY2" fmla="*/ 0 h 296801"/>
                  <a:gd name="connsiteX3" fmla="*/ 454954 w 454953"/>
                  <a:gd name="connsiteY3" fmla="*/ 218053 h 296801"/>
                  <a:gd name="connsiteX4" fmla="*/ 393519 w 454953"/>
                  <a:gd name="connsiteY4" fmla="*/ 296801 h 29680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4953" h="296801">
                    <a:moveTo>
                      <a:pt x="393519" y="296801"/>
                    </a:moveTo>
                    <a:cubicBezTo>
                      <a:pt x="393519" y="296801"/>
                      <a:pt x="142959" y="150482"/>
                      <a:pt x="0" y="86491"/>
                    </a:cubicBezTo>
                    <a:lnTo>
                      <a:pt x="14245" y="0"/>
                    </a:lnTo>
                    <a:lnTo>
                      <a:pt x="454954" y="218053"/>
                    </a:lnTo>
                    <a:lnTo>
                      <a:pt x="393519" y="296801"/>
                    </a:lnTo>
                    <a:close/>
                  </a:path>
                </a:pathLst>
              </a:custGeom>
              <a:solidFill>
                <a:srgbClr val="3078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86" name="" descr="9b06face-ecb8-4c3c-a3fd-58f43f3f04a9"/>
            <p:cNvSpPr/>
            <p:nvPr/>
          </p:nvSpPr>
          <p:spPr>
            <a:xfrm>
              <a:off x="11736661" y="1698215"/>
              <a:ext cx="436929" cy="533258"/>
            </a:xfrm>
            <a:custGeom>
              <a:gdLst>
                <a:gd name="connsiteX0" fmla="*/ 338898 w 436929"/>
                <a:gd name="connsiteY0" fmla="*/ 57193 h 533258"/>
                <a:gd name="connsiteX1" fmla="*/ 7982 w 436929"/>
                <a:gd name="connsiteY1" fmla="*/ 103142 h 533258"/>
                <a:gd name="connsiteX2" fmla="*/ 208212 w 436929"/>
                <a:gd name="connsiteY2" fmla="*/ 404399 h 533258"/>
                <a:gd name="connsiteX3" fmla="*/ 436930 w 436929"/>
                <a:gd name="connsiteY3" fmla="*/ 533258 h 533258"/>
                <a:gd name="connsiteX4" fmla="*/ 436930 w 436929"/>
                <a:gd name="connsiteY4" fmla="*/ 124253 h 533258"/>
                <a:gd name="connsiteX5" fmla="*/ 338898 w 436929"/>
                <a:gd name="connsiteY5" fmla="*/ 57193 h 53325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6929" h="533258">
                  <a:moveTo>
                    <a:pt x="338898" y="57193"/>
                  </a:moveTo>
                  <a:cubicBezTo>
                    <a:pt x="171102" y="-55815"/>
                    <a:pt x="40270" y="19646"/>
                    <a:pt x="7982" y="103142"/>
                  </a:cubicBezTo>
                  <a:cubicBezTo>
                    <a:pt x="-24890" y="188391"/>
                    <a:pt x="44141" y="284013"/>
                    <a:pt x="208212" y="404399"/>
                  </a:cubicBezTo>
                  <a:cubicBezTo>
                    <a:pt x="285279" y="460939"/>
                    <a:pt x="359717" y="497099"/>
                    <a:pt x="436930" y="533258"/>
                  </a:cubicBezTo>
                  <a:lnTo>
                    <a:pt x="436930" y="124253"/>
                  </a:lnTo>
                  <a:cubicBezTo>
                    <a:pt x="404350" y="101681"/>
                    <a:pt x="371697" y="79327"/>
                    <a:pt x="338898" y="57193"/>
                  </a:cubicBezTo>
                  <a:close/>
                </a:path>
              </a:pathLst>
            </a:custGeom>
            <a:solidFill>
              <a:srgbClr val="FFA01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75" name="" descr="ade6cfb5-3545-4a3e-ab9b-7072eb3095d9"/>
          <p:cNvSpPr/>
          <p:nvPr/>
        </p:nvSpPr>
        <p:spPr>
          <a:xfrm>
            <a:off x="10934433" y="2066506"/>
            <a:ext cx="1257567" cy="1648500"/>
          </a:xfrm>
          <a:custGeom>
            <a:gdLst>
              <a:gd name="connsiteX0" fmla="*/ 150983 w 1257567"/>
              <a:gd name="connsiteY0" fmla="*/ 56 h 1648500"/>
              <a:gd name="connsiteX1" fmla="*/ 680634 w 1257567"/>
              <a:gd name="connsiteY1" fmla="*/ 271092 h 1648500"/>
              <a:gd name="connsiteX2" fmla="*/ 1254952 w 1257567"/>
              <a:gd name="connsiteY2" fmla="*/ 689667 h 1648500"/>
              <a:gd name="connsiteX3" fmla="*/ 1223540 w 1257567"/>
              <a:gd name="connsiteY3" fmla="*/ 531514 h 1648500"/>
              <a:gd name="connsiteX4" fmla="*/ 1248903 w 1257567"/>
              <a:gd name="connsiteY4" fmla="*/ 467270 h 1648500"/>
              <a:gd name="connsiteX5" fmla="*/ 1257567 w 1257567"/>
              <a:gd name="connsiteY5" fmla="*/ 469193 h 1648500"/>
              <a:gd name="connsiteX6" fmla="*/ 1257567 w 1257567"/>
              <a:gd name="connsiteY6" fmla="*/ 1648500 h 1648500"/>
              <a:gd name="connsiteX7" fmla="*/ 1149671 w 1257567"/>
              <a:gd name="connsiteY7" fmla="*/ 1627629 h 1648500"/>
              <a:gd name="connsiteX8" fmla="*/ 758141 w 1257567"/>
              <a:gd name="connsiteY8" fmla="*/ 1462825 h 1648500"/>
              <a:gd name="connsiteX9" fmla="*/ 669093 w 1257567"/>
              <a:gd name="connsiteY9" fmla="*/ 1164783 h 1648500"/>
              <a:gd name="connsiteX10" fmla="*/ 286312 w 1257567"/>
              <a:gd name="connsiteY10" fmla="*/ 932046 h 1648500"/>
              <a:gd name="connsiteX11" fmla="*/ 125529 w 1257567"/>
              <a:gd name="connsiteY11" fmla="*/ 732036 h 1648500"/>
              <a:gd name="connsiteX12" fmla="*/ 104346 w 1257567"/>
              <a:gd name="connsiteY12" fmla="*/ 584037 h 1648500"/>
              <a:gd name="connsiteX13" fmla="*/ 211363 w 1257567"/>
              <a:gd name="connsiteY13" fmla="*/ 629328 h 1648500"/>
              <a:gd name="connsiteX14" fmla="*/ 33195 w 1257567"/>
              <a:gd name="connsiteY14" fmla="*/ 344434 h 1648500"/>
              <a:gd name="connsiteX15" fmla="*/ 150983 w 1257567"/>
              <a:gd name="connsiteY15" fmla="*/ 56 h 16485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57567" h="1648499">
                <a:moveTo>
                  <a:pt x="150983" y="56"/>
                </a:moveTo>
                <a:cubicBezTo>
                  <a:pt x="311403" y="-3225"/>
                  <a:pt x="558390" y="138822"/>
                  <a:pt x="680634" y="271092"/>
                </a:cubicBezTo>
                <a:cubicBezTo>
                  <a:pt x="686844" y="-108328"/>
                  <a:pt x="1212875" y="537870"/>
                  <a:pt x="1254952" y="689667"/>
                </a:cubicBezTo>
                <a:cubicBezTo>
                  <a:pt x="1240123" y="636195"/>
                  <a:pt x="1224783" y="587690"/>
                  <a:pt x="1223540" y="531514"/>
                </a:cubicBezTo>
                <a:cubicBezTo>
                  <a:pt x="1222883" y="501985"/>
                  <a:pt x="1227238" y="467770"/>
                  <a:pt x="1248903" y="467270"/>
                </a:cubicBezTo>
                <a:lnTo>
                  <a:pt x="1257567" y="469193"/>
                </a:lnTo>
                <a:lnTo>
                  <a:pt x="1257567" y="1648500"/>
                </a:lnTo>
                <a:lnTo>
                  <a:pt x="1149671" y="1627629"/>
                </a:lnTo>
                <a:cubicBezTo>
                  <a:pt x="1011970" y="1593754"/>
                  <a:pt x="883987" y="1539857"/>
                  <a:pt x="758141" y="1462825"/>
                </a:cubicBezTo>
                <a:cubicBezTo>
                  <a:pt x="651414" y="1397519"/>
                  <a:pt x="489171" y="1259090"/>
                  <a:pt x="669093" y="1164783"/>
                </a:cubicBezTo>
                <a:cubicBezTo>
                  <a:pt x="500202" y="1114232"/>
                  <a:pt x="397421" y="1031759"/>
                  <a:pt x="286312" y="932046"/>
                </a:cubicBezTo>
                <a:cubicBezTo>
                  <a:pt x="225827" y="877770"/>
                  <a:pt x="183896" y="823713"/>
                  <a:pt x="125529" y="732036"/>
                </a:cubicBezTo>
                <a:cubicBezTo>
                  <a:pt x="117203" y="718960"/>
                  <a:pt x="42107" y="597844"/>
                  <a:pt x="104346" y="584037"/>
                </a:cubicBezTo>
                <a:cubicBezTo>
                  <a:pt x="126625" y="579070"/>
                  <a:pt x="193466" y="608071"/>
                  <a:pt x="211363" y="629328"/>
                </a:cubicBezTo>
                <a:cubicBezTo>
                  <a:pt x="142112" y="547147"/>
                  <a:pt x="65995" y="448238"/>
                  <a:pt x="33195" y="344434"/>
                </a:cubicBezTo>
                <a:cubicBezTo>
                  <a:pt x="-46192" y="93075"/>
                  <a:pt x="26212" y="2608"/>
                  <a:pt x="150983" y="56"/>
                </a:cubicBezTo>
                <a:close/>
              </a:path>
            </a:pathLst>
          </a:custGeom>
          <a:solidFill>
            <a:srgbClr val="FFFFFF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88" name="" descr="a3226c4d-7353-4f80-aabc-000afd3c15ca"/>
          <p:cNvGrpSpPr/>
          <p:nvPr/>
        </p:nvGrpSpPr>
        <p:grpSpPr>
          <a:xfrm>
            <a:off x="11068641" y="2265588"/>
            <a:ext cx="1112255" cy="1183624"/>
            <a:chOff x="11068641" y="2265588"/>
            <a:chExt cx="1112255" cy="1183624"/>
          </a:xfrm>
          <a:solidFill>
            <a:srgbClr val="FB907A"/>
          </a:solidFill>
        </p:grpSpPr>
        <p:sp>
          <p:nvSpPr>
            <p:cNvPr id="89" name="" descr="6a8240f8-8d34-4f3f-a565-fe5fc0d54966"/>
            <p:cNvSpPr/>
            <p:nvPr/>
          </p:nvSpPr>
          <p:spPr>
            <a:xfrm>
              <a:off x="11854729" y="3341172"/>
              <a:ext cx="326167" cy="108040"/>
            </a:xfrm>
            <a:custGeom>
              <a:gdLst>
                <a:gd name="connsiteX0" fmla="*/ 5844 w 326167"/>
                <a:gd name="connsiteY0" fmla="*/ 0 h 108040"/>
                <a:gd name="connsiteX1" fmla="*/ 0 w 326167"/>
                <a:gd name="connsiteY1" fmla="*/ 28197 h 108040"/>
                <a:gd name="connsiteX2" fmla="*/ 326167 w 326167"/>
                <a:gd name="connsiteY2" fmla="*/ 108041 h 108040"/>
                <a:gd name="connsiteX3" fmla="*/ 326167 w 326167"/>
                <a:gd name="connsiteY3" fmla="*/ 80720 h 10804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167" h="108040">
                  <a:moveTo>
                    <a:pt x="5844" y="0"/>
                  </a:moveTo>
                  <a:lnTo>
                    <a:pt x="0" y="28197"/>
                  </a:lnTo>
                  <a:lnTo>
                    <a:pt x="326167" y="108041"/>
                  </a:lnTo>
                  <a:lnTo>
                    <a:pt x="326167" y="80720"/>
                  </a:lnTo>
                  <a:close/>
                </a:path>
              </a:pathLst>
            </a:custGeom>
            <a:solidFill>
              <a:srgbClr val="FB907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0" name="" descr="b5b8ee66-c48e-4356-8d4c-fff8b4f72ed6"/>
            <p:cNvSpPr/>
            <p:nvPr/>
          </p:nvSpPr>
          <p:spPr>
            <a:xfrm>
              <a:off x="11068641" y="2265588"/>
              <a:ext cx="1112255" cy="1070982"/>
            </a:xfrm>
            <a:custGeom>
              <a:gdLst>
                <a:gd name="connsiteX0" fmla="*/ 882514 w 1112255"/>
                <a:gd name="connsiteY0" fmla="*/ 806980 h 1070982"/>
                <a:gd name="connsiteX1" fmla="*/ 830210 w 1112255"/>
                <a:gd name="connsiteY1" fmla="*/ 348812 h 1070982"/>
                <a:gd name="connsiteX2" fmla="*/ 801794 w 1112255"/>
                <a:gd name="connsiteY2" fmla="*/ 349324 h 1070982"/>
                <a:gd name="connsiteX3" fmla="*/ 854025 w 1112255"/>
                <a:gd name="connsiteY3" fmla="*/ 780025 h 1070982"/>
                <a:gd name="connsiteX4" fmla="*/ 442536 w 1112255"/>
                <a:gd name="connsiteY4" fmla="*/ 391474 h 1070982"/>
                <a:gd name="connsiteX5" fmla="*/ 411928 w 1112255"/>
                <a:gd name="connsiteY5" fmla="*/ 109648 h 1070982"/>
                <a:gd name="connsiteX6" fmla="*/ 383511 w 1112255"/>
                <a:gd name="connsiteY6" fmla="*/ 110159 h 1070982"/>
                <a:gd name="connsiteX7" fmla="*/ 413900 w 1112255"/>
                <a:gd name="connsiteY7" fmla="*/ 364445 h 1070982"/>
                <a:gd name="connsiteX8" fmla="*/ 27905 w 1112255"/>
                <a:gd name="connsiteY8" fmla="*/ 0 h 1070982"/>
                <a:gd name="connsiteX9" fmla="*/ 0 w 1112255"/>
                <a:gd name="connsiteY9" fmla="*/ 29001 h 1070982"/>
                <a:gd name="connsiteX10" fmla="*/ 394688 w 1112255"/>
                <a:gd name="connsiteY10" fmla="*/ 398778 h 1070982"/>
                <a:gd name="connsiteX11" fmla="*/ 148949 w 1112255"/>
                <a:gd name="connsiteY11" fmla="*/ 342311 h 1070982"/>
                <a:gd name="connsiteX12" fmla="*/ 145369 w 1112255"/>
                <a:gd name="connsiteY12" fmla="*/ 370581 h 1070982"/>
                <a:gd name="connsiteX13" fmla="*/ 431140 w 1112255"/>
                <a:gd name="connsiteY13" fmla="*/ 432893 h 1070982"/>
                <a:gd name="connsiteX14" fmla="*/ 801064 w 1112255"/>
                <a:gd name="connsiteY14" fmla="*/ 779441 h 1070982"/>
                <a:gd name="connsiteX15" fmla="*/ 347279 w 1112255"/>
                <a:gd name="connsiteY15" fmla="*/ 665118 h 1070982"/>
                <a:gd name="connsiteX16" fmla="*/ 341508 w 1112255"/>
                <a:gd name="connsiteY16" fmla="*/ 693315 h 1070982"/>
                <a:gd name="connsiteX17" fmla="*/ 839195 w 1112255"/>
                <a:gd name="connsiteY17" fmla="*/ 815162 h 1070982"/>
                <a:gd name="connsiteX18" fmla="*/ 1112255 w 1112255"/>
                <a:gd name="connsiteY18" fmla="*/ 1070982 h 1070982"/>
                <a:gd name="connsiteX19" fmla="*/ 1112255 w 1112255"/>
                <a:gd name="connsiteY19" fmla="*/ 1023792 h 107098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12255" h="1070982">
                  <a:moveTo>
                    <a:pt x="882514" y="806980"/>
                  </a:moveTo>
                  <a:lnTo>
                    <a:pt x="830210" y="348812"/>
                  </a:lnTo>
                  <a:lnTo>
                    <a:pt x="801794" y="349324"/>
                  </a:lnTo>
                  <a:lnTo>
                    <a:pt x="854025" y="780025"/>
                  </a:lnTo>
                  <a:lnTo>
                    <a:pt x="442536" y="391474"/>
                  </a:lnTo>
                  <a:lnTo>
                    <a:pt x="411928" y="109648"/>
                  </a:lnTo>
                  <a:lnTo>
                    <a:pt x="383511" y="110159"/>
                  </a:lnTo>
                  <a:lnTo>
                    <a:pt x="413900" y="364445"/>
                  </a:lnTo>
                  <a:lnTo>
                    <a:pt x="27905" y="0"/>
                  </a:lnTo>
                  <a:lnTo>
                    <a:pt x="0" y="29001"/>
                  </a:lnTo>
                  <a:lnTo>
                    <a:pt x="394688" y="398778"/>
                  </a:lnTo>
                  <a:lnTo>
                    <a:pt x="148949" y="342311"/>
                  </a:lnTo>
                  <a:lnTo>
                    <a:pt x="145369" y="370581"/>
                  </a:lnTo>
                  <a:lnTo>
                    <a:pt x="431140" y="432893"/>
                  </a:lnTo>
                  <a:lnTo>
                    <a:pt x="801064" y="779441"/>
                  </a:lnTo>
                  <a:lnTo>
                    <a:pt x="347279" y="665118"/>
                  </a:lnTo>
                  <a:lnTo>
                    <a:pt x="341508" y="693315"/>
                  </a:lnTo>
                  <a:lnTo>
                    <a:pt x="839195" y="815162"/>
                  </a:lnTo>
                  <a:lnTo>
                    <a:pt x="1112255" y="1070982"/>
                  </a:lnTo>
                  <a:lnTo>
                    <a:pt x="1112255" y="1023792"/>
                  </a:lnTo>
                  <a:close/>
                </a:path>
              </a:pathLst>
            </a:custGeom>
            <a:solidFill>
              <a:srgbClr val="FB907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91" name="" descr="cbf206d6-b67d-41c1-9488-b90a9d2e997c"/>
          <p:cNvGrpSpPr/>
          <p:nvPr/>
        </p:nvGrpSpPr>
        <p:grpSpPr>
          <a:xfrm>
            <a:off x="1941856" y="5940"/>
            <a:ext cx="1170453" cy="1475166"/>
            <a:chOff x="1942091" y="-38984"/>
            <a:chExt cx="1170453" cy="1475166"/>
          </a:xfrm>
        </p:grpSpPr>
        <p:sp>
          <p:nvSpPr>
            <p:cNvPr id="92" name="" descr="b8e98e16-df5b-47c9-b5e6-26e30a8c91f0"/>
            <p:cNvSpPr/>
            <p:nvPr/>
          </p:nvSpPr>
          <p:spPr>
            <a:xfrm>
              <a:off x="1942091" y="-38911"/>
              <a:ext cx="1170453" cy="1200517"/>
            </a:xfrm>
            <a:custGeom>
              <a:gdLst>
                <a:gd name="connsiteX0" fmla="*/ 881354 w 1170453"/>
                <a:gd name="connsiteY0" fmla="*/ 370362 h 1200517"/>
                <a:gd name="connsiteX1" fmla="*/ 1000060 w 1170453"/>
                <a:gd name="connsiteY1" fmla="*/ 344868 h 1200517"/>
                <a:gd name="connsiteX2" fmla="*/ 609535 w 1170453"/>
                <a:gd name="connsiteY2" fmla="*/ 28635 h 1200517"/>
                <a:gd name="connsiteX3" fmla="*/ 554237 w 1170453"/>
                <a:gd name="connsiteY3" fmla="*/ 0 h 1200517"/>
                <a:gd name="connsiteX4" fmla="*/ 21412 w 1170453"/>
                <a:gd name="connsiteY4" fmla="*/ 0 h 1200517"/>
                <a:gd name="connsiteX5" fmla="*/ 666 w 1170453"/>
                <a:gd name="connsiteY5" fmla="*/ 285917 h 1200517"/>
                <a:gd name="connsiteX6" fmla="*/ 136758 w 1170453"/>
                <a:gd name="connsiteY6" fmla="*/ 461455 h 1200517"/>
                <a:gd name="connsiteX7" fmla="*/ 285195 w 1170453"/>
                <a:gd name="connsiteY7" fmla="*/ 735757 h 1200517"/>
                <a:gd name="connsiteX8" fmla="*/ 549123 w 1170453"/>
                <a:gd name="connsiteY8" fmla="*/ 1041835 h 1200517"/>
                <a:gd name="connsiteX9" fmla="*/ 973469 w 1170453"/>
                <a:gd name="connsiteY9" fmla="*/ 1004142 h 1200517"/>
                <a:gd name="connsiteX10" fmla="*/ 1095828 w 1170453"/>
                <a:gd name="connsiteY10" fmla="*/ 725968 h 1200517"/>
                <a:gd name="connsiteX11" fmla="*/ 881354 w 1170453"/>
                <a:gd name="connsiteY11" fmla="*/ 370362 h 120051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0453" h="1200517">
                  <a:moveTo>
                    <a:pt x="881354" y="370362"/>
                  </a:moveTo>
                  <a:cubicBezTo>
                    <a:pt x="917440" y="383146"/>
                    <a:pt x="1047030" y="423688"/>
                    <a:pt x="1000060" y="344868"/>
                  </a:cubicBezTo>
                  <a:cubicBezTo>
                    <a:pt x="922627" y="214693"/>
                    <a:pt x="741536" y="100005"/>
                    <a:pt x="609535" y="28635"/>
                  </a:cubicBezTo>
                  <a:cubicBezTo>
                    <a:pt x="591273" y="18774"/>
                    <a:pt x="572791" y="9204"/>
                    <a:pt x="554237" y="0"/>
                  </a:cubicBezTo>
                  <a:lnTo>
                    <a:pt x="21412" y="0"/>
                  </a:lnTo>
                  <a:cubicBezTo>
                    <a:pt x="5560" y="68959"/>
                    <a:pt x="5853" y="166042"/>
                    <a:pt x="666" y="285917"/>
                  </a:cubicBezTo>
                  <a:cubicBezTo>
                    <a:pt x="-5909" y="438664"/>
                    <a:pt x="35949" y="571322"/>
                    <a:pt x="136758" y="461455"/>
                  </a:cubicBezTo>
                  <a:cubicBezTo>
                    <a:pt x="108414" y="595282"/>
                    <a:pt x="136100" y="878715"/>
                    <a:pt x="285195" y="735757"/>
                  </a:cubicBezTo>
                  <a:cubicBezTo>
                    <a:pt x="295056" y="903187"/>
                    <a:pt x="449776" y="1230011"/>
                    <a:pt x="549123" y="1041835"/>
                  </a:cubicBezTo>
                  <a:cubicBezTo>
                    <a:pt x="725538" y="1211238"/>
                    <a:pt x="1001959" y="1306422"/>
                    <a:pt x="973469" y="1004142"/>
                  </a:cubicBezTo>
                  <a:cubicBezTo>
                    <a:pt x="1202042" y="1043296"/>
                    <a:pt x="1197586" y="828165"/>
                    <a:pt x="1095828" y="725968"/>
                  </a:cubicBezTo>
                  <a:cubicBezTo>
                    <a:pt x="1315926" y="714938"/>
                    <a:pt x="989613" y="418502"/>
                    <a:pt x="881354" y="370362"/>
                  </a:cubicBezTo>
                  <a:close/>
                </a:path>
              </a:pathLst>
            </a:custGeom>
            <a:solidFill>
              <a:srgbClr val="7D9E04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3" name="" descr="2c0b18ac-43e3-4594-acb8-12c25b19d5a9"/>
            <p:cNvSpPr/>
            <p:nvPr/>
          </p:nvSpPr>
          <p:spPr>
            <a:xfrm>
              <a:off x="2068110" y="-38984"/>
              <a:ext cx="790252" cy="950961"/>
            </a:xfrm>
            <a:custGeom>
              <a:gdLst>
                <a:gd name="connsiteX0" fmla="*/ 790252 w 790252"/>
                <a:gd name="connsiteY0" fmla="*/ 773158 h 950961"/>
                <a:gd name="connsiteX1" fmla="*/ 596305 w 790252"/>
                <a:gd name="connsiteY1" fmla="*/ 729840 h 950961"/>
                <a:gd name="connsiteX2" fmla="*/ 394177 w 790252"/>
                <a:gd name="connsiteY2" fmla="*/ 460286 h 950961"/>
                <a:gd name="connsiteX3" fmla="*/ 618439 w 790252"/>
                <a:gd name="connsiteY3" fmla="*/ 509522 h 950961"/>
                <a:gd name="connsiteX4" fmla="*/ 619024 w 790252"/>
                <a:gd name="connsiteY4" fmla="*/ 471901 h 950961"/>
                <a:gd name="connsiteX5" fmla="*/ 357798 w 790252"/>
                <a:gd name="connsiteY5" fmla="*/ 411781 h 950961"/>
                <a:gd name="connsiteX6" fmla="*/ 137261 w 790252"/>
                <a:gd name="connsiteY6" fmla="*/ 117683 h 950961"/>
                <a:gd name="connsiteX7" fmla="*/ 349251 w 790252"/>
                <a:gd name="connsiteY7" fmla="*/ 164216 h 950961"/>
                <a:gd name="connsiteX8" fmla="*/ 349762 w 790252"/>
                <a:gd name="connsiteY8" fmla="*/ 126595 h 950961"/>
                <a:gd name="connsiteX9" fmla="*/ 101028 w 790252"/>
                <a:gd name="connsiteY9" fmla="*/ 69324 h 950961"/>
                <a:gd name="connsiteX10" fmla="*/ 49089 w 790252"/>
                <a:gd name="connsiteY10" fmla="*/ 0 h 950961"/>
                <a:gd name="connsiteX11" fmla="*/ 0 w 790252"/>
                <a:gd name="connsiteY11" fmla="*/ 0 h 950961"/>
                <a:gd name="connsiteX12" fmla="*/ 191536 w 790252"/>
                <a:gd name="connsiteY12" fmla="*/ 254724 h 950961"/>
                <a:gd name="connsiteX13" fmla="*/ 130613 w 790252"/>
                <a:gd name="connsiteY13" fmla="*/ 492355 h 950961"/>
                <a:gd name="connsiteX14" fmla="*/ 164289 w 790252"/>
                <a:gd name="connsiteY14" fmla="*/ 509157 h 950961"/>
                <a:gd name="connsiteX15" fmla="*/ 221560 w 790252"/>
                <a:gd name="connsiteY15" fmla="*/ 294683 h 950961"/>
                <a:gd name="connsiteX16" fmla="*/ 458314 w 790252"/>
                <a:gd name="connsiteY16" fmla="*/ 609527 h 950961"/>
                <a:gd name="connsiteX17" fmla="*/ 394615 w 790252"/>
                <a:gd name="connsiteY17" fmla="*/ 858042 h 950961"/>
                <a:gd name="connsiteX18" fmla="*/ 428218 w 790252"/>
                <a:gd name="connsiteY18" fmla="*/ 874844 h 950961"/>
                <a:gd name="connsiteX19" fmla="*/ 488411 w 790252"/>
                <a:gd name="connsiteY19" fmla="*/ 649631 h 950961"/>
                <a:gd name="connsiteX20" fmla="*/ 714938 w 790252"/>
                <a:gd name="connsiteY20" fmla="*/ 950961 h 950961"/>
                <a:gd name="connsiteX21" fmla="*/ 743135 w 790252"/>
                <a:gd name="connsiteY21" fmla="*/ 925613 h 950961"/>
                <a:gd name="connsiteX22" fmla="*/ 632100 w 790252"/>
                <a:gd name="connsiteY22" fmla="*/ 777614 h 950961"/>
                <a:gd name="connsiteX23" fmla="*/ 787915 w 790252"/>
                <a:gd name="connsiteY23" fmla="*/ 810341 h 9509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0252" h="950961">
                  <a:moveTo>
                    <a:pt x="790252" y="773158"/>
                  </a:moveTo>
                  <a:lnTo>
                    <a:pt x="596305" y="729840"/>
                  </a:lnTo>
                  <a:lnTo>
                    <a:pt x="394177" y="460286"/>
                  </a:lnTo>
                  <a:lnTo>
                    <a:pt x="618439" y="509522"/>
                  </a:lnTo>
                  <a:lnTo>
                    <a:pt x="619024" y="471901"/>
                  </a:lnTo>
                  <a:lnTo>
                    <a:pt x="357798" y="411781"/>
                  </a:lnTo>
                  <a:lnTo>
                    <a:pt x="137261" y="117683"/>
                  </a:lnTo>
                  <a:lnTo>
                    <a:pt x="349251" y="164216"/>
                  </a:lnTo>
                  <a:lnTo>
                    <a:pt x="349762" y="126595"/>
                  </a:lnTo>
                  <a:lnTo>
                    <a:pt x="101028" y="69324"/>
                  </a:lnTo>
                  <a:lnTo>
                    <a:pt x="49089" y="0"/>
                  </a:lnTo>
                  <a:lnTo>
                    <a:pt x="0" y="0"/>
                  </a:lnTo>
                  <a:lnTo>
                    <a:pt x="191536" y="254724"/>
                  </a:lnTo>
                  <a:lnTo>
                    <a:pt x="130613" y="492355"/>
                  </a:lnTo>
                  <a:lnTo>
                    <a:pt x="164289" y="509157"/>
                  </a:lnTo>
                  <a:lnTo>
                    <a:pt x="221560" y="294683"/>
                  </a:lnTo>
                  <a:lnTo>
                    <a:pt x="458314" y="609527"/>
                  </a:lnTo>
                  <a:lnTo>
                    <a:pt x="394615" y="858042"/>
                  </a:lnTo>
                  <a:lnTo>
                    <a:pt x="428218" y="874844"/>
                  </a:lnTo>
                  <a:lnTo>
                    <a:pt x="488411" y="649631"/>
                  </a:lnTo>
                  <a:lnTo>
                    <a:pt x="714938" y="950961"/>
                  </a:lnTo>
                  <a:lnTo>
                    <a:pt x="743135" y="925613"/>
                  </a:lnTo>
                  <a:lnTo>
                    <a:pt x="632100" y="777614"/>
                  </a:lnTo>
                  <a:lnTo>
                    <a:pt x="787915" y="810341"/>
                  </a:lnTo>
                  <a:close/>
                </a:path>
              </a:pathLst>
            </a:custGeom>
            <a:solidFill>
              <a:srgbClr val="FFFFFF">
                <a:alpha val="26000"/>
              </a:srgbClr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94" name="" descr="2bb667ce-2140-4bba-9978-b91321c9db08"/>
            <p:cNvGrpSpPr/>
            <p:nvPr/>
          </p:nvGrpSpPr>
          <p:grpSpPr>
            <a:xfrm>
              <a:off x="2166727" y="575165"/>
              <a:ext cx="508863" cy="861015"/>
              <a:chOff x="2166727" y="575165"/>
              <a:chExt cx="508863" cy="861015"/>
            </a:xfrm>
          </p:grpSpPr>
          <p:grpSp>
            <p:nvGrpSpPr>
              <p:cNvPr id="95" name="" descr="6c269409-f34b-4946-81e3-91ed42ca010e"/>
              <p:cNvGrpSpPr/>
              <p:nvPr/>
            </p:nvGrpSpPr>
            <p:grpSpPr>
              <a:xfrm>
                <a:off x="2178611" y="575165"/>
                <a:ext cx="325616" cy="555594"/>
                <a:chOff x="2178611" y="575165"/>
                <a:chExt cx="325616" cy="555594"/>
              </a:xfrm>
              <a:solidFill>
                <a:srgbClr val="598F21"/>
              </a:solidFill>
            </p:grpSpPr>
            <p:sp>
              <p:nvSpPr>
                <p:cNvPr id="96" name="" descr="a4102035-3adb-494e-ac68-7ba5124ade36"/>
                <p:cNvSpPr/>
                <p:nvPr/>
              </p:nvSpPr>
              <p:spPr>
                <a:xfrm>
                  <a:off x="2178611" y="575165"/>
                  <a:ext cx="325616" cy="475513"/>
                </a:xfrm>
                <a:custGeom>
                  <a:gdLst>
                    <a:gd name="connsiteX0" fmla="*/ 215520 w 325616"/>
                    <a:gd name="connsiteY0" fmla="*/ 470784 h 475513"/>
                    <a:gd name="connsiteX1" fmla="*/ 307563 w 325616"/>
                    <a:gd name="connsiteY1" fmla="*/ 374578 h 475513"/>
                    <a:gd name="connsiteX2" fmla="*/ 258035 w 325616"/>
                    <a:gd name="connsiteY2" fmla="*/ 310659 h 475513"/>
                    <a:gd name="connsiteX3" fmla="*/ 259496 w 325616"/>
                    <a:gd name="connsiteY3" fmla="*/ 310878 h 475513"/>
                    <a:gd name="connsiteX4" fmla="*/ 232613 w 325616"/>
                    <a:gd name="connsiteY4" fmla="*/ 172449 h 475513"/>
                    <a:gd name="connsiteX5" fmla="*/ 169279 w 325616"/>
                    <a:gd name="connsiteY5" fmla="*/ 125 h 475513"/>
                    <a:gd name="connsiteX6" fmla="*/ 97033 w 325616"/>
                    <a:gd name="connsiteY6" fmla="*/ 132564 h 475513"/>
                    <a:gd name="connsiteX7" fmla="*/ 169 w 325616"/>
                    <a:gd name="connsiteY7" fmla="*/ 191661 h 475513"/>
                    <a:gd name="connsiteX8" fmla="*/ 90605 w 325616"/>
                    <a:gd name="connsiteY8" fmla="*/ 290863 h 475513"/>
                    <a:gd name="connsiteX9" fmla="*/ 27198 w 325616"/>
                    <a:gd name="connsiteY9" fmla="*/ 423886 h 475513"/>
                    <a:gd name="connsiteX10" fmla="*/ 215520 w 325616"/>
                    <a:gd name="connsiteY10" fmla="*/ 470784 h 47551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5616" h="475512">
                      <a:moveTo>
                        <a:pt x="215520" y="470784"/>
                      </a:moveTo>
                      <a:cubicBezTo>
                        <a:pt x="268189" y="459754"/>
                        <a:pt x="309900" y="429219"/>
                        <a:pt x="307563" y="374578"/>
                      </a:cubicBezTo>
                      <a:cubicBezTo>
                        <a:pt x="306321" y="344335"/>
                        <a:pt x="286524" y="310513"/>
                        <a:pt x="258035" y="310659"/>
                      </a:cubicBezTo>
                      <a:cubicBezTo>
                        <a:pt x="258181" y="310586"/>
                        <a:pt x="259569" y="310878"/>
                        <a:pt x="259496" y="310878"/>
                      </a:cubicBezTo>
                      <a:cubicBezTo>
                        <a:pt x="352561" y="302332"/>
                        <a:pt x="350735" y="153237"/>
                        <a:pt x="232613" y="172449"/>
                      </a:cubicBezTo>
                      <a:cubicBezTo>
                        <a:pt x="272572" y="115543"/>
                        <a:pt x="235389" y="-4404"/>
                        <a:pt x="169279" y="125"/>
                      </a:cubicBezTo>
                      <a:cubicBezTo>
                        <a:pt x="94842" y="5165"/>
                        <a:pt x="79647" y="74343"/>
                        <a:pt x="97033" y="132564"/>
                      </a:cubicBezTo>
                      <a:cubicBezTo>
                        <a:pt x="48236" y="96989"/>
                        <a:pt x="-3337" y="139358"/>
                        <a:pt x="169" y="191661"/>
                      </a:cubicBezTo>
                      <a:cubicBezTo>
                        <a:pt x="3384" y="240166"/>
                        <a:pt x="45971" y="292835"/>
                        <a:pt x="90605" y="290863"/>
                      </a:cubicBezTo>
                      <a:cubicBezTo>
                        <a:pt x="29462" y="288525"/>
                        <a:pt x="-19408" y="363182"/>
                        <a:pt x="27198" y="423886"/>
                      </a:cubicBezTo>
                      <a:cubicBezTo>
                        <a:pt x="59705" y="466182"/>
                        <a:pt x="146853" y="485102"/>
                        <a:pt x="215520" y="470784"/>
                      </a:cubicBezTo>
                      <a:close/>
                    </a:path>
                  </a:pathLst>
                </a:custGeom>
                <a:solidFill>
                  <a:srgbClr val="598F21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7" name="" descr="d3a02e86-40d2-4247-aa3d-71a2ac80f1a5"/>
                <p:cNvSpPr/>
                <p:nvPr/>
              </p:nvSpPr>
              <p:spPr>
                <a:xfrm>
                  <a:off x="2309467" y="974726"/>
                  <a:ext cx="43172" cy="156034"/>
                </a:xfrm>
                <a:custGeom>
                  <a:gdLst>
                    <a:gd name="connsiteX0" fmla="*/ 26590 w 43172"/>
                    <a:gd name="connsiteY0" fmla="*/ 156034 h 156034"/>
                    <a:gd name="connsiteX1" fmla="*/ 0 w 43172"/>
                    <a:gd name="connsiteY1" fmla="*/ 156034 h 156034"/>
                    <a:gd name="connsiteX2" fmla="*/ 0 w 43172"/>
                    <a:gd name="connsiteY2" fmla="*/ 3287 h 156034"/>
                    <a:gd name="connsiteX3" fmla="*/ 43172 w 43172"/>
                    <a:gd name="connsiteY3" fmla="*/ 0 h 15603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172" h="156034">
                      <a:moveTo>
                        <a:pt x="26590" y="156034"/>
                      </a:moveTo>
                      <a:lnTo>
                        <a:pt x="0" y="156034"/>
                      </a:lnTo>
                      <a:lnTo>
                        <a:pt x="0" y="3287"/>
                      </a:lnTo>
                      <a:lnTo>
                        <a:pt x="43172" y="0"/>
                      </a:lnTo>
                      <a:close/>
                    </a:path>
                  </a:pathLst>
                </a:custGeom>
                <a:solidFill>
                  <a:srgbClr val="598F21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8" name="" descr="f226894c-a285-4505-a48c-d2d7ad833a64"/>
              <p:cNvGrpSpPr/>
              <p:nvPr/>
            </p:nvGrpSpPr>
            <p:grpSpPr>
              <a:xfrm>
                <a:off x="2318115" y="703055"/>
                <a:ext cx="357476" cy="506013"/>
                <a:chOff x="2318115" y="703055"/>
                <a:chExt cx="357476" cy="506013"/>
              </a:xfrm>
              <a:solidFill>
                <a:srgbClr val="4DA32D"/>
              </a:solidFill>
            </p:grpSpPr>
            <p:sp>
              <p:nvSpPr>
                <p:cNvPr id="99" name="" descr="50ce71de-007b-446d-a4d4-5013e60914c8"/>
                <p:cNvSpPr/>
                <p:nvPr/>
              </p:nvSpPr>
              <p:spPr>
                <a:xfrm>
                  <a:off x="2318115" y="703055"/>
                  <a:ext cx="357476" cy="458041"/>
                </a:xfrm>
                <a:custGeom>
                  <a:gdLst>
                    <a:gd name="connsiteX0" fmla="*/ 153449 w 357476"/>
                    <a:gd name="connsiteY0" fmla="*/ 453418 h 458041"/>
                    <a:gd name="connsiteX1" fmla="*/ 277342 w 357476"/>
                    <a:gd name="connsiteY1" fmla="*/ 404767 h 458041"/>
                    <a:gd name="connsiteX2" fmla="*/ 259225 w 357476"/>
                    <a:gd name="connsiteY2" fmla="*/ 325946 h 458041"/>
                    <a:gd name="connsiteX3" fmla="*/ 260467 w 357476"/>
                    <a:gd name="connsiteY3" fmla="*/ 326750 h 458041"/>
                    <a:gd name="connsiteX4" fmla="*/ 294216 w 357476"/>
                    <a:gd name="connsiteY4" fmla="*/ 189782 h 458041"/>
                    <a:gd name="connsiteX5" fmla="*/ 309118 w 357476"/>
                    <a:gd name="connsiteY5" fmla="*/ 6792 h 458041"/>
                    <a:gd name="connsiteX6" fmla="*/ 188002 w 357476"/>
                    <a:gd name="connsiteY6" fmla="*/ 96716 h 458041"/>
                    <a:gd name="connsiteX7" fmla="*/ 75286 w 357476"/>
                    <a:gd name="connsiteY7" fmla="*/ 109719 h 458041"/>
                    <a:gd name="connsiteX8" fmla="*/ 115756 w 357476"/>
                    <a:gd name="connsiteY8" fmla="*/ 237775 h 458041"/>
                    <a:gd name="connsiteX9" fmla="*/ 2383 w 357476"/>
                    <a:gd name="connsiteY9" fmla="*/ 331863 h 458041"/>
                    <a:gd name="connsiteX10" fmla="*/ 153449 w 357476"/>
                    <a:gd name="connsiteY10" fmla="*/ 453418 h 4580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7476" h="458041">
                      <a:moveTo>
                        <a:pt x="153449" y="453418"/>
                      </a:moveTo>
                      <a:cubicBezTo>
                        <a:pt x="205826" y="465544"/>
                        <a:pt x="256523" y="455317"/>
                        <a:pt x="277342" y="404767"/>
                      </a:cubicBezTo>
                      <a:cubicBezTo>
                        <a:pt x="288884" y="376789"/>
                        <a:pt x="285158" y="337780"/>
                        <a:pt x="259225" y="325946"/>
                      </a:cubicBezTo>
                      <a:cubicBezTo>
                        <a:pt x="259371" y="325946"/>
                        <a:pt x="260467" y="326750"/>
                        <a:pt x="260467" y="326750"/>
                      </a:cubicBezTo>
                      <a:cubicBezTo>
                        <a:pt x="348492" y="358088"/>
                        <a:pt x="409416" y="221997"/>
                        <a:pt x="294216" y="189782"/>
                      </a:cubicBezTo>
                      <a:cubicBezTo>
                        <a:pt x="354409" y="154864"/>
                        <a:pt x="370991" y="30460"/>
                        <a:pt x="309118" y="6792"/>
                      </a:cubicBezTo>
                      <a:cubicBezTo>
                        <a:pt x="239429" y="-19871"/>
                        <a:pt x="196622" y="36523"/>
                        <a:pt x="188002" y="96716"/>
                      </a:cubicBezTo>
                      <a:cubicBezTo>
                        <a:pt x="158636" y="43901"/>
                        <a:pt x="94060" y="60776"/>
                        <a:pt x="75286" y="109719"/>
                      </a:cubicBezTo>
                      <a:cubicBezTo>
                        <a:pt x="57900" y="155083"/>
                        <a:pt x="74410" y="220755"/>
                        <a:pt x="115756" y="237775"/>
                      </a:cubicBezTo>
                      <a:cubicBezTo>
                        <a:pt x="61261" y="210016"/>
                        <a:pt x="-14419" y="257206"/>
                        <a:pt x="2383" y="331863"/>
                      </a:cubicBezTo>
                      <a:cubicBezTo>
                        <a:pt x="13997" y="383875"/>
                        <a:pt x="85148" y="437639"/>
                        <a:pt x="153449" y="453418"/>
                      </a:cubicBezTo>
                      <a:close/>
                    </a:path>
                  </a:pathLst>
                </a:custGeom>
                <a:solidFill>
                  <a:srgbClr val="4DA32D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" descr="2da1c906-a799-4389-8ff5-a842f112e8eb"/>
                <p:cNvSpPr/>
                <p:nvPr/>
              </p:nvSpPr>
              <p:spPr>
                <a:xfrm>
                  <a:off x="2359141" y="1059317"/>
                  <a:ext cx="104680" cy="149751"/>
                </a:xfrm>
                <a:custGeom>
                  <a:gdLst>
                    <a:gd name="connsiteX0" fmla="*/ 24106 w 104680"/>
                    <a:gd name="connsiteY0" fmla="*/ 149752 h 149751"/>
                    <a:gd name="connsiteX1" fmla="*/ 0 w 104680"/>
                    <a:gd name="connsiteY1" fmla="*/ 138648 h 149751"/>
                    <a:gd name="connsiteX2" fmla="*/ 64138 w 104680"/>
                    <a:gd name="connsiteY2" fmla="*/ 0 h 149751"/>
                    <a:gd name="connsiteX3" fmla="*/ 104680 w 104680"/>
                    <a:gd name="connsiteY3" fmla="*/ 15121 h 14975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4680" h="149751">
                      <a:moveTo>
                        <a:pt x="24106" y="149752"/>
                      </a:moveTo>
                      <a:lnTo>
                        <a:pt x="0" y="138648"/>
                      </a:lnTo>
                      <a:lnTo>
                        <a:pt x="64138" y="0"/>
                      </a:lnTo>
                      <a:lnTo>
                        <a:pt x="104680" y="15121"/>
                      </a:lnTo>
                      <a:close/>
                    </a:path>
                  </a:pathLst>
                </a:custGeom>
                <a:solidFill>
                  <a:srgbClr val="4DA32D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1" name="" descr="ef17cf3e-3833-404b-9780-8f4136e2807b"/>
              <p:cNvGrpSpPr/>
              <p:nvPr/>
            </p:nvGrpSpPr>
            <p:grpSpPr>
              <a:xfrm>
                <a:off x="2166727" y="1114032"/>
                <a:ext cx="292198" cy="322149"/>
                <a:chOff x="2166727" y="1114032"/>
                <a:chExt cx="292198" cy="322149"/>
              </a:xfrm>
              <a:solidFill>
                <a:srgbClr val="ECBB44"/>
              </a:solidFill>
            </p:grpSpPr>
            <p:sp>
              <p:nvSpPr>
                <p:cNvPr id="102" name="" descr="b139e647-b2fc-4133-b008-885c47313b17"/>
                <p:cNvSpPr/>
                <p:nvPr/>
              </p:nvSpPr>
              <p:spPr>
                <a:xfrm>
                  <a:off x="2166727" y="1114032"/>
                  <a:ext cx="292198" cy="272256"/>
                </a:xfrm>
                <a:custGeom>
                  <a:gdLst>
                    <a:gd name="connsiteX0" fmla="*/ 0 w 292198"/>
                    <a:gd name="connsiteY0" fmla="*/ 136019 h 272256"/>
                    <a:gd name="connsiteX1" fmla="*/ 136238 w 292198"/>
                    <a:gd name="connsiteY1" fmla="*/ 0 h 272256"/>
                    <a:gd name="connsiteX2" fmla="*/ 292199 w 292198"/>
                    <a:gd name="connsiteY2" fmla="*/ 142885 h 272256"/>
                    <a:gd name="connsiteX3" fmla="*/ 136019 w 292198"/>
                    <a:gd name="connsiteY3" fmla="*/ 272256 h 272256"/>
                    <a:gd name="connsiteX4" fmla="*/ 0 w 292198"/>
                    <a:gd name="connsiteY4" fmla="*/ 136019 h 27225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2198" h="272256">
                      <a:moveTo>
                        <a:pt x="0" y="136019"/>
                      </a:moveTo>
                      <a:cubicBezTo>
                        <a:pt x="73" y="60851"/>
                        <a:pt x="61070" y="-73"/>
                        <a:pt x="136238" y="0"/>
                      </a:cubicBezTo>
                      <a:cubicBezTo>
                        <a:pt x="211406" y="73"/>
                        <a:pt x="292199" y="67717"/>
                        <a:pt x="292199" y="142885"/>
                      </a:cubicBezTo>
                      <a:cubicBezTo>
                        <a:pt x="292126" y="218054"/>
                        <a:pt x="211260" y="272329"/>
                        <a:pt x="136019" y="272256"/>
                      </a:cubicBezTo>
                      <a:cubicBezTo>
                        <a:pt x="60851" y="272183"/>
                        <a:pt x="-73" y="211187"/>
                        <a:pt x="0" y="136019"/>
                      </a:cubicBezTo>
                      <a:close/>
                    </a:path>
                  </a:pathLst>
                </a:custGeom>
                <a:solidFill>
                  <a:srgbClr val="ECBB44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3" name="" descr="9b1ba9f2-b5e6-4fc8-a9ba-9bf92e7d9bbe"/>
                <p:cNvSpPr/>
                <p:nvPr/>
              </p:nvSpPr>
              <p:spPr>
                <a:xfrm>
                  <a:off x="2246425" y="1373139"/>
                  <a:ext cx="56394" cy="63041"/>
                </a:xfrm>
                <a:custGeom>
                  <a:gdLst>
                    <a:gd name="connsiteX0" fmla="*/ 6648 w 56394"/>
                    <a:gd name="connsiteY0" fmla="*/ 0 h 63041"/>
                    <a:gd name="connsiteX1" fmla="*/ 0 w 56394"/>
                    <a:gd name="connsiteY1" fmla="*/ 59755 h 63041"/>
                    <a:gd name="connsiteX2" fmla="*/ 23230 w 56394"/>
                    <a:gd name="connsiteY2" fmla="*/ 63042 h 63041"/>
                    <a:gd name="connsiteX3" fmla="*/ 56394 w 56394"/>
                    <a:gd name="connsiteY3" fmla="*/ 9935 h 630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6394" h="63041">
                      <a:moveTo>
                        <a:pt x="6648" y="0"/>
                      </a:moveTo>
                      <a:lnTo>
                        <a:pt x="0" y="59755"/>
                      </a:lnTo>
                      <a:lnTo>
                        <a:pt x="23230" y="63042"/>
                      </a:lnTo>
                      <a:lnTo>
                        <a:pt x="56394" y="9935"/>
                      </a:lnTo>
                      <a:close/>
                    </a:path>
                  </a:pathLst>
                </a:custGeom>
                <a:solidFill>
                  <a:srgbClr val="ECBB44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4" name="" descr="b937bc10-23d0-4c10-b0b1-0a58268fdf64"/>
          <p:cNvGrpSpPr/>
          <p:nvPr/>
        </p:nvGrpSpPr>
        <p:grpSpPr>
          <a:xfrm>
            <a:off x="10453997" y="3681031"/>
            <a:ext cx="1213231" cy="1144229"/>
            <a:chOff x="10453997" y="3681031"/>
            <a:chExt cx="1213231" cy="1144229"/>
          </a:xfrm>
        </p:grpSpPr>
        <p:sp>
          <p:nvSpPr>
            <p:cNvPr id="105" name="" descr="63127743-fc48-41eb-9030-a1704d2ea420"/>
            <p:cNvSpPr/>
            <p:nvPr/>
          </p:nvSpPr>
          <p:spPr>
            <a:xfrm>
              <a:off x="10453997" y="3908841"/>
              <a:ext cx="411054" cy="906576"/>
            </a:xfrm>
            <a:custGeom>
              <a:gdLst>
                <a:gd name="connsiteX0" fmla="*/ 278104 w 411054"/>
                <a:gd name="connsiteY0" fmla="*/ 0 h 906576"/>
                <a:gd name="connsiteX1" fmla="*/ 12642 w 411054"/>
                <a:gd name="connsiteY1" fmla="*/ 417041 h 906576"/>
                <a:gd name="connsiteX2" fmla="*/ 411054 w 411054"/>
                <a:gd name="connsiteY2" fmla="*/ 858626 h 906576"/>
                <a:gd name="connsiteX3" fmla="*/ 278104 w 411054"/>
                <a:gd name="connsiteY3" fmla="*/ 0 h 9065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054" h="906575">
                  <a:moveTo>
                    <a:pt x="278104" y="0"/>
                  </a:moveTo>
                  <a:cubicBezTo>
                    <a:pt x="278104" y="0"/>
                    <a:pt x="75464" y="110963"/>
                    <a:pt x="12642" y="417041"/>
                  </a:cubicBezTo>
                  <a:cubicBezTo>
                    <a:pt x="-44484" y="695142"/>
                    <a:pt x="92631" y="1033289"/>
                    <a:pt x="411054" y="858626"/>
                  </a:cubicBezTo>
                  <a:lnTo>
                    <a:pt x="278104" y="0"/>
                  </a:lnTo>
                  <a:close/>
                </a:path>
              </a:pathLst>
            </a:custGeom>
            <a:solidFill>
              <a:srgbClr val="F8D1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6" name="" descr="30cd7468-5936-43b1-9cdb-d9f8c9f41c65"/>
            <p:cNvSpPr/>
            <p:nvPr/>
          </p:nvSpPr>
          <p:spPr>
            <a:xfrm>
              <a:off x="10735023" y="3762778"/>
              <a:ext cx="932204" cy="590424"/>
            </a:xfrm>
            <a:custGeom>
              <a:gdLst>
                <a:gd name="connsiteX0" fmla="*/ 0 w 932204"/>
                <a:gd name="connsiteY0" fmla="*/ 143872 h 590424"/>
                <a:gd name="connsiteX1" fmla="*/ 569422 w 932204"/>
                <a:gd name="connsiteY1" fmla="*/ 13259 h 590424"/>
                <a:gd name="connsiteX2" fmla="*/ 793466 w 932204"/>
                <a:gd name="connsiteY2" fmla="*/ 590425 h 590424"/>
                <a:gd name="connsiteX3" fmla="*/ 0 w 932204"/>
                <a:gd name="connsiteY3" fmla="*/ 143872 h 59042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203" h="590424">
                  <a:moveTo>
                    <a:pt x="0" y="143872"/>
                  </a:moveTo>
                  <a:cubicBezTo>
                    <a:pt x="0" y="143872"/>
                    <a:pt x="252971" y="-51828"/>
                    <a:pt x="569422" y="13259"/>
                  </a:cubicBezTo>
                  <a:cubicBezTo>
                    <a:pt x="847522" y="70457"/>
                    <a:pt x="1097060" y="391072"/>
                    <a:pt x="793466" y="590425"/>
                  </a:cubicBezTo>
                  <a:lnTo>
                    <a:pt x="0" y="143872"/>
                  </a:lnTo>
                  <a:close/>
                </a:path>
              </a:pathLst>
            </a:custGeom>
            <a:solidFill>
              <a:srgbClr val="F8D1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7" name="" descr="1464f896-7876-4fd7-8537-75cad4cc2cb6"/>
            <p:cNvSpPr/>
            <p:nvPr/>
          </p:nvSpPr>
          <p:spPr>
            <a:xfrm>
              <a:off x="10730494" y="3833360"/>
              <a:ext cx="860291" cy="629636"/>
            </a:xfrm>
            <a:custGeom>
              <a:gdLst>
                <a:gd name="connsiteX0" fmla="*/ 0 w 860291"/>
                <a:gd name="connsiteY0" fmla="*/ 76723 h 629636"/>
                <a:gd name="connsiteX1" fmla="*/ 514781 w 860291"/>
                <a:gd name="connsiteY1" fmla="*/ 21059 h 629636"/>
                <a:gd name="connsiteX2" fmla="*/ 685572 w 860291"/>
                <a:gd name="connsiteY2" fmla="*/ 629637 h 629636"/>
                <a:gd name="connsiteX3" fmla="*/ 0 w 860291"/>
                <a:gd name="connsiteY3" fmla="*/ 76723 h 6296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291" h="629636">
                  <a:moveTo>
                    <a:pt x="0" y="76723"/>
                  </a:moveTo>
                  <a:cubicBezTo>
                    <a:pt x="0" y="76723"/>
                    <a:pt x="192705" y="-48557"/>
                    <a:pt x="514781" y="21059"/>
                  </a:cubicBezTo>
                  <a:cubicBezTo>
                    <a:pt x="860525" y="95790"/>
                    <a:pt x="998297" y="444164"/>
                    <a:pt x="685572" y="629637"/>
                  </a:cubicBezTo>
                  <a:lnTo>
                    <a:pt x="0" y="76723"/>
                  </a:lnTo>
                  <a:close/>
                </a:path>
              </a:pathLst>
            </a:custGeom>
            <a:solidFill>
              <a:srgbClr val="F8BA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8" name="" descr="786fedfb-9bdd-48ee-bb27-b969fb1bf0d3"/>
            <p:cNvSpPr/>
            <p:nvPr/>
          </p:nvSpPr>
          <p:spPr>
            <a:xfrm>
              <a:off x="10552122" y="3910376"/>
              <a:ext cx="548076" cy="914884"/>
            </a:xfrm>
            <a:custGeom>
              <a:gdLst>
                <a:gd name="connsiteX0" fmla="*/ 177787 w 548076"/>
                <a:gd name="connsiteY0" fmla="*/ 0 h 914884"/>
                <a:gd name="connsiteX1" fmla="*/ 277 w 548076"/>
                <a:gd name="connsiteY1" fmla="*/ 488118 h 914884"/>
                <a:gd name="connsiteX2" fmla="*/ 548077 w 548076"/>
                <a:gd name="connsiteY2" fmla="*/ 800625 h 914884"/>
                <a:gd name="connsiteX3" fmla="*/ 177787 w 548076"/>
                <a:gd name="connsiteY3" fmla="*/ 0 h 91488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076" h="914884">
                  <a:moveTo>
                    <a:pt x="177787" y="0"/>
                  </a:moveTo>
                  <a:cubicBezTo>
                    <a:pt x="177787" y="0"/>
                    <a:pt x="10358" y="157568"/>
                    <a:pt x="277" y="488118"/>
                  </a:cubicBezTo>
                  <a:cubicBezTo>
                    <a:pt x="-10462" y="842848"/>
                    <a:pt x="293498" y="1060682"/>
                    <a:pt x="548077" y="800625"/>
                  </a:cubicBezTo>
                  <a:lnTo>
                    <a:pt x="177787" y="0"/>
                  </a:lnTo>
                  <a:close/>
                </a:path>
              </a:pathLst>
            </a:custGeom>
            <a:solidFill>
              <a:srgbClr val="F8BA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9" name="" descr="67699c12-ea3b-4ae1-9ada-6662d9c60c8b"/>
            <p:cNvSpPr/>
            <p:nvPr/>
          </p:nvSpPr>
          <p:spPr>
            <a:xfrm>
              <a:off x="10723047" y="3902121"/>
              <a:ext cx="711920" cy="818888"/>
            </a:xfrm>
            <a:custGeom>
              <a:gdLst>
                <a:gd name="connsiteX0" fmla="*/ 17819 w 711920"/>
                <a:gd name="connsiteY0" fmla="*/ 0 h 818888"/>
                <a:gd name="connsiteX1" fmla="*/ 38565 w 711920"/>
                <a:gd name="connsiteY1" fmla="*/ 437422 h 818888"/>
                <a:gd name="connsiteX2" fmla="*/ 514704 w 711920"/>
                <a:gd name="connsiteY2" fmla="*/ 767753 h 818888"/>
                <a:gd name="connsiteX3" fmla="*/ 514704 w 711920"/>
                <a:gd name="connsiteY3" fmla="*/ 767753 h 818888"/>
                <a:gd name="connsiteX4" fmla="*/ 628150 w 711920"/>
                <a:gd name="connsiteY4" fmla="*/ 306736 h 818888"/>
                <a:gd name="connsiteX5" fmla="*/ 17819 w 711920"/>
                <a:gd name="connsiteY5" fmla="*/ 0 h 8188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1920" h="818888">
                  <a:moveTo>
                    <a:pt x="17819" y="0"/>
                  </a:moveTo>
                  <a:cubicBezTo>
                    <a:pt x="17308" y="0"/>
                    <a:pt x="-33389" y="192924"/>
                    <a:pt x="38565" y="437422"/>
                  </a:cubicBezTo>
                  <a:cubicBezTo>
                    <a:pt x="91454" y="617270"/>
                    <a:pt x="189048" y="945410"/>
                    <a:pt x="514704" y="767753"/>
                  </a:cubicBezTo>
                  <a:cubicBezTo>
                    <a:pt x="514850" y="767679"/>
                    <a:pt x="514558" y="767826"/>
                    <a:pt x="514704" y="767753"/>
                  </a:cubicBezTo>
                  <a:cubicBezTo>
                    <a:pt x="514704" y="767753"/>
                    <a:pt x="868702" y="520187"/>
                    <a:pt x="628150" y="306736"/>
                  </a:cubicBezTo>
                  <a:cubicBezTo>
                    <a:pt x="628150" y="306663"/>
                    <a:pt x="322291" y="18336"/>
                    <a:pt x="17819" y="0"/>
                  </a:cubicBezTo>
                  <a:close/>
                </a:path>
              </a:pathLst>
            </a:custGeom>
            <a:solidFill>
              <a:srgbClr val="F8D14A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0" name="" descr="249500ca-4d81-4624-83a4-8641d1162389"/>
            <p:cNvSpPr/>
            <p:nvPr/>
          </p:nvSpPr>
          <p:spPr>
            <a:xfrm>
              <a:off x="10623524" y="3681031"/>
              <a:ext cx="154889" cy="255934"/>
            </a:xfrm>
            <a:custGeom>
              <a:gdLst>
                <a:gd name="connsiteX0" fmla="*/ 87465 w 154889"/>
                <a:gd name="connsiteY0" fmla="*/ 255935 h 255934"/>
                <a:gd name="connsiteX1" fmla="*/ 2289 w 154889"/>
                <a:gd name="connsiteY1" fmla="*/ 45405 h 255934"/>
                <a:gd name="connsiteX2" fmla="*/ 56857 w 154889"/>
                <a:gd name="connsiteY2" fmla="*/ 19692 h 255934"/>
                <a:gd name="connsiteX3" fmla="*/ 154890 w 154889"/>
                <a:gd name="connsiteY3" fmla="*/ 208306 h 255934"/>
                <a:gd name="connsiteX4" fmla="*/ 87465 w 154889"/>
                <a:gd name="connsiteY4" fmla="*/ 255935 h 2559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889" h="255933">
                  <a:moveTo>
                    <a:pt x="87465" y="255935"/>
                  </a:moveTo>
                  <a:cubicBezTo>
                    <a:pt x="87465" y="255935"/>
                    <a:pt x="14926" y="113122"/>
                    <a:pt x="2289" y="45405"/>
                  </a:cubicBezTo>
                  <a:cubicBezTo>
                    <a:pt x="-13417" y="-38602"/>
                    <a:pt x="56857" y="19692"/>
                    <a:pt x="56857" y="19692"/>
                  </a:cubicBezTo>
                  <a:lnTo>
                    <a:pt x="154890" y="208306"/>
                  </a:lnTo>
                  <a:lnTo>
                    <a:pt x="87465" y="255935"/>
                  </a:lnTo>
                  <a:close/>
                </a:path>
              </a:pathLst>
            </a:custGeom>
            <a:solidFill>
              <a:srgbClr val="306E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43" name="" descr="24904eb3-6c43-4175-aae6-bed15e4f7dd2"/>
          <p:cNvGrpSpPr/>
          <p:nvPr/>
        </p:nvGrpSpPr>
        <p:grpSpPr>
          <a:xfrm>
            <a:off x="8047823" y="-23854"/>
            <a:ext cx="1356522" cy="832823"/>
            <a:chOff x="8048034" y="-70031"/>
            <a:chExt cx="1356522" cy="832823"/>
          </a:xfrm>
        </p:grpSpPr>
        <p:grpSp>
          <p:nvGrpSpPr>
            <p:cNvPr id="144" name="" descr="2cc915c7-c8d0-47ba-8a11-22c4971c0c13"/>
            <p:cNvGrpSpPr/>
            <p:nvPr/>
          </p:nvGrpSpPr>
          <p:grpSpPr>
            <a:xfrm>
              <a:off x="8048034" y="-16147"/>
              <a:ext cx="1356522" cy="778940"/>
              <a:chOff x="8048034" y="-16147"/>
              <a:chExt cx="1356522" cy="778940"/>
            </a:xfrm>
          </p:grpSpPr>
          <p:sp>
            <p:nvSpPr>
              <p:cNvPr id="145" name="" descr="f63e016b-96c1-4f20-a20a-d3029c69e246"/>
              <p:cNvSpPr/>
              <p:nvPr/>
            </p:nvSpPr>
            <p:spPr>
              <a:xfrm>
                <a:off x="8476764" y="135530"/>
                <a:ext cx="236096" cy="241429"/>
              </a:xfrm>
              <a:custGeom>
                <a:gdLst>
                  <a:gd name="connsiteX0" fmla="*/ 36816 w 236096"/>
                  <a:gd name="connsiteY0" fmla="*/ 241429 h 241429"/>
                  <a:gd name="connsiteX1" fmla="*/ 0 w 236096"/>
                  <a:gd name="connsiteY1" fmla="*/ 211406 h 241429"/>
                  <a:gd name="connsiteX2" fmla="*/ 172617 w 236096"/>
                  <a:gd name="connsiteY2" fmla="*/ 0 h 241429"/>
                  <a:gd name="connsiteX3" fmla="*/ 236096 w 236096"/>
                  <a:gd name="connsiteY3" fmla="*/ 44195 h 2414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096" h="241428">
                    <a:moveTo>
                      <a:pt x="36816" y="241429"/>
                    </a:moveTo>
                    <a:lnTo>
                      <a:pt x="0" y="211406"/>
                    </a:lnTo>
                    <a:lnTo>
                      <a:pt x="172617" y="0"/>
                    </a:lnTo>
                    <a:lnTo>
                      <a:pt x="236096" y="44195"/>
                    </a:ln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46" name="" descr="4fa0deaa-58a8-4954-96f4-e8d859cb1abf"/>
              <p:cNvGrpSpPr/>
              <p:nvPr/>
            </p:nvGrpSpPr>
            <p:grpSpPr>
              <a:xfrm>
                <a:off x="8469605" y="-16147"/>
                <a:ext cx="934952" cy="673836"/>
                <a:chOff x="8469605" y="-16147"/>
                <a:chExt cx="934952" cy="673836"/>
              </a:xfrm>
              <a:solidFill>
                <a:srgbClr val="4DA32D"/>
              </a:solidFill>
            </p:grpSpPr>
            <p:sp>
              <p:nvSpPr>
                <p:cNvPr id="147" name="" descr="0bfd21c3-179b-4494-b85b-6f3d43b4d9f9"/>
                <p:cNvSpPr/>
                <p:nvPr/>
              </p:nvSpPr>
              <p:spPr>
                <a:xfrm>
                  <a:off x="8582371" y="-16147"/>
                  <a:ext cx="822185" cy="673836"/>
                </a:xfrm>
                <a:custGeom>
                  <a:gdLst>
                    <a:gd name="connsiteX0" fmla="*/ 89654 w 822185"/>
                    <a:gd name="connsiteY0" fmla="*/ 581942 h 673836"/>
                    <a:gd name="connsiteX1" fmla="*/ 316182 w 822185"/>
                    <a:gd name="connsiteY1" fmla="*/ 654626 h 673836"/>
                    <a:gd name="connsiteX2" fmla="*/ 380173 w 822185"/>
                    <a:gd name="connsiteY2" fmla="*/ 524963 h 673836"/>
                    <a:gd name="connsiteX3" fmla="*/ 380977 w 822185"/>
                    <a:gd name="connsiteY3" fmla="*/ 527447 h 673836"/>
                    <a:gd name="connsiteX4" fmla="*/ 582374 w 822185"/>
                    <a:gd name="connsiteY4" fmla="*/ 375942 h 673836"/>
                    <a:gd name="connsiteX5" fmla="*/ 809778 w 822185"/>
                    <a:gd name="connsiteY5" fmla="*/ 139407 h 673836"/>
                    <a:gd name="connsiteX6" fmla="*/ 540444 w 822185"/>
                    <a:gd name="connsiteY6" fmla="*/ 126915 h 673836"/>
                    <a:gd name="connsiteX7" fmla="*/ 369654 w 822185"/>
                    <a:gd name="connsiteY7" fmla="*/ 17487 h 673836"/>
                    <a:gd name="connsiteX8" fmla="*/ 280971 w 822185"/>
                    <a:gd name="connsiteY8" fmla="*/ 240434 h 673836"/>
                    <a:gd name="connsiteX9" fmla="*/ 17700 w 822185"/>
                    <a:gd name="connsiteY9" fmla="*/ 242626 h 673836"/>
                    <a:gd name="connsiteX10" fmla="*/ 89654 w 822185"/>
                    <a:gd name="connsiteY10" fmla="*/ 581942 h 67383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22185" h="673836">
                      <a:moveTo>
                        <a:pt x="89654" y="581942"/>
                      </a:moveTo>
                      <a:cubicBezTo>
                        <a:pt x="148532" y="657987"/>
                        <a:pt x="230275" y="701086"/>
                        <a:pt x="316182" y="654626"/>
                      </a:cubicBezTo>
                      <a:cubicBezTo>
                        <a:pt x="363737" y="628986"/>
                        <a:pt x="402599" y="570765"/>
                        <a:pt x="380173" y="524963"/>
                      </a:cubicBezTo>
                      <a:cubicBezTo>
                        <a:pt x="380465" y="525109"/>
                        <a:pt x="380977" y="527593"/>
                        <a:pt x="380977" y="527447"/>
                      </a:cubicBezTo>
                      <a:cubicBezTo>
                        <a:pt x="467467" y="670259"/>
                        <a:pt x="705609" y="550750"/>
                        <a:pt x="582374" y="375942"/>
                      </a:cubicBezTo>
                      <a:cubicBezTo>
                        <a:pt x="705098" y="395665"/>
                        <a:pt x="868730" y="242114"/>
                        <a:pt x="809778" y="139407"/>
                      </a:cubicBezTo>
                      <a:cubicBezTo>
                        <a:pt x="743449" y="23696"/>
                        <a:pt x="620434" y="53427"/>
                        <a:pt x="540444" y="126915"/>
                      </a:cubicBezTo>
                      <a:cubicBezTo>
                        <a:pt x="559437" y="20628"/>
                        <a:pt x="451031" y="-29046"/>
                        <a:pt x="369654" y="17487"/>
                      </a:cubicBezTo>
                      <a:cubicBezTo>
                        <a:pt x="294267" y="60586"/>
                        <a:pt x="242912" y="170160"/>
                        <a:pt x="280971" y="240434"/>
                      </a:cubicBezTo>
                      <a:cubicBezTo>
                        <a:pt x="236923" y="140429"/>
                        <a:pt x="78770" y="120268"/>
                        <a:pt x="17700" y="242626"/>
                      </a:cubicBezTo>
                      <a:cubicBezTo>
                        <a:pt x="-24742" y="328021"/>
                        <a:pt x="13025" y="482813"/>
                        <a:pt x="89654" y="581942"/>
                      </a:cubicBezTo>
                      <a:close/>
                    </a:path>
                  </a:pathLst>
                </a:custGeom>
                <a:solidFill>
                  <a:srgbClr val="4DA32D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8" name="" descr="99e304d7-54b7-4151-9360-eb5411baa6cf"/>
                <p:cNvSpPr/>
                <p:nvPr/>
              </p:nvSpPr>
              <p:spPr>
                <a:xfrm>
                  <a:off x="8469605" y="376668"/>
                  <a:ext cx="284528" cy="162097"/>
                </a:xfrm>
                <a:custGeom>
                  <a:gdLst>
                    <a:gd name="connsiteX0" fmla="*/ 20819 w 284528"/>
                    <a:gd name="connsiteY0" fmla="*/ 162097 h 162097"/>
                    <a:gd name="connsiteX1" fmla="*/ 0 w 284528"/>
                    <a:gd name="connsiteY1" fmla="*/ 119436 h 162097"/>
                    <a:gd name="connsiteX2" fmla="*/ 245447 w 284528"/>
                    <a:gd name="connsiteY2" fmla="*/ 0 h 162097"/>
                    <a:gd name="connsiteX3" fmla="*/ 284528 w 284528"/>
                    <a:gd name="connsiteY3" fmla="*/ 66767 h 16209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4528" h="162097">
                      <a:moveTo>
                        <a:pt x="20819" y="162097"/>
                      </a:moveTo>
                      <a:lnTo>
                        <a:pt x="0" y="119436"/>
                      </a:lnTo>
                      <a:lnTo>
                        <a:pt x="245447" y="0"/>
                      </a:lnTo>
                      <a:lnTo>
                        <a:pt x="284528" y="66767"/>
                      </a:lnTo>
                      <a:close/>
                    </a:path>
                  </a:pathLst>
                </a:custGeom>
                <a:solidFill>
                  <a:srgbClr val="4DA32D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9" name="" descr="3be9e108-61c2-4454-aa4e-3f68a72d4bce"/>
              <p:cNvGrpSpPr/>
              <p:nvPr/>
            </p:nvGrpSpPr>
            <p:grpSpPr>
              <a:xfrm>
                <a:off x="8048034" y="261526"/>
                <a:ext cx="540616" cy="501265"/>
                <a:chOff x="8048034" y="261526"/>
                <a:chExt cx="540616" cy="501265"/>
              </a:xfrm>
              <a:solidFill>
                <a:srgbClr val="ECBB44"/>
              </a:solidFill>
            </p:grpSpPr>
            <p:sp>
              <p:nvSpPr>
                <p:cNvPr id="150" name="" descr="6fbf4ca5-c00b-43b8-8277-54d2188abdc7"/>
                <p:cNvSpPr/>
                <p:nvPr/>
              </p:nvSpPr>
              <p:spPr>
                <a:xfrm>
                  <a:off x="8089389" y="261526"/>
                  <a:ext cx="499262" cy="501265"/>
                </a:xfrm>
                <a:custGeom>
                  <a:gdLst>
                    <a:gd name="connsiteX0" fmla="*/ 54925 w 499262"/>
                    <a:gd name="connsiteY0" fmla="*/ 89282 h 501265"/>
                    <a:gd name="connsiteX1" fmla="*/ 397236 w 499262"/>
                    <a:gd name="connsiteY1" fmla="*/ 54948 h 501265"/>
                    <a:gd name="connsiteX2" fmla="*/ 451658 w 499262"/>
                    <a:gd name="connsiteY2" fmla="*/ 428963 h 501265"/>
                    <a:gd name="connsiteX3" fmla="*/ 89258 w 499262"/>
                    <a:gd name="connsiteY3" fmla="*/ 431593 h 501265"/>
                    <a:gd name="connsiteX4" fmla="*/ 54925 w 499262"/>
                    <a:gd name="connsiteY4" fmla="*/ 89282 h 5012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9262" h="501265">
                      <a:moveTo>
                        <a:pt x="54925" y="89282"/>
                      </a:moveTo>
                      <a:cubicBezTo>
                        <a:pt x="139955" y="-14741"/>
                        <a:pt x="293213" y="-30081"/>
                        <a:pt x="397236" y="54948"/>
                      </a:cubicBezTo>
                      <a:cubicBezTo>
                        <a:pt x="501259" y="139978"/>
                        <a:pt x="536688" y="324940"/>
                        <a:pt x="451658" y="428963"/>
                      </a:cubicBezTo>
                      <a:cubicBezTo>
                        <a:pt x="366628" y="532986"/>
                        <a:pt x="193281" y="516623"/>
                        <a:pt x="89258" y="431593"/>
                      </a:cubicBezTo>
                      <a:cubicBezTo>
                        <a:pt x="-14691" y="346563"/>
                        <a:pt x="-30105" y="193305"/>
                        <a:pt x="54925" y="89282"/>
                      </a:cubicBezTo>
                      <a:close/>
                    </a:path>
                  </a:pathLst>
                </a:custGeom>
                <a:solidFill>
                  <a:srgbClr val="ECBB44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51" name="" descr="bd2bc15a-e517-4c9b-9a41-a95984fa628f"/>
                <p:cNvSpPr/>
                <p:nvPr/>
              </p:nvSpPr>
              <p:spPr>
                <a:xfrm>
                  <a:off x="8048034" y="618754"/>
                  <a:ext cx="134411" cy="106068"/>
                </a:xfrm>
                <a:custGeom>
                  <a:gdLst>
                    <a:gd name="connsiteX0" fmla="*/ 76775 w 134411"/>
                    <a:gd name="connsiteY0" fmla="*/ 0 h 106068"/>
                    <a:gd name="connsiteX1" fmla="*/ 0 w 134411"/>
                    <a:gd name="connsiteY1" fmla="*/ 75168 h 106068"/>
                    <a:gd name="connsiteX2" fmla="*/ 28416 w 134411"/>
                    <a:gd name="connsiteY2" fmla="*/ 106068 h 106068"/>
                    <a:gd name="connsiteX3" fmla="*/ 134412 w 134411"/>
                    <a:gd name="connsiteY3" fmla="*/ 70055 h 1060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4411" h="106068">
                      <a:moveTo>
                        <a:pt x="76775" y="0"/>
                      </a:moveTo>
                      <a:lnTo>
                        <a:pt x="0" y="75168"/>
                      </a:lnTo>
                      <a:lnTo>
                        <a:pt x="28416" y="106068"/>
                      </a:lnTo>
                      <a:lnTo>
                        <a:pt x="134412" y="70055"/>
                      </a:lnTo>
                      <a:close/>
                    </a:path>
                  </a:pathLst>
                </a:custGeom>
                <a:solidFill>
                  <a:srgbClr val="ECBB44"/>
                </a:solidFill>
                <a:ln w="730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52" name="" descr="3d446da9-fa75-4057-ba35-56bb04f06c11"/>
            <p:cNvGrpSpPr/>
            <p:nvPr/>
          </p:nvGrpSpPr>
          <p:grpSpPr>
            <a:xfrm>
              <a:off x="8482109" y="-70031"/>
              <a:ext cx="650695" cy="427120"/>
              <a:chOff x="8482109" y="-70031"/>
              <a:chExt cx="650695" cy="427120"/>
            </a:xfrm>
          </p:grpSpPr>
          <p:sp>
            <p:nvSpPr>
              <p:cNvPr id="153" name="" descr="f9ca4a10-76d7-4b01-891d-00ce41144333"/>
              <p:cNvSpPr/>
              <p:nvPr/>
            </p:nvSpPr>
            <p:spPr>
              <a:xfrm>
                <a:off x="8929599" y="151601"/>
                <a:ext cx="730" cy="657"/>
              </a:xfrm>
              <a:custGeom>
                <a:gdLst>
                  <a:gd name="connsiteX0" fmla="*/ 0 w 730"/>
                  <a:gd name="connsiteY0" fmla="*/ 0 h 657"/>
                  <a:gd name="connsiteX1" fmla="*/ 730 w 730"/>
                  <a:gd name="connsiteY1" fmla="*/ 657 h 657"/>
                  <a:gd name="connsiteX2" fmla="*/ 0 w 730"/>
                  <a:gd name="connsiteY2" fmla="*/ 0 h 65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30" h="657">
                    <a:moveTo>
                      <a:pt x="0" y="0"/>
                    </a:moveTo>
                    <a:cubicBezTo>
                      <a:pt x="292" y="219"/>
                      <a:pt x="438" y="438"/>
                      <a:pt x="730" y="657"/>
                    </a:cubicBezTo>
                    <a:cubicBezTo>
                      <a:pt x="365" y="292"/>
                      <a:pt x="73" y="0"/>
                      <a:pt x="0" y="0"/>
                    </a:cubicBezTo>
                    <a:close/>
                  </a:path>
                </a:pathLst>
              </a:custGeom>
              <a:noFill/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4" name="" descr="1ba5b3a0-fc75-4eb1-a99c-af46334b2284"/>
              <p:cNvSpPr/>
              <p:nvPr/>
            </p:nvSpPr>
            <p:spPr>
              <a:xfrm>
                <a:off x="8482109" y="-41468"/>
                <a:ext cx="650695" cy="398558"/>
              </a:xfrm>
              <a:custGeom>
                <a:gdLst>
                  <a:gd name="connsiteX0" fmla="*/ 60 w 650695"/>
                  <a:gd name="connsiteY0" fmla="*/ 88975 h 398558"/>
                  <a:gd name="connsiteX1" fmla="*/ 207667 w 650695"/>
                  <a:gd name="connsiteY1" fmla="*/ 366710 h 398558"/>
                  <a:gd name="connsiteX2" fmla="*/ 443764 w 650695"/>
                  <a:gd name="connsiteY2" fmla="*/ 337563 h 398558"/>
                  <a:gd name="connsiteX3" fmla="*/ 450192 w 650695"/>
                  <a:gd name="connsiteY3" fmla="*/ 195627 h 398558"/>
                  <a:gd name="connsiteX4" fmla="*/ 449169 w 650695"/>
                  <a:gd name="connsiteY4" fmla="*/ 194970 h 398558"/>
                  <a:gd name="connsiteX5" fmla="*/ 448147 w 650695"/>
                  <a:gd name="connsiteY5" fmla="*/ 193655 h 398558"/>
                  <a:gd name="connsiteX6" fmla="*/ 447416 w 650695"/>
                  <a:gd name="connsiteY6" fmla="*/ 192997 h 398558"/>
                  <a:gd name="connsiteX7" fmla="*/ 448147 w 650695"/>
                  <a:gd name="connsiteY7" fmla="*/ 193655 h 398558"/>
                  <a:gd name="connsiteX8" fmla="*/ 450192 w 650695"/>
                  <a:gd name="connsiteY8" fmla="*/ 195627 h 398558"/>
                  <a:gd name="connsiteX9" fmla="*/ 605934 w 650695"/>
                  <a:gd name="connsiteY9" fmla="*/ 0 h 398558"/>
                  <a:gd name="connsiteX10" fmla="*/ 30010 w 650695"/>
                  <a:gd name="connsiteY10" fmla="*/ 0 h 398558"/>
                  <a:gd name="connsiteX11" fmla="*/ 60 w 650695"/>
                  <a:gd name="connsiteY11" fmla="*/ 88975 h 39855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50695" h="398558">
                    <a:moveTo>
                      <a:pt x="60" y="88975"/>
                    </a:moveTo>
                    <a:cubicBezTo>
                      <a:pt x="-2789" y="184231"/>
                      <a:pt x="96558" y="308927"/>
                      <a:pt x="207667" y="366710"/>
                    </a:cubicBezTo>
                    <a:cubicBezTo>
                      <a:pt x="292989" y="410978"/>
                      <a:pt x="385324" y="415872"/>
                      <a:pt x="443764" y="337563"/>
                    </a:cubicBezTo>
                    <a:cubicBezTo>
                      <a:pt x="475321" y="295413"/>
                      <a:pt x="486278" y="228719"/>
                      <a:pt x="450192" y="195627"/>
                    </a:cubicBezTo>
                    <a:cubicBezTo>
                      <a:pt x="449827" y="195408"/>
                      <a:pt x="449462" y="195189"/>
                      <a:pt x="449169" y="194970"/>
                    </a:cubicBezTo>
                    <a:cubicBezTo>
                      <a:pt x="449243" y="194970"/>
                      <a:pt x="448658" y="194239"/>
                      <a:pt x="448147" y="193655"/>
                    </a:cubicBezTo>
                    <a:cubicBezTo>
                      <a:pt x="447854" y="193436"/>
                      <a:pt x="447709" y="193217"/>
                      <a:pt x="447416" y="192997"/>
                    </a:cubicBezTo>
                    <a:cubicBezTo>
                      <a:pt x="447489" y="192997"/>
                      <a:pt x="447781" y="193290"/>
                      <a:pt x="448147" y="193655"/>
                    </a:cubicBezTo>
                    <a:cubicBezTo>
                      <a:pt x="448877" y="194239"/>
                      <a:pt x="449535" y="194970"/>
                      <a:pt x="450192" y="195627"/>
                    </a:cubicBezTo>
                    <a:cubicBezTo>
                      <a:pt x="577517" y="279927"/>
                      <a:pt x="727124" y="110670"/>
                      <a:pt x="605934" y="0"/>
                    </a:cubicBezTo>
                    <a:lnTo>
                      <a:pt x="30010" y="0"/>
                    </a:lnTo>
                    <a:cubicBezTo>
                      <a:pt x="12551" y="23230"/>
                      <a:pt x="1083" y="52961"/>
                      <a:pt x="60" y="88975"/>
                    </a:cubicBez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5" name="" descr="3ab9b0da-151a-4ddb-9330-3654ff827070"/>
              <p:cNvSpPr/>
              <p:nvPr/>
            </p:nvSpPr>
            <p:spPr>
              <a:xfrm>
                <a:off x="8930329" y="152259"/>
                <a:ext cx="2045" cy="1972"/>
              </a:xfrm>
              <a:custGeom>
                <a:gdLst>
                  <a:gd name="connsiteX0" fmla="*/ 1023 w 2045"/>
                  <a:gd name="connsiteY0" fmla="*/ 1315 h 1972"/>
                  <a:gd name="connsiteX1" fmla="*/ 2046 w 2045"/>
                  <a:gd name="connsiteY1" fmla="*/ 1972 h 1972"/>
                  <a:gd name="connsiteX2" fmla="*/ 0 w 2045"/>
                  <a:gd name="connsiteY2" fmla="*/ 0 h 1972"/>
                  <a:gd name="connsiteX3" fmla="*/ 1023 w 2045"/>
                  <a:gd name="connsiteY3" fmla="*/ 1315 h 197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5" h="1971">
                    <a:moveTo>
                      <a:pt x="1023" y="1315"/>
                    </a:moveTo>
                    <a:cubicBezTo>
                      <a:pt x="1388" y="1534"/>
                      <a:pt x="1753" y="1753"/>
                      <a:pt x="2046" y="1972"/>
                    </a:cubicBezTo>
                    <a:cubicBezTo>
                      <a:pt x="1315" y="1315"/>
                      <a:pt x="730" y="657"/>
                      <a:pt x="0" y="0"/>
                    </a:cubicBezTo>
                    <a:cubicBezTo>
                      <a:pt x="511" y="584"/>
                      <a:pt x="1023" y="1315"/>
                      <a:pt x="1023" y="1315"/>
                    </a:cubicBezTo>
                    <a:close/>
                  </a:path>
                </a:pathLst>
              </a:custGeom>
              <a:solidFill>
                <a:srgbClr val="598F21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56" name="" descr="58b51ac3-7072-49f8-8a59-5b530a406f6b"/>
              <p:cNvSpPr/>
              <p:nvPr/>
            </p:nvSpPr>
            <p:spPr>
              <a:xfrm>
                <a:off x="8714029" y="-70031"/>
                <a:ext cx="6209" cy="5040"/>
              </a:xfrm>
              <a:custGeom>
                <a:gdLst>
                  <a:gd name="connsiteX0" fmla="*/ 0 w 6209"/>
                  <a:gd name="connsiteY0" fmla="*/ 0 h 5040"/>
                  <a:gd name="connsiteX1" fmla="*/ 6209 w 6209"/>
                  <a:gd name="connsiteY1" fmla="*/ 5040 h 5040"/>
                  <a:gd name="connsiteX2" fmla="*/ 0 w 6209"/>
                  <a:gd name="connsiteY2" fmla="*/ 0 h 504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09" h="5040">
                    <a:moveTo>
                      <a:pt x="0" y="0"/>
                    </a:moveTo>
                    <a:cubicBezTo>
                      <a:pt x="1972" y="1753"/>
                      <a:pt x="4090" y="3433"/>
                      <a:pt x="6209" y="5040"/>
                    </a:cubicBezTo>
                    <a:cubicBezTo>
                      <a:pt x="4163" y="3287"/>
                      <a:pt x="2046" y="1607"/>
                      <a:pt x="0" y="0"/>
                    </a:cubicBezTo>
                    <a:close/>
                  </a:path>
                </a:pathLst>
              </a:custGeom>
              <a:solidFill>
                <a:srgbClr val="AB5E82"/>
              </a:solidFill>
              <a:ln w="73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57" name="" descr="d39deaa6-2628-4dcc-9344-022d58682c5c"/>
          <p:cNvGrpSpPr/>
          <p:nvPr/>
        </p:nvGrpSpPr>
        <p:grpSpPr>
          <a:xfrm>
            <a:off x="7109560" y="4782"/>
            <a:ext cx="1272306" cy="1136067"/>
            <a:chOff x="7109771" y="-41395"/>
            <a:chExt cx="1272306" cy="1136067"/>
          </a:xfrm>
        </p:grpSpPr>
        <p:sp>
          <p:nvSpPr>
            <p:cNvPr id="158" name="" descr="e2fd8948-98dc-468c-9af5-7071b726671e"/>
            <p:cNvSpPr/>
            <p:nvPr/>
          </p:nvSpPr>
          <p:spPr>
            <a:xfrm>
              <a:off x="7881773" y="-41395"/>
              <a:ext cx="85395" cy="20234"/>
            </a:xfrm>
            <a:custGeom>
              <a:gdLst>
                <a:gd name="connsiteX0" fmla="*/ 78528 w 85395"/>
                <a:gd name="connsiteY0" fmla="*/ 20235 h 20234"/>
                <a:gd name="connsiteX1" fmla="*/ 85396 w 85395"/>
                <a:gd name="connsiteY1" fmla="*/ 0 h 20234"/>
                <a:gd name="connsiteX2" fmla="*/ 0 w 85395"/>
                <a:gd name="connsiteY2" fmla="*/ 0 h 20234"/>
                <a:gd name="connsiteX3" fmla="*/ 3288 w 85395"/>
                <a:gd name="connsiteY3" fmla="*/ 7305 h 20234"/>
                <a:gd name="connsiteX4" fmla="*/ 78528 w 85395"/>
                <a:gd name="connsiteY4" fmla="*/ 20235 h 202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395" h="20234">
                  <a:moveTo>
                    <a:pt x="78528" y="20235"/>
                  </a:moveTo>
                  <a:cubicBezTo>
                    <a:pt x="80940" y="13295"/>
                    <a:pt x="83204" y="6574"/>
                    <a:pt x="85396" y="0"/>
                  </a:cubicBezTo>
                  <a:lnTo>
                    <a:pt x="0" y="0"/>
                  </a:lnTo>
                  <a:cubicBezTo>
                    <a:pt x="1753" y="2557"/>
                    <a:pt x="2849" y="5040"/>
                    <a:pt x="3288" y="7305"/>
                  </a:cubicBezTo>
                  <a:lnTo>
                    <a:pt x="78528" y="20235"/>
                  </a:lnTo>
                  <a:close/>
                </a:path>
              </a:pathLst>
            </a:custGeom>
            <a:noFill/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9" name="" descr="b1d0ebcc-3b0e-4da0-a86f-57d5a079f749"/>
            <p:cNvSpPr/>
            <p:nvPr/>
          </p:nvSpPr>
          <p:spPr>
            <a:xfrm>
              <a:off x="7109771" y="-41395"/>
              <a:ext cx="1032852" cy="1136067"/>
            </a:xfrm>
            <a:custGeom>
              <a:gdLst>
                <a:gd name="connsiteX0" fmla="*/ 850530 w 1032852"/>
                <a:gd name="connsiteY0" fmla="*/ 20235 h 1136067"/>
                <a:gd name="connsiteX1" fmla="*/ 775362 w 1032852"/>
                <a:gd name="connsiteY1" fmla="*/ 7305 h 1136067"/>
                <a:gd name="connsiteX2" fmla="*/ 772075 w 1032852"/>
                <a:gd name="connsiteY2" fmla="*/ 0 h 1136067"/>
                <a:gd name="connsiteX3" fmla="*/ 436265 w 1032852"/>
                <a:gd name="connsiteY3" fmla="*/ 0 h 1136067"/>
                <a:gd name="connsiteX4" fmla="*/ 371251 w 1032852"/>
                <a:gd name="connsiteY4" fmla="*/ 76629 h 1136067"/>
                <a:gd name="connsiteX5" fmla="*/ 770833 w 1032852"/>
                <a:gd name="connsiteY5" fmla="*/ 22353 h 1136067"/>
                <a:gd name="connsiteX6" fmla="*/ 845198 w 1032852"/>
                <a:gd name="connsiteY6" fmla="*/ 35137 h 1136067"/>
                <a:gd name="connsiteX7" fmla="*/ 729560 w 1032852"/>
                <a:gd name="connsiteY7" fmla="*/ 290007 h 1136067"/>
                <a:gd name="connsiteX8" fmla="*/ 670317 w 1032852"/>
                <a:gd name="connsiteY8" fmla="*/ 270868 h 1136067"/>
                <a:gd name="connsiteX9" fmla="*/ 556651 w 1032852"/>
                <a:gd name="connsiteY9" fmla="*/ 199499 h 1136067"/>
                <a:gd name="connsiteX10" fmla="*/ 301269 w 1032852"/>
                <a:gd name="connsiteY10" fmla="*/ 258012 h 1136067"/>
                <a:gd name="connsiteX11" fmla="*/ 432832 w 1032852"/>
                <a:gd name="connsiteY11" fmla="*/ 359113 h 1136067"/>
                <a:gd name="connsiteX12" fmla="*/ 660382 w 1032852"/>
                <a:gd name="connsiteY12" fmla="*/ 284090 h 1136067"/>
                <a:gd name="connsiteX13" fmla="*/ 721816 w 1032852"/>
                <a:gd name="connsiteY13" fmla="*/ 303960 h 1136067"/>
                <a:gd name="connsiteX14" fmla="*/ 593249 w 1032852"/>
                <a:gd name="connsiteY14" fmla="*/ 503751 h 1136067"/>
                <a:gd name="connsiteX15" fmla="*/ 538754 w 1032852"/>
                <a:gd name="connsiteY15" fmla="*/ 487315 h 1136067"/>
                <a:gd name="connsiteX16" fmla="*/ 425892 w 1032852"/>
                <a:gd name="connsiteY16" fmla="*/ 413535 h 1136067"/>
                <a:gd name="connsiteX17" fmla="*/ 170583 w 1032852"/>
                <a:gd name="connsiteY17" fmla="*/ 472047 h 1136067"/>
                <a:gd name="connsiteX18" fmla="*/ 302146 w 1032852"/>
                <a:gd name="connsiteY18" fmla="*/ 573148 h 1136067"/>
                <a:gd name="connsiteX19" fmla="*/ 527797 w 1032852"/>
                <a:gd name="connsiteY19" fmla="*/ 500318 h 1136067"/>
                <a:gd name="connsiteX20" fmla="*/ 583314 w 1032852"/>
                <a:gd name="connsiteY20" fmla="*/ 517046 h 1136067"/>
                <a:gd name="connsiteX21" fmla="*/ 499673 w 1032852"/>
                <a:gd name="connsiteY21" fmla="*/ 621069 h 1136067"/>
                <a:gd name="connsiteX22" fmla="*/ 496239 w 1032852"/>
                <a:gd name="connsiteY22" fmla="*/ 621434 h 1136067"/>
                <a:gd name="connsiteX23" fmla="*/ 496531 w 1032852"/>
                <a:gd name="connsiteY23" fmla="*/ 624721 h 1136067"/>
                <a:gd name="connsiteX24" fmla="*/ 442328 w 1032852"/>
                <a:gd name="connsiteY24" fmla="*/ 684622 h 1136067"/>
                <a:gd name="connsiteX25" fmla="*/ 370009 w 1032852"/>
                <a:gd name="connsiteY25" fmla="*/ 678267 h 1136067"/>
                <a:gd name="connsiteX26" fmla="*/ 255832 w 1032852"/>
                <a:gd name="connsiteY26" fmla="*/ 611353 h 1136067"/>
                <a:gd name="connsiteX27" fmla="*/ 523 w 1032852"/>
                <a:gd name="connsiteY27" fmla="*/ 669866 h 1136067"/>
                <a:gd name="connsiteX28" fmla="*/ 132086 w 1032852"/>
                <a:gd name="connsiteY28" fmla="*/ 770967 h 1136067"/>
                <a:gd name="connsiteX29" fmla="*/ 362047 w 1032852"/>
                <a:gd name="connsiteY29" fmla="*/ 693315 h 1136067"/>
                <a:gd name="connsiteX30" fmla="*/ 428595 w 1032852"/>
                <a:gd name="connsiteY30" fmla="*/ 699159 h 1136067"/>
                <a:gd name="connsiteX31" fmla="*/ 368621 w 1032852"/>
                <a:gd name="connsiteY31" fmla="*/ 758768 h 1136067"/>
                <a:gd name="connsiteX32" fmla="*/ 368329 w 1032852"/>
                <a:gd name="connsiteY32" fmla="*/ 758841 h 1136067"/>
                <a:gd name="connsiteX33" fmla="*/ 153417 w 1032852"/>
                <a:gd name="connsiteY33" fmla="*/ 1134609 h 1136067"/>
                <a:gd name="connsiteX34" fmla="*/ 374319 w 1032852"/>
                <a:gd name="connsiteY34" fmla="*/ 916263 h 1136067"/>
                <a:gd name="connsiteX35" fmla="*/ 387833 w 1032852"/>
                <a:gd name="connsiteY35" fmla="*/ 771186 h 1136067"/>
                <a:gd name="connsiteX36" fmla="*/ 455404 w 1032852"/>
                <a:gd name="connsiteY36" fmla="*/ 701497 h 1136067"/>
                <a:gd name="connsiteX37" fmla="*/ 458034 w 1032852"/>
                <a:gd name="connsiteY37" fmla="*/ 701716 h 1136067"/>
                <a:gd name="connsiteX38" fmla="*/ 458326 w 1032852"/>
                <a:gd name="connsiteY38" fmla="*/ 698355 h 1136067"/>
                <a:gd name="connsiteX39" fmla="*/ 499307 w 1032852"/>
                <a:gd name="connsiteY39" fmla="*/ 652919 h 1136067"/>
                <a:gd name="connsiteX40" fmla="*/ 505955 w 1032852"/>
                <a:gd name="connsiteY40" fmla="*/ 721804 h 1136067"/>
                <a:gd name="connsiteX41" fmla="*/ 455185 w 1032852"/>
                <a:gd name="connsiteY41" fmla="*/ 953518 h 1136067"/>
                <a:gd name="connsiteX42" fmla="*/ 568485 w 1032852"/>
                <a:gd name="connsiteY42" fmla="*/ 1074708 h 1136067"/>
                <a:gd name="connsiteX43" fmla="*/ 602015 w 1032852"/>
                <a:gd name="connsiteY43" fmla="*/ 814943 h 1136067"/>
                <a:gd name="connsiteX44" fmla="*/ 520346 w 1032852"/>
                <a:gd name="connsiteY44" fmla="*/ 708582 h 1136067"/>
                <a:gd name="connsiteX45" fmla="*/ 513406 w 1032852"/>
                <a:gd name="connsiteY45" fmla="*/ 636848 h 1136067"/>
                <a:gd name="connsiteX46" fmla="*/ 691793 w 1032852"/>
                <a:gd name="connsiteY46" fmla="*/ 401189 h 1136067"/>
                <a:gd name="connsiteX47" fmla="*/ 703262 w 1032852"/>
                <a:gd name="connsiteY47" fmla="*/ 502728 h 1136067"/>
                <a:gd name="connsiteX48" fmla="*/ 641608 w 1032852"/>
                <a:gd name="connsiteY48" fmla="*/ 726991 h 1136067"/>
                <a:gd name="connsiteX49" fmla="*/ 747749 w 1032852"/>
                <a:gd name="connsiteY49" fmla="*/ 857312 h 1136067"/>
                <a:gd name="connsiteX50" fmla="*/ 799688 w 1032852"/>
                <a:gd name="connsiteY50" fmla="*/ 597182 h 1136067"/>
                <a:gd name="connsiteX51" fmla="*/ 719333 w 1032852"/>
                <a:gd name="connsiteY51" fmla="*/ 486657 h 1136067"/>
                <a:gd name="connsiteX52" fmla="*/ 717360 w 1032852"/>
                <a:gd name="connsiteY52" fmla="*/ 488484 h 1136067"/>
                <a:gd name="connsiteX53" fmla="*/ 705234 w 1032852"/>
                <a:gd name="connsiteY53" fmla="*/ 380589 h 1136067"/>
                <a:gd name="connsiteX54" fmla="*/ 823940 w 1032852"/>
                <a:gd name="connsiteY54" fmla="*/ 166042 h 1136067"/>
                <a:gd name="connsiteX55" fmla="*/ 867332 w 1032852"/>
                <a:gd name="connsiteY55" fmla="*/ 244351 h 1136067"/>
                <a:gd name="connsiteX56" fmla="*/ 987791 w 1032852"/>
                <a:gd name="connsiteY56" fmla="*/ 652188 h 1136067"/>
                <a:gd name="connsiteX57" fmla="*/ 989398 w 1032852"/>
                <a:gd name="connsiteY57" fmla="*/ 341581 h 1136067"/>
                <a:gd name="connsiteX58" fmla="*/ 877777 w 1032852"/>
                <a:gd name="connsiteY58" fmla="*/ 230983 h 1136067"/>
                <a:gd name="connsiteX59" fmla="*/ 832121 w 1032852"/>
                <a:gd name="connsiteY59" fmla="*/ 148437 h 1136067"/>
                <a:gd name="connsiteX60" fmla="*/ 890489 w 1032852"/>
                <a:gd name="connsiteY60" fmla="*/ 292 h 1136067"/>
                <a:gd name="connsiteX61" fmla="*/ 857543 w 1032852"/>
                <a:gd name="connsiteY61" fmla="*/ 292 h 1136067"/>
                <a:gd name="connsiteX62" fmla="*/ 850530 w 1032852"/>
                <a:gd name="connsiteY62" fmla="*/ 20235 h 11360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032852" h="1136067">
                  <a:moveTo>
                    <a:pt x="850530" y="20235"/>
                  </a:moveTo>
                  <a:lnTo>
                    <a:pt x="775362" y="7305"/>
                  </a:lnTo>
                  <a:cubicBezTo>
                    <a:pt x="774924" y="5040"/>
                    <a:pt x="773828" y="2557"/>
                    <a:pt x="772075" y="0"/>
                  </a:cubicBezTo>
                  <a:lnTo>
                    <a:pt x="436265" y="0"/>
                  </a:lnTo>
                  <a:cubicBezTo>
                    <a:pt x="399083" y="18189"/>
                    <a:pt x="371836" y="43318"/>
                    <a:pt x="371251" y="76629"/>
                  </a:cubicBezTo>
                  <a:cubicBezTo>
                    <a:pt x="368767" y="236170"/>
                    <a:pt x="719333" y="105411"/>
                    <a:pt x="770833" y="22353"/>
                  </a:cubicBezTo>
                  <a:lnTo>
                    <a:pt x="845198" y="35137"/>
                  </a:lnTo>
                  <a:cubicBezTo>
                    <a:pt x="819996" y="105119"/>
                    <a:pt x="782886" y="192851"/>
                    <a:pt x="729560" y="290007"/>
                  </a:cubicBezTo>
                  <a:lnTo>
                    <a:pt x="670317" y="270868"/>
                  </a:lnTo>
                  <a:cubicBezTo>
                    <a:pt x="674553" y="254871"/>
                    <a:pt x="653661" y="221925"/>
                    <a:pt x="556651" y="199499"/>
                  </a:cubicBezTo>
                  <a:cubicBezTo>
                    <a:pt x="503982" y="187300"/>
                    <a:pt x="312081" y="192778"/>
                    <a:pt x="301269" y="258012"/>
                  </a:cubicBezTo>
                  <a:cubicBezTo>
                    <a:pt x="292503" y="310973"/>
                    <a:pt x="396234" y="351954"/>
                    <a:pt x="432832" y="359113"/>
                  </a:cubicBezTo>
                  <a:cubicBezTo>
                    <a:pt x="504713" y="373138"/>
                    <a:pt x="607859" y="340193"/>
                    <a:pt x="660382" y="284090"/>
                  </a:cubicBezTo>
                  <a:lnTo>
                    <a:pt x="721816" y="303960"/>
                  </a:lnTo>
                  <a:cubicBezTo>
                    <a:pt x="686241" y="367586"/>
                    <a:pt x="643800" y="434938"/>
                    <a:pt x="593249" y="503751"/>
                  </a:cubicBezTo>
                  <a:lnTo>
                    <a:pt x="538754" y="487315"/>
                  </a:lnTo>
                  <a:cubicBezTo>
                    <a:pt x="545840" y="472413"/>
                    <a:pt x="528088" y="437203"/>
                    <a:pt x="425892" y="413535"/>
                  </a:cubicBezTo>
                  <a:cubicBezTo>
                    <a:pt x="373223" y="401335"/>
                    <a:pt x="181322" y="406814"/>
                    <a:pt x="170583" y="472047"/>
                  </a:cubicBezTo>
                  <a:cubicBezTo>
                    <a:pt x="161817" y="525008"/>
                    <a:pt x="265548" y="565989"/>
                    <a:pt x="302146" y="573148"/>
                  </a:cubicBezTo>
                  <a:cubicBezTo>
                    <a:pt x="373150" y="586955"/>
                    <a:pt x="474616" y="555105"/>
                    <a:pt x="527797" y="500318"/>
                  </a:cubicBezTo>
                  <a:lnTo>
                    <a:pt x="583314" y="517046"/>
                  </a:lnTo>
                  <a:cubicBezTo>
                    <a:pt x="557528" y="551526"/>
                    <a:pt x="529696" y="586297"/>
                    <a:pt x="499673" y="621069"/>
                  </a:cubicBezTo>
                  <a:lnTo>
                    <a:pt x="496239" y="621434"/>
                  </a:lnTo>
                  <a:lnTo>
                    <a:pt x="496531" y="624721"/>
                  </a:lnTo>
                  <a:cubicBezTo>
                    <a:pt x="479219" y="644737"/>
                    <a:pt x="461175" y="664680"/>
                    <a:pt x="442328" y="684622"/>
                  </a:cubicBezTo>
                  <a:lnTo>
                    <a:pt x="370009" y="678267"/>
                  </a:lnTo>
                  <a:cubicBezTo>
                    <a:pt x="369717" y="661173"/>
                    <a:pt x="344661" y="631880"/>
                    <a:pt x="255832" y="611353"/>
                  </a:cubicBezTo>
                  <a:cubicBezTo>
                    <a:pt x="203164" y="599154"/>
                    <a:pt x="11262" y="604706"/>
                    <a:pt x="523" y="669866"/>
                  </a:cubicBezTo>
                  <a:cubicBezTo>
                    <a:pt x="-8242" y="722827"/>
                    <a:pt x="95488" y="763808"/>
                    <a:pt x="132086" y="770967"/>
                  </a:cubicBezTo>
                  <a:cubicBezTo>
                    <a:pt x="205136" y="785212"/>
                    <a:pt x="310328" y="750951"/>
                    <a:pt x="362047" y="693315"/>
                  </a:cubicBezTo>
                  <a:lnTo>
                    <a:pt x="428595" y="699159"/>
                  </a:lnTo>
                  <a:cubicBezTo>
                    <a:pt x="409383" y="719102"/>
                    <a:pt x="389367" y="739044"/>
                    <a:pt x="368621" y="758768"/>
                  </a:cubicBezTo>
                  <a:cubicBezTo>
                    <a:pt x="368548" y="758768"/>
                    <a:pt x="368402" y="758768"/>
                    <a:pt x="368329" y="758841"/>
                  </a:cubicBezTo>
                  <a:cubicBezTo>
                    <a:pt x="265329" y="770748"/>
                    <a:pt x="-30815" y="1098741"/>
                    <a:pt x="153417" y="1134609"/>
                  </a:cubicBezTo>
                  <a:cubicBezTo>
                    <a:pt x="252399" y="1153894"/>
                    <a:pt x="355107" y="976748"/>
                    <a:pt x="374319" y="916263"/>
                  </a:cubicBezTo>
                  <a:cubicBezTo>
                    <a:pt x="401201" y="831890"/>
                    <a:pt x="398207" y="789741"/>
                    <a:pt x="387833" y="771186"/>
                  </a:cubicBezTo>
                  <a:cubicBezTo>
                    <a:pt x="408068" y="751170"/>
                    <a:pt x="430860" y="727868"/>
                    <a:pt x="455404" y="701497"/>
                  </a:cubicBezTo>
                  <a:lnTo>
                    <a:pt x="458034" y="701716"/>
                  </a:lnTo>
                  <a:lnTo>
                    <a:pt x="458326" y="698355"/>
                  </a:lnTo>
                  <a:cubicBezTo>
                    <a:pt x="471548" y="684111"/>
                    <a:pt x="485281" y="668916"/>
                    <a:pt x="499307" y="652919"/>
                  </a:cubicBezTo>
                  <a:lnTo>
                    <a:pt x="505955" y="721804"/>
                  </a:lnTo>
                  <a:cubicBezTo>
                    <a:pt x="456500" y="779952"/>
                    <a:pt x="434512" y="884121"/>
                    <a:pt x="455185" y="953518"/>
                  </a:cubicBezTo>
                  <a:cubicBezTo>
                    <a:pt x="465778" y="989240"/>
                    <a:pt x="516620" y="1088514"/>
                    <a:pt x="568485" y="1074708"/>
                  </a:cubicBezTo>
                  <a:cubicBezTo>
                    <a:pt x="632257" y="1057760"/>
                    <a:pt x="619255" y="866151"/>
                    <a:pt x="602015" y="814943"/>
                  </a:cubicBezTo>
                  <a:cubicBezTo>
                    <a:pt x="570531" y="721147"/>
                    <a:pt x="535978" y="703177"/>
                    <a:pt x="520346" y="708582"/>
                  </a:cubicBezTo>
                  <a:lnTo>
                    <a:pt x="513406" y="636848"/>
                  </a:lnTo>
                  <a:cubicBezTo>
                    <a:pt x="570384" y="570738"/>
                    <a:pt x="632550" y="491479"/>
                    <a:pt x="691793" y="401189"/>
                  </a:cubicBezTo>
                  <a:lnTo>
                    <a:pt x="703262" y="502728"/>
                  </a:lnTo>
                  <a:cubicBezTo>
                    <a:pt x="652931" y="559342"/>
                    <a:pt x="626195" y="658032"/>
                    <a:pt x="641608" y="726991"/>
                  </a:cubicBezTo>
                  <a:cubicBezTo>
                    <a:pt x="649863" y="763808"/>
                    <a:pt x="694350" y="867685"/>
                    <a:pt x="747749" y="857312"/>
                  </a:cubicBezTo>
                  <a:cubicBezTo>
                    <a:pt x="813421" y="844601"/>
                    <a:pt x="813494" y="650143"/>
                    <a:pt x="799688" y="597182"/>
                  </a:cubicBezTo>
                  <a:cubicBezTo>
                    <a:pt x="771271" y="488337"/>
                    <a:pt x="732336" y="475700"/>
                    <a:pt x="719333" y="486657"/>
                  </a:cubicBezTo>
                  <a:cubicBezTo>
                    <a:pt x="718676" y="487242"/>
                    <a:pt x="718018" y="487899"/>
                    <a:pt x="717360" y="488484"/>
                  </a:cubicBezTo>
                  <a:lnTo>
                    <a:pt x="705234" y="380589"/>
                  </a:lnTo>
                  <a:cubicBezTo>
                    <a:pt x="747530" y="314406"/>
                    <a:pt x="788146" y="242598"/>
                    <a:pt x="823940" y="166042"/>
                  </a:cubicBezTo>
                  <a:lnTo>
                    <a:pt x="867332" y="244351"/>
                  </a:lnTo>
                  <a:cubicBezTo>
                    <a:pt x="811156" y="345964"/>
                    <a:pt x="837746" y="753508"/>
                    <a:pt x="987791" y="652188"/>
                  </a:cubicBezTo>
                  <a:cubicBezTo>
                    <a:pt x="1071359" y="595721"/>
                    <a:pt x="1018544" y="397902"/>
                    <a:pt x="989398" y="341581"/>
                  </a:cubicBezTo>
                  <a:cubicBezTo>
                    <a:pt x="932857" y="232444"/>
                    <a:pt x="893192" y="221487"/>
                    <a:pt x="877777" y="230983"/>
                  </a:cubicBezTo>
                  <a:lnTo>
                    <a:pt x="832121" y="148437"/>
                  </a:lnTo>
                  <a:cubicBezTo>
                    <a:pt x="853745" y="100809"/>
                    <a:pt x="873321" y="51354"/>
                    <a:pt x="890489" y="292"/>
                  </a:cubicBezTo>
                  <a:lnTo>
                    <a:pt x="857543" y="292"/>
                  </a:lnTo>
                  <a:cubicBezTo>
                    <a:pt x="855205" y="6574"/>
                    <a:pt x="852941" y="13295"/>
                    <a:pt x="850530" y="20235"/>
                  </a:cubicBezTo>
                  <a:close/>
                </a:path>
              </a:pathLst>
            </a:custGeom>
            <a:solidFill>
              <a:srgbClr val="FFFFFF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0" name="" descr="0f78c6eb-aede-4e03-abfe-7a637a3caa67"/>
            <p:cNvSpPr/>
            <p:nvPr/>
          </p:nvSpPr>
          <p:spPr>
            <a:xfrm>
              <a:off x="8037150" y="-41395"/>
              <a:ext cx="344928" cy="369098"/>
            </a:xfrm>
            <a:custGeom>
              <a:gdLst>
                <a:gd name="connsiteX0" fmla="*/ 41420 w 344928"/>
                <a:gd name="connsiteY0" fmla="*/ 39301 h 369098"/>
                <a:gd name="connsiteX1" fmla="*/ 142593 w 344928"/>
                <a:gd name="connsiteY1" fmla="*/ 307320 h 369098"/>
                <a:gd name="connsiteX2" fmla="*/ 333618 w 344928"/>
                <a:gd name="connsiteY2" fmla="*/ 352027 h 369098"/>
                <a:gd name="connsiteX3" fmla="*/ 195993 w 344928"/>
                <a:gd name="connsiteY3" fmla="*/ 74511 h 369098"/>
                <a:gd name="connsiteX4" fmla="*/ 46533 w 344928"/>
                <a:gd name="connsiteY4" fmla="*/ 22645 h 369098"/>
                <a:gd name="connsiteX5" fmla="*/ 22718 w 344928"/>
                <a:gd name="connsiteY5" fmla="*/ 0 h 369098"/>
                <a:gd name="connsiteX6" fmla="*/ 0 w 344928"/>
                <a:gd name="connsiteY6" fmla="*/ 0 h 369098"/>
                <a:gd name="connsiteX7" fmla="*/ 41420 w 344928"/>
                <a:gd name="connsiteY7" fmla="*/ 39301 h 36909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928" h="369098">
                  <a:moveTo>
                    <a:pt x="41420" y="39301"/>
                  </a:moveTo>
                  <a:cubicBezTo>
                    <a:pt x="27686" y="129809"/>
                    <a:pt x="75095" y="251291"/>
                    <a:pt x="142593" y="307320"/>
                  </a:cubicBezTo>
                  <a:cubicBezTo>
                    <a:pt x="176488" y="335444"/>
                    <a:pt x="291688" y="399655"/>
                    <a:pt x="333618" y="352027"/>
                  </a:cubicBezTo>
                  <a:cubicBezTo>
                    <a:pt x="385191" y="293368"/>
                    <a:pt x="246543" y="113592"/>
                    <a:pt x="195993" y="74511"/>
                  </a:cubicBezTo>
                  <a:cubicBezTo>
                    <a:pt x="105265" y="4383"/>
                    <a:pt x="59536" y="7743"/>
                    <a:pt x="46533" y="22645"/>
                  </a:cubicBezTo>
                  <a:lnTo>
                    <a:pt x="22718" y="0"/>
                  </a:lnTo>
                  <a:lnTo>
                    <a:pt x="0" y="0"/>
                  </a:lnTo>
                  <a:lnTo>
                    <a:pt x="41420" y="39301"/>
                  </a:lnTo>
                  <a:close/>
                </a:path>
              </a:pathLst>
            </a:custGeom>
            <a:solidFill>
              <a:srgbClr val="FFFFFF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61" name="" descr="b4c91110-fc3a-4aca-a5c5-8e30b6c4c34b"/>
          <p:cNvGrpSpPr/>
          <p:nvPr/>
        </p:nvGrpSpPr>
        <p:grpSpPr>
          <a:xfrm>
            <a:off x="11498111" y="200178"/>
            <a:ext cx="523880" cy="689997"/>
            <a:chOff x="11498111" y="200178"/>
            <a:chExt cx="523880" cy="689997"/>
          </a:xfrm>
        </p:grpSpPr>
        <p:sp>
          <p:nvSpPr>
            <p:cNvPr id="162" name="" descr="b0962b5f-59f3-4fe6-bb35-a586010c36c8"/>
            <p:cNvSpPr/>
            <p:nvPr/>
          </p:nvSpPr>
          <p:spPr>
            <a:xfrm>
              <a:off x="11498111" y="352145"/>
              <a:ext cx="523880" cy="538030"/>
            </a:xfrm>
            <a:custGeom>
              <a:gdLst>
                <a:gd name="connsiteX0" fmla="*/ 121836 w 523880"/>
                <a:gd name="connsiteY0" fmla="*/ 494160 h 538030"/>
                <a:gd name="connsiteX1" fmla="*/ 502133 w 523880"/>
                <a:gd name="connsiteY1" fmla="*/ 161126 h 538030"/>
                <a:gd name="connsiteX2" fmla="*/ 121836 w 523880"/>
                <a:gd name="connsiteY2" fmla="*/ 494160 h 5380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3879" h="538030">
                  <a:moveTo>
                    <a:pt x="121836" y="494160"/>
                  </a:moveTo>
                  <a:cubicBezTo>
                    <a:pt x="320824" y="640625"/>
                    <a:pt x="604913" y="392402"/>
                    <a:pt x="502133" y="161126"/>
                  </a:cubicBezTo>
                  <a:cubicBezTo>
                    <a:pt x="319435" y="-249852"/>
                    <a:pt x="-246116" y="223291"/>
                    <a:pt x="121836" y="494160"/>
                  </a:cubicBezTo>
                  <a:close/>
                </a:path>
              </a:pathLst>
            </a:custGeom>
            <a:solidFill>
              <a:srgbClr val="E65200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3" name="" descr="f5b48a04-3ed7-4e62-91c9-42b418b20255"/>
            <p:cNvSpPr/>
            <p:nvPr/>
          </p:nvSpPr>
          <p:spPr>
            <a:xfrm>
              <a:off x="11666078" y="200178"/>
              <a:ext cx="215352" cy="261165"/>
            </a:xfrm>
            <a:custGeom>
              <a:gdLst>
                <a:gd name="connsiteX0" fmla="*/ 23997 w 215352"/>
                <a:gd name="connsiteY0" fmla="*/ 257940 h 261165"/>
                <a:gd name="connsiteX1" fmla="*/ 119619 w 215352"/>
                <a:gd name="connsiteY1" fmla="*/ 2485 h 261165"/>
                <a:gd name="connsiteX2" fmla="*/ 169731 w 215352"/>
                <a:gd name="connsiteY2" fmla="*/ 209581 h 261165"/>
                <a:gd name="connsiteX3" fmla="*/ 29695 w 215352"/>
                <a:gd name="connsiteY3" fmla="*/ 254215 h 2611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352" h="261165">
                  <a:moveTo>
                    <a:pt x="23997" y="257940"/>
                  </a:moveTo>
                  <a:cubicBezTo>
                    <a:pt x="-27576" y="169477"/>
                    <a:pt x="3836" y="25788"/>
                    <a:pt x="119619" y="2485"/>
                  </a:cubicBezTo>
                  <a:cubicBezTo>
                    <a:pt x="238106" y="-21402"/>
                    <a:pt x="236499" y="132879"/>
                    <a:pt x="169731" y="209581"/>
                  </a:cubicBezTo>
                  <a:cubicBezTo>
                    <a:pt x="134813" y="249612"/>
                    <a:pt x="78565" y="273865"/>
                    <a:pt x="29695" y="254215"/>
                  </a:cubicBezTo>
                </a:path>
              </a:pathLst>
            </a:custGeom>
            <a:solidFill>
              <a:srgbClr val="4DA32D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4" name="" descr="2a89d2cc-00cb-4067-a442-ac0e2a5a0655"/>
            <p:cNvSpPr/>
            <p:nvPr/>
          </p:nvSpPr>
          <p:spPr>
            <a:xfrm>
              <a:off x="11599858" y="276370"/>
              <a:ext cx="114981" cy="198256"/>
            </a:xfrm>
            <a:custGeom>
              <a:gdLst>
                <a:gd name="connsiteX0" fmla="*/ 0 w 114981"/>
                <a:gd name="connsiteY0" fmla="*/ 22134 h 198256"/>
                <a:gd name="connsiteX1" fmla="*/ 76557 w 114981"/>
                <a:gd name="connsiteY1" fmla="*/ 198257 h 198256"/>
                <a:gd name="connsiteX2" fmla="*/ 114981 w 114981"/>
                <a:gd name="connsiteY2" fmla="*/ 182917 h 198256"/>
                <a:gd name="connsiteX3" fmla="*/ 54057 w 114981"/>
                <a:gd name="connsiteY3" fmla="*/ 0 h 19825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80" h="198256">
                  <a:moveTo>
                    <a:pt x="0" y="22134"/>
                  </a:moveTo>
                  <a:lnTo>
                    <a:pt x="76557" y="198257"/>
                  </a:lnTo>
                  <a:lnTo>
                    <a:pt x="114981" y="182917"/>
                  </a:lnTo>
                  <a:lnTo>
                    <a:pt x="54057" y="0"/>
                  </a:lnTo>
                  <a:close/>
                </a:path>
              </a:pathLst>
            </a:custGeom>
            <a:solidFill>
              <a:srgbClr val="8A4D4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69" name="" descr="c09968c2-2e20-44a1-b501-06b9dd2dbc72"/>
          <p:cNvSpPr/>
          <p:nvPr/>
        </p:nvSpPr>
        <p:spPr>
          <a:xfrm>
            <a:off x="0" y="4394528"/>
            <a:ext cx="12192000" cy="2463472"/>
          </a:xfrm>
          <a:custGeom>
            <a:gdLst>
              <a:gd name="connsiteX0" fmla="*/ 10902624 w 12192000"/>
              <a:gd name="connsiteY0" fmla="*/ 86 h 2463472"/>
              <a:gd name="connsiteX1" fmla="*/ 11725464 w 12192000"/>
              <a:gd name="connsiteY1" fmla="*/ 73506 h 2463472"/>
              <a:gd name="connsiteX2" fmla="*/ 12103546 w 12192000"/>
              <a:gd name="connsiteY2" fmla="*/ 198361 h 2463472"/>
              <a:gd name="connsiteX3" fmla="*/ 12192000 w 12192000"/>
              <a:gd name="connsiteY3" fmla="*/ 238533 h 2463472"/>
              <a:gd name="connsiteX4" fmla="*/ 12192000 w 12192000"/>
              <a:gd name="connsiteY4" fmla="*/ 2463472 h 2463472"/>
              <a:gd name="connsiteX5" fmla="*/ 0 w 12192000"/>
              <a:gd name="connsiteY5" fmla="*/ 2463472 h 2463472"/>
              <a:gd name="connsiteX6" fmla="*/ 0 w 12192000"/>
              <a:gd name="connsiteY6" fmla="*/ 129867 h 2463472"/>
              <a:gd name="connsiteX7" fmla="*/ 219039 w 12192000"/>
              <a:gd name="connsiteY7" fmla="*/ 208418 h 2463472"/>
              <a:gd name="connsiteX8" fmla="*/ 5838825 w 12192000"/>
              <a:gd name="connsiteY8" fmla="*/ 932269 h 2463472"/>
              <a:gd name="connsiteX9" fmla="*/ 5977533 w 12192000"/>
              <a:gd name="connsiteY9" fmla="*/ 1211110 h 2463472"/>
              <a:gd name="connsiteX10" fmla="*/ 6393584 w 12192000"/>
              <a:gd name="connsiteY10" fmla="*/ 1098523 h 2463472"/>
              <a:gd name="connsiteX11" fmla="*/ 8345489 w 12192000"/>
              <a:gd name="connsiteY11" fmla="*/ 902299 h 2463472"/>
              <a:gd name="connsiteX12" fmla="*/ 10902624 w 12192000"/>
              <a:gd name="connsiteY12" fmla="*/ 86 h 24634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2463472">
                <a:moveTo>
                  <a:pt x="10902624" y="86"/>
                </a:moveTo>
                <a:cubicBezTo>
                  <a:pt x="11152007" y="-1581"/>
                  <a:pt x="11423898" y="20923"/>
                  <a:pt x="11725464" y="73506"/>
                </a:cubicBezTo>
                <a:cubicBezTo>
                  <a:pt x="11795928" y="85756"/>
                  <a:pt x="11920904" y="118966"/>
                  <a:pt x="12103546" y="198361"/>
                </a:cubicBezTo>
                <a:lnTo>
                  <a:pt x="12192000" y="238533"/>
                </a:lnTo>
                <a:lnTo>
                  <a:pt x="12192000" y="2463472"/>
                </a:lnTo>
                <a:lnTo>
                  <a:pt x="0" y="2463472"/>
                </a:lnTo>
                <a:lnTo>
                  <a:pt x="0" y="129867"/>
                </a:lnTo>
                <a:lnTo>
                  <a:pt x="219039" y="208418"/>
                </a:lnTo>
                <a:cubicBezTo>
                  <a:pt x="3013385" y="1158140"/>
                  <a:pt x="2798679" y="-556115"/>
                  <a:pt x="5838825" y="932269"/>
                </a:cubicBezTo>
                <a:lnTo>
                  <a:pt x="5977533" y="1211110"/>
                </a:lnTo>
                <a:lnTo>
                  <a:pt x="6393584" y="1098523"/>
                </a:lnTo>
                <a:cubicBezTo>
                  <a:pt x="6921268" y="929716"/>
                  <a:pt x="7421950" y="1391948"/>
                  <a:pt x="8345489" y="902299"/>
                </a:cubicBezTo>
                <a:cubicBezTo>
                  <a:pt x="9163967" y="468379"/>
                  <a:pt x="9821965" y="7308"/>
                  <a:pt x="10902624" y="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39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2" name="" descr="ca3f9823-38ce-4aa2-9113-8f6d00c2370b"/>
          <p:cNvSpPr/>
          <p:nvPr/>
        </p:nvSpPr>
        <p:spPr>
          <a:xfrm>
            <a:off x="4486445" y="3200859"/>
            <a:ext cx="518000" cy="934257"/>
          </a:xfrm>
          <a:custGeom>
            <a:gdLst>
              <a:gd name="connsiteX0" fmla="*/ 315356 w 440708"/>
              <a:gd name="connsiteY0" fmla="*/ 794854 h 794854"/>
              <a:gd name="connsiteX1" fmla="*/ 87148 w 440708"/>
              <a:gd name="connsiteY1" fmla="*/ 529830 h 794854"/>
              <a:gd name="connsiteX2" fmla="*/ 168745 w 440708"/>
              <a:gd name="connsiteY2" fmla="*/ 533921 h 794854"/>
              <a:gd name="connsiteX3" fmla="*/ 44633 w 440708"/>
              <a:gd name="connsiteY3" fmla="*/ 353634 h 794854"/>
              <a:gd name="connsiteX4" fmla="*/ 120240 w 440708"/>
              <a:gd name="connsiteY4" fmla="*/ 384315 h 794854"/>
              <a:gd name="connsiteX5" fmla="*/ 5186 w 440708"/>
              <a:gd name="connsiteY5" fmla="*/ 204247 h 794854"/>
              <a:gd name="connsiteX6" fmla="*/ 102635 w 440708"/>
              <a:gd name="connsiteY6" fmla="*/ 241722 h 794854"/>
              <a:gd name="connsiteX7" fmla="*/ 0 w 440708"/>
              <a:gd name="connsiteY7" fmla="*/ 0 h 794854"/>
              <a:gd name="connsiteX8" fmla="*/ 273352 w 440708"/>
              <a:gd name="connsiteY8" fmla="*/ 205635 h 794854"/>
              <a:gd name="connsiteX9" fmla="*/ 295048 w 440708"/>
              <a:gd name="connsiteY9" fmla="*/ 106434 h 794854"/>
              <a:gd name="connsiteX10" fmla="*/ 343041 w 440708"/>
              <a:gd name="connsiteY10" fmla="*/ 340193 h 794854"/>
              <a:gd name="connsiteX11" fmla="*/ 389574 w 440708"/>
              <a:gd name="connsiteY11" fmla="*/ 213013 h 794854"/>
              <a:gd name="connsiteX12" fmla="*/ 388917 w 440708"/>
              <a:gd name="connsiteY12" fmla="*/ 525958 h 794854"/>
              <a:gd name="connsiteX13" fmla="*/ 440709 w 440708"/>
              <a:gd name="connsiteY13" fmla="*/ 467811 h 794854"/>
              <a:gd name="connsiteX14" fmla="*/ 344722 w 440708"/>
              <a:gd name="connsiteY14" fmla="*/ 794197 h 7948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0708" h="794854">
                <a:moveTo>
                  <a:pt x="315356" y="794854"/>
                </a:moveTo>
                <a:cubicBezTo>
                  <a:pt x="270357" y="729986"/>
                  <a:pt x="186569" y="627351"/>
                  <a:pt x="87148" y="529830"/>
                </a:cubicBezTo>
                <a:cubicBezTo>
                  <a:pt x="105338" y="528807"/>
                  <a:pt x="149533" y="532606"/>
                  <a:pt x="168745" y="533921"/>
                </a:cubicBezTo>
                <a:cubicBezTo>
                  <a:pt x="147195" y="494255"/>
                  <a:pt x="106434" y="418648"/>
                  <a:pt x="44633" y="353634"/>
                </a:cubicBezTo>
                <a:cubicBezTo>
                  <a:pt x="69616" y="366418"/>
                  <a:pt x="97521" y="371604"/>
                  <a:pt x="120240" y="384315"/>
                </a:cubicBezTo>
                <a:cubicBezTo>
                  <a:pt x="91385" y="331427"/>
                  <a:pt x="60047" y="278174"/>
                  <a:pt x="5186" y="204247"/>
                </a:cubicBezTo>
                <a:cubicBezTo>
                  <a:pt x="34114" y="218054"/>
                  <a:pt x="71516" y="223167"/>
                  <a:pt x="102635" y="241722"/>
                </a:cubicBezTo>
                <a:cubicBezTo>
                  <a:pt x="65160" y="162755"/>
                  <a:pt x="34844" y="80428"/>
                  <a:pt x="0" y="0"/>
                </a:cubicBezTo>
                <a:cubicBezTo>
                  <a:pt x="78163" y="30900"/>
                  <a:pt x="204466" y="108114"/>
                  <a:pt x="273352" y="205635"/>
                </a:cubicBezTo>
                <a:cubicBezTo>
                  <a:pt x="275105" y="166042"/>
                  <a:pt x="290738" y="137115"/>
                  <a:pt x="295048" y="106434"/>
                </a:cubicBezTo>
                <a:cubicBezTo>
                  <a:pt x="326751" y="159029"/>
                  <a:pt x="344137" y="261226"/>
                  <a:pt x="343041" y="340193"/>
                </a:cubicBezTo>
                <a:cubicBezTo>
                  <a:pt x="353926" y="293660"/>
                  <a:pt x="376571" y="257647"/>
                  <a:pt x="389574" y="213013"/>
                </a:cubicBezTo>
                <a:cubicBezTo>
                  <a:pt x="405207" y="298116"/>
                  <a:pt x="423761" y="423250"/>
                  <a:pt x="388917" y="525958"/>
                </a:cubicBezTo>
                <a:cubicBezTo>
                  <a:pt x="399290" y="508426"/>
                  <a:pt x="424419" y="486877"/>
                  <a:pt x="440709" y="467811"/>
                </a:cubicBezTo>
                <a:cubicBezTo>
                  <a:pt x="440052" y="576289"/>
                  <a:pt x="421716" y="739775"/>
                  <a:pt x="344722" y="794197"/>
                </a:cubicBezTo>
              </a:path>
            </a:pathLst>
          </a:custGeom>
          <a:solidFill>
            <a:srgbClr val="306E21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" name="" descr="06d903f4-45c7-4ea3-bc57-084d4b1bd728"/>
          <p:cNvSpPr/>
          <p:nvPr/>
        </p:nvSpPr>
        <p:spPr>
          <a:xfrm>
            <a:off x="5620397" y="4698791"/>
            <a:ext cx="854693" cy="754877"/>
          </a:xfrm>
          <a:custGeom>
            <a:gdLst>
              <a:gd name="connsiteX0" fmla="*/ 337286 w 727162"/>
              <a:gd name="connsiteY0" fmla="*/ 530052 h 642240"/>
              <a:gd name="connsiteX1" fmla="*/ 29455 w 727162"/>
              <a:gd name="connsiteY1" fmla="*/ 567673 h 642240"/>
              <a:gd name="connsiteX2" fmla="*/ 62108 w 727162"/>
              <a:gd name="connsiteY2" fmla="*/ 386582 h 642240"/>
              <a:gd name="connsiteX3" fmla="*/ 548546 w 727162"/>
              <a:gd name="connsiteY3" fmla="*/ 42591 h 642240"/>
              <a:gd name="connsiteX4" fmla="*/ 678283 w 727162"/>
              <a:gd name="connsiteY4" fmla="*/ 420258 h 642240"/>
              <a:gd name="connsiteX5" fmla="*/ 687852 w 727162"/>
              <a:gd name="connsiteY5" fmla="*/ 583889 h 642240"/>
              <a:gd name="connsiteX6" fmla="*/ 368333 w 727162"/>
              <a:gd name="connsiteY6" fmla="*/ 518948 h 6422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162" h="642240">
                <a:moveTo>
                  <a:pt x="337286" y="530052"/>
                </a:moveTo>
                <a:cubicBezTo>
                  <a:pt x="291119" y="633783"/>
                  <a:pt x="102286" y="647589"/>
                  <a:pt x="29455" y="567673"/>
                </a:cubicBezTo>
                <a:cubicBezTo>
                  <a:pt x="-14448" y="519752"/>
                  <a:pt x="-13717" y="424714"/>
                  <a:pt x="62108" y="386582"/>
                </a:cubicBezTo>
                <a:cubicBezTo>
                  <a:pt x="39316" y="133611"/>
                  <a:pt x="274391" y="-98030"/>
                  <a:pt x="548546" y="42591"/>
                </a:cubicBezTo>
                <a:cubicBezTo>
                  <a:pt x="696764" y="118636"/>
                  <a:pt x="680401" y="350203"/>
                  <a:pt x="678283" y="420258"/>
                </a:cubicBezTo>
                <a:cubicBezTo>
                  <a:pt x="678283" y="420258"/>
                  <a:pt x="781575" y="496083"/>
                  <a:pt x="687852" y="583889"/>
                </a:cubicBezTo>
                <a:cubicBezTo>
                  <a:pt x="567905" y="696240"/>
                  <a:pt x="364315" y="630787"/>
                  <a:pt x="368333" y="518948"/>
                </a:cubicBezTo>
              </a:path>
            </a:pathLst>
          </a:custGeom>
          <a:solidFill>
            <a:srgbClr val="87453B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4" name="" descr="e532bc43-1a12-428e-9cf1-59ea05a232e1"/>
          <p:cNvSpPr/>
          <p:nvPr/>
        </p:nvSpPr>
        <p:spPr>
          <a:xfrm>
            <a:off x="4662977" y="4579792"/>
            <a:ext cx="1147317" cy="1067199"/>
          </a:xfrm>
          <a:custGeom>
            <a:gdLst>
              <a:gd name="connsiteX0" fmla="*/ 0 w 976123"/>
              <a:gd name="connsiteY0" fmla="*/ 63845 h 907960"/>
              <a:gd name="connsiteX1" fmla="*/ 807345 w 976123"/>
              <a:gd name="connsiteY1" fmla="*/ 904283 h 907960"/>
              <a:gd name="connsiteX2" fmla="*/ 970904 w 976123"/>
              <a:gd name="connsiteY2" fmla="*/ 854536 h 907960"/>
              <a:gd name="connsiteX3" fmla="*/ 906766 w 976123"/>
              <a:gd name="connsiteY3" fmla="*/ 686083 h 907960"/>
              <a:gd name="connsiteX4" fmla="*/ 171886 w 976123"/>
              <a:gd name="connsiteY4" fmla="*/ 0 h 907960"/>
              <a:gd name="connsiteX5" fmla="*/ 171155 w 976123"/>
              <a:gd name="connsiteY5" fmla="*/ 219 h 90796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6123" h="907960">
                <a:moveTo>
                  <a:pt x="0" y="63845"/>
                </a:moveTo>
                <a:cubicBezTo>
                  <a:pt x="27686" y="167430"/>
                  <a:pt x="226235" y="826704"/>
                  <a:pt x="807345" y="904283"/>
                </a:cubicBezTo>
                <a:cubicBezTo>
                  <a:pt x="807345" y="904283"/>
                  <a:pt x="944752" y="928097"/>
                  <a:pt x="970904" y="854536"/>
                </a:cubicBezTo>
                <a:cubicBezTo>
                  <a:pt x="980912" y="826339"/>
                  <a:pt x="984272" y="754823"/>
                  <a:pt x="906766" y="686083"/>
                </a:cubicBezTo>
                <a:cubicBezTo>
                  <a:pt x="906766" y="686083"/>
                  <a:pt x="373503" y="591995"/>
                  <a:pt x="171886" y="0"/>
                </a:cubicBezTo>
                <a:lnTo>
                  <a:pt x="171155" y="219"/>
                </a:lnTo>
              </a:path>
            </a:pathLst>
          </a:custGeom>
          <a:solidFill>
            <a:srgbClr val="E8A887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6" name="" descr="3ae76289-4968-4fb5-9355-b17cc65e96bf"/>
          <p:cNvSpPr/>
          <p:nvPr/>
        </p:nvSpPr>
        <p:spPr>
          <a:xfrm>
            <a:off x="5982319" y="6953341"/>
            <a:ext cx="47738" cy="299140"/>
          </a:xfrm>
          <a:custGeom>
            <a:gdLst>
              <a:gd name="connsiteX0" fmla="*/ 0 w 40615"/>
              <a:gd name="connsiteY0" fmla="*/ 254505 h 254505"/>
              <a:gd name="connsiteX1" fmla="*/ 40616 w 40615"/>
              <a:gd name="connsiteY1" fmla="*/ 254505 h 254505"/>
              <a:gd name="connsiteX2" fmla="*/ 18774 w 40615"/>
              <a:gd name="connsiteY2" fmla="*/ 0 h 25450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5" h="254504">
                <a:moveTo>
                  <a:pt x="0" y="254505"/>
                </a:moveTo>
                <a:lnTo>
                  <a:pt x="40616" y="254505"/>
                </a:lnTo>
                <a:lnTo>
                  <a:pt x="18774" y="0"/>
                </a:lnTo>
                <a:close/>
              </a:path>
            </a:pathLst>
          </a:custGeom>
          <a:noFill/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1" name="" descr="d4e83e95-6bbb-4f26-bd80-77bde238f3d9"/>
          <p:cNvSpPr/>
          <p:nvPr/>
        </p:nvSpPr>
        <p:spPr>
          <a:xfrm>
            <a:off x="5592682" y="6681762"/>
            <a:ext cx="793014" cy="176238"/>
          </a:xfrm>
          <a:custGeom>
            <a:gdLst>
              <a:gd name="connsiteX0" fmla="*/ 0 w 793014"/>
              <a:gd name="connsiteY0" fmla="*/ 0 h 176238"/>
              <a:gd name="connsiteX1" fmla="*/ 793014 w 793014"/>
              <a:gd name="connsiteY1" fmla="*/ 19405 h 176238"/>
              <a:gd name="connsiteX2" fmla="*/ 786029 w 793014"/>
              <a:gd name="connsiteY2" fmla="*/ 176238 h 176238"/>
              <a:gd name="connsiteX3" fmla="*/ 13575 w 793014"/>
              <a:gd name="connsiteY3" fmla="*/ 176238 h 17623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3014" h="176238">
                <a:moveTo>
                  <a:pt x="0" y="0"/>
                </a:moveTo>
                <a:lnTo>
                  <a:pt x="793014" y="19405"/>
                </a:lnTo>
                <a:lnTo>
                  <a:pt x="786029" y="176238"/>
                </a:lnTo>
                <a:lnTo>
                  <a:pt x="13575" y="176238"/>
                </a:lnTo>
                <a:close/>
              </a:path>
            </a:pathLst>
          </a:custGeom>
          <a:solidFill>
            <a:srgbClr val="4D8FC4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8" name="" descr="cf000c5c-17bc-4491-90d6-aec10975081d"/>
          <p:cNvSpPr/>
          <p:nvPr/>
        </p:nvSpPr>
        <p:spPr>
          <a:xfrm>
            <a:off x="5901955" y="5293299"/>
            <a:ext cx="251744" cy="167601"/>
          </a:xfrm>
          <a:custGeom>
            <a:gdLst>
              <a:gd name="connsiteX0" fmla="*/ 20308 w 214181"/>
              <a:gd name="connsiteY0" fmla="*/ 0 h 142593"/>
              <a:gd name="connsiteX1" fmla="*/ 0 w 214181"/>
              <a:gd name="connsiteY1" fmla="*/ 122285 h 142593"/>
              <a:gd name="connsiteX2" fmla="*/ 206073 w 214181"/>
              <a:gd name="connsiteY2" fmla="*/ 142593 h 142593"/>
              <a:gd name="connsiteX3" fmla="*/ 214182 w 214181"/>
              <a:gd name="connsiteY3" fmla="*/ 5040 h 1425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181" h="142593">
                <a:moveTo>
                  <a:pt x="20308" y="0"/>
                </a:moveTo>
                <a:lnTo>
                  <a:pt x="0" y="122285"/>
                </a:lnTo>
                <a:lnTo>
                  <a:pt x="206073" y="142593"/>
                </a:lnTo>
                <a:lnTo>
                  <a:pt x="214182" y="5040"/>
                </a:lnTo>
                <a:close/>
              </a:path>
            </a:pathLst>
          </a:custGeom>
          <a:solidFill>
            <a:srgbClr val="F5A887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9" name="" descr="eb7fa206-8afb-4965-a7d6-b79bc9ed8059"/>
          <p:cNvSpPr/>
          <p:nvPr/>
        </p:nvSpPr>
        <p:spPr>
          <a:xfrm>
            <a:off x="5543226" y="5369200"/>
            <a:ext cx="945332" cy="1465823"/>
          </a:xfrm>
          <a:custGeom>
            <a:gdLst>
              <a:gd name="connsiteX0" fmla="*/ 298920 w 804277"/>
              <a:gd name="connsiteY0" fmla="*/ 0 h 1247104"/>
              <a:gd name="connsiteX1" fmla="*/ 515439 w 804277"/>
              <a:gd name="connsiteY1" fmla="*/ 26151 h 1247104"/>
              <a:gd name="connsiteX2" fmla="*/ 804278 w 804277"/>
              <a:gd name="connsiteY2" fmla="*/ 321930 h 1247104"/>
              <a:gd name="connsiteX3" fmla="*/ 755481 w 804277"/>
              <a:gd name="connsiteY3" fmla="*/ 1247105 h 1247104"/>
              <a:gd name="connsiteX4" fmla="*/ 0 w 804277"/>
              <a:gd name="connsiteY4" fmla="*/ 1239581 h 1247104"/>
              <a:gd name="connsiteX5" fmla="*/ 35503 w 804277"/>
              <a:gd name="connsiteY5" fmla="*/ 330184 h 1247104"/>
              <a:gd name="connsiteX6" fmla="*/ 298920 w 804277"/>
              <a:gd name="connsiteY6" fmla="*/ 0 h 12471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277" h="1247104">
                <a:moveTo>
                  <a:pt x="298920" y="0"/>
                </a:moveTo>
                <a:cubicBezTo>
                  <a:pt x="298920" y="0"/>
                  <a:pt x="389721" y="78090"/>
                  <a:pt x="515439" y="26151"/>
                </a:cubicBezTo>
                <a:cubicBezTo>
                  <a:pt x="515439" y="26151"/>
                  <a:pt x="774547" y="62531"/>
                  <a:pt x="804278" y="321930"/>
                </a:cubicBezTo>
                <a:lnTo>
                  <a:pt x="755481" y="1247105"/>
                </a:lnTo>
                <a:lnTo>
                  <a:pt x="0" y="1239581"/>
                </a:lnTo>
                <a:lnTo>
                  <a:pt x="35503" y="330184"/>
                </a:lnTo>
                <a:cubicBezTo>
                  <a:pt x="35503" y="330184"/>
                  <a:pt x="76775" y="120824"/>
                  <a:pt x="298920" y="0"/>
                </a:cubicBezTo>
                <a:close/>
              </a:path>
            </a:pathLst>
          </a:custGeom>
          <a:solidFill>
            <a:srgbClr val="E87A40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0" name="" descr="a7e59f4b-f9b9-427e-afc7-6ffe761974ca"/>
          <p:cNvSpPr/>
          <p:nvPr/>
        </p:nvSpPr>
        <p:spPr>
          <a:xfrm>
            <a:off x="5785088" y="4899539"/>
            <a:ext cx="535024" cy="447036"/>
          </a:xfrm>
          <a:custGeom>
            <a:gdLst>
              <a:gd name="connsiteX0" fmla="*/ 63707 w 455192"/>
              <a:gd name="connsiteY0" fmla="*/ 0 h 380333"/>
              <a:gd name="connsiteX1" fmla="*/ 43546 w 455192"/>
              <a:gd name="connsiteY1" fmla="*/ 111328 h 380333"/>
              <a:gd name="connsiteX2" fmla="*/ 8 w 455192"/>
              <a:gd name="connsiteY2" fmla="*/ 160271 h 380333"/>
              <a:gd name="connsiteX3" fmla="*/ 43107 w 455192"/>
              <a:gd name="connsiteY3" fmla="*/ 213963 h 380333"/>
              <a:gd name="connsiteX4" fmla="*/ 180514 w 455192"/>
              <a:gd name="connsiteY4" fmla="*/ 377740 h 380333"/>
              <a:gd name="connsiteX5" fmla="*/ 404338 w 455192"/>
              <a:gd name="connsiteY5" fmla="*/ 234344 h 380333"/>
              <a:gd name="connsiteX6" fmla="*/ 455181 w 455192"/>
              <a:gd name="connsiteY6" fmla="*/ 169548 h 380333"/>
              <a:gd name="connsiteX7" fmla="*/ 422162 w 455192"/>
              <a:gd name="connsiteY7" fmla="*/ 126084 h 380333"/>
              <a:gd name="connsiteX8" fmla="*/ 423842 w 455192"/>
              <a:gd name="connsiteY8" fmla="*/ 28197 h 380333"/>
              <a:gd name="connsiteX9" fmla="*/ 63707 w 455192"/>
              <a:gd name="connsiteY9" fmla="*/ 0 h 38033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5192" h="380333">
                <a:moveTo>
                  <a:pt x="63707" y="0"/>
                </a:moveTo>
                <a:cubicBezTo>
                  <a:pt x="63707" y="0"/>
                  <a:pt x="47125" y="80355"/>
                  <a:pt x="43546" y="111328"/>
                </a:cubicBezTo>
                <a:cubicBezTo>
                  <a:pt x="43546" y="111328"/>
                  <a:pt x="154" y="108625"/>
                  <a:pt x="8" y="160271"/>
                </a:cubicBezTo>
                <a:cubicBezTo>
                  <a:pt x="8" y="160271"/>
                  <a:pt x="-1672" y="210310"/>
                  <a:pt x="43107" y="213963"/>
                </a:cubicBezTo>
                <a:cubicBezTo>
                  <a:pt x="43107" y="213963"/>
                  <a:pt x="24407" y="352538"/>
                  <a:pt x="180514" y="377740"/>
                </a:cubicBezTo>
                <a:cubicBezTo>
                  <a:pt x="180514" y="377740"/>
                  <a:pt x="382496" y="411635"/>
                  <a:pt x="404338" y="234344"/>
                </a:cubicBezTo>
                <a:cubicBezTo>
                  <a:pt x="404338" y="234344"/>
                  <a:pt x="454962" y="218638"/>
                  <a:pt x="455181" y="169548"/>
                </a:cubicBezTo>
                <a:cubicBezTo>
                  <a:pt x="455181" y="169548"/>
                  <a:pt x="456788" y="133462"/>
                  <a:pt x="422162" y="126084"/>
                </a:cubicBezTo>
                <a:cubicBezTo>
                  <a:pt x="422162" y="126084"/>
                  <a:pt x="426545" y="75899"/>
                  <a:pt x="423842" y="28197"/>
                </a:cubicBezTo>
                <a:cubicBezTo>
                  <a:pt x="423769" y="28124"/>
                  <a:pt x="80070" y="1899"/>
                  <a:pt x="63707" y="0"/>
                </a:cubicBezTo>
                <a:close/>
              </a:path>
            </a:pathLst>
          </a:custGeom>
          <a:solidFill>
            <a:srgbClr val="F5A887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1" name="" descr="af4e84fa-1607-4229-94e7-cdcdf395c1d4"/>
          <p:cNvSpPr/>
          <p:nvPr/>
        </p:nvSpPr>
        <p:spPr>
          <a:xfrm>
            <a:off x="5913188" y="5021655"/>
            <a:ext cx="40562" cy="46664"/>
          </a:xfrm>
          <a:custGeom>
            <a:gdLst>
              <a:gd name="connsiteX0" fmla="*/ 34492 w 34510"/>
              <a:gd name="connsiteY0" fmla="*/ 18463 h 39701"/>
              <a:gd name="connsiteX1" fmla="*/ 17983 w 34510"/>
              <a:gd name="connsiteY1" fmla="*/ 39647 h 39701"/>
              <a:gd name="connsiteX2" fmla="*/ 13 w 34510"/>
              <a:gd name="connsiteY2" fmla="*/ 21312 h 39701"/>
              <a:gd name="connsiteX3" fmla="*/ 16595 w 34510"/>
              <a:gd name="connsiteY3" fmla="*/ 54 h 39701"/>
              <a:gd name="connsiteX4" fmla="*/ 34492 w 34510"/>
              <a:gd name="connsiteY4" fmla="*/ 18463 h 3970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10" h="39701">
                <a:moveTo>
                  <a:pt x="34492" y="18463"/>
                </a:moveTo>
                <a:cubicBezTo>
                  <a:pt x="34931" y="29420"/>
                  <a:pt x="27480" y="38843"/>
                  <a:pt x="17983" y="39647"/>
                </a:cubicBezTo>
                <a:cubicBezTo>
                  <a:pt x="8341" y="40451"/>
                  <a:pt x="232" y="32342"/>
                  <a:pt x="13" y="21312"/>
                </a:cubicBezTo>
                <a:cubicBezTo>
                  <a:pt x="-352" y="10500"/>
                  <a:pt x="7026" y="857"/>
                  <a:pt x="16595" y="54"/>
                </a:cubicBezTo>
                <a:cubicBezTo>
                  <a:pt x="26019" y="-749"/>
                  <a:pt x="34127" y="7505"/>
                  <a:pt x="34492" y="18463"/>
                </a:cubicBezTo>
                <a:close/>
              </a:path>
            </a:pathLst>
          </a:custGeom>
          <a:solidFill>
            <a:srgbClr val="4A4542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2" name="" descr="f3806e42-0d7a-4502-a650-be9ed5425c3e"/>
          <p:cNvSpPr/>
          <p:nvPr/>
        </p:nvSpPr>
        <p:spPr>
          <a:xfrm>
            <a:off x="6126896" y="5037904"/>
            <a:ext cx="40648" cy="46730"/>
          </a:xfrm>
          <a:custGeom>
            <a:gdLst>
              <a:gd name="connsiteX0" fmla="*/ 34565 w 34583"/>
              <a:gd name="connsiteY0" fmla="*/ 18518 h 39757"/>
              <a:gd name="connsiteX1" fmla="*/ 17983 w 34583"/>
              <a:gd name="connsiteY1" fmla="*/ 39703 h 39757"/>
              <a:gd name="connsiteX2" fmla="*/ 13 w 34583"/>
              <a:gd name="connsiteY2" fmla="*/ 21294 h 39757"/>
              <a:gd name="connsiteX3" fmla="*/ 16595 w 34583"/>
              <a:gd name="connsiteY3" fmla="*/ 37 h 39757"/>
              <a:gd name="connsiteX4" fmla="*/ 34565 w 34583"/>
              <a:gd name="connsiteY4" fmla="*/ 18518 h 3975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83" h="39757">
                <a:moveTo>
                  <a:pt x="34565" y="18518"/>
                </a:moveTo>
                <a:cubicBezTo>
                  <a:pt x="35004" y="29476"/>
                  <a:pt x="27480" y="38899"/>
                  <a:pt x="17983" y="39703"/>
                </a:cubicBezTo>
                <a:cubicBezTo>
                  <a:pt x="8340" y="40506"/>
                  <a:pt x="305" y="32398"/>
                  <a:pt x="13" y="21294"/>
                </a:cubicBezTo>
                <a:cubicBezTo>
                  <a:pt x="-353" y="10483"/>
                  <a:pt x="7026" y="840"/>
                  <a:pt x="16595" y="37"/>
                </a:cubicBezTo>
                <a:cubicBezTo>
                  <a:pt x="26092" y="-621"/>
                  <a:pt x="34200" y="7634"/>
                  <a:pt x="34565" y="18518"/>
                </a:cubicBezTo>
                <a:close/>
              </a:path>
            </a:pathLst>
          </a:custGeom>
          <a:solidFill>
            <a:srgbClr val="4A4542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3" name="" descr="68822ec1-8297-4dde-a863-f34a13b9fc81"/>
          <p:cNvSpPr/>
          <p:nvPr/>
        </p:nvSpPr>
        <p:spPr>
          <a:xfrm>
            <a:off x="5992366" y="5071604"/>
            <a:ext cx="52718" cy="72037"/>
          </a:xfrm>
          <a:custGeom>
            <a:gdLst>
              <a:gd name="connsiteX0" fmla="*/ 32872 w 44852"/>
              <a:gd name="connsiteY0" fmla="*/ 0 h 61288"/>
              <a:gd name="connsiteX1" fmla="*/ 0 w 44852"/>
              <a:gd name="connsiteY1" fmla="*/ 56979 h 61288"/>
              <a:gd name="connsiteX2" fmla="*/ 44853 w 44852"/>
              <a:gd name="connsiteY2" fmla="*/ 61289 h 612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852" h="61287">
                <a:moveTo>
                  <a:pt x="32872" y="0"/>
                </a:moveTo>
                <a:lnTo>
                  <a:pt x="0" y="56979"/>
                </a:lnTo>
                <a:lnTo>
                  <a:pt x="44853" y="61289"/>
                </a:lnTo>
                <a:close/>
              </a:path>
            </a:pathLst>
          </a:custGeom>
          <a:solidFill>
            <a:srgbClr val="D47866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4" name="" descr="703befc1-7f6e-4e5a-87f8-8104d88695d9"/>
          <p:cNvSpPr/>
          <p:nvPr/>
        </p:nvSpPr>
        <p:spPr>
          <a:xfrm>
            <a:off x="5929912" y="5164678"/>
            <a:ext cx="190559" cy="109078"/>
          </a:xfrm>
          <a:custGeom>
            <a:gdLst>
              <a:gd name="connsiteX0" fmla="*/ 64969 w 162125"/>
              <a:gd name="connsiteY0" fmla="*/ 91896 h 92802"/>
              <a:gd name="connsiteX1" fmla="*/ 102 w 162125"/>
              <a:gd name="connsiteY1" fmla="*/ 0 h 92802"/>
              <a:gd name="connsiteX2" fmla="*/ 162126 w 162125"/>
              <a:gd name="connsiteY2" fmla="*/ 16728 h 92802"/>
              <a:gd name="connsiteX3" fmla="*/ 64969 w 162125"/>
              <a:gd name="connsiteY3" fmla="*/ 91896 h 9280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25" h="92802">
                <a:moveTo>
                  <a:pt x="64969" y="91896"/>
                </a:moveTo>
                <a:cubicBezTo>
                  <a:pt x="25084" y="86856"/>
                  <a:pt x="-1871" y="50550"/>
                  <a:pt x="102" y="0"/>
                </a:cubicBezTo>
                <a:lnTo>
                  <a:pt x="162126" y="16728"/>
                </a:lnTo>
                <a:cubicBezTo>
                  <a:pt x="162126" y="16728"/>
                  <a:pt x="148538" y="102489"/>
                  <a:pt x="64969" y="91896"/>
                </a:cubicBezTo>
                <a:close/>
              </a:path>
            </a:pathLst>
          </a:custGeom>
          <a:solidFill>
            <a:srgbClr val="D47866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5" name="" descr="379b9721-2c3d-4878-8480-9850636644fb"/>
          <p:cNvSpPr/>
          <p:nvPr/>
        </p:nvSpPr>
        <p:spPr>
          <a:xfrm>
            <a:off x="5797719" y="4792298"/>
            <a:ext cx="506409" cy="310732"/>
          </a:xfrm>
          <a:custGeom>
            <a:gdLst>
              <a:gd name="connsiteX0" fmla="*/ 0 w 430847"/>
              <a:gd name="connsiteY0" fmla="*/ 196869 h 264367"/>
              <a:gd name="connsiteX1" fmla="*/ 40469 w 430847"/>
              <a:gd name="connsiteY1" fmla="*/ 240041 h 264367"/>
              <a:gd name="connsiteX2" fmla="*/ 97083 w 430847"/>
              <a:gd name="connsiteY2" fmla="*/ 115930 h 264367"/>
              <a:gd name="connsiteX3" fmla="*/ 385776 w 430847"/>
              <a:gd name="connsiteY3" fmla="*/ 200960 h 264367"/>
              <a:gd name="connsiteX4" fmla="*/ 397902 w 430847"/>
              <a:gd name="connsiteY4" fmla="*/ 264367 h 264367"/>
              <a:gd name="connsiteX5" fmla="*/ 422885 w 430847"/>
              <a:gd name="connsiteY5" fmla="*/ 221633 h 264367"/>
              <a:gd name="connsiteX6" fmla="*/ 430847 w 430847"/>
              <a:gd name="connsiteY6" fmla="*/ 141278 h 264367"/>
              <a:gd name="connsiteX7" fmla="*/ 202275 w 430847"/>
              <a:gd name="connsiteY7" fmla="*/ 0 h 264367"/>
              <a:gd name="connsiteX8" fmla="*/ 20819 w 430847"/>
              <a:gd name="connsiteY8" fmla="*/ 112058 h 264367"/>
              <a:gd name="connsiteX9" fmla="*/ 0 w 430847"/>
              <a:gd name="connsiteY9" fmla="*/ 196869 h 2643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0847" h="264367">
                <a:moveTo>
                  <a:pt x="0" y="196869"/>
                </a:moveTo>
                <a:lnTo>
                  <a:pt x="40469" y="240041"/>
                </a:lnTo>
                <a:cubicBezTo>
                  <a:pt x="40469" y="240041"/>
                  <a:pt x="40469" y="215789"/>
                  <a:pt x="97083" y="115930"/>
                </a:cubicBezTo>
                <a:cubicBezTo>
                  <a:pt x="97083" y="115930"/>
                  <a:pt x="211771" y="191536"/>
                  <a:pt x="385776" y="200960"/>
                </a:cubicBezTo>
                <a:lnTo>
                  <a:pt x="397902" y="264367"/>
                </a:lnTo>
                <a:lnTo>
                  <a:pt x="422885" y="221633"/>
                </a:lnTo>
                <a:lnTo>
                  <a:pt x="430847" y="141278"/>
                </a:lnTo>
                <a:cubicBezTo>
                  <a:pt x="430847" y="141278"/>
                  <a:pt x="389647" y="5332"/>
                  <a:pt x="202275" y="0"/>
                </a:cubicBezTo>
                <a:cubicBezTo>
                  <a:pt x="202275" y="0"/>
                  <a:pt x="56614" y="2703"/>
                  <a:pt x="20819" y="112058"/>
                </a:cubicBezTo>
                <a:lnTo>
                  <a:pt x="0" y="196869"/>
                </a:lnTo>
                <a:close/>
              </a:path>
            </a:pathLst>
          </a:custGeom>
          <a:solidFill>
            <a:srgbClr val="87453B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6" name="" descr="a4ed01c7-9722-4709-bda2-cd03ad212aae"/>
          <p:cNvSpPr/>
          <p:nvPr/>
        </p:nvSpPr>
        <p:spPr>
          <a:xfrm>
            <a:off x="5129719" y="5152143"/>
            <a:ext cx="722930" cy="625757"/>
          </a:xfrm>
          <a:custGeom>
            <a:gdLst>
              <a:gd name="connsiteX0" fmla="*/ 614202 w 615060"/>
              <a:gd name="connsiteY0" fmla="*/ 207023 h 532386"/>
              <a:gd name="connsiteX1" fmla="*/ 177146 w 615060"/>
              <a:gd name="connsiteY1" fmla="*/ 0 h 532386"/>
              <a:gd name="connsiteX2" fmla="*/ 0 w 615060"/>
              <a:gd name="connsiteY2" fmla="*/ 293952 h 532386"/>
              <a:gd name="connsiteX3" fmla="*/ 441439 w 615060"/>
              <a:gd name="connsiteY3" fmla="*/ 532387 h 532386"/>
              <a:gd name="connsiteX4" fmla="*/ 614202 w 615060"/>
              <a:gd name="connsiteY4" fmla="*/ 207023 h 53238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5060" h="532386">
                <a:moveTo>
                  <a:pt x="614202" y="207023"/>
                </a:moveTo>
                <a:cubicBezTo>
                  <a:pt x="546850" y="181090"/>
                  <a:pt x="572271" y="198476"/>
                  <a:pt x="177146" y="0"/>
                </a:cubicBezTo>
                <a:cubicBezTo>
                  <a:pt x="177146" y="0"/>
                  <a:pt x="50697" y="188761"/>
                  <a:pt x="0" y="293952"/>
                </a:cubicBezTo>
                <a:cubicBezTo>
                  <a:pt x="0" y="293952"/>
                  <a:pt x="271818" y="525666"/>
                  <a:pt x="441439" y="532387"/>
                </a:cubicBezTo>
                <a:cubicBezTo>
                  <a:pt x="441513" y="532387"/>
                  <a:pt x="629251" y="305202"/>
                  <a:pt x="614202" y="207023"/>
                </a:cubicBezTo>
                <a:close/>
              </a:path>
            </a:pathLst>
          </a:custGeom>
          <a:solidFill>
            <a:srgbClr val="E87A40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7" name="" descr="f467b653-c206-48c9-b171-916a1075e431"/>
          <p:cNvSpPr/>
          <p:nvPr/>
        </p:nvSpPr>
        <p:spPr>
          <a:xfrm>
            <a:off x="6163644" y="5457484"/>
            <a:ext cx="809492" cy="1493833"/>
          </a:xfrm>
          <a:custGeom>
            <a:gdLst>
              <a:gd name="connsiteX0" fmla="*/ 29745 w 688706"/>
              <a:gd name="connsiteY0" fmla="*/ 205765 h 1270935"/>
              <a:gd name="connsiteX1" fmla="*/ 502815 w 688706"/>
              <a:gd name="connsiteY1" fmla="*/ 1092881 h 1270935"/>
              <a:gd name="connsiteX2" fmla="*/ 503545 w 688706"/>
              <a:gd name="connsiteY2" fmla="*/ 1092954 h 1270935"/>
              <a:gd name="connsiteX3" fmla="*/ 489520 w 688706"/>
              <a:gd name="connsiteY3" fmla="*/ 1179299 h 1270935"/>
              <a:gd name="connsiteX4" fmla="*/ 502742 w 688706"/>
              <a:gd name="connsiteY4" fmla="*/ 1212463 h 1270935"/>
              <a:gd name="connsiteX5" fmla="*/ 536856 w 688706"/>
              <a:gd name="connsiteY5" fmla="*/ 1140217 h 1270935"/>
              <a:gd name="connsiteX6" fmla="*/ 535833 w 688706"/>
              <a:gd name="connsiteY6" fmla="*/ 1225101 h 1270935"/>
              <a:gd name="connsiteX7" fmla="*/ 590255 w 688706"/>
              <a:gd name="connsiteY7" fmla="*/ 1270611 h 1270935"/>
              <a:gd name="connsiteX8" fmla="*/ 686096 w 688706"/>
              <a:gd name="connsiteY8" fmla="*/ 1088206 h 1270935"/>
              <a:gd name="connsiteX9" fmla="*/ 194545 w 688706"/>
              <a:gd name="connsiteY9" fmla="*/ 31614 h 1270935"/>
              <a:gd name="connsiteX10" fmla="*/ 23681 w 688706"/>
              <a:gd name="connsiteY10" fmla="*/ 25770 h 1270935"/>
              <a:gd name="connsiteX11" fmla="*/ 29745 w 688706"/>
              <a:gd name="connsiteY11" fmla="*/ 205765 h 127093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8706" h="1270935">
                <a:moveTo>
                  <a:pt x="29745" y="205765"/>
                </a:moveTo>
                <a:cubicBezTo>
                  <a:pt x="29745" y="205765"/>
                  <a:pt x="503764" y="467429"/>
                  <a:pt x="502815" y="1092881"/>
                </a:cubicBezTo>
                <a:lnTo>
                  <a:pt x="503545" y="1092954"/>
                </a:lnTo>
                <a:cubicBezTo>
                  <a:pt x="500185" y="1103181"/>
                  <a:pt x="486305" y="1147960"/>
                  <a:pt x="489520" y="1179299"/>
                </a:cubicBezTo>
                <a:cubicBezTo>
                  <a:pt x="490542" y="1189891"/>
                  <a:pt x="489154" y="1209176"/>
                  <a:pt x="502742" y="1212463"/>
                </a:cubicBezTo>
                <a:cubicBezTo>
                  <a:pt x="532619" y="1219841"/>
                  <a:pt x="534153" y="1155265"/>
                  <a:pt x="536856" y="1140217"/>
                </a:cubicBezTo>
                <a:lnTo>
                  <a:pt x="535833" y="1225101"/>
                </a:lnTo>
                <a:cubicBezTo>
                  <a:pt x="537952" y="1255563"/>
                  <a:pt x="573162" y="1269369"/>
                  <a:pt x="590255" y="1270611"/>
                </a:cubicBezTo>
                <a:cubicBezTo>
                  <a:pt x="693255" y="1277916"/>
                  <a:pt x="687046" y="1160233"/>
                  <a:pt x="686096" y="1088206"/>
                </a:cubicBezTo>
                <a:cubicBezTo>
                  <a:pt x="693401" y="981261"/>
                  <a:pt x="719115" y="293205"/>
                  <a:pt x="194545" y="31614"/>
                </a:cubicBezTo>
                <a:cubicBezTo>
                  <a:pt x="194545" y="31614"/>
                  <a:pt x="72260" y="-35445"/>
                  <a:pt x="23681" y="25770"/>
                </a:cubicBezTo>
                <a:cubicBezTo>
                  <a:pt x="4981" y="49073"/>
                  <a:pt x="-21390" y="115695"/>
                  <a:pt x="29745" y="205765"/>
                </a:cubicBezTo>
                <a:close/>
              </a:path>
            </a:pathLst>
          </a:custGeom>
          <a:solidFill>
            <a:srgbClr val="E8A887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8" name="" descr="367132df-fd2b-437c-8e02-742f9fd97133"/>
          <p:cNvSpPr/>
          <p:nvPr/>
        </p:nvSpPr>
        <p:spPr>
          <a:xfrm>
            <a:off x="6012690" y="5405250"/>
            <a:ext cx="719801" cy="575538"/>
          </a:xfrm>
          <a:custGeom>
            <a:gdLst>
              <a:gd name="connsiteX0" fmla="*/ 403330 w 612398"/>
              <a:gd name="connsiteY0" fmla="*/ 489662 h 489661"/>
              <a:gd name="connsiteX1" fmla="*/ 612398 w 612398"/>
              <a:gd name="connsiteY1" fmla="*/ 262185 h 489661"/>
              <a:gd name="connsiteX2" fmla="*/ 260152 w 612398"/>
              <a:gd name="connsiteY2" fmla="*/ 9 h 489661"/>
              <a:gd name="connsiteX3" fmla="*/ 89727 w 612398"/>
              <a:gd name="connsiteY3" fmla="*/ 99722 h 489661"/>
              <a:gd name="connsiteX4" fmla="*/ 39104 w 612398"/>
              <a:gd name="connsiteY4" fmla="*/ 277087 h 489661"/>
              <a:gd name="connsiteX5" fmla="*/ 403330 w 612398"/>
              <a:gd name="connsiteY5" fmla="*/ 489662 h 48966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398" h="489661">
                <a:moveTo>
                  <a:pt x="403330" y="489662"/>
                </a:moveTo>
                <a:cubicBezTo>
                  <a:pt x="403330" y="489662"/>
                  <a:pt x="543220" y="352255"/>
                  <a:pt x="612398" y="262185"/>
                </a:cubicBezTo>
                <a:cubicBezTo>
                  <a:pt x="612398" y="262185"/>
                  <a:pt x="428897" y="26964"/>
                  <a:pt x="260152" y="9"/>
                </a:cubicBezTo>
                <a:cubicBezTo>
                  <a:pt x="260152" y="9"/>
                  <a:pt x="147364" y="-2986"/>
                  <a:pt x="89727" y="99722"/>
                </a:cubicBezTo>
                <a:cubicBezTo>
                  <a:pt x="89727" y="99722"/>
                  <a:pt x="-72297" y="194906"/>
                  <a:pt x="39104" y="277087"/>
                </a:cubicBezTo>
                <a:cubicBezTo>
                  <a:pt x="39104" y="277014"/>
                  <a:pt x="153792" y="300974"/>
                  <a:pt x="403330" y="489662"/>
                </a:cubicBezTo>
                <a:close/>
              </a:path>
            </a:pathLst>
          </a:custGeom>
          <a:solidFill>
            <a:srgbClr val="E87A40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9" name="" descr="247c9f63-3c2a-4462-9967-3e0ef9e62516"/>
          <p:cNvSpPr/>
          <p:nvPr/>
        </p:nvSpPr>
        <p:spPr>
          <a:xfrm>
            <a:off x="5709546" y="5359498"/>
            <a:ext cx="205030" cy="520146"/>
          </a:xfrm>
          <a:custGeom>
            <a:gdLst>
              <a:gd name="connsiteX0" fmla="*/ 174437 w 174437"/>
              <a:gd name="connsiteY0" fmla="*/ 0 h 442534"/>
              <a:gd name="connsiteX1" fmla="*/ 26950 w 174437"/>
              <a:gd name="connsiteY1" fmla="*/ 442535 h 442534"/>
              <a:gd name="connsiteX2" fmla="*/ 174437 w 174437"/>
              <a:gd name="connsiteY2" fmla="*/ 414484 h 442534"/>
              <a:gd name="connsiteX3" fmla="*/ 174437 w 174437"/>
              <a:gd name="connsiteY3" fmla="*/ 0 h 4425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37" h="442533">
                <a:moveTo>
                  <a:pt x="174437" y="0"/>
                </a:moveTo>
                <a:cubicBezTo>
                  <a:pt x="174437" y="0"/>
                  <a:pt x="-81967" y="0"/>
                  <a:pt x="26950" y="442535"/>
                </a:cubicBezTo>
                <a:lnTo>
                  <a:pt x="174437" y="414484"/>
                </a:lnTo>
                <a:cubicBezTo>
                  <a:pt x="174437" y="414484"/>
                  <a:pt x="167351" y="122942"/>
                  <a:pt x="174437" y="0"/>
                </a:cubicBezTo>
                <a:close/>
              </a:path>
            </a:pathLst>
          </a:custGeom>
          <a:solidFill>
            <a:srgbClr val="FFFFFF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0" name="" descr="ed1c76a3-743f-4faf-ae3e-64a7acd6233c"/>
          <p:cNvSpPr/>
          <p:nvPr/>
        </p:nvSpPr>
        <p:spPr>
          <a:xfrm>
            <a:off x="5989705" y="5370316"/>
            <a:ext cx="319375" cy="566513"/>
          </a:xfrm>
          <a:custGeom>
            <a:gdLst>
              <a:gd name="connsiteX0" fmla="*/ 136530 w 271720"/>
              <a:gd name="connsiteY0" fmla="*/ 0 h 481982"/>
              <a:gd name="connsiteX1" fmla="*/ 0 w 271720"/>
              <a:gd name="connsiteY1" fmla="*/ 403380 h 481982"/>
              <a:gd name="connsiteX2" fmla="*/ 160344 w 271720"/>
              <a:gd name="connsiteY2" fmla="*/ 481982 h 481982"/>
              <a:gd name="connsiteX3" fmla="*/ 136530 w 271720"/>
              <a:gd name="connsiteY3" fmla="*/ 0 h 48198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720" h="481982">
                <a:moveTo>
                  <a:pt x="136530" y="0"/>
                </a:moveTo>
                <a:cubicBezTo>
                  <a:pt x="136530" y="0"/>
                  <a:pt x="70274" y="240991"/>
                  <a:pt x="0" y="403380"/>
                </a:cubicBezTo>
                <a:cubicBezTo>
                  <a:pt x="0" y="403380"/>
                  <a:pt x="109648" y="467518"/>
                  <a:pt x="160344" y="481982"/>
                </a:cubicBezTo>
                <a:cubicBezTo>
                  <a:pt x="160271" y="481982"/>
                  <a:pt x="426172" y="33091"/>
                  <a:pt x="136530" y="0"/>
                </a:cubicBezTo>
                <a:close/>
              </a:path>
            </a:pathLst>
          </a:custGeom>
          <a:solidFill>
            <a:srgbClr val="FFFFFF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1" name="" descr="8cade965-0405-4c33-bc40-eb8686511add"/>
          <p:cNvSpPr/>
          <p:nvPr/>
        </p:nvSpPr>
        <p:spPr>
          <a:xfrm>
            <a:off x="4716553" y="4350799"/>
            <a:ext cx="200056" cy="440383"/>
          </a:xfrm>
          <a:custGeom>
            <a:gdLst>
              <a:gd name="connsiteX0" fmla="*/ 0 w 170205"/>
              <a:gd name="connsiteY0" fmla="*/ 339462 h 374672"/>
              <a:gd name="connsiteX1" fmla="*/ 101101 w 170205"/>
              <a:gd name="connsiteY1" fmla="*/ 2484 h 374672"/>
              <a:gd name="connsiteX2" fmla="*/ 170206 w 170205"/>
              <a:gd name="connsiteY2" fmla="*/ 0 h 374672"/>
              <a:gd name="connsiteX3" fmla="*/ 70493 w 170205"/>
              <a:gd name="connsiteY3" fmla="*/ 374672 h 374672"/>
              <a:gd name="connsiteX4" fmla="*/ 0 w 170205"/>
              <a:gd name="connsiteY4" fmla="*/ 339462 h 3746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205" h="374672">
                <a:moveTo>
                  <a:pt x="0" y="339462"/>
                </a:moveTo>
                <a:cubicBezTo>
                  <a:pt x="0" y="339462"/>
                  <a:pt x="73999" y="122943"/>
                  <a:pt x="101101" y="2484"/>
                </a:cubicBezTo>
                <a:lnTo>
                  <a:pt x="170206" y="0"/>
                </a:lnTo>
                <a:lnTo>
                  <a:pt x="70493" y="374672"/>
                </a:lnTo>
                <a:lnTo>
                  <a:pt x="0" y="339462"/>
                </a:lnTo>
                <a:close/>
              </a:path>
            </a:pathLst>
          </a:custGeom>
          <a:solidFill>
            <a:srgbClr val="307821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2" name="" descr="6af26d9a-45ce-429a-9ae1-8008ab5922a9"/>
          <p:cNvSpPr/>
          <p:nvPr/>
        </p:nvSpPr>
        <p:spPr>
          <a:xfrm>
            <a:off x="4343400" y="3674298"/>
            <a:ext cx="574280" cy="731881"/>
          </a:xfrm>
          <a:custGeom>
            <a:gdLst>
              <a:gd name="connsiteX0" fmla="*/ 425223 w 488590"/>
              <a:gd name="connsiteY0" fmla="*/ 622676 h 622675"/>
              <a:gd name="connsiteX1" fmla="*/ 177584 w 488590"/>
              <a:gd name="connsiteY1" fmla="*/ 438883 h 622675"/>
              <a:gd name="connsiteX2" fmla="*/ 248588 w 488590"/>
              <a:gd name="connsiteY2" fmla="*/ 426611 h 622675"/>
              <a:gd name="connsiteX3" fmla="*/ 106872 w 488590"/>
              <a:gd name="connsiteY3" fmla="*/ 295559 h 622675"/>
              <a:gd name="connsiteX4" fmla="*/ 177876 w 488590"/>
              <a:gd name="connsiteY4" fmla="*/ 307320 h 622675"/>
              <a:gd name="connsiteX5" fmla="*/ 43976 w 488590"/>
              <a:gd name="connsiteY5" fmla="*/ 174735 h 622675"/>
              <a:gd name="connsiteX6" fmla="*/ 135069 w 488590"/>
              <a:gd name="connsiteY6" fmla="*/ 188103 h 622675"/>
              <a:gd name="connsiteX7" fmla="*/ 0 w 488590"/>
              <a:gd name="connsiteY7" fmla="*/ 0 h 622675"/>
              <a:gd name="connsiteX8" fmla="*/ 274959 w 488590"/>
              <a:gd name="connsiteY8" fmla="*/ 123893 h 622675"/>
              <a:gd name="connsiteX9" fmla="*/ 274375 w 488590"/>
              <a:gd name="connsiteY9" fmla="*/ 34407 h 622675"/>
              <a:gd name="connsiteX10" fmla="*/ 360939 w 488590"/>
              <a:gd name="connsiteY10" fmla="*/ 226235 h 622675"/>
              <a:gd name="connsiteX11" fmla="*/ 376352 w 488590"/>
              <a:gd name="connsiteY11" fmla="*/ 107821 h 622675"/>
              <a:gd name="connsiteX12" fmla="*/ 436399 w 488590"/>
              <a:gd name="connsiteY12" fmla="*/ 377156 h 622675"/>
              <a:gd name="connsiteX13" fmla="*/ 469710 w 488590"/>
              <a:gd name="connsiteY13" fmla="*/ 317109 h 622675"/>
              <a:gd name="connsiteX14" fmla="*/ 450352 w 488590"/>
              <a:gd name="connsiteY14" fmla="*/ 616467 h 622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8590" h="622675">
                <a:moveTo>
                  <a:pt x="425223" y="622676"/>
                </a:moveTo>
                <a:cubicBezTo>
                  <a:pt x="373942" y="575559"/>
                  <a:pt x="281972" y="503532"/>
                  <a:pt x="177584" y="438883"/>
                </a:cubicBezTo>
                <a:cubicBezTo>
                  <a:pt x="193070" y="434500"/>
                  <a:pt x="231787" y="429167"/>
                  <a:pt x="248588" y="426611"/>
                </a:cubicBezTo>
                <a:cubicBezTo>
                  <a:pt x="222363" y="396660"/>
                  <a:pt x="172690" y="339462"/>
                  <a:pt x="106872" y="295559"/>
                </a:cubicBezTo>
                <a:cubicBezTo>
                  <a:pt x="130832" y="301695"/>
                  <a:pt x="155815" y="300746"/>
                  <a:pt x="177876" y="307320"/>
                </a:cubicBezTo>
                <a:cubicBezTo>
                  <a:pt x="142812" y="267435"/>
                  <a:pt x="105484" y="227623"/>
                  <a:pt x="43976" y="174735"/>
                </a:cubicBezTo>
                <a:cubicBezTo>
                  <a:pt x="71589" y="181017"/>
                  <a:pt x="104754" y="178168"/>
                  <a:pt x="135069" y="188103"/>
                </a:cubicBezTo>
                <a:cubicBezTo>
                  <a:pt x="87514" y="127399"/>
                  <a:pt x="45510" y="62457"/>
                  <a:pt x="0" y="0"/>
                </a:cubicBezTo>
                <a:cubicBezTo>
                  <a:pt x="73196" y="11396"/>
                  <a:pt x="196796" y="53399"/>
                  <a:pt x="274959" y="123893"/>
                </a:cubicBezTo>
                <a:cubicBezTo>
                  <a:pt x="268750" y="89559"/>
                  <a:pt x="276639" y="61581"/>
                  <a:pt x="274375" y="34407"/>
                </a:cubicBezTo>
                <a:cubicBezTo>
                  <a:pt x="311849" y="73561"/>
                  <a:pt x="346621" y="158007"/>
                  <a:pt x="360939" y="226235"/>
                </a:cubicBezTo>
                <a:cubicBezTo>
                  <a:pt x="361304" y="184159"/>
                  <a:pt x="373795" y="148729"/>
                  <a:pt x="376352" y="107821"/>
                </a:cubicBezTo>
                <a:cubicBezTo>
                  <a:pt x="406303" y="177949"/>
                  <a:pt x="446480" y="282045"/>
                  <a:pt x="436399" y="377156"/>
                </a:cubicBezTo>
                <a:cubicBezTo>
                  <a:pt x="441951" y="360062"/>
                  <a:pt x="459337" y="336686"/>
                  <a:pt x="469710" y="317109"/>
                </a:cubicBezTo>
                <a:cubicBezTo>
                  <a:pt x="490164" y="410540"/>
                  <a:pt x="506016" y="554740"/>
                  <a:pt x="450352" y="616467"/>
                </a:cubicBezTo>
              </a:path>
            </a:pathLst>
          </a:custGeom>
          <a:solidFill>
            <a:srgbClr val="598F21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3" name="" descr="527b766e-b0e3-484a-b11f-961190b2f9d4"/>
          <p:cNvSpPr/>
          <p:nvPr/>
        </p:nvSpPr>
        <p:spPr>
          <a:xfrm>
            <a:off x="4865180" y="3675071"/>
            <a:ext cx="707668" cy="759373"/>
          </a:xfrm>
          <a:custGeom>
            <a:gdLst>
              <a:gd name="connsiteX0" fmla="*/ 0 w 602075"/>
              <a:gd name="connsiteY0" fmla="*/ 598131 h 646065"/>
              <a:gd name="connsiteX1" fmla="*/ 146465 w 602075"/>
              <a:gd name="connsiteY1" fmla="*/ 285844 h 646065"/>
              <a:gd name="connsiteX2" fmla="*/ 174443 w 602075"/>
              <a:gd name="connsiteY2" fmla="*/ 362253 h 646065"/>
              <a:gd name="connsiteX3" fmla="*/ 286136 w 602075"/>
              <a:gd name="connsiteY3" fmla="*/ 178387 h 646065"/>
              <a:gd name="connsiteX4" fmla="*/ 288181 w 602075"/>
              <a:gd name="connsiteY4" fmla="*/ 259692 h 646065"/>
              <a:gd name="connsiteX5" fmla="*/ 403161 w 602075"/>
              <a:gd name="connsiteY5" fmla="*/ 84153 h 646065"/>
              <a:gd name="connsiteX6" fmla="*/ 407691 w 602075"/>
              <a:gd name="connsiteY6" fmla="*/ 188103 h 646065"/>
              <a:gd name="connsiteX7" fmla="*/ 582133 w 602075"/>
              <a:gd name="connsiteY7" fmla="*/ 0 h 646065"/>
              <a:gd name="connsiteX8" fmla="*/ 505796 w 602075"/>
              <a:gd name="connsiteY8" fmla="*/ 330623 h 646065"/>
              <a:gd name="connsiteX9" fmla="*/ 602076 w 602075"/>
              <a:gd name="connsiteY9" fmla="*/ 311995 h 646065"/>
              <a:gd name="connsiteX10" fmla="*/ 413534 w 602075"/>
              <a:gd name="connsiteY10" fmla="*/ 446845 h 646065"/>
              <a:gd name="connsiteX11" fmla="*/ 544294 w 602075"/>
              <a:gd name="connsiteY11" fmla="*/ 440125 h 646065"/>
              <a:gd name="connsiteX12" fmla="*/ 266778 w 602075"/>
              <a:gd name="connsiteY12" fmla="*/ 561095 h 646065"/>
              <a:gd name="connsiteX13" fmla="*/ 338366 w 602075"/>
              <a:gd name="connsiteY13" fmla="*/ 586005 h 646065"/>
              <a:gd name="connsiteX14" fmla="*/ 11980 w 602075"/>
              <a:gd name="connsiteY14" fmla="*/ 624721 h 646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2075" h="646065">
                <a:moveTo>
                  <a:pt x="0" y="598131"/>
                </a:moveTo>
                <a:cubicBezTo>
                  <a:pt x="40031" y="531656"/>
                  <a:pt x="98544" y="414922"/>
                  <a:pt x="146465" y="285844"/>
                </a:cubicBezTo>
                <a:cubicBezTo>
                  <a:pt x="154427" y="302134"/>
                  <a:pt x="168161" y="344137"/>
                  <a:pt x="174443" y="362253"/>
                </a:cubicBezTo>
                <a:cubicBezTo>
                  <a:pt x="201252" y="327043"/>
                  <a:pt x="252460" y="260276"/>
                  <a:pt x="286136" y="178387"/>
                </a:cubicBezTo>
                <a:cubicBezTo>
                  <a:pt x="284456" y="206219"/>
                  <a:pt x="290665" y="233832"/>
                  <a:pt x="288181" y="259692"/>
                </a:cubicBezTo>
                <a:cubicBezTo>
                  <a:pt x="323830" y="212648"/>
                  <a:pt x="358893" y="163193"/>
                  <a:pt x="403161" y="84153"/>
                </a:cubicBezTo>
                <a:cubicBezTo>
                  <a:pt x="402139" y="116076"/>
                  <a:pt x="412073" y="152382"/>
                  <a:pt x="407691" y="188103"/>
                </a:cubicBezTo>
                <a:cubicBezTo>
                  <a:pt x="463135" y="123016"/>
                  <a:pt x="524351" y="63261"/>
                  <a:pt x="582133" y="0"/>
                </a:cubicBezTo>
                <a:cubicBezTo>
                  <a:pt x="585055" y="83715"/>
                  <a:pt x="565478" y="229522"/>
                  <a:pt x="505796" y="330623"/>
                </a:cubicBezTo>
                <a:cubicBezTo>
                  <a:pt x="541518" y="316817"/>
                  <a:pt x="573221" y="319958"/>
                  <a:pt x="602076" y="311995"/>
                </a:cubicBezTo>
                <a:cubicBezTo>
                  <a:pt x="567742" y="361523"/>
                  <a:pt x="483954" y="417187"/>
                  <a:pt x="413534" y="446845"/>
                </a:cubicBezTo>
                <a:cubicBezTo>
                  <a:pt x="458972" y="438737"/>
                  <a:pt x="499660" y="445530"/>
                  <a:pt x="544294" y="440125"/>
                </a:cubicBezTo>
                <a:cubicBezTo>
                  <a:pt x="474970" y="487534"/>
                  <a:pt x="371239" y="553206"/>
                  <a:pt x="266778" y="561095"/>
                </a:cubicBezTo>
                <a:cubicBezTo>
                  <a:pt x="286282" y="563871"/>
                  <a:pt x="315137" y="578481"/>
                  <a:pt x="338366" y="586005"/>
                </a:cubicBezTo>
                <a:cubicBezTo>
                  <a:pt x="242014" y="627570"/>
                  <a:pt x="90070" y="674249"/>
                  <a:pt x="11980" y="624721"/>
                </a:cubicBezTo>
              </a:path>
            </a:pathLst>
          </a:custGeom>
          <a:solidFill>
            <a:srgbClr val="598F21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4" name="" descr="1742194f-b16e-4814-9e4a-272b89477941"/>
          <p:cNvSpPr/>
          <p:nvPr/>
        </p:nvSpPr>
        <p:spPr>
          <a:xfrm>
            <a:off x="4786617" y="3381425"/>
            <a:ext cx="528819" cy="1047507"/>
          </a:xfrm>
          <a:custGeom>
            <a:gdLst>
              <a:gd name="connsiteX0" fmla="*/ 34772 w 449913"/>
              <a:gd name="connsiteY0" fmla="*/ 869657 h 891206"/>
              <a:gd name="connsiteX1" fmla="*/ 0 w 449913"/>
              <a:gd name="connsiteY1" fmla="*/ 505358 h 891206"/>
              <a:gd name="connsiteX2" fmla="*/ 67279 w 449913"/>
              <a:gd name="connsiteY2" fmla="*/ 558173 h 891206"/>
              <a:gd name="connsiteX3" fmla="*/ 70201 w 449913"/>
              <a:gd name="connsiteY3" fmla="*/ 329089 h 891206"/>
              <a:gd name="connsiteX4" fmla="*/ 116222 w 449913"/>
              <a:gd name="connsiteY4" fmla="*/ 401043 h 891206"/>
              <a:gd name="connsiteX5" fmla="*/ 126742 w 449913"/>
              <a:gd name="connsiteY5" fmla="*/ 177657 h 891206"/>
              <a:gd name="connsiteX6" fmla="*/ 187373 w 449913"/>
              <a:gd name="connsiteY6" fmla="*/ 268531 h 891206"/>
              <a:gd name="connsiteX7" fmla="*/ 245813 w 449913"/>
              <a:gd name="connsiteY7" fmla="*/ 0 h 891206"/>
              <a:gd name="connsiteX8" fmla="*/ 355095 w 449913"/>
              <a:gd name="connsiteY8" fmla="*/ 340850 h 891206"/>
              <a:gd name="connsiteX9" fmla="*/ 433550 w 449913"/>
              <a:gd name="connsiteY9" fmla="*/ 269261 h 891206"/>
              <a:gd name="connsiteX10" fmla="*/ 333253 w 449913"/>
              <a:gd name="connsiteY10" fmla="*/ 497980 h 891206"/>
              <a:gd name="connsiteX11" fmla="*/ 449914 w 449913"/>
              <a:gd name="connsiteY11" fmla="*/ 417406 h 891206"/>
              <a:gd name="connsiteX12" fmla="*/ 260276 w 449913"/>
              <a:gd name="connsiteY12" fmla="*/ 684403 h 891206"/>
              <a:gd name="connsiteX13" fmla="*/ 339608 w 449913"/>
              <a:gd name="connsiteY13" fmla="*/ 666067 h 891206"/>
              <a:gd name="connsiteX14" fmla="*/ 82181 w 449913"/>
              <a:gd name="connsiteY14" fmla="*/ 891207 h 8912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913" h="891206">
                <a:moveTo>
                  <a:pt x="34772" y="869657"/>
                </a:moveTo>
                <a:cubicBezTo>
                  <a:pt x="35503" y="787038"/>
                  <a:pt x="26006" y="648682"/>
                  <a:pt x="0" y="505358"/>
                </a:cubicBezTo>
                <a:cubicBezTo>
                  <a:pt x="16144" y="515512"/>
                  <a:pt x="51573" y="545389"/>
                  <a:pt x="67279" y="558173"/>
                </a:cubicBezTo>
                <a:cubicBezTo>
                  <a:pt x="72831" y="511275"/>
                  <a:pt x="83715" y="422008"/>
                  <a:pt x="70201" y="329089"/>
                </a:cubicBezTo>
                <a:cubicBezTo>
                  <a:pt x="83788" y="355095"/>
                  <a:pt x="104461" y="376352"/>
                  <a:pt x="116222" y="401043"/>
                </a:cubicBezTo>
                <a:cubicBezTo>
                  <a:pt x="123527" y="338366"/>
                  <a:pt x="128933" y="273937"/>
                  <a:pt x="126742" y="177657"/>
                </a:cubicBezTo>
                <a:cubicBezTo>
                  <a:pt x="143178" y="206950"/>
                  <a:pt x="171959" y="233978"/>
                  <a:pt x="187373" y="268531"/>
                </a:cubicBezTo>
                <a:cubicBezTo>
                  <a:pt x="203078" y="178387"/>
                  <a:pt x="226892" y="89778"/>
                  <a:pt x="245813" y="0"/>
                </a:cubicBezTo>
                <a:cubicBezTo>
                  <a:pt x="293952" y="73634"/>
                  <a:pt x="355095" y="215935"/>
                  <a:pt x="355095" y="340850"/>
                </a:cubicBezTo>
                <a:cubicBezTo>
                  <a:pt x="380516" y="308051"/>
                  <a:pt x="411343" y="292783"/>
                  <a:pt x="433550" y="269261"/>
                </a:cubicBezTo>
                <a:cubicBezTo>
                  <a:pt x="428802" y="333326"/>
                  <a:pt x="381977" y="431139"/>
                  <a:pt x="333253" y="497980"/>
                </a:cubicBezTo>
                <a:cubicBezTo>
                  <a:pt x="370654" y="464816"/>
                  <a:pt x="411709" y="447722"/>
                  <a:pt x="449914" y="417406"/>
                </a:cubicBezTo>
                <a:cubicBezTo>
                  <a:pt x="411854" y="499514"/>
                  <a:pt x="352100" y="617709"/>
                  <a:pt x="260276" y="684403"/>
                </a:cubicBezTo>
                <a:cubicBezTo>
                  <a:pt x="279708" y="675710"/>
                  <a:pt x="314187" y="672423"/>
                  <a:pt x="339608" y="666067"/>
                </a:cubicBezTo>
                <a:cubicBezTo>
                  <a:pt x="297313" y="747810"/>
                  <a:pt x="216958" y="857823"/>
                  <a:pt x="82181" y="891207"/>
                </a:cubicBezTo>
              </a:path>
            </a:pathLst>
          </a:custGeom>
          <a:solidFill>
            <a:srgbClr val="307821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5" name="" descr="8ad5d8b5-4f9b-4d0a-8aa1-d0b705051659"/>
          <p:cNvSpPr/>
          <p:nvPr/>
        </p:nvSpPr>
        <p:spPr>
          <a:xfrm>
            <a:off x="4325965" y="4740971"/>
            <a:ext cx="530202" cy="1074719"/>
          </a:xfrm>
          <a:custGeom>
            <a:gdLst>
              <a:gd name="connsiteX0" fmla="*/ 341951 w 451089"/>
              <a:gd name="connsiteY0" fmla="*/ 1373 h 914358"/>
              <a:gd name="connsiteX1" fmla="*/ 140333 w 451089"/>
              <a:gd name="connsiteY1" fmla="*/ 203136 h 914358"/>
              <a:gd name="connsiteX2" fmla="*/ 62316 w 451089"/>
              <a:gd name="connsiteY2" fmla="*/ 457933 h 914358"/>
              <a:gd name="connsiteX3" fmla="*/ 2270 w 451089"/>
              <a:gd name="connsiteY3" fmla="*/ 851672 h 914358"/>
              <a:gd name="connsiteX4" fmla="*/ 85254 w 451089"/>
              <a:gd name="connsiteY4" fmla="*/ 896670 h 914358"/>
              <a:gd name="connsiteX5" fmla="*/ 175763 w 451089"/>
              <a:gd name="connsiteY5" fmla="*/ 775992 h 914358"/>
              <a:gd name="connsiteX6" fmla="*/ 360213 w 451089"/>
              <a:gd name="connsiteY6" fmla="*/ 410597 h 914358"/>
              <a:gd name="connsiteX7" fmla="*/ 429099 w 451089"/>
              <a:gd name="connsiteY7" fmla="*/ 250034 h 914358"/>
              <a:gd name="connsiteX8" fmla="*/ 341951 w 451089"/>
              <a:gd name="connsiteY8" fmla="*/ 1373 h 91435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089" h="914358">
                <a:moveTo>
                  <a:pt x="341951" y="1373"/>
                </a:moveTo>
                <a:cubicBezTo>
                  <a:pt x="270946" y="-10754"/>
                  <a:pt x="207831" y="57548"/>
                  <a:pt x="140333" y="203136"/>
                </a:cubicBezTo>
                <a:cubicBezTo>
                  <a:pt x="99426" y="291453"/>
                  <a:pt x="84158" y="371150"/>
                  <a:pt x="62316" y="457933"/>
                </a:cubicBezTo>
                <a:cubicBezTo>
                  <a:pt x="28494" y="591980"/>
                  <a:pt x="-9784" y="732528"/>
                  <a:pt x="2270" y="851672"/>
                </a:cubicBezTo>
                <a:cubicBezTo>
                  <a:pt x="6360" y="891995"/>
                  <a:pt x="41059" y="941376"/>
                  <a:pt x="85254" y="896670"/>
                </a:cubicBezTo>
                <a:cubicBezTo>
                  <a:pt x="117761" y="863871"/>
                  <a:pt x="150341" y="815658"/>
                  <a:pt x="175763" y="775992"/>
                </a:cubicBezTo>
                <a:cubicBezTo>
                  <a:pt x="249031" y="661889"/>
                  <a:pt x="306887" y="531495"/>
                  <a:pt x="360213" y="410597"/>
                </a:cubicBezTo>
                <a:cubicBezTo>
                  <a:pt x="383735" y="357198"/>
                  <a:pt x="406819" y="303652"/>
                  <a:pt x="429099" y="250034"/>
                </a:cubicBezTo>
                <a:cubicBezTo>
                  <a:pt x="490315" y="102620"/>
                  <a:pt x="411494" y="13280"/>
                  <a:pt x="341951" y="1373"/>
                </a:cubicBezTo>
                <a:close/>
              </a:path>
            </a:pathLst>
          </a:custGeom>
          <a:solidFill>
            <a:srgbClr val="EC7500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136" name="" descr="71784306-bd04-4785-a166-5777ca2dccd8"/>
          <p:cNvGrpSpPr/>
          <p:nvPr/>
        </p:nvGrpSpPr>
        <p:grpSpPr>
          <a:xfrm>
            <a:off x="4679111" y="4262361"/>
            <a:ext cx="347365" cy="1559029"/>
            <a:chOff x="5560174" y="4799098"/>
            <a:chExt cx="295534" cy="1326403"/>
          </a:xfrm>
        </p:grpSpPr>
        <p:sp>
          <p:nvSpPr>
            <p:cNvPr id="137" name="" descr="e5f39809-abb4-45ae-af77-14b28e1bd936"/>
            <p:cNvSpPr/>
            <p:nvPr/>
          </p:nvSpPr>
          <p:spPr>
            <a:xfrm>
              <a:off x="5679616" y="4799098"/>
              <a:ext cx="85833" cy="387163"/>
            </a:xfrm>
            <a:custGeom>
              <a:gdLst>
                <a:gd name="connsiteX0" fmla="*/ 7963 w 85833"/>
                <a:gd name="connsiteY0" fmla="*/ 375403 h 387163"/>
                <a:gd name="connsiteX1" fmla="*/ 0 w 85833"/>
                <a:gd name="connsiteY1" fmla="*/ 23668 h 387163"/>
                <a:gd name="connsiteX2" fmla="*/ 64941 w 85833"/>
                <a:gd name="connsiteY2" fmla="*/ 0 h 387163"/>
                <a:gd name="connsiteX3" fmla="*/ 85833 w 85833"/>
                <a:gd name="connsiteY3" fmla="*/ 387164 h 387163"/>
                <a:gd name="connsiteX4" fmla="*/ 7963 w 85833"/>
                <a:gd name="connsiteY4" fmla="*/ 375403 h 3871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833" h="387163">
                  <a:moveTo>
                    <a:pt x="7963" y="375403"/>
                  </a:moveTo>
                  <a:cubicBezTo>
                    <a:pt x="7963" y="375403"/>
                    <a:pt x="11469" y="146611"/>
                    <a:pt x="0" y="23668"/>
                  </a:cubicBezTo>
                  <a:lnTo>
                    <a:pt x="64941" y="0"/>
                  </a:lnTo>
                  <a:lnTo>
                    <a:pt x="85833" y="387164"/>
                  </a:lnTo>
                  <a:lnTo>
                    <a:pt x="7963" y="375403"/>
                  </a:lnTo>
                  <a:close/>
                </a:path>
              </a:pathLst>
            </a:custGeom>
            <a:solidFill>
              <a:srgbClr val="3078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8" name="" descr="4f137f39-7e4a-4ba4-9f15-1f1ff16ade9d"/>
            <p:cNvSpPr/>
            <p:nvPr/>
          </p:nvSpPr>
          <p:spPr>
            <a:xfrm>
              <a:off x="5560174" y="5164667"/>
              <a:ext cx="295534" cy="960835"/>
            </a:xfrm>
            <a:custGeom>
              <a:gdLst>
                <a:gd name="connsiteX0" fmla="*/ 134782 w 295534"/>
                <a:gd name="connsiteY0" fmla="*/ 1068 h 960835"/>
                <a:gd name="connsiteX1" fmla="*/ 5338 w 295534"/>
                <a:gd name="connsiteY1" fmla="*/ 255208 h 960835"/>
                <a:gd name="connsiteX2" fmla="*/ 9794 w 295534"/>
                <a:gd name="connsiteY2" fmla="*/ 521621 h 960835"/>
                <a:gd name="connsiteX3" fmla="*/ 74224 w 295534"/>
                <a:gd name="connsiteY3" fmla="*/ 914628 h 960835"/>
                <a:gd name="connsiteX4" fmla="*/ 167070 w 295534"/>
                <a:gd name="connsiteY4" fmla="*/ 931795 h 960835"/>
                <a:gd name="connsiteX5" fmla="*/ 215941 w 295534"/>
                <a:gd name="connsiteY5" fmla="*/ 788982 h 960835"/>
                <a:gd name="connsiteX6" fmla="*/ 278544 w 295534"/>
                <a:gd name="connsiteY6" fmla="*/ 384506 h 960835"/>
                <a:gd name="connsiteX7" fmla="*/ 294469 w 295534"/>
                <a:gd name="connsiteY7" fmla="*/ 210502 h 960835"/>
                <a:gd name="connsiteX8" fmla="*/ 134782 w 295534"/>
                <a:gd name="connsiteY8" fmla="*/ 1068 h 96083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534" h="960835">
                  <a:moveTo>
                    <a:pt x="134782" y="1068"/>
                  </a:moveTo>
                  <a:cubicBezTo>
                    <a:pt x="63486" y="11514"/>
                    <a:pt x="24550" y="95960"/>
                    <a:pt x="5338" y="255208"/>
                  </a:cubicBezTo>
                  <a:cubicBezTo>
                    <a:pt x="-6277" y="351853"/>
                    <a:pt x="3804" y="432354"/>
                    <a:pt x="9794" y="521621"/>
                  </a:cubicBezTo>
                  <a:cubicBezTo>
                    <a:pt x="18998" y="659539"/>
                    <a:pt x="26011" y="805053"/>
                    <a:pt x="74224" y="914628"/>
                  </a:cubicBezTo>
                  <a:cubicBezTo>
                    <a:pt x="90514" y="951737"/>
                    <a:pt x="138800" y="987970"/>
                    <a:pt x="167070" y="931795"/>
                  </a:cubicBezTo>
                  <a:cubicBezTo>
                    <a:pt x="187889" y="890522"/>
                    <a:pt x="203887" y="834639"/>
                    <a:pt x="215941" y="788982"/>
                  </a:cubicBezTo>
                  <a:cubicBezTo>
                    <a:pt x="250347" y="657859"/>
                    <a:pt x="265176" y="515996"/>
                    <a:pt x="278544" y="384506"/>
                  </a:cubicBezTo>
                  <a:cubicBezTo>
                    <a:pt x="284461" y="326432"/>
                    <a:pt x="289867" y="268430"/>
                    <a:pt x="294469" y="210502"/>
                  </a:cubicBezTo>
                  <a:cubicBezTo>
                    <a:pt x="307107" y="51618"/>
                    <a:pt x="204545" y="-9013"/>
                    <a:pt x="134782" y="1068"/>
                  </a:cubicBezTo>
                  <a:close/>
                </a:path>
              </a:pathLst>
            </a:custGeom>
            <a:solidFill>
              <a:srgbClr val="FF8F1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39" name="" descr="e91622bb-b3d0-40f4-bdd5-f0fa98b8db17"/>
          <p:cNvGrpSpPr/>
          <p:nvPr/>
        </p:nvGrpSpPr>
        <p:grpSpPr>
          <a:xfrm>
            <a:off x="3920873" y="4393300"/>
            <a:ext cx="1091987" cy="1171042"/>
            <a:chOff x="4915074" y="4910499"/>
            <a:chExt cx="929049" cy="996308"/>
          </a:xfrm>
        </p:grpSpPr>
        <p:sp>
          <p:nvSpPr>
            <p:cNvPr id="140" name="" descr="18051062-c6e7-4240-905e-0531dee08b68"/>
            <p:cNvSpPr/>
            <p:nvPr/>
          </p:nvSpPr>
          <p:spPr>
            <a:xfrm>
              <a:off x="5554336" y="4910499"/>
              <a:ext cx="289788" cy="330184"/>
            </a:xfrm>
            <a:custGeom>
              <a:gdLst>
                <a:gd name="connsiteX0" fmla="*/ 0 w 289788"/>
                <a:gd name="connsiteY0" fmla="*/ 270211 h 330184"/>
                <a:gd name="connsiteX1" fmla="*/ 225286 w 289788"/>
                <a:gd name="connsiteY1" fmla="*/ 0 h 330184"/>
                <a:gd name="connsiteX2" fmla="*/ 289789 w 289788"/>
                <a:gd name="connsiteY2" fmla="*/ 24837 h 330184"/>
                <a:gd name="connsiteX3" fmla="*/ 50989 w 289788"/>
                <a:gd name="connsiteY3" fmla="*/ 330185 h 330184"/>
                <a:gd name="connsiteX4" fmla="*/ 0 w 289788"/>
                <a:gd name="connsiteY4" fmla="*/ 270211 h 33018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788" h="330184">
                  <a:moveTo>
                    <a:pt x="0" y="270211"/>
                  </a:moveTo>
                  <a:cubicBezTo>
                    <a:pt x="0" y="270211"/>
                    <a:pt x="153039" y="100151"/>
                    <a:pt x="225286" y="0"/>
                  </a:cubicBezTo>
                  <a:lnTo>
                    <a:pt x="289789" y="24837"/>
                  </a:lnTo>
                  <a:lnTo>
                    <a:pt x="50989" y="330185"/>
                  </a:lnTo>
                  <a:lnTo>
                    <a:pt x="0" y="270211"/>
                  </a:lnTo>
                  <a:close/>
                </a:path>
              </a:pathLst>
            </a:custGeom>
            <a:solidFill>
              <a:srgbClr val="307821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41" name="" descr="c9c15920-c2d4-4fcd-bd03-b17cf8b1e26e"/>
            <p:cNvSpPr/>
            <p:nvPr/>
          </p:nvSpPr>
          <p:spPr>
            <a:xfrm>
              <a:off x="4915074" y="5163936"/>
              <a:ext cx="707097" cy="742871"/>
            </a:xfrm>
            <a:custGeom>
              <a:gdLst>
                <a:gd name="connsiteX0" fmla="*/ 650584 w 707097"/>
                <a:gd name="connsiteY0" fmla="*/ 14948 h 742871"/>
                <a:gd name="connsiteX1" fmla="*/ 385925 w 707097"/>
                <a:gd name="connsiteY1" fmla="*/ 121309 h 742871"/>
                <a:gd name="connsiteX2" fmla="*/ 214039 w 707097"/>
                <a:gd name="connsiteY2" fmla="*/ 324971 h 742871"/>
                <a:gd name="connsiteX3" fmla="*/ 4167 w 707097"/>
                <a:gd name="connsiteY3" fmla="*/ 663411 h 742871"/>
                <a:gd name="connsiteX4" fmla="*/ 62826 w 707097"/>
                <a:gd name="connsiteY4" fmla="*/ 737410 h 742871"/>
                <a:gd name="connsiteX5" fmla="*/ 193512 w 707097"/>
                <a:gd name="connsiteY5" fmla="*/ 661950 h 742871"/>
                <a:gd name="connsiteX6" fmla="*/ 506676 w 707097"/>
                <a:gd name="connsiteY6" fmla="*/ 398314 h 742871"/>
                <a:gd name="connsiteX7" fmla="*/ 633125 w 707097"/>
                <a:gd name="connsiteY7" fmla="*/ 277708 h 742871"/>
                <a:gd name="connsiteX8" fmla="*/ 650584 w 707097"/>
                <a:gd name="connsiteY8" fmla="*/ 14948 h 74287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097" h="742871">
                  <a:moveTo>
                    <a:pt x="650584" y="14948"/>
                  </a:moveTo>
                  <a:cubicBezTo>
                    <a:pt x="590026" y="-24060"/>
                    <a:pt x="505142" y="13926"/>
                    <a:pt x="385925" y="121309"/>
                  </a:cubicBezTo>
                  <a:cubicBezTo>
                    <a:pt x="313606" y="186469"/>
                    <a:pt x="268242" y="253748"/>
                    <a:pt x="214039" y="324971"/>
                  </a:cubicBezTo>
                  <a:cubicBezTo>
                    <a:pt x="130251" y="434912"/>
                    <a:pt x="39888" y="549161"/>
                    <a:pt x="4167" y="663411"/>
                  </a:cubicBezTo>
                  <a:cubicBezTo>
                    <a:pt x="-7886" y="702127"/>
                    <a:pt x="4605" y="761151"/>
                    <a:pt x="62826" y="737410"/>
                  </a:cubicBezTo>
                  <a:cubicBezTo>
                    <a:pt x="105633" y="720024"/>
                    <a:pt x="154503" y="688467"/>
                    <a:pt x="193512" y="661950"/>
                  </a:cubicBezTo>
                  <a:cubicBezTo>
                    <a:pt x="305643" y="585832"/>
                    <a:pt x="410104" y="488676"/>
                    <a:pt x="506676" y="398314"/>
                  </a:cubicBezTo>
                  <a:cubicBezTo>
                    <a:pt x="549337" y="358428"/>
                    <a:pt x="591560" y="318324"/>
                    <a:pt x="633125" y="277708"/>
                  </a:cubicBezTo>
                  <a:cubicBezTo>
                    <a:pt x="747229" y="166308"/>
                    <a:pt x="709901" y="53227"/>
                    <a:pt x="650584" y="14948"/>
                  </a:cubicBezTo>
                  <a:close/>
                </a:path>
              </a:pathLst>
            </a:custGeom>
            <a:solidFill>
              <a:srgbClr val="FFB017"/>
            </a:solidFill>
            <a:ln w="73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42" name="" descr="dd83de7c-0d34-408b-b9db-5211007f0eee"/>
          <p:cNvSpPr/>
          <p:nvPr/>
        </p:nvSpPr>
        <p:spPr>
          <a:xfrm>
            <a:off x="4645203" y="4432881"/>
            <a:ext cx="279993" cy="267201"/>
          </a:xfrm>
          <a:custGeom>
            <a:gdLst>
              <a:gd name="connsiteX0" fmla="*/ 133462 w 238215"/>
              <a:gd name="connsiteY0" fmla="*/ 659 h 227331"/>
              <a:gd name="connsiteX1" fmla="*/ 238215 w 238215"/>
              <a:gd name="connsiteY1" fmla="*/ 54789 h 227331"/>
              <a:gd name="connsiteX2" fmla="*/ 171374 w 238215"/>
              <a:gd name="connsiteY2" fmla="*/ 62898 h 227331"/>
              <a:gd name="connsiteX3" fmla="*/ 0 w 238215"/>
              <a:gd name="connsiteY3" fmla="*/ 184452 h 227331"/>
              <a:gd name="connsiteX4" fmla="*/ 133462 w 238215"/>
              <a:gd name="connsiteY4" fmla="*/ 659 h 2273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215" h="227330">
                <a:moveTo>
                  <a:pt x="133462" y="659"/>
                </a:moveTo>
                <a:cubicBezTo>
                  <a:pt x="145442" y="-2847"/>
                  <a:pt x="235147" y="6576"/>
                  <a:pt x="238215" y="54789"/>
                </a:cubicBezTo>
                <a:cubicBezTo>
                  <a:pt x="232298" y="87004"/>
                  <a:pt x="202640" y="70641"/>
                  <a:pt x="171374" y="62898"/>
                </a:cubicBezTo>
                <a:cubicBezTo>
                  <a:pt x="327628" y="136678"/>
                  <a:pt x="102197" y="306518"/>
                  <a:pt x="0" y="184452"/>
                </a:cubicBezTo>
                <a:cubicBezTo>
                  <a:pt x="0" y="184525"/>
                  <a:pt x="10373" y="36380"/>
                  <a:pt x="133462" y="659"/>
                </a:cubicBezTo>
                <a:close/>
              </a:path>
            </a:pathLst>
          </a:custGeom>
          <a:solidFill>
            <a:srgbClr val="E8A887"/>
          </a:solidFill>
          <a:ln w="730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" descr="7d8c3653-c2ee-4921-a9c5-d0bc3e7d6c1e"/>
          <p:cNvSpPr>
            <a:spLocks noGrp="1"/>
          </p:cNvSpPr>
          <p:nvPr>
            <p:ph type="title" hasCustomPrompt="1"/>
          </p:nvPr>
        </p:nvSpPr>
        <p:spPr>
          <a:xfrm>
            <a:off x="652425" y="1131709"/>
            <a:ext cx="10866474" cy="17401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25" name="" descr="e4ab89fa-5178-47a2-8164-75f0ad600d17"/>
          <p:cNvSpPr>
            <a:spLocks noGrp="1"/>
          </p:cNvSpPr>
          <p:nvPr>
            <p:ph type="body" sz="quarter" idx="1" hasCustomPrompt="1"/>
          </p:nvPr>
        </p:nvSpPr>
        <p:spPr>
          <a:xfrm>
            <a:off x="652425" y="2915365"/>
            <a:ext cx="10866474" cy="212109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zh-CN" altLang="en-US"/>
              <a:t>Click to add text</a:t>
            </a:r>
            <a:endParaRPr lang="en-US"/>
          </a:p>
        </p:txBody>
      </p:sp>
      <p:sp>
        <p:nvSpPr>
          <p:cNvPr id="4" name="" descr="84743274-232c-4076-b449-1fd58e7d82c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2024/7/9</a:t>
            </a:fld>
            <a:endParaRPr lang="en-US" altLang="zh-CN"/>
          </a:p>
        </p:txBody>
      </p:sp>
      <p:sp>
        <p:nvSpPr>
          <p:cNvPr id="6" name="" descr="bb90edaf-b221-421e-a05b-61dfe162178b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iSlide</a:t>
            </a:r>
            <a:endParaRPr lang="zh-CN" altLang="en-US"/>
          </a:p>
        </p:txBody>
      </p:sp>
      <p:sp>
        <p:nvSpPr>
          <p:cNvPr id="8" name="" descr="a8f11a6f-cb4a-4440-af5f-03da3ccc88f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" descr="72f0093b-125f-4a94-a96f-35ce3201a35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" descr="84d565be-c339-4b46-baeb-9aa3b388d37d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" descr="4cd40a34-737a-4ad3-af61-e8ea228193bc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f9a59603-5d53-4bd7-a92d-2493c4da6fb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" descr="9420e605-63bd-429e-93d1-cadd63eaa84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" descr="8ea39ede-6398-4184-b329-b9f7e4845a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Closing" preserve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45" name="" descr="34c8af57-8e1a-4f1a-9f71-9426080eab4f"/>
          <p:cNvGrpSpPr/>
          <p:nvPr/>
        </p:nvGrpSpPr>
        <p:grpSpPr>
          <a:xfrm>
            <a:off x="-12426" y="-28020"/>
            <a:ext cx="12204832" cy="6892949"/>
            <a:chOff x="-12426" y="-28020"/>
            <a:chExt cx="12204832" cy="6892949"/>
          </a:xfrm>
        </p:grpSpPr>
        <p:sp>
          <p:nvSpPr>
            <p:cNvPr id="10" name="" descr="eec58f58-c0a2-4874-9864-f776d83b4af7"/>
            <p:cNvSpPr/>
            <p:nvPr/>
          </p:nvSpPr>
          <p:spPr>
            <a:xfrm>
              <a:off x="1366121" y="7215"/>
              <a:ext cx="10821004" cy="6831286"/>
            </a:xfrm>
            <a:custGeom>
              <a:gdLst>
                <a:gd name="connsiteX0" fmla="*/ 10821005 w 10821004"/>
                <a:gd name="connsiteY0" fmla="*/ 6831287 h 6831286"/>
                <a:gd name="connsiteX1" fmla="*/ 10821005 w 10821004"/>
                <a:gd name="connsiteY1" fmla="*/ 0 h 6831286"/>
                <a:gd name="connsiteX2" fmla="*/ 1933483 w 10821004"/>
                <a:gd name="connsiteY2" fmla="*/ 0 h 6831286"/>
                <a:gd name="connsiteX3" fmla="*/ 2094092 w 10821004"/>
                <a:gd name="connsiteY3" fmla="*/ 1242141 h 6831286"/>
                <a:gd name="connsiteX4" fmla="*/ 1547842 w 10821004"/>
                <a:gd name="connsiteY4" fmla="*/ 3158564 h 6831286"/>
                <a:gd name="connsiteX5" fmla="*/ 12998 w 10821004"/>
                <a:gd name="connsiteY5" fmla="*/ 4620780 h 6831286"/>
                <a:gd name="connsiteX6" fmla="*/ 0 w 10821004"/>
                <a:gd name="connsiteY6" fmla="*/ 5158662 h 6831286"/>
                <a:gd name="connsiteX7" fmla="*/ 1056104 w 10821004"/>
                <a:gd name="connsiteY7" fmla="*/ 5158662 h 6831286"/>
                <a:gd name="connsiteX8" fmla="*/ 2733360 w 10821004"/>
                <a:gd name="connsiteY8" fmla="*/ 5485404 h 6831286"/>
                <a:gd name="connsiteX9" fmla="*/ 3634704 w 10821004"/>
                <a:gd name="connsiteY9" fmla="*/ 6675634 h 6831286"/>
                <a:gd name="connsiteX10" fmla="*/ 3952023 w 10821004"/>
                <a:gd name="connsiteY10" fmla="*/ 6831287 h 6831286"/>
                <a:gd name="connsiteX11" fmla="*/ 10821005 w 10821004"/>
                <a:gd name="connsiteY11" fmla="*/ 6831287 h 683128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21004" h="6831286">
                  <a:moveTo>
                    <a:pt x="10821005" y="6831287"/>
                  </a:moveTo>
                  <a:cubicBezTo>
                    <a:pt x="10821005" y="6831287"/>
                    <a:pt x="10821005" y="0"/>
                    <a:pt x="10821005" y="0"/>
                  </a:cubicBezTo>
                  <a:lnTo>
                    <a:pt x="1933483" y="0"/>
                  </a:lnTo>
                  <a:cubicBezTo>
                    <a:pt x="2026989" y="412043"/>
                    <a:pt x="2098235" y="818156"/>
                    <a:pt x="2094092" y="1242141"/>
                  </a:cubicBezTo>
                  <a:cubicBezTo>
                    <a:pt x="2086862" y="1986044"/>
                    <a:pt x="2033894" y="2585668"/>
                    <a:pt x="1547842" y="3158564"/>
                  </a:cubicBezTo>
                  <a:cubicBezTo>
                    <a:pt x="1036851" y="3760868"/>
                    <a:pt x="435115" y="3890037"/>
                    <a:pt x="12998" y="4620780"/>
                  </a:cubicBezTo>
                  <a:lnTo>
                    <a:pt x="0" y="5158662"/>
                  </a:lnTo>
                  <a:lnTo>
                    <a:pt x="1056104" y="5158662"/>
                  </a:lnTo>
                  <a:cubicBezTo>
                    <a:pt x="1643542" y="4929488"/>
                    <a:pt x="2335452" y="4934687"/>
                    <a:pt x="2733360" y="5485404"/>
                  </a:cubicBezTo>
                  <a:cubicBezTo>
                    <a:pt x="3028988" y="5894523"/>
                    <a:pt x="3206657" y="6374806"/>
                    <a:pt x="3634704" y="6675634"/>
                  </a:cubicBezTo>
                  <a:cubicBezTo>
                    <a:pt x="3730972" y="6743306"/>
                    <a:pt x="3839182" y="6797005"/>
                    <a:pt x="3952023" y="6831287"/>
                  </a:cubicBezTo>
                  <a:lnTo>
                    <a:pt x="10821005" y="6831287"/>
                  </a:lnTo>
                  <a:close/>
                </a:path>
              </a:pathLst>
            </a:custGeom>
            <a:solidFill>
              <a:schemeClr val="accent1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" name="" descr="7fb27db3-9d47-4308-a51b-a55f676178ac"/>
            <p:cNvSpPr/>
            <p:nvPr/>
          </p:nvSpPr>
          <p:spPr>
            <a:xfrm>
              <a:off x="3240914" y="1234808"/>
              <a:ext cx="1237366" cy="1276433"/>
            </a:xfrm>
            <a:custGeom>
              <a:gdLst>
                <a:gd name="connsiteX0" fmla="*/ 1176026 w 1237366"/>
                <a:gd name="connsiteY0" fmla="*/ 917836 h 1276433"/>
                <a:gd name="connsiteX1" fmla="*/ 1039301 w 1237366"/>
                <a:gd name="connsiteY1" fmla="*/ 888509 h 1276433"/>
                <a:gd name="connsiteX2" fmla="*/ 821825 w 1237366"/>
                <a:gd name="connsiteY2" fmla="*/ 784035 h 1276433"/>
                <a:gd name="connsiteX3" fmla="*/ 705735 w 1237366"/>
                <a:gd name="connsiteY3" fmla="*/ 644873 h 1276433"/>
                <a:gd name="connsiteX4" fmla="*/ 799403 w 1237366"/>
                <a:gd name="connsiteY4" fmla="*/ 667620 h 1276433"/>
                <a:gd name="connsiteX5" fmla="*/ 852208 w 1237366"/>
                <a:gd name="connsiteY5" fmla="*/ 713520 h 1276433"/>
                <a:gd name="connsiteX6" fmla="*/ 949289 w 1237366"/>
                <a:gd name="connsiteY6" fmla="*/ 818481 h 1276433"/>
                <a:gd name="connsiteX7" fmla="*/ 971954 w 1237366"/>
                <a:gd name="connsiteY7" fmla="*/ 732205 h 1276433"/>
                <a:gd name="connsiteX8" fmla="*/ 868456 w 1237366"/>
                <a:gd name="connsiteY8" fmla="*/ 695810 h 1276433"/>
                <a:gd name="connsiteX9" fmla="*/ 843922 w 1237366"/>
                <a:gd name="connsiteY9" fmla="*/ 675094 h 1276433"/>
                <a:gd name="connsiteX10" fmla="*/ 973173 w 1237366"/>
                <a:gd name="connsiteY10" fmla="*/ 684924 h 1276433"/>
                <a:gd name="connsiteX11" fmla="*/ 1143937 w 1237366"/>
                <a:gd name="connsiteY11" fmla="*/ 736755 h 1276433"/>
                <a:gd name="connsiteX12" fmla="*/ 1114284 w 1237366"/>
                <a:gd name="connsiteY12" fmla="*/ 633256 h 1276433"/>
                <a:gd name="connsiteX13" fmla="*/ 976260 w 1237366"/>
                <a:gd name="connsiteY13" fmla="*/ 655597 h 1276433"/>
                <a:gd name="connsiteX14" fmla="*/ 901601 w 1237366"/>
                <a:gd name="connsiteY14" fmla="*/ 649666 h 1276433"/>
                <a:gd name="connsiteX15" fmla="*/ 938159 w 1237366"/>
                <a:gd name="connsiteY15" fmla="*/ 630982 h 1276433"/>
                <a:gd name="connsiteX16" fmla="*/ 1055711 w 1237366"/>
                <a:gd name="connsiteY16" fmla="*/ 547631 h 1276433"/>
                <a:gd name="connsiteX17" fmla="*/ 966917 w 1237366"/>
                <a:gd name="connsiteY17" fmla="*/ 518385 h 1276433"/>
                <a:gd name="connsiteX18" fmla="*/ 916143 w 1237366"/>
                <a:gd name="connsiteY18" fmla="*/ 616602 h 1276433"/>
                <a:gd name="connsiteX19" fmla="*/ 861469 w 1237366"/>
                <a:gd name="connsiteY19" fmla="*/ 645117 h 1276433"/>
                <a:gd name="connsiteX20" fmla="*/ 779256 w 1237366"/>
                <a:gd name="connsiteY20" fmla="*/ 633338 h 1276433"/>
                <a:gd name="connsiteX21" fmla="*/ 823612 w 1237366"/>
                <a:gd name="connsiteY21" fmla="*/ 598405 h 1276433"/>
                <a:gd name="connsiteX22" fmla="*/ 929222 w 1237366"/>
                <a:gd name="connsiteY22" fmla="*/ 506199 h 1276433"/>
                <a:gd name="connsiteX23" fmla="*/ 838073 w 1237366"/>
                <a:gd name="connsiteY23" fmla="*/ 483533 h 1276433"/>
                <a:gd name="connsiteX24" fmla="*/ 795828 w 1237366"/>
                <a:gd name="connsiteY24" fmla="*/ 585244 h 1276433"/>
                <a:gd name="connsiteX25" fmla="*/ 799240 w 1237366"/>
                <a:gd name="connsiteY25" fmla="*/ 588331 h 1276433"/>
                <a:gd name="connsiteX26" fmla="*/ 750416 w 1237366"/>
                <a:gd name="connsiteY26" fmla="*/ 628301 h 1276433"/>
                <a:gd name="connsiteX27" fmla="*/ 670396 w 1237366"/>
                <a:gd name="connsiteY27" fmla="*/ 611403 h 1276433"/>
                <a:gd name="connsiteX28" fmla="*/ 437159 w 1237366"/>
                <a:gd name="connsiteY28" fmla="*/ 381091 h 1276433"/>
                <a:gd name="connsiteX29" fmla="*/ 492645 w 1237366"/>
                <a:gd name="connsiteY29" fmla="*/ 384259 h 1276433"/>
                <a:gd name="connsiteX30" fmla="*/ 633920 w 1237366"/>
                <a:gd name="connsiteY30" fmla="*/ 455668 h 1276433"/>
                <a:gd name="connsiteX31" fmla="*/ 719220 w 1237366"/>
                <a:gd name="connsiteY31" fmla="*/ 505061 h 1276433"/>
                <a:gd name="connsiteX32" fmla="*/ 727425 w 1237366"/>
                <a:gd name="connsiteY32" fmla="*/ 437065 h 1276433"/>
                <a:gd name="connsiteX33" fmla="*/ 639282 w 1237366"/>
                <a:gd name="connsiteY33" fmla="*/ 422848 h 1276433"/>
                <a:gd name="connsiteX34" fmla="*/ 635626 w 1237366"/>
                <a:gd name="connsiteY34" fmla="*/ 428453 h 1276433"/>
                <a:gd name="connsiteX35" fmla="*/ 539764 w 1237366"/>
                <a:gd name="connsiteY35" fmla="*/ 385153 h 1276433"/>
                <a:gd name="connsiteX36" fmla="*/ 682582 w 1237366"/>
                <a:gd name="connsiteY36" fmla="*/ 374348 h 1276433"/>
                <a:gd name="connsiteX37" fmla="*/ 827186 w 1237366"/>
                <a:gd name="connsiteY37" fmla="*/ 334135 h 1276433"/>
                <a:gd name="connsiteX38" fmla="*/ 753665 w 1237366"/>
                <a:gd name="connsiteY38" fmla="*/ 280030 h 1276433"/>
                <a:gd name="connsiteX39" fmla="*/ 671452 w 1237366"/>
                <a:gd name="connsiteY39" fmla="*/ 347215 h 1276433"/>
                <a:gd name="connsiteX40" fmla="*/ 394834 w 1237366"/>
                <a:gd name="connsiteY40" fmla="*/ 337141 h 1276433"/>
                <a:gd name="connsiteX41" fmla="*/ 373062 w 1237366"/>
                <a:gd name="connsiteY41" fmla="*/ 314313 h 1276433"/>
                <a:gd name="connsiteX42" fmla="*/ 501500 w 1237366"/>
                <a:gd name="connsiteY42" fmla="*/ 249972 h 1276433"/>
                <a:gd name="connsiteX43" fmla="*/ 559180 w 1237366"/>
                <a:gd name="connsiteY43" fmla="*/ 269956 h 1276433"/>
                <a:gd name="connsiteX44" fmla="*/ 664790 w 1237366"/>
                <a:gd name="connsiteY44" fmla="*/ 303183 h 1276433"/>
                <a:gd name="connsiteX45" fmla="*/ 648949 w 1237366"/>
                <a:gd name="connsiteY45" fmla="*/ 236973 h 1276433"/>
                <a:gd name="connsiteX46" fmla="*/ 562836 w 1237366"/>
                <a:gd name="connsiteY46" fmla="*/ 245097 h 1276433"/>
                <a:gd name="connsiteX47" fmla="*/ 525222 w 1237366"/>
                <a:gd name="connsiteY47" fmla="*/ 236324 h 1276433"/>
                <a:gd name="connsiteX48" fmla="*/ 578596 w 1237366"/>
                <a:gd name="connsiteY48" fmla="*/ 202853 h 1276433"/>
                <a:gd name="connsiteX49" fmla="*/ 713290 w 1237366"/>
                <a:gd name="connsiteY49" fmla="*/ 155166 h 1276433"/>
                <a:gd name="connsiteX50" fmla="*/ 639769 w 1237366"/>
                <a:gd name="connsiteY50" fmla="*/ 101061 h 1276433"/>
                <a:gd name="connsiteX51" fmla="*/ 557718 w 1237366"/>
                <a:gd name="connsiteY51" fmla="*/ 176044 h 1276433"/>
                <a:gd name="connsiteX52" fmla="*/ 455032 w 1237366"/>
                <a:gd name="connsiteY52" fmla="*/ 239086 h 1276433"/>
                <a:gd name="connsiteX53" fmla="*/ 468924 w 1237366"/>
                <a:gd name="connsiteY53" fmla="*/ 190261 h 1276433"/>
                <a:gd name="connsiteX54" fmla="*/ 509868 w 1237366"/>
                <a:gd name="connsiteY54" fmla="*/ 60767 h 1276433"/>
                <a:gd name="connsiteX55" fmla="*/ 418312 w 1237366"/>
                <a:gd name="connsiteY55" fmla="*/ 86438 h 1276433"/>
                <a:gd name="connsiteX56" fmla="*/ 439597 w 1237366"/>
                <a:gd name="connsiteY56" fmla="*/ 192211 h 1276433"/>
                <a:gd name="connsiteX57" fmla="*/ 443252 w 1237366"/>
                <a:gd name="connsiteY57" fmla="*/ 192780 h 1276433"/>
                <a:gd name="connsiteX58" fmla="*/ 426517 w 1237366"/>
                <a:gd name="connsiteY58" fmla="*/ 255740 h 1276433"/>
                <a:gd name="connsiteX59" fmla="*/ 353564 w 1237366"/>
                <a:gd name="connsiteY59" fmla="*/ 293678 h 1276433"/>
                <a:gd name="connsiteX60" fmla="*/ 101318 w 1237366"/>
                <a:gd name="connsiteY60" fmla="*/ 0 h 1276433"/>
                <a:gd name="connsiteX61" fmla="*/ 72560 w 1237366"/>
                <a:gd name="connsiteY61" fmla="*/ 28109 h 1276433"/>
                <a:gd name="connsiteX62" fmla="*/ 273057 w 1237366"/>
                <a:gd name="connsiteY62" fmla="*/ 265163 h 1276433"/>
                <a:gd name="connsiteX63" fmla="*/ 228538 w 1237366"/>
                <a:gd name="connsiteY63" fmla="*/ 395064 h 1276433"/>
                <a:gd name="connsiteX64" fmla="*/ 167771 w 1237366"/>
                <a:gd name="connsiteY64" fmla="*/ 428291 h 1276433"/>
                <a:gd name="connsiteX65" fmla="*/ 28691 w 1237366"/>
                <a:gd name="connsiteY65" fmla="*/ 480446 h 1276433"/>
                <a:gd name="connsiteX66" fmla="*/ 106680 w 1237366"/>
                <a:gd name="connsiteY66" fmla="*/ 528946 h 1276433"/>
                <a:gd name="connsiteX67" fmla="*/ 183126 w 1237366"/>
                <a:gd name="connsiteY67" fmla="*/ 455506 h 1276433"/>
                <a:gd name="connsiteX68" fmla="*/ 214971 w 1237366"/>
                <a:gd name="connsiteY68" fmla="*/ 439339 h 1276433"/>
                <a:gd name="connsiteX69" fmla="*/ 185319 w 1237366"/>
                <a:gd name="connsiteY69" fmla="*/ 542594 h 1276433"/>
                <a:gd name="connsiteX70" fmla="*/ 116104 w 1237366"/>
                <a:gd name="connsiteY70" fmla="*/ 658521 h 1276433"/>
                <a:gd name="connsiteX71" fmla="*/ 211072 w 1237366"/>
                <a:gd name="connsiteY71" fmla="*/ 654785 h 1276433"/>
                <a:gd name="connsiteX72" fmla="*/ 219439 w 1237366"/>
                <a:gd name="connsiteY72" fmla="*/ 546981 h 1276433"/>
                <a:gd name="connsiteX73" fmla="*/ 299297 w 1237366"/>
                <a:gd name="connsiteY73" fmla="*/ 293435 h 1276433"/>
                <a:gd name="connsiteX74" fmla="*/ 411650 w 1237366"/>
                <a:gd name="connsiteY74" fmla="*/ 410825 h 1276433"/>
                <a:gd name="connsiteX75" fmla="*/ 353402 w 1237366"/>
                <a:gd name="connsiteY75" fmla="*/ 691829 h 1276433"/>
                <a:gd name="connsiteX76" fmla="*/ 252260 w 1237366"/>
                <a:gd name="connsiteY76" fmla="*/ 825467 h 1276433"/>
                <a:gd name="connsiteX77" fmla="*/ 155505 w 1237366"/>
                <a:gd name="connsiteY77" fmla="*/ 930265 h 1276433"/>
                <a:gd name="connsiteX78" fmla="*/ 249579 w 1237366"/>
                <a:gd name="connsiteY78" fmla="*/ 940258 h 1276433"/>
                <a:gd name="connsiteX79" fmla="*/ 279881 w 1237366"/>
                <a:gd name="connsiteY79" fmla="*/ 838628 h 1276433"/>
                <a:gd name="connsiteX80" fmla="*/ 349746 w 1237366"/>
                <a:gd name="connsiteY80" fmla="*/ 741223 h 1276433"/>
                <a:gd name="connsiteX81" fmla="*/ 352184 w 1237366"/>
                <a:gd name="connsiteY81" fmla="*/ 790859 h 1276433"/>
                <a:gd name="connsiteX82" fmla="*/ 346578 w 1237366"/>
                <a:gd name="connsiteY82" fmla="*/ 929697 h 1276433"/>
                <a:gd name="connsiteX83" fmla="*/ 426355 w 1237366"/>
                <a:gd name="connsiteY83" fmla="*/ 879816 h 1276433"/>
                <a:gd name="connsiteX84" fmla="*/ 380617 w 1237366"/>
                <a:gd name="connsiteY84" fmla="*/ 786960 h 1276433"/>
                <a:gd name="connsiteX85" fmla="*/ 385654 w 1237366"/>
                <a:gd name="connsiteY85" fmla="*/ 705315 h 1276433"/>
                <a:gd name="connsiteX86" fmla="*/ 419612 w 1237366"/>
                <a:gd name="connsiteY86" fmla="*/ 741304 h 1276433"/>
                <a:gd name="connsiteX87" fmla="*/ 506619 w 1237366"/>
                <a:gd name="connsiteY87" fmla="*/ 845777 h 1276433"/>
                <a:gd name="connsiteX88" fmla="*/ 540820 w 1237366"/>
                <a:gd name="connsiteY88" fmla="*/ 762670 h 1276433"/>
                <a:gd name="connsiteX89" fmla="*/ 438865 w 1237366"/>
                <a:gd name="connsiteY89" fmla="*/ 716445 h 1276433"/>
                <a:gd name="connsiteX90" fmla="*/ 389878 w 1237366"/>
                <a:gd name="connsiteY90" fmla="*/ 667945 h 1276433"/>
                <a:gd name="connsiteX91" fmla="*/ 437809 w 1237366"/>
                <a:gd name="connsiteY91" fmla="*/ 437552 h 1276433"/>
                <a:gd name="connsiteX92" fmla="*/ 663734 w 1237366"/>
                <a:gd name="connsiteY92" fmla="*/ 660228 h 1276433"/>
                <a:gd name="connsiteX93" fmla="*/ 660891 w 1237366"/>
                <a:gd name="connsiteY93" fmla="*/ 747722 h 1276433"/>
                <a:gd name="connsiteX94" fmla="*/ 606867 w 1237366"/>
                <a:gd name="connsiteY94" fmla="*/ 872342 h 1276433"/>
                <a:gd name="connsiteX95" fmla="*/ 700617 w 1237366"/>
                <a:gd name="connsiteY95" fmla="*/ 855932 h 1276433"/>
                <a:gd name="connsiteX96" fmla="*/ 691843 w 1237366"/>
                <a:gd name="connsiteY96" fmla="*/ 748372 h 1276433"/>
                <a:gd name="connsiteX97" fmla="*/ 688187 w 1237366"/>
                <a:gd name="connsiteY97" fmla="*/ 747316 h 1276433"/>
                <a:gd name="connsiteX98" fmla="*/ 695011 w 1237366"/>
                <a:gd name="connsiteY98" fmla="*/ 691829 h 1276433"/>
                <a:gd name="connsiteX99" fmla="*/ 808014 w 1237366"/>
                <a:gd name="connsiteY99" fmla="*/ 833347 h 1276433"/>
                <a:gd name="connsiteX100" fmla="*/ 808420 w 1237366"/>
                <a:gd name="connsiteY100" fmla="*/ 835053 h 1276433"/>
                <a:gd name="connsiteX101" fmla="*/ 752447 w 1237366"/>
                <a:gd name="connsiteY101" fmla="*/ 1016297 h 1276433"/>
                <a:gd name="connsiteX102" fmla="*/ 676407 w 1237366"/>
                <a:gd name="connsiteY102" fmla="*/ 1118577 h 1276433"/>
                <a:gd name="connsiteX103" fmla="*/ 763820 w 1237366"/>
                <a:gd name="connsiteY103" fmla="*/ 1121745 h 1276433"/>
                <a:gd name="connsiteX104" fmla="*/ 780149 w 1237366"/>
                <a:gd name="connsiteY104" fmla="*/ 1094693 h 1276433"/>
                <a:gd name="connsiteX105" fmla="*/ 785267 w 1237366"/>
                <a:gd name="connsiteY105" fmla="*/ 1153103 h 1276433"/>
                <a:gd name="connsiteX106" fmla="*/ 867481 w 1237366"/>
                <a:gd name="connsiteY106" fmla="*/ 1122964 h 1276433"/>
                <a:gd name="connsiteX107" fmla="*/ 843434 w 1237366"/>
                <a:gd name="connsiteY107" fmla="*/ 1028970 h 1276433"/>
                <a:gd name="connsiteX108" fmla="*/ 839779 w 1237366"/>
                <a:gd name="connsiteY108" fmla="*/ 880547 h 1276433"/>
                <a:gd name="connsiteX109" fmla="*/ 939052 w 1237366"/>
                <a:gd name="connsiteY109" fmla="*/ 1069427 h 1276433"/>
                <a:gd name="connsiteX110" fmla="*/ 960418 w 1237366"/>
                <a:gd name="connsiteY110" fmla="*/ 1229955 h 1276433"/>
                <a:gd name="connsiteX111" fmla="*/ 1051568 w 1237366"/>
                <a:gd name="connsiteY111" fmla="*/ 1161065 h 1276433"/>
                <a:gd name="connsiteX112" fmla="*/ 979590 w 1237366"/>
                <a:gd name="connsiteY112" fmla="*/ 1052611 h 1276433"/>
                <a:gd name="connsiteX113" fmla="*/ 853996 w 1237366"/>
                <a:gd name="connsiteY113" fmla="*/ 828473 h 1276433"/>
                <a:gd name="connsiteX114" fmla="*/ 1024922 w 1237366"/>
                <a:gd name="connsiteY114" fmla="*/ 915886 h 1276433"/>
                <a:gd name="connsiteX115" fmla="*/ 1157422 w 1237366"/>
                <a:gd name="connsiteY115" fmla="*/ 1024583 h 1276433"/>
                <a:gd name="connsiteX116" fmla="*/ 1176026 w 1237366"/>
                <a:gd name="connsiteY116" fmla="*/ 917836 h 1276433"/>
                <a:gd name="connsiteX117" fmla="*/ 792660 w 1237366"/>
                <a:gd name="connsiteY117" fmla="*/ 1049036 h 1276433"/>
                <a:gd name="connsiteX118" fmla="*/ 785023 w 1237366"/>
                <a:gd name="connsiteY118" fmla="*/ 1027264 h 1276433"/>
                <a:gd name="connsiteX119" fmla="*/ 819631 w 1237366"/>
                <a:gd name="connsiteY119" fmla="*/ 926285 h 1276433"/>
                <a:gd name="connsiteX120" fmla="*/ 812645 w 1237366"/>
                <a:gd name="connsiteY120" fmla="*/ 1031570 h 1276433"/>
                <a:gd name="connsiteX121" fmla="*/ 792660 w 1237366"/>
                <a:gd name="connsiteY121" fmla="*/ 1049036 h 127643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237366" h="1276433">
                  <a:moveTo>
                    <a:pt x="1176026" y="917836"/>
                  </a:moveTo>
                  <a:cubicBezTo>
                    <a:pt x="1147267" y="894926"/>
                    <a:pt x="1072528" y="856663"/>
                    <a:pt x="1039301" y="888509"/>
                  </a:cubicBezTo>
                  <a:cubicBezTo>
                    <a:pt x="991939" y="861943"/>
                    <a:pt x="885678" y="804264"/>
                    <a:pt x="821825" y="784035"/>
                  </a:cubicBezTo>
                  <a:cubicBezTo>
                    <a:pt x="759109" y="700522"/>
                    <a:pt x="705735" y="644873"/>
                    <a:pt x="705735" y="644873"/>
                  </a:cubicBezTo>
                  <a:cubicBezTo>
                    <a:pt x="705735" y="644873"/>
                    <a:pt x="742292" y="656816"/>
                    <a:pt x="799403" y="667620"/>
                  </a:cubicBezTo>
                  <a:cubicBezTo>
                    <a:pt x="815245" y="680131"/>
                    <a:pt x="838317" y="700766"/>
                    <a:pt x="852208" y="713520"/>
                  </a:cubicBezTo>
                  <a:cubicBezTo>
                    <a:pt x="827999" y="765107"/>
                    <a:pt x="911675" y="804345"/>
                    <a:pt x="949289" y="818481"/>
                  </a:cubicBezTo>
                  <a:cubicBezTo>
                    <a:pt x="1049293" y="856094"/>
                    <a:pt x="1018098" y="775749"/>
                    <a:pt x="971954" y="732205"/>
                  </a:cubicBezTo>
                  <a:cubicBezTo>
                    <a:pt x="951482" y="712870"/>
                    <a:pt x="899164" y="680050"/>
                    <a:pt x="868456" y="695810"/>
                  </a:cubicBezTo>
                  <a:cubicBezTo>
                    <a:pt x="860576" y="688824"/>
                    <a:pt x="851802" y="681512"/>
                    <a:pt x="843922" y="675094"/>
                  </a:cubicBezTo>
                  <a:cubicBezTo>
                    <a:pt x="882429" y="680700"/>
                    <a:pt x="926542" y="684762"/>
                    <a:pt x="973173" y="684924"/>
                  </a:cubicBezTo>
                  <a:cubicBezTo>
                    <a:pt x="985683" y="746097"/>
                    <a:pt x="1095600" y="742116"/>
                    <a:pt x="1143937" y="736755"/>
                  </a:cubicBezTo>
                  <a:cubicBezTo>
                    <a:pt x="1276356" y="722131"/>
                    <a:pt x="1191867" y="654297"/>
                    <a:pt x="1114284" y="633256"/>
                  </a:cubicBezTo>
                  <a:cubicBezTo>
                    <a:pt x="1078458" y="623508"/>
                    <a:pt x="995595" y="617171"/>
                    <a:pt x="976260" y="655597"/>
                  </a:cubicBezTo>
                  <a:cubicBezTo>
                    <a:pt x="965049" y="655028"/>
                    <a:pt x="938321" y="653322"/>
                    <a:pt x="901601" y="649666"/>
                  </a:cubicBezTo>
                  <a:cubicBezTo>
                    <a:pt x="913381" y="643980"/>
                    <a:pt x="926948" y="637237"/>
                    <a:pt x="938159" y="630982"/>
                  </a:cubicBezTo>
                  <a:cubicBezTo>
                    <a:pt x="986902" y="646092"/>
                    <a:pt x="1036133" y="579151"/>
                    <a:pt x="1055711" y="547631"/>
                  </a:cubicBezTo>
                  <a:cubicBezTo>
                    <a:pt x="1110791" y="458999"/>
                    <a:pt x="1020291" y="480040"/>
                    <a:pt x="966917" y="518385"/>
                  </a:cubicBezTo>
                  <a:cubicBezTo>
                    <a:pt x="941489" y="536663"/>
                    <a:pt x="893965" y="587275"/>
                    <a:pt x="916143" y="616602"/>
                  </a:cubicBezTo>
                  <a:cubicBezTo>
                    <a:pt x="900464" y="625132"/>
                    <a:pt x="878448" y="636912"/>
                    <a:pt x="861469" y="645117"/>
                  </a:cubicBezTo>
                  <a:cubicBezTo>
                    <a:pt x="836366" y="642111"/>
                    <a:pt x="808583" y="638212"/>
                    <a:pt x="779256" y="633338"/>
                  </a:cubicBezTo>
                  <a:cubicBezTo>
                    <a:pt x="790223" y="625132"/>
                    <a:pt x="808908" y="610997"/>
                    <a:pt x="823612" y="598405"/>
                  </a:cubicBezTo>
                  <a:cubicBezTo>
                    <a:pt x="871543" y="604579"/>
                    <a:pt x="912894" y="537882"/>
                    <a:pt x="929222" y="506199"/>
                  </a:cubicBezTo>
                  <a:cubicBezTo>
                    <a:pt x="976829" y="413993"/>
                    <a:pt x="888278" y="441533"/>
                    <a:pt x="838073" y="483533"/>
                  </a:cubicBezTo>
                  <a:cubicBezTo>
                    <a:pt x="814107" y="503599"/>
                    <a:pt x="770401" y="557785"/>
                    <a:pt x="795828" y="585244"/>
                  </a:cubicBezTo>
                  <a:cubicBezTo>
                    <a:pt x="796803" y="586300"/>
                    <a:pt x="797941" y="587356"/>
                    <a:pt x="799240" y="588331"/>
                  </a:cubicBezTo>
                  <a:cubicBezTo>
                    <a:pt x="784780" y="600680"/>
                    <a:pt x="764876" y="617333"/>
                    <a:pt x="750416" y="628301"/>
                  </a:cubicBezTo>
                  <a:cubicBezTo>
                    <a:pt x="724338" y="623508"/>
                    <a:pt x="697448" y="617902"/>
                    <a:pt x="670396" y="611403"/>
                  </a:cubicBezTo>
                  <a:cubicBezTo>
                    <a:pt x="580302" y="525371"/>
                    <a:pt x="503044" y="448682"/>
                    <a:pt x="437159" y="381091"/>
                  </a:cubicBezTo>
                  <a:cubicBezTo>
                    <a:pt x="452188" y="382228"/>
                    <a:pt x="471198" y="383447"/>
                    <a:pt x="492645" y="384259"/>
                  </a:cubicBezTo>
                  <a:cubicBezTo>
                    <a:pt x="523110" y="402376"/>
                    <a:pt x="584933" y="437715"/>
                    <a:pt x="633920" y="455668"/>
                  </a:cubicBezTo>
                  <a:cubicBezTo>
                    <a:pt x="645049" y="483452"/>
                    <a:pt x="694524" y="499131"/>
                    <a:pt x="719220" y="505061"/>
                  </a:cubicBezTo>
                  <a:cubicBezTo>
                    <a:pt x="800134" y="524478"/>
                    <a:pt x="767476" y="466148"/>
                    <a:pt x="727425" y="437065"/>
                  </a:cubicBezTo>
                  <a:cubicBezTo>
                    <a:pt x="708253" y="423173"/>
                    <a:pt x="658860" y="400670"/>
                    <a:pt x="639282" y="422848"/>
                  </a:cubicBezTo>
                  <a:cubicBezTo>
                    <a:pt x="637819" y="424473"/>
                    <a:pt x="636682" y="426422"/>
                    <a:pt x="635626" y="428453"/>
                  </a:cubicBezTo>
                  <a:cubicBezTo>
                    <a:pt x="610766" y="417486"/>
                    <a:pt x="571203" y="399857"/>
                    <a:pt x="539764" y="385153"/>
                  </a:cubicBezTo>
                  <a:cubicBezTo>
                    <a:pt x="586314" y="385316"/>
                    <a:pt x="637738" y="382797"/>
                    <a:pt x="682582" y="374348"/>
                  </a:cubicBezTo>
                  <a:cubicBezTo>
                    <a:pt x="722145" y="412774"/>
                    <a:pt x="796641" y="359644"/>
                    <a:pt x="827186" y="334135"/>
                  </a:cubicBezTo>
                  <a:cubicBezTo>
                    <a:pt x="909238" y="265570"/>
                    <a:pt x="816951" y="259070"/>
                    <a:pt x="753665" y="280030"/>
                  </a:cubicBezTo>
                  <a:cubicBezTo>
                    <a:pt x="727019" y="288804"/>
                    <a:pt x="675351" y="316831"/>
                    <a:pt x="671452" y="347215"/>
                  </a:cubicBezTo>
                  <a:cubicBezTo>
                    <a:pt x="629452" y="357532"/>
                    <a:pt x="541145" y="368255"/>
                    <a:pt x="394834" y="337141"/>
                  </a:cubicBezTo>
                  <a:cubicBezTo>
                    <a:pt x="387441" y="329423"/>
                    <a:pt x="380130" y="321787"/>
                    <a:pt x="373062" y="314313"/>
                  </a:cubicBezTo>
                  <a:cubicBezTo>
                    <a:pt x="394996" y="304564"/>
                    <a:pt x="445771" y="281167"/>
                    <a:pt x="501500" y="249972"/>
                  </a:cubicBezTo>
                  <a:cubicBezTo>
                    <a:pt x="514661" y="255252"/>
                    <a:pt x="536352" y="263457"/>
                    <a:pt x="559180" y="269956"/>
                  </a:cubicBezTo>
                  <a:cubicBezTo>
                    <a:pt x="569091" y="305295"/>
                    <a:pt x="635138" y="305295"/>
                    <a:pt x="664790" y="303183"/>
                  </a:cubicBezTo>
                  <a:cubicBezTo>
                    <a:pt x="748873" y="297090"/>
                    <a:pt x="697286" y="252165"/>
                    <a:pt x="648949" y="236973"/>
                  </a:cubicBezTo>
                  <a:cubicBezTo>
                    <a:pt x="627502" y="230231"/>
                    <a:pt x="578434" y="224382"/>
                    <a:pt x="562836" y="245097"/>
                  </a:cubicBezTo>
                  <a:cubicBezTo>
                    <a:pt x="549675" y="242254"/>
                    <a:pt x="536271" y="239167"/>
                    <a:pt x="525222" y="236324"/>
                  </a:cubicBezTo>
                  <a:cubicBezTo>
                    <a:pt x="543095" y="225844"/>
                    <a:pt x="561130" y="214633"/>
                    <a:pt x="578596" y="202853"/>
                  </a:cubicBezTo>
                  <a:cubicBezTo>
                    <a:pt x="619621" y="225681"/>
                    <a:pt x="685181" y="178644"/>
                    <a:pt x="713290" y="155166"/>
                  </a:cubicBezTo>
                  <a:cubicBezTo>
                    <a:pt x="795260" y="86601"/>
                    <a:pt x="703054" y="80101"/>
                    <a:pt x="639769" y="101061"/>
                  </a:cubicBezTo>
                  <a:cubicBezTo>
                    <a:pt x="610848" y="110647"/>
                    <a:pt x="552518" y="142818"/>
                    <a:pt x="557718" y="176044"/>
                  </a:cubicBezTo>
                  <a:cubicBezTo>
                    <a:pt x="533265" y="191480"/>
                    <a:pt x="494026" y="216014"/>
                    <a:pt x="455032" y="239086"/>
                  </a:cubicBezTo>
                  <a:cubicBezTo>
                    <a:pt x="458931" y="226819"/>
                    <a:pt x="464862" y="207240"/>
                    <a:pt x="468924" y="190261"/>
                  </a:cubicBezTo>
                  <a:cubicBezTo>
                    <a:pt x="515798" y="173364"/>
                    <a:pt x="513767" y="95699"/>
                    <a:pt x="509868" y="60767"/>
                  </a:cubicBezTo>
                  <a:cubicBezTo>
                    <a:pt x="498738" y="-39644"/>
                    <a:pt x="437809" y="26809"/>
                    <a:pt x="418312" y="86438"/>
                  </a:cubicBezTo>
                  <a:cubicBezTo>
                    <a:pt x="408969" y="114953"/>
                    <a:pt x="402064" y="181650"/>
                    <a:pt x="439597" y="192211"/>
                  </a:cubicBezTo>
                  <a:cubicBezTo>
                    <a:pt x="440734" y="192536"/>
                    <a:pt x="442034" y="192617"/>
                    <a:pt x="443252" y="192780"/>
                  </a:cubicBezTo>
                  <a:cubicBezTo>
                    <a:pt x="438703" y="211871"/>
                    <a:pt x="431960" y="238923"/>
                    <a:pt x="426517" y="255740"/>
                  </a:cubicBezTo>
                  <a:cubicBezTo>
                    <a:pt x="397596" y="272312"/>
                    <a:pt x="371031" y="286529"/>
                    <a:pt x="353564" y="293678"/>
                  </a:cubicBezTo>
                  <a:cubicBezTo>
                    <a:pt x="167609" y="96187"/>
                    <a:pt x="101318" y="0"/>
                    <a:pt x="101318" y="0"/>
                  </a:cubicBezTo>
                  <a:lnTo>
                    <a:pt x="72560" y="28109"/>
                  </a:lnTo>
                  <a:cubicBezTo>
                    <a:pt x="122034" y="96431"/>
                    <a:pt x="194824" y="180431"/>
                    <a:pt x="273057" y="265163"/>
                  </a:cubicBezTo>
                  <a:cubicBezTo>
                    <a:pt x="258434" y="302208"/>
                    <a:pt x="242836" y="349083"/>
                    <a:pt x="228538" y="395064"/>
                  </a:cubicBezTo>
                  <a:lnTo>
                    <a:pt x="167771" y="428291"/>
                  </a:lnTo>
                  <a:cubicBezTo>
                    <a:pt x="124877" y="396283"/>
                    <a:pt x="56637" y="453312"/>
                    <a:pt x="28691" y="480446"/>
                  </a:cubicBezTo>
                  <a:cubicBezTo>
                    <a:pt x="-47430" y="554617"/>
                    <a:pt x="45182" y="554373"/>
                    <a:pt x="106680" y="528946"/>
                  </a:cubicBezTo>
                  <a:cubicBezTo>
                    <a:pt x="132758" y="518141"/>
                    <a:pt x="182476" y="486133"/>
                    <a:pt x="183126" y="455506"/>
                  </a:cubicBezTo>
                  <a:cubicBezTo>
                    <a:pt x="193930" y="449900"/>
                    <a:pt x="206360" y="443645"/>
                    <a:pt x="214971" y="439339"/>
                  </a:cubicBezTo>
                  <a:cubicBezTo>
                    <a:pt x="202704" y="480284"/>
                    <a:pt x="192224" y="517491"/>
                    <a:pt x="185319" y="542594"/>
                  </a:cubicBezTo>
                  <a:cubicBezTo>
                    <a:pt x="139500" y="552586"/>
                    <a:pt x="121628" y="624726"/>
                    <a:pt x="116104" y="658521"/>
                  </a:cubicBezTo>
                  <a:cubicBezTo>
                    <a:pt x="99775" y="759014"/>
                    <a:pt x="176220" y="708402"/>
                    <a:pt x="211072" y="654785"/>
                  </a:cubicBezTo>
                  <a:cubicBezTo>
                    <a:pt x="227644" y="629194"/>
                    <a:pt x="252179" y="566153"/>
                    <a:pt x="219439" y="546981"/>
                  </a:cubicBezTo>
                  <a:cubicBezTo>
                    <a:pt x="244867" y="465092"/>
                    <a:pt x="282237" y="347215"/>
                    <a:pt x="299297" y="293435"/>
                  </a:cubicBezTo>
                  <a:cubicBezTo>
                    <a:pt x="336586" y="333323"/>
                    <a:pt x="374687" y="372967"/>
                    <a:pt x="411650" y="410825"/>
                  </a:cubicBezTo>
                  <a:cubicBezTo>
                    <a:pt x="399383" y="455750"/>
                    <a:pt x="365019" y="587438"/>
                    <a:pt x="353402" y="691829"/>
                  </a:cubicBezTo>
                  <a:cubicBezTo>
                    <a:pt x="305390" y="741872"/>
                    <a:pt x="267695" y="800121"/>
                    <a:pt x="252260" y="825467"/>
                  </a:cubicBezTo>
                  <a:cubicBezTo>
                    <a:pt x="200105" y="819456"/>
                    <a:pt x="167284" y="895414"/>
                    <a:pt x="155505" y="930265"/>
                  </a:cubicBezTo>
                  <a:cubicBezTo>
                    <a:pt x="122684" y="1027589"/>
                    <a:pt x="206360" y="988432"/>
                    <a:pt x="249579" y="940258"/>
                  </a:cubicBezTo>
                  <a:cubicBezTo>
                    <a:pt x="269076" y="918567"/>
                    <a:pt x="301166" y="864462"/>
                    <a:pt x="279881" y="838628"/>
                  </a:cubicBezTo>
                  <a:cubicBezTo>
                    <a:pt x="301328" y="801827"/>
                    <a:pt x="332524" y="762182"/>
                    <a:pt x="349746" y="741223"/>
                  </a:cubicBezTo>
                  <a:cubicBezTo>
                    <a:pt x="349178" y="760070"/>
                    <a:pt x="349909" y="776886"/>
                    <a:pt x="352184" y="790859"/>
                  </a:cubicBezTo>
                  <a:cubicBezTo>
                    <a:pt x="301166" y="815637"/>
                    <a:pt x="330655" y="895739"/>
                    <a:pt x="346578" y="929697"/>
                  </a:cubicBezTo>
                  <a:cubicBezTo>
                    <a:pt x="389716" y="1021496"/>
                    <a:pt x="426923" y="941720"/>
                    <a:pt x="426355" y="879816"/>
                  </a:cubicBezTo>
                  <a:cubicBezTo>
                    <a:pt x="426111" y="852601"/>
                    <a:pt x="413438" y="795490"/>
                    <a:pt x="380617" y="786960"/>
                  </a:cubicBezTo>
                  <a:cubicBezTo>
                    <a:pt x="380698" y="775587"/>
                    <a:pt x="381511" y="746991"/>
                    <a:pt x="385654" y="705315"/>
                  </a:cubicBezTo>
                  <a:cubicBezTo>
                    <a:pt x="394590" y="715226"/>
                    <a:pt x="408320" y="730174"/>
                    <a:pt x="419612" y="741304"/>
                  </a:cubicBezTo>
                  <a:cubicBezTo>
                    <a:pt x="405964" y="785823"/>
                    <a:pt x="474042" y="828717"/>
                    <a:pt x="506619" y="845777"/>
                  </a:cubicBezTo>
                  <a:cubicBezTo>
                    <a:pt x="600287" y="895089"/>
                    <a:pt x="580465" y="811494"/>
                    <a:pt x="540820" y="762670"/>
                  </a:cubicBezTo>
                  <a:cubicBezTo>
                    <a:pt x="522460" y="739923"/>
                    <a:pt x="471361" y="698329"/>
                    <a:pt x="438865" y="716445"/>
                  </a:cubicBezTo>
                  <a:cubicBezTo>
                    <a:pt x="428304" y="707102"/>
                    <a:pt x="406370" y="687118"/>
                    <a:pt x="389878" y="667945"/>
                  </a:cubicBezTo>
                  <a:cubicBezTo>
                    <a:pt x="397596" y="607097"/>
                    <a:pt x="411813" y="527646"/>
                    <a:pt x="437809" y="437552"/>
                  </a:cubicBezTo>
                  <a:cubicBezTo>
                    <a:pt x="537733" y="539019"/>
                    <a:pt x="625958" y="624158"/>
                    <a:pt x="663734" y="660228"/>
                  </a:cubicBezTo>
                  <a:cubicBezTo>
                    <a:pt x="664628" y="685737"/>
                    <a:pt x="662516" y="723675"/>
                    <a:pt x="660891" y="747722"/>
                  </a:cubicBezTo>
                  <a:cubicBezTo>
                    <a:pt x="613935" y="761126"/>
                    <a:pt x="607111" y="837491"/>
                    <a:pt x="606867" y="872342"/>
                  </a:cubicBezTo>
                  <a:cubicBezTo>
                    <a:pt x="606217" y="973566"/>
                    <a:pt x="674295" y="913449"/>
                    <a:pt x="700617" y="855932"/>
                  </a:cubicBezTo>
                  <a:cubicBezTo>
                    <a:pt x="713209" y="828473"/>
                    <a:pt x="727832" y="762670"/>
                    <a:pt x="691843" y="748372"/>
                  </a:cubicBezTo>
                  <a:cubicBezTo>
                    <a:pt x="690705" y="747965"/>
                    <a:pt x="689406" y="747722"/>
                    <a:pt x="688187" y="747316"/>
                  </a:cubicBezTo>
                  <a:cubicBezTo>
                    <a:pt x="691680" y="726925"/>
                    <a:pt x="693874" y="706371"/>
                    <a:pt x="695011" y="691829"/>
                  </a:cubicBezTo>
                  <a:cubicBezTo>
                    <a:pt x="739287" y="741060"/>
                    <a:pt x="776656" y="788666"/>
                    <a:pt x="808014" y="833347"/>
                  </a:cubicBezTo>
                  <a:cubicBezTo>
                    <a:pt x="808177" y="833916"/>
                    <a:pt x="808339" y="834485"/>
                    <a:pt x="808420" y="835053"/>
                  </a:cubicBezTo>
                  <a:cubicBezTo>
                    <a:pt x="799159" y="895658"/>
                    <a:pt x="772188" y="968366"/>
                    <a:pt x="752447" y="1016297"/>
                  </a:cubicBezTo>
                  <a:cubicBezTo>
                    <a:pt x="707441" y="1019384"/>
                    <a:pt x="684369" y="1087137"/>
                    <a:pt x="676407" y="1118577"/>
                  </a:cubicBezTo>
                  <a:cubicBezTo>
                    <a:pt x="653336" y="1209970"/>
                    <a:pt x="727507" y="1168701"/>
                    <a:pt x="763820" y="1121745"/>
                  </a:cubicBezTo>
                  <a:cubicBezTo>
                    <a:pt x="768938" y="1115165"/>
                    <a:pt x="774950" y="1105497"/>
                    <a:pt x="780149" y="1094693"/>
                  </a:cubicBezTo>
                  <a:cubicBezTo>
                    <a:pt x="779093" y="1116546"/>
                    <a:pt x="782343" y="1138805"/>
                    <a:pt x="785267" y="1153103"/>
                  </a:cubicBezTo>
                  <a:cubicBezTo>
                    <a:pt x="803871" y="1244334"/>
                    <a:pt x="854402" y="1179100"/>
                    <a:pt x="867481" y="1122964"/>
                  </a:cubicBezTo>
                  <a:cubicBezTo>
                    <a:pt x="873411" y="1097373"/>
                    <a:pt x="874305" y="1039937"/>
                    <a:pt x="843434" y="1028970"/>
                  </a:cubicBezTo>
                  <a:cubicBezTo>
                    <a:pt x="847821" y="973647"/>
                    <a:pt x="843597" y="915886"/>
                    <a:pt x="839779" y="880547"/>
                  </a:cubicBezTo>
                  <a:cubicBezTo>
                    <a:pt x="889497" y="957886"/>
                    <a:pt x="920611" y="1023690"/>
                    <a:pt x="939052" y="1069427"/>
                  </a:cubicBezTo>
                  <a:cubicBezTo>
                    <a:pt x="897377" y="1109559"/>
                    <a:pt x="938484" y="1193316"/>
                    <a:pt x="960418" y="1229955"/>
                  </a:cubicBezTo>
                  <a:cubicBezTo>
                    <a:pt x="1024272" y="1336784"/>
                    <a:pt x="1059773" y="1236129"/>
                    <a:pt x="1051568" y="1161065"/>
                  </a:cubicBezTo>
                  <a:cubicBezTo>
                    <a:pt x="1047831" y="1126782"/>
                    <a:pt x="1023784" y="1054561"/>
                    <a:pt x="979590" y="1052611"/>
                  </a:cubicBezTo>
                  <a:cubicBezTo>
                    <a:pt x="947664" y="972834"/>
                    <a:pt x="900383" y="894683"/>
                    <a:pt x="853996" y="828473"/>
                  </a:cubicBezTo>
                  <a:cubicBezTo>
                    <a:pt x="886735" y="843990"/>
                    <a:pt x="950751" y="875267"/>
                    <a:pt x="1024922" y="915886"/>
                  </a:cubicBezTo>
                  <a:cubicBezTo>
                    <a:pt x="1014280" y="975109"/>
                    <a:pt x="1112335" y="1011585"/>
                    <a:pt x="1157422" y="1024583"/>
                  </a:cubicBezTo>
                  <a:cubicBezTo>
                    <a:pt x="1283830" y="1061060"/>
                    <a:pt x="1236955" y="966417"/>
                    <a:pt x="1176026" y="917836"/>
                  </a:cubicBezTo>
                  <a:close/>
                  <a:moveTo>
                    <a:pt x="792660" y="1049036"/>
                  </a:moveTo>
                  <a:cubicBezTo>
                    <a:pt x="792498" y="1040588"/>
                    <a:pt x="790223" y="1033032"/>
                    <a:pt x="785023" y="1027264"/>
                  </a:cubicBezTo>
                  <a:cubicBezTo>
                    <a:pt x="799972" y="992332"/>
                    <a:pt x="811589" y="955449"/>
                    <a:pt x="819631" y="926285"/>
                  </a:cubicBezTo>
                  <a:cubicBezTo>
                    <a:pt x="820444" y="973566"/>
                    <a:pt x="815245" y="1014753"/>
                    <a:pt x="812645" y="1031570"/>
                  </a:cubicBezTo>
                  <a:cubicBezTo>
                    <a:pt x="804034" y="1035388"/>
                    <a:pt x="797453" y="1041481"/>
                    <a:pt x="792660" y="1049036"/>
                  </a:cubicBezTo>
                  <a:close/>
                </a:path>
              </a:pathLst>
            </a:custGeom>
            <a:solidFill>
              <a:srgbClr val="E0FACF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12" name="" descr="9b722d0f-c830-4910-a84b-82dd9ab017af"/>
            <p:cNvGrpSpPr/>
            <p:nvPr/>
          </p:nvGrpSpPr>
          <p:grpSpPr>
            <a:xfrm>
              <a:off x="3102004" y="-28020"/>
              <a:ext cx="2140159" cy="1684413"/>
              <a:chOff x="2723458" y="98853"/>
              <a:chExt cx="2149334" cy="1691634"/>
            </a:xfrm>
          </p:grpSpPr>
          <p:grpSp>
            <p:nvGrpSpPr>
              <p:cNvPr id="13" name="" descr="d8434d94-860b-4ff0-a2b2-5d3aa81c867c"/>
              <p:cNvGrpSpPr/>
              <p:nvPr/>
            </p:nvGrpSpPr>
            <p:grpSpPr>
              <a:xfrm>
                <a:off x="2723458" y="98853"/>
                <a:ext cx="2149334" cy="1691634"/>
                <a:chOff x="2723458" y="98853"/>
                <a:chExt cx="2149334" cy="1691634"/>
              </a:xfrm>
              <a:solidFill>
                <a:srgbClr val="B3D624"/>
              </a:solidFill>
            </p:grpSpPr>
            <p:sp>
              <p:nvSpPr>
                <p:cNvPr id="14" name="" descr="8af4ddf1-6386-4c42-918b-295178611f71"/>
                <p:cNvSpPr/>
                <p:nvPr/>
              </p:nvSpPr>
              <p:spPr>
                <a:xfrm>
                  <a:off x="3644056" y="435181"/>
                  <a:ext cx="1228736" cy="636825"/>
                </a:xfrm>
                <a:custGeom>
                  <a:gdLst>
                    <a:gd name="connsiteX0" fmla="*/ 4062 w 1228736"/>
                    <a:gd name="connsiteY0" fmla="*/ 524071 h 636825"/>
                    <a:gd name="connsiteX1" fmla="*/ 1228737 w 1228736"/>
                    <a:gd name="connsiteY1" fmla="*/ 0 h 636825"/>
                    <a:gd name="connsiteX2" fmla="*/ 0 w 1228736"/>
                    <a:gd name="connsiteY2" fmla="*/ 525371 h 636825"/>
                    <a:gd name="connsiteX3" fmla="*/ 4062 w 1228736"/>
                    <a:gd name="connsiteY3" fmla="*/ 524071 h 6368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736" h="636825">
                      <a:moveTo>
                        <a:pt x="4062" y="524071"/>
                      </a:moveTo>
                      <a:cubicBezTo>
                        <a:pt x="153298" y="-116659"/>
                        <a:pt x="735698" y="49637"/>
                        <a:pt x="1228737" y="0"/>
                      </a:cubicBezTo>
                      <a:cubicBezTo>
                        <a:pt x="1003218" y="381903"/>
                        <a:pt x="432190" y="856094"/>
                        <a:pt x="0" y="525371"/>
                      </a:cubicBezTo>
                      <a:lnTo>
                        <a:pt x="4062" y="524071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5" name="" descr="f9f2dd2c-4687-4e49-bd88-cab01c89e166"/>
                <p:cNvSpPr/>
                <p:nvPr/>
              </p:nvSpPr>
              <p:spPr>
                <a:xfrm>
                  <a:off x="3444158" y="98853"/>
                  <a:ext cx="352797" cy="782329"/>
                </a:xfrm>
                <a:custGeom>
                  <a:gdLst>
                    <a:gd name="connsiteX0" fmla="*/ 49525 w 352797"/>
                    <a:gd name="connsiteY0" fmla="*/ 782329 h 782329"/>
                    <a:gd name="connsiteX1" fmla="*/ 6062 w 352797"/>
                    <a:gd name="connsiteY1" fmla="*/ 434302 h 782329"/>
                    <a:gd name="connsiteX2" fmla="*/ 172440 w 352797"/>
                    <a:gd name="connsiteY2" fmla="*/ 129576 h 782329"/>
                    <a:gd name="connsiteX3" fmla="*/ 311033 w 352797"/>
                    <a:gd name="connsiteY3" fmla="*/ 0 h 782329"/>
                    <a:gd name="connsiteX4" fmla="*/ 336866 w 352797"/>
                    <a:gd name="connsiteY4" fmla="*/ 349327 h 782329"/>
                    <a:gd name="connsiteX5" fmla="*/ 186331 w 352797"/>
                    <a:gd name="connsiteY5" fmla="*/ 676232 h 782329"/>
                    <a:gd name="connsiteX6" fmla="*/ 50500 w 352797"/>
                    <a:gd name="connsiteY6" fmla="*/ 778999 h 782329"/>
                    <a:gd name="connsiteX7" fmla="*/ 49525 w 352797"/>
                    <a:gd name="connsiteY7" fmla="*/ 782329 h 78232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2797" h="782329">
                      <a:moveTo>
                        <a:pt x="49525" y="782329"/>
                      </a:moveTo>
                      <a:cubicBezTo>
                        <a:pt x="14430" y="671195"/>
                        <a:pt x="-12541" y="551124"/>
                        <a:pt x="6062" y="434302"/>
                      </a:cubicBezTo>
                      <a:cubicBezTo>
                        <a:pt x="25478" y="312769"/>
                        <a:pt x="90307" y="218045"/>
                        <a:pt x="172440" y="129576"/>
                      </a:cubicBezTo>
                      <a:cubicBezTo>
                        <a:pt x="215334" y="83351"/>
                        <a:pt x="263427" y="41351"/>
                        <a:pt x="311033" y="0"/>
                      </a:cubicBezTo>
                      <a:cubicBezTo>
                        <a:pt x="365625" y="107235"/>
                        <a:pt x="358070" y="234293"/>
                        <a:pt x="336866" y="349327"/>
                      </a:cubicBezTo>
                      <a:cubicBezTo>
                        <a:pt x="314201" y="472241"/>
                        <a:pt x="270088" y="582482"/>
                        <a:pt x="186331" y="676232"/>
                      </a:cubicBezTo>
                      <a:cubicBezTo>
                        <a:pt x="145468" y="721969"/>
                        <a:pt x="112242" y="765026"/>
                        <a:pt x="50500" y="778999"/>
                      </a:cubicBezTo>
                      <a:lnTo>
                        <a:pt x="49525" y="782329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" name="" descr="b7035d78-0355-4a4a-93dc-23e1093d589d"/>
                <p:cNvSpPr/>
                <p:nvPr/>
              </p:nvSpPr>
              <p:spPr>
                <a:xfrm>
                  <a:off x="3625452" y="1118155"/>
                  <a:ext cx="693876" cy="672332"/>
                </a:xfrm>
                <a:custGeom>
                  <a:gdLst>
                    <a:gd name="connsiteX0" fmla="*/ 3412 w 693876"/>
                    <a:gd name="connsiteY0" fmla="*/ 1056 h 672332"/>
                    <a:gd name="connsiteX1" fmla="*/ 171008 w 693876"/>
                    <a:gd name="connsiteY1" fmla="*/ 376217 h 672332"/>
                    <a:gd name="connsiteX2" fmla="*/ 507742 w 693876"/>
                    <a:gd name="connsiteY2" fmla="*/ 621070 h 672332"/>
                    <a:gd name="connsiteX3" fmla="*/ 693211 w 693876"/>
                    <a:gd name="connsiteY3" fmla="*/ 672332 h 672332"/>
                    <a:gd name="connsiteX4" fmla="*/ 576227 w 693876"/>
                    <a:gd name="connsiteY4" fmla="*/ 326011 h 672332"/>
                    <a:gd name="connsiteX5" fmla="*/ 260614 w 693876"/>
                    <a:gd name="connsiteY5" fmla="*/ 79695 h 672332"/>
                    <a:gd name="connsiteX6" fmla="*/ 0 w 693876"/>
                    <a:gd name="connsiteY6" fmla="*/ 0 h 672332"/>
                    <a:gd name="connsiteX7" fmla="*/ 3412 w 693876"/>
                    <a:gd name="connsiteY7" fmla="*/ 1056 h 67233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3876" h="672332">
                      <a:moveTo>
                        <a:pt x="3412" y="1056"/>
                      </a:moveTo>
                      <a:cubicBezTo>
                        <a:pt x="20391" y="120152"/>
                        <a:pt x="91800" y="268332"/>
                        <a:pt x="171008" y="376217"/>
                      </a:cubicBezTo>
                      <a:cubicBezTo>
                        <a:pt x="253384" y="488407"/>
                        <a:pt x="372642" y="560466"/>
                        <a:pt x="507742" y="621070"/>
                      </a:cubicBezTo>
                      <a:cubicBezTo>
                        <a:pt x="578339" y="652672"/>
                        <a:pt x="639999" y="667052"/>
                        <a:pt x="693211" y="672332"/>
                      </a:cubicBezTo>
                      <a:cubicBezTo>
                        <a:pt x="699791" y="551043"/>
                        <a:pt x="657384" y="431378"/>
                        <a:pt x="576227" y="326011"/>
                      </a:cubicBezTo>
                      <a:cubicBezTo>
                        <a:pt x="489545" y="213495"/>
                        <a:pt x="400182" y="144930"/>
                        <a:pt x="260614" y="79695"/>
                      </a:cubicBezTo>
                      <a:cubicBezTo>
                        <a:pt x="192617" y="47931"/>
                        <a:pt x="102036" y="12917"/>
                        <a:pt x="0" y="0"/>
                      </a:cubicBezTo>
                      <a:lnTo>
                        <a:pt x="3412" y="1056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" name="" descr="cc7db5d5-c68c-4978-9d91-077d1a2da5f2"/>
                <p:cNvSpPr/>
                <p:nvPr/>
              </p:nvSpPr>
              <p:spPr>
                <a:xfrm>
                  <a:off x="2723458" y="847955"/>
                  <a:ext cx="964466" cy="327473"/>
                </a:xfrm>
                <a:custGeom>
                  <a:gdLst>
                    <a:gd name="connsiteX0" fmla="*/ 761695 w 964466"/>
                    <a:gd name="connsiteY0" fmla="*/ 0 h 327473"/>
                    <a:gd name="connsiteX1" fmla="*/ 600273 w 964466"/>
                    <a:gd name="connsiteY1" fmla="*/ 166133 h 327473"/>
                    <a:gd name="connsiteX2" fmla="*/ 19497 w 964466"/>
                    <a:gd name="connsiteY2" fmla="*/ 201228 h 327473"/>
                    <a:gd name="connsiteX3" fmla="*/ 0 w 964466"/>
                    <a:gd name="connsiteY3" fmla="*/ 246316 h 327473"/>
                    <a:gd name="connsiteX4" fmla="*/ 612215 w 964466"/>
                    <a:gd name="connsiteY4" fmla="*/ 200985 h 327473"/>
                    <a:gd name="connsiteX5" fmla="*/ 955124 w 964466"/>
                    <a:gd name="connsiteY5" fmla="*/ 327473 h 327473"/>
                    <a:gd name="connsiteX6" fmla="*/ 964467 w 964466"/>
                    <a:gd name="connsiteY6" fmla="*/ 296847 h 327473"/>
                    <a:gd name="connsiteX7" fmla="*/ 676963 w 964466"/>
                    <a:gd name="connsiteY7" fmla="*/ 183843 h 327473"/>
                    <a:gd name="connsiteX8" fmla="*/ 945294 w 964466"/>
                    <a:gd name="connsiteY8" fmla="*/ 116334 h 327473"/>
                    <a:gd name="connsiteX9" fmla="*/ 936196 w 964466"/>
                    <a:gd name="connsiteY9" fmla="*/ 87250 h 327473"/>
                    <a:gd name="connsiteX10" fmla="*/ 666158 w 964466"/>
                    <a:gd name="connsiteY10" fmla="*/ 163452 h 327473"/>
                    <a:gd name="connsiteX11" fmla="*/ 791915 w 964466"/>
                    <a:gd name="connsiteY11" fmla="*/ 11942 h 327473"/>
                    <a:gd name="connsiteX12" fmla="*/ 761695 w 964466"/>
                    <a:gd name="connsiteY12" fmla="*/ 0 h 32747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64466" h="327473">
                      <a:moveTo>
                        <a:pt x="761695" y="0"/>
                      </a:moveTo>
                      <a:cubicBezTo>
                        <a:pt x="761695" y="0"/>
                        <a:pt x="725137" y="82376"/>
                        <a:pt x="600273" y="166133"/>
                      </a:cubicBezTo>
                      <a:cubicBezTo>
                        <a:pt x="600273" y="166133"/>
                        <a:pt x="142005" y="201553"/>
                        <a:pt x="19497" y="201228"/>
                      </a:cubicBezTo>
                      <a:lnTo>
                        <a:pt x="0" y="246316"/>
                      </a:lnTo>
                      <a:cubicBezTo>
                        <a:pt x="0" y="246316"/>
                        <a:pt x="475409" y="223975"/>
                        <a:pt x="612215" y="200985"/>
                      </a:cubicBezTo>
                      <a:cubicBezTo>
                        <a:pt x="620095" y="199685"/>
                        <a:pt x="755845" y="225681"/>
                        <a:pt x="955124" y="327473"/>
                      </a:cubicBezTo>
                      <a:lnTo>
                        <a:pt x="964467" y="296847"/>
                      </a:lnTo>
                      <a:cubicBezTo>
                        <a:pt x="964467" y="296847"/>
                        <a:pt x="803451" y="207646"/>
                        <a:pt x="676963" y="183843"/>
                      </a:cubicBezTo>
                      <a:cubicBezTo>
                        <a:pt x="676963" y="183843"/>
                        <a:pt x="861050" y="161178"/>
                        <a:pt x="945294" y="116334"/>
                      </a:cubicBezTo>
                      <a:lnTo>
                        <a:pt x="936196" y="87250"/>
                      </a:lnTo>
                      <a:cubicBezTo>
                        <a:pt x="936196" y="87250"/>
                        <a:pt x="714495" y="163371"/>
                        <a:pt x="666158" y="163452"/>
                      </a:cubicBezTo>
                      <a:cubicBezTo>
                        <a:pt x="666158" y="163452"/>
                        <a:pt x="733586" y="105529"/>
                        <a:pt x="791915" y="11942"/>
                      </a:cubicBezTo>
                      <a:lnTo>
                        <a:pt x="761695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8" name="" descr="efcec6ac-fdb2-415d-82ad-9e5e5e9a68e8"/>
              <p:cNvSpPr/>
              <p:nvPr/>
            </p:nvSpPr>
            <p:spPr>
              <a:xfrm>
                <a:off x="3657866" y="516664"/>
                <a:ext cx="1067396" cy="486538"/>
              </a:xfrm>
              <a:custGeom>
                <a:gdLst>
                  <a:gd name="connsiteX0" fmla="*/ 7880 w 1067396"/>
                  <a:gd name="connsiteY0" fmla="*/ 441289 h 486538"/>
                  <a:gd name="connsiteX1" fmla="*/ 0 w 1067396"/>
                  <a:gd name="connsiteY1" fmla="*/ 423823 h 486538"/>
                  <a:gd name="connsiteX2" fmla="*/ 180594 w 1067396"/>
                  <a:gd name="connsiteY2" fmla="*/ 353064 h 486538"/>
                  <a:gd name="connsiteX3" fmla="*/ 219913 w 1067396"/>
                  <a:gd name="connsiteY3" fmla="*/ 127301 h 486538"/>
                  <a:gd name="connsiteX4" fmla="*/ 235755 w 1067396"/>
                  <a:gd name="connsiteY4" fmla="*/ 123077 h 486538"/>
                  <a:gd name="connsiteX5" fmla="*/ 198548 w 1067396"/>
                  <a:gd name="connsiteY5" fmla="*/ 346077 h 486538"/>
                  <a:gd name="connsiteX6" fmla="*/ 436902 w 1067396"/>
                  <a:gd name="connsiteY6" fmla="*/ 252734 h 486538"/>
                  <a:gd name="connsiteX7" fmla="*/ 474841 w 1067396"/>
                  <a:gd name="connsiteY7" fmla="*/ 34851 h 486538"/>
                  <a:gd name="connsiteX8" fmla="*/ 490601 w 1067396"/>
                  <a:gd name="connsiteY8" fmla="*/ 30627 h 486538"/>
                  <a:gd name="connsiteX9" fmla="*/ 454775 w 1067396"/>
                  <a:gd name="connsiteY9" fmla="*/ 245747 h 486538"/>
                  <a:gd name="connsiteX10" fmla="*/ 677288 w 1067396"/>
                  <a:gd name="connsiteY10" fmla="*/ 158578 h 486538"/>
                  <a:gd name="connsiteX11" fmla="*/ 703122 w 1067396"/>
                  <a:gd name="connsiteY11" fmla="*/ 17548 h 486538"/>
                  <a:gd name="connsiteX12" fmla="*/ 718882 w 1067396"/>
                  <a:gd name="connsiteY12" fmla="*/ 13323 h 486538"/>
                  <a:gd name="connsiteX13" fmla="*/ 695242 w 1067396"/>
                  <a:gd name="connsiteY13" fmla="*/ 151510 h 486538"/>
                  <a:gd name="connsiteX14" fmla="*/ 869986 w 1067396"/>
                  <a:gd name="connsiteY14" fmla="*/ 83107 h 486538"/>
                  <a:gd name="connsiteX15" fmla="*/ 881603 w 1067396"/>
                  <a:gd name="connsiteY15" fmla="*/ 8774 h 486538"/>
                  <a:gd name="connsiteX16" fmla="*/ 900613 w 1067396"/>
                  <a:gd name="connsiteY16" fmla="*/ 0 h 486538"/>
                  <a:gd name="connsiteX17" fmla="*/ 888102 w 1067396"/>
                  <a:gd name="connsiteY17" fmla="*/ 76039 h 486538"/>
                  <a:gd name="connsiteX18" fmla="*/ 1057160 w 1067396"/>
                  <a:gd name="connsiteY18" fmla="*/ 9830 h 486538"/>
                  <a:gd name="connsiteX19" fmla="*/ 1067396 w 1067396"/>
                  <a:gd name="connsiteY19" fmla="*/ 23803 h 486538"/>
                  <a:gd name="connsiteX20" fmla="*/ 855607 w 1067396"/>
                  <a:gd name="connsiteY20" fmla="*/ 107316 h 486538"/>
                  <a:gd name="connsiteX21" fmla="*/ 957886 w 1067396"/>
                  <a:gd name="connsiteY21" fmla="*/ 136887 h 486538"/>
                  <a:gd name="connsiteX22" fmla="*/ 946269 w 1067396"/>
                  <a:gd name="connsiteY22" fmla="*/ 148423 h 486538"/>
                  <a:gd name="connsiteX23" fmla="*/ 832779 w 1067396"/>
                  <a:gd name="connsiteY23" fmla="*/ 117390 h 486538"/>
                  <a:gd name="connsiteX24" fmla="*/ 834322 w 1067396"/>
                  <a:gd name="connsiteY24" fmla="*/ 115684 h 486538"/>
                  <a:gd name="connsiteX25" fmla="*/ 665995 w 1067396"/>
                  <a:gd name="connsiteY25" fmla="*/ 181975 h 486538"/>
                  <a:gd name="connsiteX26" fmla="*/ 833672 w 1067396"/>
                  <a:gd name="connsiteY26" fmla="*/ 234943 h 486538"/>
                  <a:gd name="connsiteX27" fmla="*/ 822055 w 1067396"/>
                  <a:gd name="connsiteY27" fmla="*/ 246397 h 486538"/>
                  <a:gd name="connsiteX28" fmla="*/ 642192 w 1067396"/>
                  <a:gd name="connsiteY28" fmla="*/ 191399 h 486538"/>
                  <a:gd name="connsiteX29" fmla="*/ 410906 w 1067396"/>
                  <a:gd name="connsiteY29" fmla="*/ 282467 h 486538"/>
                  <a:gd name="connsiteX30" fmla="*/ 619121 w 1067396"/>
                  <a:gd name="connsiteY30" fmla="*/ 361431 h 486538"/>
                  <a:gd name="connsiteX31" fmla="*/ 607504 w 1067396"/>
                  <a:gd name="connsiteY31" fmla="*/ 372967 h 486538"/>
                  <a:gd name="connsiteX32" fmla="*/ 387996 w 1067396"/>
                  <a:gd name="connsiteY32" fmla="*/ 291566 h 486538"/>
                  <a:gd name="connsiteX33" fmla="*/ 123483 w 1067396"/>
                  <a:gd name="connsiteY33" fmla="*/ 395795 h 486538"/>
                  <a:gd name="connsiteX34" fmla="*/ 332348 w 1067396"/>
                  <a:gd name="connsiteY34" fmla="*/ 475003 h 486538"/>
                  <a:gd name="connsiteX35" fmla="*/ 320731 w 1067396"/>
                  <a:gd name="connsiteY35" fmla="*/ 486539 h 486538"/>
                  <a:gd name="connsiteX36" fmla="*/ 100492 w 1067396"/>
                  <a:gd name="connsiteY36" fmla="*/ 404813 h 48653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067396" h="486538">
                    <a:moveTo>
                      <a:pt x="7880" y="441289"/>
                    </a:moveTo>
                    <a:lnTo>
                      <a:pt x="0" y="423823"/>
                    </a:lnTo>
                    <a:lnTo>
                      <a:pt x="180594" y="353064"/>
                    </a:lnTo>
                    <a:lnTo>
                      <a:pt x="219913" y="127301"/>
                    </a:lnTo>
                    <a:lnTo>
                      <a:pt x="235755" y="123077"/>
                    </a:lnTo>
                    <a:lnTo>
                      <a:pt x="198548" y="346077"/>
                    </a:lnTo>
                    <a:lnTo>
                      <a:pt x="436902" y="252734"/>
                    </a:lnTo>
                    <a:lnTo>
                      <a:pt x="474841" y="34851"/>
                    </a:lnTo>
                    <a:lnTo>
                      <a:pt x="490601" y="30627"/>
                    </a:lnTo>
                    <a:lnTo>
                      <a:pt x="454775" y="245747"/>
                    </a:lnTo>
                    <a:lnTo>
                      <a:pt x="677288" y="158578"/>
                    </a:lnTo>
                    <a:lnTo>
                      <a:pt x="703122" y="17548"/>
                    </a:lnTo>
                    <a:lnTo>
                      <a:pt x="718882" y="13323"/>
                    </a:lnTo>
                    <a:lnTo>
                      <a:pt x="695242" y="151510"/>
                    </a:lnTo>
                    <a:lnTo>
                      <a:pt x="869986" y="83107"/>
                    </a:lnTo>
                    <a:lnTo>
                      <a:pt x="881603" y="8774"/>
                    </a:lnTo>
                    <a:lnTo>
                      <a:pt x="900613" y="0"/>
                    </a:lnTo>
                    <a:lnTo>
                      <a:pt x="888102" y="76039"/>
                    </a:lnTo>
                    <a:lnTo>
                      <a:pt x="1057160" y="9830"/>
                    </a:lnTo>
                    <a:lnTo>
                      <a:pt x="1067396" y="23803"/>
                    </a:lnTo>
                    <a:lnTo>
                      <a:pt x="855607" y="107316"/>
                    </a:lnTo>
                    <a:lnTo>
                      <a:pt x="957886" y="136887"/>
                    </a:lnTo>
                    <a:lnTo>
                      <a:pt x="946269" y="148423"/>
                    </a:lnTo>
                    <a:lnTo>
                      <a:pt x="832779" y="117390"/>
                    </a:lnTo>
                    <a:lnTo>
                      <a:pt x="834322" y="115684"/>
                    </a:lnTo>
                    <a:lnTo>
                      <a:pt x="665995" y="181975"/>
                    </a:lnTo>
                    <a:lnTo>
                      <a:pt x="833672" y="234943"/>
                    </a:lnTo>
                    <a:lnTo>
                      <a:pt x="822055" y="246397"/>
                    </a:lnTo>
                    <a:lnTo>
                      <a:pt x="642192" y="191399"/>
                    </a:lnTo>
                    <a:lnTo>
                      <a:pt x="410906" y="282467"/>
                    </a:lnTo>
                    <a:lnTo>
                      <a:pt x="619121" y="361431"/>
                    </a:lnTo>
                    <a:lnTo>
                      <a:pt x="607504" y="372967"/>
                    </a:lnTo>
                    <a:lnTo>
                      <a:pt x="387996" y="291566"/>
                    </a:lnTo>
                    <a:lnTo>
                      <a:pt x="123483" y="395795"/>
                    </a:lnTo>
                    <a:lnTo>
                      <a:pt x="332348" y="475003"/>
                    </a:lnTo>
                    <a:lnTo>
                      <a:pt x="320731" y="486539"/>
                    </a:lnTo>
                    <a:lnTo>
                      <a:pt x="100492" y="404813"/>
                    </a:lnTo>
                    <a:close/>
                  </a:path>
                </a:pathLst>
              </a:custGeom>
              <a:solidFill>
                <a:srgbClr val="E0FAC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" descr="53cfa426-348c-4bc4-8874-5becc6677d0c"/>
              <p:cNvSpPr/>
              <p:nvPr/>
            </p:nvSpPr>
            <p:spPr>
              <a:xfrm>
                <a:off x="3468580" y="183341"/>
                <a:ext cx="285716" cy="638780"/>
              </a:xfrm>
              <a:custGeom>
                <a:gdLst>
                  <a:gd name="connsiteX0" fmla="*/ 39807 w 285716"/>
                  <a:gd name="connsiteY0" fmla="*/ 634800 h 638780"/>
                  <a:gd name="connsiteX1" fmla="*/ 77177 w 285716"/>
                  <a:gd name="connsiteY1" fmla="*/ 519441 h 638780"/>
                  <a:gd name="connsiteX2" fmla="*/ 0 w 285716"/>
                  <a:gd name="connsiteY2" fmla="*/ 412774 h 638780"/>
                  <a:gd name="connsiteX3" fmla="*/ 4062 w 285716"/>
                  <a:gd name="connsiteY3" fmla="*/ 399126 h 638780"/>
                  <a:gd name="connsiteX4" fmla="*/ 80426 w 285716"/>
                  <a:gd name="connsiteY4" fmla="*/ 501893 h 638780"/>
                  <a:gd name="connsiteX5" fmla="*/ 80751 w 285716"/>
                  <a:gd name="connsiteY5" fmla="*/ 508392 h 638780"/>
                  <a:gd name="connsiteX6" fmla="*/ 124458 w 285716"/>
                  <a:gd name="connsiteY6" fmla="*/ 373455 h 638780"/>
                  <a:gd name="connsiteX7" fmla="*/ 50124 w 285716"/>
                  <a:gd name="connsiteY7" fmla="*/ 270850 h 638780"/>
                  <a:gd name="connsiteX8" fmla="*/ 54267 w 285716"/>
                  <a:gd name="connsiteY8" fmla="*/ 257202 h 638780"/>
                  <a:gd name="connsiteX9" fmla="*/ 129332 w 285716"/>
                  <a:gd name="connsiteY9" fmla="*/ 358263 h 638780"/>
                  <a:gd name="connsiteX10" fmla="*/ 179700 w 285716"/>
                  <a:gd name="connsiteY10" fmla="*/ 202691 h 638780"/>
                  <a:gd name="connsiteX11" fmla="*/ 130144 w 285716"/>
                  <a:gd name="connsiteY11" fmla="*/ 133150 h 638780"/>
                  <a:gd name="connsiteX12" fmla="*/ 134206 w 285716"/>
                  <a:gd name="connsiteY12" fmla="*/ 119502 h 638780"/>
                  <a:gd name="connsiteX13" fmla="*/ 184575 w 285716"/>
                  <a:gd name="connsiteY13" fmla="*/ 187580 h 638780"/>
                  <a:gd name="connsiteX14" fmla="*/ 245341 w 285716"/>
                  <a:gd name="connsiteY14" fmla="*/ 0 h 638780"/>
                  <a:gd name="connsiteX15" fmla="*/ 258258 w 285716"/>
                  <a:gd name="connsiteY15" fmla="*/ 3981 h 638780"/>
                  <a:gd name="connsiteX16" fmla="*/ 216664 w 285716"/>
                  <a:gd name="connsiteY16" fmla="*/ 132500 h 638780"/>
                  <a:gd name="connsiteX17" fmla="*/ 285717 w 285716"/>
                  <a:gd name="connsiteY17" fmla="*/ 84732 h 638780"/>
                  <a:gd name="connsiteX18" fmla="*/ 285148 w 285716"/>
                  <a:gd name="connsiteY18" fmla="*/ 99030 h 638780"/>
                  <a:gd name="connsiteX19" fmla="*/ 210083 w 285716"/>
                  <a:gd name="connsiteY19" fmla="*/ 152973 h 638780"/>
                  <a:gd name="connsiteX20" fmla="*/ 166214 w 285716"/>
                  <a:gd name="connsiteY20" fmla="*/ 288398 h 638780"/>
                  <a:gd name="connsiteX21" fmla="*/ 283686 w 285716"/>
                  <a:gd name="connsiteY21" fmla="*/ 237542 h 638780"/>
                  <a:gd name="connsiteX22" fmla="*/ 283117 w 285716"/>
                  <a:gd name="connsiteY22" fmla="*/ 251840 h 638780"/>
                  <a:gd name="connsiteX23" fmla="*/ 160771 w 285716"/>
                  <a:gd name="connsiteY23" fmla="*/ 305295 h 638780"/>
                  <a:gd name="connsiteX24" fmla="*/ 114546 w 285716"/>
                  <a:gd name="connsiteY24" fmla="*/ 447951 h 638780"/>
                  <a:gd name="connsiteX25" fmla="*/ 246803 w 285716"/>
                  <a:gd name="connsiteY25" fmla="*/ 396202 h 638780"/>
                  <a:gd name="connsiteX26" fmla="*/ 246235 w 285716"/>
                  <a:gd name="connsiteY26" fmla="*/ 410418 h 638780"/>
                  <a:gd name="connsiteX27" fmla="*/ 109104 w 285716"/>
                  <a:gd name="connsiteY27" fmla="*/ 464930 h 638780"/>
                  <a:gd name="connsiteX28" fmla="*/ 75633 w 285716"/>
                  <a:gd name="connsiteY28" fmla="*/ 568184 h 638780"/>
                  <a:gd name="connsiteX29" fmla="*/ 174663 w 285716"/>
                  <a:gd name="connsiteY29" fmla="*/ 530489 h 638780"/>
                  <a:gd name="connsiteX30" fmla="*/ 174095 w 285716"/>
                  <a:gd name="connsiteY30" fmla="*/ 544706 h 638780"/>
                  <a:gd name="connsiteX31" fmla="*/ 70190 w 285716"/>
                  <a:gd name="connsiteY31" fmla="*/ 585082 h 638780"/>
                  <a:gd name="connsiteX32" fmla="*/ 52805 w 285716"/>
                  <a:gd name="connsiteY32" fmla="*/ 638780 h 63878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85716" h="638780">
                    <a:moveTo>
                      <a:pt x="39807" y="634800"/>
                    </a:moveTo>
                    <a:lnTo>
                      <a:pt x="77177" y="519441"/>
                    </a:lnTo>
                    <a:lnTo>
                      <a:pt x="0" y="412774"/>
                    </a:lnTo>
                    <a:lnTo>
                      <a:pt x="4062" y="399126"/>
                    </a:lnTo>
                    <a:lnTo>
                      <a:pt x="80426" y="501893"/>
                    </a:lnTo>
                    <a:lnTo>
                      <a:pt x="80751" y="508392"/>
                    </a:lnTo>
                    <a:lnTo>
                      <a:pt x="124458" y="373455"/>
                    </a:lnTo>
                    <a:lnTo>
                      <a:pt x="50124" y="270850"/>
                    </a:lnTo>
                    <a:lnTo>
                      <a:pt x="54267" y="257202"/>
                    </a:lnTo>
                    <a:lnTo>
                      <a:pt x="129332" y="358263"/>
                    </a:lnTo>
                    <a:lnTo>
                      <a:pt x="179700" y="202691"/>
                    </a:lnTo>
                    <a:lnTo>
                      <a:pt x="130144" y="133150"/>
                    </a:lnTo>
                    <a:lnTo>
                      <a:pt x="134206" y="119502"/>
                    </a:lnTo>
                    <a:lnTo>
                      <a:pt x="184575" y="187580"/>
                    </a:lnTo>
                    <a:lnTo>
                      <a:pt x="245341" y="0"/>
                    </a:lnTo>
                    <a:lnTo>
                      <a:pt x="258258" y="3981"/>
                    </a:lnTo>
                    <a:lnTo>
                      <a:pt x="216664" y="132500"/>
                    </a:lnTo>
                    <a:lnTo>
                      <a:pt x="285717" y="84732"/>
                    </a:lnTo>
                    <a:lnTo>
                      <a:pt x="285148" y="99030"/>
                    </a:lnTo>
                    <a:lnTo>
                      <a:pt x="210083" y="152973"/>
                    </a:lnTo>
                    <a:lnTo>
                      <a:pt x="166214" y="288398"/>
                    </a:lnTo>
                    <a:lnTo>
                      <a:pt x="283686" y="237542"/>
                    </a:lnTo>
                    <a:lnTo>
                      <a:pt x="283117" y="251840"/>
                    </a:lnTo>
                    <a:lnTo>
                      <a:pt x="160771" y="305295"/>
                    </a:lnTo>
                    <a:lnTo>
                      <a:pt x="114546" y="447951"/>
                    </a:lnTo>
                    <a:lnTo>
                      <a:pt x="246803" y="396202"/>
                    </a:lnTo>
                    <a:lnTo>
                      <a:pt x="246235" y="410418"/>
                    </a:lnTo>
                    <a:lnTo>
                      <a:pt x="109104" y="464930"/>
                    </a:lnTo>
                    <a:lnTo>
                      <a:pt x="75633" y="568184"/>
                    </a:lnTo>
                    <a:lnTo>
                      <a:pt x="174663" y="530489"/>
                    </a:lnTo>
                    <a:lnTo>
                      <a:pt x="174095" y="544706"/>
                    </a:lnTo>
                    <a:lnTo>
                      <a:pt x="70190" y="585082"/>
                    </a:lnTo>
                    <a:lnTo>
                      <a:pt x="52805" y="638780"/>
                    </a:lnTo>
                    <a:close/>
                  </a:path>
                </a:pathLst>
              </a:custGeom>
              <a:solidFill>
                <a:srgbClr val="E0FAC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" descr="5751f8c8-a697-4b61-b182-c9a55b44c642"/>
              <p:cNvSpPr/>
              <p:nvPr/>
            </p:nvSpPr>
            <p:spPr>
              <a:xfrm>
                <a:off x="3739918" y="1217998"/>
                <a:ext cx="487919" cy="474840"/>
              </a:xfrm>
              <a:custGeom>
                <a:gdLst>
                  <a:gd name="connsiteX0" fmla="*/ 0 w 487919"/>
                  <a:gd name="connsiteY0" fmla="*/ 9586 h 474840"/>
                  <a:gd name="connsiteX1" fmla="*/ 86925 w 487919"/>
                  <a:gd name="connsiteY1" fmla="*/ 94156 h 474840"/>
                  <a:gd name="connsiteX2" fmla="*/ 68565 w 487919"/>
                  <a:gd name="connsiteY2" fmla="*/ 224544 h 474840"/>
                  <a:gd name="connsiteX3" fmla="*/ 78558 w 487919"/>
                  <a:gd name="connsiteY3" fmla="*/ 234699 h 474840"/>
                  <a:gd name="connsiteX4" fmla="*/ 98055 w 487919"/>
                  <a:gd name="connsiteY4" fmla="*/ 108210 h 474840"/>
                  <a:gd name="connsiteX5" fmla="*/ 95293 w 487919"/>
                  <a:gd name="connsiteY5" fmla="*/ 102280 h 474840"/>
                  <a:gd name="connsiteX6" fmla="*/ 196923 w 487919"/>
                  <a:gd name="connsiteY6" fmla="*/ 201147 h 474840"/>
                  <a:gd name="connsiteX7" fmla="*/ 179212 w 487919"/>
                  <a:gd name="connsiteY7" fmla="*/ 326580 h 474840"/>
                  <a:gd name="connsiteX8" fmla="*/ 189205 w 487919"/>
                  <a:gd name="connsiteY8" fmla="*/ 336735 h 474840"/>
                  <a:gd name="connsiteX9" fmla="*/ 208377 w 487919"/>
                  <a:gd name="connsiteY9" fmla="*/ 212277 h 474840"/>
                  <a:gd name="connsiteX10" fmla="*/ 325605 w 487919"/>
                  <a:gd name="connsiteY10" fmla="*/ 326336 h 474840"/>
                  <a:gd name="connsiteX11" fmla="*/ 314313 w 487919"/>
                  <a:gd name="connsiteY11" fmla="*/ 410906 h 474840"/>
                  <a:gd name="connsiteX12" fmla="*/ 324305 w 487919"/>
                  <a:gd name="connsiteY12" fmla="*/ 421142 h 474840"/>
                  <a:gd name="connsiteX13" fmla="*/ 336979 w 487919"/>
                  <a:gd name="connsiteY13" fmla="*/ 337385 h 474840"/>
                  <a:gd name="connsiteX14" fmla="*/ 478334 w 487919"/>
                  <a:gd name="connsiteY14" fmla="*/ 474841 h 474840"/>
                  <a:gd name="connsiteX15" fmla="*/ 487920 w 487919"/>
                  <a:gd name="connsiteY15" fmla="*/ 465254 h 474840"/>
                  <a:gd name="connsiteX16" fmla="*/ 391083 w 487919"/>
                  <a:gd name="connsiteY16" fmla="*/ 371017 h 474840"/>
                  <a:gd name="connsiteX17" fmla="*/ 474434 w 487919"/>
                  <a:gd name="connsiteY17" fmla="*/ 381010 h 474840"/>
                  <a:gd name="connsiteX18" fmla="*/ 467285 w 487919"/>
                  <a:gd name="connsiteY18" fmla="*/ 368662 h 474840"/>
                  <a:gd name="connsiteX19" fmla="*/ 375648 w 487919"/>
                  <a:gd name="connsiteY19" fmla="*/ 356070 h 474840"/>
                  <a:gd name="connsiteX20" fmla="*/ 273612 w 487919"/>
                  <a:gd name="connsiteY20" fmla="*/ 256796 h 474840"/>
                  <a:gd name="connsiteX21" fmla="*/ 401238 w 487919"/>
                  <a:gd name="connsiteY21" fmla="*/ 246885 h 474840"/>
                  <a:gd name="connsiteX22" fmla="*/ 394089 w 487919"/>
                  <a:gd name="connsiteY22" fmla="*/ 234536 h 474840"/>
                  <a:gd name="connsiteX23" fmla="*/ 260939 w 487919"/>
                  <a:gd name="connsiteY23" fmla="*/ 244447 h 474840"/>
                  <a:gd name="connsiteX24" fmla="*/ 153379 w 487919"/>
                  <a:gd name="connsiteY24" fmla="*/ 139893 h 474840"/>
                  <a:gd name="connsiteX25" fmla="*/ 294490 w 487919"/>
                  <a:gd name="connsiteY25" fmla="*/ 123889 h 474840"/>
                  <a:gd name="connsiteX26" fmla="*/ 287341 w 487919"/>
                  <a:gd name="connsiteY26" fmla="*/ 111541 h 474840"/>
                  <a:gd name="connsiteX27" fmla="*/ 140624 w 487919"/>
                  <a:gd name="connsiteY27" fmla="*/ 127464 h 474840"/>
                  <a:gd name="connsiteX28" fmla="*/ 62798 w 487919"/>
                  <a:gd name="connsiteY28" fmla="*/ 51830 h 474840"/>
                  <a:gd name="connsiteX29" fmla="*/ 168002 w 487919"/>
                  <a:gd name="connsiteY29" fmla="*/ 38913 h 474840"/>
                  <a:gd name="connsiteX30" fmla="*/ 160853 w 487919"/>
                  <a:gd name="connsiteY30" fmla="*/ 26484 h 474840"/>
                  <a:gd name="connsiteX31" fmla="*/ 50124 w 487919"/>
                  <a:gd name="connsiteY31" fmla="*/ 39401 h 474840"/>
                  <a:gd name="connsiteX32" fmla="*/ 9586 w 487919"/>
                  <a:gd name="connsiteY32" fmla="*/ 0 h 47484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87919" h="474840">
                    <a:moveTo>
                      <a:pt x="0" y="9586"/>
                    </a:moveTo>
                    <a:lnTo>
                      <a:pt x="86925" y="94156"/>
                    </a:lnTo>
                    <a:lnTo>
                      <a:pt x="68565" y="224544"/>
                    </a:lnTo>
                    <a:lnTo>
                      <a:pt x="78558" y="234699"/>
                    </a:lnTo>
                    <a:lnTo>
                      <a:pt x="98055" y="108210"/>
                    </a:lnTo>
                    <a:lnTo>
                      <a:pt x="95293" y="102280"/>
                    </a:lnTo>
                    <a:lnTo>
                      <a:pt x="196923" y="201147"/>
                    </a:lnTo>
                    <a:lnTo>
                      <a:pt x="179212" y="326580"/>
                    </a:lnTo>
                    <a:lnTo>
                      <a:pt x="189205" y="336735"/>
                    </a:lnTo>
                    <a:lnTo>
                      <a:pt x="208377" y="212277"/>
                    </a:lnTo>
                    <a:lnTo>
                      <a:pt x="325605" y="326336"/>
                    </a:lnTo>
                    <a:lnTo>
                      <a:pt x="314313" y="410906"/>
                    </a:lnTo>
                    <a:lnTo>
                      <a:pt x="324305" y="421142"/>
                    </a:lnTo>
                    <a:lnTo>
                      <a:pt x="336979" y="337385"/>
                    </a:lnTo>
                    <a:lnTo>
                      <a:pt x="478334" y="474841"/>
                    </a:lnTo>
                    <a:lnTo>
                      <a:pt x="487920" y="465254"/>
                    </a:lnTo>
                    <a:lnTo>
                      <a:pt x="391083" y="371017"/>
                    </a:lnTo>
                    <a:lnTo>
                      <a:pt x="474434" y="381010"/>
                    </a:lnTo>
                    <a:lnTo>
                      <a:pt x="467285" y="368662"/>
                    </a:lnTo>
                    <a:lnTo>
                      <a:pt x="375648" y="356070"/>
                    </a:lnTo>
                    <a:lnTo>
                      <a:pt x="273612" y="256796"/>
                    </a:lnTo>
                    <a:lnTo>
                      <a:pt x="401238" y="246885"/>
                    </a:lnTo>
                    <a:lnTo>
                      <a:pt x="394089" y="234536"/>
                    </a:lnTo>
                    <a:lnTo>
                      <a:pt x="260939" y="244447"/>
                    </a:lnTo>
                    <a:lnTo>
                      <a:pt x="153379" y="139893"/>
                    </a:lnTo>
                    <a:lnTo>
                      <a:pt x="294490" y="123889"/>
                    </a:lnTo>
                    <a:lnTo>
                      <a:pt x="287341" y="111541"/>
                    </a:lnTo>
                    <a:lnTo>
                      <a:pt x="140624" y="127464"/>
                    </a:lnTo>
                    <a:lnTo>
                      <a:pt x="62798" y="51830"/>
                    </a:lnTo>
                    <a:lnTo>
                      <a:pt x="168002" y="38913"/>
                    </a:lnTo>
                    <a:lnTo>
                      <a:pt x="160853" y="26484"/>
                    </a:lnTo>
                    <a:lnTo>
                      <a:pt x="50124" y="39401"/>
                    </a:lnTo>
                    <a:lnTo>
                      <a:pt x="9586" y="0"/>
                    </a:lnTo>
                    <a:close/>
                  </a:path>
                </a:pathLst>
              </a:custGeom>
              <a:solidFill>
                <a:srgbClr val="E0FAC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1" name="" descr="6575dc49-12c5-44a4-ab6b-7057562b4a9c"/>
            <p:cNvGrpSpPr/>
            <p:nvPr/>
          </p:nvGrpSpPr>
          <p:grpSpPr>
            <a:xfrm>
              <a:off x="2630021" y="2552029"/>
              <a:ext cx="1488456" cy="760134"/>
              <a:chOff x="2844585" y="2365061"/>
              <a:chExt cx="1488456" cy="760134"/>
            </a:xfrm>
          </p:grpSpPr>
          <p:sp>
            <p:nvSpPr>
              <p:cNvPr id="22" name="" descr="0e432743-3bcf-40a5-8eec-1bca907bb2aa"/>
              <p:cNvSpPr/>
              <p:nvPr/>
            </p:nvSpPr>
            <p:spPr>
              <a:xfrm>
                <a:off x="2844585" y="2365061"/>
                <a:ext cx="1488456" cy="760134"/>
              </a:xfrm>
              <a:custGeom>
                <a:gdLst>
                  <a:gd name="connsiteX0" fmla="*/ 4630 w 1488456"/>
                  <a:gd name="connsiteY0" fmla="*/ 603470 h 760134"/>
                  <a:gd name="connsiteX1" fmla="*/ 1488457 w 1488456"/>
                  <a:gd name="connsiteY1" fmla="*/ 78830 h 760134"/>
                  <a:gd name="connsiteX2" fmla="*/ 0 w 1488456"/>
                  <a:gd name="connsiteY2" fmla="*/ 605745 h 760134"/>
                  <a:gd name="connsiteX3" fmla="*/ 4630 w 1488456"/>
                  <a:gd name="connsiteY3" fmla="*/ 603470 h 76013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8456" h="760134">
                    <a:moveTo>
                      <a:pt x="4630" y="603470"/>
                    </a:moveTo>
                    <a:cubicBezTo>
                      <a:pt x="664452" y="1055808"/>
                      <a:pt x="1195510" y="418571"/>
                      <a:pt x="1488457" y="78830"/>
                    </a:cubicBezTo>
                    <a:cubicBezTo>
                      <a:pt x="972753" y="-78692"/>
                      <a:pt x="116253" y="-45709"/>
                      <a:pt x="0" y="605745"/>
                    </a:cubicBezTo>
                    <a:lnTo>
                      <a:pt x="4630" y="603470"/>
                    </a:lnTo>
                    <a:close/>
                  </a:path>
                </a:pathLst>
              </a:custGeom>
              <a:solidFill>
                <a:srgbClr val="D68F3D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" descr="1ff464a6-bc6f-4313-b7f2-b09ffd567823"/>
              <p:cNvSpPr/>
              <p:nvPr/>
            </p:nvSpPr>
            <p:spPr>
              <a:xfrm>
                <a:off x="2866113" y="2447709"/>
                <a:ext cx="1295433" cy="615139"/>
              </a:xfrm>
              <a:custGeom>
                <a:gdLst>
                  <a:gd name="connsiteX0" fmla="*/ 0 w 1295433"/>
                  <a:gd name="connsiteY0" fmla="*/ 507499 h 615139"/>
                  <a:gd name="connsiteX1" fmla="*/ 7311 w 1295433"/>
                  <a:gd name="connsiteY1" fmla="*/ 529677 h 615139"/>
                  <a:gd name="connsiteX2" fmla="*/ 227387 w 1295433"/>
                  <a:gd name="connsiteY2" fmla="*/ 444864 h 615139"/>
                  <a:gd name="connsiteX3" fmla="*/ 448032 w 1295433"/>
                  <a:gd name="connsiteY3" fmla="*/ 615140 h 615139"/>
                  <a:gd name="connsiteX4" fmla="*/ 465660 w 1295433"/>
                  <a:gd name="connsiteY4" fmla="*/ 605960 h 615139"/>
                  <a:gd name="connsiteX5" fmla="*/ 249241 w 1295433"/>
                  <a:gd name="connsiteY5" fmla="*/ 436415 h 615139"/>
                  <a:gd name="connsiteX6" fmla="*/ 539669 w 1295433"/>
                  <a:gd name="connsiteY6" fmla="*/ 324549 h 615139"/>
                  <a:gd name="connsiteX7" fmla="*/ 752515 w 1295433"/>
                  <a:gd name="connsiteY7" fmla="*/ 488895 h 615139"/>
                  <a:gd name="connsiteX8" fmla="*/ 770225 w 1295433"/>
                  <a:gd name="connsiteY8" fmla="*/ 479715 h 615139"/>
                  <a:gd name="connsiteX9" fmla="*/ 561441 w 1295433"/>
                  <a:gd name="connsiteY9" fmla="*/ 316181 h 615139"/>
                  <a:gd name="connsiteX10" fmla="*/ 832616 w 1295433"/>
                  <a:gd name="connsiteY10" fmla="*/ 211627 h 615139"/>
                  <a:gd name="connsiteX11" fmla="*/ 971453 w 1295433"/>
                  <a:gd name="connsiteY11" fmla="*/ 316994 h 615139"/>
                  <a:gd name="connsiteX12" fmla="*/ 989082 w 1295433"/>
                  <a:gd name="connsiteY12" fmla="*/ 307814 h 615139"/>
                  <a:gd name="connsiteX13" fmla="*/ 854388 w 1295433"/>
                  <a:gd name="connsiteY13" fmla="*/ 203260 h 615139"/>
                  <a:gd name="connsiteX14" fmla="*/ 1067396 w 1295433"/>
                  <a:gd name="connsiteY14" fmla="*/ 121208 h 615139"/>
                  <a:gd name="connsiteX15" fmla="*/ 1138886 w 1295433"/>
                  <a:gd name="connsiteY15" fmla="*/ 178400 h 615139"/>
                  <a:gd name="connsiteX16" fmla="*/ 1163014 w 1295433"/>
                  <a:gd name="connsiteY16" fmla="*/ 170601 h 615139"/>
                  <a:gd name="connsiteX17" fmla="*/ 1089493 w 1295433"/>
                  <a:gd name="connsiteY17" fmla="*/ 112678 h 615139"/>
                  <a:gd name="connsiteX18" fmla="*/ 1295433 w 1295433"/>
                  <a:gd name="connsiteY18" fmla="*/ 33308 h 615139"/>
                  <a:gd name="connsiteX19" fmla="*/ 1293159 w 1295433"/>
                  <a:gd name="connsiteY19" fmla="*/ 12348 h 615139"/>
                  <a:gd name="connsiteX20" fmla="*/ 1034657 w 1295433"/>
                  <a:gd name="connsiteY20" fmla="*/ 111297 h 615139"/>
                  <a:gd name="connsiteX21" fmla="*/ 1102085 w 1295433"/>
                  <a:gd name="connsiteY21" fmla="*/ 812 h 615139"/>
                  <a:gd name="connsiteX22" fmla="*/ 1082182 w 1295433"/>
                  <a:gd name="connsiteY22" fmla="*/ 0 h 615139"/>
                  <a:gd name="connsiteX23" fmla="*/ 1005898 w 1295433"/>
                  <a:gd name="connsiteY23" fmla="*/ 121046 h 615139"/>
                  <a:gd name="connsiteX24" fmla="*/ 1008661 w 1295433"/>
                  <a:gd name="connsiteY24" fmla="*/ 121289 h 615139"/>
                  <a:gd name="connsiteX25" fmla="*/ 803289 w 1295433"/>
                  <a:gd name="connsiteY25" fmla="*/ 199929 h 615139"/>
                  <a:gd name="connsiteX26" fmla="*/ 910199 w 1295433"/>
                  <a:gd name="connsiteY26" fmla="*/ 14867 h 615139"/>
                  <a:gd name="connsiteX27" fmla="*/ 890296 w 1295433"/>
                  <a:gd name="connsiteY27" fmla="*/ 14054 h 615139"/>
                  <a:gd name="connsiteX28" fmla="*/ 774124 w 1295433"/>
                  <a:gd name="connsiteY28" fmla="*/ 211058 h 615139"/>
                  <a:gd name="connsiteX29" fmla="*/ 491901 w 1295433"/>
                  <a:gd name="connsiteY29" fmla="*/ 319106 h 615139"/>
                  <a:gd name="connsiteX30" fmla="*/ 613840 w 1295433"/>
                  <a:gd name="connsiteY30" fmla="*/ 77421 h 615139"/>
                  <a:gd name="connsiteX31" fmla="*/ 594018 w 1295433"/>
                  <a:gd name="connsiteY31" fmla="*/ 76608 h 615139"/>
                  <a:gd name="connsiteX32" fmla="*/ 463955 w 1295433"/>
                  <a:gd name="connsiteY32" fmla="*/ 329829 h 615139"/>
                  <a:gd name="connsiteX33" fmla="*/ 141112 w 1295433"/>
                  <a:gd name="connsiteY33" fmla="*/ 453475 h 615139"/>
                  <a:gd name="connsiteX34" fmla="*/ 263457 w 1295433"/>
                  <a:gd name="connsiteY34" fmla="*/ 210896 h 615139"/>
                  <a:gd name="connsiteX35" fmla="*/ 243554 w 1295433"/>
                  <a:gd name="connsiteY35" fmla="*/ 210165 h 615139"/>
                  <a:gd name="connsiteX36" fmla="*/ 113084 w 1295433"/>
                  <a:gd name="connsiteY36" fmla="*/ 464198 h 61513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95433" h="615139">
                    <a:moveTo>
                      <a:pt x="0" y="507499"/>
                    </a:moveTo>
                    <a:lnTo>
                      <a:pt x="7311" y="529677"/>
                    </a:lnTo>
                    <a:lnTo>
                      <a:pt x="227387" y="444864"/>
                    </a:lnTo>
                    <a:lnTo>
                      <a:pt x="448032" y="615140"/>
                    </a:lnTo>
                    <a:lnTo>
                      <a:pt x="465660" y="605960"/>
                    </a:lnTo>
                    <a:lnTo>
                      <a:pt x="249241" y="436415"/>
                    </a:lnTo>
                    <a:lnTo>
                      <a:pt x="539669" y="324549"/>
                    </a:lnTo>
                    <a:lnTo>
                      <a:pt x="752515" y="488895"/>
                    </a:lnTo>
                    <a:lnTo>
                      <a:pt x="770225" y="479715"/>
                    </a:lnTo>
                    <a:lnTo>
                      <a:pt x="561441" y="316181"/>
                    </a:lnTo>
                    <a:lnTo>
                      <a:pt x="832616" y="211627"/>
                    </a:lnTo>
                    <a:lnTo>
                      <a:pt x="971453" y="316994"/>
                    </a:lnTo>
                    <a:lnTo>
                      <a:pt x="989082" y="307814"/>
                    </a:lnTo>
                    <a:lnTo>
                      <a:pt x="854388" y="203260"/>
                    </a:lnTo>
                    <a:lnTo>
                      <a:pt x="1067396" y="121208"/>
                    </a:lnTo>
                    <a:lnTo>
                      <a:pt x="1138886" y="178400"/>
                    </a:lnTo>
                    <a:lnTo>
                      <a:pt x="1163014" y="170601"/>
                    </a:lnTo>
                    <a:lnTo>
                      <a:pt x="1089493" y="112678"/>
                    </a:lnTo>
                    <a:lnTo>
                      <a:pt x="1295433" y="33308"/>
                    </a:lnTo>
                    <a:lnTo>
                      <a:pt x="1293159" y="12348"/>
                    </a:lnTo>
                    <a:lnTo>
                      <a:pt x="1034657" y="111297"/>
                    </a:lnTo>
                    <a:lnTo>
                      <a:pt x="1102085" y="812"/>
                    </a:lnTo>
                    <a:lnTo>
                      <a:pt x="1082182" y="0"/>
                    </a:lnTo>
                    <a:lnTo>
                      <a:pt x="1005898" y="121046"/>
                    </a:lnTo>
                    <a:lnTo>
                      <a:pt x="1008661" y="121289"/>
                    </a:lnTo>
                    <a:lnTo>
                      <a:pt x="803289" y="199929"/>
                    </a:lnTo>
                    <a:lnTo>
                      <a:pt x="910199" y="14867"/>
                    </a:lnTo>
                    <a:lnTo>
                      <a:pt x="890296" y="14054"/>
                    </a:lnTo>
                    <a:lnTo>
                      <a:pt x="774124" y="211058"/>
                    </a:lnTo>
                    <a:lnTo>
                      <a:pt x="491901" y="319106"/>
                    </a:lnTo>
                    <a:lnTo>
                      <a:pt x="613840" y="77421"/>
                    </a:lnTo>
                    <a:lnTo>
                      <a:pt x="594018" y="76608"/>
                    </a:lnTo>
                    <a:lnTo>
                      <a:pt x="463955" y="329829"/>
                    </a:lnTo>
                    <a:lnTo>
                      <a:pt x="141112" y="453475"/>
                    </a:lnTo>
                    <a:lnTo>
                      <a:pt x="263457" y="210896"/>
                    </a:lnTo>
                    <a:lnTo>
                      <a:pt x="243554" y="210165"/>
                    </a:lnTo>
                    <a:lnTo>
                      <a:pt x="113084" y="464198"/>
                    </a:lnTo>
                    <a:close/>
                  </a:path>
                </a:pathLst>
              </a:custGeom>
              <a:solidFill>
                <a:srgbClr val="FFE6BD">
                  <a:alpha val="49000"/>
                </a:srgbClr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7" name="" descr="6827fcf3-c7e6-42f9-9519-69e2c1a8855e"/>
            <p:cNvSpPr/>
            <p:nvPr/>
          </p:nvSpPr>
          <p:spPr>
            <a:xfrm>
              <a:off x="3507493" y="6413542"/>
              <a:ext cx="8681743" cy="432677"/>
            </a:xfrm>
            <a:custGeom>
              <a:gdLst>
                <a:gd name="connsiteX0" fmla="*/ 0 w 8681743"/>
                <a:gd name="connsiteY0" fmla="*/ 0 h 432677"/>
                <a:gd name="connsiteX1" fmla="*/ 8681744 w 8681743"/>
                <a:gd name="connsiteY1" fmla="*/ 0 h 432677"/>
                <a:gd name="connsiteX2" fmla="*/ 8681744 w 8681743"/>
                <a:gd name="connsiteY2" fmla="*/ 432678 h 432677"/>
                <a:gd name="connsiteX3" fmla="*/ 0 w 8681743"/>
                <a:gd name="connsiteY3" fmla="*/ 432678 h 4326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1743" h="432677">
                  <a:moveTo>
                    <a:pt x="0" y="0"/>
                  </a:moveTo>
                  <a:lnTo>
                    <a:pt x="8681744" y="0"/>
                  </a:lnTo>
                  <a:lnTo>
                    <a:pt x="8681744" y="432678"/>
                  </a:lnTo>
                  <a:lnTo>
                    <a:pt x="0" y="432678"/>
                  </a:lnTo>
                  <a:close/>
                </a:path>
              </a:pathLst>
            </a:custGeom>
            <a:solidFill>
              <a:srgbClr val="DBB567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" descr="0110b99b-8cd1-4ed1-a117-7728f77222aa"/>
            <p:cNvSpPr/>
            <p:nvPr/>
          </p:nvSpPr>
          <p:spPr>
            <a:xfrm>
              <a:off x="3507493" y="5983058"/>
              <a:ext cx="8681743" cy="633662"/>
            </a:xfrm>
            <a:custGeom>
              <a:gdLst>
                <a:gd name="connsiteX0" fmla="*/ 0 w 8681743"/>
                <a:gd name="connsiteY0" fmla="*/ 0 h 633662"/>
                <a:gd name="connsiteX1" fmla="*/ 8681744 w 8681743"/>
                <a:gd name="connsiteY1" fmla="*/ 0 h 633662"/>
                <a:gd name="connsiteX2" fmla="*/ 8681744 w 8681743"/>
                <a:gd name="connsiteY2" fmla="*/ 633662 h 633662"/>
                <a:gd name="connsiteX3" fmla="*/ 0 w 8681743"/>
                <a:gd name="connsiteY3" fmla="*/ 633662 h 6336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1743" h="633662">
                  <a:moveTo>
                    <a:pt x="0" y="0"/>
                  </a:moveTo>
                  <a:lnTo>
                    <a:pt x="8681744" y="0"/>
                  </a:lnTo>
                  <a:lnTo>
                    <a:pt x="8681744" y="633662"/>
                  </a:lnTo>
                  <a:lnTo>
                    <a:pt x="0" y="633662"/>
                  </a:lnTo>
                  <a:close/>
                </a:path>
              </a:pathLst>
            </a:custGeom>
            <a:solidFill>
              <a:srgbClr val="F7D6A6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" descr="c4d75676-fdb5-4e8a-8675-8d28e6bb1594"/>
            <p:cNvSpPr/>
            <p:nvPr/>
          </p:nvSpPr>
          <p:spPr>
            <a:xfrm>
              <a:off x="3507493" y="5548431"/>
              <a:ext cx="8681743" cy="633662"/>
            </a:xfrm>
            <a:custGeom>
              <a:gdLst>
                <a:gd name="connsiteX0" fmla="*/ 0 w 8681743"/>
                <a:gd name="connsiteY0" fmla="*/ 0 h 633662"/>
                <a:gd name="connsiteX1" fmla="*/ 8681744 w 8681743"/>
                <a:gd name="connsiteY1" fmla="*/ 0 h 633662"/>
                <a:gd name="connsiteX2" fmla="*/ 8681744 w 8681743"/>
                <a:gd name="connsiteY2" fmla="*/ 633662 h 633662"/>
                <a:gd name="connsiteX3" fmla="*/ 0 w 8681743"/>
                <a:gd name="connsiteY3" fmla="*/ 633662 h 6336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1743" h="633662">
                  <a:moveTo>
                    <a:pt x="0" y="0"/>
                  </a:moveTo>
                  <a:lnTo>
                    <a:pt x="8681744" y="0"/>
                  </a:lnTo>
                  <a:lnTo>
                    <a:pt x="8681744" y="633662"/>
                  </a:lnTo>
                  <a:lnTo>
                    <a:pt x="0" y="633662"/>
                  </a:lnTo>
                  <a:close/>
                </a:path>
              </a:pathLst>
            </a:custGeom>
            <a:solidFill>
              <a:srgbClr val="DBB567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" descr="70036300-1fd3-4c01-921a-bae9914b9455"/>
            <p:cNvSpPr/>
            <p:nvPr/>
          </p:nvSpPr>
          <p:spPr>
            <a:xfrm>
              <a:off x="3507493" y="5121927"/>
              <a:ext cx="8681743" cy="633662"/>
            </a:xfrm>
            <a:custGeom>
              <a:gdLst>
                <a:gd name="connsiteX0" fmla="*/ 0 w 8681743"/>
                <a:gd name="connsiteY0" fmla="*/ 0 h 633662"/>
                <a:gd name="connsiteX1" fmla="*/ 8681744 w 8681743"/>
                <a:gd name="connsiteY1" fmla="*/ 0 h 633662"/>
                <a:gd name="connsiteX2" fmla="*/ 8681744 w 8681743"/>
                <a:gd name="connsiteY2" fmla="*/ 633662 h 633662"/>
                <a:gd name="connsiteX3" fmla="*/ 0 w 8681743"/>
                <a:gd name="connsiteY3" fmla="*/ 633662 h 6336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1743" h="633662">
                  <a:moveTo>
                    <a:pt x="0" y="0"/>
                  </a:moveTo>
                  <a:lnTo>
                    <a:pt x="8681744" y="0"/>
                  </a:lnTo>
                  <a:lnTo>
                    <a:pt x="8681744" y="633662"/>
                  </a:lnTo>
                  <a:lnTo>
                    <a:pt x="0" y="633662"/>
                  </a:lnTo>
                  <a:close/>
                </a:path>
              </a:pathLst>
            </a:custGeom>
            <a:solidFill>
              <a:srgbClr val="F7D6A6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3" name="" descr="3c9c39db-8014-4a2c-83a9-a189d4d79f01"/>
            <p:cNvSpPr/>
            <p:nvPr/>
          </p:nvSpPr>
          <p:spPr>
            <a:xfrm>
              <a:off x="-12426" y="0"/>
              <a:ext cx="5035211" cy="6857104"/>
            </a:xfrm>
            <a:custGeom>
              <a:gdLst>
                <a:gd name="connsiteX0" fmla="*/ 0 w 6356844"/>
                <a:gd name="connsiteY0" fmla="*/ 0 h 6857104"/>
                <a:gd name="connsiteX1" fmla="*/ 0 w 6356844"/>
                <a:gd name="connsiteY1" fmla="*/ 6857104 h 6857104"/>
                <a:gd name="connsiteX2" fmla="*/ 6356845 w 6356844"/>
                <a:gd name="connsiteY2" fmla="*/ 6857104 h 6857104"/>
                <a:gd name="connsiteX3" fmla="*/ 6038706 w 6356844"/>
                <a:gd name="connsiteY3" fmla="*/ 6701048 h 6857104"/>
                <a:gd name="connsiteX4" fmla="*/ 5135111 w 6356844"/>
                <a:gd name="connsiteY4" fmla="*/ 5507740 h 6857104"/>
                <a:gd name="connsiteX5" fmla="*/ 3453435 w 6356844"/>
                <a:gd name="connsiteY5" fmla="*/ 5180152 h 6857104"/>
                <a:gd name="connsiteX6" fmla="*/ 2394599 w 6356844"/>
                <a:gd name="connsiteY6" fmla="*/ 5180152 h 6857104"/>
                <a:gd name="connsiteX7" fmla="*/ 2407631 w 6356844"/>
                <a:gd name="connsiteY7" fmla="*/ 4640879 h 6857104"/>
                <a:gd name="connsiteX8" fmla="*/ 3946445 w 6356844"/>
                <a:gd name="connsiteY8" fmla="*/ 3174879 h 6857104"/>
                <a:gd name="connsiteX9" fmla="*/ 4494108 w 6356844"/>
                <a:gd name="connsiteY9" fmla="*/ 1253499 h 6857104"/>
                <a:gd name="connsiteX10" fmla="*/ 4333084 w 6356844"/>
                <a:gd name="connsiteY10" fmla="*/ 8145 h 6857104"/>
                <a:gd name="connsiteX11" fmla="*/ 0 w 6356844"/>
                <a:gd name="connsiteY11" fmla="*/ 0 h 68571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56844" h="6857104">
                  <a:moveTo>
                    <a:pt x="0" y="0"/>
                  </a:moveTo>
                  <a:lnTo>
                    <a:pt x="0" y="6857104"/>
                  </a:lnTo>
                  <a:lnTo>
                    <a:pt x="6356845" y="6857104"/>
                  </a:lnTo>
                  <a:cubicBezTo>
                    <a:pt x="6243713" y="6822733"/>
                    <a:pt x="6135304" y="6768895"/>
                    <a:pt x="6038706" y="6701048"/>
                  </a:cubicBezTo>
                  <a:cubicBezTo>
                    <a:pt x="5609551" y="6399443"/>
                    <a:pt x="5431422" y="5917998"/>
                    <a:pt x="5135111" y="5507740"/>
                  </a:cubicBezTo>
                  <a:cubicBezTo>
                    <a:pt x="4736093" y="4955598"/>
                    <a:pt x="4042392" y="4950385"/>
                    <a:pt x="3453435" y="5180152"/>
                  </a:cubicBezTo>
                  <a:lnTo>
                    <a:pt x="2394599" y="5180152"/>
                  </a:lnTo>
                  <a:lnTo>
                    <a:pt x="2407631" y="4640879"/>
                  </a:lnTo>
                  <a:cubicBezTo>
                    <a:pt x="2830839" y="3908246"/>
                    <a:pt x="3434132" y="3778660"/>
                    <a:pt x="3946445" y="3174879"/>
                  </a:cubicBezTo>
                  <a:cubicBezTo>
                    <a:pt x="4433754" y="2600583"/>
                    <a:pt x="4486859" y="1999327"/>
                    <a:pt x="4494108" y="1253499"/>
                  </a:cubicBezTo>
                  <a:cubicBezTo>
                    <a:pt x="4498262" y="828417"/>
                    <a:pt x="4426831" y="421254"/>
                    <a:pt x="4333084" y="81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81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8" name="" descr="454779cb-f583-435b-b321-ad35fb05acb6"/>
            <p:cNvGrpSpPr/>
            <p:nvPr/>
          </p:nvGrpSpPr>
          <p:grpSpPr>
            <a:xfrm>
              <a:off x="10936831" y="4754180"/>
              <a:ext cx="727095" cy="2092446"/>
              <a:chOff x="10936831" y="4754180"/>
              <a:chExt cx="727095" cy="2092446"/>
            </a:xfrm>
          </p:grpSpPr>
          <p:sp>
            <p:nvSpPr>
              <p:cNvPr id="29" name="" descr="8a8dce41-43a9-4e20-92cd-639a4a0cec71"/>
              <p:cNvSpPr/>
              <p:nvPr/>
            </p:nvSpPr>
            <p:spPr>
              <a:xfrm>
                <a:off x="11287731" y="4944177"/>
                <a:ext cx="28271" cy="1902449"/>
              </a:xfrm>
              <a:custGeom>
                <a:gdLst>
                  <a:gd name="connsiteX0" fmla="*/ 0 w 28271"/>
                  <a:gd name="connsiteY0" fmla="*/ 0 h 1902449"/>
                  <a:gd name="connsiteX1" fmla="*/ 28270 w 28271"/>
                  <a:gd name="connsiteY1" fmla="*/ 0 h 1902449"/>
                  <a:gd name="connsiteX2" fmla="*/ 28270 w 28271"/>
                  <a:gd name="connsiteY2" fmla="*/ 1902449 h 1902449"/>
                  <a:gd name="connsiteX3" fmla="*/ 0 w 28271"/>
                  <a:gd name="connsiteY3" fmla="*/ 1902449 h 19024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71" h="1902449">
                    <a:moveTo>
                      <a:pt x="0" y="0"/>
                    </a:moveTo>
                    <a:lnTo>
                      <a:pt x="28270" y="0"/>
                    </a:lnTo>
                    <a:lnTo>
                      <a:pt x="28270" y="1902449"/>
                    </a:lnTo>
                    <a:lnTo>
                      <a:pt x="0" y="1902449"/>
                    </a:ln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30" name="" descr="dbe15186-f651-4721-aa42-2e06bdcdcafd"/>
              <p:cNvGrpSpPr/>
              <p:nvPr/>
            </p:nvGrpSpPr>
            <p:grpSpPr>
              <a:xfrm>
                <a:off x="11038490" y="5424539"/>
                <a:ext cx="281492" cy="315533"/>
                <a:chOff x="11038490" y="5424539"/>
                <a:chExt cx="281492" cy="315533"/>
              </a:xfrm>
            </p:grpSpPr>
            <p:sp>
              <p:nvSpPr>
                <p:cNvPr id="31" name="" descr="8a577a07-503d-40f8-b6ac-eb78cc9b3216"/>
                <p:cNvSpPr/>
                <p:nvPr/>
              </p:nvSpPr>
              <p:spPr>
                <a:xfrm>
                  <a:off x="11046578" y="5424539"/>
                  <a:ext cx="171205" cy="206998"/>
                </a:xfrm>
                <a:custGeom>
                  <a:gdLst>
                    <a:gd name="connsiteX0" fmla="*/ 69496 w 171205"/>
                    <a:gd name="connsiteY0" fmla="*/ 154194 h 206998"/>
                    <a:gd name="connsiteX1" fmla="*/ 49510 w 171205"/>
                    <a:gd name="connsiteY1" fmla="*/ 131040 h 206998"/>
                    <a:gd name="connsiteX2" fmla="*/ 31882 w 171205"/>
                    <a:gd name="connsiteY2" fmla="*/ 110487 h 206998"/>
                    <a:gd name="connsiteX3" fmla="*/ 18152 w 171205"/>
                    <a:gd name="connsiteY3" fmla="*/ 86928 h 206998"/>
                    <a:gd name="connsiteX4" fmla="*/ 6860 w 171205"/>
                    <a:gd name="connsiteY4" fmla="*/ 55894 h 206998"/>
                    <a:gd name="connsiteX5" fmla="*/ 12953 w 171205"/>
                    <a:gd name="connsiteY5" fmla="*/ 35341 h 206998"/>
                    <a:gd name="connsiteX6" fmla="*/ 31882 w 171205"/>
                    <a:gd name="connsiteY6" fmla="*/ 11782 h 206998"/>
                    <a:gd name="connsiteX7" fmla="*/ 68196 w 171205"/>
                    <a:gd name="connsiteY7" fmla="*/ 21287 h 206998"/>
                    <a:gd name="connsiteX8" fmla="*/ 93948 w 171205"/>
                    <a:gd name="connsiteY8" fmla="*/ 32416 h 206998"/>
                    <a:gd name="connsiteX9" fmla="*/ 115232 w 171205"/>
                    <a:gd name="connsiteY9" fmla="*/ 54920 h 206998"/>
                    <a:gd name="connsiteX10" fmla="*/ 144316 w 171205"/>
                    <a:gd name="connsiteY10" fmla="*/ 83759 h 206998"/>
                    <a:gd name="connsiteX11" fmla="*/ 171206 w 171205"/>
                    <a:gd name="connsiteY11" fmla="*/ 206999 h 206998"/>
                    <a:gd name="connsiteX12" fmla="*/ 69496 w 171205"/>
                    <a:gd name="connsiteY12" fmla="*/ 154194 h 20699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1205" h="206998">
                      <a:moveTo>
                        <a:pt x="69496" y="154194"/>
                      </a:moveTo>
                      <a:cubicBezTo>
                        <a:pt x="54628" y="160855"/>
                        <a:pt x="31638" y="144039"/>
                        <a:pt x="49510" y="131040"/>
                      </a:cubicBezTo>
                      <a:cubicBezTo>
                        <a:pt x="37081" y="133071"/>
                        <a:pt x="22864" y="123648"/>
                        <a:pt x="31882" y="110487"/>
                      </a:cubicBezTo>
                      <a:cubicBezTo>
                        <a:pt x="18396" y="109918"/>
                        <a:pt x="6860" y="97489"/>
                        <a:pt x="18152" y="86928"/>
                      </a:cubicBezTo>
                      <a:cubicBezTo>
                        <a:pt x="4910" y="83190"/>
                        <a:pt x="-7275" y="65318"/>
                        <a:pt x="6860" y="55894"/>
                      </a:cubicBezTo>
                      <a:cubicBezTo>
                        <a:pt x="-4270" y="46796"/>
                        <a:pt x="-1588" y="34041"/>
                        <a:pt x="12953" y="35341"/>
                      </a:cubicBezTo>
                      <a:cubicBezTo>
                        <a:pt x="-3700" y="21774"/>
                        <a:pt x="14740" y="-160"/>
                        <a:pt x="31882" y="11782"/>
                      </a:cubicBezTo>
                      <a:cubicBezTo>
                        <a:pt x="38543" y="-9665"/>
                        <a:pt x="65677" y="977"/>
                        <a:pt x="68196" y="21287"/>
                      </a:cubicBezTo>
                      <a:cubicBezTo>
                        <a:pt x="78351" y="6988"/>
                        <a:pt x="93136" y="20068"/>
                        <a:pt x="93948" y="32416"/>
                      </a:cubicBezTo>
                      <a:cubicBezTo>
                        <a:pt x="108490" y="23236"/>
                        <a:pt x="120513" y="39891"/>
                        <a:pt x="115232" y="54920"/>
                      </a:cubicBezTo>
                      <a:cubicBezTo>
                        <a:pt x="131480" y="49801"/>
                        <a:pt x="150572" y="67349"/>
                        <a:pt x="144316" y="83759"/>
                      </a:cubicBezTo>
                      <a:lnTo>
                        <a:pt x="171206" y="206999"/>
                      </a:lnTo>
                      <a:lnTo>
                        <a:pt x="69496" y="154194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" name="" descr="34678d63-a910-4cad-b54c-7c4565a45577"/>
                <p:cNvSpPr/>
                <p:nvPr/>
              </p:nvSpPr>
              <p:spPr>
                <a:xfrm>
                  <a:off x="11038490" y="5567441"/>
                  <a:ext cx="259394" cy="157111"/>
                </a:xfrm>
                <a:custGeom>
                  <a:gdLst>
                    <a:gd name="connsiteX0" fmla="*/ 259395 w 259394"/>
                    <a:gd name="connsiteY0" fmla="*/ 147529 h 157111"/>
                    <a:gd name="connsiteX1" fmla="*/ 0 w 259394"/>
                    <a:gd name="connsiteY1" fmla="*/ 0 h 157111"/>
                    <a:gd name="connsiteX2" fmla="*/ 259395 w 259394"/>
                    <a:gd name="connsiteY2" fmla="*/ 147529 h 15711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9393" h="157111">
                      <a:moveTo>
                        <a:pt x="259395" y="147529"/>
                      </a:moveTo>
                      <a:cubicBezTo>
                        <a:pt x="259395" y="147529"/>
                        <a:pt x="220806" y="9505"/>
                        <a:pt x="0" y="0"/>
                      </a:cubicBezTo>
                      <a:cubicBezTo>
                        <a:pt x="0" y="0"/>
                        <a:pt x="162722" y="202934"/>
                        <a:pt x="259395" y="147529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" name="" descr="d4fb0d62-3f11-4d7a-8b0a-c07783885ea4"/>
                <p:cNvSpPr/>
                <p:nvPr/>
              </p:nvSpPr>
              <p:spPr>
                <a:xfrm>
                  <a:off x="11179064" y="5453381"/>
                  <a:ext cx="134576" cy="264676"/>
                </a:xfrm>
                <a:custGeom>
                  <a:gdLst>
                    <a:gd name="connsiteX0" fmla="*/ 116547 w 134576"/>
                    <a:gd name="connsiteY0" fmla="*/ 264676 h 264676"/>
                    <a:gd name="connsiteX1" fmla="*/ 6143 w 134576"/>
                    <a:gd name="connsiteY1" fmla="*/ 0 h 264676"/>
                    <a:gd name="connsiteX2" fmla="*/ 116547 w 134576"/>
                    <a:gd name="connsiteY2" fmla="*/ 264676 h 2646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4576" h="264676">
                      <a:moveTo>
                        <a:pt x="116547" y="264676"/>
                      </a:moveTo>
                      <a:cubicBezTo>
                        <a:pt x="116547" y="264676"/>
                        <a:pt x="-31551" y="188961"/>
                        <a:pt x="6143" y="0"/>
                      </a:cubicBezTo>
                      <a:cubicBezTo>
                        <a:pt x="6143" y="0"/>
                        <a:pt x="192017" y="135588"/>
                        <a:pt x="116547" y="264676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4" name="" descr="5ae7486c-5599-400c-b53a-c2316873ec5b"/>
                <p:cNvSpPr/>
                <p:nvPr/>
              </p:nvSpPr>
              <p:spPr>
                <a:xfrm>
                  <a:off x="11274001" y="5695310"/>
                  <a:ext cx="45981" cy="44762"/>
                </a:xfrm>
                <a:custGeom>
                  <a:gdLst>
                    <a:gd name="connsiteX0" fmla="*/ 0 w 45981"/>
                    <a:gd name="connsiteY0" fmla="*/ 25022 h 44762"/>
                    <a:gd name="connsiteX1" fmla="*/ 16004 w 45981"/>
                    <a:gd name="connsiteY1" fmla="*/ 44763 h 44762"/>
                    <a:gd name="connsiteX2" fmla="*/ 45981 w 45981"/>
                    <a:gd name="connsiteY2" fmla="*/ 22178 h 44762"/>
                    <a:gd name="connsiteX3" fmla="*/ 30790 w 45981"/>
                    <a:gd name="connsiteY3" fmla="*/ 0 h 447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981" h="44762">
                      <a:moveTo>
                        <a:pt x="0" y="25022"/>
                      </a:moveTo>
                      <a:lnTo>
                        <a:pt x="16004" y="44763"/>
                      </a:lnTo>
                      <a:lnTo>
                        <a:pt x="45981" y="22178"/>
                      </a:lnTo>
                      <a:lnTo>
                        <a:pt x="30790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5" name="" descr="6b8093f7-c30b-47ae-b81c-3f6d9640cfe0"/>
              <p:cNvGrpSpPr/>
              <p:nvPr/>
            </p:nvGrpSpPr>
            <p:grpSpPr>
              <a:xfrm>
                <a:off x="11287597" y="5284058"/>
                <a:ext cx="169760" cy="218228"/>
                <a:chOff x="11287597" y="5284058"/>
                <a:chExt cx="169760" cy="218228"/>
              </a:xfrm>
            </p:grpSpPr>
            <p:sp>
              <p:nvSpPr>
                <p:cNvPr id="36" name="" descr="c159a63d-f61c-4b01-86a2-f028e11fdf12"/>
                <p:cNvSpPr/>
                <p:nvPr/>
              </p:nvSpPr>
              <p:spPr>
                <a:xfrm>
                  <a:off x="11347847" y="5284058"/>
                  <a:ext cx="97854" cy="142839"/>
                </a:xfrm>
                <a:custGeom>
                  <a:gdLst>
                    <a:gd name="connsiteX0" fmla="*/ 60848 w 97854"/>
                    <a:gd name="connsiteY0" fmla="*/ 100757 h 142839"/>
                    <a:gd name="connsiteX1" fmla="*/ 71734 w 97854"/>
                    <a:gd name="connsiteY1" fmla="*/ 84266 h 142839"/>
                    <a:gd name="connsiteX2" fmla="*/ 81320 w 97854"/>
                    <a:gd name="connsiteY2" fmla="*/ 69643 h 142839"/>
                    <a:gd name="connsiteX3" fmla="*/ 88144 w 97854"/>
                    <a:gd name="connsiteY3" fmla="*/ 53396 h 142839"/>
                    <a:gd name="connsiteX4" fmla="*/ 92856 w 97854"/>
                    <a:gd name="connsiteY4" fmla="*/ 32598 h 142839"/>
                    <a:gd name="connsiteX5" fmla="*/ 87250 w 97854"/>
                    <a:gd name="connsiteY5" fmla="*/ 20006 h 142839"/>
                    <a:gd name="connsiteX6" fmla="*/ 73196 w 97854"/>
                    <a:gd name="connsiteY6" fmla="*/ 6439 h 142839"/>
                    <a:gd name="connsiteX7" fmla="*/ 50693 w 97854"/>
                    <a:gd name="connsiteY7" fmla="*/ 15538 h 142839"/>
                    <a:gd name="connsiteX8" fmla="*/ 35177 w 97854"/>
                    <a:gd name="connsiteY8" fmla="*/ 24799 h 142839"/>
                    <a:gd name="connsiteX9" fmla="*/ 23397 w 97854"/>
                    <a:gd name="connsiteY9" fmla="*/ 40966 h 142839"/>
                    <a:gd name="connsiteX10" fmla="*/ 7149 w 97854"/>
                    <a:gd name="connsiteY10" fmla="*/ 61763 h 142839"/>
                    <a:gd name="connsiteX11" fmla="*/ 0 w 97854"/>
                    <a:gd name="connsiteY11" fmla="*/ 142840 h 142839"/>
                    <a:gd name="connsiteX12" fmla="*/ 60848 w 97854"/>
                    <a:gd name="connsiteY12" fmla="*/ 100757 h 14283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7854" h="142839">
                      <a:moveTo>
                        <a:pt x="60848" y="100757"/>
                      </a:moveTo>
                      <a:cubicBezTo>
                        <a:pt x="70921" y="103844"/>
                        <a:pt x="84245" y="91090"/>
                        <a:pt x="71734" y="84266"/>
                      </a:cubicBezTo>
                      <a:cubicBezTo>
                        <a:pt x="79858" y="84591"/>
                        <a:pt x="88144" y="77361"/>
                        <a:pt x="81320" y="69643"/>
                      </a:cubicBezTo>
                      <a:cubicBezTo>
                        <a:pt x="89851" y="68181"/>
                        <a:pt x="96268" y="59244"/>
                        <a:pt x="88144" y="53396"/>
                      </a:cubicBezTo>
                      <a:cubicBezTo>
                        <a:pt x="96349" y="49902"/>
                        <a:pt x="102686" y="37473"/>
                        <a:pt x="92856" y="32598"/>
                      </a:cubicBezTo>
                      <a:cubicBezTo>
                        <a:pt x="99193" y="25855"/>
                        <a:pt x="96430" y="17975"/>
                        <a:pt x="87250" y="20006"/>
                      </a:cubicBezTo>
                      <a:cubicBezTo>
                        <a:pt x="96837" y="9932"/>
                        <a:pt x="83188" y="-2578"/>
                        <a:pt x="73196" y="6439"/>
                      </a:cubicBezTo>
                      <a:cubicBezTo>
                        <a:pt x="67185" y="-6721"/>
                        <a:pt x="50693" y="2296"/>
                        <a:pt x="50693" y="15538"/>
                      </a:cubicBezTo>
                      <a:cubicBezTo>
                        <a:pt x="43057" y="7252"/>
                        <a:pt x="34689" y="16838"/>
                        <a:pt x="35177" y="24799"/>
                      </a:cubicBezTo>
                      <a:cubicBezTo>
                        <a:pt x="25103" y="20169"/>
                        <a:pt x="18767" y="31786"/>
                        <a:pt x="23397" y="40966"/>
                      </a:cubicBezTo>
                      <a:cubicBezTo>
                        <a:pt x="12592" y="39016"/>
                        <a:pt x="1788" y="51852"/>
                        <a:pt x="7149" y="61763"/>
                      </a:cubicBezTo>
                      <a:lnTo>
                        <a:pt x="0" y="142840"/>
                      </a:lnTo>
                      <a:lnTo>
                        <a:pt x="60848" y="100757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" descr="05f7f548-e963-410f-aaef-e711bf7edc29"/>
                <p:cNvSpPr/>
                <p:nvPr/>
              </p:nvSpPr>
              <p:spPr>
                <a:xfrm>
                  <a:off x="11303491" y="5371167"/>
                  <a:ext cx="153865" cy="119201"/>
                </a:xfrm>
                <a:custGeom>
                  <a:gdLst>
                    <a:gd name="connsiteX0" fmla="*/ 0 w 153865"/>
                    <a:gd name="connsiteY0" fmla="*/ 115684 h 119201"/>
                    <a:gd name="connsiteX1" fmla="*/ 153866 w 153865"/>
                    <a:gd name="connsiteY1" fmla="*/ 0 h 119201"/>
                    <a:gd name="connsiteX2" fmla="*/ 0 w 153865"/>
                    <a:gd name="connsiteY2" fmla="*/ 115684 h 1192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3865" h="119201">
                      <a:moveTo>
                        <a:pt x="0" y="115684"/>
                      </a:moveTo>
                      <a:cubicBezTo>
                        <a:pt x="0" y="115684"/>
                        <a:pt x="13405" y="24209"/>
                        <a:pt x="153866" y="0"/>
                      </a:cubicBezTo>
                      <a:cubicBezTo>
                        <a:pt x="153866" y="0"/>
                        <a:pt x="66372" y="143224"/>
                        <a:pt x="0" y="115684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8" name="" descr="44dca5f6-195b-4a8c-912f-b0387d4c3d10"/>
                <p:cNvSpPr/>
                <p:nvPr/>
              </p:nvSpPr>
              <p:spPr>
                <a:xfrm>
                  <a:off x="11287597" y="5310238"/>
                  <a:ext cx="76719" cy="178400"/>
                </a:xfrm>
                <a:custGeom>
                  <a:gdLst>
                    <a:gd name="connsiteX0" fmla="*/ 17600 w 76719"/>
                    <a:gd name="connsiteY0" fmla="*/ 178401 h 178400"/>
                    <a:gd name="connsiteX1" fmla="*/ 66506 w 76719"/>
                    <a:gd name="connsiteY1" fmla="*/ 0 h 178400"/>
                    <a:gd name="connsiteX2" fmla="*/ 17600 w 76719"/>
                    <a:gd name="connsiteY2" fmla="*/ 178401 h 1784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719" h="178400">
                      <a:moveTo>
                        <a:pt x="17600" y="178401"/>
                      </a:moveTo>
                      <a:cubicBezTo>
                        <a:pt x="17600" y="178401"/>
                        <a:pt x="106151" y="117796"/>
                        <a:pt x="66506" y="0"/>
                      </a:cubicBezTo>
                      <a:cubicBezTo>
                        <a:pt x="66506" y="0"/>
                        <a:pt x="-41298" y="102036"/>
                        <a:pt x="17600" y="178401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9" name="" descr="0770054a-635e-49f4-8caa-6b894e4e85b8"/>
                <p:cNvSpPr/>
                <p:nvPr/>
              </p:nvSpPr>
              <p:spPr>
                <a:xfrm>
                  <a:off x="11289518" y="5474828"/>
                  <a:ext cx="29652" cy="27458"/>
                </a:xfrm>
                <a:custGeom>
                  <a:gdLst>
                    <a:gd name="connsiteX0" fmla="*/ 29652 w 29652"/>
                    <a:gd name="connsiteY0" fmla="*/ 13486 h 27458"/>
                    <a:gd name="connsiteX1" fmla="*/ 21122 w 29652"/>
                    <a:gd name="connsiteY1" fmla="*/ 27459 h 27458"/>
                    <a:gd name="connsiteX2" fmla="*/ 0 w 29652"/>
                    <a:gd name="connsiteY2" fmla="*/ 15436 h 27458"/>
                    <a:gd name="connsiteX3" fmla="*/ 7961 w 29652"/>
                    <a:gd name="connsiteY3" fmla="*/ 0 h 274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652" h="27457">
                      <a:moveTo>
                        <a:pt x="29652" y="13486"/>
                      </a:moveTo>
                      <a:lnTo>
                        <a:pt x="21122" y="27459"/>
                      </a:lnTo>
                      <a:lnTo>
                        <a:pt x="0" y="15436"/>
                      </a:lnTo>
                      <a:lnTo>
                        <a:pt x="7961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0" name="" descr="b88c46d2-95cb-4834-8a57-7cec2fa62cc3"/>
              <p:cNvSpPr/>
              <p:nvPr/>
            </p:nvSpPr>
            <p:spPr>
              <a:xfrm>
                <a:off x="11016470" y="4903436"/>
                <a:ext cx="294626" cy="248386"/>
              </a:xfrm>
              <a:custGeom>
                <a:gdLst>
                  <a:gd name="connsiteX0" fmla="*/ 41518 w 294626"/>
                  <a:gd name="connsiteY0" fmla="*/ 131078 h 248386"/>
                  <a:gd name="connsiteX1" fmla="*/ 7722 w 294626"/>
                  <a:gd name="connsiteY1" fmla="*/ 248387 h 248386"/>
                  <a:gd name="connsiteX2" fmla="*/ 155170 w 294626"/>
                  <a:gd name="connsiteY2" fmla="*/ 127991 h 248386"/>
                  <a:gd name="connsiteX3" fmla="*/ 268498 w 294626"/>
                  <a:gd name="connsiteY3" fmla="*/ 22543 h 248386"/>
                  <a:gd name="connsiteX4" fmla="*/ 41518 w 294626"/>
                  <a:gd name="connsiteY4" fmla="*/ 131078 h 24838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26" h="248386">
                    <a:moveTo>
                      <a:pt x="41518" y="131078"/>
                    </a:moveTo>
                    <a:cubicBezTo>
                      <a:pt x="21127" y="161137"/>
                      <a:pt x="-16162" y="248387"/>
                      <a:pt x="7722" y="248387"/>
                    </a:cubicBezTo>
                    <a:cubicBezTo>
                      <a:pt x="48179" y="248387"/>
                      <a:pt x="103584" y="142777"/>
                      <a:pt x="155170" y="127991"/>
                    </a:cubicBezTo>
                    <a:cubicBezTo>
                      <a:pt x="202370" y="114506"/>
                      <a:pt x="355180" y="107681"/>
                      <a:pt x="268498" y="22543"/>
                    </a:cubicBezTo>
                    <a:cubicBezTo>
                      <a:pt x="193596" y="-51059"/>
                      <a:pt x="80025" y="74292"/>
                      <a:pt x="41518" y="131078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" descr="1ded6852-d10c-42ba-94b9-82f80fe57d58"/>
              <p:cNvSpPr/>
              <p:nvPr/>
            </p:nvSpPr>
            <p:spPr>
              <a:xfrm>
                <a:off x="11293249" y="4934981"/>
                <a:ext cx="209910" cy="155431"/>
              </a:xfrm>
              <a:custGeom>
                <a:gdLst>
                  <a:gd name="connsiteX0" fmla="*/ 178731 w 209910"/>
                  <a:gd name="connsiteY0" fmla="*/ 80848 h 155431"/>
                  <a:gd name="connsiteX1" fmla="*/ 204727 w 209910"/>
                  <a:gd name="connsiteY1" fmla="*/ 155425 h 155431"/>
                  <a:gd name="connsiteX2" fmla="*/ 98955 w 209910"/>
                  <a:gd name="connsiteY2" fmla="*/ 80930 h 155431"/>
                  <a:gd name="connsiteX3" fmla="*/ 17391 w 209910"/>
                  <a:gd name="connsiteY3" fmla="*/ 15451 h 155431"/>
                  <a:gd name="connsiteX4" fmla="*/ 178731 w 209910"/>
                  <a:gd name="connsiteY4" fmla="*/ 80848 h 15543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09" h="155431">
                    <a:moveTo>
                      <a:pt x="178731" y="80848"/>
                    </a:moveTo>
                    <a:cubicBezTo>
                      <a:pt x="193598" y="99696"/>
                      <a:pt x="221463" y="155019"/>
                      <a:pt x="204727" y="155425"/>
                    </a:cubicBezTo>
                    <a:cubicBezTo>
                      <a:pt x="176375" y="156157"/>
                      <a:pt x="135513" y="89459"/>
                      <a:pt x="98955" y="80930"/>
                    </a:cubicBezTo>
                    <a:cubicBezTo>
                      <a:pt x="65647" y="73130"/>
                      <a:pt x="-41588" y="71587"/>
                      <a:pt x="17391" y="15451"/>
                    </a:cubicBezTo>
                    <a:cubicBezTo>
                      <a:pt x="68491" y="-33130"/>
                      <a:pt x="150542" y="45184"/>
                      <a:pt x="178731" y="80848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" descr="ccc8330a-2971-4e43-b8af-e26c947b67af"/>
              <p:cNvSpPr/>
              <p:nvPr/>
            </p:nvSpPr>
            <p:spPr>
              <a:xfrm>
                <a:off x="11179410" y="4754180"/>
                <a:ext cx="150588" cy="213152"/>
              </a:xfrm>
              <a:custGeom>
                <a:gdLst>
                  <a:gd name="connsiteX0" fmla="*/ 73714 w 150588"/>
                  <a:gd name="connsiteY0" fmla="*/ 33368 h 213152"/>
                  <a:gd name="connsiteX1" fmla="*/ 30 w 150588"/>
                  <a:gd name="connsiteY1" fmla="*/ 4935 h 213152"/>
                  <a:gd name="connsiteX2" fmla="*/ 71032 w 150588"/>
                  <a:gd name="connsiteY2" fmla="*/ 113064 h 213152"/>
                  <a:gd name="connsiteX3" fmla="*/ 133911 w 150588"/>
                  <a:gd name="connsiteY3" fmla="*/ 196658 h 213152"/>
                  <a:gd name="connsiteX4" fmla="*/ 73714 w 150588"/>
                  <a:gd name="connsiteY4" fmla="*/ 33368 h 213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588" h="213152">
                    <a:moveTo>
                      <a:pt x="73714" y="33368"/>
                    </a:moveTo>
                    <a:cubicBezTo>
                      <a:pt x="55354" y="17852"/>
                      <a:pt x="1005" y="-11719"/>
                      <a:pt x="30" y="4935"/>
                    </a:cubicBezTo>
                    <a:cubicBezTo>
                      <a:pt x="-1595" y="33206"/>
                      <a:pt x="63721" y="76262"/>
                      <a:pt x="71032" y="113064"/>
                    </a:cubicBezTo>
                    <a:cubicBezTo>
                      <a:pt x="77776" y="146615"/>
                      <a:pt x="75825" y="253851"/>
                      <a:pt x="133911" y="196658"/>
                    </a:cubicBezTo>
                    <a:cubicBezTo>
                      <a:pt x="184036" y="147265"/>
                      <a:pt x="108483" y="62696"/>
                      <a:pt x="73714" y="33368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" descr="09de8108-c65e-413f-9fc3-3db84c8cf06c"/>
              <p:cNvSpPr/>
              <p:nvPr/>
            </p:nvSpPr>
            <p:spPr>
              <a:xfrm>
                <a:off x="11071124" y="5342562"/>
                <a:ext cx="235702" cy="146478"/>
              </a:xfrm>
              <a:custGeom>
                <a:gdLst>
                  <a:gd name="connsiteX0" fmla="*/ 83781 w 235702"/>
                  <a:gd name="connsiteY0" fmla="*/ 822 h 146478"/>
                  <a:gd name="connsiteX1" fmla="*/ 837 w 235702"/>
                  <a:gd name="connsiteY1" fmla="*/ 18857 h 146478"/>
                  <a:gd name="connsiteX2" fmla="*/ 128462 w 235702"/>
                  <a:gd name="connsiteY2" fmla="*/ 74018 h 146478"/>
                  <a:gd name="connsiteX3" fmla="*/ 234235 w 235702"/>
                  <a:gd name="connsiteY3" fmla="*/ 111956 h 146478"/>
                  <a:gd name="connsiteX4" fmla="*/ 83781 w 235702"/>
                  <a:gd name="connsiteY4" fmla="*/ 822 h 1464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02" h="146478">
                    <a:moveTo>
                      <a:pt x="83781" y="822"/>
                    </a:moveTo>
                    <a:cubicBezTo>
                      <a:pt x="58110" y="-2265"/>
                      <a:pt x="-8181" y="3259"/>
                      <a:pt x="837" y="18857"/>
                    </a:cubicBezTo>
                    <a:cubicBezTo>
                      <a:pt x="16110" y="45260"/>
                      <a:pt x="100110" y="45340"/>
                      <a:pt x="128462" y="74018"/>
                    </a:cubicBezTo>
                    <a:cubicBezTo>
                      <a:pt x="154297" y="100177"/>
                      <a:pt x="215875" y="197582"/>
                      <a:pt x="234235" y="111956"/>
                    </a:cubicBezTo>
                    <a:cubicBezTo>
                      <a:pt x="250158" y="37948"/>
                      <a:pt x="132281" y="6590"/>
                      <a:pt x="83781" y="822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" descr="42fec595-0639-4f88-bff4-1d03a2d5a1f1"/>
              <p:cNvSpPr/>
              <p:nvPr/>
            </p:nvSpPr>
            <p:spPr>
              <a:xfrm>
                <a:off x="10974886" y="5866141"/>
                <a:ext cx="306292" cy="244790"/>
              </a:xfrm>
              <a:custGeom>
                <a:gdLst>
                  <a:gd name="connsiteX0" fmla="*/ 41508 w 306292"/>
                  <a:gd name="connsiteY0" fmla="*/ 130971 h 244790"/>
                  <a:gd name="connsiteX1" fmla="*/ 8362 w 306292"/>
                  <a:gd name="connsiteY1" fmla="*/ 244786 h 244790"/>
                  <a:gd name="connsiteX2" fmla="*/ 160928 w 306292"/>
                  <a:gd name="connsiteY2" fmla="*/ 124797 h 244790"/>
                  <a:gd name="connsiteX3" fmla="*/ 277912 w 306292"/>
                  <a:gd name="connsiteY3" fmla="*/ 20243 h 244790"/>
                  <a:gd name="connsiteX4" fmla="*/ 41508 w 306292"/>
                  <a:gd name="connsiteY4" fmla="*/ 130971 h 244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6292" h="244790">
                    <a:moveTo>
                      <a:pt x="41508" y="130971"/>
                    </a:moveTo>
                    <a:cubicBezTo>
                      <a:pt x="20710" y="160380"/>
                      <a:pt x="-16741" y="245436"/>
                      <a:pt x="8362" y="244786"/>
                    </a:cubicBezTo>
                    <a:cubicBezTo>
                      <a:pt x="50849" y="243649"/>
                      <a:pt x="106904" y="140476"/>
                      <a:pt x="160928" y="124797"/>
                    </a:cubicBezTo>
                    <a:cubicBezTo>
                      <a:pt x="210241" y="110499"/>
                      <a:pt x="370768" y="99694"/>
                      <a:pt x="277912" y="20243"/>
                    </a:cubicBezTo>
                    <a:cubicBezTo>
                      <a:pt x="197649" y="-48485"/>
                      <a:pt x="80827" y="75322"/>
                      <a:pt x="41508" y="130971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" descr="a2db4dac-7633-4d1d-9b1e-640b87ecb2fb"/>
              <p:cNvSpPr/>
              <p:nvPr/>
            </p:nvSpPr>
            <p:spPr>
              <a:xfrm>
                <a:off x="10936831" y="6095758"/>
                <a:ext cx="378784" cy="385395"/>
              </a:xfrm>
              <a:custGeom>
                <a:gdLst>
                  <a:gd name="connsiteX0" fmla="*/ 33662 w 378784"/>
                  <a:gd name="connsiteY0" fmla="*/ 222492 h 385395"/>
                  <a:gd name="connsiteX1" fmla="*/ 15058 w 378784"/>
                  <a:gd name="connsiteY1" fmla="*/ 385132 h 385395"/>
                  <a:gd name="connsiteX2" fmla="*/ 194840 w 378784"/>
                  <a:gd name="connsiteY2" fmla="*/ 186340 h 385395"/>
                  <a:gd name="connsiteX3" fmla="*/ 329696 w 378784"/>
                  <a:gd name="connsiteY3" fmla="*/ 16714 h 385395"/>
                  <a:gd name="connsiteX4" fmla="*/ 33662 w 378784"/>
                  <a:gd name="connsiteY4" fmla="*/ 222492 h 3853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8784" h="385395">
                    <a:moveTo>
                      <a:pt x="33662" y="222492"/>
                    </a:moveTo>
                    <a:cubicBezTo>
                      <a:pt x="12215" y="267417"/>
                      <a:pt x="-18899" y="391874"/>
                      <a:pt x="15058" y="385132"/>
                    </a:cubicBezTo>
                    <a:cubicBezTo>
                      <a:pt x="72656" y="373677"/>
                      <a:pt x="124974" y="220298"/>
                      <a:pt x="194840" y="186340"/>
                    </a:cubicBezTo>
                    <a:cubicBezTo>
                      <a:pt x="258693" y="155307"/>
                      <a:pt x="474626" y="103314"/>
                      <a:pt x="329696" y="16714"/>
                    </a:cubicBezTo>
                    <a:cubicBezTo>
                      <a:pt x="204426" y="-58107"/>
                      <a:pt x="74281" y="137597"/>
                      <a:pt x="33662" y="222492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" descr="e4131b31-3cf0-416d-b524-6c6025872690"/>
              <p:cNvSpPr/>
              <p:nvPr/>
            </p:nvSpPr>
            <p:spPr>
              <a:xfrm>
                <a:off x="11289270" y="5767575"/>
                <a:ext cx="277866" cy="275760"/>
              </a:xfrm>
              <a:custGeom>
                <a:gdLst>
                  <a:gd name="connsiteX0" fmla="*/ 251764 w 277866"/>
                  <a:gd name="connsiteY0" fmla="*/ 158047 h 275760"/>
                  <a:gd name="connsiteX1" fmla="*/ 267280 w 277866"/>
                  <a:gd name="connsiteY1" fmla="*/ 275600 h 275760"/>
                  <a:gd name="connsiteX2" fmla="*/ 134617 w 277866"/>
                  <a:gd name="connsiteY2" fmla="*/ 133919 h 275760"/>
                  <a:gd name="connsiteX3" fmla="*/ 34775 w 277866"/>
                  <a:gd name="connsiteY3" fmla="*/ 12873 h 275760"/>
                  <a:gd name="connsiteX4" fmla="*/ 251764 w 277866"/>
                  <a:gd name="connsiteY4" fmla="*/ 158047 h 2757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866" h="275760">
                    <a:moveTo>
                      <a:pt x="251764" y="158047"/>
                    </a:moveTo>
                    <a:cubicBezTo>
                      <a:pt x="267849" y="190299"/>
                      <a:pt x="291976" y="280068"/>
                      <a:pt x="267280" y="275600"/>
                    </a:cubicBezTo>
                    <a:cubicBezTo>
                      <a:pt x="225361" y="268045"/>
                      <a:pt x="185635" y="157641"/>
                      <a:pt x="134617" y="133919"/>
                    </a:cubicBezTo>
                    <a:cubicBezTo>
                      <a:pt x="87986" y="112309"/>
                      <a:pt x="-68967" y="77377"/>
                      <a:pt x="34775" y="12873"/>
                    </a:cubicBezTo>
                    <a:cubicBezTo>
                      <a:pt x="124625" y="-42938"/>
                      <a:pt x="221299" y="97118"/>
                      <a:pt x="251764" y="15804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" descr="dd740676-3ace-4c9f-8513-945d9176e16b"/>
              <p:cNvSpPr/>
              <p:nvPr/>
            </p:nvSpPr>
            <p:spPr>
              <a:xfrm>
                <a:off x="11286808" y="5513124"/>
                <a:ext cx="217234" cy="198596"/>
              </a:xfrm>
              <a:custGeom>
                <a:gdLst>
                  <a:gd name="connsiteX0" fmla="*/ 207431 w 217234"/>
                  <a:gd name="connsiteY0" fmla="*/ 104847 h 198596"/>
                  <a:gd name="connsiteX1" fmla="*/ 203939 w 217234"/>
                  <a:gd name="connsiteY1" fmla="*/ 198597 h 198596"/>
                  <a:gd name="connsiteX2" fmla="*/ 107508 w 217234"/>
                  <a:gd name="connsiteY2" fmla="*/ 102247 h 198596"/>
                  <a:gd name="connsiteX3" fmla="*/ 37074 w 217234"/>
                  <a:gd name="connsiteY3" fmla="*/ 17921 h 198596"/>
                  <a:gd name="connsiteX4" fmla="*/ 207431 w 217234"/>
                  <a:gd name="connsiteY4" fmla="*/ 104847 h 19859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33" h="198596">
                    <a:moveTo>
                      <a:pt x="207431" y="104847"/>
                    </a:moveTo>
                    <a:cubicBezTo>
                      <a:pt x="216937" y="128813"/>
                      <a:pt x="225061" y="198597"/>
                      <a:pt x="203939" y="198597"/>
                    </a:cubicBezTo>
                    <a:cubicBezTo>
                      <a:pt x="168031" y="198597"/>
                      <a:pt x="149102" y="114190"/>
                      <a:pt x="107508" y="102247"/>
                    </a:cubicBezTo>
                    <a:cubicBezTo>
                      <a:pt x="69488" y="91443"/>
                      <a:pt x="-63988" y="85837"/>
                      <a:pt x="37074" y="17921"/>
                    </a:cubicBezTo>
                    <a:cubicBezTo>
                      <a:pt x="124487" y="-40733"/>
                      <a:pt x="189478" y="59516"/>
                      <a:pt x="207431" y="10484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" descr="f3fbebfa-b8be-43c8-8570-d5f72ed5acaa"/>
              <p:cNvSpPr/>
              <p:nvPr/>
            </p:nvSpPr>
            <p:spPr>
              <a:xfrm>
                <a:off x="11294160" y="6028812"/>
                <a:ext cx="369767" cy="366908"/>
              </a:xfrm>
              <a:custGeom>
                <a:gdLst>
                  <a:gd name="connsiteX0" fmla="*/ 335017 w 369767"/>
                  <a:gd name="connsiteY0" fmla="*/ 210311 h 366908"/>
                  <a:gd name="connsiteX1" fmla="*/ 355652 w 369767"/>
                  <a:gd name="connsiteY1" fmla="*/ 366695 h 366908"/>
                  <a:gd name="connsiteX2" fmla="*/ 179120 w 369767"/>
                  <a:gd name="connsiteY2" fmla="*/ 178221 h 366908"/>
                  <a:gd name="connsiteX3" fmla="*/ 46295 w 369767"/>
                  <a:gd name="connsiteY3" fmla="*/ 17125 h 366908"/>
                  <a:gd name="connsiteX4" fmla="*/ 335017 w 369767"/>
                  <a:gd name="connsiteY4" fmla="*/ 210311 h 3669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9767" h="366908">
                    <a:moveTo>
                      <a:pt x="335017" y="210311"/>
                    </a:moveTo>
                    <a:cubicBezTo>
                      <a:pt x="356464" y="253286"/>
                      <a:pt x="388554" y="372626"/>
                      <a:pt x="355652" y="366695"/>
                    </a:cubicBezTo>
                    <a:cubicBezTo>
                      <a:pt x="299922" y="356622"/>
                      <a:pt x="246954" y="209742"/>
                      <a:pt x="179120" y="178221"/>
                    </a:cubicBezTo>
                    <a:cubicBezTo>
                      <a:pt x="117135" y="149463"/>
                      <a:pt x="-91811" y="102994"/>
                      <a:pt x="46295" y="17125"/>
                    </a:cubicBezTo>
                    <a:cubicBezTo>
                      <a:pt x="165716" y="-57127"/>
                      <a:pt x="294479" y="129235"/>
                      <a:pt x="335017" y="210311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" descr="96bf1dd2-70e2-4ec5-b7cd-29ac54cba21e"/>
              <p:cNvSpPr/>
              <p:nvPr/>
            </p:nvSpPr>
            <p:spPr>
              <a:xfrm>
                <a:off x="11295816" y="4800780"/>
                <a:ext cx="210922" cy="171836"/>
              </a:xfrm>
              <a:custGeom>
                <a:gdLst>
                  <a:gd name="connsiteX0" fmla="*/ 159591 w 210922"/>
                  <a:gd name="connsiteY0" fmla="*/ 8296 h 171836"/>
                  <a:gd name="connsiteX1" fmla="*/ 121003 w 210922"/>
                  <a:gd name="connsiteY1" fmla="*/ 128286 h 171836"/>
                  <a:gd name="connsiteX2" fmla="*/ 10518 w 210922"/>
                  <a:gd name="connsiteY2" fmla="*/ 112444 h 171836"/>
                  <a:gd name="connsiteX3" fmla="*/ 159591 w 210922"/>
                  <a:gd name="connsiteY3" fmla="*/ 8296 h 17183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922" h="171836">
                    <a:moveTo>
                      <a:pt x="159591" y="8296"/>
                    </a:moveTo>
                    <a:cubicBezTo>
                      <a:pt x="280231" y="-34598"/>
                      <a:pt x="154879" y="101477"/>
                      <a:pt x="121003" y="128286"/>
                    </a:cubicBezTo>
                    <a:cubicBezTo>
                      <a:pt x="81439" y="159644"/>
                      <a:pt x="-35382" y="215536"/>
                      <a:pt x="10518" y="112444"/>
                    </a:cubicBezTo>
                    <a:cubicBezTo>
                      <a:pt x="37002" y="53059"/>
                      <a:pt x="102724" y="28525"/>
                      <a:pt x="159591" y="8296"/>
                    </a:cubicBezTo>
                    <a:close/>
                  </a:path>
                </a:pathLst>
              </a:custGeom>
              <a:solidFill>
                <a:srgbClr val="B3D6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" descr="0f327fc5-26a8-4671-bc5b-095ffbdb5a5e"/>
              <p:cNvSpPr/>
              <p:nvPr/>
            </p:nvSpPr>
            <p:spPr>
              <a:xfrm>
                <a:off x="11021143" y="5148515"/>
                <a:ext cx="279133" cy="144738"/>
              </a:xfrm>
              <a:custGeom>
                <a:gdLst>
                  <a:gd name="connsiteX0" fmla="*/ 145217 w 279133"/>
                  <a:gd name="connsiteY0" fmla="*/ 708 h 144738"/>
                  <a:gd name="connsiteX1" fmla="*/ 38469 w 279133"/>
                  <a:gd name="connsiteY1" fmla="*/ 86740 h 144738"/>
                  <a:gd name="connsiteX2" fmla="*/ 15723 w 279133"/>
                  <a:gd name="connsiteY2" fmla="*/ 116879 h 144738"/>
                  <a:gd name="connsiteX3" fmla="*/ 43 w 279133"/>
                  <a:gd name="connsiteY3" fmla="*/ 140601 h 144738"/>
                  <a:gd name="connsiteX4" fmla="*/ 21002 w 279133"/>
                  <a:gd name="connsiteY4" fmla="*/ 140520 h 144738"/>
                  <a:gd name="connsiteX5" fmla="*/ 48137 w 279133"/>
                  <a:gd name="connsiteY5" fmla="*/ 122891 h 144738"/>
                  <a:gd name="connsiteX6" fmla="*/ 96799 w 279133"/>
                  <a:gd name="connsiteY6" fmla="*/ 79672 h 144738"/>
                  <a:gd name="connsiteX7" fmla="*/ 223775 w 279133"/>
                  <a:gd name="connsiteY7" fmla="*/ 56681 h 144738"/>
                  <a:gd name="connsiteX8" fmla="*/ 278205 w 279133"/>
                  <a:gd name="connsiteY8" fmla="*/ 44495 h 144738"/>
                  <a:gd name="connsiteX9" fmla="*/ 145217 w 279133"/>
                  <a:gd name="connsiteY9" fmla="*/ 708 h 14473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9133" h="144738">
                    <a:moveTo>
                      <a:pt x="145217" y="708"/>
                    </a:moveTo>
                    <a:cubicBezTo>
                      <a:pt x="99317" y="8101"/>
                      <a:pt x="66172" y="52945"/>
                      <a:pt x="38469" y="86740"/>
                    </a:cubicBezTo>
                    <a:cubicBezTo>
                      <a:pt x="30508" y="96488"/>
                      <a:pt x="23196" y="106887"/>
                      <a:pt x="15723" y="116879"/>
                    </a:cubicBezTo>
                    <a:cubicBezTo>
                      <a:pt x="12392" y="121266"/>
                      <a:pt x="-850" y="134427"/>
                      <a:pt x="43" y="140601"/>
                    </a:cubicBezTo>
                    <a:cubicBezTo>
                      <a:pt x="1181" y="148400"/>
                      <a:pt x="15479" y="143282"/>
                      <a:pt x="21002" y="140520"/>
                    </a:cubicBezTo>
                    <a:cubicBezTo>
                      <a:pt x="30752" y="135727"/>
                      <a:pt x="39606" y="129634"/>
                      <a:pt x="48137" y="122891"/>
                    </a:cubicBezTo>
                    <a:cubicBezTo>
                      <a:pt x="65197" y="109405"/>
                      <a:pt x="80063" y="93564"/>
                      <a:pt x="96799" y="79672"/>
                    </a:cubicBezTo>
                    <a:cubicBezTo>
                      <a:pt x="139124" y="44495"/>
                      <a:pt x="172513" y="46120"/>
                      <a:pt x="223775" y="56681"/>
                    </a:cubicBezTo>
                    <a:cubicBezTo>
                      <a:pt x="241729" y="60337"/>
                      <a:pt x="286085" y="70655"/>
                      <a:pt x="278205" y="44495"/>
                    </a:cubicBezTo>
                    <a:cubicBezTo>
                      <a:pt x="268212" y="11838"/>
                      <a:pt x="172350" y="-3598"/>
                      <a:pt x="145217" y="708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" descr="47f97dd9-e971-4334-923d-4a284ecda97d"/>
              <p:cNvSpPr/>
              <p:nvPr/>
            </p:nvSpPr>
            <p:spPr>
              <a:xfrm>
                <a:off x="11289037" y="5173872"/>
                <a:ext cx="282497" cy="134044"/>
              </a:xfrm>
              <a:custGeom>
                <a:gdLst>
                  <a:gd name="connsiteX0" fmla="*/ 81963 w 282497"/>
                  <a:gd name="connsiteY0" fmla="*/ 10528 h 134044"/>
                  <a:gd name="connsiteX1" fmla="*/ 218932 w 282497"/>
                  <a:gd name="connsiteY1" fmla="*/ 15970 h 134044"/>
                  <a:gd name="connsiteX2" fmla="*/ 255164 w 282497"/>
                  <a:gd name="connsiteY2" fmla="*/ 26613 h 134044"/>
                  <a:gd name="connsiteX3" fmla="*/ 281892 w 282497"/>
                  <a:gd name="connsiteY3" fmla="*/ 36280 h 134044"/>
                  <a:gd name="connsiteX4" fmla="*/ 264994 w 282497"/>
                  <a:gd name="connsiteY4" fmla="*/ 48710 h 134044"/>
                  <a:gd name="connsiteX5" fmla="*/ 232742 w 282497"/>
                  <a:gd name="connsiteY5" fmla="*/ 50741 h 134044"/>
                  <a:gd name="connsiteX6" fmla="*/ 167914 w 282497"/>
                  <a:gd name="connsiteY6" fmla="*/ 44973 h 134044"/>
                  <a:gd name="connsiteX7" fmla="*/ 52230 w 282497"/>
                  <a:gd name="connsiteY7" fmla="*/ 102165 h 134044"/>
                  <a:gd name="connsiteX8" fmla="*/ 1293 w 282497"/>
                  <a:gd name="connsiteY8" fmla="*/ 124831 h 134044"/>
                  <a:gd name="connsiteX9" fmla="*/ 81963 w 282497"/>
                  <a:gd name="connsiteY9" fmla="*/ 10528 h 1340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497" h="134044">
                    <a:moveTo>
                      <a:pt x="81963" y="10528"/>
                    </a:moveTo>
                    <a:cubicBezTo>
                      <a:pt x="123233" y="-10920"/>
                      <a:pt x="176606" y="5328"/>
                      <a:pt x="218932" y="15970"/>
                    </a:cubicBezTo>
                    <a:cubicBezTo>
                      <a:pt x="231118" y="19058"/>
                      <a:pt x="243141" y="23039"/>
                      <a:pt x="255164" y="26613"/>
                    </a:cubicBezTo>
                    <a:cubicBezTo>
                      <a:pt x="260445" y="28156"/>
                      <a:pt x="278967" y="30837"/>
                      <a:pt x="281892" y="36280"/>
                    </a:cubicBezTo>
                    <a:cubicBezTo>
                      <a:pt x="285629" y="43186"/>
                      <a:pt x="271087" y="47572"/>
                      <a:pt x="264994" y="48710"/>
                    </a:cubicBezTo>
                    <a:cubicBezTo>
                      <a:pt x="254271" y="50741"/>
                      <a:pt x="243547" y="51066"/>
                      <a:pt x="232742" y="50741"/>
                    </a:cubicBezTo>
                    <a:cubicBezTo>
                      <a:pt x="211051" y="50091"/>
                      <a:pt x="189604" y="46192"/>
                      <a:pt x="167914" y="44973"/>
                    </a:cubicBezTo>
                    <a:cubicBezTo>
                      <a:pt x="112915" y="41967"/>
                      <a:pt x="87162" y="63170"/>
                      <a:pt x="52230" y="102165"/>
                    </a:cubicBezTo>
                    <a:cubicBezTo>
                      <a:pt x="40044" y="115813"/>
                      <a:pt x="10473" y="150502"/>
                      <a:pt x="1293" y="124831"/>
                    </a:cubicBezTo>
                    <a:cubicBezTo>
                      <a:pt x="-10162" y="92741"/>
                      <a:pt x="57591" y="23201"/>
                      <a:pt x="81963" y="10528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52" name="" descr="f30ed887-33b5-4e83-9961-ebcd8ee8ef5a"/>
            <p:cNvGrpSpPr/>
            <p:nvPr/>
          </p:nvGrpSpPr>
          <p:grpSpPr>
            <a:xfrm>
              <a:off x="6823809" y="4966036"/>
              <a:ext cx="653478" cy="1880590"/>
              <a:chOff x="6750191" y="4754180"/>
              <a:chExt cx="727095" cy="2092446"/>
            </a:xfrm>
          </p:grpSpPr>
          <p:sp>
            <p:nvSpPr>
              <p:cNvPr id="53" name="" descr="55d7d278-4a9f-4eac-b95f-cc92fb05e1ae"/>
              <p:cNvSpPr/>
              <p:nvPr/>
            </p:nvSpPr>
            <p:spPr>
              <a:xfrm>
                <a:off x="7101172" y="4944177"/>
                <a:ext cx="28271" cy="1902449"/>
              </a:xfrm>
              <a:custGeom>
                <a:gdLst>
                  <a:gd name="connsiteX0" fmla="*/ 0 w 28271"/>
                  <a:gd name="connsiteY0" fmla="*/ 0 h 1902449"/>
                  <a:gd name="connsiteX1" fmla="*/ 28271 w 28271"/>
                  <a:gd name="connsiteY1" fmla="*/ 0 h 1902449"/>
                  <a:gd name="connsiteX2" fmla="*/ 28271 w 28271"/>
                  <a:gd name="connsiteY2" fmla="*/ 1902449 h 1902449"/>
                  <a:gd name="connsiteX3" fmla="*/ 0 w 28271"/>
                  <a:gd name="connsiteY3" fmla="*/ 1902449 h 19024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71" h="1902449">
                    <a:moveTo>
                      <a:pt x="0" y="0"/>
                    </a:moveTo>
                    <a:lnTo>
                      <a:pt x="28271" y="0"/>
                    </a:lnTo>
                    <a:lnTo>
                      <a:pt x="28271" y="1902449"/>
                    </a:lnTo>
                    <a:lnTo>
                      <a:pt x="0" y="1902449"/>
                    </a:ln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54" name="" descr="cd553424-7973-4f31-ab64-4dd118bc7709"/>
              <p:cNvGrpSpPr/>
              <p:nvPr/>
            </p:nvGrpSpPr>
            <p:grpSpPr>
              <a:xfrm>
                <a:off x="6851850" y="5424539"/>
                <a:ext cx="281573" cy="315533"/>
                <a:chOff x="6851850" y="5424539"/>
                <a:chExt cx="281573" cy="315533"/>
              </a:xfrm>
            </p:grpSpPr>
            <p:sp>
              <p:nvSpPr>
                <p:cNvPr id="55" name="" descr="79d72220-0a32-483c-abe8-099bb8dcd416"/>
                <p:cNvSpPr/>
                <p:nvPr/>
              </p:nvSpPr>
              <p:spPr>
                <a:xfrm>
                  <a:off x="6859938" y="5424539"/>
                  <a:ext cx="171206" cy="206998"/>
                </a:xfrm>
                <a:custGeom>
                  <a:gdLst>
                    <a:gd name="connsiteX0" fmla="*/ 69495 w 171206"/>
                    <a:gd name="connsiteY0" fmla="*/ 154194 h 206998"/>
                    <a:gd name="connsiteX1" fmla="*/ 49511 w 171206"/>
                    <a:gd name="connsiteY1" fmla="*/ 131040 h 206998"/>
                    <a:gd name="connsiteX2" fmla="*/ 31882 w 171206"/>
                    <a:gd name="connsiteY2" fmla="*/ 110487 h 206998"/>
                    <a:gd name="connsiteX3" fmla="*/ 18152 w 171206"/>
                    <a:gd name="connsiteY3" fmla="*/ 86928 h 206998"/>
                    <a:gd name="connsiteX4" fmla="*/ 6860 w 171206"/>
                    <a:gd name="connsiteY4" fmla="*/ 55894 h 206998"/>
                    <a:gd name="connsiteX5" fmla="*/ 12953 w 171206"/>
                    <a:gd name="connsiteY5" fmla="*/ 35341 h 206998"/>
                    <a:gd name="connsiteX6" fmla="*/ 31882 w 171206"/>
                    <a:gd name="connsiteY6" fmla="*/ 11782 h 206998"/>
                    <a:gd name="connsiteX7" fmla="*/ 68195 w 171206"/>
                    <a:gd name="connsiteY7" fmla="*/ 21287 h 206998"/>
                    <a:gd name="connsiteX8" fmla="*/ 93948 w 171206"/>
                    <a:gd name="connsiteY8" fmla="*/ 32416 h 206998"/>
                    <a:gd name="connsiteX9" fmla="*/ 115233 w 171206"/>
                    <a:gd name="connsiteY9" fmla="*/ 54920 h 206998"/>
                    <a:gd name="connsiteX10" fmla="*/ 144316 w 171206"/>
                    <a:gd name="connsiteY10" fmla="*/ 83759 h 206998"/>
                    <a:gd name="connsiteX11" fmla="*/ 171206 w 171206"/>
                    <a:gd name="connsiteY11" fmla="*/ 206999 h 206998"/>
                    <a:gd name="connsiteX12" fmla="*/ 69495 w 171206"/>
                    <a:gd name="connsiteY12" fmla="*/ 154194 h 20699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1206" h="206998">
                      <a:moveTo>
                        <a:pt x="69495" y="154194"/>
                      </a:moveTo>
                      <a:cubicBezTo>
                        <a:pt x="54629" y="160855"/>
                        <a:pt x="31638" y="144039"/>
                        <a:pt x="49511" y="131040"/>
                      </a:cubicBezTo>
                      <a:cubicBezTo>
                        <a:pt x="37081" y="133071"/>
                        <a:pt x="22864" y="123648"/>
                        <a:pt x="31882" y="110487"/>
                      </a:cubicBezTo>
                      <a:cubicBezTo>
                        <a:pt x="18396" y="109918"/>
                        <a:pt x="6860" y="97489"/>
                        <a:pt x="18152" y="86928"/>
                      </a:cubicBezTo>
                      <a:cubicBezTo>
                        <a:pt x="4911" y="83190"/>
                        <a:pt x="-7275" y="65318"/>
                        <a:pt x="6860" y="55894"/>
                      </a:cubicBezTo>
                      <a:cubicBezTo>
                        <a:pt x="-4269" y="46796"/>
                        <a:pt x="-1588" y="34041"/>
                        <a:pt x="12953" y="35341"/>
                      </a:cubicBezTo>
                      <a:cubicBezTo>
                        <a:pt x="-3701" y="21774"/>
                        <a:pt x="14740" y="-160"/>
                        <a:pt x="31882" y="11782"/>
                      </a:cubicBezTo>
                      <a:cubicBezTo>
                        <a:pt x="38544" y="-9665"/>
                        <a:pt x="65677" y="977"/>
                        <a:pt x="68195" y="21287"/>
                      </a:cubicBezTo>
                      <a:cubicBezTo>
                        <a:pt x="78350" y="6988"/>
                        <a:pt x="93136" y="20068"/>
                        <a:pt x="93948" y="32416"/>
                      </a:cubicBezTo>
                      <a:cubicBezTo>
                        <a:pt x="108490" y="23236"/>
                        <a:pt x="120513" y="39891"/>
                        <a:pt x="115233" y="54920"/>
                      </a:cubicBezTo>
                      <a:cubicBezTo>
                        <a:pt x="131481" y="49801"/>
                        <a:pt x="150572" y="67349"/>
                        <a:pt x="144316" y="83759"/>
                      </a:cubicBezTo>
                      <a:lnTo>
                        <a:pt x="171206" y="206999"/>
                      </a:lnTo>
                      <a:lnTo>
                        <a:pt x="69495" y="154194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" descr="46b968ba-bd82-4b58-a763-7fff9c40ea1f"/>
                <p:cNvSpPr/>
                <p:nvPr/>
              </p:nvSpPr>
              <p:spPr>
                <a:xfrm>
                  <a:off x="6851850" y="5567441"/>
                  <a:ext cx="259395" cy="157111"/>
                </a:xfrm>
                <a:custGeom>
                  <a:gdLst>
                    <a:gd name="connsiteX0" fmla="*/ 259396 w 259395"/>
                    <a:gd name="connsiteY0" fmla="*/ 147529 h 157111"/>
                    <a:gd name="connsiteX1" fmla="*/ 0 w 259395"/>
                    <a:gd name="connsiteY1" fmla="*/ 0 h 157111"/>
                    <a:gd name="connsiteX2" fmla="*/ 259396 w 259395"/>
                    <a:gd name="connsiteY2" fmla="*/ 147529 h 15711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9394" h="157111">
                      <a:moveTo>
                        <a:pt x="259396" y="147529"/>
                      </a:moveTo>
                      <a:cubicBezTo>
                        <a:pt x="259396" y="147529"/>
                        <a:pt x="220807" y="9505"/>
                        <a:pt x="0" y="0"/>
                      </a:cubicBezTo>
                      <a:cubicBezTo>
                        <a:pt x="0" y="0"/>
                        <a:pt x="162722" y="202934"/>
                        <a:pt x="259396" y="147529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7" name="" descr="c12f7501-3e51-4a3d-96ec-9e697ccc72d3"/>
                <p:cNvSpPr/>
                <p:nvPr/>
              </p:nvSpPr>
              <p:spPr>
                <a:xfrm>
                  <a:off x="6992424" y="5453381"/>
                  <a:ext cx="134576" cy="264676"/>
                </a:xfrm>
                <a:custGeom>
                  <a:gdLst>
                    <a:gd name="connsiteX0" fmla="*/ 116547 w 134576"/>
                    <a:gd name="connsiteY0" fmla="*/ 264676 h 264676"/>
                    <a:gd name="connsiteX1" fmla="*/ 6143 w 134576"/>
                    <a:gd name="connsiteY1" fmla="*/ 0 h 264676"/>
                    <a:gd name="connsiteX2" fmla="*/ 116547 w 134576"/>
                    <a:gd name="connsiteY2" fmla="*/ 264676 h 2646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4576" h="264676">
                      <a:moveTo>
                        <a:pt x="116547" y="264676"/>
                      </a:moveTo>
                      <a:cubicBezTo>
                        <a:pt x="116547" y="264676"/>
                        <a:pt x="-31551" y="188961"/>
                        <a:pt x="6143" y="0"/>
                      </a:cubicBezTo>
                      <a:cubicBezTo>
                        <a:pt x="6143" y="0"/>
                        <a:pt x="192017" y="135588"/>
                        <a:pt x="116547" y="264676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8" name="" descr="5bc8368c-647e-4ac8-bf01-f6fe73ff693f"/>
                <p:cNvSpPr/>
                <p:nvPr/>
              </p:nvSpPr>
              <p:spPr>
                <a:xfrm>
                  <a:off x="7087442" y="5695310"/>
                  <a:ext cx="45981" cy="44762"/>
                </a:xfrm>
                <a:custGeom>
                  <a:gdLst>
                    <a:gd name="connsiteX0" fmla="*/ 0 w 45981"/>
                    <a:gd name="connsiteY0" fmla="*/ 25022 h 44762"/>
                    <a:gd name="connsiteX1" fmla="*/ 15923 w 45981"/>
                    <a:gd name="connsiteY1" fmla="*/ 44763 h 44762"/>
                    <a:gd name="connsiteX2" fmla="*/ 45981 w 45981"/>
                    <a:gd name="connsiteY2" fmla="*/ 22178 h 44762"/>
                    <a:gd name="connsiteX3" fmla="*/ 30708 w 45981"/>
                    <a:gd name="connsiteY3" fmla="*/ 0 h 447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5981" h="44762">
                      <a:moveTo>
                        <a:pt x="0" y="25022"/>
                      </a:moveTo>
                      <a:lnTo>
                        <a:pt x="15923" y="44763"/>
                      </a:lnTo>
                      <a:lnTo>
                        <a:pt x="45981" y="22178"/>
                      </a:lnTo>
                      <a:lnTo>
                        <a:pt x="30708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" name="" descr="1cebb948-920b-425b-bbb5-8b0948fd11e4"/>
              <p:cNvGrpSpPr/>
              <p:nvPr/>
            </p:nvGrpSpPr>
            <p:grpSpPr>
              <a:xfrm>
                <a:off x="7101006" y="5284058"/>
                <a:ext cx="169711" cy="218228"/>
                <a:chOff x="7101006" y="5284058"/>
                <a:chExt cx="169711" cy="218228"/>
              </a:xfrm>
            </p:grpSpPr>
            <p:sp>
              <p:nvSpPr>
                <p:cNvPr id="60" name="" descr="a63d00be-1ac3-4ca7-834f-79d01ca47f76"/>
                <p:cNvSpPr/>
                <p:nvPr/>
              </p:nvSpPr>
              <p:spPr>
                <a:xfrm>
                  <a:off x="7161126" y="5284058"/>
                  <a:ext cx="97935" cy="142839"/>
                </a:xfrm>
                <a:custGeom>
                  <a:gdLst>
                    <a:gd name="connsiteX0" fmla="*/ 60929 w 97935"/>
                    <a:gd name="connsiteY0" fmla="*/ 100757 h 142839"/>
                    <a:gd name="connsiteX1" fmla="*/ 71815 w 97935"/>
                    <a:gd name="connsiteY1" fmla="*/ 84266 h 142839"/>
                    <a:gd name="connsiteX2" fmla="*/ 81401 w 97935"/>
                    <a:gd name="connsiteY2" fmla="*/ 69643 h 142839"/>
                    <a:gd name="connsiteX3" fmla="*/ 88226 w 97935"/>
                    <a:gd name="connsiteY3" fmla="*/ 53396 h 142839"/>
                    <a:gd name="connsiteX4" fmla="*/ 92937 w 97935"/>
                    <a:gd name="connsiteY4" fmla="*/ 32598 h 142839"/>
                    <a:gd name="connsiteX5" fmla="*/ 87332 w 97935"/>
                    <a:gd name="connsiteY5" fmla="*/ 20006 h 142839"/>
                    <a:gd name="connsiteX6" fmla="*/ 73278 w 97935"/>
                    <a:gd name="connsiteY6" fmla="*/ 6439 h 142839"/>
                    <a:gd name="connsiteX7" fmla="*/ 50774 w 97935"/>
                    <a:gd name="connsiteY7" fmla="*/ 15538 h 142839"/>
                    <a:gd name="connsiteX8" fmla="*/ 35177 w 97935"/>
                    <a:gd name="connsiteY8" fmla="*/ 24799 h 142839"/>
                    <a:gd name="connsiteX9" fmla="*/ 23397 w 97935"/>
                    <a:gd name="connsiteY9" fmla="*/ 40966 h 142839"/>
                    <a:gd name="connsiteX10" fmla="*/ 7149 w 97935"/>
                    <a:gd name="connsiteY10" fmla="*/ 61763 h 142839"/>
                    <a:gd name="connsiteX11" fmla="*/ 0 w 97935"/>
                    <a:gd name="connsiteY11" fmla="*/ 142840 h 142839"/>
                    <a:gd name="connsiteX12" fmla="*/ 60929 w 97935"/>
                    <a:gd name="connsiteY12" fmla="*/ 100757 h 14283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7935" h="142839">
                      <a:moveTo>
                        <a:pt x="60929" y="100757"/>
                      </a:moveTo>
                      <a:cubicBezTo>
                        <a:pt x="71003" y="103844"/>
                        <a:pt x="84326" y="91090"/>
                        <a:pt x="71815" y="84266"/>
                      </a:cubicBezTo>
                      <a:cubicBezTo>
                        <a:pt x="79939" y="84591"/>
                        <a:pt x="88226" y="77361"/>
                        <a:pt x="81401" y="69643"/>
                      </a:cubicBezTo>
                      <a:cubicBezTo>
                        <a:pt x="89931" y="68181"/>
                        <a:pt x="96350" y="59244"/>
                        <a:pt x="88226" y="53396"/>
                      </a:cubicBezTo>
                      <a:cubicBezTo>
                        <a:pt x="96430" y="49902"/>
                        <a:pt x="102767" y="37473"/>
                        <a:pt x="92937" y="32598"/>
                      </a:cubicBezTo>
                      <a:cubicBezTo>
                        <a:pt x="99274" y="25855"/>
                        <a:pt x="96512" y="17975"/>
                        <a:pt x="87332" y="20006"/>
                      </a:cubicBezTo>
                      <a:cubicBezTo>
                        <a:pt x="96918" y="9932"/>
                        <a:pt x="83270" y="-2578"/>
                        <a:pt x="73278" y="6439"/>
                      </a:cubicBezTo>
                      <a:cubicBezTo>
                        <a:pt x="67266" y="-6721"/>
                        <a:pt x="50774" y="2296"/>
                        <a:pt x="50774" y="15538"/>
                      </a:cubicBezTo>
                      <a:cubicBezTo>
                        <a:pt x="43138" y="7252"/>
                        <a:pt x="34770" y="16838"/>
                        <a:pt x="35177" y="24799"/>
                      </a:cubicBezTo>
                      <a:cubicBezTo>
                        <a:pt x="25103" y="20169"/>
                        <a:pt x="18766" y="31786"/>
                        <a:pt x="23397" y="40966"/>
                      </a:cubicBezTo>
                      <a:cubicBezTo>
                        <a:pt x="12592" y="39016"/>
                        <a:pt x="1788" y="51852"/>
                        <a:pt x="7149" y="61763"/>
                      </a:cubicBezTo>
                      <a:lnTo>
                        <a:pt x="0" y="142840"/>
                      </a:lnTo>
                      <a:lnTo>
                        <a:pt x="60929" y="100757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" descr="2a4eba68-3a35-4337-abd7-f0b47c92f009"/>
                <p:cNvSpPr/>
                <p:nvPr/>
              </p:nvSpPr>
              <p:spPr>
                <a:xfrm>
                  <a:off x="7116851" y="5371167"/>
                  <a:ext cx="153865" cy="119201"/>
                </a:xfrm>
                <a:custGeom>
                  <a:gdLst>
                    <a:gd name="connsiteX0" fmla="*/ 0 w 153865"/>
                    <a:gd name="connsiteY0" fmla="*/ 115684 h 119201"/>
                    <a:gd name="connsiteX1" fmla="*/ 153866 w 153865"/>
                    <a:gd name="connsiteY1" fmla="*/ 0 h 119201"/>
                    <a:gd name="connsiteX2" fmla="*/ 0 w 153865"/>
                    <a:gd name="connsiteY2" fmla="*/ 115684 h 1192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3865" h="119201">
                      <a:moveTo>
                        <a:pt x="0" y="115684"/>
                      </a:moveTo>
                      <a:cubicBezTo>
                        <a:pt x="0" y="115684"/>
                        <a:pt x="13404" y="24209"/>
                        <a:pt x="153866" y="0"/>
                      </a:cubicBezTo>
                      <a:cubicBezTo>
                        <a:pt x="153866" y="0"/>
                        <a:pt x="66372" y="143224"/>
                        <a:pt x="0" y="115684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2" name="" descr="182893f6-7506-403d-8a97-5191fd50f13c"/>
                <p:cNvSpPr/>
                <p:nvPr/>
              </p:nvSpPr>
              <p:spPr>
                <a:xfrm>
                  <a:off x="7101006" y="5310238"/>
                  <a:ext cx="76752" cy="178400"/>
                </a:xfrm>
                <a:custGeom>
                  <a:gdLst>
                    <a:gd name="connsiteX0" fmla="*/ 17632 w 76752"/>
                    <a:gd name="connsiteY0" fmla="*/ 178401 h 178400"/>
                    <a:gd name="connsiteX1" fmla="*/ 66538 w 76752"/>
                    <a:gd name="connsiteY1" fmla="*/ 0 h 178400"/>
                    <a:gd name="connsiteX2" fmla="*/ 17632 w 76752"/>
                    <a:gd name="connsiteY2" fmla="*/ 178401 h 1784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752" h="178400">
                      <a:moveTo>
                        <a:pt x="17632" y="178401"/>
                      </a:moveTo>
                      <a:cubicBezTo>
                        <a:pt x="17632" y="178401"/>
                        <a:pt x="106183" y="117796"/>
                        <a:pt x="66538" y="0"/>
                      </a:cubicBezTo>
                      <a:cubicBezTo>
                        <a:pt x="66538" y="0"/>
                        <a:pt x="-41347" y="102036"/>
                        <a:pt x="17632" y="178401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" descr="52302222-282d-4e60-afa2-40b5e530999e"/>
                <p:cNvSpPr/>
                <p:nvPr/>
              </p:nvSpPr>
              <p:spPr>
                <a:xfrm>
                  <a:off x="7102878" y="5474828"/>
                  <a:ext cx="29652" cy="27458"/>
                </a:xfrm>
                <a:custGeom>
                  <a:gdLst>
                    <a:gd name="connsiteX0" fmla="*/ 29652 w 29652"/>
                    <a:gd name="connsiteY0" fmla="*/ 13486 h 27458"/>
                    <a:gd name="connsiteX1" fmla="*/ 21122 w 29652"/>
                    <a:gd name="connsiteY1" fmla="*/ 27459 h 27458"/>
                    <a:gd name="connsiteX2" fmla="*/ 0 w 29652"/>
                    <a:gd name="connsiteY2" fmla="*/ 15436 h 27458"/>
                    <a:gd name="connsiteX3" fmla="*/ 7961 w 29652"/>
                    <a:gd name="connsiteY3" fmla="*/ 0 h 274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652" h="27457">
                      <a:moveTo>
                        <a:pt x="29652" y="13486"/>
                      </a:moveTo>
                      <a:lnTo>
                        <a:pt x="21122" y="27459"/>
                      </a:lnTo>
                      <a:lnTo>
                        <a:pt x="0" y="15436"/>
                      </a:lnTo>
                      <a:lnTo>
                        <a:pt x="7961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64" name="" descr="434858a3-73cd-41d5-9c37-19b956d4cae5"/>
              <p:cNvSpPr/>
              <p:nvPr/>
            </p:nvSpPr>
            <p:spPr>
              <a:xfrm>
                <a:off x="6829830" y="4903436"/>
                <a:ext cx="294626" cy="248386"/>
              </a:xfrm>
              <a:custGeom>
                <a:gdLst>
                  <a:gd name="connsiteX0" fmla="*/ 41517 w 294626"/>
                  <a:gd name="connsiteY0" fmla="*/ 131078 h 248386"/>
                  <a:gd name="connsiteX1" fmla="*/ 7722 w 294626"/>
                  <a:gd name="connsiteY1" fmla="*/ 248387 h 248386"/>
                  <a:gd name="connsiteX2" fmla="*/ 155170 w 294626"/>
                  <a:gd name="connsiteY2" fmla="*/ 127991 h 248386"/>
                  <a:gd name="connsiteX3" fmla="*/ 268498 w 294626"/>
                  <a:gd name="connsiteY3" fmla="*/ 22543 h 248386"/>
                  <a:gd name="connsiteX4" fmla="*/ 41517 w 294626"/>
                  <a:gd name="connsiteY4" fmla="*/ 131078 h 24838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26" h="248386">
                    <a:moveTo>
                      <a:pt x="41517" y="131078"/>
                    </a:moveTo>
                    <a:cubicBezTo>
                      <a:pt x="21126" y="161137"/>
                      <a:pt x="-16162" y="248387"/>
                      <a:pt x="7722" y="248387"/>
                    </a:cubicBezTo>
                    <a:cubicBezTo>
                      <a:pt x="48179" y="248387"/>
                      <a:pt x="103584" y="142777"/>
                      <a:pt x="155170" y="127991"/>
                    </a:cubicBezTo>
                    <a:cubicBezTo>
                      <a:pt x="202370" y="114506"/>
                      <a:pt x="355180" y="107681"/>
                      <a:pt x="268498" y="22543"/>
                    </a:cubicBezTo>
                    <a:cubicBezTo>
                      <a:pt x="193597" y="-51059"/>
                      <a:pt x="80024" y="74292"/>
                      <a:pt x="41517" y="131078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" descr="00fd3bfe-66a2-40a5-8193-f056036e86e4"/>
              <p:cNvSpPr/>
              <p:nvPr/>
            </p:nvSpPr>
            <p:spPr>
              <a:xfrm>
                <a:off x="7106609" y="4934981"/>
                <a:ext cx="209910" cy="155431"/>
              </a:xfrm>
              <a:custGeom>
                <a:gdLst>
                  <a:gd name="connsiteX0" fmla="*/ 178732 w 209910"/>
                  <a:gd name="connsiteY0" fmla="*/ 80848 h 155431"/>
                  <a:gd name="connsiteX1" fmla="*/ 204728 w 209910"/>
                  <a:gd name="connsiteY1" fmla="*/ 155425 h 155431"/>
                  <a:gd name="connsiteX2" fmla="*/ 98955 w 209910"/>
                  <a:gd name="connsiteY2" fmla="*/ 80930 h 155431"/>
                  <a:gd name="connsiteX3" fmla="*/ 17391 w 209910"/>
                  <a:gd name="connsiteY3" fmla="*/ 15451 h 155431"/>
                  <a:gd name="connsiteX4" fmla="*/ 178732 w 209910"/>
                  <a:gd name="connsiteY4" fmla="*/ 80848 h 15543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09" h="155431">
                    <a:moveTo>
                      <a:pt x="178732" y="80848"/>
                    </a:moveTo>
                    <a:cubicBezTo>
                      <a:pt x="193598" y="99696"/>
                      <a:pt x="221463" y="155019"/>
                      <a:pt x="204728" y="155425"/>
                    </a:cubicBezTo>
                    <a:cubicBezTo>
                      <a:pt x="176375" y="156157"/>
                      <a:pt x="135512" y="89459"/>
                      <a:pt x="98955" y="80930"/>
                    </a:cubicBezTo>
                    <a:cubicBezTo>
                      <a:pt x="65647" y="73130"/>
                      <a:pt x="-41588" y="71587"/>
                      <a:pt x="17391" y="15451"/>
                    </a:cubicBezTo>
                    <a:cubicBezTo>
                      <a:pt x="68490" y="-33130"/>
                      <a:pt x="150541" y="45184"/>
                      <a:pt x="178732" y="80848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" descr="2136b7bd-0235-4a8e-9c3a-e9dc0cb26631"/>
              <p:cNvSpPr/>
              <p:nvPr/>
            </p:nvSpPr>
            <p:spPr>
              <a:xfrm>
                <a:off x="6992767" y="4754180"/>
                <a:ext cx="150624" cy="213152"/>
              </a:xfrm>
              <a:custGeom>
                <a:gdLst>
                  <a:gd name="connsiteX0" fmla="*/ 73716 w 150624"/>
                  <a:gd name="connsiteY0" fmla="*/ 33368 h 213152"/>
                  <a:gd name="connsiteX1" fmla="*/ 33 w 150624"/>
                  <a:gd name="connsiteY1" fmla="*/ 4935 h 213152"/>
                  <a:gd name="connsiteX2" fmla="*/ 71035 w 150624"/>
                  <a:gd name="connsiteY2" fmla="*/ 113064 h 213152"/>
                  <a:gd name="connsiteX3" fmla="*/ 133914 w 150624"/>
                  <a:gd name="connsiteY3" fmla="*/ 196658 h 213152"/>
                  <a:gd name="connsiteX4" fmla="*/ 73716 w 150624"/>
                  <a:gd name="connsiteY4" fmla="*/ 33368 h 21315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624" h="213152">
                    <a:moveTo>
                      <a:pt x="73716" y="33368"/>
                    </a:moveTo>
                    <a:cubicBezTo>
                      <a:pt x="55356" y="17852"/>
                      <a:pt x="1008" y="-11719"/>
                      <a:pt x="33" y="4935"/>
                    </a:cubicBezTo>
                    <a:cubicBezTo>
                      <a:pt x="-1673" y="33206"/>
                      <a:pt x="63724" y="76262"/>
                      <a:pt x="71035" y="113064"/>
                    </a:cubicBezTo>
                    <a:cubicBezTo>
                      <a:pt x="77778" y="146615"/>
                      <a:pt x="75829" y="253851"/>
                      <a:pt x="133914" y="196658"/>
                    </a:cubicBezTo>
                    <a:cubicBezTo>
                      <a:pt x="184120" y="147265"/>
                      <a:pt x="108486" y="62696"/>
                      <a:pt x="73716" y="33368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" descr="800de1d2-63e0-4f87-a070-9b808a5ed315"/>
              <p:cNvSpPr/>
              <p:nvPr/>
            </p:nvSpPr>
            <p:spPr>
              <a:xfrm>
                <a:off x="6884565" y="5342562"/>
                <a:ext cx="235688" cy="146478"/>
              </a:xfrm>
              <a:custGeom>
                <a:gdLst>
                  <a:gd name="connsiteX0" fmla="*/ 83782 w 235688"/>
                  <a:gd name="connsiteY0" fmla="*/ 822 h 146478"/>
                  <a:gd name="connsiteX1" fmla="*/ 837 w 235688"/>
                  <a:gd name="connsiteY1" fmla="*/ 18857 h 146478"/>
                  <a:gd name="connsiteX2" fmla="*/ 128463 w 235688"/>
                  <a:gd name="connsiteY2" fmla="*/ 74018 h 146478"/>
                  <a:gd name="connsiteX3" fmla="*/ 234236 w 235688"/>
                  <a:gd name="connsiteY3" fmla="*/ 111956 h 146478"/>
                  <a:gd name="connsiteX4" fmla="*/ 83782 w 235688"/>
                  <a:gd name="connsiteY4" fmla="*/ 822 h 14647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688" h="146478">
                    <a:moveTo>
                      <a:pt x="83782" y="822"/>
                    </a:moveTo>
                    <a:cubicBezTo>
                      <a:pt x="58110" y="-2265"/>
                      <a:pt x="-8181" y="3259"/>
                      <a:pt x="837" y="18857"/>
                    </a:cubicBezTo>
                    <a:cubicBezTo>
                      <a:pt x="16110" y="45260"/>
                      <a:pt x="100111" y="45340"/>
                      <a:pt x="128463" y="74018"/>
                    </a:cubicBezTo>
                    <a:cubicBezTo>
                      <a:pt x="154297" y="100177"/>
                      <a:pt x="215876" y="197582"/>
                      <a:pt x="234236" y="111956"/>
                    </a:cubicBezTo>
                    <a:cubicBezTo>
                      <a:pt x="250077" y="37948"/>
                      <a:pt x="132200" y="6590"/>
                      <a:pt x="83782" y="822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" descr="6b60ba0d-d16d-408f-b3cb-304b8d322c6c"/>
              <p:cNvSpPr/>
              <p:nvPr/>
            </p:nvSpPr>
            <p:spPr>
              <a:xfrm>
                <a:off x="6788246" y="5866141"/>
                <a:ext cx="306292" cy="244790"/>
              </a:xfrm>
              <a:custGeom>
                <a:gdLst>
                  <a:gd name="connsiteX0" fmla="*/ 41507 w 306292"/>
                  <a:gd name="connsiteY0" fmla="*/ 130971 h 244790"/>
                  <a:gd name="connsiteX1" fmla="*/ 8362 w 306292"/>
                  <a:gd name="connsiteY1" fmla="*/ 244786 h 244790"/>
                  <a:gd name="connsiteX2" fmla="*/ 160928 w 306292"/>
                  <a:gd name="connsiteY2" fmla="*/ 124797 h 244790"/>
                  <a:gd name="connsiteX3" fmla="*/ 277912 w 306292"/>
                  <a:gd name="connsiteY3" fmla="*/ 20243 h 244790"/>
                  <a:gd name="connsiteX4" fmla="*/ 41507 w 306292"/>
                  <a:gd name="connsiteY4" fmla="*/ 130971 h 2447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6292" h="244790">
                    <a:moveTo>
                      <a:pt x="41507" y="130971"/>
                    </a:moveTo>
                    <a:cubicBezTo>
                      <a:pt x="20710" y="160380"/>
                      <a:pt x="-16741" y="245436"/>
                      <a:pt x="8362" y="244786"/>
                    </a:cubicBezTo>
                    <a:cubicBezTo>
                      <a:pt x="50850" y="243649"/>
                      <a:pt x="106904" y="140476"/>
                      <a:pt x="160928" y="124797"/>
                    </a:cubicBezTo>
                    <a:cubicBezTo>
                      <a:pt x="210240" y="110499"/>
                      <a:pt x="370768" y="99694"/>
                      <a:pt x="277912" y="20243"/>
                    </a:cubicBezTo>
                    <a:cubicBezTo>
                      <a:pt x="197648" y="-48485"/>
                      <a:pt x="80827" y="75322"/>
                      <a:pt x="41507" y="130971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" descr="b35e8386-e9af-42a7-a5e8-6768b0effe7f"/>
              <p:cNvSpPr/>
              <p:nvPr/>
            </p:nvSpPr>
            <p:spPr>
              <a:xfrm>
                <a:off x="6750191" y="6095758"/>
                <a:ext cx="378784" cy="385395"/>
              </a:xfrm>
              <a:custGeom>
                <a:gdLst>
                  <a:gd name="connsiteX0" fmla="*/ 33662 w 378784"/>
                  <a:gd name="connsiteY0" fmla="*/ 222492 h 385395"/>
                  <a:gd name="connsiteX1" fmla="*/ 15058 w 378784"/>
                  <a:gd name="connsiteY1" fmla="*/ 385132 h 385395"/>
                  <a:gd name="connsiteX2" fmla="*/ 194840 w 378784"/>
                  <a:gd name="connsiteY2" fmla="*/ 186340 h 385395"/>
                  <a:gd name="connsiteX3" fmla="*/ 329696 w 378784"/>
                  <a:gd name="connsiteY3" fmla="*/ 16714 h 385395"/>
                  <a:gd name="connsiteX4" fmla="*/ 33662 w 378784"/>
                  <a:gd name="connsiteY4" fmla="*/ 222492 h 38539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8784" h="385395">
                    <a:moveTo>
                      <a:pt x="33662" y="222492"/>
                    </a:moveTo>
                    <a:cubicBezTo>
                      <a:pt x="12215" y="267417"/>
                      <a:pt x="-18899" y="391874"/>
                      <a:pt x="15058" y="385132"/>
                    </a:cubicBezTo>
                    <a:cubicBezTo>
                      <a:pt x="72657" y="373677"/>
                      <a:pt x="124975" y="220298"/>
                      <a:pt x="194840" y="186340"/>
                    </a:cubicBezTo>
                    <a:cubicBezTo>
                      <a:pt x="258693" y="155307"/>
                      <a:pt x="474626" y="103314"/>
                      <a:pt x="329696" y="16714"/>
                    </a:cubicBezTo>
                    <a:cubicBezTo>
                      <a:pt x="204426" y="-58107"/>
                      <a:pt x="74281" y="137597"/>
                      <a:pt x="33662" y="222492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" descr="a24948d2-ad41-49c2-9b6c-5a012ce278f4"/>
              <p:cNvSpPr/>
              <p:nvPr/>
            </p:nvSpPr>
            <p:spPr>
              <a:xfrm>
                <a:off x="7102710" y="5767575"/>
                <a:ext cx="277866" cy="275760"/>
              </a:xfrm>
              <a:custGeom>
                <a:gdLst>
                  <a:gd name="connsiteX0" fmla="*/ 251764 w 277866"/>
                  <a:gd name="connsiteY0" fmla="*/ 158047 h 275760"/>
                  <a:gd name="connsiteX1" fmla="*/ 267280 w 277866"/>
                  <a:gd name="connsiteY1" fmla="*/ 275600 h 275760"/>
                  <a:gd name="connsiteX2" fmla="*/ 134617 w 277866"/>
                  <a:gd name="connsiteY2" fmla="*/ 133919 h 275760"/>
                  <a:gd name="connsiteX3" fmla="*/ 34775 w 277866"/>
                  <a:gd name="connsiteY3" fmla="*/ 12873 h 275760"/>
                  <a:gd name="connsiteX4" fmla="*/ 251764 w 277866"/>
                  <a:gd name="connsiteY4" fmla="*/ 158047 h 2757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866" h="275760">
                    <a:moveTo>
                      <a:pt x="251764" y="158047"/>
                    </a:moveTo>
                    <a:cubicBezTo>
                      <a:pt x="267849" y="190299"/>
                      <a:pt x="291977" y="280068"/>
                      <a:pt x="267280" y="275600"/>
                    </a:cubicBezTo>
                    <a:cubicBezTo>
                      <a:pt x="225361" y="268045"/>
                      <a:pt x="185636" y="157641"/>
                      <a:pt x="134617" y="133919"/>
                    </a:cubicBezTo>
                    <a:cubicBezTo>
                      <a:pt x="87986" y="112309"/>
                      <a:pt x="-68967" y="77377"/>
                      <a:pt x="34775" y="12873"/>
                    </a:cubicBezTo>
                    <a:cubicBezTo>
                      <a:pt x="124544" y="-42938"/>
                      <a:pt x="221299" y="97118"/>
                      <a:pt x="251764" y="15804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" descr="2a200081-5b3d-47e0-81b6-8a010c528afa"/>
              <p:cNvSpPr/>
              <p:nvPr/>
            </p:nvSpPr>
            <p:spPr>
              <a:xfrm>
                <a:off x="7100168" y="5513124"/>
                <a:ext cx="217234" cy="198596"/>
              </a:xfrm>
              <a:custGeom>
                <a:gdLst>
                  <a:gd name="connsiteX0" fmla="*/ 207432 w 217234"/>
                  <a:gd name="connsiteY0" fmla="*/ 104847 h 198596"/>
                  <a:gd name="connsiteX1" fmla="*/ 203938 w 217234"/>
                  <a:gd name="connsiteY1" fmla="*/ 198597 h 198596"/>
                  <a:gd name="connsiteX2" fmla="*/ 107508 w 217234"/>
                  <a:gd name="connsiteY2" fmla="*/ 102247 h 198596"/>
                  <a:gd name="connsiteX3" fmla="*/ 37074 w 217234"/>
                  <a:gd name="connsiteY3" fmla="*/ 17921 h 198596"/>
                  <a:gd name="connsiteX4" fmla="*/ 207432 w 217234"/>
                  <a:gd name="connsiteY4" fmla="*/ 104847 h 19859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33" h="198596">
                    <a:moveTo>
                      <a:pt x="207432" y="104847"/>
                    </a:moveTo>
                    <a:cubicBezTo>
                      <a:pt x="216936" y="128813"/>
                      <a:pt x="225060" y="198597"/>
                      <a:pt x="203938" y="198597"/>
                    </a:cubicBezTo>
                    <a:cubicBezTo>
                      <a:pt x="168030" y="198597"/>
                      <a:pt x="149102" y="114190"/>
                      <a:pt x="107508" y="102247"/>
                    </a:cubicBezTo>
                    <a:cubicBezTo>
                      <a:pt x="69488" y="91443"/>
                      <a:pt x="-63987" y="85837"/>
                      <a:pt x="37074" y="17921"/>
                    </a:cubicBezTo>
                    <a:cubicBezTo>
                      <a:pt x="124487" y="-40733"/>
                      <a:pt x="189478" y="59516"/>
                      <a:pt x="207432" y="10484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" descr="e1a7922c-ca6b-4b2a-9f77-601bb54425f5"/>
              <p:cNvSpPr/>
              <p:nvPr/>
            </p:nvSpPr>
            <p:spPr>
              <a:xfrm>
                <a:off x="7107520" y="6028812"/>
                <a:ext cx="369767" cy="366908"/>
              </a:xfrm>
              <a:custGeom>
                <a:gdLst>
                  <a:gd name="connsiteX0" fmla="*/ 335017 w 369767"/>
                  <a:gd name="connsiteY0" fmla="*/ 210311 h 366908"/>
                  <a:gd name="connsiteX1" fmla="*/ 355652 w 369767"/>
                  <a:gd name="connsiteY1" fmla="*/ 366695 h 366908"/>
                  <a:gd name="connsiteX2" fmla="*/ 179120 w 369767"/>
                  <a:gd name="connsiteY2" fmla="*/ 178221 h 366908"/>
                  <a:gd name="connsiteX3" fmla="*/ 46295 w 369767"/>
                  <a:gd name="connsiteY3" fmla="*/ 17125 h 366908"/>
                  <a:gd name="connsiteX4" fmla="*/ 335017 w 369767"/>
                  <a:gd name="connsiteY4" fmla="*/ 210311 h 3669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9767" h="366908">
                    <a:moveTo>
                      <a:pt x="335017" y="210311"/>
                    </a:moveTo>
                    <a:cubicBezTo>
                      <a:pt x="356465" y="253286"/>
                      <a:pt x="388554" y="372626"/>
                      <a:pt x="355652" y="366695"/>
                    </a:cubicBezTo>
                    <a:cubicBezTo>
                      <a:pt x="299922" y="356622"/>
                      <a:pt x="246955" y="209742"/>
                      <a:pt x="179120" y="178221"/>
                    </a:cubicBezTo>
                    <a:cubicBezTo>
                      <a:pt x="117135" y="149463"/>
                      <a:pt x="-91811" y="102994"/>
                      <a:pt x="46295" y="17125"/>
                    </a:cubicBezTo>
                    <a:cubicBezTo>
                      <a:pt x="165716" y="-57127"/>
                      <a:pt x="294479" y="129235"/>
                      <a:pt x="335017" y="210311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" descr="3d392aff-473b-47c3-97c8-6170e679caa5"/>
              <p:cNvSpPr/>
              <p:nvPr/>
            </p:nvSpPr>
            <p:spPr>
              <a:xfrm>
                <a:off x="7109176" y="4800780"/>
                <a:ext cx="210921" cy="171836"/>
              </a:xfrm>
              <a:custGeom>
                <a:gdLst>
                  <a:gd name="connsiteX0" fmla="*/ 159591 w 210921"/>
                  <a:gd name="connsiteY0" fmla="*/ 8296 h 171836"/>
                  <a:gd name="connsiteX1" fmla="*/ 121003 w 210921"/>
                  <a:gd name="connsiteY1" fmla="*/ 128286 h 171836"/>
                  <a:gd name="connsiteX2" fmla="*/ 10518 w 210921"/>
                  <a:gd name="connsiteY2" fmla="*/ 112444 h 171836"/>
                  <a:gd name="connsiteX3" fmla="*/ 159591 w 210921"/>
                  <a:gd name="connsiteY3" fmla="*/ 8296 h 17183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921" h="171836">
                    <a:moveTo>
                      <a:pt x="159591" y="8296"/>
                    </a:moveTo>
                    <a:cubicBezTo>
                      <a:pt x="280231" y="-34598"/>
                      <a:pt x="154879" y="101477"/>
                      <a:pt x="121003" y="128286"/>
                    </a:cubicBezTo>
                    <a:cubicBezTo>
                      <a:pt x="81439" y="159644"/>
                      <a:pt x="-35382" y="215536"/>
                      <a:pt x="10518" y="112444"/>
                    </a:cubicBezTo>
                    <a:cubicBezTo>
                      <a:pt x="37002" y="53059"/>
                      <a:pt x="102724" y="28525"/>
                      <a:pt x="159591" y="8296"/>
                    </a:cubicBezTo>
                    <a:close/>
                  </a:path>
                </a:pathLst>
              </a:custGeom>
              <a:solidFill>
                <a:srgbClr val="B3D6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" descr="a412af93-738b-4f9a-a938-8d4c2c3bfecd"/>
              <p:cNvSpPr/>
              <p:nvPr/>
            </p:nvSpPr>
            <p:spPr>
              <a:xfrm>
                <a:off x="6834503" y="5148515"/>
                <a:ext cx="279133" cy="144738"/>
              </a:xfrm>
              <a:custGeom>
                <a:gdLst>
                  <a:gd name="connsiteX0" fmla="*/ 145217 w 279133"/>
                  <a:gd name="connsiteY0" fmla="*/ 708 h 144738"/>
                  <a:gd name="connsiteX1" fmla="*/ 38469 w 279133"/>
                  <a:gd name="connsiteY1" fmla="*/ 86740 h 144738"/>
                  <a:gd name="connsiteX2" fmla="*/ 15722 w 279133"/>
                  <a:gd name="connsiteY2" fmla="*/ 116879 h 144738"/>
                  <a:gd name="connsiteX3" fmla="*/ 43 w 279133"/>
                  <a:gd name="connsiteY3" fmla="*/ 140601 h 144738"/>
                  <a:gd name="connsiteX4" fmla="*/ 21002 w 279133"/>
                  <a:gd name="connsiteY4" fmla="*/ 140520 h 144738"/>
                  <a:gd name="connsiteX5" fmla="*/ 48136 w 279133"/>
                  <a:gd name="connsiteY5" fmla="*/ 122891 h 144738"/>
                  <a:gd name="connsiteX6" fmla="*/ 96798 w 279133"/>
                  <a:gd name="connsiteY6" fmla="*/ 79672 h 144738"/>
                  <a:gd name="connsiteX7" fmla="*/ 223775 w 279133"/>
                  <a:gd name="connsiteY7" fmla="*/ 56681 h 144738"/>
                  <a:gd name="connsiteX8" fmla="*/ 278205 w 279133"/>
                  <a:gd name="connsiteY8" fmla="*/ 44495 h 144738"/>
                  <a:gd name="connsiteX9" fmla="*/ 145217 w 279133"/>
                  <a:gd name="connsiteY9" fmla="*/ 708 h 14473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9133" h="144738">
                    <a:moveTo>
                      <a:pt x="145217" y="708"/>
                    </a:moveTo>
                    <a:cubicBezTo>
                      <a:pt x="99317" y="8101"/>
                      <a:pt x="66171" y="52945"/>
                      <a:pt x="38469" y="86740"/>
                    </a:cubicBezTo>
                    <a:cubicBezTo>
                      <a:pt x="30508" y="96488"/>
                      <a:pt x="23196" y="106887"/>
                      <a:pt x="15722" y="116879"/>
                    </a:cubicBezTo>
                    <a:cubicBezTo>
                      <a:pt x="12391" y="121266"/>
                      <a:pt x="-851" y="134427"/>
                      <a:pt x="43" y="140601"/>
                    </a:cubicBezTo>
                    <a:cubicBezTo>
                      <a:pt x="1180" y="148400"/>
                      <a:pt x="15478" y="143282"/>
                      <a:pt x="21002" y="140520"/>
                    </a:cubicBezTo>
                    <a:cubicBezTo>
                      <a:pt x="30751" y="135727"/>
                      <a:pt x="39606" y="129634"/>
                      <a:pt x="48136" y="122891"/>
                    </a:cubicBezTo>
                    <a:cubicBezTo>
                      <a:pt x="65196" y="109405"/>
                      <a:pt x="80063" y="93564"/>
                      <a:pt x="96798" y="79672"/>
                    </a:cubicBezTo>
                    <a:cubicBezTo>
                      <a:pt x="139124" y="44495"/>
                      <a:pt x="172513" y="46120"/>
                      <a:pt x="223775" y="56681"/>
                    </a:cubicBezTo>
                    <a:cubicBezTo>
                      <a:pt x="241729" y="60337"/>
                      <a:pt x="286085" y="70655"/>
                      <a:pt x="278205" y="44495"/>
                    </a:cubicBezTo>
                    <a:cubicBezTo>
                      <a:pt x="268212" y="11838"/>
                      <a:pt x="172350" y="-3598"/>
                      <a:pt x="145217" y="708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5" name="" descr="fe7a6a1e-b2bf-482f-9013-302d131038e3"/>
              <p:cNvSpPr/>
              <p:nvPr/>
            </p:nvSpPr>
            <p:spPr>
              <a:xfrm>
                <a:off x="7102397" y="5173872"/>
                <a:ext cx="282497" cy="134044"/>
              </a:xfrm>
              <a:custGeom>
                <a:gdLst>
                  <a:gd name="connsiteX0" fmla="*/ 81964 w 282497"/>
                  <a:gd name="connsiteY0" fmla="*/ 10528 h 134044"/>
                  <a:gd name="connsiteX1" fmla="*/ 218932 w 282497"/>
                  <a:gd name="connsiteY1" fmla="*/ 15970 h 134044"/>
                  <a:gd name="connsiteX2" fmla="*/ 255164 w 282497"/>
                  <a:gd name="connsiteY2" fmla="*/ 26613 h 134044"/>
                  <a:gd name="connsiteX3" fmla="*/ 281892 w 282497"/>
                  <a:gd name="connsiteY3" fmla="*/ 36280 h 134044"/>
                  <a:gd name="connsiteX4" fmla="*/ 264994 w 282497"/>
                  <a:gd name="connsiteY4" fmla="*/ 48710 h 134044"/>
                  <a:gd name="connsiteX5" fmla="*/ 232743 w 282497"/>
                  <a:gd name="connsiteY5" fmla="*/ 50741 h 134044"/>
                  <a:gd name="connsiteX6" fmla="*/ 167914 w 282497"/>
                  <a:gd name="connsiteY6" fmla="*/ 44973 h 134044"/>
                  <a:gd name="connsiteX7" fmla="*/ 52230 w 282497"/>
                  <a:gd name="connsiteY7" fmla="*/ 102165 h 134044"/>
                  <a:gd name="connsiteX8" fmla="*/ 1293 w 282497"/>
                  <a:gd name="connsiteY8" fmla="*/ 124831 h 134044"/>
                  <a:gd name="connsiteX9" fmla="*/ 81964 w 282497"/>
                  <a:gd name="connsiteY9" fmla="*/ 10528 h 1340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2497" h="134044">
                    <a:moveTo>
                      <a:pt x="81964" y="10528"/>
                    </a:moveTo>
                    <a:cubicBezTo>
                      <a:pt x="123233" y="-10920"/>
                      <a:pt x="176606" y="5328"/>
                      <a:pt x="218932" y="15970"/>
                    </a:cubicBezTo>
                    <a:cubicBezTo>
                      <a:pt x="231118" y="19058"/>
                      <a:pt x="243141" y="23039"/>
                      <a:pt x="255164" y="26613"/>
                    </a:cubicBezTo>
                    <a:cubicBezTo>
                      <a:pt x="260445" y="28156"/>
                      <a:pt x="278968" y="30837"/>
                      <a:pt x="281892" y="36280"/>
                    </a:cubicBezTo>
                    <a:cubicBezTo>
                      <a:pt x="285629" y="43186"/>
                      <a:pt x="271087" y="47572"/>
                      <a:pt x="264994" y="48710"/>
                    </a:cubicBezTo>
                    <a:cubicBezTo>
                      <a:pt x="254271" y="50741"/>
                      <a:pt x="243547" y="51066"/>
                      <a:pt x="232743" y="50741"/>
                    </a:cubicBezTo>
                    <a:cubicBezTo>
                      <a:pt x="211052" y="50091"/>
                      <a:pt x="189605" y="46192"/>
                      <a:pt x="167914" y="44973"/>
                    </a:cubicBezTo>
                    <a:cubicBezTo>
                      <a:pt x="112916" y="41967"/>
                      <a:pt x="87163" y="63170"/>
                      <a:pt x="52230" y="102165"/>
                    </a:cubicBezTo>
                    <a:cubicBezTo>
                      <a:pt x="40044" y="115813"/>
                      <a:pt x="10473" y="150502"/>
                      <a:pt x="1293" y="124831"/>
                    </a:cubicBezTo>
                    <a:cubicBezTo>
                      <a:pt x="-10161" y="92741"/>
                      <a:pt x="57592" y="23201"/>
                      <a:pt x="81964" y="10528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76" name="" descr="c0453dbf-29e7-4dce-a3de-d41dd513954b"/>
            <p:cNvGrpSpPr/>
            <p:nvPr/>
          </p:nvGrpSpPr>
          <p:grpSpPr>
            <a:xfrm>
              <a:off x="4305642" y="4732647"/>
              <a:ext cx="579486" cy="1862689"/>
              <a:chOff x="4594094" y="4862891"/>
              <a:chExt cx="579486" cy="1862689"/>
            </a:xfrm>
          </p:grpSpPr>
          <p:sp>
            <p:nvSpPr>
              <p:cNvPr id="77" name="" descr="38d68522-97e4-4eef-8974-f82181c6519e"/>
              <p:cNvSpPr/>
              <p:nvPr/>
            </p:nvSpPr>
            <p:spPr>
              <a:xfrm>
                <a:off x="4897164" y="5043044"/>
                <a:ext cx="24940" cy="1682536"/>
              </a:xfrm>
              <a:custGeom>
                <a:gdLst>
                  <a:gd name="connsiteX0" fmla="*/ 0 w 24940"/>
                  <a:gd name="connsiteY0" fmla="*/ 0 h 1682536"/>
                  <a:gd name="connsiteX1" fmla="*/ 24940 w 24940"/>
                  <a:gd name="connsiteY1" fmla="*/ 0 h 1682536"/>
                  <a:gd name="connsiteX2" fmla="*/ 24940 w 24940"/>
                  <a:gd name="connsiteY2" fmla="*/ 1682536 h 1682536"/>
                  <a:gd name="connsiteX3" fmla="*/ 0 w 24940"/>
                  <a:gd name="connsiteY3" fmla="*/ 1682536 h 168253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0" h="1682536">
                    <a:moveTo>
                      <a:pt x="0" y="0"/>
                    </a:moveTo>
                    <a:lnTo>
                      <a:pt x="24940" y="0"/>
                    </a:lnTo>
                    <a:lnTo>
                      <a:pt x="24940" y="1682536"/>
                    </a:lnTo>
                    <a:lnTo>
                      <a:pt x="0" y="1682536"/>
                    </a:ln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78" name="" descr="1281163b-234c-43f5-a72e-a62b8d492732"/>
              <p:cNvGrpSpPr/>
              <p:nvPr/>
            </p:nvGrpSpPr>
            <p:grpSpPr>
              <a:xfrm>
                <a:off x="4893589" y="5474981"/>
                <a:ext cx="249078" cy="279146"/>
                <a:chOff x="4893589" y="5474981"/>
                <a:chExt cx="249078" cy="279146"/>
              </a:xfrm>
            </p:grpSpPr>
            <p:sp>
              <p:nvSpPr>
                <p:cNvPr id="79" name="" descr="22b487f2-9771-49d6-ab13-ee5c3e0969af"/>
                <p:cNvSpPr/>
                <p:nvPr/>
              </p:nvSpPr>
              <p:spPr>
                <a:xfrm>
                  <a:off x="4984089" y="5474981"/>
                  <a:ext cx="151400" cy="183040"/>
                </a:xfrm>
                <a:custGeom>
                  <a:gdLst>
                    <a:gd name="connsiteX0" fmla="*/ 89931 w 151400"/>
                    <a:gd name="connsiteY0" fmla="*/ 136410 h 183040"/>
                    <a:gd name="connsiteX1" fmla="*/ 107560 w 151400"/>
                    <a:gd name="connsiteY1" fmla="*/ 115938 h 183040"/>
                    <a:gd name="connsiteX2" fmla="*/ 123158 w 151400"/>
                    <a:gd name="connsiteY2" fmla="*/ 97740 h 183040"/>
                    <a:gd name="connsiteX3" fmla="*/ 135344 w 151400"/>
                    <a:gd name="connsiteY3" fmla="*/ 76862 h 183040"/>
                    <a:gd name="connsiteX4" fmla="*/ 145336 w 151400"/>
                    <a:gd name="connsiteY4" fmla="*/ 49403 h 183040"/>
                    <a:gd name="connsiteX5" fmla="*/ 139974 w 151400"/>
                    <a:gd name="connsiteY5" fmla="*/ 31287 h 183040"/>
                    <a:gd name="connsiteX6" fmla="*/ 123239 w 151400"/>
                    <a:gd name="connsiteY6" fmla="*/ 10408 h 183040"/>
                    <a:gd name="connsiteX7" fmla="*/ 91069 w 151400"/>
                    <a:gd name="connsiteY7" fmla="*/ 18858 h 183040"/>
                    <a:gd name="connsiteX8" fmla="*/ 68322 w 151400"/>
                    <a:gd name="connsiteY8" fmla="*/ 28687 h 183040"/>
                    <a:gd name="connsiteX9" fmla="*/ 49555 w 151400"/>
                    <a:gd name="connsiteY9" fmla="*/ 48591 h 183040"/>
                    <a:gd name="connsiteX10" fmla="*/ 23803 w 151400"/>
                    <a:gd name="connsiteY10" fmla="*/ 74100 h 183040"/>
                    <a:gd name="connsiteX11" fmla="*/ 0 w 151400"/>
                    <a:gd name="connsiteY11" fmla="*/ 183041 h 183040"/>
                    <a:gd name="connsiteX12" fmla="*/ 89931 w 151400"/>
                    <a:gd name="connsiteY12" fmla="*/ 136410 h 1830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1400" h="183040">
                      <a:moveTo>
                        <a:pt x="89931" y="136410"/>
                      </a:moveTo>
                      <a:cubicBezTo>
                        <a:pt x="103092" y="142341"/>
                        <a:pt x="123483" y="127392"/>
                        <a:pt x="107560" y="115938"/>
                      </a:cubicBezTo>
                      <a:cubicBezTo>
                        <a:pt x="118528" y="117725"/>
                        <a:pt x="131120" y="109357"/>
                        <a:pt x="123158" y="97740"/>
                      </a:cubicBezTo>
                      <a:cubicBezTo>
                        <a:pt x="135019" y="97253"/>
                        <a:pt x="145255" y="86286"/>
                        <a:pt x="135344" y="76862"/>
                      </a:cubicBezTo>
                      <a:cubicBezTo>
                        <a:pt x="147042" y="73531"/>
                        <a:pt x="157847" y="57771"/>
                        <a:pt x="145336" y="49403"/>
                      </a:cubicBezTo>
                      <a:cubicBezTo>
                        <a:pt x="155166" y="41360"/>
                        <a:pt x="152810" y="30068"/>
                        <a:pt x="139974" y="31287"/>
                      </a:cubicBezTo>
                      <a:cubicBezTo>
                        <a:pt x="154760" y="19264"/>
                        <a:pt x="138431" y="-153"/>
                        <a:pt x="123239" y="10408"/>
                      </a:cubicBezTo>
                      <a:cubicBezTo>
                        <a:pt x="117309" y="-8520"/>
                        <a:pt x="93343" y="822"/>
                        <a:pt x="91069" y="18858"/>
                      </a:cubicBezTo>
                      <a:cubicBezTo>
                        <a:pt x="82132" y="6266"/>
                        <a:pt x="69053" y="17801"/>
                        <a:pt x="68322" y="28687"/>
                      </a:cubicBezTo>
                      <a:cubicBezTo>
                        <a:pt x="55405" y="20563"/>
                        <a:pt x="44844" y="35267"/>
                        <a:pt x="49555" y="48591"/>
                      </a:cubicBezTo>
                      <a:cubicBezTo>
                        <a:pt x="35177" y="44041"/>
                        <a:pt x="18360" y="59558"/>
                        <a:pt x="23803" y="74100"/>
                      </a:cubicBezTo>
                      <a:lnTo>
                        <a:pt x="0" y="183041"/>
                      </a:lnTo>
                      <a:lnTo>
                        <a:pt x="89931" y="136410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" name="" descr="96249a27-5070-41fa-9489-dcfca0b60139"/>
                <p:cNvSpPr/>
                <p:nvPr/>
              </p:nvSpPr>
              <p:spPr>
                <a:xfrm>
                  <a:off x="4913249" y="5601398"/>
                  <a:ext cx="229418" cy="138940"/>
                </a:xfrm>
                <a:custGeom>
                  <a:gdLst>
                    <a:gd name="connsiteX0" fmla="*/ 0 w 229418"/>
                    <a:gd name="connsiteY0" fmla="*/ 130469 h 138940"/>
                    <a:gd name="connsiteX1" fmla="*/ 229418 w 229418"/>
                    <a:gd name="connsiteY1" fmla="*/ 0 h 138940"/>
                    <a:gd name="connsiteX2" fmla="*/ 0 w 229418"/>
                    <a:gd name="connsiteY2" fmla="*/ 130469 h 1389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9417" h="138940">
                      <a:moveTo>
                        <a:pt x="0" y="130469"/>
                      </a:moveTo>
                      <a:cubicBezTo>
                        <a:pt x="0" y="130469"/>
                        <a:pt x="34120" y="8367"/>
                        <a:pt x="229418" y="0"/>
                      </a:cubicBezTo>
                      <a:cubicBezTo>
                        <a:pt x="229337" y="0"/>
                        <a:pt x="85463" y="179456"/>
                        <a:pt x="0" y="130469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1" name="" descr="d379acfe-8d76-4e24-a039-6385676a5254"/>
                <p:cNvSpPr/>
                <p:nvPr/>
              </p:nvSpPr>
              <p:spPr>
                <a:xfrm>
                  <a:off x="4899290" y="5500500"/>
                  <a:ext cx="119063" cy="234129"/>
                </a:xfrm>
                <a:custGeom>
                  <a:gdLst>
                    <a:gd name="connsiteX0" fmla="*/ 15990 w 119063"/>
                    <a:gd name="connsiteY0" fmla="*/ 234130 h 234129"/>
                    <a:gd name="connsiteX1" fmla="*/ 113639 w 119063"/>
                    <a:gd name="connsiteY1" fmla="*/ 0 h 234129"/>
                    <a:gd name="connsiteX2" fmla="*/ 15990 w 119063"/>
                    <a:gd name="connsiteY2" fmla="*/ 234130 h 23412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9063" h="234129">
                      <a:moveTo>
                        <a:pt x="15990" y="234130"/>
                      </a:moveTo>
                      <a:cubicBezTo>
                        <a:pt x="15990" y="234130"/>
                        <a:pt x="146947" y="167108"/>
                        <a:pt x="113639" y="0"/>
                      </a:cubicBezTo>
                      <a:cubicBezTo>
                        <a:pt x="113558" y="0"/>
                        <a:pt x="-50870" y="119908"/>
                        <a:pt x="15990" y="234130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2" name="" descr="75da5b91-b757-4778-b8b9-b4ab81b21b47"/>
                <p:cNvSpPr/>
                <p:nvPr/>
              </p:nvSpPr>
              <p:spPr>
                <a:xfrm>
                  <a:off x="4893589" y="5714482"/>
                  <a:ext cx="40700" cy="39644"/>
                </a:xfrm>
                <a:custGeom>
                  <a:gdLst>
                    <a:gd name="connsiteX0" fmla="*/ 40701 w 40700"/>
                    <a:gd name="connsiteY0" fmla="*/ 22097 h 39644"/>
                    <a:gd name="connsiteX1" fmla="*/ 26565 w 40700"/>
                    <a:gd name="connsiteY1" fmla="*/ 39645 h 39644"/>
                    <a:gd name="connsiteX2" fmla="*/ 0 w 40700"/>
                    <a:gd name="connsiteY2" fmla="*/ 19579 h 39644"/>
                    <a:gd name="connsiteX3" fmla="*/ 13567 w 40700"/>
                    <a:gd name="connsiteY3" fmla="*/ 0 h 3964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700" h="39644">
                      <a:moveTo>
                        <a:pt x="40701" y="22097"/>
                      </a:moveTo>
                      <a:lnTo>
                        <a:pt x="26565" y="39645"/>
                      </a:lnTo>
                      <a:lnTo>
                        <a:pt x="0" y="19579"/>
                      </a:lnTo>
                      <a:lnTo>
                        <a:pt x="13567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3" name="" descr="de85b170-1e27-4eff-8734-ba454ef02b83"/>
              <p:cNvGrpSpPr/>
              <p:nvPr/>
            </p:nvGrpSpPr>
            <p:grpSpPr>
              <a:xfrm>
                <a:off x="4772137" y="5350780"/>
                <a:ext cx="150166" cy="193019"/>
                <a:chOff x="4772137" y="5350780"/>
                <a:chExt cx="150166" cy="193019"/>
              </a:xfrm>
            </p:grpSpPr>
            <p:sp>
              <p:nvSpPr>
                <p:cNvPr id="84" name="" descr="61c22ad8-8ed4-404f-b529-4de42c29808d"/>
                <p:cNvSpPr/>
                <p:nvPr/>
              </p:nvSpPr>
              <p:spPr>
                <a:xfrm>
                  <a:off x="4782502" y="5350780"/>
                  <a:ext cx="86471" cy="126323"/>
                </a:xfrm>
                <a:custGeom>
                  <a:gdLst>
                    <a:gd name="connsiteX0" fmla="*/ 32692 w 86471"/>
                    <a:gd name="connsiteY0" fmla="*/ 89034 h 126323"/>
                    <a:gd name="connsiteX1" fmla="*/ 23106 w 86471"/>
                    <a:gd name="connsiteY1" fmla="*/ 74493 h 126323"/>
                    <a:gd name="connsiteX2" fmla="*/ 14656 w 86471"/>
                    <a:gd name="connsiteY2" fmla="*/ 61576 h 126323"/>
                    <a:gd name="connsiteX3" fmla="*/ 8564 w 86471"/>
                    <a:gd name="connsiteY3" fmla="*/ 47197 h 126323"/>
                    <a:gd name="connsiteX4" fmla="*/ 4420 w 86471"/>
                    <a:gd name="connsiteY4" fmla="*/ 28837 h 126323"/>
                    <a:gd name="connsiteX5" fmla="*/ 9376 w 86471"/>
                    <a:gd name="connsiteY5" fmla="*/ 17626 h 126323"/>
                    <a:gd name="connsiteX6" fmla="*/ 21806 w 86471"/>
                    <a:gd name="connsiteY6" fmla="*/ 5683 h 126323"/>
                    <a:gd name="connsiteX7" fmla="*/ 41709 w 86471"/>
                    <a:gd name="connsiteY7" fmla="*/ 13726 h 126323"/>
                    <a:gd name="connsiteX8" fmla="*/ 55439 w 86471"/>
                    <a:gd name="connsiteY8" fmla="*/ 21931 h 126323"/>
                    <a:gd name="connsiteX9" fmla="*/ 65837 w 86471"/>
                    <a:gd name="connsiteY9" fmla="*/ 36229 h 126323"/>
                    <a:gd name="connsiteX10" fmla="*/ 80216 w 86471"/>
                    <a:gd name="connsiteY10" fmla="*/ 54670 h 126323"/>
                    <a:gd name="connsiteX11" fmla="*/ 86472 w 86471"/>
                    <a:gd name="connsiteY11" fmla="*/ 126323 h 126323"/>
                    <a:gd name="connsiteX12" fmla="*/ 32692 w 86471"/>
                    <a:gd name="connsiteY12" fmla="*/ 89034 h 12632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71" h="126322">
                      <a:moveTo>
                        <a:pt x="32692" y="89034"/>
                      </a:moveTo>
                      <a:cubicBezTo>
                        <a:pt x="23755" y="91715"/>
                        <a:pt x="11975" y="80504"/>
                        <a:pt x="23106" y="74493"/>
                      </a:cubicBezTo>
                      <a:cubicBezTo>
                        <a:pt x="15957" y="74736"/>
                        <a:pt x="8564" y="68400"/>
                        <a:pt x="14656" y="61576"/>
                      </a:cubicBezTo>
                      <a:cubicBezTo>
                        <a:pt x="7101" y="60276"/>
                        <a:pt x="1415" y="52396"/>
                        <a:pt x="8564" y="47197"/>
                      </a:cubicBezTo>
                      <a:cubicBezTo>
                        <a:pt x="1333" y="44110"/>
                        <a:pt x="-4272" y="33142"/>
                        <a:pt x="4420" y="28837"/>
                      </a:cubicBezTo>
                      <a:cubicBezTo>
                        <a:pt x="-1185" y="22825"/>
                        <a:pt x="1252" y="15919"/>
                        <a:pt x="9376" y="17626"/>
                      </a:cubicBezTo>
                      <a:cubicBezTo>
                        <a:pt x="927" y="8770"/>
                        <a:pt x="12951" y="-2359"/>
                        <a:pt x="21806" y="5683"/>
                      </a:cubicBezTo>
                      <a:cubicBezTo>
                        <a:pt x="27168" y="-5934"/>
                        <a:pt x="41709" y="2027"/>
                        <a:pt x="41709" y="13726"/>
                      </a:cubicBezTo>
                      <a:cubicBezTo>
                        <a:pt x="48452" y="6415"/>
                        <a:pt x="55926" y="14863"/>
                        <a:pt x="55439" y="21931"/>
                      </a:cubicBezTo>
                      <a:cubicBezTo>
                        <a:pt x="64375" y="17788"/>
                        <a:pt x="69980" y="28105"/>
                        <a:pt x="65837" y="36229"/>
                      </a:cubicBezTo>
                      <a:cubicBezTo>
                        <a:pt x="75423" y="34523"/>
                        <a:pt x="84928" y="45815"/>
                        <a:pt x="80216" y="54670"/>
                      </a:cubicBezTo>
                      <a:lnTo>
                        <a:pt x="86472" y="126323"/>
                      </a:lnTo>
                      <a:lnTo>
                        <a:pt x="32692" y="89034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5" name="" descr="e70fff02-716b-4861-a620-88b9af16f927"/>
                <p:cNvSpPr/>
                <p:nvPr/>
              </p:nvSpPr>
              <p:spPr>
                <a:xfrm>
                  <a:off x="4772137" y="5427791"/>
                  <a:ext cx="136074" cy="105455"/>
                </a:xfrm>
                <a:custGeom>
                  <a:gdLst>
                    <a:gd name="connsiteX0" fmla="*/ 136075 w 136074"/>
                    <a:gd name="connsiteY0" fmla="*/ 102361 h 105455"/>
                    <a:gd name="connsiteX1" fmla="*/ 0 w 136074"/>
                    <a:gd name="connsiteY1" fmla="*/ 0 h 105455"/>
                    <a:gd name="connsiteX2" fmla="*/ 136075 w 136074"/>
                    <a:gd name="connsiteY2" fmla="*/ 102361 h 1054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074" h="105454">
                      <a:moveTo>
                        <a:pt x="136075" y="102361"/>
                      </a:moveTo>
                      <a:cubicBezTo>
                        <a:pt x="136075" y="102361"/>
                        <a:pt x="124214" y="21447"/>
                        <a:pt x="0" y="0"/>
                      </a:cubicBezTo>
                      <a:cubicBezTo>
                        <a:pt x="0" y="0"/>
                        <a:pt x="77421" y="126651"/>
                        <a:pt x="136075" y="102361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6" name="" descr="ec2d8f5e-507d-436c-b2f3-37e36c0fe42f"/>
                <p:cNvSpPr/>
                <p:nvPr/>
              </p:nvSpPr>
              <p:spPr>
                <a:xfrm>
                  <a:off x="4854439" y="5373848"/>
                  <a:ext cx="67865" cy="157846"/>
                </a:xfrm>
                <a:custGeom>
                  <a:gdLst>
                    <a:gd name="connsiteX0" fmla="*/ 52311 w 67865"/>
                    <a:gd name="connsiteY0" fmla="*/ 157847 h 157846"/>
                    <a:gd name="connsiteX1" fmla="*/ 9011 w 67865"/>
                    <a:gd name="connsiteY1" fmla="*/ 0 h 157846"/>
                    <a:gd name="connsiteX2" fmla="*/ 52311 w 67865"/>
                    <a:gd name="connsiteY2" fmla="*/ 157847 h 1578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865" h="157846">
                      <a:moveTo>
                        <a:pt x="52311" y="157847"/>
                      </a:moveTo>
                      <a:cubicBezTo>
                        <a:pt x="52311" y="157847"/>
                        <a:pt x="-26002" y="104229"/>
                        <a:pt x="9011" y="0"/>
                      </a:cubicBezTo>
                      <a:cubicBezTo>
                        <a:pt x="9011" y="81"/>
                        <a:pt x="104386" y="90256"/>
                        <a:pt x="52311" y="157847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7" name="" descr="5ad2ff1d-6a49-44d8-ac9f-dc06f0adfaf8"/>
                <p:cNvSpPr/>
                <p:nvPr/>
              </p:nvSpPr>
              <p:spPr>
                <a:xfrm>
                  <a:off x="4894402" y="5519509"/>
                  <a:ext cx="26158" cy="24290"/>
                </a:xfrm>
                <a:custGeom>
                  <a:gdLst>
                    <a:gd name="connsiteX0" fmla="*/ 0 w 26158"/>
                    <a:gd name="connsiteY0" fmla="*/ 11942 h 24290"/>
                    <a:gd name="connsiteX1" fmla="*/ 7555 w 26158"/>
                    <a:gd name="connsiteY1" fmla="*/ 24290 h 24290"/>
                    <a:gd name="connsiteX2" fmla="*/ 26159 w 26158"/>
                    <a:gd name="connsiteY2" fmla="*/ 13648 h 24290"/>
                    <a:gd name="connsiteX3" fmla="*/ 19172 w 26158"/>
                    <a:gd name="connsiteY3" fmla="*/ 0 h 242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158" h="24290">
                      <a:moveTo>
                        <a:pt x="0" y="11942"/>
                      </a:moveTo>
                      <a:lnTo>
                        <a:pt x="7555" y="24290"/>
                      </a:lnTo>
                      <a:lnTo>
                        <a:pt x="26159" y="13648"/>
                      </a:lnTo>
                      <a:lnTo>
                        <a:pt x="19172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88" name="" descr="f9af41fc-ff4a-4e17-81aa-dfd7996e6245"/>
              <p:cNvSpPr/>
              <p:nvPr/>
            </p:nvSpPr>
            <p:spPr>
              <a:xfrm>
                <a:off x="4901537" y="5014104"/>
                <a:ext cx="260632" cy="219688"/>
              </a:xfrm>
              <a:custGeom>
                <a:gdLst>
                  <a:gd name="connsiteX0" fmla="*/ 223908 w 260632"/>
                  <a:gd name="connsiteY0" fmla="*/ 115947 h 219688"/>
                  <a:gd name="connsiteX1" fmla="*/ 253804 w 260632"/>
                  <a:gd name="connsiteY1" fmla="*/ 219689 h 219688"/>
                  <a:gd name="connsiteX2" fmla="*/ 123335 w 260632"/>
                  <a:gd name="connsiteY2" fmla="*/ 113185 h 219688"/>
                  <a:gd name="connsiteX3" fmla="*/ 23086 w 260632"/>
                  <a:gd name="connsiteY3" fmla="*/ 19923 h 219688"/>
                  <a:gd name="connsiteX4" fmla="*/ 223908 w 260632"/>
                  <a:gd name="connsiteY4" fmla="*/ 115947 h 2196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632" h="219688">
                    <a:moveTo>
                      <a:pt x="223908" y="115947"/>
                    </a:moveTo>
                    <a:cubicBezTo>
                      <a:pt x="241943" y="142512"/>
                      <a:pt x="274926" y="219689"/>
                      <a:pt x="253804" y="219689"/>
                    </a:cubicBezTo>
                    <a:cubicBezTo>
                      <a:pt x="218059" y="219689"/>
                      <a:pt x="169072" y="126264"/>
                      <a:pt x="123335" y="113185"/>
                    </a:cubicBezTo>
                    <a:cubicBezTo>
                      <a:pt x="81578" y="101243"/>
                      <a:pt x="-53522" y="95231"/>
                      <a:pt x="23086" y="19923"/>
                    </a:cubicBezTo>
                    <a:cubicBezTo>
                      <a:pt x="89377" y="-45150"/>
                      <a:pt x="189788" y="65741"/>
                      <a:pt x="223908" y="11594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89" name="" descr="df31a2b3-5450-455b-a9ae-4f7bafefb80c"/>
              <p:cNvSpPr/>
              <p:nvPr/>
            </p:nvSpPr>
            <p:spPr>
              <a:xfrm>
                <a:off x="4731732" y="5042003"/>
                <a:ext cx="185606" cy="137446"/>
              </a:xfrm>
              <a:custGeom>
                <a:gdLst>
                  <a:gd name="connsiteX0" fmla="*/ 27570 w 185606"/>
                  <a:gd name="connsiteY0" fmla="*/ 71475 h 137446"/>
                  <a:gd name="connsiteX1" fmla="*/ 4579 w 185606"/>
                  <a:gd name="connsiteY1" fmla="*/ 137441 h 137446"/>
                  <a:gd name="connsiteX2" fmla="*/ 98085 w 185606"/>
                  <a:gd name="connsiteY2" fmla="*/ 71557 h 137446"/>
                  <a:gd name="connsiteX3" fmla="*/ 170225 w 185606"/>
                  <a:gd name="connsiteY3" fmla="*/ 13633 h 137446"/>
                  <a:gd name="connsiteX4" fmla="*/ 27570 w 185606"/>
                  <a:gd name="connsiteY4" fmla="*/ 71475 h 1374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606" h="137446">
                    <a:moveTo>
                      <a:pt x="27570" y="71475"/>
                    </a:moveTo>
                    <a:cubicBezTo>
                      <a:pt x="14409" y="88129"/>
                      <a:pt x="-10206" y="137035"/>
                      <a:pt x="4579" y="137441"/>
                    </a:cubicBezTo>
                    <a:cubicBezTo>
                      <a:pt x="29682" y="138091"/>
                      <a:pt x="65833" y="79112"/>
                      <a:pt x="98085" y="71557"/>
                    </a:cubicBezTo>
                    <a:cubicBezTo>
                      <a:pt x="127575" y="64651"/>
                      <a:pt x="222380" y="63270"/>
                      <a:pt x="170225" y="13633"/>
                    </a:cubicBezTo>
                    <a:cubicBezTo>
                      <a:pt x="125056" y="-29261"/>
                      <a:pt x="52429" y="39955"/>
                      <a:pt x="27570" y="71475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0" name="" descr="8e5eea6c-87f8-493f-92f5-689e592f2f22"/>
              <p:cNvSpPr/>
              <p:nvPr/>
            </p:nvSpPr>
            <p:spPr>
              <a:xfrm>
                <a:off x="4876911" y="4862891"/>
                <a:ext cx="129308" cy="207382"/>
              </a:xfrm>
              <a:custGeom>
                <a:gdLst>
                  <a:gd name="connsiteX0" fmla="*/ 62091 w 129308"/>
                  <a:gd name="connsiteY0" fmla="*/ 28156 h 207382"/>
                  <a:gd name="connsiteX1" fmla="*/ 129112 w 129308"/>
                  <a:gd name="connsiteY1" fmla="*/ 5653 h 207382"/>
                  <a:gd name="connsiteX2" fmla="*/ 71433 w 129308"/>
                  <a:gd name="connsiteY2" fmla="*/ 108989 h 207382"/>
                  <a:gd name="connsiteX3" fmla="*/ 19359 w 129308"/>
                  <a:gd name="connsiteY3" fmla="*/ 188196 h 207382"/>
                  <a:gd name="connsiteX4" fmla="*/ 62091 w 129308"/>
                  <a:gd name="connsiteY4" fmla="*/ 28156 h 2073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308" h="207382">
                    <a:moveTo>
                      <a:pt x="62091" y="28156"/>
                    </a:moveTo>
                    <a:cubicBezTo>
                      <a:pt x="78094" y="14020"/>
                      <a:pt x="126756" y="-11326"/>
                      <a:pt x="129112" y="5653"/>
                    </a:cubicBezTo>
                    <a:cubicBezTo>
                      <a:pt x="133093" y="34411"/>
                      <a:pt x="75251" y="72431"/>
                      <a:pt x="71433" y="108989"/>
                    </a:cubicBezTo>
                    <a:cubicBezTo>
                      <a:pt x="67939" y="142378"/>
                      <a:pt x="78907" y="250994"/>
                      <a:pt x="19359" y="188196"/>
                    </a:cubicBezTo>
                    <a:cubicBezTo>
                      <a:pt x="-32065" y="133929"/>
                      <a:pt x="31869" y="54802"/>
                      <a:pt x="62091" y="28156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1" name="" descr="3f31a5b2-ab57-464e-9816-465269330fdd"/>
              <p:cNvSpPr/>
              <p:nvPr/>
            </p:nvSpPr>
            <p:spPr>
              <a:xfrm>
                <a:off x="4905295" y="5402544"/>
                <a:ext cx="208457" cy="129459"/>
              </a:xfrm>
              <a:custGeom>
                <a:gdLst>
                  <a:gd name="connsiteX0" fmla="*/ 134362 w 208457"/>
                  <a:gd name="connsiteY0" fmla="*/ 713 h 129459"/>
                  <a:gd name="connsiteX1" fmla="*/ 207720 w 208457"/>
                  <a:gd name="connsiteY1" fmla="*/ 16636 h 129459"/>
                  <a:gd name="connsiteX2" fmla="*/ 94880 w 208457"/>
                  <a:gd name="connsiteY2" fmla="*/ 65379 h 129459"/>
                  <a:gd name="connsiteX3" fmla="*/ 1293 w 208457"/>
                  <a:gd name="connsiteY3" fmla="*/ 98930 h 129459"/>
                  <a:gd name="connsiteX4" fmla="*/ 134362 w 208457"/>
                  <a:gd name="connsiteY4" fmla="*/ 713 h 12945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457" h="129459">
                    <a:moveTo>
                      <a:pt x="134362" y="713"/>
                    </a:moveTo>
                    <a:cubicBezTo>
                      <a:pt x="157028" y="-1968"/>
                      <a:pt x="215682" y="2825"/>
                      <a:pt x="207720" y="16636"/>
                    </a:cubicBezTo>
                    <a:cubicBezTo>
                      <a:pt x="194235" y="39951"/>
                      <a:pt x="119901" y="40032"/>
                      <a:pt x="94880" y="65379"/>
                    </a:cubicBezTo>
                    <a:cubicBezTo>
                      <a:pt x="71970" y="88532"/>
                      <a:pt x="17541" y="174645"/>
                      <a:pt x="1293" y="98930"/>
                    </a:cubicBezTo>
                    <a:cubicBezTo>
                      <a:pt x="-12762" y="33452"/>
                      <a:pt x="91468" y="5831"/>
                      <a:pt x="134362" y="713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2" name="" descr="a796237d-f8b0-436a-b562-7253c409d47e"/>
              <p:cNvSpPr/>
              <p:nvPr/>
            </p:nvSpPr>
            <p:spPr>
              <a:xfrm>
                <a:off x="4902681" y="5930395"/>
                <a:ext cx="270900" cy="216524"/>
              </a:xfrm>
              <a:custGeom>
                <a:gdLst>
                  <a:gd name="connsiteX0" fmla="*/ 234219 w 270900"/>
                  <a:gd name="connsiteY0" fmla="*/ 115867 h 216524"/>
                  <a:gd name="connsiteX1" fmla="*/ 263465 w 270900"/>
                  <a:gd name="connsiteY1" fmla="*/ 216521 h 216524"/>
                  <a:gd name="connsiteX2" fmla="*/ 128527 w 270900"/>
                  <a:gd name="connsiteY2" fmla="*/ 110423 h 216524"/>
                  <a:gd name="connsiteX3" fmla="*/ 25110 w 270900"/>
                  <a:gd name="connsiteY3" fmla="*/ 17893 h 216524"/>
                  <a:gd name="connsiteX4" fmla="*/ 234219 w 270900"/>
                  <a:gd name="connsiteY4" fmla="*/ 115867 h 2165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900" h="216524">
                    <a:moveTo>
                      <a:pt x="234219" y="115867"/>
                    </a:moveTo>
                    <a:cubicBezTo>
                      <a:pt x="252660" y="141944"/>
                      <a:pt x="285724" y="217090"/>
                      <a:pt x="263465" y="216521"/>
                    </a:cubicBezTo>
                    <a:cubicBezTo>
                      <a:pt x="225852" y="215546"/>
                      <a:pt x="176296" y="124315"/>
                      <a:pt x="128527" y="110423"/>
                    </a:cubicBezTo>
                    <a:cubicBezTo>
                      <a:pt x="84902" y="97750"/>
                      <a:pt x="-57022" y="88164"/>
                      <a:pt x="25110" y="17893"/>
                    </a:cubicBezTo>
                    <a:cubicBezTo>
                      <a:pt x="96113" y="-42874"/>
                      <a:pt x="199449" y="66636"/>
                      <a:pt x="234219" y="11586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3" name="" descr="aa8836f3-774d-4a2a-8f3b-df5e7681db75"/>
              <p:cNvSpPr/>
              <p:nvPr/>
            </p:nvSpPr>
            <p:spPr>
              <a:xfrm>
                <a:off x="4675035" y="5778470"/>
                <a:ext cx="245747" cy="243884"/>
              </a:xfrm>
              <a:custGeom>
                <a:gdLst>
                  <a:gd name="connsiteX0" fmla="*/ 23094 w 245747"/>
                  <a:gd name="connsiteY0" fmla="*/ 139760 h 243884"/>
                  <a:gd name="connsiteX1" fmla="*/ 9364 w 245747"/>
                  <a:gd name="connsiteY1" fmla="*/ 243745 h 243884"/>
                  <a:gd name="connsiteX2" fmla="*/ 126673 w 245747"/>
                  <a:gd name="connsiteY2" fmla="*/ 118475 h 243884"/>
                  <a:gd name="connsiteX3" fmla="*/ 214980 w 245747"/>
                  <a:gd name="connsiteY3" fmla="*/ 11403 h 243884"/>
                  <a:gd name="connsiteX4" fmla="*/ 23094 w 245747"/>
                  <a:gd name="connsiteY4" fmla="*/ 139760 h 24388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747" h="243884">
                    <a:moveTo>
                      <a:pt x="23094" y="139760"/>
                    </a:moveTo>
                    <a:cubicBezTo>
                      <a:pt x="8877" y="168275"/>
                      <a:pt x="-12489" y="247645"/>
                      <a:pt x="9364" y="243745"/>
                    </a:cubicBezTo>
                    <a:cubicBezTo>
                      <a:pt x="46409" y="237084"/>
                      <a:pt x="81586" y="139435"/>
                      <a:pt x="126673" y="118475"/>
                    </a:cubicBezTo>
                    <a:cubicBezTo>
                      <a:pt x="167861" y="99384"/>
                      <a:pt x="306779" y="68432"/>
                      <a:pt x="214980" y="11403"/>
                    </a:cubicBezTo>
                    <a:cubicBezTo>
                      <a:pt x="135610" y="-37991"/>
                      <a:pt x="50065" y="85817"/>
                      <a:pt x="23094" y="139760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4" name="" descr="fa34ba1f-4516-4407-ad00-c4bbff71776f"/>
              <p:cNvSpPr/>
              <p:nvPr/>
            </p:nvSpPr>
            <p:spPr>
              <a:xfrm>
                <a:off x="4594094" y="6092837"/>
                <a:ext cx="327019" cy="324545"/>
              </a:xfrm>
              <a:custGeom>
                <a:gdLst>
                  <a:gd name="connsiteX0" fmla="*/ 30757 w 327019"/>
                  <a:gd name="connsiteY0" fmla="*/ 186011 h 324545"/>
                  <a:gd name="connsiteX1" fmla="*/ 12479 w 327019"/>
                  <a:gd name="connsiteY1" fmla="*/ 324361 h 324545"/>
                  <a:gd name="connsiteX2" fmla="*/ 168619 w 327019"/>
                  <a:gd name="connsiteY2" fmla="*/ 157658 h 324545"/>
                  <a:gd name="connsiteX3" fmla="*/ 286091 w 327019"/>
                  <a:gd name="connsiteY3" fmla="*/ 15166 h 324545"/>
                  <a:gd name="connsiteX4" fmla="*/ 30757 w 327019"/>
                  <a:gd name="connsiteY4" fmla="*/ 186011 h 32454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7019" h="324545">
                    <a:moveTo>
                      <a:pt x="30757" y="186011"/>
                    </a:moveTo>
                    <a:cubicBezTo>
                      <a:pt x="11747" y="223950"/>
                      <a:pt x="-16605" y="329560"/>
                      <a:pt x="12479" y="324361"/>
                    </a:cubicBezTo>
                    <a:cubicBezTo>
                      <a:pt x="61790" y="315506"/>
                      <a:pt x="108584" y="185524"/>
                      <a:pt x="168619" y="157658"/>
                    </a:cubicBezTo>
                    <a:cubicBezTo>
                      <a:pt x="223455" y="132231"/>
                      <a:pt x="408192" y="91124"/>
                      <a:pt x="286091" y="15166"/>
                    </a:cubicBezTo>
                    <a:cubicBezTo>
                      <a:pt x="180480" y="-50556"/>
                      <a:pt x="66583" y="114277"/>
                      <a:pt x="30757" y="186011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" descr="e7e2f7d8-d65f-4935-96a6-5d4c1de4f0cc"/>
              <p:cNvSpPr/>
              <p:nvPr/>
            </p:nvSpPr>
            <p:spPr>
              <a:xfrm>
                <a:off x="4728470" y="4923355"/>
                <a:ext cx="186534" cy="151903"/>
              </a:xfrm>
              <a:custGeom>
                <a:gdLst>
                  <a:gd name="connsiteX0" fmla="*/ 45374 w 186534"/>
                  <a:gd name="connsiteY0" fmla="*/ 7336 h 151903"/>
                  <a:gd name="connsiteX1" fmla="*/ 79494 w 186534"/>
                  <a:gd name="connsiteY1" fmla="*/ 113434 h 151903"/>
                  <a:gd name="connsiteX2" fmla="*/ 177224 w 186534"/>
                  <a:gd name="connsiteY2" fmla="*/ 99380 h 151903"/>
                  <a:gd name="connsiteX3" fmla="*/ 45374 w 186534"/>
                  <a:gd name="connsiteY3" fmla="*/ 7336 h 1519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534" h="151903">
                    <a:moveTo>
                      <a:pt x="45374" y="7336"/>
                    </a:moveTo>
                    <a:cubicBezTo>
                      <a:pt x="-61293" y="-30602"/>
                      <a:pt x="49598" y="89793"/>
                      <a:pt x="79494" y="113434"/>
                    </a:cubicBezTo>
                    <a:cubicBezTo>
                      <a:pt x="114508" y="141136"/>
                      <a:pt x="217843" y="190529"/>
                      <a:pt x="177224" y="99380"/>
                    </a:cubicBezTo>
                    <a:cubicBezTo>
                      <a:pt x="153827" y="46980"/>
                      <a:pt x="95742" y="25209"/>
                      <a:pt x="45374" y="7336"/>
                    </a:cubicBezTo>
                    <a:close/>
                  </a:path>
                </a:pathLst>
              </a:custGeom>
              <a:solidFill>
                <a:srgbClr val="B3D6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" descr="ad409433-f4e5-4e25-9262-7f3025028cae"/>
              <p:cNvSpPr/>
              <p:nvPr/>
            </p:nvSpPr>
            <p:spPr>
              <a:xfrm>
                <a:off x="4911206" y="5230889"/>
                <a:ext cx="246774" cy="127932"/>
              </a:xfrm>
              <a:custGeom>
                <a:gdLst>
                  <a:gd name="connsiteX0" fmla="*/ 118296 w 246774"/>
                  <a:gd name="connsiteY0" fmla="*/ 629 h 127932"/>
                  <a:gd name="connsiteX1" fmla="*/ 212696 w 246774"/>
                  <a:gd name="connsiteY1" fmla="*/ 76669 h 127932"/>
                  <a:gd name="connsiteX2" fmla="*/ 232843 w 246774"/>
                  <a:gd name="connsiteY2" fmla="*/ 103315 h 127932"/>
                  <a:gd name="connsiteX3" fmla="*/ 246735 w 246774"/>
                  <a:gd name="connsiteY3" fmla="*/ 124275 h 127932"/>
                  <a:gd name="connsiteX4" fmla="*/ 228212 w 246774"/>
                  <a:gd name="connsiteY4" fmla="*/ 124194 h 127932"/>
                  <a:gd name="connsiteX5" fmla="*/ 204247 w 246774"/>
                  <a:gd name="connsiteY5" fmla="*/ 108596 h 127932"/>
                  <a:gd name="connsiteX6" fmla="*/ 161271 w 246774"/>
                  <a:gd name="connsiteY6" fmla="*/ 70332 h 127932"/>
                  <a:gd name="connsiteX7" fmla="*/ 48999 w 246774"/>
                  <a:gd name="connsiteY7" fmla="*/ 49941 h 127932"/>
                  <a:gd name="connsiteX8" fmla="*/ 825 w 246774"/>
                  <a:gd name="connsiteY8" fmla="*/ 39137 h 127932"/>
                  <a:gd name="connsiteX9" fmla="*/ 118296 w 246774"/>
                  <a:gd name="connsiteY9" fmla="*/ 629 h 1279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774" h="127932">
                    <a:moveTo>
                      <a:pt x="118296" y="629"/>
                    </a:moveTo>
                    <a:cubicBezTo>
                      <a:pt x="158916" y="7129"/>
                      <a:pt x="188243" y="46773"/>
                      <a:pt x="212696" y="76669"/>
                    </a:cubicBezTo>
                    <a:cubicBezTo>
                      <a:pt x="219763" y="85280"/>
                      <a:pt x="226181" y="94460"/>
                      <a:pt x="232843" y="103315"/>
                    </a:cubicBezTo>
                    <a:cubicBezTo>
                      <a:pt x="235767" y="107214"/>
                      <a:pt x="247547" y="118832"/>
                      <a:pt x="246735" y="124275"/>
                    </a:cubicBezTo>
                    <a:cubicBezTo>
                      <a:pt x="245679" y="131180"/>
                      <a:pt x="233086" y="126631"/>
                      <a:pt x="228212" y="124194"/>
                    </a:cubicBezTo>
                    <a:cubicBezTo>
                      <a:pt x="219601" y="119969"/>
                      <a:pt x="211802" y="114526"/>
                      <a:pt x="204247" y="108596"/>
                    </a:cubicBezTo>
                    <a:cubicBezTo>
                      <a:pt x="189136" y="96653"/>
                      <a:pt x="175976" y="82599"/>
                      <a:pt x="161271" y="70332"/>
                    </a:cubicBezTo>
                    <a:cubicBezTo>
                      <a:pt x="123820" y="39218"/>
                      <a:pt x="94331" y="40680"/>
                      <a:pt x="48999" y="49941"/>
                    </a:cubicBezTo>
                    <a:cubicBezTo>
                      <a:pt x="33076" y="53191"/>
                      <a:pt x="-6162" y="62290"/>
                      <a:pt x="825" y="39137"/>
                    </a:cubicBezTo>
                    <a:cubicBezTo>
                      <a:pt x="9517" y="10459"/>
                      <a:pt x="94331" y="-3189"/>
                      <a:pt x="118296" y="629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7" name="" descr="3df2b10b-d3c0-469c-96b3-1f76ad2a1292"/>
              <p:cNvSpPr/>
              <p:nvPr/>
            </p:nvSpPr>
            <p:spPr>
              <a:xfrm>
                <a:off x="4671125" y="5253294"/>
                <a:ext cx="249806" cy="118649"/>
              </a:xfrm>
              <a:custGeom>
                <a:gdLst>
                  <a:gd name="connsiteX0" fmla="*/ 177377 w 249806"/>
                  <a:gd name="connsiteY0" fmla="*/ 9338 h 118649"/>
                  <a:gd name="connsiteX1" fmla="*/ 56250 w 249806"/>
                  <a:gd name="connsiteY1" fmla="*/ 14131 h 118649"/>
                  <a:gd name="connsiteX2" fmla="*/ 24161 w 249806"/>
                  <a:gd name="connsiteY2" fmla="*/ 23555 h 118649"/>
                  <a:gd name="connsiteX3" fmla="*/ 520 w 249806"/>
                  <a:gd name="connsiteY3" fmla="*/ 32085 h 118649"/>
                  <a:gd name="connsiteX4" fmla="*/ 15468 w 249806"/>
                  <a:gd name="connsiteY4" fmla="*/ 43052 h 118649"/>
                  <a:gd name="connsiteX5" fmla="*/ 43983 w 249806"/>
                  <a:gd name="connsiteY5" fmla="*/ 44839 h 118649"/>
                  <a:gd name="connsiteX6" fmla="*/ 101256 w 249806"/>
                  <a:gd name="connsiteY6" fmla="*/ 39803 h 118649"/>
                  <a:gd name="connsiteX7" fmla="*/ 203536 w 249806"/>
                  <a:gd name="connsiteY7" fmla="*/ 90414 h 118649"/>
                  <a:gd name="connsiteX8" fmla="*/ 248623 w 249806"/>
                  <a:gd name="connsiteY8" fmla="*/ 110480 h 118649"/>
                  <a:gd name="connsiteX9" fmla="*/ 177377 w 249806"/>
                  <a:gd name="connsiteY9" fmla="*/ 9338 h 118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9806" h="118649">
                    <a:moveTo>
                      <a:pt x="177377" y="9338"/>
                    </a:moveTo>
                    <a:cubicBezTo>
                      <a:pt x="140901" y="-9672"/>
                      <a:pt x="93701" y="4707"/>
                      <a:pt x="56250" y="14131"/>
                    </a:cubicBezTo>
                    <a:cubicBezTo>
                      <a:pt x="45526" y="16812"/>
                      <a:pt x="34803" y="20386"/>
                      <a:pt x="24161" y="23555"/>
                    </a:cubicBezTo>
                    <a:cubicBezTo>
                      <a:pt x="19449" y="24936"/>
                      <a:pt x="3119" y="27292"/>
                      <a:pt x="520" y="32085"/>
                    </a:cubicBezTo>
                    <a:cubicBezTo>
                      <a:pt x="-2730" y="38178"/>
                      <a:pt x="10106" y="42077"/>
                      <a:pt x="15468" y="43052"/>
                    </a:cubicBezTo>
                    <a:cubicBezTo>
                      <a:pt x="24891" y="44839"/>
                      <a:pt x="34397" y="45165"/>
                      <a:pt x="43983" y="44839"/>
                    </a:cubicBezTo>
                    <a:cubicBezTo>
                      <a:pt x="63155" y="44271"/>
                      <a:pt x="82165" y="40777"/>
                      <a:pt x="101256" y="39803"/>
                    </a:cubicBezTo>
                    <a:cubicBezTo>
                      <a:pt x="149837" y="37122"/>
                      <a:pt x="172665" y="55888"/>
                      <a:pt x="203536" y="90414"/>
                    </a:cubicBezTo>
                    <a:cubicBezTo>
                      <a:pt x="214340" y="102519"/>
                      <a:pt x="240418" y="133227"/>
                      <a:pt x="248623" y="110480"/>
                    </a:cubicBezTo>
                    <a:cubicBezTo>
                      <a:pt x="258940" y="82047"/>
                      <a:pt x="198986" y="20549"/>
                      <a:pt x="177377" y="9338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8" name="" descr="2673bed4-1012-4269-a55f-4f67d6ef433e"/>
            <p:cNvGrpSpPr/>
            <p:nvPr/>
          </p:nvGrpSpPr>
          <p:grpSpPr>
            <a:xfrm>
              <a:off x="5747909" y="5198378"/>
              <a:ext cx="518467" cy="1666551"/>
              <a:chOff x="6034133" y="4986861"/>
              <a:chExt cx="579486" cy="1862689"/>
            </a:xfrm>
          </p:grpSpPr>
          <p:sp>
            <p:nvSpPr>
              <p:cNvPr id="99" name="" descr="5c43ea94-b3dd-48e1-997f-cf1b5ec564d9"/>
              <p:cNvSpPr/>
              <p:nvPr/>
            </p:nvSpPr>
            <p:spPr>
              <a:xfrm>
                <a:off x="6337202" y="5167014"/>
                <a:ext cx="24940" cy="1682536"/>
              </a:xfrm>
              <a:custGeom>
                <a:gdLst>
                  <a:gd name="connsiteX0" fmla="*/ 0 w 24940"/>
                  <a:gd name="connsiteY0" fmla="*/ 0 h 1682536"/>
                  <a:gd name="connsiteX1" fmla="*/ 24940 w 24940"/>
                  <a:gd name="connsiteY1" fmla="*/ 0 h 1682536"/>
                  <a:gd name="connsiteX2" fmla="*/ 24940 w 24940"/>
                  <a:gd name="connsiteY2" fmla="*/ 1682536 h 1682536"/>
                  <a:gd name="connsiteX3" fmla="*/ 0 w 24940"/>
                  <a:gd name="connsiteY3" fmla="*/ 1682536 h 168253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0" h="1682536">
                    <a:moveTo>
                      <a:pt x="0" y="0"/>
                    </a:moveTo>
                    <a:lnTo>
                      <a:pt x="24940" y="0"/>
                    </a:lnTo>
                    <a:lnTo>
                      <a:pt x="24940" y="1682536"/>
                    </a:lnTo>
                    <a:lnTo>
                      <a:pt x="0" y="1682536"/>
                    </a:ln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0" name="" descr="10201c29-3ac9-4f75-a014-9ab93d55edec"/>
              <p:cNvGrpSpPr/>
              <p:nvPr/>
            </p:nvGrpSpPr>
            <p:grpSpPr>
              <a:xfrm>
                <a:off x="6333709" y="5598951"/>
                <a:ext cx="248997" cy="279146"/>
                <a:chOff x="6333709" y="5598951"/>
                <a:chExt cx="248997" cy="279146"/>
              </a:xfrm>
            </p:grpSpPr>
            <p:sp>
              <p:nvSpPr>
                <p:cNvPr id="101" name="" descr="1ecf9990-3ccb-4978-a4dc-62053531b244"/>
                <p:cNvSpPr/>
                <p:nvPr/>
              </p:nvSpPr>
              <p:spPr>
                <a:xfrm>
                  <a:off x="6424128" y="5598951"/>
                  <a:ext cx="151400" cy="183040"/>
                </a:xfrm>
                <a:custGeom>
                  <a:gdLst>
                    <a:gd name="connsiteX0" fmla="*/ 89931 w 151400"/>
                    <a:gd name="connsiteY0" fmla="*/ 136410 h 183040"/>
                    <a:gd name="connsiteX1" fmla="*/ 107560 w 151400"/>
                    <a:gd name="connsiteY1" fmla="*/ 115938 h 183040"/>
                    <a:gd name="connsiteX2" fmla="*/ 123158 w 151400"/>
                    <a:gd name="connsiteY2" fmla="*/ 97740 h 183040"/>
                    <a:gd name="connsiteX3" fmla="*/ 135344 w 151400"/>
                    <a:gd name="connsiteY3" fmla="*/ 76862 h 183040"/>
                    <a:gd name="connsiteX4" fmla="*/ 145336 w 151400"/>
                    <a:gd name="connsiteY4" fmla="*/ 49403 h 183040"/>
                    <a:gd name="connsiteX5" fmla="*/ 139974 w 151400"/>
                    <a:gd name="connsiteY5" fmla="*/ 31287 h 183040"/>
                    <a:gd name="connsiteX6" fmla="*/ 123239 w 151400"/>
                    <a:gd name="connsiteY6" fmla="*/ 10409 h 183040"/>
                    <a:gd name="connsiteX7" fmla="*/ 91068 w 151400"/>
                    <a:gd name="connsiteY7" fmla="*/ 18858 h 183040"/>
                    <a:gd name="connsiteX8" fmla="*/ 68322 w 151400"/>
                    <a:gd name="connsiteY8" fmla="*/ 28687 h 183040"/>
                    <a:gd name="connsiteX9" fmla="*/ 49555 w 151400"/>
                    <a:gd name="connsiteY9" fmla="*/ 48591 h 183040"/>
                    <a:gd name="connsiteX10" fmla="*/ 23803 w 151400"/>
                    <a:gd name="connsiteY10" fmla="*/ 74100 h 183040"/>
                    <a:gd name="connsiteX11" fmla="*/ 0 w 151400"/>
                    <a:gd name="connsiteY11" fmla="*/ 183041 h 183040"/>
                    <a:gd name="connsiteX12" fmla="*/ 89931 w 151400"/>
                    <a:gd name="connsiteY12" fmla="*/ 136410 h 1830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1400" h="183040">
                      <a:moveTo>
                        <a:pt x="89931" y="136410"/>
                      </a:moveTo>
                      <a:cubicBezTo>
                        <a:pt x="103092" y="142340"/>
                        <a:pt x="123483" y="127393"/>
                        <a:pt x="107560" y="115938"/>
                      </a:cubicBezTo>
                      <a:cubicBezTo>
                        <a:pt x="118527" y="117725"/>
                        <a:pt x="131120" y="109357"/>
                        <a:pt x="123158" y="97740"/>
                      </a:cubicBezTo>
                      <a:cubicBezTo>
                        <a:pt x="135019" y="97253"/>
                        <a:pt x="145255" y="86286"/>
                        <a:pt x="135344" y="76862"/>
                      </a:cubicBezTo>
                      <a:cubicBezTo>
                        <a:pt x="147042" y="73531"/>
                        <a:pt x="157847" y="57771"/>
                        <a:pt x="145336" y="49403"/>
                      </a:cubicBezTo>
                      <a:cubicBezTo>
                        <a:pt x="155166" y="41361"/>
                        <a:pt x="152810" y="30068"/>
                        <a:pt x="139974" y="31287"/>
                      </a:cubicBezTo>
                      <a:cubicBezTo>
                        <a:pt x="154760" y="19264"/>
                        <a:pt x="138431" y="-152"/>
                        <a:pt x="123239" y="10409"/>
                      </a:cubicBezTo>
                      <a:cubicBezTo>
                        <a:pt x="117309" y="-8520"/>
                        <a:pt x="93343" y="822"/>
                        <a:pt x="91068" y="18858"/>
                      </a:cubicBezTo>
                      <a:cubicBezTo>
                        <a:pt x="82132" y="6265"/>
                        <a:pt x="69053" y="17802"/>
                        <a:pt x="68322" y="28687"/>
                      </a:cubicBezTo>
                      <a:cubicBezTo>
                        <a:pt x="55405" y="20563"/>
                        <a:pt x="44844" y="35268"/>
                        <a:pt x="49555" y="48591"/>
                      </a:cubicBezTo>
                      <a:cubicBezTo>
                        <a:pt x="35177" y="44042"/>
                        <a:pt x="18360" y="59558"/>
                        <a:pt x="23803" y="74100"/>
                      </a:cubicBezTo>
                      <a:lnTo>
                        <a:pt x="0" y="183041"/>
                      </a:lnTo>
                      <a:lnTo>
                        <a:pt x="89931" y="136410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2" name="" descr="101007c3-01da-412a-9cbe-607587c5c956"/>
                <p:cNvSpPr/>
                <p:nvPr/>
              </p:nvSpPr>
              <p:spPr>
                <a:xfrm>
                  <a:off x="6353287" y="5725369"/>
                  <a:ext cx="229418" cy="138940"/>
                </a:xfrm>
                <a:custGeom>
                  <a:gdLst>
                    <a:gd name="connsiteX0" fmla="*/ 0 w 229418"/>
                    <a:gd name="connsiteY0" fmla="*/ 130469 h 138940"/>
                    <a:gd name="connsiteX1" fmla="*/ 229419 w 229418"/>
                    <a:gd name="connsiteY1" fmla="*/ 0 h 138940"/>
                    <a:gd name="connsiteX2" fmla="*/ 0 w 229418"/>
                    <a:gd name="connsiteY2" fmla="*/ 130469 h 1389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9417" h="138940">
                      <a:moveTo>
                        <a:pt x="0" y="130469"/>
                      </a:moveTo>
                      <a:cubicBezTo>
                        <a:pt x="0" y="130469"/>
                        <a:pt x="34202" y="8367"/>
                        <a:pt x="229419" y="0"/>
                      </a:cubicBezTo>
                      <a:cubicBezTo>
                        <a:pt x="229337" y="0"/>
                        <a:pt x="85463" y="179456"/>
                        <a:pt x="0" y="130469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3" name="" descr="f4d7031f-6d0c-4aee-af46-b103a3cfffe9"/>
                <p:cNvSpPr/>
                <p:nvPr/>
              </p:nvSpPr>
              <p:spPr>
                <a:xfrm>
                  <a:off x="6339357" y="5624470"/>
                  <a:ext cx="119035" cy="234130"/>
                </a:xfrm>
                <a:custGeom>
                  <a:gdLst>
                    <a:gd name="connsiteX0" fmla="*/ 15962 w 119035"/>
                    <a:gd name="connsiteY0" fmla="*/ 234130 h 234130"/>
                    <a:gd name="connsiteX1" fmla="*/ 113611 w 119035"/>
                    <a:gd name="connsiteY1" fmla="*/ 0 h 234130"/>
                    <a:gd name="connsiteX2" fmla="*/ 15962 w 119035"/>
                    <a:gd name="connsiteY2" fmla="*/ 234130 h 23413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9035" h="234130">
                      <a:moveTo>
                        <a:pt x="15962" y="234130"/>
                      </a:moveTo>
                      <a:cubicBezTo>
                        <a:pt x="15962" y="234130"/>
                        <a:pt x="146918" y="167108"/>
                        <a:pt x="113611" y="0"/>
                      </a:cubicBezTo>
                      <a:cubicBezTo>
                        <a:pt x="113529" y="81"/>
                        <a:pt x="-50816" y="119909"/>
                        <a:pt x="15962" y="234130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4" name="" descr="671a5cbf-a437-4967-9078-e92ac341a1f0"/>
                <p:cNvSpPr/>
                <p:nvPr/>
              </p:nvSpPr>
              <p:spPr>
                <a:xfrm>
                  <a:off x="6333709" y="5838453"/>
                  <a:ext cx="40619" cy="39644"/>
                </a:xfrm>
                <a:custGeom>
                  <a:gdLst>
                    <a:gd name="connsiteX0" fmla="*/ 40619 w 40619"/>
                    <a:gd name="connsiteY0" fmla="*/ 22097 h 39644"/>
                    <a:gd name="connsiteX1" fmla="*/ 26484 w 40619"/>
                    <a:gd name="connsiteY1" fmla="*/ 39645 h 39644"/>
                    <a:gd name="connsiteX2" fmla="*/ 0 w 40619"/>
                    <a:gd name="connsiteY2" fmla="*/ 19578 h 39644"/>
                    <a:gd name="connsiteX3" fmla="*/ 13485 w 40619"/>
                    <a:gd name="connsiteY3" fmla="*/ 0 h 3964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619" h="39644">
                      <a:moveTo>
                        <a:pt x="40619" y="22097"/>
                      </a:moveTo>
                      <a:lnTo>
                        <a:pt x="26484" y="39645"/>
                      </a:lnTo>
                      <a:lnTo>
                        <a:pt x="0" y="19578"/>
                      </a:lnTo>
                      <a:lnTo>
                        <a:pt x="13485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5" name="" descr="afdcaefc-7351-4e60-8d06-cee03db23a38"/>
              <p:cNvGrpSpPr/>
              <p:nvPr/>
            </p:nvGrpSpPr>
            <p:grpSpPr>
              <a:xfrm>
                <a:off x="6212176" y="5474750"/>
                <a:ext cx="150166" cy="193019"/>
                <a:chOff x="6212176" y="5474750"/>
                <a:chExt cx="150166" cy="193019"/>
              </a:xfrm>
            </p:grpSpPr>
            <p:sp>
              <p:nvSpPr>
                <p:cNvPr id="106" name="" descr="fd82b1e2-bc6f-4ec9-88d5-c1ec032f5fe6"/>
                <p:cNvSpPr/>
                <p:nvPr/>
              </p:nvSpPr>
              <p:spPr>
                <a:xfrm>
                  <a:off x="6222541" y="5474750"/>
                  <a:ext cx="86471" cy="126323"/>
                </a:xfrm>
                <a:custGeom>
                  <a:gdLst>
                    <a:gd name="connsiteX0" fmla="*/ 32691 w 86471"/>
                    <a:gd name="connsiteY0" fmla="*/ 89034 h 126323"/>
                    <a:gd name="connsiteX1" fmla="*/ 23105 w 86471"/>
                    <a:gd name="connsiteY1" fmla="*/ 74493 h 126323"/>
                    <a:gd name="connsiteX2" fmla="*/ 14656 w 86471"/>
                    <a:gd name="connsiteY2" fmla="*/ 61576 h 126323"/>
                    <a:gd name="connsiteX3" fmla="*/ 8564 w 86471"/>
                    <a:gd name="connsiteY3" fmla="*/ 47196 h 126323"/>
                    <a:gd name="connsiteX4" fmla="*/ 4420 w 86471"/>
                    <a:gd name="connsiteY4" fmla="*/ 28837 h 126323"/>
                    <a:gd name="connsiteX5" fmla="*/ 9376 w 86471"/>
                    <a:gd name="connsiteY5" fmla="*/ 17626 h 126323"/>
                    <a:gd name="connsiteX6" fmla="*/ 21806 w 86471"/>
                    <a:gd name="connsiteY6" fmla="*/ 5683 h 126323"/>
                    <a:gd name="connsiteX7" fmla="*/ 41709 w 86471"/>
                    <a:gd name="connsiteY7" fmla="*/ 13726 h 126323"/>
                    <a:gd name="connsiteX8" fmla="*/ 55439 w 86471"/>
                    <a:gd name="connsiteY8" fmla="*/ 21931 h 126323"/>
                    <a:gd name="connsiteX9" fmla="*/ 65837 w 86471"/>
                    <a:gd name="connsiteY9" fmla="*/ 36229 h 126323"/>
                    <a:gd name="connsiteX10" fmla="*/ 80216 w 86471"/>
                    <a:gd name="connsiteY10" fmla="*/ 54670 h 126323"/>
                    <a:gd name="connsiteX11" fmla="*/ 86472 w 86471"/>
                    <a:gd name="connsiteY11" fmla="*/ 126323 h 126323"/>
                    <a:gd name="connsiteX12" fmla="*/ 32691 w 86471"/>
                    <a:gd name="connsiteY12" fmla="*/ 89034 h 12632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471" h="126322">
                      <a:moveTo>
                        <a:pt x="32691" y="89034"/>
                      </a:moveTo>
                      <a:cubicBezTo>
                        <a:pt x="23755" y="91715"/>
                        <a:pt x="11975" y="80504"/>
                        <a:pt x="23105" y="74493"/>
                      </a:cubicBezTo>
                      <a:cubicBezTo>
                        <a:pt x="15956" y="74736"/>
                        <a:pt x="8564" y="68400"/>
                        <a:pt x="14656" y="61576"/>
                      </a:cubicBezTo>
                      <a:cubicBezTo>
                        <a:pt x="7101" y="60276"/>
                        <a:pt x="1415" y="52396"/>
                        <a:pt x="8564" y="47196"/>
                      </a:cubicBezTo>
                      <a:cubicBezTo>
                        <a:pt x="1333" y="44109"/>
                        <a:pt x="-4272" y="33142"/>
                        <a:pt x="4420" y="28837"/>
                      </a:cubicBezTo>
                      <a:cubicBezTo>
                        <a:pt x="-1185" y="22825"/>
                        <a:pt x="1252" y="15919"/>
                        <a:pt x="9376" y="17626"/>
                      </a:cubicBezTo>
                      <a:cubicBezTo>
                        <a:pt x="927" y="8770"/>
                        <a:pt x="12950" y="-2359"/>
                        <a:pt x="21806" y="5683"/>
                      </a:cubicBezTo>
                      <a:cubicBezTo>
                        <a:pt x="27167" y="-5934"/>
                        <a:pt x="41709" y="2027"/>
                        <a:pt x="41709" y="13726"/>
                      </a:cubicBezTo>
                      <a:cubicBezTo>
                        <a:pt x="48452" y="6415"/>
                        <a:pt x="55926" y="14863"/>
                        <a:pt x="55439" y="21931"/>
                      </a:cubicBezTo>
                      <a:cubicBezTo>
                        <a:pt x="64375" y="17788"/>
                        <a:pt x="69980" y="28105"/>
                        <a:pt x="65837" y="36229"/>
                      </a:cubicBezTo>
                      <a:cubicBezTo>
                        <a:pt x="75423" y="34523"/>
                        <a:pt x="84928" y="45815"/>
                        <a:pt x="80216" y="54670"/>
                      </a:cubicBezTo>
                      <a:lnTo>
                        <a:pt x="86472" y="126323"/>
                      </a:lnTo>
                      <a:lnTo>
                        <a:pt x="32691" y="89034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" descr="58fe8b64-ebbb-4996-8a72-be18203b2cdf"/>
                <p:cNvSpPr/>
                <p:nvPr/>
              </p:nvSpPr>
              <p:spPr>
                <a:xfrm>
                  <a:off x="6212176" y="5551761"/>
                  <a:ext cx="136074" cy="105455"/>
                </a:xfrm>
                <a:custGeom>
                  <a:gdLst>
                    <a:gd name="connsiteX0" fmla="*/ 136075 w 136074"/>
                    <a:gd name="connsiteY0" fmla="*/ 102361 h 105455"/>
                    <a:gd name="connsiteX1" fmla="*/ 0 w 136074"/>
                    <a:gd name="connsiteY1" fmla="*/ 0 h 105455"/>
                    <a:gd name="connsiteX2" fmla="*/ 136075 w 136074"/>
                    <a:gd name="connsiteY2" fmla="*/ 102361 h 1054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6074" h="105454">
                      <a:moveTo>
                        <a:pt x="136075" y="102361"/>
                      </a:moveTo>
                      <a:cubicBezTo>
                        <a:pt x="136075" y="102361"/>
                        <a:pt x="124214" y="21447"/>
                        <a:pt x="0" y="0"/>
                      </a:cubicBezTo>
                      <a:cubicBezTo>
                        <a:pt x="0" y="0"/>
                        <a:pt x="77421" y="126651"/>
                        <a:pt x="136075" y="102361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" descr="2225674d-1eb1-4e91-9f30-a289f1639425"/>
                <p:cNvSpPr/>
                <p:nvPr/>
              </p:nvSpPr>
              <p:spPr>
                <a:xfrm>
                  <a:off x="6294477" y="5497900"/>
                  <a:ext cx="67865" cy="157846"/>
                </a:xfrm>
                <a:custGeom>
                  <a:gdLst>
                    <a:gd name="connsiteX0" fmla="*/ 52312 w 67865"/>
                    <a:gd name="connsiteY0" fmla="*/ 157847 h 157846"/>
                    <a:gd name="connsiteX1" fmla="*/ 9011 w 67865"/>
                    <a:gd name="connsiteY1" fmla="*/ 0 h 157846"/>
                    <a:gd name="connsiteX2" fmla="*/ 52312 w 67865"/>
                    <a:gd name="connsiteY2" fmla="*/ 157847 h 1578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865" h="157846">
                      <a:moveTo>
                        <a:pt x="52312" y="157847"/>
                      </a:moveTo>
                      <a:cubicBezTo>
                        <a:pt x="52312" y="157847"/>
                        <a:pt x="-26003" y="104229"/>
                        <a:pt x="9011" y="0"/>
                      </a:cubicBezTo>
                      <a:cubicBezTo>
                        <a:pt x="9011" y="0"/>
                        <a:pt x="104386" y="90256"/>
                        <a:pt x="52312" y="157847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9" name="" descr="89e4c209-d959-4489-b418-08c000f12606"/>
                <p:cNvSpPr/>
                <p:nvPr/>
              </p:nvSpPr>
              <p:spPr>
                <a:xfrm>
                  <a:off x="6334440" y="5643480"/>
                  <a:ext cx="26240" cy="24290"/>
                </a:xfrm>
                <a:custGeom>
                  <a:gdLst>
                    <a:gd name="connsiteX0" fmla="*/ 0 w 26240"/>
                    <a:gd name="connsiteY0" fmla="*/ 11942 h 24290"/>
                    <a:gd name="connsiteX1" fmla="*/ 7556 w 26240"/>
                    <a:gd name="connsiteY1" fmla="*/ 24290 h 24290"/>
                    <a:gd name="connsiteX2" fmla="*/ 26240 w 26240"/>
                    <a:gd name="connsiteY2" fmla="*/ 13648 h 24290"/>
                    <a:gd name="connsiteX3" fmla="*/ 19173 w 26240"/>
                    <a:gd name="connsiteY3" fmla="*/ 0 h 242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240" h="24290">
                      <a:moveTo>
                        <a:pt x="0" y="11942"/>
                      </a:moveTo>
                      <a:lnTo>
                        <a:pt x="7556" y="24290"/>
                      </a:lnTo>
                      <a:lnTo>
                        <a:pt x="26240" y="13648"/>
                      </a:lnTo>
                      <a:lnTo>
                        <a:pt x="19173" y="0"/>
                      </a:ln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10" name="" descr="32aeb733-cc33-4a22-a22a-cc7f41613d64"/>
              <p:cNvSpPr/>
              <p:nvPr/>
            </p:nvSpPr>
            <p:spPr>
              <a:xfrm>
                <a:off x="6341575" y="5138074"/>
                <a:ext cx="260632" cy="219688"/>
              </a:xfrm>
              <a:custGeom>
                <a:gdLst>
                  <a:gd name="connsiteX0" fmla="*/ 223908 w 260632"/>
                  <a:gd name="connsiteY0" fmla="*/ 115947 h 219688"/>
                  <a:gd name="connsiteX1" fmla="*/ 253804 w 260632"/>
                  <a:gd name="connsiteY1" fmla="*/ 219689 h 219688"/>
                  <a:gd name="connsiteX2" fmla="*/ 123335 w 260632"/>
                  <a:gd name="connsiteY2" fmla="*/ 113185 h 219688"/>
                  <a:gd name="connsiteX3" fmla="*/ 23086 w 260632"/>
                  <a:gd name="connsiteY3" fmla="*/ 19923 h 219688"/>
                  <a:gd name="connsiteX4" fmla="*/ 223908 w 260632"/>
                  <a:gd name="connsiteY4" fmla="*/ 115947 h 2196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632" h="219688">
                    <a:moveTo>
                      <a:pt x="223908" y="115947"/>
                    </a:moveTo>
                    <a:cubicBezTo>
                      <a:pt x="241943" y="142512"/>
                      <a:pt x="274926" y="219689"/>
                      <a:pt x="253804" y="219689"/>
                    </a:cubicBezTo>
                    <a:cubicBezTo>
                      <a:pt x="218059" y="219689"/>
                      <a:pt x="169072" y="126264"/>
                      <a:pt x="123335" y="113185"/>
                    </a:cubicBezTo>
                    <a:cubicBezTo>
                      <a:pt x="81578" y="101243"/>
                      <a:pt x="-53522" y="95231"/>
                      <a:pt x="23086" y="19923"/>
                    </a:cubicBezTo>
                    <a:cubicBezTo>
                      <a:pt x="89376" y="-45150"/>
                      <a:pt x="189788" y="65741"/>
                      <a:pt x="223908" y="11594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" descr="9ae4dd13-0647-43a0-9143-c3e3da5816ed"/>
              <p:cNvSpPr/>
              <p:nvPr/>
            </p:nvSpPr>
            <p:spPr>
              <a:xfrm>
                <a:off x="6171770" y="5165973"/>
                <a:ext cx="185606" cy="137446"/>
              </a:xfrm>
              <a:custGeom>
                <a:gdLst>
                  <a:gd name="connsiteX0" fmla="*/ 27570 w 185606"/>
                  <a:gd name="connsiteY0" fmla="*/ 71475 h 137446"/>
                  <a:gd name="connsiteX1" fmla="*/ 4579 w 185606"/>
                  <a:gd name="connsiteY1" fmla="*/ 137441 h 137446"/>
                  <a:gd name="connsiteX2" fmla="*/ 98085 w 185606"/>
                  <a:gd name="connsiteY2" fmla="*/ 71557 h 137446"/>
                  <a:gd name="connsiteX3" fmla="*/ 170225 w 185606"/>
                  <a:gd name="connsiteY3" fmla="*/ 13633 h 137446"/>
                  <a:gd name="connsiteX4" fmla="*/ 27570 w 185606"/>
                  <a:gd name="connsiteY4" fmla="*/ 71475 h 1374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606" h="137446">
                    <a:moveTo>
                      <a:pt x="27570" y="71475"/>
                    </a:moveTo>
                    <a:cubicBezTo>
                      <a:pt x="14409" y="88129"/>
                      <a:pt x="-10206" y="137035"/>
                      <a:pt x="4579" y="137441"/>
                    </a:cubicBezTo>
                    <a:cubicBezTo>
                      <a:pt x="29682" y="138091"/>
                      <a:pt x="65833" y="79112"/>
                      <a:pt x="98085" y="71557"/>
                    </a:cubicBezTo>
                    <a:cubicBezTo>
                      <a:pt x="127575" y="64651"/>
                      <a:pt x="222380" y="63270"/>
                      <a:pt x="170225" y="13633"/>
                    </a:cubicBezTo>
                    <a:cubicBezTo>
                      <a:pt x="125056" y="-29261"/>
                      <a:pt x="52429" y="39955"/>
                      <a:pt x="27570" y="71475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2" name="" descr="3741d443-b486-4282-aa90-6b159598d10b"/>
              <p:cNvSpPr/>
              <p:nvPr/>
            </p:nvSpPr>
            <p:spPr>
              <a:xfrm>
                <a:off x="6316950" y="4986861"/>
                <a:ext cx="129308" cy="207382"/>
              </a:xfrm>
              <a:custGeom>
                <a:gdLst>
                  <a:gd name="connsiteX0" fmla="*/ 62091 w 129308"/>
                  <a:gd name="connsiteY0" fmla="*/ 28156 h 207382"/>
                  <a:gd name="connsiteX1" fmla="*/ 129112 w 129308"/>
                  <a:gd name="connsiteY1" fmla="*/ 5653 h 207382"/>
                  <a:gd name="connsiteX2" fmla="*/ 71433 w 129308"/>
                  <a:gd name="connsiteY2" fmla="*/ 108989 h 207382"/>
                  <a:gd name="connsiteX3" fmla="*/ 19359 w 129308"/>
                  <a:gd name="connsiteY3" fmla="*/ 188196 h 207382"/>
                  <a:gd name="connsiteX4" fmla="*/ 62091 w 129308"/>
                  <a:gd name="connsiteY4" fmla="*/ 28156 h 2073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308" h="207382">
                    <a:moveTo>
                      <a:pt x="62091" y="28156"/>
                    </a:moveTo>
                    <a:cubicBezTo>
                      <a:pt x="78094" y="14020"/>
                      <a:pt x="126756" y="-11326"/>
                      <a:pt x="129112" y="5653"/>
                    </a:cubicBezTo>
                    <a:cubicBezTo>
                      <a:pt x="133093" y="34411"/>
                      <a:pt x="75251" y="72431"/>
                      <a:pt x="71433" y="108989"/>
                    </a:cubicBezTo>
                    <a:cubicBezTo>
                      <a:pt x="67939" y="142378"/>
                      <a:pt x="78907" y="250994"/>
                      <a:pt x="19359" y="188196"/>
                    </a:cubicBezTo>
                    <a:cubicBezTo>
                      <a:pt x="-32065" y="133928"/>
                      <a:pt x="31869" y="54802"/>
                      <a:pt x="62091" y="28156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3" name="" descr="9120ce8d-7323-48c6-80df-9210c7b597a5"/>
              <p:cNvSpPr/>
              <p:nvPr/>
            </p:nvSpPr>
            <p:spPr>
              <a:xfrm>
                <a:off x="6345333" y="5526515"/>
                <a:ext cx="208458" cy="129459"/>
              </a:xfrm>
              <a:custGeom>
                <a:gdLst>
                  <a:gd name="connsiteX0" fmla="*/ 134362 w 208458"/>
                  <a:gd name="connsiteY0" fmla="*/ 713 h 129459"/>
                  <a:gd name="connsiteX1" fmla="*/ 207721 w 208458"/>
                  <a:gd name="connsiteY1" fmla="*/ 16636 h 129459"/>
                  <a:gd name="connsiteX2" fmla="*/ 94880 w 208458"/>
                  <a:gd name="connsiteY2" fmla="*/ 65379 h 129459"/>
                  <a:gd name="connsiteX3" fmla="*/ 1293 w 208458"/>
                  <a:gd name="connsiteY3" fmla="*/ 98930 h 129459"/>
                  <a:gd name="connsiteX4" fmla="*/ 134362 w 208458"/>
                  <a:gd name="connsiteY4" fmla="*/ 713 h 12945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458" h="129459">
                    <a:moveTo>
                      <a:pt x="134362" y="713"/>
                    </a:moveTo>
                    <a:cubicBezTo>
                      <a:pt x="157028" y="-1968"/>
                      <a:pt x="215682" y="2825"/>
                      <a:pt x="207721" y="16636"/>
                    </a:cubicBezTo>
                    <a:cubicBezTo>
                      <a:pt x="194235" y="39951"/>
                      <a:pt x="119902" y="40032"/>
                      <a:pt x="94880" y="65379"/>
                    </a:cubicBezTo>
                    <a:cubicBezTo>
                      <a:pt x="71971" y="88532"/>
                      <a:pt x="17541" y="174645"/>
                      <a:pt x="1293" y="98930"/>
                    </a:cubicBezTo>
                    <a:cubicBezTo>
                      <a:pt x="-12761" y="33533"/>
                      <a:pt x="91468" y="5831"/>
                      <a:pt x="134362" y="713"/>
                    </a:cubicBezTo>
                    <a:close/>
                  </a:path>
                </a:pathLst>
              </a:custGeom>
              <a:solidFill>
                <a:srgbClr val="96BF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4" name="" descr="5410230f-4cd4-44db-b7f1-43b304f2cb9b"/>
              <p:cNvSpPr/>
              <p:nvPr/>
            </p:nvSpPr>
            <p:spPr>
              <a:xfrm>
                <a:off x="6342719" y="6054366"/>
                <a:ext cx="270900" cy="216524"/>
              </a:xfrm>
              <a:custGeom>
                <a:gdLst>
                  <a:gd name="connsiteX0" fmla="*/ 234219 w 270900"/>
                  <a:gd name="connsiteY0" fmla="*/ 115867 h 216524"/>
                  <a:gd name="connsiteX1" fmla="*/ 263465 w 270900"/>
                  <a:gd name="connsiteY1" fmla="*/ 216521 h 216524"/>
                  <a:gd name="connsiteX2" fmla="*/ 128527 w 270900"/>
                  <a:gd name="connsiteY2" fmla="*/ 110423 h 216524"/>
                  <a:gd name="connsiteX3" fmla="*/ 25111 w 270900"/>
                  <a:gd name="connsiteY3" fmla="*/ 17893 h 216524"/>
                  <a:gd name="connsiteX4" fmla="*/ 234219 w 270900"/>
                  <a:gd name="connsiteY4" fmla="*/ 115867 h 21652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900" h="216524">
                    <a:moveTo>
                      <a:pt x="234219" y="115867"/>
                    </a:moveTo>
                    <a:cubicBezTo>
                      <a:pt x="252660" y="141944"/>
                      <a:pt x="285724" y="217090"/>
                      <a:pt x="263465" y="216521"/>
                    </a:cubicBezTo>
                    <a:cubicBezTo>
                      <a:pt x="225851" y="215546"/>
                      <a:pt x="176296" y="124315"/>
                      <a:pt x="128527" y="110423"/>
                    </a:cubicBezTo>
                    <a:cubicBezTo>
                      <a:pt x="84902" y="97750"/>
                      <a:pt x="-57022" y="88164"/>
                      <a:pt x="25111" y="17893"/>
                    </a:cubicBezTo>
                    <a:cubicBezTo>
                      <a:pt x="96113" y="-42874"/>
                      <a:pt x="199449" y="66636"/>
                      <a:pt x="234219" y="115867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" descr="c17712ea-1a33-4ec4-bc59-6a2e35a69f6a"/>
              <p:cNvSpPr/>
              <p:nvPr/>
            </p:nvSpPr>
            <p:spPr>
              <a:xfrm>
                <a:off x="6115074" y="5902440"/>
                <a:ext cx="245747" cy="243884"/>
              </a:xfrm>
              <a:custGeom>
                <a:gdLst>
                  <a:gd name="connsiteX0" fmla="*/ 23094 w 245747"/>
                  <a:gd name="connsiteY0" fmla="*/ 139760 h 243884"/>
                  <a:gd name="connsiteX1" fmla="*/ 9364 w 245747"/>
                  <a:gd name="connsiteY1" fmla="*/ 243745 h 243884"/>
                  <a:gd name="connsiteX2" fmla="*/ 126673 w 245747"/>
                  <a:gd name="connsiteY2" fmla="*/ 118475 h 243884"/>
                  <a:gd name="connsiteX3" fmla="*/ 214980 w 245747"/>
                  <a:gd name="connsiteY3" fmla="*/ 11403 h 243884"/>
                  <a:gd name="connsiteX4" fmla="*/ 23094 w 245747"/>
                  <a:gd name="connsiteY4" fmla="*/ 139760 h 24388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747" h="243884">
                    <a:moveTo>
                      <a:pt x="23094" y="139760"/>
                    </a:moveTo>
                    <a:cubicBezTo>
                      <a:pt x="8877" y="168275"/>
                      <a:pt x="-12489" y="247645"/>
                      <a:pt x="9364" y="243745"/>
                    </a:cubicBezTo>
                    <a:cubicBezTo>
                      <a:pt x="46409" y="237084"/>
                      <a:pt x="81586" y="139435"/>
                      <a:pt x="126673" y="118475"/>
                    </a:cubicBezTo>
                    <a:cubicBezTo>
                      <a:pt x="167861" y="99384"/>
                      <a:pt x="306779" y="68432"/>
                      <a:pt x="214980" y="11403"/>
                    </a:cubicBezTo>
                    <a:cubicBezTo>
                      <a:pt x="135609" y="-37991"/>
                      <a:pt x="50065" y="85817"/>
                      <a:pt x="23094" y="139760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6" name="" descr="e7749b2e-6553-4a27-99f1-93fe1b852138"/>
              <p:cNvSpPr/>
              <p:nvPr/>
            </p:nvSpPr>
            <p:spPr>
              <a:xfrm>
                <a:off x="6034133" y="6216808"/>
                <a:ext cx="327019" cy="324546"/>
              </a:xfrm>
              <a:custGeom>
                <a:gdLst>
                  <a:gd name="connsiteX0" fmla="*/ 30757 w 327019"/>
                  <a:gd name="connsiteY0" fmla="*/ 186011 h 324546"/>
                  <a:gd name="connsiteX1" fmla="*/ 12478 w 327019"/>
                  <a:gd name="connsiteY1" fmla="*/ 324361 h 324546"/>
                  <a:gd name="connsiteX2" fmla="*/ 168620 w 327019"/>
                  <a:gd name="connsiteY2" fmla="*/ 157659 h 324546"/>
                  <a:gd name="connsiteX3" fmla="*/ 286090 w 327019"/>
                  <a:gd name="connsiteY3" fmla="*/ 15166 h 324546"/>
                  <a:gd name="connsiteX4" fmla="*/ 30757 w 327019"/>
                  <a:gd name="connsiteY4" fmla="*/ 186011 h 3245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7019" h="324546">
                    <a:moveTo>
                      <a:pt x="30757" y="186011"/>
                    </a:moveTo>
                    <a:cubicBezTo>
                      <a:pt x="11747" y="223950"/>
                      <a:pt x="-16605" y="329560"/>
                      <a:pt x="12478" y="324361"/>
                    </a:cubicBezTo>
                    <a:cubicBezTo>
                      <a:pt x="61790" y="315505"/>
                      <a:pt x="108584" y="185523"/>
                      <a:pt x="168620" y="157659"/>
                    </a:cubicBezTo>
                    <a:cubicBezTo>
                      <a:pt x="223456" y="132231"/>
                      <a:pt x="408193" y="91124"/>
                      <a:pt x="286090" y="15166"/>
                    </a:cubicBezTo>
                    <a:cubicBezTo>
                      <a:pt x="180480" y="-50556"/>
                      <a:pt x="66584" y="114277"/>
                      <a:pt x="30757" y="186011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7" name="" descr="930679ec-dc5d-4922-9ffe-c443a01e5d39"/>
              <p:cNvSpPr/>
              <p:nvPr/>
            </p:nvSpPr>
            <p:spPr>
              <a:xfrm>
                <a:off x="6168508" y="5047325"/>
                <a:ext cx="186534" cy="151903"/>
              </a:xfrm>
              <a:custGeom>
                <a:gdLst>
                  <a:gd name="connsiteX0" fmla="*/ 45374 w 186534"/>
                  <a:gd name="connsiteY0" fmla="*/ 7336 h 151903"/>
                  <a:gd name="connsiteX1" fmla="*/ 79494 w 186534"/>
                  <a:gd name="connsiteY1" fmla="*/ 113434 h 151903"/>
                  <a:gd name="connsiteX2" fmla="*/ 177224 w 186534"/>
                  <a:gd name="connsiteY2" fmla="*/ 99379 h 151903"/>
                  <a:gd name="connsiteX3" fmla="*/ 45374 w 186534"/>
                  <a:gd name="connsiteY3" fmla="*/ 7336 h 1519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534" h="151903">
                    <a:moveTo>
                      <a:pt x="45374" y="7336"/>
                    </a:moveTo>
                    <a:cubicBezTo>
                      <a:pt x="-61293" y="-30603"/>
                      <a:pt x="49598" y="89793"/>
                      <a:pt x="79494" y="113434"/>
                    </a:cubicBezTo>
                    <a:cubicBezTo>
                      <a:pt x="114508" y="141136"/>
                      <a:pt x="217843" y="190529"/>
                      <a:pt x="177224" y="99379"/>
                    </a:cubicBezTo>
                    <a:cubicBezTo>
                      <a:pt x="153908" y="46981"/>
                      <a:pt x="95742" y="25208"/>
                      <a:pt x="45374" y="7336"/>
                    </a:cubicBezTo>
                    <a:close/>
                  </a:path>
                </a:pathLst>
              </a:custGeom>
              <a:solidFill>
                <a:srgbClr val="B3D6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8" name="" descr="90212ce1-d94a-469f-9817-163ba3751bbb"/>
              <p:cNvSpPr/>
              <p:nvPr/>
            </p:nvSpPr>
            <p:spPr>
              <a:xfrm>
                <a:off x="6351244" y="5354859"/>
                <a:ext cx="246774" cy="127932"/>
              </a:xfrm>
              <a:custGeom>
                <a:gdLst>
                  <a:gd name="connsiteX0" fmla="*/ 118296 w 246774"/>
                  <a:gd name="connsiteY0" fmla="*/ 629 h 127932"/>
                  <a:gd name="connsiteX1" fmla="*/ 212695 w 246774"/>
                  <a:gd name="connsiteY1" fmla="*/ 76669 h 127932"/>
                  <a:gd name="connsiteX2" fmla="*/ 232843 w 246774"/>
                  <a:gd name="connsiteY2" fmla="*/ 103315 h 127932"/>
                  <a:gd name="connsiteX3" fmla="*/ 246734 w 246774"/>
                  <a:gd name="connsiteY3" fmla="*/ 124275 h 127932"/>
                  <a:gd name="connsiteX4" fmla="*/ 228212 w 246774"/>
                  <a:gd name="connsiteY4" fmla="*/ 124194 h 127932"/>
                  <a:gd name="connsiteX5" fmla="*/ 204247 w 246774"/>
                  <a:gd name="connsiteY5" fmla="*/ 108596 h 127932"/>
                  <a:gd name="connsiteX6" fmla="*/ 161271 w 246774"/>
                  <a:gd name="connsiteY6" fmla="*/ 70332 h 127932"/>
                  <a:gd name="connsiteX7" fmla="*/ 48999 w 246774"/>
                  <a:gd name="connsiteY7" fmla="*/ 49941 h 127932"/>
                  <a:gd name="connsiteX8" fmla="*/ 825 w 246774"/>
                  <a:gd name="connsiteY8" fmla="*/ 39136 h 127932"/>
                  <a:gd name="connsiteX9" fmla="*/ 118296 w 246774"/>
                  <a:gd name="connsiteY9" fmla="*/ 629 h 12793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6774" h="127932">
                    <a:moveTo>
                      <a:pt x="118296" y="629"/>
                    </a:moveTo>
                    <a:cubicBezTo>
                      <a:pt x="158915" y="7128"/>
                      <a:pt x="188243" y="46773"/>
                      <a:pt x="212695" y="76669"/>
                    </a:cubicBezTo>
                    <a:cubicBezTo>
                      <a:pt x="219763" y="85280"/>
                      <a:pt x="226181" y="94460"/>
                      <a:pt x="232843" y="103315"/>
                    </a:cubicBezTo>
                    <a:cubicBezTo>
                      <a:pt x="235767" y="107214"/>
                      <a:pt x="247547" y="118831"/>
                      <a:pt x="246734" y="124275"/>
                    </a:cubicBezTo>
                    <a:cubicBezTo>
                      <a:pt x="245679" y="131180"/>
                      <a:pt x="233086" y="126631"/>
                      <a:pt x="228212" y="124194"/>
                    </a:cubicBezTo>
                    <a:cubicBezTo>
                      <a:pt x="219601" y="119969"/>
                      <a:pt x="211802" y="114526"/>
                      <a:pt x="204247" y="108596"/>
                    </a:cubicBezTo>
                    <a:cubicBezTo>
                      <a:pt x="189136" y="96653"/>
                      <a:pt x="175976" y="82599"/>
                      <a:pt x="161271" y="70332"/>
                    </a:cubicBezTo>
                    <a:cubicBezTo>
                      <a:pt x="123820" y="39218"/>
                      <a:pt x="94331" y="40680"/>
                      <a:pt x="48999" y="49941"/>
                    </a:cubicBezTo>
                    <a:cubicBezTo>
                      <a:pt x="33076" y="53191"/>
                      <a:pt x="-6162" y="62290"/>
                      <a:pt x="825" y="39136"/>
                    </a:cubicBezTo>
                    <a:cubicBezTo>
                      <a:pt x="9517" y="10459"/>
                      <a:pt x="94331" y="-3189"/>
                      <a:pt x="118296" y="629"/>
                    </a:cubicBezTo>
                    <a:close/>
                  </a:path>
                </a:pathLst>
              </a:custGeom>
              <a:solidFill>
                <a:srgbClr val="C7E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9" name="" descr="3879deea-3e8c-4b41-9fd6-65336e65e042"/>
              <p:cNvSpPr/>
              <p:nvPr/>
            </p:nvSpPr>
            <p:spPr>
              <a:xfrm>
                <a:off x="6111245" y="5377265"/>
                <a:ext cx="249788" cy="118649"/>
              </a:xfrm>
              <a:custGeom>
                <a:gdLst>
                  <a:gd name="connsiteX0" fmla="*/ 177377 w 249788"/>
                  <a:gd name="connsiteY0" fmla="*/ 9338 h 118649"/>
                  <a:gd name="connsiteX1" fmla="*/ 56250 w 249788"/>
                  <a:gd name="connsiteY1" fmla="*/ 14131 h 118649"/>
                  <a:gd name="connsiteX2" fmla="*/ 24160 w 249788"/>
                  <a:gd name="connsiteY2" fmla="*/ 23555 h 118649"/>
                  <a:gd name="connsiteX3" fmla="*/ 520 w 249788"/>
                  <a:gd name="connsiteY3" fmla="*/ 32085 h 118649"/>
                  <a:gd name="connsiteX4" fmla="*/ 15468 w 249788"/>
                  <a:gd name="connsiteY4" fmla="*/ 43053 h 118649"/>
                  <a:gd name="connsiteX5" fmla="*/ 43982 w 249788"/>
                  <a:gd name="connsiteY5" fmla="*/ 44840 h 118649"/>
                  <a:gd name="connsiteX6" fmla="*/ 101256 w 249788"/>
                  <a:gd name="connsiteY6" fmla="*/ 39803 h 118649"/>
                  <a:gd name="connsiteX7" fmla="*/ 203535 w 249788"/>
                  <a:gd name="connsiteY7" fmla="*/ 90414 h 118649"/>
                  <a:gd name="connsiteX8" fmla="*/ 248623 w 249788"/>
                  <a:gd name="connsiteY8" fmla="*/ 110481 h 118649"/>
                  <a:gd name="connsiteX9" fmla="*/ 177377 w 249788"/>
                  <a:gd name="connsiteY9" fmla="*/ 9338 h 11864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9788" h="118649">
                    <a:moveTo>
                      <a:pt x="177377" y="9338"/>
                    </a:moveTo>
                    <a:cubicBezTo>
                      <a:pt x="140901" y="-9672"/>
                      <a:pt x="93701" y="4708"/>
                      <a:pt x="56250" y="14131"/>
                    </a:cubicBezTo>
                    <a:cubicBezTo>
                      <a:pt x="45526" y="16812"/>
                      <a:pt x="34803" y="20387"/>
                      <a:pt x="24160" y="23555"/>
                    </a:cubicBezTo>
                    <a:cubicBezTo>
                      <a:pt x="19449" y="24936"/>
                      <a:pt x="3120" y="27292"/>
                      <a:pt x="520" y="32085"/>
                    </a:cubicBezTo>
                    <a:cubicBezTo>
                      <a:pt x="-2730" y="38178"/>
                      <a:pt x="10106" y="42077"/>
                      <a:pt x="15468" y="43053"/>
                    </a:cubicBezTo>
                    <a:cubicBezTo>
                      <a:pt x="24892" y="44840"/>
                      <a:pt x="34396" y="45164"/>
                      <a:pt x="43982" y="44840"/>
                    </a:cubicBezTo>
                    <a:cubicBezTo>
                      <a:pt x="63155" y="44271"/>
                      <a:pt x="82165" y="40778"/>
                      <a:pt x="101256" y="39803"/>
                    </a:cubicBezTo>
                    <a:cubicBezTo>
                      <a:pt x="149837" y="37122"/>
                      <a:pt x="172665" y="55888"/>
                      <a:pt x="203535" y="90414"/>
                    </a:cubicBezTo>
                    <a:cubicBezTo>
                      <a:pt x="214340" y="102519"/>
                      <a:pt x="240418" y="133227"/>
                      <a:pt x="248623" y="110481"/>
                    </a:cubicBezTo>
                    <a:cubicBezTo>
                      <a:pt x="258859" y="82047"/>
                      <a:pt x="198905" y="20549"/>
                      <a:pt x="177377" y="9338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20" name="" descr="bbf0abb3-4496-44b7-83c7-c090c10eeafd"/>
            <p:cNvGrpSpPr/>
            <p:nvPr/>
          </p:nvGrpSpPr>
          <p:grpSpPr>
            <a:xfrm>
              <a:off x="7632863" y="4514782"/>
              <a:ext cx="979248" cy="2339968"/>
              <a:chOff x="7493811" y="4182510"/>
              <a:chExt cx="1118300" cy="2672240"/>
            </a:xfrm>
          </p:grpSpPr>
          <p:grpSp>
            <p:nvGrpSpPr>
              <p:cNvPr id="121" name="" descr="0c15d2aa-cc53-4400-b308-e1f4c5746762"/>
              <p:cNvGrpSpPr/>
              <p:nvPr/>
            </p:nvGrpSpPr>
            <p:grpSpPr>
              <a:xfrm>
                <a:off x="7596297" y="4182510"/>
                <a:ext cx="1015814" cy="2672240"/>
                <a:chOff x="7596297" y="4182510"/>
                <a:chExt cx="1015814" cy="2672240"/>
              </a:xfrm>
            </p:grpSpPr>
            <p:sp>
              <p:nvSpPr>
                <p:cNvPr id="122" name="" descr="abc70f79-fbba-465e-997d-31d739f04fb9"/>
                <p:cNvSpPr/>
                <p:nvPr/>
              </p:nvSpPr>
              <p:spPr>
                <a:xfrm>
                  <a:off x="8033549" y="4487777"/>
                  <a:ext cx="43462" cy="2366972"/>
                </a:xfrm>
                <a:custGeom>
                  <a:gdLst>
                    <a:gd name="connsiteX0" fmla="*/ 0 w 43462"/>
                    <a:gd name="connsiteY0" fmla="*/ 0 h 2366972"/>
                    <a:gd name="connsiteX1" fmla="*/ 43463 w 43462"/>
                    <a:gd name="connsiteY1" fmla="*/ 0 h 2366972"/>
                    <a:gd name="connsiteX2" fmla="*/ 43463 w 43462"/>
                    <a:gd name="connsiteY2" fmla="*/ 2366973 h 2366972"/>
                    <a:gd name="connsiteX3" fmla="*/ 0 w 43462"/>
                    <a:gd name="connsiteY3" fmla="*/ 2366973 h 23669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462" h="2366972">
                      <a:moveTo>
                        <a:pt x="0" y="0"/>
                      </a:moveTo>
                      <a:lnTo>
                        <a:pt x="43463" y="0"/>
                      </a:lnTo>
                      <a:lnTo>
                        <a:pt x="43463" y="2366973"/>
                      </a:lnTo>
                      <a:lnTo>
                        <a:pt x="0" y="2366973"/>
                      </a:lnTo>
                      <a:close/>
                    </a:path>
                  </a:pathLst>
                </a:custGeom>
                <a:solidFill>
                  <a:srgbClr val="C7E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23" name="" descr="44cb57f4-3ad9-444f-bfbf-8ae0cb2b183a"/>
                <p:cNvGrpSpPr/>
                <p:nvPr/>
              </p:nvGrpSpPr>
              <p:grpSpPr>
                <a:xfrm>
                  <a:off x="7650102" y="5480263"/>
                  <a:ext cx="433083" cy="485409"/>
                  <a:chOff x="7650102" y="5480263"/>
                  <a:chExt cx="433083" cy="485409"/>
                </a:xfrm>
              </p:grpSpPr>
              <p:sp>
                <p:nvSpPr>
                  <p:cNvPr id="124" name="" descr="c17e6613-4f02-4ef2-a506-5ecb4c8e9842"/>
                  <p:cNvSpPr/>
                  <p:nvPr/>
                </p:nvSpPr>
                <p:spPr>
                  <a:xfrm>
                    <a:off x="7662563" y="5480263"/>
                    <a:ext cx="263344" cy="318463"/>
                  </a:xfrm>
                  <a:custGeom>
                    <a:gdLst>
                      <a:gd name="connsiteX0" fmla="*/ 106879 w 263344"/>
                      <a:gd name="connsiteY0" fmla="*/ 237306 h 318463"/>
                      <a:gd name="connsiteX1" fmla="*/ 76171 w 263344"/>
                      <a:gd name="connsiteY1" fmla="*/ 201642 h 318463"/>
                      <a:gd name="connsiteX2" fmla="*/ 49037 w 263344"/>
                      <a:gd name="connsiteY2" fmla="*/ 170041 h 318463"/>
                      <a:gd name="connsiteX3" fmla="*/ 27915 w 263344"/>
                      <a:gd name="connsiteY3" fmla="*/ 133727 h 318463"/>
                      <a:gd name="connsiteX4" fmla="*/ 10530 w 263344"/>
                      <a:gd name="connsiteY4" fmla="*/ 85958 h 318463"/>
                      <a:gd name="connsiteX5" fmla="*/ 19872 w 263344"/>
                      <a:gd name="connsiteY5" fmla="*/ 54356 h 318463"/>
                      <a:gd name="connsiteX6" fmla="*/ 49037 w 263344"/>
                      <a:gd name="connsiteY6" fmla="*/ 18124 h 318463"/>
                      <a:gd name="connsiteX7" fmla="*/ 104929 w 263344"/>
                      <a:gd name="connsiteY7" fmla="*/ 32828 h 318463"/>
                      <a:gd name="connsiteX8" fmla="*/ 144492 w 263344"/>
                      <a:gd name="connsiteY8" fmla="*/ 49970 h 318463"/>
                      <a:gd name="connsiteX9" fmla="*/ 177232 w 263344"/>
                      <a:gd name="connsiteY9" fmla="*/ 84577 h 318463"/>
                      <a:gd name="connsiteX10" fmla="*/ 221994 w 263344"/>
                      <a:gd name="connsiteY10" fmla="*/ 128934 h 318463"/>
                      <a:gd name="connsiteX11" fmla="*/ 263345 w 263344"/>
                      <a:gd name="connsiteY11" fmla="*/ 318464 h 318463"/>
                      <a:gd name="connsiteX12" fmla="*/ 106879 w 263344"/>
                      <a:gd name="connsiteY12" fmla="*/ 237306 h 3184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63344" h="318463">
                        <a:moveTo>
                          <a:pt x="106879" y="237306"/>
                        </a:moveTo>
                        <a:cubicBezTo>
                          <a:pt x="83969" y="247542"/>
                          <a:pt x="48631" y="221627"/>
                          <a:pt x="76171" y="201642"/>
                        </a:cubicBezTo>
                        <a:cubicBezTo>
                          <a:pt x="56998" y="204811"/>
                          <a:pt x="35226" y="190269"/>
                          <a:pt x="49037" y="170041"/>
                        </a:cubicBezTo>
                        <a:cubicBezTo>
                          <a:pt x="28321" y="169147"/>
                          <a:pt x="10530" y="150056"/>
                          <a:pt x="27915" y="133727"/>
                        </a:cubicBezTo>
                        <a:cubicBezTo>
                          <a:pt x="7524" y="127959"/>
                          <a:pt x="-11242" y="100500"/>
                          <a:pt x="10530" y="85958"/>
                        </a:cubicBezTo>
                        <a:cubicBezTo>
                          <a:pt x="-6530" y="71904"/>
                          <a:pt x="-2468" y="52407"/>
                          <a:pt x="19872" y="54356"/>
                        </a:cubicBezTo>
                        <a:cubicBezTo>
                          <a:pt x="-5799" y="33478"/>
                          <a:pt x="22634" y="-317"/>
                          <a:pt x="49037" y="18124"/>
                        </a:cubicBezTo>
                        <a:cubicBezTo>
                          <a:pt x="59354" y="-14859"/>
                          <a:pt x="101030" y="1470"/>
                          <a:pt x="104929" y="32828"/>
                        </a:cubicBezTo>
                        <a:cubicBezTo>
                          <a:pt x="120527" y="10894"/>
                          <a:pt x="143274" y="30959"/>
                          <a:pt x="144492" y="49970"/>
                        </a:cubicBezTo>
                        <a:cubicBezTo>
                          <a:pt x="166914" y="35915"/>
                          <a:pt x="185356" y="61424"/>
                          <a:pt x="177232" y="84577"/>
                        </a:cubicBezTo>
                        <a:cubicBezTo>
                          <a:pt x="202253" y="76778"/>
                          <a:pt x="231499" y="103668"/>
                          <a:pt x="221994" y="128934"/>
                        </a:cubicBezTo>
                        <a:lnTo>
                          <a:pt x="263345" y="318464"/>
                        </a:lnTo>
                        <a:lnTo>
                          <a:pt x="106879" y="237306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" name="" descr="fbb9fdc1-2f08-4e82-a608-0af93e64be34"/>
                  <p:cNvSpPr/>
                  <p:nvPr/>
                </p:nvSpPr>
                <p:spPr>
                  <a:xfrm>
                    <a:off x="7650102" y="5700103"/>
                    <a:ext cx="399045" cy="241695"/>
                  </a:xfrm>
                  <a:custGeom>
                    <a:gdLst>
                      <a:gd name="connsiteX0" fmla="*/ 399045 w 399045"/>
                      <a:gd name="connsiteY0" fmla="*/ 226981 h 241695"/>
                      <a:gd name="connsiteX1" fmla="*/ 0 w 399045"/>
                      <a:gd name="connsiteY1" fmla="*/ 0 h 241695"/>
                      <a:gd name="connsiteX2" fmla="*/ 399045 w 399045"/>
                      <a:gd name="connsiteY2" fmla="*/ 226981 h 24169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9045" h="241695">
                        <a:moveTo>
                          <a:pt x="399045" y="226981"/>
                        </a:moveTo>
                        <a:cubicBezTo>
                          <a:pt x="399045" y="226981"/>
                          <a:pt x="339659" y="14705"/>
                          <a:pt x="0" y="0"/>
                        </a:cubicBezTo>
                        <a:cubicBezTo>
                          <a:pt x="0" y="0"/>
                          <a:pt x="250378" y="312120"/>
                          <a:pt x="399045" y="226981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" name="" descr="2f837d7b-04a3-42c5-b5ce-9c347c1720f8"/>
                  <p:cNvSpPr/>
                  <p:nvPr/>
                </p:nvSpPr>
                <p:spPr>
                  <a:xfrm>
                    <a:off x="7866327" y="5524709"/>
                    <a:ext cx="207009" cy="407168"/>
                  </a:xfrm>
                  <a:custGeom>
                    <a:gdLst>
                      <a:gd name="connsiteX0" fmla="*/ 179245 w 207009"/>
                      <a:gd name="connsiteY0" fmla="*/ 407169 h 407168"/>
                      <a:gd name="connsiteX1" fmla="*/ 9457 w 207009"/>
                      <a:gd name="connsiteY1" fmla="*/ 0 h 407168"/>
                      <a:gd name="connsiteX2" fmla="*/ 179245 w 207009"/>
                      <a:gd name="connsiteY2" fmla="*/ 407169 h 40716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07009" h="407168">
                        <a:moveTo>
                          <a:pt x="179245" y="407169"/>
                        </a:moveTo>
                        <a:cubicBezTo>
                          <a:pt x="179245" y="407169"/>
                          <a:pt x="-48548" y="290672"/>
                          <a:pt x="9457" y="0"/>
                        </a:cubicBezTo>
                        <a:cubicBezTo>
                          <a:pt x="9457" y="0"/>
                          <a:pt x="295417" y="208540"/>
                          <a:pt x="179245" y="407169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" name="" descr="23c8491a-8deb-4450-b9a4-77a1eac47495"/>
                  <p:cNvSpPr/>
                  <p:nvPr/>
                </p:nvSpPr>
                <p:spPr>
                  <a:xfrm>
                    <a:off x="8012427" y="5896782"/>
                    <a:ext cx="70758" cy="68890"/>
                  </a:xfrm>
                  <a:custGeom>
                    <a:gdLst>
                      <a:gd name="connsiteX0" fmla="*/ 0 w 70758"/>
                      <a:gd name="connsiteY0" fmla="*/ 38507 h 68890"/>
                      <a:gd name="connsiteX1" fmla="*/ 24534 w 70758"/>
                      <a:gd name="connsiteY1" fmla="*/ 68890 h 68890"/>
                      <a:gd name="connsiteX2" fmla="*/ 70759 w 70758"/>
                      <a:gd name="connsiteY2" fmla="*/ 34120 h 68890"/>
                      <a:gd name="connsiteX3" fmla="*/ 47281 w 70758"/>
                      <a:gd name="connsiteY3" fmla="*/ 0 h 6889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58" h="68890">
                        <a:moveTo>
                          <a:pt x="0" y="38507"/>
                        </a:moveTo>
                        <a:lnTo>
                          <a:pt x="24534" y="68890"/>
                        </a:lnTo>
                        <a:lnTo>
                          <a:pt x="70759" y="34120"/>
                        </a:lnTo>
                        <a:lnTo>
                          <a:pt x="47281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28" name="" descr="7b227a51-ff77-460c-8181-a8b82185e5f3"/>
                <p:cNvGrpSpPr/>
                <p:nvPr/>
              </p:nvGrpSpPr>
              <p:grpSpPr>
                <a:xfrm>
                  <a:off x="8048994" y="5706448"/>
                  <a:ext cx="407971" cy="524469"/>
                  <a:chOff x="8048994" y="5706448"/>
                  <a:chExt cx="407971" cy="524469"/>
                </a:xfrm>
              </p:grpSpPr>
              <p:sp>
                <p:nvSpPr>
                  <p:cNvPr id="129" name="" descr="efa70153-4fac-4b30-abc7-a575f8fca683"/>
                  <p:cNvSpPr/>
                  <p:nvPr/>
                </p:nvSpPr>
                <p:spPr>
                  <a:xfrm>
                    <a:off x="8193833" y="5706448"/>
                    <a:ext cx="234977" cy="343306"/>
                  </a:xfrm>
                  <a:custGeom>
                    <a:gdLst>
                      <a:gd name="connsiteX0" fmla="*/ 146067 w 234977"/>
                      <a:gd name="connsiteY0" fmla="*/ 242002 h 343306"/>
                      <a:gd name="connsiteX1" fmla="*/ 172145 w 234977"/>
                      <a:gd name="connsiteY1" fmla="*/ 202439 h 343306"/>
                      <a:gd name="connsiteX2" fmla="*/ 195217 w 234977"/>
                      <a:gd name="connsiteY2" fmla="*/ 167343 h 343306"/>
                      <a:gd name="connsiteX3" fmla="*/ 211709 w 234977"/>
                      <a:gd name="connsiteY3" fmla="*/ 128349 h 343306"/>
                      <a:gd name="connsiteX4" fmla="*/ 223001 w 234977"/>
                      <a:gd name="connsiteY4" fmla="*/ 78387 h 343306"/>
                      <a:gd name="connsiteX5" fmla="*/ 209596 w 234977"/>
                      <a:gd name="connsiteY5" fmla="*/ 48004 h 343306"/>
                      <a:gd name="connsiteX6" fmla="*/ 175801 w 234977"/>
                      <a:gd name="connsiteY6" fmla="*/ 15508 h 343306"/>
                      <a:gd name="connsiteX7" fmla="*/ 121777 w 234977"/>
                      <a:gd name="connsiteY7" fmla="*/ 37361 h 343306"/>
                      <a:gd name="connsiteX8" fmla="*/ 84407 w 234977"/>
                      <a:gd name="connsiteY8" fmla="*/ 59621 h 343306"/>
                      <a:gd name="connsiteX9" fmla="*/ 56136 w 234977"/>
                      <a:gd name="connsiteY9" fmla="*/ 98453 h 343306"/>
                      <a:gd name="connsiteX10" fmla="*/ 17060 w 234977"/>
                      <a:gd name="connsiteY10" fmla="*/ 148496 h 343306"/>
                      <a:gd name="connsiteX11" fmla="*/ 0 w 234977"/>
                      <a:gd name="connsiteY11" fmla="*/ 343307 h 343306"/>
                      <a:gd name="connsiteX12" fmla="*/ 146067 w 234977"/>
                      <a:gd name="connsiteY12" fmla="*/ 242002 h 34330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34977" h="343306">
                        <a:moveTo>
                          <a:pt x="146067" y="242002"/>
                        </a:moveTo>
                        <a:cubicBezTo>
                          <a:pt x="170277" y="249314"/>
                          <a:pt x="202366" y="218849"/>
                          <a:pt x="172145" y="202439"/>
                        </a:cubicBezTo>
                        <a:cubicBezTo>
                          <a:pt x="191723" y="203170"/>
                          <a:pt x="211627" y="185785"/>
                          <a:pt x="195217" y="167343"/>
                        </a:cubicBezTo>
                        <a:cubicBezTo>
                          <a:pt x="215852" y="163850"/>
                          <a:pt x="231206" y="142484"/>
                          <a:pt x="211709" y="128349"/>
                        </a:cubicBezTo>
                        <a:cubicBezTo>
                          <a:pt x="231368" y="119982"/>
                          <a:pt x="246559" y="90167"/>
                          <a:pt x="223001" y="78387"/>
                        </a:cubicBezTo>
                        <a:cubicBezTo>
                          <a:pt x="238274" y="62140"/>
                          <a:pt x="231612" y="43211"/>
                          <a:pt x="209596" y="48004"/>
                        </a:cubicBezTo>
                        <a:cubicBezTo>
                          <a:pt x="232587" y="23876"/>
                          <a:pt x="199847" y="-6264"/>
                          <a:pt x="175801" y="15508"/>
                        </a:cubicBezTo>
                        <a:cubicBezTo>
                          <a:pt x="161259" y="-16175"/>
                          <a:pt x="121696" y="5516"/>
                          <a:pt x="121777" y="37361"/>
                        </a:cubicBezTo>
                        <a:cubicBezTo>
                          <a:pt x="103417" y="17458"/>
                          <a:pt x="83270" y="40367"/>
                          <a:pt x="84407" y="59621"/>
                        </a:cubicBezTo>
                        <a:cubicBezTo>
                          <a:pt x="60198" y="48410"/>
                          <a:pt x="45007" y="76356"/>
                          <a:pt x="56136" y="98453"/>
                        </a:cubicBezTo>
                        <a:cubicBezTo>
                          <a:pt x="30140" y="93822"/>
                          <a:pt x="4306" y="124531"/>
                          <a:pt x="17060" y="148496"/>
                        </a:cubicBezTo>
                        <a:lnTo>
                          <a:pt x="0" y="343307"/>
                        </a:lnTo>
                        <a:lnTo>
                          <a:pt x="146067" y="242002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" name="" descr="6a043c2b-af81-4715-bafd-23d7ecea61ea"/>
                  <p:cNvSpPr/>
                  <p:nvPr/>
                </p:nvSpPr>
                <p:spPr>
                  <a:xfrm>
                    <a:off x="8087167" y="5915874"/>
                    <a:ext cx="369799" cy="286420"/>
                  </a:xfrm>
                  <a:custGeom>
                    <a:gdLst>
                      <a:gd name="connsiteX0" fmla="*/ 0 w 369799"/>
                      <a:gd name="connsiteY0" fmla="*/ 277999 h 286420"/>
                      <a:gd name="connsiteX1" fmla="*/ 369799 w 369799"/>
                      <a:gd name="connsiteY1" fmla="*/ 0 h 286420"/>
                      <a:gd name="connsiteX2" fmla="*/ 0 w 369799"/>
                      <a:gd name="connsiteY2" fmla="*/ 277999 h 28642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69799" h="286420">
                        <a:moveTo>
                          <a:pt x="0" y="277999"/>
                        </a:moveTo>
                        <a:cubicBezTo>
                          <a:pt x="0" y="277999"/>
                          <a:pt x="32171" y="58085"/>
                          <a:pt x="369799" y="0"/>
                        </a:cubicBezTo>
                        <a:cubicBezTo>
                          <a:pt x="369799" y="-81"/>
                          <a:pt x="159472" y="344046"/>
                          <a:pt x="0" y="277999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" name="" descr="c2deeb92-483e-4c99-9e97-6a66061df3fe"/>
                  <p:cNvSpPr/>
                  <p:nvPr/>
                </p:nvSpPr>
                <p:spPr>
                  <a:xfrm>
                    <a:off x="8048994" y="5769319"/>
                    <a:ext cx="184419" cy="428859"/>
                  </a:xfrm>
                  <a:custGeom>
                    <a:gdLst>
                      <a:gd name="connsiteX0" fmla="*/ 42316 w 184419"/>
                      <a:gd name="connsiteY0" fmla="*/ 428860 h 428859"/>
                      <a:gd name="connsiteX1" fmla="*/ 159868 w 184419"/>
                      <a:gd name="connsiteY1" fmla="*/ 0 h 428859"/>
                      <a:gd name="connsiteX2" fmla="*/ 42316 w 184419"/>
                      <a:gd name="connsiteY2" fmla="*/ 428860 h 42885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4419" h="428859">
                        <a:moveTo>
                          <a:pt x="42316" y="428860"/>
                        </a:moveTo>
                        <a:cubicBezTo>
                          <a:pt x="42316" y="428860"/>
                          <a:pt x="255162" y="283117"/>
                          <a:pt x="159868" y="0"/>
                        </a:cubicBezTo>
                        <a:cubicBezTo>
                          <a:pt x="159868" y="0"/>
                          <a:pt x="-99283" y="245179"/>
                          <a:pt x="42316" y="428860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" name="" descr="e0205b19-7361-4d27-afd5-1f0b74df4b3a"/>
                  <p:cNvSpPr/>
                  <p:nvPr/>
                </p:nvSpPr>
                <p:spPr>
                  <a:xfrm>
                    <a:off x="8053615" y="6164952"/>
                    <a:ext cx="71246" cy="65965"/>
                  </a:xfrm>
                  <a:custGeom>
                    <a:gdLst>
                      <a:gd name="connsiteX0" fmla="*/ 71247 w 71246"/>
                      <a:gd name="connsiteY0" fmla="*/ 32414 h 65965"/>
                      <a:gd name="connsiteX1" fmla="*/ 50612 w 71246"/>
                      <a:gd name="connsiteY1" fmla="*/ 65966 h 65965"/>
                      <a:gd name="connsiteX2" fmla="*/ 0 w 71246"/>
                      <a:gd name="connsiteY2" fmla="*/ 37126 h 65965"/>
                      <a:gd name="connsiteX3" fmla="*/ 19091 w 71246"/>
                      <a:gd name="connsiteY3" fmla="*/ 0 h 6596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246" h="65965">
                        <a:moveTo>
                          <a:pt x="71247" y="32414"/>
                        </a:moveTo>
                        <a:lnTo>
                          <a:pt x="50612" y="65966"/>
                        </a:lnTo>
                        <a:lnTo>
                          <a:pt x="0" y="37126"/>
                        </a:lnTo>
                        <a:lnTo>
                          <a:pt x="19091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33" name="" descr="46195bf3-8856-44fc-a00d-fadddc392d81"/>
                <p:cNvGrpSpPr/>
                <p:nvPr/>
              </p:nvGrpSpPr>
              <p:grpSpPr>
                <a:xfrm>
                  <a:off x="8045568" y="5199394"/>
                  <a:ext cx="261187" cy="335550"/>
                  <a:chOff x="8045568" y="5199394"/>
                  <a:chExt cx="261187" cy="335550"/>
                </a:xfrm>
              </p:grpSpPr>
              <p:sp>
                <p:nvSpPr>
                  <p:cNvPr id="134" name="" descr="ad34e16c-ddc6-4eca-b472-7c92ed4d35b3"/>
                  <p:cNvSpPr/>
                  <p:nvPr/>
                </p:nvSpPr>
                <p:spPr>
                  <a:xfrm>
                    <a:off x="8138266" y="5199394"/>
                    <a:ext cx="150498" cy="219704"/>
                  </a:xfrm>
                  <a:custGeom>
                    <a:gdLst>
                      <a:gd name="connsiteX0" fmla="*/ 93506 w 150498"/>
                      <a:gd name="connsiteY0" fmla="*/ 154794 h 219704"/>
                      <a:gd name="connsiteX1" fmla="*/ 110241 w 150498"/>
                      <a:gd name="connsiteY1" fmla="*/ 129448 h 219704"/>
                      <a:gd name="connsiteX2" fmla="*/ 125027 w 150498"/>
                      <a:gd name="connsiteY2" fmla="*/ 107026 h 219704"/>
                      <a:gd name="connsiteX3" fmla="*/ 135587 w 150498"/>
                      <a:gd name="connsiteY3" fmla="*/ 82086 h 219704"/>
                      <a:gd name="connsiteX4" fmla="*/ 142817 w 150498"/>
                      <a:gd name="connsiteY4" fmla="*/ 50159 h 219704"/>
                      <a:gd name="connsiteX5" fmla="*/ 134207 w 150498"/>
                      <a:gd name="connsiteY5" fmla="*/ 30743 h 219704"/>
                      <a:gd name="connsiteX6" fmla="*/ 112597 w 150498"/>
                      <a:gd name="connsiteY6" fmla="*/ 9946 h 219704"/>
                      <a:gd name="connsiteX7" fmla="*/ 77989 w 150498"/>
                      <a:gd name="connsiteY7" fmla="*/ 23919 h 219704"/>
                      <a:gd name="connsiteX8" fmla="*/ 54024 w 150498"/>
                      <a:gd name="connsiteY8" fmla="*/ 38136 h 219704"/>
                      <a:gd name="connsiteX9" fmla="*/ 35908 w 150498"/>
                      <a:gd name="connsiteY9" fmla="*/ 62995 h 219704"/>
                      <a:gd name="connsiteX10" fmla="*/ 10886 w 150498"/>
                      <a:gd name="connsiteY10" fmla="*/ 95003 h 219704"/>
                      <a:gd name="connsiteX11" fmla="*/ 0 w 150498"/>
                      <a:gd name="connsiteY11" fmla="*/ 219704 h 219704"/>
                      <a:gd name="connsiteX12" fmla="*/ 93506 w 150498"/>
                      <a:gd name="connsiteY12" fmla="*/ 154794 h 21970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50498" h="219704">
                        <a:moveTo>
                          <a:pt x="93506" y="154794"/>
                        </a:moveTo>
                        <a:cubicBezTo>
                          <a:pt x="109023" y="159506"/>
                          <a:pt x="129494" y="140009"/>
                          <a:pt x="110241" y="129448"/>
                        </a:cubicBezTo>
                        <a:cubicBezTo>
                          <a:pt x="122752" y="129935"/>
                          <a:pt x="135506" y="118806"/>
                          <a:pt x="125027" y="107026"/>
                        </a:cubicBezTo>
                        <a:cubicBezTo>
                          <a:pt x="138187" y="104751"/>
                          <a:pt x="148017" y="91103"/>
                          <a:pt x="135587" y="82086"/>
                        </a:cubicBezTo>
                        <a:cubicBezTo>
                          <a:pt x="148179" y="76724"/>
                          <a:pt x="157928" y="57633"/>
                          <a:pt x="142817" y="50159"/>
                        </a:cubicBezTo>
                        <a:cubicBezTo>
                          <a:pt x="152567" y="39760"/>
                          <a:pt x="148342" y="27656"/>
                          <a:pt x="134207" y="30743"/>
                        </a:cubicBezTo>
                        <a:cubicBezTo>
                          <a:pt x="148910" y="15307"/>
                          <a:pt x="127951" y="-4027"/>
                          <a:pt x="112597" y="9946"/>
                        </a:cubicBezTo>
                        <a:cubicBezTo>
                          <a:pt x="103254" y="-10364"/>
                          <a:pt x="77989" y="3528"/>
                          <a:pt x="77989" y="23919"/>
                        </a:cubicBezTo>
                        <a:cubicBezTo>
                          <a:pt x="66210" y="11164"/>
                          <a:pt x="53292" y="25869"/>
                          <a:pt x="54024" y="38136"/>
                        </a:cubicBezTo>
                        <a:cubicBezTo>
                          <a:pt x="38507" y="30987"/>
                          <a:pt x="28840" y="48859"/>
                          <a:pt x="35908" y="62995"/>
                        </a:cubicBezTo>
                        <a:cubicBezTo>
                          <a:pt x="19254" y="59988"/>
                          <a:pt x="2762" y="79730"/>
                          <a:pt x="10886" y="95003"/>
                        </a:cubicBezTo>
                        <a:lnTo>
                          <a:pt x="0" y="219704"/>
                        </a:lnTo>
                        <a:lnTo>
                          <a:pt x="93506" y="154794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" name="" descr="c484aeee-e08e-4f25-a9c0-72b38324792a"/>
                  <p:cNvSpPr/>
                  <p:nvPr/>
                </p:nvSpPr>
                <p:spPr>
                  <a:xfrm>
                    <a:off x="8070025" y="5333229"/>
                    <a:ext cx="236729" cy="183397"/>
                  </a:xfrm>
                  <a:custGeom>
                    <a:gdLst>
                      <a:gd name="connsiteX0" fmla="*/ 0 w 236729"/>
                      <a:gd name="connsiteY0" fmla="*/ 177994 h 183397"/>
                      <a:gd name="connsiteX1" fmla="*/ 236730 w 236729"/>
                      <a:gd name="connsiteY1" fmla="*/ 0 h 183397"/>
                      <a:gd name="connsiteX2" fmla="*/ 0 w 236729"/>
                      <a:gd name="connsiteY2" fmla="*/ 177994 h 1833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36729" h="183397">
                        <a:moveTo>
                          <a:pt x="0" y="177994"/>
                        </a:moveTo>
                        <a:cubicBezTo>
                          <a:pt x="0" y="177994"/>
                          <a:pt x="20635" y="37289"/>
                          <a:pt x="236730" y="0"/>
                        </a:cubicBezTo>
                        <a:cubicBezTo>
                          <a:pt x="236730" y="81"/>
                          <a:pt x="102118" y="220320"/>
                          <a:pt x="0" y="177994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" name="" descr="5d999731-1f14-4ac5-a34f-69de5147b2a4"/>
                  <p:cNvSpPr/>
                  <p:nvPr/>
                </p:nvSpPr>
                <p:spPr>
                  <a:xfrm>
                    <a:off x="8045568" y="5239561"/>
                    <a:ext cx="118005" cy="274505"/>
                  </a:xfrm>
                  <a:custGeom>
                    <a:gdLst>
                      <a:gd name="connsiteX0" fmla="*/ 27058 w 118005"/>
                      <a:gd name="connsiteY0" fmla="*/ 274506 h 274505"/>
                      <a:gd name="connsiteX1" fmla="*/ 102284 w 118005"/>
                      <a:gd name="connsiteY1" fmla="*/ 0 h 274505"/>
                      <a:gd name="connsiteX2" fmla="*/ 27058 w 118005"/>
                      <a:gd name="connsiteY2" fmla="*/ 274506 h 27450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8005" h="274505">
                        <a:moveTo>
                          <a:pt x="27058" y="274506"/>
                        </a:moveTo>
                        <a:cubicBezTo>
                          <a:pt x="27058" y="274506"/>
                          <a:pt x="163294" y="181244"/>
                          <a:pt x="102284" y="0"/>
                        </a:cubicBezTo>
                        <a:cubicBezTo>
                          <a:pt x="102365" y="0"/>
                          <a:pt x="-63524" y="156872"/>
                          <a:pt x="27058" y="274506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" name="" descr="1225046f-a198-4411-a9e9-372b46a9925e"/>
                  <p:cNvSpPr/>
                  <p:nvPr/>
                </p:nvSpPr>
                <p:spPr>
                  <a:xfrm>
                    <a:off x="8048497" y="5492782"/>
                    <a:ext cx="45656" cy="42162"/>
                  </a:xfrm>
                  <a:custGeom>
                    <a:gdLst>
                      <a:gd name="connsiteX0" fmla="*/ 45656 w 45656"/>
                      <a:gd name="connsiteY0" fmla="*/ 20716 h 42162"/>
                      <a:gd name="connsiteX1" fmla="*/ 32414 w 45656"/>
                      <a:gd name="connsiteY1" fmla="*/ 42163 h 42162"/>
                      <a:gd name="connsiteX2" fmla="*/ 0 w 45656"/>
                      <a:gd name="connsiteY2" fmla="*/ 23722 h 42162"/>
                      <a:gd name="connsiteX3" fmla="*/ 12267 w 45656"/>
                      <a:gd name="connsiteY3" fmla="*/ 0 h 4216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656" h="42162">
                        <a:moveTo>
                          <a:pt x="45656" y="20716"/>
                        </a:moveTo>
                        <a:lnTo>
                          <a:pt x="32414" y="42163"/>
                        </a:lnTo>
                        <a:lnTo>
                          <a:pt x="0" y="23722"/>
                        </a:lnTo>
                        <a:lnTo>
                          <a:pt x="12267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38" name="" descr="0ea9aa2e-11b8-41fa-8668-2ca7b389def0"/>
                <p:cNvSpPr/>
                <p:nvPr/>
              </p:nvSpPr>
              <p:spPr>
                <a:xfrm>
                  <a:off x="7616218" y="4437573"/>
                  <a:ext cx="453248" cy="382065"/>
                </a:xfrm>
                <a:custGeom>
                  <a:gdLst>
                    <a:gd name="connsiteX0" fmla="*/ 63861 w 453248"/>
                    <a:gd name="connsiteY0" fmla="*/ 201552 h 382065"/>
                    <a:gd name="connsiteX1" fmla="*/ 11869 w 453248"/>
                    <a:gd name="connsiteY1" fmla="*/ 382065 h 382065"/>
                    <a:gd name="connsiteX2" fmla="*/ 238768 w 453248"/>
                    <a:gd name="connsiteY2" fmla="*/ 196840 h 382065"/>
                    <a:gd name="connsiteX3" fmla="*/ 413107 w 453248"/>
                    <a:gd name="connsiteY3" fmla="*/ 34688 h 382065"/>
                    <a:gd name="connsiteX4" fmla="*/ 63861 w 453248"/>
                    <a:gd name="connsiteY4" fmla="*/ 201552 h 382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3248" h="382065">
                      <a:moveTo>
                        <a:pt x="63861" y="201552"/>
                      </a:moveTo>
                      <a:cubicBezTo>
                        <a:pt x="32503" y="247696"/>
                        <a:pt x="-24852" y="382065"/>
                        <a:pt x="11869" y="382065"/>
                      </a:cubicBezTo>
                      <a:cubicBezTo>
                        <a:pt x="74097" y="382065"/>
                        <a:pt x="159235" y="219668"/>
                        <a:pt x="238768" y="196840"/>
                      </a:cubicBezTo>
                      <a:cubicBezTo>
                        <a:pt x="311314" y="176043"/>
                        <a:pt x="546338" y="165645"/>
                        <a:pt x="413107" y="34688"/>
                      </a:cubicBezTo>
                      <a:cubicBezTo>
                        <a:pt x="297748" y="-78559"/>
                        <a:pt x="123084" y="114302"/>
                        <a:pt x="63861" y="201552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39" name="" descr="1f16b8cf-74e4-4f28-9249-58c4adeb56c6"/>
                <p:cNvSpPr/>
                <p:nvPr/>
              </p:nvSpPr>
              <p:spPr>
                <a:xfrm>
                  <a:off x="8041960" y="4486140"/>
                  <a:ext cx="322893" cy="239107"/>
                </a:xfrm>
                <a:custGeom>
                  <a:gdLst>
                    <a:gd name="connsiteX0" fmla="*/ 274869 w 322893"/>
                    <a:gd name="connsiteY0" fmla="*/ 124308 h 239107"/>
                    <a:gd name="connsiteX1" fmla="*/ 314920 w 322893"/>
                    <a:gd name="connsiteY1" fmla="*/ 239098 h 239107"/>
                    <a:gd name="connsiteX2" fmla="*/ 152199 w 322893"/>
                    <a:gd name="connsiteY2" fmla="*/ 124552 h 239107"/>
                    <a:gd name="connsiteX3" fmla="*/ 26765 w 322893"/>
                    <a:gd name="connsiteY3" fmla="*/ 23815 h 239107"/>
                    <a:gd name="connsiteX4" fmla="*/ 274869 w 322893"/>
                    <a:gd name="connsiteY4" fmla="*/ 124308 h 2391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2893" h="239107">
                      <a:moveTo>
                        <a:pt x="274869" y="124308"/>
                      </a:moveTo>
                      <a:cubicBezTo>
                        <a:pt x="297779" y="153310"/>
                        <a:pt x="340672" y="238367"/>
                        <a:pt x="314920" y="239098"/>
                      </a:cubicBezTo>
                      <a:cubicBezTo>
                        <a:pt x="271295" y="240236"/>
                        <a:pt x="208416" y="137631"/>
                        <a:pt x="152199" y="124552"/>
                      </a:cubicBezTo>
                      <a:cubicBezTo>
                        <a:pt x="100936" y="112529"/>
                        <a:pt x="-63978" y="110172"/>
                        <a:pt x="26765" y="23815"/>
                      </a:cubicBezTo>
                      <a:cubicBezTo>
                        <a:pt x="105324" y="-51005"/>
                        <a:pt x="231650" y="69472"/>
                        <a:pt x="274869" y="124308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0" name="" descr="d3b25a8a-fb17-458a-a6df-f13d158ce0f5"/>
                <p:cNvSpPr/>
                <p:nvPr/>
              </p:nvSpPr>
              <p:spPr>
                <a:xfrm>
                  <a:off x="7740392" y="4315686"/>
                  <a:ext cx="337399" cy="209531"/>
                </a:xfrm>
                <a:custGeom>
                  <a:gdLst>
                    <a:gd name="connsiteX0" fmla="*/ 119956 w 337399"/>
                    <a:gd name="connsiteY0" fmla="*/ 1165 h 209531"/>
                    <a:gd name="connsiteX1" fmla="*/ 1185 w 337399"/>
                    <a:gd name="connsiteY1" fmla="*/ 26917 h 209531"/>
                    <a:gd name="connsiteX2" fmla="*/ 183891 w 337399"/>
                    <a:gd name="connsiteY2" fmla="*/ 105801 h 209531"/>
                    <a:gd name="connsiteX3" fmla="*/ 335320 w 337399"/>
                    <a:gd name="connsiteY3" fmla="*/ 160149 h 209531"/>
                    <a:gd name="connsiteX4" fmla="*/ 119956 w 337399"/>
                    <a:gd name="connsiteY4" fmla="*/ 1165 h 20953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7399" h="209531">
                      <a:moveTo>
                        <a:pt x="119956" y="1165"/>
                      </a:moveTo>
                      <a:cubicBezTo>
                        <a:pt x="83236" y="-3222"/>
                        <a:pt x="-11651" y="4658"/>
                        <a:pt x="1185" y="26917"/>
                      </a:cubicBezTo>
                      <a:cubicBezTo>
                        <a:pt x="22957" y="64694"/>
                        <a:pt x="143353" y="64775"/>
                        <a:pt x="183891" y="105801"/>
                      </a:cubicBezTo>
                      <a:cubicBezTo>
                        <a:pt x="220936" y="143251"/>
                        <a:pt x="309080" y="282657"/>
                        <a:pt x="335320" y="160149"/>
                      </a:cubicBezTo>
                      <a:cubicBezTo>
                        <a:pt x="357985" y="54214"/>
                        <a:pt x="189334" y="9451"/>
                        <a:pt x="119956" y="1165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1" name="" descr="85dd75d8-7028-47b2-b47a-ee782997c2fb"/>
                <p:cNvSpPr/>
                <p:nvPr/>
              </p:nvSpPr>
              <p:spPr>
                <a:xfrm>
                  <a:off x="7700318" y="5113120"/>
                  <a:ext cx="362601" cy="225270"/>
                </a:xfrm>
                <a:custGeom>
                  <a:gdLst>
                    <a:gd name="connsiteX0" fmla="*/ 128916 w 362601"/>
                    <a:gd name="connsiteY0" fmla="*/ 1252 h 225270"/>
                    <a:gd name="connsiteX1" fmla="*/ 1290 w 362601"/>
                    <a:gd name="connsiteY1" fmla="*/ 28955 h 225270"/>
                    <a:gd name="connsiteX2" fmla="*/ 197563 w 362601"/>
                    <a:gd name="connsiteY2" fmla="*/ 113768 h 225270"/>
                    <a:gd name="connsiteX3" fmla="*/ 360365 w 362601"/>
                    <a:gd name="connsiteY3" fmla="*/ 172178 h 225270"/>
                    <a:gd name="connsiteX4" fmla="*/ 128916 w 362601"/>
                    <a:gd name="connsiteY4" fmla="*/ 1252 h 22527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2601" h="225269">
                      <a:moveTo>
                        <a:pt x="128916" y="1252"/>
                      </a:moveTo>
                      <a:cubicBezTo>
                        <a:pt x="89434" y="-3460"/>
                        <a:pt x="-12602" y="4989"/>
                        <a:pt x="1290" y="28955"/>
                      </a:cubicBezTo>
                      <a:cubicBezTo>
                        <a:pt x="24687" y="69574"/>
                        <a:pt x="154019" y="69655"/>
                        <a:pt x="197563" y="113768"/>
                      </a:cubicBezTo>
                      <a:cubicBezTo>
                        <a:pt x="237369" y="154062"/>
                        <a:pt x="332094" y="303866"/>
                        <a:pt x="360365" y="172178"/>
                      </a:cubicBezTo>
                      <a:cubicBezTo>
                        <a:pt x="384736" y="58282"/>
                        <a:pt x="203493" y="10107"/>
                        <a:pt x="128916" y="1252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2" name="" descr="d340c313-aab0-42ec-9e01-a59eaf04b95b"/>
                <p:cNvSpPr/>
                <p:nvPr/>
              </p:nvSpPr>
              <p:spPr>
                <a:xfrm>
                  <a:off x="7596297" y="5918420"/>
                  <a:ext cx="471155" cy="376519"/>
                </a:xfrm>
                <a:custGeom>
                  <a:gdLst>
                    <a:gd name="connsiteX0" fmla="*/ 63798 w 471155"/>
                    <a:gd name="connsiteY0" fmla="*/ 201444 h 376519"/>
                    <a:gd name="connsiteX1" fmla="*/ 12861 w 471155"/>
                    <a:gd name="connsiteY1" fmla="*/ 376513 h 376519"/>
                    <a:gd name="connsiteX2" fmla="*/ 247560 w 471155"/>
                    <a:gd name="connsiteY2" fmla="*/ 192020 h 376519"/>
                    <a:gd name="connsiteX3" fmla="*/ 427504 w 471155"/>
                    <a:gd name="connsiteY3" fmla="*/ 31086 h 376519"/>
                    <a:gd name="connsiteX4" fmla="*/ 63798 w 471155"/>
                    <a:gd name="connsiteY4" fmla="*/ 201444 h 37651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1155" h="376519">
                      <a:moveTo>
                        <a:pt x="63798" y="201444"/>
                      </a:moveTo>
                      <a:cubicBezTo>
                        <a:pt x="31790" y="246775"/>
                        <a:pt x="-25727" y="377570"/>
                        <a:pt x="12861" y="376513"/>
                      </a:cubicBezTo>
                      <a:cubicBezTo>
                        <a:pt x="78258" y="374807"/>
                        <a:pt x="164452" y="216148"/>
                        <a:pt x="247560" y="192020"/>
                      </a:cubicBezTo>
                      <a:cubicBezTo>
                        <a:pt x="323437" y="170005"/>
                        <a:pt x="570321" y="153350"/>
                        <a:pt x="427504" y="31086"/>
                      </a:cubicBezTo>
                      <a:cubicBezTo>
                        <a:pt x="304021" y="-74524"/>
                        <a:pt x="124320" y="115899"/>
                        <a:pt x="63798" y="201444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3" name="" descr="6b3130bc-363c-40e4-9e94-413621213d78"/>
                <p:cNvSpPr/>
                <p:nvPr/>
              </p:nvSpPr>
              <p:spPr>
                <a:xfrm>
                  <a:off x="8043328" y="6168614"/>
                  <a:ext cx="568783" cy="564441"/>
                </a:xfrm>
                <a:custGeom>
                  <a:gdLst>
                    <a:gd name="connsiteX0" fmla="*/ 515349 w 568783"/>
                    <a:gd name="connsiteY0" fmla="*/ 323567 h 564441"/>
                    <a:gd name="connsiteX1" fmla="*/ 547113 w 568783"/>
                    <a:gd name="connsiteY1" fmla="*/ 564115 h 564441"/>
                    <a:gd name="connsiteX2" fmla="*/ 275532 w 568783"/>
                    <a:gd name="connsiteY2" fmla="*/ 274174 h 564441"/>
                    <a:gd name="connsiteX3" fmla="*/ 71216 w 568783"/>
                    <a:gd name="connsiteY3" fmla="*/ 26314 h 564441"/>
                    <a:gd name="connsiteX4" fmla="*/ 515349 w 568783"/>
                    <a:gd name="connsiteY4" fmla="*/ 323567 h 5644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68783" h="564441">
                      <a:moveTo>
                        <a:pt x="515349" y="323567"/>
                      </a:moveTo>
                      <a:cubicBezTo>
                        <a:pt x="548331" y="389614"/>
                        <a:pt x="597644" y="573214"/>
                        <a:pt x="547113" y="564115"/>
                      </a:cubicBezTo>
                      <a:cubicBezTo>
                        <a:pt x="461406" y="548680"/>
                        <a:pt x="380005" y="322673"/>
                        <a:pt x="275532" y="274174"/>
                      </a:cubicBezTo>
                      <a:cubicBezTo>
                        <a:pt x="180157" y="229899"/>
                        <a:pt x="-141223" y="158409"/>
                        <a:pt x="71216" y="26314"/>
                      </a:cubicBezTo>
                      <a:cubicBezTo>
                        <a:pt x="255059" y="-87826"/>
                        <a:pt x="453038" y="198784"/>
                        <a:pt x="515349" y="323567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4" name="" descr="c39790a8-a40c-49dd-be3e-b49018501cc4"/>
                <p:cNvSpPr/>
                <p:nvPr/>
              </p:nvSpPr>
              <p:spPr>
                <a:xfrm>
                  <a:off x="8017255" y="4182510"/>
                  <a:ext cx="190482" cy="377437"/>
                </a:xfrm>
                <a:custGeom>
                  <a:gdLst>
                    <a:gd name="connsiteX0" fmla="*/ 112481 w 190482"/>
                    <a:gd name="connsiteY0" fmla="*/ 45547 h 377437"/>
                    <a:gd name="connsiteX1" fmla="*/ 159112 w 190482"/>
                    <a:gd name="connsiteY1" fmla="*/ 233777 h 377437"/>
                    <a:gd name="connsiteX2" fmla="*/ 1752 w 190482"/>
                    <a:gd name="connsiteY2" fmla="*/ 302424 h 377437"/>
                    <a:gd name="connsiteX3" fmla="*/ 112481 w 190482"/>
                    <a:gd name="connsiteY3" fmla="*/ 45547 h 37743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0482" h="377437">
                      <a:moveTo>
                        <a:pt x="112481" y="45547"/>
                      </a:moveTo>
                      <a:cubicBezTo>
                        <a:pt x="235558" y="-108157"/>
                        <a:pt x="181778" y="171305"/>
                        <a:pt x="159112" y="233777"/>
                      </a:cubicBezTo>
                      <a:cubicBezTo>
                        <a:pt x="132709" y="306811"/>
                        <a:pt x="25149" y="474407"/>
                        <a:pt x="1752" y="302424"/>
                      </a:cubicBezTo>
                      <a:cubicBezTo>
                        <a:pt x="-11651" y="203394"/>
                        <a:pt x="54396" y="118093"/>
                        <a:pt x="112481" y="45547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5" name="" descr="554a937b-7075-4b33-90e1-338e0ff38ade"/>
                <p:cNvSpPr/>
                <p:nvPr/>
              </p:nvSpPr>
              <p:spPr>
                <a:xfrm>
                  <a:off x="7623389" y="4814556"/>
                  <a:ext cx="429376" cy="222627"/>
                </a:xfrm>
                <a:custGeom>
                  <a:gdLst>
                    <a:gd name="connsiteX0" fmla="*/ 223392 w 429376"/>
                    <a:gd name="connsiteY0" fmla="*/ 1100 h 222627"/>
                    <a:gd name="connsiteX1" fmla="*/ 59209 w 429376"/>
                    <a:gd name="connsiteY1" fmla="*/ 133439 h 222627"/>
                    <a:gd name="connsiteX2" fmla="*/ 24195 w 429376"/>
                    <a:gd name="connsiteY2" fmla="*/ 179826 h 222627"/>
                    <a:gd name="connsiteX3" fmla="*/ 67 w 429376"/>
                    <a:gd name="connsiteY3" fmla="*/ 216302 h 222627"/>
                    <a:gd name="connsiteX4" fmla="*/ 32319 w 429376"/>
                    <a:gd name="connsiteY4" fmla="*/ 216221 h 222627"/>
                    <a:gd name="connsiteX5" fmla="*/ 74075 w 429376"/>
                    <a:gd name="connsiteY5" fmla="*/ 189168 h 222627"/>
                    <a:gd name="connsiteX6" fmla="*/ 148896 w 429376"/>
                    <a:gd name="connsiteY6" fmla="*/ 122715 h 222627"/>
                    <a:gd name="connsiteX7" fmla="*/ 344194 w 429376"/>
                    <a:gd name="connsiteY7" fmla="*/ 87295 h 222627"/>
                    <a:gd name="connsiteX8" fmla="*/ 427952 w 429376"/>
                    <a:gd name="connsiteY8" fmla="*/ 68529 h 222627"/>
                    <a:gd name="connsiteX9" fmla="*/ 223392 w 429376"/>
                    <a:gd name="connsiteY9" fmla="*/ 1100 h 22262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9375" h="222627">
                      <a:moveTo>
                        <a:pt x="223392" y="1100"/>
                      </a:moveTo>
                      <a:cubicBezTo>
                        <a:pt x="152714" y="12393"/>
                        <a:pt x="101778" y="81446"/>
                        <a:pt x="59209" y="133439"/>
                      </a:cubicBezTo>
                      <a:cubicBezTo>
                        <a:pt x="46941" y="148386"/>
                        <a:pt x="35812" y="164391"/>
                        <a:pt x="24195" y="179826"/>
                      </a:cubicBezTo>
                      <a:cubicBezTo>
                        <a:pt x="19077" y="186569"/>
                        <a:pt x="-1314" y="206878"/>
                        <a:pt x="67" y="216302"/>
                      </a:cubicBezTo>
                      <a:cubicBezTo>
                        <a:pt x="1854" y="228244"/>
                        <a:pt x="23789" y="220364"/>
                        <a:pt x="32319" y="216221"/>
                      </a:cubicBezTo>
                      <a:cubicBezTo>
                        <a:pt x="47348" y="208828"/>
                        <a:pt x="60915" y="199486"/>
                        <a:pt x="74075" y="189168"/>
                      </a:cubicBezTo>
                      <a:cubicBezTo>
                        <a:pt x="100315" y="168452"/>
                        <a:pt x="123143" y="143999"/>
                        <a:pt x="148896" y="122715"/>
                      </a:cubicBezTo>
                      <a:cubicBezTo>
                        <a:pt x="214050" y="68610"/>
                        <a:pt x="265311" y="71128"/>
                        <a:pt x="344194" y="87295"/>
                      </a:cubicBezTo>
                      <a:cubicBezTo>
                        <a:pt x="371816" y="92981"/>
                        <a:pt x="440056" y="108823"/>
                        <a:pt x="427952" y="68529"/>
                      </a:cubicBezTo>
                      <a:cubicBezTo>
                        <a:pt x="412598" y="18161"/>
                        <a:pt x="265149" y="-5561"/>
                        <a:pt x="223392" y="1100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6" name="" descr="9dc29e1f-d2da-4b6b-bb08-825a6f7fa64c"/>
                <p:cNvSpPr/>
                <p:nvPr/>
              </p:nvSpPr>
              <p:spPr>
                <a:xfrm>
                  <a:off x="8035587" y="4790701"/>
                  <a:ext cx="434502" cy="206196"/>
                </a:xfrm>
                <a:custGeom>
                  <a:gdLst>
                    <a:gd name="connsiteX0" fmla="*/ 125995 w 434502"/>
                    <a:gd name="connsiteY0" fmla="*/ 16182 h 206196"/>
                    <a:gd name="connsiteX1" fmla="*/ 336728 w 434502"/>
                    <a:gd name="connsiteY1" fmla="*/ 24549 h 206196"/>
                    <a:gd name="connsiteX2" fmla="*/ 392458 w 434502"/>
                    <a:gd name="connsiteY2" fmla="*/ 40878 h 206196"/>
                    <a:gd name="connsiteX3" fmla="*/ 433565 w 434502"/>
                    <a:gd name="connsiteY3" fmla="*/ 55745 h 206196"/>
                    <a:gd name="connsiteX4" fmla="*/ 407650 w 434502"/>
                    <a:gd name="connsiteY4" fmla="*/ 74836 h 206196"/>
                    <a:gd name="connsiteX5" fmla="*/ 358012 w 434502"/>
                    <a:gd name="connsiteY5" fmla="*/ 77923 h 206196"/>
                    <a:gd name="connsiteX6" fmla="*/ 258333 w 434502"/>
                    <a:gd name="connsiteY6" fmla="*/ 69149 h 206196"/>
                    <a:gd name="connsiteX7" fmla="*/ 80420 w 434502"/>
                    <a:gd name="connsiteY7" fmla="*/ 157131 h 206196"/>
                    <a:gd name="connsiteX8" fmla="*/ 2024 w 434502"/>
                    <a:gd name="connsiteY8" fmla="*/ 191982 h 206196"/>
                    <a:gd name="connsiteX9" fmla="*/ 125995 w 434502"/>
                    <a:gd name="connsiteY9" fmla="*/ 16182 h 20619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4502" h="206196">
                      <a:moveTo>
                        <a:pt x="125995" y="16182"/>
                      </a:moveTo>
                      <a:cubicBezTo>
                        <a:pt x="189442" y="-16801"/>
                        <a:pt x="271494" y="8220"/>
                        <a:pt x="336728" y="24549"/>
                      </a:cubicBezTo>
                      <a:cubicBezTo>
                        <a:pt x="355413" y="29261"/>
                        <a:pt x="373936" y="35435"/>
                        <a:pt x="392458" y="40878"/>
                      </a:cubicBezTo>
                      <a:cubicBezTo>
                        <a:pt x="400582" y="43234"/>
                        <a:pt x="429096" y="47377"/>
                        <a:pt x="433565" y="55745"/>
                      </a:cubicBezTo>
                      <a:cubicBezTo>
                        <a:pt x="439332" y="66387"/>
                        <a:pt x="416992" y="73130"/>
                        <a:pt x="407650" y="74836"/>
                      </a:cubicBezTo>
                      <a:cubicBezTo>
                        <a:pt x="391239" y="77923"/>
                        <a:pt x="374666" y="78410"/>
                        <a:pt x="358012" y="77923"/>
                      </a:cubicBezTo>
                      <a:cubicBezTo>
                        <a:pt x="324623" y="76948"/>
                        <a:pt x="291641" y="70937"/>
                        <a:pt x="258333" y="69149"/>
                      </a:cubicBezTo>
                      <a:cubicBezTo>
                        <a:pt x="173763" y="64518"/>
                        <a:pt x="134119" y="97095"/>
                        <a:pt x="80420" y="157131"/>
                      </a:cubicBezTo>
                      <a:cubicBezTo>
                        <a:pt x="61572" y="178172"/>
                        <a:pt x="16241" y="231546"/>
                        <a:pt x="2024" y="191982"/>
                      </a:cubicBezTo>
                      <a:cubicBezTo>
                        <a:pt x="-15767" y="142589"/>
                        <a:pt x="88544" y="35679"/>
                        <a:pt x="125995" y="16182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47" name="" descr="2ff5e432-5eae-4fcd-8ddd-ac29fde10975"/>
                <p:cNvSpPr/>
                <p:nvPr/>
              </p:nvSpPr>
              <p:spPr>
                <a:xfrm>
                  <a:off x="8047854" y="5501134"/>
                  <a:ext cx="434502" cy="206196"/>
                </a:xfrm>
                <a:custGeom>
                  <a:gdLst>
                    <a:gd name="connsiteX0" fmla="*/ 125995 w 434502"/>
                    <a:gd name="connsiteY0" fmla="*/ 16182 h 206196"/>
                    <a:gd name="connsiteX1" fmla="*/ 336728 w 434502"/>
                    <a:gd name="connsiteY1" fmla="*/ 24549 h 206196"/>
                    <a:gd name="connsiteX2" fmla="*/ 392457 w 434502"/>
                    <a:gd name="connsiteY2" fmla="*/ 40879 h 206196"/>
                    <a:gd name="connsiteX3" fmla="*/ 433565 w 434502"/>
                    <a:gd name="connsiteY3" fmla="*/ 55745 h 206196"/>
                    <a:gd name="connsiteX4" fmla="*/ 407650 w 434502"/>
                    <a:gd name="connsiteY4" fmla="*/ 74836 h 206196"/>
                    <a:gd name="connsiteX5" fmla="*/ 358012 w 434502"/>
                    <a:gd name="connsiteY5" fmla="*/ 77923 h 206196"/>
                    <a:gd name="connsiteX6" fmla="*/ 258333 w 434502"/>
                    <a:gd name="connsiteY6" fmla="*/ 69149 h 206196"/>
                    <a:gd name="connsiteX7" fmla="*/ 80420 w 434502"/>
                    <a:gd name="connsiteY7" fmla="*/ 157131 h 206196"/>
                    <a:gd name="connsiteX8" fmla="*/ 2024 w 434502"/>
                    <a:gd name="connsiteY8" fmla="*/ 191982 h 206196"/>
                    <a:gd name="connsiteX9" fmla="*/ 125995 w 434502"/>
                    <a:gd name="connsiteY9" fmla="*/ 16182 h 20619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34502" h="206196">
                      <a:moveTo>
                        <a:pt x="125995" y="16182"/>
                      </a:moveTo>
                      <a:cubicBezTo>
                        <a:pt x="189442" y="-16801"/>
                        <a:pt x="271494" y="8220"/>
                        <a:pt x="336728" y="24549"/>
                      </a:cubicBezTo>
                      <a:cubicBezTo>
                        <a:pt x="355413" y="29261"/>
                        <a:pt x="373936" y="35436"/>
                        <a:pt x="392457" y="40879"/>
                      </a:cubicBezTo>
                      <a:cubicBezTo>
                        <a:pt x="400581" y="43234"/>
                        <a:pt x="429096" y="47378"/>
                        <a:pt x="433565" y="55745"/>
                      </a:cubicBezTo>
                      <a:cubicBezTo>
                        <a:pt x="439332" y="66388"/>
                        <a:pt x="416992" y="73130"/>
                        <a:pt x="407650" y="74836"/>
                      </a:cubicBezTo>
                      <a:cubicBezTo>
                        <a:pt x="391158" y="77923"/>
                        <a:pt x="374667" y="78411"/>
                        <a:pt x="358012" y="77923"/>
                      </a:cubicBezTo>
                      <a:cubicBezTo>
                        <a:pt x="324623" y="76949"/>
                        <a:pt x="291641" y="70937"/>
                        <a:pt x="258333" y="69149"/>
                      </a:cubicBezTo>
                      <a:cubicBezTo>
                        <a:pt x="173763" y="64519"/>
                        <a:pt x="134119" y="97096"/>
                        <a:pt x="80420" y="157131"/>
                      </a:cubicBezTo>
                      <a:cubicBezTo>
                        <a:pt x="61572" y="178172"/>
                        <a:pt x="16241" y="231546"/>
                        <a:pt x="2024" y="191982"/>
                      </a:cubicBezTo>
                      <a:cubicBezTo>
                        <a:pt x="-15767" y="142590"/>
                        <a:pt x="88544" y="35679"/>
                        <a:pt x="125995" y="16182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48" name="" descr="c3c50f9d-69bb-459b-86fe-49b941642ee7"/>
              <p:cNvSpPr/>
              <p:nvPr/>
            </p:nvSpPr>
            <p:spPr>
              <a:xfrm>
                <a:off x="7493811" y="6271730"/>
                <a:ext cx="582578" cy="574896"/>
              </a:xfrm>
              <a:custGeom>
                <a:gdLst>
                  <a:gd name="connsiteX0" fmla="*/ 507080 w 582578"/>
                  <a:gd name="connsiteY0" fmla="*/ 25722 h 574896"/>
                  <a:gd name="connsiteX1" fmla="*/ 51737 w 582578"/>
                  <a:gd name="connsiteY1" fmla="*/ 342147 h 574896"/>
                  <a:gd name="connsiteX2" fmla="*/ 2425 w 582578"/>
                  <a:gd name="connsiteY2" fmla="*/ 574896 h 574896"/>
                  <a:gd name="connsiteX3" fmla="*/ 57830 w 582578"/>
                  <a:gd name="connsiteY3" fmla="*/ 574896 h 574896"/>
                  <a:gd name="connsiteX4" fmla="*/ 299759 w 582578"/>
                  <a:gd name="connsiteY4" fmla="*/ 286580 h 574896"/>
                  <a:gd name="connsiteX5" fmla="*/ 507080 w 582578"/>
                  <a:gd name="connsiteY5" fmla="*/ 25722 h 57489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2578" h="574896">
                    <a:moveTo>
                      <a:pt x="507080" y="25722"/>
                    </a:moveTo>
                    <a:cubicBezTo>
                      <a:pt x="314382" y="-89393"/>
                      <a:pt x="114128" y="211596"/>
                      <a:pt x="51737" y="342147"/>
                    </a:cubicBezTo>
                    <a:cubicBezTo>
                      <a:pt x="25659" y="396658"/>
                      <a:pt x="-9598" y="527290"/>
                      <a:pt x="2425" y="574896"/>
                    </a:cubicBezTo>
                    <a:lnTo>
                      <a:pt x="57830" y="574896"/>
                    </a:lnTo>
                    <a:cubicBezTo>
                      <a:pt x="133463" y="515836"/>
                      <a:pt x="206416" y="331830"/>
                      <a:pt x="299759" y="286580"/>
                    </a:cubicBezTo>
                    <a:cubicBezTo>
                      <a:pt x="397814" y="238893"/>
                      <a:pt x="730000" y="158873"/>
                      <a:pt x="507080" y="25722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49" name="" descr="85630f88-85b8-4205-bc5e-fd2e94ab6dea"/>
            <p:cNvGrpSpPr/>
            <p:nvPr/>
          </p:nvGrpSpPr>
          <p:grpSpPr>
            <a:xfrm>
              <a:off x="8726416" y="4100010"/>
              <a:ext cx="1242077" cy="2760426"/>
              <a:chOff x="8608720" y="3838437"/>
              <a:chExt cx="1359774" cy="3021999"/>
            </a:xfrm>
          </p:grpSpPr>
          <p:grpSp>
            <p:nvGrpSpPr>
              <p:cNvPr id="150" name="" descr="2382fc03-3b91-4220-9d84-e7ea694b87ae"/>
              <p:cNvGrpSpPr/>
              <p:nvPr/>
            </p:nvGrpSpPr>
            <p:grpSpPr>
              <a:xfrm>
                <a:off x="8675416" y="3838437"/>
                <a:ext cx="1125055" cy="3021999"/>
                <a:chOff x="8675416" y="3838437"/>
                <a:chExt cx="1125055" cy="3021999"/>
              </a:xfrm>
            </p:grpSpPr>
            <p:sp>
              <p:nvSpPr>
                <p:cNvPr id="151" name="" descr="1e657316-6e35-46f4-87da-5318c3551d55"/>
                <p:cNvSpPr/>
                <p:nvPr/>
              </p:nvSpPr>
              <p:spPr>
                <a:xfrm>
                  <a:off x="9238401" y="4106361"/>
                  <a:ext cx="55892" cy="2754075"/>
                </a:xfrm>
                <a:custGeom>
                  <a:gdLst>
                    <a:gd name="connsiteX0" fmla="*/ 0 w 55892"/>
                    <a:gd name="connsiteY0" fmla="*/ 0 h 2754075"/>
                    <a:gd name="connsiteX1" fmla="*/ 55893 w 55892"/>
                    <a:gd name="connsiteY1" fmla="*/ 0 h 2754075"/>
                    <a:gd name="connsiteX2" fmla="*/ 55893 w 55892"/>
                    <a:gd name="connsiteY2" fmla="*/ 2754076 h 2754075"/>
                    <a:gd name="connsiteX3" fmla="*/ 0 w 55892"/>
                    <a:gd name="connsiteY3" fmla="*/ 2754076 h 27540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5892" h="2754075">
                      <a:moveTo>
                        <a:pt x="0" y="0"/>
                      </a:moveTo>
                      <a:lnTo>
                        <a:pt x="55893" y="0"/>
                      </a:lnTo>
                      <a:lnTo>
                        <a:pt x="55893" y="2754076"/>
                      </a:lnTo>
                      <a:lnTo>
                        <a:pt x="0" y="2754076"/>
                      </a:lnTo>
                      <a:close/>
                    </a:path>
                  </a:pathLst>
                </a:custGeom>
                <a:solidFill>
                  <a:srgbClr val="C7E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52" name="" descr="8d8df343-116a-453e-b201-7fc5b5a14144"/>
                <p:cNvGrpSpPr/>
                <p:nvPr/>
              </p:nvGrpSpPr>
              <p:grpSpPr>
                <a:xfrm>
                  <a:off x="8744632" y="5073803"/>
                  <a:ext cx="557623" cy="624919"/>
                  <a:chOff x="8744632" y="5073803"/>
                  <a:chExt cx="557623" cy="624919"/>
                </a:xfrm>
              </p:grpSpPr>
              <p:sp>
                <p:nvSpPr>
                  <p:cNvPr id="153" name="" descr="9cac6040-fdcb-4737-a8d9-bc42512d4906"/>
                  <p:cNvSpPr/>
                  <p:nvPr/>
                </p:nvSpPr>
                <p:spPr>
                  <a:xfrm>
                    <a:off x="8760764" y="5073803"/>
                    <a:ext cx="339043" cy="410042"/>
                  </a:xfrm>
                  <a:custGeom>
                    <a:gdLst>
                      <a:gd name="connsiteX0" fmla="*/ 137491 w 339043"/>
                      <a:gd name="connsiteY0" fmla="*/ 305407 h 410042"/>
                      <a:gd name="connsiteX1" fmla="*/ 98008 w 339043"/>
                      <a:gd name="connsiteY1" fmla="*/ 259507 h 410042"/>
                      <a:gd name="connsiteX2" fmla="*/ 63076 w 339043"/>
                      <a:gd name="connsiteY2" fmla="*/ 218807 h 410042"/>
                      <a:gd name="connsiteX3" fmla="*/ 35861 w 339043"/>
                      <a:gd name="connsiteY3" fmla="*/ 172094 h 410042"/>
                      <a:gd name="connsiteX4" fmla="*/ 13520 w 339043"/>
                      <a:gd name="connsiteY4" fmla="*/ 110678 h 410042"/>
                      <a:gd name="connsiteX5" fmla="*/ 25544 w 339043"/>
                      <a:gd name="connsiteY5" fmla="*/ 70058 h 410042"/>
                      <a:gd name="connsiteX6" fmla="*/ 63076 w 339043"/>
                      <a:gd name="connsiteY6" fmla="*/ 23346 h 410042"/>
                      <a:gd name="connsiteX7" fmla="*/ 135135 w 339043"/>
                      <a:gd name="connsiteY7" fmla="*/ 42275 h 410042"/>
                      <a:gd name="connsiteX8" fmla="*/ 186071 w 339043"/>
                      <a:gd name="connsiteY8" fmla="*/ 64372 h 410042"/>
                      <a:gd name="connsiteX9" fmla="*/ 228153 w 339043"/>
                      <a:gd name="connsiteY9" fmla="*/ 108972 h 410042"/>
                      <a:gd name="connsiteX10" fmla="*/ 285832 w 339043"/>
                      <a:gd name="connsiteY10" fmla="*/ 166001 h 410042"/>
                      <a:gd name="connsiteX11" fmla="*/ 339044 w 339043"/>
                      <a:gd name="connsiteY11" fmla="*/ 410042 h 410042"/>
                      <a:gd name="connsiteX12" fmla="*/ 137491 w 339043"/>
                      <a:gd name="connsiteY12" fmla="*/ 305407 h 41004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39043" h="410041">
                        <a:moveTo>
                          <a:pt x="137491" y="305407"/>
                        </a:moveTo>
                        <a:cubicBezTo>
                          <a:pt x="108001" y="318649"/>
                          <a:pt x="62425" y="285260"/>
                          <a:pt x="98008" y="259507"/>
                        </a:cubicBezTo>
                        <a:cubicBezTo>
                          <a:pt x="73393" y="263569"/>
                          <a:pt x="45284" y="244884"/>
                          <a:pt x="63076" y="218807"/>
                        </a:cubicBezTo>
                        <a:cubicBezTo>
                          <a:pt x="36429" y="217669"/>
                          <a:pt x="13520" y="193135"/>
                          <a:pt x="35861" y="172094"/>
                        </a:cubicBezTo>
                        <a:cubicBezTo>
                          <a:pt x="9620" y="164702"/>
                          <a:pt x="-14508" y="129363"/>
                          <a:pt x="13520" y="110678"/>
                        </a:cubicBezTo>
                        <a:cubicBezTo>
                          <a:pt x="-8415" y="92643"/>
                          <a:pt x="-3134" y="67459"/>
                          <a:pt x="25544" y="70058"/>
                        </a:cubicBezTo>
                        <a:cubicBezTo>
                          <a:pt x="-7521" y="43168"/>
                          <a:pt x="29036" y="-294"/>
                          <a:pt x="63076" y="23346"/>
                        </a:cubicBezTo>
                        <a:cubicBezTo>
                          <a:pt x="76318" y="-19142"/>
                          <a:pt x="130017" y="1899"/>
                          <a:pt x="135135" y="42275"/>
                        </a:cubicBezTo>
                        <a:cubicBezTo>
                          <a:pt x="155200" y="14003"/>
                          <a:pt x="184446" y="39838"/>
                          <a:pt x="186071" y="64372"/>
                        </a:cubicBezTo>
                        <a:cubicBezTo>
                          <a:pt x="214911" y="46255"/>
                          <a:pt x="238714" y="79157"/>
                          <a:pt x="228153" y="108972"/>
                        </a:cubicBezTo>
                        <a:cubicBezTo>
                          <a:pt x="260324" y="98898"/>
                          <a:pt x="298099" y="133587"/>
                          <a:pt x="285832" y="166001"/>
                        </a:cubicBezTo>
                        <a:lnTo>
                          <a:pt x="339044" y="410042"/>
                        </a:lnTo>
                        <a:lnTo>
                          <a:pt x="137491" y="305407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4" name="" descr="c9ae5c7a-f1ff-4600-94bd-c575dc62132c"/>
                  <p:cNvSpPr/>
                  <p:nvPr/>
                </p:nvSpPr>
                <p:spPr>
                  <a:xfrm>
                    <a:off x="8744632" y="5356788"/>
                    <a:ext cx="513753" cy="311176"/>
                  </a:xfrm>
                  <a:custGeom>
                    <a:gdLst>
                      <a:gd name="connsiteX0" fmla="*/ 513754 w 513753"/>
                      <a:gd name="connsiteY0" fmla="*/ 292216 h 311176"/>
                      <a:gd name="connsiteX1" fmla="*/ 0 w 513753"/>
                      <a:gd name="connsiteY1" fmla="*/ 0 h 311176"/>
                      <a:gd name="connsiteX2" fmla="*/ 513754 w 513753"/>
                      <a:gd name="connsiteY2" fmla="*/ 292216 h 31117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13753" h="311176">
                        <a:moveTo>
                          <a:pt x="513754" y="292216"/>
                        </a:moveTo>
                        <a:cubicBezTo>
                          <a:pt x="513754" y="292216"/>
                          <a:pt x="437227" y="18847"/>
                          <a:pt x="0" y="0"/>
                        </a:cubicBezTo>
                        <a:cubicBezTo>
                          <a:pt x="81" y="0"/>
                          <a:pt x="322355" y="401888"/>
                          <a:pt x="513754" y="292216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5" name="" descr="6f734884-12c7-4fe9-b799-9fd2eb740f53"/>
                  <p:cNvSpPr/>
                  <p:nvPr/>
                </p:nvSpPr>
                <p:spPr>
                  <a:xfrm>
                    <a:off x="9023033" y="5130944"/>
                    <a:ext cx="266546" cy="524234"/>
                  </a:xfrm>
                  <a:custGeom>
                    <a:gdLst>
                      <a:gd name="connsiteX0" fmla="*/ 230804 w 266546"/>
                      <a:gd name="connsiteY0" fmla="*/ 524234 h 524234"/>
                      <a:gd name="connsiteX1" fmla="*/ 12191 w 266546"/>
                      <a:gd name="connsiteY1" fmla="*/ 0 h 524234"/>
                      <a:gd name="connsiteX2" fmla="*/ 230804 w 266546"/>
                      <a:gd name="connsiteY2" fmla="*/ 524234 h 52423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66546" h="524234">
                        <a:moveTo>
                          <a:pt x="230804" y="524234"/>
                        </a:moveTo>
                        <a:cubicBezTo>
                          <a:pt x="230804" y="524234"/>
                          <a:pt x="-62549" y="374186"/>
                          <a:pt x="12191" y="0"/>
                        </a:cubicBezTo>
                        <a:cubicBezTo>
                          <a:pt x="12191" y="0"/>
                          <a:pt x="380364" y="268575"/>
                          <a:pt x="230804" y="524234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" name="" descr="ad416749-41b1-463f-9fa5-a15c3e1360b6"/>
                  <p:cNvSpPr/>
                  <p:nvPr/>
                </p:nvSpPr>
                <p:spPr>
                  <a:xfrm>
                    <a:off x="9211186" y="5610091"/>
                    <a:ext cx="91069" cy="88631"/>
                  </a:xfrm>
                  <a:custGeom>
                    <a:gdLst>
                      <a:gd name="connsiteX0" fmla="*/ 0 w 91069"/>
                      <a:gd name="connsiteY0" fmla="*/ 49474 h 88631"/>
                      <a:gd name="connsiteX1" fmla="*/ 31602 w 91069"/>
                      <a:gd name="connsiteY1" fmla="*/ 88631 h 88631"/>
                      <a:gd name="connsiteX2" fmla="*/ 91069 w 91069"/>
                      <a:gd name="connsiteY2" fmla="*/ 43869 h 88631"/>
                      <a:gd name="connsiteX3" fmla="*/ 60848 w 91069"/>
                      <a:gd name="connsiteY3" fmla="*/ 0 h 8863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069" h="88631">
                        <a:moveTo>
                          <a:pt x="0" y="49474"/>
                        </a:moveTo>
                        <a:lnTo>
                          <a:pt x="31602" y="88631"/>
                        </a:lnTo>
                        <a:lnTo>
                          <a:pt x="91069" y="43869"/>
                        </a:lnTo>
                        <a:lnTo>
                          <a:pt x="60848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57" name="" descr="3fe55ed4-1bcd-41e5-be55-ebbc6ae2e278"/>
                <p:cNvGrpSpPr/>
                <p:nvPr/>
              </p:nvGrpSpPr>
              <p:grpSpPr>
                <a:xfrm>
                  <a:off x="9238074" y="4795587"/>
                  <a:ext cx="336250" cy="432193"/>
                  <a:chOff x="9238074" y="4795587"/>
                  <a:chExt cx="336250" cy="432193"/>
                </a:xfrm>
              </p:grpSpPr>
              <p:sp>
                <p:nvSpPr>
                  <p:cNvPr id="158" name="" descr="3565070c-5290-4986-b1cf-02f9f34ceddd"/>
                  <p:cNvSpPr/>
                  <p:nvPr/>
                </p:nvSpPr>
                <p:spPr>
                  <a:xfrm>
                    <a:off x="9357416" y="4795587"/>
                    <a:ext cx="193673" cy="282877"/>
                  </a:xfrm>
                  <a:custGeom>
                    <a:gdLst>
                      <a:gd name="connsiteX0" fmla="*/ 120396 w 193673"/>
                      <a:gd name="connsiteY0" fmla="*/ 199445 h 282877"/>
                      <a:gd name="connsiteX1" fmla="*/ 141925 w 193673"/>
                      <a:gd name="connsiteY1" fmla="*/ 166868 h 282877"/>
                      <a:gd name="connsiteX2" fmla="*/ 160934 w 193673"/>
                      <a:gd name="connsiteY2" fmla="*/ 137947 h 282877"/>
                      <a:gd name="connsiteX3" fmla="*/ 174502 w 193673"/>
                      <a:gd name="connsiteY3" fmla="*/ 105777 h 282877"/>
                      <a:gd name="connsiteX4" fmla="*/ 183762 w 193673"/>
                      <a:gd name="connsiteY4" fmla="*/ 64588 h 282877"/>
                      <a:gd name="connsiteX5" fmla="*/ 172714 w 193673"/>
                      <a:gd name="connsiteY5" fmla="*/ 39567 h 282877"/>
                      <a:gd name="connsiteX6" fmla="*/ 144849 w 193673"/>
                      <a:gd name="connsiteY6" fmla="*/ 12758 h 282877"/>
                      <a:gd name="connsiteX7" fmla="*/ 100331 w 193673"/>
                      <a:gd name="connsiteY7" fmla="*/ 30793 h 282877"/>
                      <a:gd name="connsiteX8" fmla="*/ 69541 w 193673"/>
                      <a:gd name="connsiteY8" fmla="*/ 49072 h 282877"/>
                      <a:gd name="connsiteX9" fmla="*/ 46225 w 193673"/>
                      <a:gd name="connsiteY9" fmla="*/ 81080 h 282877"/>
                      <a:gd name="connsiteX10" fmla="*/ 14055 w 193673"/>
                      <a:gd name="connsiteY10" fmla="*/ 122349 h 282877"/>
                      <a:gd name="connsiteX11" fmla="*/ 0 w 193673"/>
                      <a:gd name="connsiteY11" fmla="*/ 282877 h 282877"/>
                      <a:gd name="connsiteX12" fmla="*/ 120396 w 193673"/>
                      <a:gd name="connsiteY12" fmla="*/ 199445 h 2828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93673" h="282877">
                        <a:moveTo>
                          <a:pt x="120396" y="199445"/>
                        </a:moveTo>
                        <a:cubicBezTo>
                          <a:pt x="140381" y="205456"/>
                          <a:pt x="166783" y="180354"/>
                          <a:pt x="141925" y="166868"/>
                        </a:cubicBezTo>
                        <a:cubicBezTo>
                          <a:pt x="158010" y="167437"/>
                          <a:pt x="174420" y="153138"/>
                          <a:pt x="160934" y="137947"/>
                        </a:cubicBezTo>
                        <a:cubicBezTo>
                          <a:pt x="177913" y="135022"/>
                          <a:pt x="190587" y="117475"/>
                          <a:pt x="174502" y="105777"/>
                        </a:cubicBezTo>
                        <a:cubicBezTo>
                          <a:pt x="190668" y="98871"/>
                          <a:pt x="203260" y="74256"/>
                          <a:pt x="183762" y="64588"/>
                        </a:cubicBezTo>
                        <a:cubicBezTo>
                          <a:pt x="196354" y="51265"/>
                          <a:pt x="190911" y="35586"/>
                          <a:pt x="172714" y="39567"/>
                        </a:cubicBezTo>
                        <a:cubicBezTo>
                          <a:pt x="191643" y="19663"/>
                          <a:pt x="164671" y="-5196"/>
                          <a:pt x="144849" y="12758"/>
                        </a:cubicBezTo>
                        <a:cubicBezTo>
                          <a:pt x="132907" y="-13320"/>
                          <a:pt x="100249" y="4553"/>
                          <a:pt x="100331" y="30793"/>
                        </a:cubicBezTo>
                        <a:cubicBezTo>
                          <a:pt x="85139" y="14383"/>
                          <a:pt x="68566" y="33311"/>
                          <a:pt x="69541" y="49072"/>
                        </a:cubicBezTo>
                        <a:cubicBezTo>
                          <a:pt x="49637" y="39811"/>
                          <a:pt x="37045" y="62882"/>
                          <a:pt x="46225" y="81080"/>
                        </a:cubicBezTo>
                        <a:cubicBezTo>
                          <a:pt x="24860" y="77262"/>
                          <a:pt x="3494" y="102608"/>
                          <a:pt x="14055" y="122349"/>
                        </a:cubicBezTo>
                        <a:lnTo>
                          <a:pt x="0" y="282877"/>
                        </a:lnTo>
                        <a:lnTo>
                          <a:pt x="120396" y="199445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" name="" descr="510bbad7-1371-4595-86c1-37b6e322c105"/>
                  <p:cNvSpPr/>
                  <p:nvPr/>
                </p:nvSpPr>
                <p:spPr>
                  <a:xfrm>
                    <a:off x="9269516" y="4968061"/>
                    <a:ext cx="304808" cy="236116"/>
                  </a:xfrm>
                  <a:custGeom>
                    <a:gdLst>
                      <a:gd name="connsiteX0" fmla="*/ 0 w 304808"/>
                      <a:gd name="connsiteY0" fmla="*/ 229175 h 236116"/>
                      <a:gd name="connsiteX1" fmla="*/ 304808 w 304808"/>
                      <a:gd name="connsiteY1" fmla="*/ 0 h 236116"/>
                      <a:gd name="connsiteX2" fmla="*/ 0 w 304808"/>
                      <a:gd name="connsiteY2" fmla="*/ 229175 h 23611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04808" h="236116">
                        <a:moveTo>
                          <a:pt x="0" y="229175"/>
                        </a:moveTo>
                        <a:cubicBezTo>
                          <a:pt x="0" y="229175"/>
                          <a:pt x="26565" y="47931"/>
                          <a:pt x="304808" y="0"/>
                        </a:cubicBezTo>
                        <a:cubicBezTo>
                          <a:pt x="304727" y="81"/>
                          <a:pt x="131444" y="283605"/>
                          <a:pt x="0" y="229175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0" name="" descr="a56ad139-08ba-4fb4-babd-9a69903768e4"/>
                  <p:cNvSpPr/>
                  <p:nvPr/>
                </p:nvSpPr>
                <p:spPr>
                  <a:xfrm>
                    <a:off x="9238074" y="4847421"/>
                    <a:ext cx="151980" cy="353388"/>
                  </a:xfrm>
                  <a:custGeom>
                    <a:gdLst>
                      <a:gd name="connsiteX0" fmla="*/ 34855 w 151980"/>
                      <a:gd name="connsiteY0" fmla="*/ 353389 h 353388"/>
                      <a:gd name="connsiteX1" fmla="*/ 131772 w 151980"/>
                      <a:gd name="connsiteY1" fmla="*/ 0 h 353388"/>
                      <a:gd name="connsiteX2" fmla="*/ 34855 w 151980"/>
                      <a:gd name="connsiteY2" fmla="*/ 353389 h 35338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1980" h="353388">
                        <a:moveTo>
                          <a:pt x="34855" y="353389"/>
                        </a:moveTo>
                        <a:cubicBezTo>
                          <a:pt x="34855" y="353389"/>
                          <a:pt x="210249" y="233318"/>
                          <a:pt x="131772" y="0"/>
                        </a:cubicBezTo>
                        <a:cubicBezTo>
                          <a:pt x="131772" y="0"/>
                          <a:pt x="-81805" y="202041"/>
                          <a:pt x="34855" y="353389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" name="" descr="fdb60841-19ac-4510-86cf-fedb2af93a5c"/>
                  <p:cNvSpPr/>
                  <p:nvPr/>
                </p:nvSpPr>
                <p:spPr>
                  <a:xfrm>
                    <a:off x="9241813" y="5173432"/>
                    <a:ext cx="58816" cy="54348"/>
                  </a:xfrm>
                  <a:custGeom>
                    <a:gdLst>
                      <a:gd name="connsiteX0" fmla="*/ 58817 w 58816"/>
                      <a:gd name="connsiteY0" fmla="*/ 26727 h 54348"/>
                      <a:gd name="connsiteX1" fmla="*/ 41757 w 58816"/>
                      <a:gd name="connsiteY1" fmla="*/ 54349 h 54348"/>
                      <a:gd name="connsiteX2" fmla="*/ 0 w 58816"/>
                      <a:gd name="connsiteY2" fmla="*/ 30627 h 54348"/>
                      <a:gd name="connsiteX3" fmla="*/ 15761 w 58816"/>
                      <a:gd name="connsiteY3" fmla="*/ 0 h 5434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816" h="54348">
                        <a:moveTo>
                          <a:pt x="58817" y="26727"/>
                        </a:moveTo>
                        <a:lnTo>
                          <a:pt x="41757" y="54349"/>
                        </a:lnTo>
                        <a:lnTo>
                          <a:pt x="0" y="30627"/>
                        </a:lnTo>
                        <a:lnTo>
                          <a:pt x="15761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62" name="" descr="970ca3a0-2b57-4c0a-8676-dc104bd9156d"/>
                <p:cNvSpPr/>
                <p:nvPr/>
              </p:nvSpPr>
              <p:spPr>
                <a:xfrm>
                  <a:off x="8700997" y="4041791"/>
                  <a:ext cx="583581" cy="491885"/>
                </a:xfrm>
                <a:custGeom>
                  <a:gdLst>
                    <a:gd name="connsiteX0" fmla="*/ 82223 w 583581"/>
                    <a:gd name="connsiteY0" fmla="*/ 259462 h 491885"/>
                    <a:gd name="connsiteX1" fmla="*/ 15283 w 583581"/>
                    <a:gd name="connsiteY1" fmla="*/ 491886 h 491885"/>
                    <a:gd name="connsiteX2" fmla="*/ 307417 w 583581"/>
                    <a:gd name="connsiteY2" fmla="*/ 253450 h 491885"/>
                    <a:gd name="connsiteX3" fmla="*/ 531880 w 583581"/>
                    <a:gd name="connsiteY3" fmla="*/ 44666 h 491885"/>
                    <a:gd name="connsiteX4" fmla="*/ 82223 w 583581"/>
                    <a:gd name="connsiteY4" fmla="*/ 259462 h 49188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3581" h="491885">
                      <a:moveTo>
                        <a:pt x="82223" y="259462"/>
                      </a:moveTo>
                      <a:cubicBezTo>
                        <a:pt x="41848" y="318928"/>
                        <a:pt x="-31999" y="491886"/>
                        <a:pt x="15283" y="491886"/>
                      </a:cubicBezTo>
                      <a:cubicBezTo>
                        <a:pt x="95384" y="491886"/>
                        <a:pt x="205056" y="282777"/>
                        <a:pt x="307417" y="253450"/>
                      </a:cubicBezTo>
                      <a:cubicBezTo>
                        <a:pt x="400842" y="226722"/>
                        <a:pt x="703456" y="213237"/>
                        <a:pt x="531880" y="44666"/>
                      </a:cubicBezTo>
                      <a:cubicBezTo>
                        <a:pt x="383456" y="-101157"/>
                        <a:pt x="158507" y="147190"/>
                        <a:pt x="82223" y="259462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3" name="" descr="e53938c9-8437-4539-b9ff-15e1aacb4410"/>
                <p:cNvSpPr/>
                <p:nvPr/>
              </p:nvSpPr>
              <p:spPr>
                <a:xfrm>
                  <a:off x="9249354" y="4104206"/>
                  <a:ext cx="415622" cy="307868"/>
                </a:xfrm>
                <a:custGeom>
                  <a:gdLst>
                    <a:gd name="connsiteX0" fmla="*/ 353810 w 415622"/>
                    <a:gd name="connsiteY0" fmla="*/ 160083 h 307868"/>
                    <a:gd name="connsiteX1" fmla="*/ 405397 w 415622"/>
                    <a:gd name="connsiteY1" fmla="*/ 307856 h 307868"/>
                    <a:gd name="connsiteX2" fmla="*/ 195963 w 415622"/>
                    <a:gd name="connsiteY2" fmla="*/ 160327 h 307868"/>
                    <a:gd name="connsiteX3" fmla="*/ 34460 w 415622"/>
                    <a:gd name="connsiteY3" fmla="*/ 30589 h 307868"/>
                    <a:gd name="connsiteX4" fmla="*/ 353810 w 415622"/>
                    <a:gd name="connsiteY4" fmla="*/ 160083 h 3078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5622" h="307868">
                      <a:moveTo>
                        <a:pt x="353810" y="160083"/>
                      </a:moveTo>
                      <a:cubicBezTo>
                        <a:pt x="383299" y="197453"/>
                        <a:pt x="438461" y="306963"/>
                        <a:pt x="405397" y="307856"/>
                      </a:cubicBezTo>
                      <a:cubicBezTo>
                        <a:pt x="349261" y="309319"/>
                        <a:pt x="268185" y="177225"/>
                        <a:pt x="195963" y="160327"/>
                      </a:cubicBezTo>
                      <a:cubicBezTo>
                        <a:pt x="129916" y="144892"/>
                        <a:pt x="-82361" y="141804"/>
                        <a:pt x="34460" y="30589"/>
                      </a:cubicBezTo>
                      <a:cubicBezTo>
                        <a:pt x="135440" y="-65598"/>
                        <a:pt x="298080" y="89487"/>
                        <a:pt x="353810" y="160083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4" name="" descr="50e28b1f-243b-4605-bfd7-f8e5a5ccc33e"/>
                <p:cNvSpPr/>
                <p:nvPr/>
              </p:nvSpPr>
              <p:spPr>
                <a:xfrm>
                  <a:off x="8926872" y="3866020"/>
                  <a:ext cx="380019" cy="348757"/>
                </a:xfrm>
                <a:custGeom>
                  <a:gdLst>
                    <a:gd name="connsiteX0" fmla="*/ 156525 w 380019"/>
                    <a:gd name="connsiteY0" fmla="*/ 26033 h 348757"/>
                    <a:gd name="connsiteX1" fmla="*/ 384 w 380019"/>
                    <a:gd name="connsiteY1" fmla="*/ 15797 h 348757"/>
                    <a:gd name="connsiteX2" fmla="*/ 198445 w 380019"/>
                    <a:gd name="connsiteY2" fmla="*/ 178274 h 348757"/>
                    <a:gd name="connsiteX3" fmla="*/ 366609 w 380019"/>
                    <a:gd name="connsiteY3" fmla="*/ 299239 h 348757"/>
                    <a:gd name="connsiteX4" fmla="*/ 156525 w 380019"/>
                    <a:gd name="connsiteY4" fmla="*/ 26033 h 34875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0019" h="348757">
                      <a:moveTo>
                        <a:pt x="156525" y="26033"/>
                      </a:moveTo>
                      <a:cubicBezTo>
                        <a:pt x="112656" y="7592"/>
                        <a:pt x="-7658" y="-16374"/>
                        <a:pt x="384" y="15797"/>
                      </a:cubicBezTo>
                      <a:cubicBezTo>
                        <a:pt x="13952" y="70308"/>
                        <a:pt x="162862" y="113121"/>
                        <a:pt x="198445" y="178274"/>
                      </a:cubicBezTo>
                      <a:cubicBezTo>
                        <a:pt x="230940" y="237822"/>
                        <a:pt x="290569" y="441569"/>
                        <a:pt x="366609" y="299239"/>
                      </a:cubicBezTo>
                      <a:cubicBezTo>
                        <a:pt x="432331" y="176081"/>
                        <a:pt x="239471" y="60803"/>
                        <a:pt x="156525" y="26033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5" name="" descr="61bb3e54-4c0f-4b7d-8460-05b00e300fea"/>
                <p:cNvSpPr/>
                <p:nvPr/>
              </p:nvSpPr>
              <p:spPr>
                <a:xfrm>
                  <a:off x="8809279" y="4911549"/>
                  <a:ext cx="466862" cy="289981"/>
                </a:xfrm>
                <a:custGeom>
                  <a:gdLst>
                    <a:gd name="connsiteX0" fmla="*/ 165990 w 466862"/>
                    <a:gd name="connsiteY0" fmla="*/ 1594 h 289981"/>
                    <a:gd name="connsiteX1" fmla="*/ 1644 w 466862"/>
                    <a:gd name="connsiteY1" fmla="*/ 37258 h 289981"/>
                    <a:gd name="connsiteX2" fmla="*/ 254378 w 466862"/>
                    <a:gd name="connsiteY2" fmla="*/ 146443 h 289981"/>
                    <a:gd name="connsiteX3" fmla="*/ 463973 w 466862"/>
                    <a:gd name="connsiteY3" fmla="*/ 221588 h 289981"/>
                    <a:gd name="connsiteX4" fmla="*/ 165990 w 466862"/>
                    <a:gd name="connsiteY4" fmla="*/ 1594 h 28998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6862" h="289981">
                      <a:moveTo>
                        <a:pt x="165990" y="1594"/>
                      </a:moveTo>
                      <a:cubicBezTo>
                        <a:pt x="115216" y="-4418"/>
                        <a:pt x="-16148" y="6387"/>
                        <a:pt x="1644" y="37258"/>
                      </a:cubicBezTo>
                      <a:cubicBezTo>
                        <a:pt x="31783" y="89575"/>
                        <a:pt x="198323" y="89738"/>
                        <a:pt x="254378" y="146443"/>
                      </a:cubicBezTo>
                      <a:cubicBezTo>
                        <a:pt x="305639" y="198273"/>
                        <a:pt x="427579" y="391215"/>
                        <a:pt x="463973" y="221588"/>
                      </a:cubicBezTo>
                      <a:cubicBezTo>
                        <a:pt x="495413" y="74953"/>
                        <a:pt x="262014" y="12967"/>
                        <a:pt x="165990" y="1594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6" name="" descr="ca0f89bc-a934-4091-984c-9743ba9bcfe4"/>
                <p:cNvSpPr/>
                <p:nvPr/>
              </p:nvSpPr>
              <p:spPr>
                <a:xfrm>
                  <a:off x="8675416" y="5948356"/>
                  <a:ext cx="606615" cy="484854"/>
                </a:xfrm>
                <a:custGeom>
                  <a:gdLst>
                    <a:gd name="connsiteX0" fmla="*/ 82133 w 606615"/>
                    <a:gd name="connsiteY0" fmla="*/ 259409 h 484854"/>
                    <a:gd name="connsiteX1" fmla="*/ 16573 w 606615"/>
                    <a:gd name="connsiteY1" fmla="*/ 484846 h 484854"/>
                    <a:gd name="connsiteX2" fmla="*/ 318700 w 606615"/>
                    <a:gd name="connsiteY2" fmla="*/ 247223 h 484854"/>
                    <a:gd name="connsiteX3" fmla="*/ 550393 w 606615"/>
                    <a:gd name="connsiteY3" fmla="*/ 40064 h 484854"/>
                    <a:gd name="connsiteX4" fmla="*/ 82133 w 606615"/>
                    <a:gd name="connsiteY4" fmla="*/ 259409 h 48485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15" h="484854">
                      <a:moveTo>
                        <a:pt x="82133" y="259409"/>
                      </a:moveTo>
                      <a:cubicBezTo>
                        <a:pt x="40945" y="317738"/>
                        <a:pt x="-33145" y="486227"/>
                        <a:pt x="16573" y="484846"/>
                      </a:cubicBezTo>
                      <a:cubicBezTo>
                        <a:pt x="100818" y="482653"/>
                        <a:pt x="211789" y="278337"/>
                        <a:pt x="318700" y="247223"/>
                      </a:cubicBezTo>
                      <a:cubicBezTo>
                        <a:pt x="416430" y="218870"/>
                        <a:pt x="734318" y="197424"/>
                        <a:pt x="550393" y="40064"/>
                      </a:cubicBezTo>
                      <a:cubicBezTo>
                        <a:pt x="391328" y="-96011"/>
                        <a:pt x="159959" y="149249"/>
                        <a:pt x="82133" y="259409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7" name="" descr="29ee2664-d75e-4915-b40c-c355712f28a6"/>
                <p:cNvSpPr/>
                <p:nvPr/>
              </p:nvSpPr>
              <p:spPr>
                <a:xfrm>
                  <a:off x="9254338" y="3838437"/>
                  <a:ext cx="417742" cy="340223"/>
                </a:xfrm>
                <a:custGeom>
                  <a:gdLst>
                    <a:gd name="connsiteX0" fmla="*/ 316086 w 417742"/>
                    <a:gd name="connsiteY0" fmla="*/ 16408 h 340223"/>
                    <a:gd name="connsiteX1" fmla="*/ 239640 w 417742"/>
                    <a:gd name="connsiteY1" fmla="*/ 254032 h 340223"/>
                    <a:gd name="connsiteX2" fmla="*/ 20864 w 417742"/>
                    <a:gd name="connsiteY2" fmla="*/ 222592 h 340223"/>
                    <a:gd name="connsiteX3" fmla="*/ 316086 w 417742"/>
                    <a:gd name="connsiteY3" fmla="*/ 16408 h 34022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7742" h="340223">
                      <a:moveTo>
                        <a:pt x="316086" y="16408"/>
                      </a:moveTo>
                      <a:cubicBezTo>
                        <a:pt x="555009" y="-68486"/>
                        <a:pt x="306744" y="201064"/>
                        <a:pt x="239640" y="254032"/>
                      </a:cubicBezTo>
                      <a:cubicBezTo>
                        <a:pt x="161245" y="316098"/>
                        <a:pt x="-70123" y="426746"/>
                        <a:pt x="20864" y="222592"/>
                      </a:cubicBezTo>
                      <a:cubicBezTo>
                        <a:pt x="73182" y="105121"/>
                        <a:pt x="203327" y="56459"/>
                        <a:pt x="316086" y="16408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8" name="" descr="26df35af-0e4e-4ab6-9b94-a9defab9690b"/>
                <p:cNvSpPr/>
                <p:nvPr/>
              </p:nvSpPr>
              <p:spPr>
                <a:xfrm>
                  <a:off x="8710263" y="4527132"/>
                  <a:ext cx="552739" cy="286608"/>
                </a:xfrm>
                <a:custGeom>
                  <a:gdLst>
                    <a:gd name="connsiteX0" fmla="*/ 287671 w 552739"/>
                    <a:gd name="connsiteY0" fmla="*/ 1427 h 286608"/>
                    <a:gd name="connsiteX1" fmla="*/ 76289 w 552739"/>
                    <a:gd name="connsiteY1" fmla="*/ 171784 h 286608"/>
                    <a:gd name="connsiteX2" fmla="*/ 31201 w 552739"/>
                    <a:gd name="connsiteY2" fmla="*/ 231495 h 286608"/>
                    <a:gd name="connsiteX3" fmla="*/ 87 w 552739"/>
                    <a:gd name="connsiteY3" fmla="*/ 278451 h 286608"/>
                    <a:gd name="connsiteX4" fmla="*/ 41600 w 552739"/>
                    <a:gd name="connsiteY4" fmla="*/ 278289 h 286608"/>
                    <a:gd name="connsiteX5" fmla="*/ 95299 w 552739"/>
                    <a:gd name="connsiteY5" fmla="*/ 243437 h 286608"/>
                    <a:gd name="connsiteX6" fmla="*/ 191566 w 552739"/>
                    <a:gd name="connsiteY6" fmla="*/ 157812 h 286608"/>
                    <a:gd name="connsiteX7" fmla="*/ 443081 w 552739"/>
                    <a:gd name="connsiteY7" fmla="*/ 112237 h 286608"/>
                    <a:gd name="connsiteX8" fmla="*/ 550885 w 552739"/>
                    <a:gd name="connsiteY8" fmla="*/ 88109 h 286608"/>
                    <a:gd name="connsiteX9" fmla="*/ 287671 w 552739"/>
                    <a:gd name="connsiteY9" fmla="*/ 1427 h 28660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52739" h="286608">
                      <a:moveTo>
                        <a:pt x="287671" y="1427"/>
                      </a:moveTo>
                      <a:cubicBezTo>
                        <a:pt x="196684" y="16050"/>
                        <a:pt x="131044" y="104844"/>
                        <a:pt x="76289" y="171784"/>
                      </a:cubicBezTo>
                      <a:cubicBezTo>
                        <a:pt x="60528" y="191038"/>
                        <a:pt x="46149" y="211592"/>
                        <a:pt x="31201" y="231495"/>
                      </a:cubicBezTo>
                      <a:cubicBezTo>
                        <a:pt x="24620" y="240188"/>
                        <a:pt x="-1701" y="266265"/>
                        <a:pt x="87" y="278451"/>
                      </a:cubicBezTo>
                      <a:cubicBezTo>
                        <a:pt x="2361" y="293887"/>
                        <a:pt x="30551" y="283650"/>
                        <a:pt x="41600" y="278289"/>
                      </a:cubicBezTo>
                      <a:cubicBezTo>
                        <a:pt x="60935" y="268784"/>
                        <a:pt x="78400" y="256760"/>
                        <a:pt x="95299" y="243437"/>
                      </a:cubicBezTo>
                      <a:cubicBezTo>
                        <a:pt x="129094" y="216791"/>
                        <a:pt x="158503" y="185270"/>
                        <a:pt x="191566" y="157812"/>
                      </a:cubicBezTo>
                      <a:cubicBezTo>
                        <a:pt x="275486" y="88109"/>
                        <a:pt x="341451" y="91440"/>
                        <a:pt x="443081" y="112237"/>
                      </a:cubicBezTo>
                      <a:cubicBezTo>
                        <a:pt x="478664" y="119548"/>
                        <a:pt x="566565" y="139939"/>
                        <a:pt x="550885" y="88109"/>
                      </a:cubicBezTo>
                      <a:cubicBezTo>
                        <a:pt x="531306" y="23362"/>
                        <a:pt x="341370" y="-7184"/>
                        <a:pt x="287671" y="1427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69" name="" descr="a4b907f0-1715-4ddf-9163-6e369e24a34a"/>
                <p:cNvSpPr/>
                <p:nvPr/>
              </p:nvSpPr>
              <p:spPr>
                <a:xfrm>
                  <a:off x="9240993" y="4516413"/>
                  <a:ext cx="559478" cy="265503"/>
                </a:xfrm>
                <a:custGeom>
                  <a:gdLst>
                    <a:gd name="connsiteX0" fmla="*/ 162241 w 559478"/>
                    <a:gd name="connsiteY0" fmla="*/ 20839 h 265503"/>
                    <a:gd name="connsiteX1" fmla="*/ 433498 w 559478"/>
                    <a:gd name="connsiteY1" fmla="*/ 31643 h 265503"/>
                    <a:gd name="connsiteX2" fmla="*/ 505313 w 559478"/>
                    <a:gd name="connsiteY2" fmla="*/ 52684 h 265503"/>
                    <a:gd name="connsiteX3" fmla="*/ 558280 w 559478"/>
                    <a:gd name="connsiteY3" fmla="*/ 71857 h 265503"/>
                    <a:gd name="connsiteX4" fmla="*/ 524891 w 559478"/>
                    <a:gd name="connsiteY4" fmla="*/ 96472 h 265503"/>
                    <a:gd name="connsiteX5" fmla="*/ 460957 w 559478"/>
                    <a:gd name="connsiteY5" fmla="*/ 100453 h 265503"/>
                    <a:gd name="connsiteX6" fmla="*/ 332599 w 559478"/>
                    <a:gd name="connsiteY6" fmla="*/ 89079 h 265503"/>
                    <a:gd name="connsiteX7" fmla="*/ 103506 w 559478"/>
                    <a:gd name="connsiteY7" fmla="*/ 202326 h 265503"/>
                    <a:gd name="connsiteX8" fmla="*/ 2607 w 559478"/>
                    <a:gd name="connsiteY8" fmla="*/ 247251 h 265503"/>
                    <a:gd name="connsiteX9" fmla="*/ 162241 w 559478"/>
                    <a:gd name="connsiteY9" fmla="*/ 20839 h 26550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59478" h="265503">
                      <a:moveTo>
                        <a:pt x="162241" y="20839"/>
                      </a:moveTo>
                      <a:cubicBezTo>
                        <a:pt x="243968" y="-21649"/>
                        <a:pt x="349579" y="10603"/>
                        <a:pt x="433498" y="31643"/>
                      </a:cubicBezTo>
                      <a:cubicBezTo>
                        <a:pt x="457626" y="37736"/>
                        <a:pt x="481429" y="45617"/>
                        <a:pt x="505313" y="52684"/>
                      </a:cubicBezTo>
                      <a:cubicBezTo>
                        <a:pt x="515793" y="55772"/>
                        <a:pt x="552432" y="61052"/>
                        <a:pt x="558280" y="71857"/>
                      </a:cubicBezTo>
                      <a:cubicBezTo>
                        <a:pt x="565673" y="85586"/>
                        <a:pt x="536915" y="94197"/>
                        <a:pt x="524891" y="96472"/>
                      </a:cubicBezTo>
                      <a:cubicBezTo>
                        <a:pt x="503688" y="100372"/>
                        <a:pt x="482485" y="101103"/>
                        <a:pt x="460957" y="100453"/>
                      </a:cubicBezTo>
                      <a:cubicBezTo>
                        <a:pt x="417981" y="99153"/>
                        <a:pt x="375493" y="91436"/>
                        <a:pt x="332599" y="89079"/>
                      </a:cubicBezTo>
                      <a:cubicBezTo>
                        <a:pt x="223740" y="83149"/>
                        <a:pt x="172640" y="125068"/>
                        <a:pt x="103506" y="202326"/>
                      </a:cubicBezTo>
                      <a:cubicBezTo>
                        <a:pt x="79297" y="229379"/>
                        <a:pt x="20886" y="298107"/>
                        <a:pt x="2607" y="247251"/>
                      </a:cubicBezTo>
                      <a:cubicBezTo>
                        <a:pt x="-20302" y="183723"/>
                        <a:pt x="113986" y="45942"/>
                        <a:pt x="162241" y="20839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0" name="" descr="b6d44632-3280-4b15-b3a2-6b6082b5b49b"/>
                <p:cNvSpPr/>
                <p:nvPr/>
              </p:nvSpPr>
              <p:spPr>
                <a:xfrm>
                  <a:off x="9241358" y="5546761"/>
                  <a:ext cx="550383" cy="546126"/>
                </a:xfrm>
                <a:custGeom>
                  <a:gdLst>
                    <a:gd name="connsiteX0" fmla="*/ 498693 w 550383"/>
                    <a:gd name="connsiteY0" fmla="*/ 313057 h 546126"/>
                    <a:gd name="connsiteX1" fmla="*/ 529401 w 550383"/>
                    <a:gd name="connsiteY1" fmla="*/ 545807 h 546126"/>
                    <a:gd name="connsiteX2" fmla="*/ 266594 w 550383"/>
                    <a:gd name="connsiteY2" fmla="*/ 265289 h 546126"/>
                    <a:gd name="connsiteX3" fmla="*/ 68940 w 550383"/>
                    <a:gd name="connsiteY3" fmla="*/ 25472 h 546126"/>
                    <a:gd name="connsiteX4" fmla="*/ 498693 w 550383"/>
                    <a:gd name="connsiteY4" fmla="*/ 313057 h 5461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0383" h="546126">
                      <a:moveTo>
                        <a:pt x="498693" y="313057"/>
                      </a:moveTo>
                      <a:cubicBezTo>
                        <a:pt x="530620" y="376911"/>
                        <a:pt x="578307" y="554662"/>
                        <a:pt x="529401" y="545807"/>
                      </a:cubicBezTo>
                      <a:cubicBezTo>
                        <a:pt x="446456" y="530859"/>
                        <a:pt x="367655" y="312164"/>
                        <a:pt x="266594" y="265289"/>
                      </a:cubicBezTo>
                      <a:cubicBezTo>
                        <a:pt x="174306" y="222476"/>
                        <a:pt x="-136676" y="153261"/>
                        <a:pt x="68940" y="25472"/>
                      </a:cubicBezTo>
                      <a:cubicBezTo>
                        <a:pt x="246772" y="-85013"/>
                        <a:pt x="438332" y="192418"/>
                        <a:pt x="498693" y="313057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71" name="" descr="f7fb7305-50f3-4334-9735-fe08d5926755"/>
              <p:cNvSpPr/>
              <p:nvPr/>
            </p:nvSpPr>
            <p:spPr>
              <a:xfrm>
                <a:off x="8608720" y="6403237"/>
                <a:ext cx="684766" cy="443388"/>
              </a:xfrm>
              <a:custGeom>
                <a:gdLst>
                  <a:gd name="connsiteX0" fmla="*/ 587600 w 684766"/>
                  <a:gd name="connsiteY0" fmla="*/ 33133 h 443388"/>
                  <a:gd name="connsiteX1" fmla="*/ 1299 w 684766"/>
                  <a:gd name="connsiteY1" fmla="*/ 440545 h 443388"/>
                  <a:gd name="connsiteX2" fmla="*/ 0 w 684766"/>
                  <a:gd name="connsiteY2" fmla="*/ 443389 h 443388"/>
                  <a:gd name="connsiteX3" fmla="*/ 232748 w 684766"/>
                  <a:gd name="connsiteY3" fmla="*/ 443389 h 443388"/>
                  <a:gd name="connsiteX4" fmla="*/ 320487 w 684766"/>
                  <a:gd name="connsiteY4" fmla="*/ 368974 h 443388"/>
                  <a:gd name="connsiteX5" fmla="*/ 587600 w 684766"/>
                  <a:gd name="connsiteY5" fmla="*/ 33133 h 44338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4766" h="443387">
                    <a:moveTo>
                      <a:pt x="587600" y="33133"/>
                    </a:moveTo>
                    <a:cubicBezTo>
                      <a:pt x="339415" y="-115128"/>
                      <a:pt x="81644" y="272462"/>
                      <a:pt x="1299" y="440545"/>
                    </a:cubicBezTo>
                    <a:cubicBezTo>
                      <a:pt x="894" y="441439"/>
                      <a:pt x="406" y="442495"/>
                      <a:pt x="0" y="443389"/>
                    </a:cubicBezTo>
                    <a:lnTo>
                      <a:pt x="232748" y="443389"/>
                    </a:lnTo>
                    <a:cubicBezTo>
                      <a:pt x="260614" y="410650"/>
                      <a:pt x="289697" y="383922"/>
                      <a:pt x="320487" y="368974"/>
                    </a:cubicBezTo>
                    <a:cubicBezTo>
                      <a:pt x="446895" y="307639"/>
                      <a:pt x="874535" y="204547"/>
                      <a:pt x="587600" y="33133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2" name="" descr="8e6758a2-8575-4ebb-a8dc-826624f882e6"/>
              <p:cNvSpPr/>
              <p:nvPr/>
            </p:nvSpPr>
            <p:spPr>
              <a:xfrm>
                <a:off x="9251009" y="6270527"/>
                <a:ext cx="717485" cy="576098"/>
              </a:xfrm>
              <a:custGeom>
                <a:gdLst>
                  <a:gd name="connsiteX0" fmla="*/ 663462 w 717485"/>
                  <a:gd name="connsiteY0" fmla="*/ 416546 h 576098"/>
                  <a:gd name="connsiteX1" fmla="*/ 91703 w 717485"/>
                  <a:gd name="connsiteY1" fmla="*/ 33911 h 576098"/>
                  <a:gd name="connsiteX2" fmla="*/ 354754 w 717485"/>
                  <a:gd name="connsiteY2" fmla="*/ 353017 h 576098"/>
                  <a:gd name="connsiteX3" fmla="*/ 552733 w 717485"/>
                  <a:gd name="connsiteY3" fmla="*/ 576099 h 576098"/>
                  <a:gd name="connsiteX4" fmla="*/ 717486 w 717485"/>
                  <a:gd name="connsiteY4" fmla="*/ 576099 h 576098"/>
                  <a:gd name="connsiteX5" fmla="*/ 663462 w 717485"/>
                  <a:gd name="connsiteY5" fmla="*/ 416546 h 57609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7485" h="576098">
                    <a:moveTo>
                      <a:pt x="663462" y="416546"/>
                    </a:moveTo>
                    <a:cubicBezTo>
                      <a:pt x="583198" y="255937"/>
                      <a:pt x="328270" y="-113131"/>
                      <a:pt x="91703" y="33911"/>
                    </a:cubicBezTo>
                    <a:cubicBezTo>
                      <a:pt x="-181828" y="203944"/>
                      <a:pt x="231921" y="295987"/>
                      <a:pt x="354754" y="353017"/>
                    </a:cubicBezTo>
                    <a:cubicBezTo>
                      <a:pt x="427544" y="386812"/>
                      <a:pt x="491723" y="487630"/>
                      <a:pt x="552733" y="576099"/>
                    </a:cubicBezTo>
                    <a:lnTo>
                      <a:pt x="717486" y="576099"/>
                    </a:lnTo>
                    <a:cubicBezTo>
                      <a:pt x="703269" y="516064"/>
                      <a:pt x="681496" y="452616"/>
                      <a:pt x="663462" y="416546"/>
                    </a:cubicBezTo>
                    <a:close/>
                  </a:path>
                </a:pathLst>
              </a:custGeom>
              <a:solidFill>
                <a:srgbClr val="75B8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73" name="" descr="e0029cfd-f7ed-4923-96e6-5a182bc65c74"/>
            <p:cNvGrpSpPr/>
            <p:nvPr/>
          </p:nvGrpSpPr>
          <p:grpSpPr>
            <a:xfrm>
              <a:off x="7442862" y="7053"/>
              <a:ext cx="1021441" cy="703771"/>
              <a:chOff x="7442862" y="7053"/>
              <a:chExt cx="1021441" cy="703771"/>
            </a:xfrm>
            <a:solidFill>
              <a:srgbClr val="E8F2A6"/>
            </a:solidFill>
          </p:grpSpPr>
          <p:grpSp>
            <p:nvGrpSpPr>
              <p:cNvPr id="174" name="" descr="612fc7c9-042b-44ed-8ae0-1deded03e315"/>
              <p:cNvGrpSpPr/>
              <p:nvPr/>
            </p:nvGrpSpPr>
            <p:grpSpPr>
              <a:xfrm>
                <a:off x="7442862" y="71394"/>
                <a:ext cx="886190" cy="639430"/>
                <a:chOff x="7442862" y="71394"/>
                <a:chExt cx="886190" cy="639430"/>
              </a:xfrm>
              <a:solidFill>
                <a:srgbClr val="E8F2A6"/>
              </a:solidFill>
            </p:grpSpPr>
            <p:sp>
              <p:nvSpPr>
                <p:cNvPr id="175" name="" descr="cef3e3f1-df53-48fb-b786-26c09e692de1"/>
                <p:cNvSpPr/>
                <p:nvPr/>
              </p:nvSpPr>
              <p:spPr>
                <a:xfrm>
                  <a:off x="7556173" y="402848"/>
                  <a:ext cx="220661" cy="298552"/>
                </a:xfrm>
                <a:custGeom>
                  <a:gdLst>
                    <a:gd name="connsiteX0" fmla="*/ 214651 w 220661"/>
                    <a:gd name="connsiteY0" fmla="*/ 0 h 298552"/>
                    <a:gd name="connsiteX1" fmla="*/ 343 w 220661"/>
                    <a:gd name="connsiteY1" fmla="*/ 298553 h 298552"/>
                    <a:gd name="connsiteX2" fmla="*/ 214651 w 220661"/>
                    <a:gd name="connsiteY2" fmla="*/ 0 h 2985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0661" h="298552">
                      <a:moveTo>
                        <a:pt x="214651" y="0"/>
                      </a:moveTo>
                      <a:cubicBezTo>
                        <a:pt x="214651" y="0"/>
                        <a:pt x="276961" y="216095"/>
                        <a:pt x="343" y="298553"/>
                      </a:cubicBezTo>
                      <a:cubicBezTo>
                        <a:pt x="261" y="298471"/>
                        <a:pt x="-17530" y="9830"/>
                        <a:pt x="214651" y="0"/>
                      </a:cubicBez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6" name="" descr="fe40329e-c409-4e73-add5-55239cfa1a71"/>
                <p:cNvSpPr/>
                <p:nvPr/>
              </p:nvSpPr>
              <p:spPr>
                <a:xfrm>
                  <a:off x="7828272" y="351830"/>
                  <a:ext cx="168785" cy="358994"/>
                </a:xfrm>
                <a:custGeom>
                  <a:gdLst>
                    <a:gd name="connsiteX0" fmla="*/ 50192 w 168785"/>
                    <a:gd name="connsiteY0" fmla="*/ 0 h 358994"/>
                    <a:gd name="connsiteX1" fmla="*/ 128668 w 168785"/>
                    <a:gd name="connsiteY1" fmla="*/ 358994 h 358994"/>
                    <a:gd name="connsiteX2" fmla="*/ 50192 w 168785"/>
                    <a:gd name="connsiteY2" fmla="*/ 0 h 35899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8785" h="358994">
                      <a:moveTo>
                        <a:pt x="50192" y="0"/>
                      </a:moveTo>
                      <a:cubicBezTo>
                        <a:pt x="50192" y="0"/>
                        <a:pt x="252477" y="98299"/>
                        <a:pt x="128668" y="358994"/>
                      </a:cubicBezTo>
                      <a:cubicBezTo>
                        <a:pt x="128668" y="358994"/>
                        <a:pt x="-97825" y="179050"/>
                        <a:pt x="50192" y="0"/>
                      </a:cubicBez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7" name="" descr="7100946b-6582-4588-b0e0-87e6932dc085"/>
                <p:cNvSpPr/>
                <p:nvPr/>
              </p:nvSpPr>
              <p:spPr>
                <a:xfrm>
                  <a:off x="7442862" y="181036"/>
                  <a:ext cx="358344" cy="164688"/>
                </a:xfrm>
                <a:custGeom>
                  <a:gdLst>
                    <a:gd name="connsiteX0" fmla="*/ 358345 w 358344"/>
                    <a:gd name="connsiteY0" fmla="*/ 44143 h 164688"/>
                    <a:gd name="connsiteX1" fmla="*/ 0 w 358344"/>
                    <a:gd name="connsiteY1" fmla="*/ 125788 h 164688"/>
                    <a:gd name="connsiteX2" fmla="*/ 358345 w 358344"/>
                    <a:gd name="connsiteY2" fmla="*/ 44143 h 16468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8344" h="164688">
                      <a:moveTo>
                        <a:pt x="358345" y="44143"/>
                      </a:moveTo>
                      <a:cubicBezTo>
                        <a:pt x="358345" y="44143"/>
                        <a:pt x="183437" y="-97131"/>
                        <a:pt x="0" y="125788"/>
                      </a:cubicBezTo>
                      <a:cubicBezTo>
                        <a:pt x="0" y="125788"/>
                        <a:pt x="259152" y="254308"/>
                        <a:pt x="358345" y="44143"/>
                      </a:cubicBez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8" name="" descr="50ff9963-23d9-42ed-8b70-b383f9e2733b"/>
                <p:cNvSpPr/>
                <p:nvPr/>
              </p:nvSpPr>
              <p:spPr>
                <a:xfrm>
                  <a:off x="7985059" y="209906"/>
                  <a:ext cx="189690" cy="335516"/>
                </a:xfrm>
                <a:custGeom>
                  <a:gdLst>
                    <a:gd name="connsiteX0" fmla="*/ 26556 w 189690"/>
                    <a:gd name="connsiteY0" fmla="*/ 0 h 335516"/>
                    <a:gd name="connsiteX1" fmla="*/ 176522 w 189690"/>
                    <a:gd name="connsiteY1" fmla="*/ 335516 h 335516"/>
                    <a:gd name="connsiteX2" fmla="*/ 26556 w 189690"/>
                    <a:gd name="connsiteY2" fmla="*/ 0 h 33551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9690" h="335516">
                      <a:moveTo>
                        <a:pt x="26556" y="0"/>
                      </a:moveTo>
                      <a:cubicBezTo>
                        <a:pt x="26556" y="0"/>
                        <a:pt x="244601" y="54999"/>
                        <a:pt x="176522" y="335516"/>
                      </a:cubicBezTo>
                      <a:cubicBezTo>
                        <a:pt x="176522" y="335435"/>
                        <a:pt x="-81817" y="205534"/>
                        <a:pt x="26556" y="0"/>
                      </a:cubicBez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79" name="" descr="217bee6a-7f6e-4909-8bca-613f1d21b980"/>
                <p:cNvSpPr/>
                <p:nvPr/>
              </p:nvSpPr>
              <p:spPr>
                <a:xfrm>
                  <a:off x="8124351" y="71394"/>
                  <a:ext cx="204701" cy="343071"/>
                </a:xfrm>
                <a:custGeom>
                  <a:gdLst>
                    <a:gd name="connsiteX0" fmla="*/ 29675 w 204701"/>
                    <a:gd name="connsiteY0" fmla="*/ 0 h 343071"/>
                    <a:gd name="connsiteX1" fmla="*/ 189554 w 204701"/>
                    <a:gd name="connsiteY1" fmla="*/ 343071 h 343071"/>
                    <a:gd name="connsiteX2" fmla="*/ 29675 w 204701"/>
                    <a:gd name="connsiteY2" fmla="*/ 0 h 3430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701" h="343071">
                      <a:moveTo>
                        <a:pt x="29675" y="0"/>
                      </a:moveTo>
                      <a:cubicBezTo>
                        <a:pt x="29675" y="0"/>
                        <a:pt x="265756" y="54592"/>
                        <a:pt x="189554" y="343071"/>
                      </a:cubicBezTo>
                      <a:cubicBezTo>
                        <a:pt x="189472" y="343071"/>
                        <a:pt x="-89664" y="211871"/>
                        <a:pt x="29675" y="0"/>
                      </a:cubicBez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0" name="" descr="1e070151-7a57-44e3-926d-111ddfa5965e"/>
              <p:cNvGrpSpPr/>
              <p:nvPr/>
            </p:nvGrpSpPr>
            <p:grpSpPr>
              <a:xfrm>
                <a:off x="7753275" y="7053"/>
                <a:ext cx="414967" cy="443076"/>
                <a:chOff x="7753275" y="7053"/>
                <a:chExt cx="414967" cy="443076"/>
              </a:xfrm>
              <a:solidFill>
                <a:srgbClr val="E8F2A6"/>
              </a:solidFill>
            </p:grpSpPr>
            <p:sp>
              <p:nvSpPr>
                <p:cNvPr id="181" name="" descr="9a293d44-1776-4c80-8609-3a34b0feeb1a"/>
                <p:cNvSpPr/>
                <p:nvPr/>
              </p:nvSpPr>
              <p:spPr>
                <a:xfrm>
                  <a:off x="8106745" y="7215"/>
                  <a:ext cx="61497" cy="79938"/>
                </a:xfrm>
                <a:custGeom>
                  <a:gdLst>
                    <a:gd name="connsiteX0" fmla="*/ 47524 w 61497"/>
                    <a:gd name="connsiteY0" fmla="*/ 79939 h 79938"/>
                    <a:gd name="connsiteX1" fmla="*/ 61497 w 61497"/>
                    <a:gd name="connsiteY1" fmla="*/ 71571 h 79938"/>
                    <a:gd name="connsiteX2" fmla="*/ 18928 w 61497"/>
                    <a:gd name="connsiteY2" fmla="*/ 0 h 79938"/>
                    <a:gd name="connsiteX3" fmla="*/ 0 w 61497"/>
                    <a:gd name="connsiteY3" fmla="*/ 0 h 7993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1497" h="79938">
                      <a:moveTo>
                        <a:pt x="47524" y="79939"/>
                      </a:moveTo>
                      <a:lnTo>
                        <a:pt x="61497" y="71571"/>
                      </a:lnTo>
                      <a:lnTo>
                        <a:pt x="1892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82" name="" descr="d1fbd2b2-9e82-4522-9440-a3cea385d866"/>
                <p:cNvSpPr/>
                <p:nvPr/>
              </p:nvSpPr>
              <p:spPr>
                <a:xfrm>
                  <a:off x="7753275" y="7053"/>
                  <a:ext cx="330154" cy="443076"/>
                </a:xfrm>
                <a:custGeom>
                  <a:gdLst>
                    <a:gd name="connsiteX0" fmla="*/ 293922 w 330154"/>
                    <a:gd name="connsiteY0" fmla="*/ 8611 h 443076"/>
                    <a:gd name="connsiteX1" fmla="*/ 169139 w 330154"/>
                    <a:gd name="connsiteY1" fmla="*/ 22584 h 443076"/>
                    <a:gd name="connsiteX2" fmla="*/ 170926 w 330154"/>
                    <a:gd name="connsiteY2" fmla="*/ 38751 h 443076"/>
                    <a:gd name="connsiteX3" fmla="*/ 275968 w 330154"/>
                    <a:gd name="connsiteY3" fmla="*/ 26971 h 443076"/>
                    <a:gd name="connsiteX4" fmla="*/ 131526 w 330154"/>
                    <a:gd name="connsiteY4" fmla="*/ 198873 h 443076"/>
                    <a:gd name="connsiteX5" fmla="*/ 33633 w 330154"/>
                    <a:gd name="connsiteY5" fmla="*/ 211465 h 443076"/>
                    <a:gd name="connsiteX6" fmla="*/ 35745 w 330154"/>
                    <a:gd name="connsiteY6" fmla="*/ 227550 h 443076"/>
                    <a:gd name="connsiteX7" fmla="*/ 118365 w 330154"/>
                    <a:gd name="connsiteY7" fmla="*/ 216908 h 443076"/>
                    <a:gd name="connsiteX8" fmla="*/ 92531 w 330154"/>
                    <a:gd name="connsiteY8" fmla="*/ 253709 h 443076"/>
                    <a:gd name="connsiteX9" fmla="*/ 88957 w 330154"/>
                    <a:gd name="connsiteY9" fmla="*/ 258664 h 443076"/>
                    <a:gd name="connsiteX10" fmla="*/ 89200 w 330154"/>
                    <a:gd name="connsiteY10" fmla="*/ 258583 h 443076"/>
                    <a:gd name="connsiteX11" fmla="*/ 0 w 330154"/>
                    <a:gd name="connsiteY11" fmla="*/ 405706 h 443076"/>
                    <a:gd name="connsiteX12" fmla="*/ 2112 w 330154"/>
                    <a:gd name="connsiteY12" fmla="*/ 443076 h 443076"/>
                    <a:gd name="connsiteX13" fmla="*/ 95618 w 330154"/>
                    <a:gd name="connsiteY13" fmla="*/ 278568 h 443076"/>
                    <a:gd name="connsiteX14" fmla="*/ 121696 w 330154"/>
                    <a:gd name="connsiteY14" fmla="*/ 359644 h 443076"/>
                    <a:gd name="connsiteX15" fmla="*/ 137131 w 330154"/>
                    <a:gd name="connsiteY15" fmla="*/ 354688 h 443076"/>
                    <a:gd name="connsiteX16" fmla="*/ 106991 w 330154"/>
                    <a:gd name="connsiteY16" fmla="*/ 261264 h 443076"/>
                    <a:gd name="connsiteX17" fmla="*/ 140056 w 330154"/>
                    <a:gd name="connsiteY17" fmla="*/ 214064 h 443076"/>
                    <a:gd name="connsiteX18" fmla="*/ 144199 w 330154"/>
                    <a:gd name="connsiteY18" fmla="*/ 208946 h 443076"/>
                    <a:gd name="connsiteX19" fmla="*/ 143955 w 330154"/>
                    <a:gd name="connsiteY19" fmla="*/ 208784 h 443076"/>
                    <a:gd name="connsiteX20" fmla="*/ 207159 w 330154"/>
                    <a:gd name="connsiteY20" fmla="*/ 128763 h 443076"/>
                    <a:gd name="connsiteX21" fmla="*/ 257933 w 330154"/>
                    <a:gd name="connsiteY21" fmla="*/ 218045 h 443076"/>
                    <a:gd name="connsiteX22" fmla="*/ 272069 w 330154"/>
                    <a:gd name="connsiteY22" fmla="*/ 210002 h 443076"/>
                    <a:gd name="connsiteX23" fmla="*/ 218451 w 330154"/>
                    <a:gd name="connsiteY23" fmla="*/ 115603 h 443076"/>
                    <a:gd name="connsiteX24" fmla="*/ 330155 w 330154"/>
                    <a:gd name="connsiteY24" fmla="*/ 0 h 443076"/>
                    <a:gd name="connsiteX25" fmla="*/ 302289 w 330154"/>
                    <a:gd name="connsiteY25" fmla="*/ 0 h 443076"/>
                    <a:gd name="connsiteX26" fmla="*/ 293922 w 330154"/>
                    <a:gd name="connsiteY26" fmla="*/ 8611 h 4430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30154" h="443076">
                      <a:moveTo>
                        <a:pt x="293922" y="8611"/>
                      </a:moveTo>
                      <a:lnTo>
                        <a:pt x="169139" y="22584"/>
                      </a:lnTo>
                      <a:lnTo>
                        <a:pt x="170926" y="38751"/>
                      </a:lnTo>
                      <a:lnTo>
                        <a:pt x="275968" y="26971"/>
                      </a:lnTo>
                      <a:cubicBezTo>
                        <a:pt x="219345" y="86113"/>
                        <a:pt x="171089" y="145336"/>
                        <a:pt x="131526" y="198873"/>
                      </a:cubicBezTo>
                      <a:lnTo>
                        <a:pt x="33633" y="211465"/>
                      </a:lnTo>
                      <a:lnTo>
                        <a:pt x="35745" y="227550"/>
                      </a:lnTo>
                      <a:lnTo>
                        <a:pt x="118365" y="216908"/>
                      </a:lnTo>
                      <a:cubicBezTo>
                        <a:pt x="109266" y="229581"/>
                        <a:pt x="100655" y="241848"/>
                        <a:pt x="92531" y="253709"/>
                      </a:cubicBezTo>
                      <a:lnTo>
                        <a:pt x="88957" y="258664"/>
                      </a:lnTo>
                      <a:lnTo>
                        <a:pt x="89200" y="258583"/>
                      </a:lnTo>
                      <a:cubicBezTo>
                        <a:pt x="30383" y="345184"/>
                        <a:pt x="0" y="405706"/>
                        <a:pt x="0" y="405706"/>
                      </a:cubicBezTo>
                      <a:lnTo>
                        <a:pt x="2112" y="443076"/>
                      </a:lnTo>
                      <a:cubicBezTo>
                        <a:pt x="31196" y="383691"/>
                        <a:pt x="62635" y="328936"/>
                        <a:pt x="95618" y="278568"/>
                      </a:cubicBezTo>
                      <a:lnTo>
                        <a:pt x="121696" y="359644"/>
                      </a:lnTo>
                      <a:lnTo>
                        <a:pt x="137131" y="354688"/>
                      </a:lnTo>
                      <a:lnTo>
                        <a:pt x="106991" y="261264"/>
                      </a:lnTo>
                      <a:cubicBezTo>
                        <a:pt x="117878" y="245097"/>
                        <a:pt x="128926" y="229337"/>
                        <a:pt x="140056" y="214064"/>
                      </a:cubicBezTo>
                      <a:lnTo>
                        <a:pt x="144199" y="208946"/>
                      </a:lnTo>
                      <a:lnTo>
                        <a:pt x="143955" y="208784"/>
                      </a:lnTo>
                      <a:cubicBezTo>
                        <a:pt x="164752" y="180513"/>
                        <a:pt x="185874" y="153866"/>
                        <a:pt x="207159" y="128763"/>
                      </a:cubicBezTo>
                      <a:lnTo>
                        <a:pt x="257933" y="218045"/>
                      </a:lnTo>
                      <a:lnTo>
                        <a:pt x="272069" y="210002"/>
                      </a:lnTo>
                      <a:lnTo>
                        <a:pt x="218451" y="115603"/>
                      </a:lnTo>
                      <a:cubicBezTo>
                        <a:pt x="255902" y="72465"/>
                        <a:pt x="293516" y="34039"/>
                        <a:pt x="330155" y="0"/>
                      </a:cubicBezTo>
                      <a:lnTo>
                        <a:pt x="302289" y="0"/>
                      </a:lnTo>
                      <a:cubicBezTo>
                        <a:pt x="299609" y="3006"/>
                        <a:pt x="296684" y="5849"/>
                        <a:pt x="293922" y="8611"/>
                      </a:cubicBezTo>
                      <a:close/>
                    </a:path>
                  </a:pathLst>
                </a:custGeom>
                <a:solidFill>
                  <a:srgbClr val="E8F2A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83" name="" descr="2fc8e54d-8f71-4bf5-839d-497817f89e58"/>
              <p:cNvSpPr/>
              <p:nvPr/>
            </p:nvSpPr>
            <p:spPr>
              <a:xfrm>
                <a:off x="8275527" y="7215"/>
                <a:ext cx="188776" cy="284010"/>
              </a:xfrm>
              <a:custGeom>
                <a:gdLst>
                  <a:gd name="connsiteX0" fmla="*/ 155442 w 188776"/>
                  <a:gd name="connsiteY0" fmla="*/ 284011 h 284010"/>
                  <a:gd name="connsiteX1" fmla="*/ 144474 w 188776"/>
                  <a:gd name="connsiteY1" fmla="*/ 0 h 284010"/>
                  <a:gd name="connsiteX2" fmla="*/ 5963 w 188776"/>
                  <a:gd name="connsiteY2" fmla="*/ 0 h 284010"/>
                  <a:gd name="connsiteX3" fmla="*/ 155442 w 188776"/>
                  <a:gd name="connsiteY3" fmla="*/ 284011 h 2840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8776" h="284010">
                    <a:moveTo>
                      <a:pt x="155442" y="284011"/>
                    </a:moveTo>
                    <a:cubicBezTo>
                      <a:pt x="213609" y="146798"/>
                      <a:pt x="186313" y="56217"/>
                      <a:pt x="144474" y="0"/>
                    </a:cubicBezTo>
                    <a:lnTo>
                      <a:pt x="5963" y="0"/>
                    </a:lnTo>
                    <a:cubicBezTo>
                      <a:pt x="-35794" y="158172"/>
                      <a:pt x="155442" y="284011"/>
                      <a:pt x="155442" y="284011"/>
                    </a:cubicBezTo>
                    <a:close/>
                  </a:path>
                </a:pathLst>
              </a:custGeom>
              <a:solidFill>
                <a:srgbClr val="E8F2A6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4" name="" descr="288c0fa5-4cab-4c53-a9f2-5995439e78e9"/>
              <p:cNvSpPr/>
              <p:nvPr/>
            </p:nvSpPr>
            <p:spPr>
              <a:xfrm>
                <a:off x="7578206" y="7215"/>
                <a:ext cx="358263" cy="149710"/>
              </a:xfrm>
              <a:custGeom>
                <a:gdLst>
                  <a:gd name="connsiteX0" fmla="*/ 0 w 358263"/>
                  <a:gd name="connsiteY0" fmla="*/ 110810 h 149710"/>
                  <a:gd name="connsiteX1" fmla="*/ 358263 w 358263"/>
                  <a:gd name="connsiteY1" fmla="*/ 29165 h 149710"/>
                  <a:gd name="connsiteX2" fmla="*/ 304158 w 358263"/>
                  <a:gd name="connsiteY2" fmla="*/ 0 h 149710"/>
                  <a:gd name="connsiteX3" fmla="*/ 143224 w 358263"/>
                  <a:gd name="connsiteY3" fmla="*/ 0 h 149710"/>
                  <a:gd name="connsiteX4" fmla="*/ 0 w 358263"/>
                  <a:gd name="connsiteY4" fmla="*/ 110810 h 14971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8263" h="149710">
                    <a:moveTo>
                      <a:pt x="0" y="110810"/>
                    </a:moveTo>
                    <a:cubicBezTo>
                      <a:pt x="0" y="110810"/>
                      <a:pt x="259151" y="239329"/>
                      <a:pt x="358263" y="29165"/>
                    </a:cubicBezTo>
                    <a:cubicBezTo>
                      <a:pt x="358263" y="29165"/>
                      <a:pt x="338034" y="12836"/>
                      <a:pt x="304158" y="0"/>
                    </a:cubicBezTo>
                    <a:lnTo>
                      <a:pt x="143224" y="0"/>
                    </a:lnTo>
                    <a:cubicBezTo>
                      <a:pt x="98217" y="17060"/>
                      <a:pt x="49474" y="50693"/>
                      <a:pt x="0" y="110810"/>
                    </a:cubicBezTo>
                    <a:close/>
                  </a:path>
                </a:pathLst>
              </a:custGeom>
              <a:solidFill>
                <a:srgbClr val="E8F2A6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85" name="" descr="65fdc9e1-1904-496e-ae28-205c4897cdc0"/>
            <p:cNvGrpSpPr/>
            <p:nvPr/>
          </p:nvGrpSpPr>
          <p:grpSpPr>
            <a:xfrm>
              <a:off x="11850553" y="205357"/>
              <a:ext cx="340390" cy="883959"/>
              <a:chOff x="11850553" y="205357"/>
              <a:chExt cx="340390" cy="883959"/>
            </a:xfrm>
          </p:grpSpPr>
          <p:sp>
            <p:nvSpPr>
              <p:cNvPr id="186" name="" descr="80b944f1-f2ef-40d4-999b-c394b205a916"/>
              <p:cNvSpPr/>
              <p:nvPr/>
            </p:nvSpPr>
            <p:spPr>
              <a:xfrm>
                <a:off x="12148212" y="409753"/>
                <a:ext cx="42731" cy="154841"/>
              </a:xfrm>
              <a:custGeom>
                <a:gdLst>
                  <a:gd name="connsiteX0" fmla="*/ 42732 w 42731"/>
                  <a:gd name="connsiteY0" fmla="*/ 154841 h 154841"/>
                  <a:gd name="connsiteX1" fmla="*/ 42732 w 42731"/>
                  <a:gd name="connsiteY1" fmla="*/ 0 h 154841"/>
                  <a:gd name="connsiteX2" fmla="*/ 0 w 42731"/>
                  <a:gd name="connsiteY2" fmla="*/ 89688 h 154841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731" h="154841">
                    <a:moveTo>
                      <a:pt x="42732" y="154841"/>
                    </a:moveTo>
                    <a:lnTo>
                      <a:pt x="42732" y="0"/>
                    </a:lnTo>
                    <a:lnTo>
                      <a:pt x="0" y="89688"/>
                    </a:lnTo>
                    <a:close/>
                  </a:path>
                </a:pathLst>
              </a:custGeom>
              <a:noFill/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7" name="" descr="300b2d65-d619-47ab-9146-98c52210114a"/>
              <p:cNvSpPr/>
              <p:nvPr/>
            </p:nvSpPr>
            <p:spPr>
              <a:xfrm>
                <a:off x="12073959" y="205357"/>
                <a:ext cx="116984" cy="64909"/>
              </a:xfrm>
              <a:custGeom>
                <a:gdLst>
                  <a:gd name="connsiteX0" fmla="*/ 569 w 116984"/>
                  <a:gd name="connsiteY0" fmla="*/ 48906 h 64909"/>
                  <a:gd name="connsiteX1" fmla="*/ 0 w 116984"/>
                  <a:gd name="connsiteY1" fmla="*/ 64910 h 64909"/>
                  <a:gd name="connsiteX2" fmla="*/ 116984 w 116984"/>
                  <a:gd name="connsiteY2" fmla="*/ 16735 h 64909"/>
                  <a:gd name="connsiteX3" fmla="*/ 116984 w 116984"/>
                  <a:gd name="connsiteY3" fmla="*/ 0 h 6490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983" h="64909">
                    <a:moveTo>
                      <a:pt x="569" y="48906"/>
                    </a:moveTo>
                    <a:lnTo>
                      <a:pt x="0" y="64910"/>
                    </a:lnTo>
                    <a:lnTo>
                      <a:pt x="116984" y="16735"/>
                    </a:lnTo>
                    <a:lnTo>
                      <a:pt x="116984" y="0"/>
                    </a:lnTo>
                    <a:close/>
                  </a:path>
                </a:pathLst>
              </a:custGeom>
              <a:solidFill>
                <a:srgbClr val="FFE6BD">
                  <a:alpha val="49000"/>
                </a:srgbClr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8" name="" descr="5e21cd7e-b479-4578-b5df-9a0db04af671"/>
              <p:cNvSpPr/>
              <p:nvPr/>
            </p:nvSpPr>
            <p:spPr>
              <a:xfrm>
                <a:off x="11850553" y="367590"/>
                <a:ext cx="340390" cy="721725"/>
              </a:xfrm>
              <a:custGeom>
                <a:gdLst>
                  <a:gd name="connsiteX0" fmla="*/ 297659 w 340390"/>
                  <a:gd name="connsiteY0" fmla="*/ 131851 h 721725"/>
                  <a:gd name="connsiteX1" fmla="*/ 340391 w 340390"/>
                  <a:gd name="connsiteY1" fmla="*/ 42163 h 721725"/>
                  <a:gd name="connsiteX2" fmla="*/ 340391 w 340390"/>
                  <a:gd name="connsiteY2" fmla="*/ 0 h 721725"/>
                  <a:gd name="connsiteX3" fmla="*/ 306676 w 340390"/>
                  <a:gd name="connsiteY3" fmla="*/ 71328 h 721725"/>
                  <a:gd name="connsiteX4" fmla="*/ 94887 w 340390"/>
                  <a:gd name="connsiteY4" fmla="*/ 160284 h 721725"/>
                  <a:gd name="connsiteX5" fmla="*/ 94318 w 340390"/>
                  <a:gd name="connsiteY5" fmla="*/ 176288 h 721725"/>
                  <a:gd name="connsiteX6" fmla="*/ 296278 w 340390"/>
                  <a:gd name="connsiteY6" fmla="*/ 93181 h 721725"/>
                  <a:gd name="connsiteX7" fmla="*/ 191886 w 340390"/>
                  <a:gd name="connsiteY7" fmla="*/ 313500 h 721725"/>
                  <a:gd name="connsiteX8" fmla="*/ 26321 w 340390"/>
                  <a:gd name="connsiteY8" fmla="*/ 394739 h 721725"/>
                  <a:gd name="connsiteX9" fmla="*/ 25753 w 340390"/>
                  <a:gd name="connsiteY9" fmla="*/ 410743 h 721725"/>
                  <a:gd name="connsiteX10" fmla="*/ 181163 w 340390"/>
                  <a:gd name="connsiteY10" fmla="*/ 336247 h 721725"/>
                  <a:gd name="connsiteX11" fmla="*/ 105205 w 340390"/>
                  <a:gd name="connsiteY11" fmla="*/ 496531 h 721725"/>
                  <a:gd name="connsiteX12" fmla="*/ 105123 w 340390"/>
                  <a:gd name="connsiteY12" fmla="*/ 494338 h 721725"/>
                  <a:gd name="connsiteX13" fmla="*/ 3087 w 340390"/>
                  <a:gd name="connsiteY13" fmla="*/ 548118 h 721725"/>
                  <a:gd name="connsiteX14" fmla="*/ 2519 w 340390"/>
                  <a:gd name="connsiteY14" fmla="*/ 564203 h 721725"/>
                  <a:gd name="connsiteX15" fmla="*/ 95537 w 340390"/>
                  <a:gd name="connsiteY15" fmla="*/ 516841 h 721725"/>
                  <a:gd name="connsiteX16" fmla="*/ 0 w 340390"/>
                  <a:gd name="connsiteY16" fmla="*/ 718557 h 721725"/>
                  <a:gd name="connsiteX17" fmla="*/ 16736 w 340390"/>
                  <a:gd name="connsiteY17" fmla="*/ 721725 h 721725"/>
                  <a:gd name="connsiteX18" fmla="*/ 93262 w 340390"/>
                  <a:gd name="connsiteY18" fmla="*/ 560954 h 721725"/>
                  <a:gd name="connsiteX19" fmla="*/ 135263 w 340390"/>
                  <a:gd name="connsiteY19" fmla="*/ 623751 h 721725"/>
                  <a:gd name="connsiteX20" fmla="*/ 143061 w 340390"/>
                  <a:gd name="connsiteY20" fmla="*/ 604823 h 721725"/>
                  <a:gd name="connsiteX21" fmla="*/ 101467 w 340390"/>
                  <a:gd name="connsiteY21" fmla="*/ 543812 h 721725"/>
                  <a:gd name="connsiteX22" fmla="*/ 180675 w 340390"/>
                  <a:gd name="connsiteY22" fmla="*/ 377517 h 721725"/>
                  <a:gd name="connsiteX23" fmla="*/ 256390 w 340390"/>
                  <a:gd name="connsiteY23" fmla="*/ 492307 h 721725"/>
                  <a:gd name="connsiteX24" fmla="*/ 264920 w 340390"/>
                  <a:gd name="connsiteY24" fmla="*/ 478740 h 721725"/>
                  <a:gd name="connsiteX25" fmla="*/ 188799 w 340390"/>
                  <a:gd name="connsiteY25" fmla="*/ 360538 h 721725"/>
                  <a:gd name="connsiteX26" fmla="*/ 289616 w 340390"/>
                  <a:gd name="connsiteY26" fmla="*/ 148911 h 721725"/>
                  <a:gd name="connsiteX27" fmla="*/ 340391 w 340390"/>
                  <a:gd name="connsiteY27" fmla="*/ 225194 h 721725"/>
                  <a:gd name="connsiteX28" fmla="*/ 340391 w 340390"/>
                  <a:gd name="connsiteY28" fmla="*/ 197004 h 72172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40390" h="721725">
                    <a:moveTo>
                      <a:pt x="297659" y="131851"/>
                    </a:moveTo>
                    <a:lnTo>
                      <a:pt x="340391" y="42163"/>
                    </a:lnTo>
                    <a:lnTo>
                      <a:pt x="340391" y="0"/>
                    </a:lnTo>
                    <a:lnTo>
                      <a:pt x="306676" y="71328"/>
                    </a:lnTo>
                    <a:lnTo>
                      <a:pt x="94887" y="160284"/>
                    </a:lnTo>
                    <a:lnTo>
                      <a:pt x="94318" y="176288"/>
                    </a:lnTo>
                    <a:lnTo>
                      <a:pt x="296278" y="93181"/>
                    </a:lnTo>
                    <a:lnTo>
                      <a:pt x="191886" y="313500"/>
                    </a:lnTo>
                    <a:lnTo>
                      <a:pt x="26321" y="394739"/>
                    </a:lnTo>
                    <a:lnTo>
                      <a:pt x="25753" y="410743"/>
                    </a:lnTo>
                    <a:lnTo>
                      <a:pt x="181163" y="336247"/>
                    </a:lnTo>
                    <a:lnTo>
                      <a:pt x="105205" y="496531"/>
                    </a:lnTo>
                    <a:lnTo>
                      <a:pt x="105123" y="494338"/>
                    </a:lnTo>
                    <a:lnTo>
                      <a:pt x="3087" y="548118"/>
                    </a:lnTo>
                    <a:lnTo>
                      <a:pt x="2519" y="564203"/>
                    </a:lnTo>
                    <a:lnTo>
                      <a:pt x="95537" y="516841"/>
                    </a:lnTo>
                    <a:lnTo>
                      <a:pt x="0" y="718557"/>
                    </a:lnTo>
                    <a:lnTo>
                      <a:pt x="16736" y="721725"/>
                    </a:lnTo>
                    <a:lnTo>
                      <a:pt x="93262" y="560954"/>
                    </a:lnTo>
                    <a:lnTo>
                      <a:pt x="135263" y="623751"/>
                    </a:lnTo>
                    <a:lnTo>
                      <a:pt x="143061" y="604823"/>
                    </a:lnTo>
                    <a:lnTo>
                      <a:pt x="101467" y="543812"/>
                    </a:lnTo>
                    <a:lnTo>
                      <a:pt x="180675" y="377517"/>
                    </a:lnTo>
                    <a:lnTo>
                      <a:pt x="256390" y="492307"/>
                    </a:lnTo>
                    <a:lnTo>
                      <a:pt x="264920" y="478740"/>
                    </a:lnTo>
                    <a:lnTo>
                      <a:pt x="188799" y="360538"/>
                    </a:lnTo>
                    <a:lnTo>
                      <a:pt x="289616" y="148911"/>
                    </a:lnTo>
                    <a:lnTo>
                      <a:pt x="340391" y="225194"/>
                    </a:lnTo>
                    <a:lnTo>
                      <a:pt x="340391" y="197004"/>
                    </a:lnTo>
                    <a:close/>
                  </a:path>
                </a:pathLst>
              </a:custGeom>
              <a:solidFill>
                <a:srgbClr val="FFE6BD">
                  <a:alpha val="49000"/>
                </a:srgbClr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89" name="" descr="11e5aad8-de9a-4b9b-bb16-6f3d0d06ed9c"/>
            <p:cNvGrpSpPr/>
            <p:nvPr/>
          </p:nvGrpSpPr>
          <p:grpSpPr>
            <a:xfrm>
              <a:off x="10832338" y="1849954"/>
              <a:ext cx="1336102" cy="1574246"/>
              <a:chOff x="10566168" y="1849954"/>
              <a:chExt cx="1602272" cy="1887858"/>
            </a:xfrm>
          </p:grpSpPr>
          <p:grpSp>
            <p:nvGrpSpPr>
              <p:cNvPr id="190" name="" descr="dcac366a-0d79-45a5-9ca7-fb875734151b"/>
              <p:cNvGrpSpPr/>
              <p:nvPr/>
            </p:nvGrpSpPr>
            <p:grpSpPr>
              <a:xfrm>
                <a:off x="11997232" y="2515625"/>
                <a:ext cx="171208" cy="790453"/>
                <a:chOff x="11997232" y="2515625"/>
                <a:chExt cx="171208" cy="790453"/>
              </a:xfrm>
            </p:grpSpPr>
            <p:sp>
              <p:nvSpPr>
                <p:cNvPr id="191" name="" descr="6d162635-450d-41c0-a794-1b3998af0ce2"/>
                <p:cNvSpPr/>
                <p:nvPr/>
              </p:nvSpPr>
              <p:spPr>
                <a:xfrm>
                  <a:off x="11997232" y="2515625"/>
                  <a:ext cx="171208" cy="790453"/>
                </a:xfrm>
                <a:custGeom>
                  <a:gdLst>
                    <a:gd name="connsiteX0" fmla="*/ 90620 w 171208"/>
                    <a:gd name="connsiteY0" fmla="*/ 144118 h 790453"/>
                    <a:gd name="connsiteX1" fmla="*/ 3775 w 171208"/>
                    <a:gd name="connsiteY1" fmla="*/ 583457 h 790453"/>
                    <a:gd name="connsiteX2" fmla="*/ 65679 w 171208"/>
                    <a:gd name="connsiteY2" fmla="*/ 786229 h 790453"/>
                    <a:gd name="connsiteX3" fmla="*/ 64218 w 171208"/>
                    <a:gd name="connsiteY3" fmla="*/ 790453 h 790453"/>
                    <a:gd name="connsiteX4" fmla="*/ 171208 w 171208"/>
                    <a:gd name="connsiteY4" fmla="*/ 704827 h 790453"/>
                    <a:gd name="connsiteX5" fmla="*/ 171208 w 171208"/>
                    <a:gd name="connsiteY5" fmla="*/ 0 h 790453"/>
                    <a:gd name="connsiteX6" fmla="*/ 90620 w 171208"/>
                    <a:gd name="connsiteY6" fmla="*/ 144118 h 79045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1208" h="790453">
                      <a:moveTo>
                        <a:pt x="90620" y="144118"/>
                      </a:moveTo>
                      <a:cubicBezTo>
                        <a:pt x="23760" y="284498"/>
                        <a:pt x="-12228" y="427884"/>
                        <a:pt x="3775" y="583457"/>
                      </a:cubicBezTo>
                      <a:cubicBezTo>
                        <a:pt x="11574" y="659334"/>
                        <a:pt x="13686" y="727006"/>
                        <a:pt x="65679" y="786229"/>
                      </a:cubicBezTo>
                      <a:lnTo>
                        <a:pt x="64218" y="790453"/>
                      </a:lnTo>
                      <a:cubicBezTo>
                        <a:pt x="100531" y="763563"/>
                        <a:pt x="136682" y="735130"/>
                        <a:pt x="171208" y="704827"/>
                      </a:cubicBezTo>
                      <a:lnTo>
                        <a:pt x="171208" y="0"/>
                      </a:lnTo>
                      <a:cubicBezTo>
                        <a:pt x="140338" y="45981"/>
                        <a:pt x="113854" y="95212"/>
                        <a:pt x="90620" y="144118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92" name="" descr="98ff7f99-8fea-432f-a469-f6af5bbd2648"/>
                <p:cNvGrpSpPr/>
                <p:nvPr/>
              </p:nvGrpSpPr>
              <p:grpSpPr>
                <a:xfrm>
                  <a:off x="12022941" y="2653406"/>
                  <a:ext cx="145498" cy="578420"/>
                  <a:chOff x="12022941" y="2653406"/>
                  <a:chExt cx="145498" cy="578420"/>
                </a:xfrm>
              </p:grpSpPr>
              <p:sp>
                <p:nvSpPr>
                  <p:cNvPr id="193" name="" descr="8da4fd99-3867-4776-9fdd-3b7596288b14"/>
                  <p:cNvSpPr/>
                  <p:nvPr/>
                </p:nvSpPr>
                <p:spPr>
                  <a:xfrm>
                    <a:off x="12143582" y="2997939"/>
                    <a:ext cx="24858" cy="76526"/>
                  </a:xfrm>
                  <a:custGeom>
                    <a:gdLst>
                      <a:gd name="connsiteX0" fmla="*/ 5118 w 24858"/>
                      <a:gd name="connsiteY0" fmla="*/ 70190 h 76526"/>
                      <a:gd name="connsiteX1" fmla="*/ 24859 w 24858"/>
                      <a:gd name="connsiteY1" fmla="*/ 64016 h 76526"/>
                      <a:gd name="connsiteX2" fmla="*/ 24859 w 24858"/>
                      <a:gd name="connsiteY2" fmla="*/ 0 h 76526"/>
                      <a:gd name="connsiteX3" fmla="*/ 0 w 24858"/>
                      <a:gd name="connsiteY3" fmla="*/ 76527 h 7652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858" h="76526">
                        <a:moveTo>
                          <a:pt x="5118" y="70190"/>
                        </a:moveTo>
                        <a:lnTo>
                          <a:pt x="24859" y="64016"/>
                        </a:lnTo>
                        <a:lnTo>
                          <a:pt x="24859" y="0"/>
                        </a:lnTo>
                        <a:lnTo>
                          <a:pt x="0" y="76527"/>
                        </a:lnTo>
                        <a:close/>
                      </a:path>
                    </a:pathLst>
                  </a:custGeom>
                  <a:noFill/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4" name="" descr="317a565c-4d29-41aa-8848-a88371b429d0"/>
                  <p:cNvSpPr/>
                  <p:nvPr/>
                </p:nvSpPr>
                <p:spPr>
                  <a:xfrm>
                    <a:off x="12022941" y="2840255"/>
                    <a:ext cx="145498" cy="391570"/>
                  </a:xfrm>
                  <a:custGeom>
                    <a:gdLst>
                      <a:gd name="connsiteX0" fmla="*/ 125758 w 145498"/>
                      <a:gd name="connsiteY0" fmla="*/ 227875 h 391570"/>
                      <a:gd name="connsiteX1" fmla="*/ 120640 w 145498"/>
                      <a:gd name="connsiteY1" fmla="*/ 234211 h 391570"/>
                      <a:gd name="connsiteX2" fmla="*/ 145499 w 145498"/>
                      <a:gd name="connsiteY2" fmla="*/ 157684 h 391570"/>
                      <a:gd name="connsiteX3" fmla="*/ 145499 w 145498"/>
                      <a:gd name="connsiteY3" fmla="*/ 103011 h 391570"/>
                      <a:gd name="connsiteX4" fmla="*/ 130714 w 145498"/>
                      <a:gd name="connsiteY4" fmla="*/ 148667 h 391570"/>
                      <a:gd name="connsiteX5" fmla="*/ 35177 w 145498"/>
                      <a:gd name="connsiteY5" fmla="*/ 0 h 391570"/>
                      <a:gd name="connsiteX6" fmla="*/ 25347 w 145498"/>
                      <a:gd name="connsiteY6" fmla="*/ 14704 h 391570"/>
                      <a:gd name="connsiteX7" fmla="*/ 123889 w 145498"/>
                      <a:gd name="connsiteY7" fmla="*/ 169708 h 391570"/>
                      <a:gd name="connsiteX8" fmla="*/ 82133 w 145498"/>
                      <a:gd name="connsiteY8" fmla="*/ 298227 h 391570"/>
                      <a:gd name="connsiteX9" fmla="*/ 9912 w 145498"/>
                      <a:gd name="connsiteY9" fmla="*/ 187905 h 391570"/>
                      <a:gd name="connsiteX10" fmla="*/ 0 w 145498"/>
                      <a:gd name="connsiteY10" fmla="*/ 202691 h 391570"/>
                      <a:gd name="connsiteX11" fmla="*/ 75390 w 145498"/>
                      <a:gd name="connsiteY11" fmla="*/ 319268 h 391570"/>
                      <a:gd name="connsiteX12" fmla="*/ 53618 w 145498"/>
                      <a:gd name="connsiteY12" fmla="*/ 386128 h 391570"/>
                      <a:gd name="connsiteX13" fmla="*/ 69622 w 145498"/>
                      <a:gd name="connsiteY13" fmla="*/ 391571 h 391570"/>
                      <a:gd name="connsiteX14" fmla="*/ 116172 w 145498"/>
                      <a:gd name="connsiteY14" fmla="*/ 247941 h 391570"/>
                      <a:gd name="connsiteX15" fmla="*/ 145499 w 145498"/>
                      <a:gd name="connsiteY15" fmla="*/ 238355 h 391570"/>
                      <a:gd name="connsiteX16" fmla="*/ 145499 w 145498"/>
                      <a:gd name="connsiteY16" fmla="*/ 221701 h 39157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45498" h="391570">
                        <a:moveTo>
                          <a:pt x="125758" y="227875"/>
                        </a:moveTo>
                        <a:lnTo>
                          <a:pt x="120640" y="234211"/>
                        </a:lnTo>
                        <a:lnTo>
                          <a:pt x="145499" y="157684"/>
                        </a:lnTo>
                        <a:lnTo>
                          <a:pt x="145499" y="103011"/>
                        </a:lnTo>
                        <a:lnTo>
                          <a:pt x="130714" y="148667"/>
                        </a:lnTo>
                        <a:lnTo>
                          <a:pt x="35177" y="0"/>
                        </a:lnTo>
                        <a:lnTo>
                          <a:pt x="25347" y="14704"/>
                        </a:lnTo>
                        <a:lnTo>
                          <a:pt x="123889" y="169708"/>
                        </a:lnTo>
                        <a:lnTo>
                          <a:pt x="82133" y="298227"/>
                        </a:lnTo>
                        <a:lnTo>
                          <a:pt x="9912" y="187905"/>
                        </a:lnTo>
                        <a:lnTo>
                          <a:pt x="0" y="202691"/>
                        </a:lnTo>
                        <a:lnTo>
                          <a:pt x="75390" y="319268"/>
                        </a:lnTo>
                        <a:lnTo>
                          <a:pt x="53618" y="386128"/>
                        </a:lnTo>
                        <a:lnTo>
                          <a:pt x="69622" y="391571"/>
                        </a:lnTo>
                        <a:lnTo>
                          <a:pt x="116172" y="247941"/>
                        </a:lnTo>
                        <a:lnTo>
                          <a:pt x="145499" y="238355"/>
                        </a:lnTo>
                        <a:lnTo>
                          <a:pt x="145499" y="221701"/>
                        </a:lnTo>
                        <a:close/>
                      </a:path>
                    </a:pathLst>
                  </a:custGeom>
                  <a:solidFill>
                    <a:srgbClr val="E0FACF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5" name="" descr="48fe586b-d1ae-449d-9e03-6533b82d44a9"/>
                  <p:cNvSpPr/>
                  <p:nvPr/>
                </p:nvSpPr>
                <p:spPr>
                  <a:xfrm>
                    <a:off x="12126927" y="2653406"/>
                    <a:ext cx="41512" cy="85300"/>
                  </a:xfrm>
                  <a:custGeom>
                    <a:gdLst>
                      <a:gd name="connsiteX0" fmla="*/ 9830 w 41512"/>
                      <a:gd name="connsiteY0" fmla="*/ 0 h 85300"/>
                      <a:gd name="connsiteX1" fmla="*/ 0 w 41512"/>
                      <a:gd name="connsiteY1" fmla="*/ 14786 h 85300"/>
                      <a:gd name="connsiteX2" fmla="*/ 41513 w 41512"/>
                      <a:gd name="connsiteY2" fmla="*/ 85301 h 85300"/>
                      <a:gd name="connsiteX3" fmla="*/ 41513 w 41512"/>
                      <a:gd name="connsiteY3" fmla="*/ 53374 h 8530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12" h="85300">
                        <a:moveTo>
                          <a:pt x="9830" y="0"/>
                        </a:moveTo>
                        <a:lnTo>
                          <a:pt x="0" y="14786"/>
                        </a:lnTo>
                        <a:lnTo>
                          <a:pt x="41513" y="85301"/>
                        </a:lnTo>
                        <a:lnTo>
                          <a:pt x="41513" y="53374"/>
                        </a:lnTo>
                        <a:close/>
                      </a:path>
                    </a:pathLst>
                  </a:custGeom>
                  <a:solidFill>
                    <a:srgbClr val="E0FACF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96" name="" descr="565a72de-7746-4352-aea2-87715d43ffdf"/>
              <p:cNvSpPr/>
              <p:nvPr/>
            </p:nvSpPr>
            <p:spPr>
              <a:xfrm>
                <a:off x="11660129" y="3239462"/>
                <a:ext cx="508229" cy="416755"/>
              </a:xfrm>
              <a:custGeom>
                <a:gdLst>
                  <a:gd name="connsiteX0" fmla="*/ 475571 w 508229"/>
                  <a:gd name="connsiteY0" fmla="*/ 324630 h 416755"/>
                  <a:gd name="connsiteX1" fmla="*/ 434140 w 508229"/>
                  <a:gd name="connsiteY1" fmla="*/ 39320 h 416755"/>
                  <a:gd name="connsiteX2" fmla="*/ 394739 w 508229"/>
                  <a:gd name="connsiteY2" fmla="*/ 29409 h 416755"/>
                  <a:gd name="connsiteX3" fmla="*/ 410905 w 508229"/>
                  <a:gd name="connsiteY3" fmla="*/ 273937 h 416755"/>
                  <a:gd name="connsiteX4" fmla="*/ 194323 w 508229"/>
                  <a:gd name="connsiteY4" fmla="*/ 0 h 416755"/>
                  <a:gd name="connsiteX5" fmla="*/ 163939 w 508229"/>
                  <a:gd name="connsiteY5" fmla="*/ 22666 h 416755"/>
                  <a:gd name="connsiteX6" fmla="*/ 385152 w 508229"/>
                  <a:gd name="connsiteY6" fmla="*/ 286529 h 416755"/>
                  <a:gd name="connsiteX7" fmla="*/ 12917 w 508229"/>
                  <a:gd name="connsiteY7" fmla="*/ 190586 h 416755"/>
                  <a:gd name="connsiteX8" fmla="*/ 0 w 508229"/>
                  <a:gd name="connsiteY8" fmla="*/ 228200 h 416755"/>
                  <a:gd name="connsiteX9" fmla="*/ 437958 w 508229"/>
                  <a:gd name="connsiteY9" fmla="*/ 350952 h 416755"/>
                  <a:gd name="connsiteX10" fmla="*/ 508229 w 508229"/>
                  <a:gd name="connsiteY10" fmla="*/ 416755 h 416755"/>
                  <a:gd name="connsiteX11" fmla="*/ 508229 w 508229"/>
                  <a:gd name="connsiteY11" fmla="*/ 352251 h 416755"/>
                  <a:gd name="connsiteX12" fmla="*/ 475571 w 508229"/>
                  <a:gd name="connsiteY12" fmla="*/ 324630 h 41675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8228" h="416754">
                    <a:moveTo>
                      <a:pt x="475571" y="324630"/>
                    </a:moveTo>
                    <a:cubicBezTo>
                      <a:pt x="410824" y="149073"/>
                      <a:pt x="434140" y="39320"/>
                      <a:pt x="434140" y="39320"/>
                    </a:cubicBezTo>
                    <a:lnTo>
                      <a:pt x="394739" y="29409"/>
                    </a:lnTo>
                    <a:cubicBezTo>
                      <a:pt x="385234" y="166377"/>
                      <a:pt x="410905" y="273937"/>
                      <a:pt x="410905" y="273937"/>
                    </a:cubicBezTo>
                    <a:cubicBezTo>
                      <a:pt x="362243" y="238517"/>
                      <a:pt x="194323" y="0"/>
                      <a:pt x="194323" y="0"/>
                    </a:cubicBezTo>
                    <a:lnTo>
                      <a:pt x="163939" y="22666"/>
                    </a:lnTo>
                    <a:cubicBezTo>
                      <a:pt x="216176" y="129332"/>
                      <a:pt x="385152" y="286529"/>
                      <a:pt x="385152" y="286529"/>
                    </a:cubicBezTo>
                    <a:cubicBezTo>
                      <a:pt x="240304" y="218207"/>
                      <a:pt x="12917" y="190586"/>
                      <a:pt x="12917" y="190586"/>
                    </a:cubicBezTo>
                    <a:lnTo>
                      <a:pt x="0" y="228200"/>
                    </a:lnTo>
                    <a:cubicBezTo>
                      <a:pt x="275156" y="271013"/>
                      <a:pt x="431052" y="343884"/>
                      <a:pt x="437958" y="350952"/>
                    </a:cubicBezTo>
                    <a:cubicBezTo>
                      <a:pt x="455181" y="368499"/>
                      <a:pt x="479390" y="391002"/>
                      <a:pt x="508229" y="416755"/>
                    </a:cubicBezTo>
                    <a:lnTo>
                      <a:pt x="508229" y="352251"/>
                    </a:lnTo>
                    <a:cubicBezTo>
                      <a:pt x="487677" y="334866"/>
                      <a:pt x="475571" y="324630"/>
                      <a:pt x="475571" y="324630"/>
                    </a:cubicBezTo>
                    <a:close/>
                  </a:path>
                </a:pathLst>
              </a:custGeom>
              <a:solidFill>
                <a:srgbClr val="B3D6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97" name="" descr="2800b569-6f6e-48ac-965e-e48804444733"/>
              <p:cNvGrpSpPr/>
              <p:nvPr/>
            </p:nvGrpSpPr>
            <p:grpSpPr>
              <a:xfrm>
                <a:off x="10566168" y="1849954"/>
                <a:ext cx="1361783" cy="1887858"/>
                <a:chOff x="10566168" y="1849954"/>
                <a:chExt cx="1361783" cy="1887858"/>
              </a:xfrm>
            </p:grpSpPr>
            <p:grpSp>
              <p:nvGrpSpPr>
                <p:cNvPr id="198" name="" descr="70b2baff-e3ac-4e15-8b12-2fcd584e65b3"/>
                <p:cNvGrpSpPr/>
                <p:nvPr/>
              </p:nvGrpSpPr>
              <p:grpSpPr>
                <a:xfrm>
                  <a:off x="10566168" y="1849954"/>
                  <a:ext cx="1361783" cy="1887858"/>
                  <a:chOff x="10566168" y="1849954"/>
                  <a:chExt cx="1361783" cy="1887858"/>
                </a:xfrm>
              </p:grpSpPr>
              <p:sp>
                <p:nvSpPr>
                  <p:cNvPr id="199" name="" descr="feba5d14-7f1d-4cd6-a6bd-ee357db61e7f"/>
                  <p:cNvSpPr/>
                  <p:nvPr/>
                </p:nvSpPr>
                <p:spPr>
                  <a:xfrm>
                    <a:off x="10989939" y="1849954"/>
                    <a:ext cx="938012" cy="1426654"/>
                  </a:xfrm>
                  <a:custGeom>
                    <a:gdLst>
                      <a:gd name="connsiteX0" fmla="*/ 858827 w 938012"/>
                      <a:gd name="connsiteY0" fmla="*/ 1422085 h 1426654"/>
                      <a:gd name="connsiteX1" fmla="*/ 6957 w 938012"/>
                      <a:gd name="connsiteY1" fmla="*/ 0 h 1426654"/>
                      <a:gd name="connsiteX2" fmla="*/ 861914 w 938012"/>
                      <a:gd name="connsiteY2" fmla="*/ 1426390 h 1426654"/>
                      <a:gd name="connsiteX3" fmla="*/ 858827 w 938012"/>
                      <a:gd name="connsiteY3" fmla="*/ 1422085 h 142665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8012" h="1426654">
                        <a:moveTo>
                          <a:pt x="858827" y="1422085"/>
                        </a:moveTo>
                        <a:cubicBezTo>
                          <a:pt x="1176146" y="667377"/>
                          <a:pt x="467743" y="409850"/>
                          <a:pt x="6957" y="0"/>
                        </a:cubicBezTo>
                        <a:cubicBezTo>
                          <a:pt x="-44548" y="549499"/>
                          <a:pt x="184952" y="1444263"/>
                          <a:pt x="861914" y="1426390"/>
                        </a:cubicBezTo>
                        <a:lnTo>
                          <a:pt x="858827" y="1422085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0" name="" descr="fb4325c9-8998-4fdc-8dbe-10a30bec736d"/>
                  <p:cNvSpPr/>
                  <p:nvPr/>
                </p:nvSpPr>
                <p:spPr>
                  <a:xfrm>
                    <a:off x="10566168" y="3314857"/>
                    <a:ext cx="1189254" cy="422955"/>
                  </a:xfrm>
                  <a:custGeom>
                    <a:gdLst>
                      <a:gd name="connsiteX0" fmla="*/ 1185274 w 1189254"/>
                      <a:gd name="connsiteY0" fmla="*/ 132495 h 422955"/>
                      <a:gd name="connsiteX1" fmla="*/ 742441 w 1189254"/>
                      <a:gd name="connsiteY1" fmla="*/ 388316 h 422955"/>
                      <a:gd name="connsiteX2" fmla="*/ 224300 w 1189254"/>
                      <a:gd name="connsiteY2" fmla="*/ 389291 h 422955"/>
                      <a:gd name="connsiteX3" fmla="*/ 0 w 1189254"/>
                      <a:gd name="connsiteY3" fmla="*/ 305534 h 422955"/>
                      <a:gd name="connsiteX4" fmla="*/ 370611 w 1189254"/>
                      <a:gd name="connsiteY4" fmla="*/ 41833 h 422955"/>
                      <a:gd name="connsiteX5" fmla="*/ 868443 w 1189254"/>
                      <a:gd name="connsiteY5" fmla="*/ 23960 h 422955"/>
                      <a:gd name="connsiteX6" fmla="*/ 1189255 w 1189254"/>
                      <a:gd name="connsiteY6" fmla="*/ 133795 h 422955"/>
                      <a:gd name="connsiteX7" fmla="*/ 1185274 w 1189254"/>
                      <a:gd name="connsiteY7" fmla="*/ 132495 h 42295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89254" h="422955">
                        <a:moveTo>
                          <a:pt x="1185274" y="132495"/>
                        </a:moveTo>
                        <a:cubicBezTo>
                          <a:pt x="1081207" y="240055"/>
                          <a:pt x="901101" y="337298"/>
                          <a:pt x="742441" y="388316"/>
                        </a:cubicBezTo>
                        <a:cubicBezTo>
                          <a:pt x="577526" y="441284"/>
                          <a:pt x="404731" y="426904"/>
                          <a:pt x="224300" y="389291"/>
                        </a:cubicBezTo>
                        <a:cubicBezTo>
                          <a:pt x="130063" y="369631"/>
                          <a:pt x="57435" y="339085"/>
                          <a:pt x="0" y="305534"/>
                        </a:cubicBezTo>
                        <a:cubicBezTo>
                          <a:pt x="81970" y="178476"/>
                          <a:pt x="212033" y="88789"/>
                          <a:pt x="370611" y="41833"/>
                        </a:cubicBezTo>
                        <a:cubicBezTo>
                          <a:pt x="540157" y="-8373"/>
                          <a:pt x="680293" y="-12191"/>
                          <a:pt x="868443" y="23960"/>
                        </a:cubicBezTo>
                        <a:cubicBezTo>
                          <a:pt x="960242" y="41589"/>
                          <a:pt x="1077063" y="72378"/>
                          <a:pt x="1189255" y="133795"/>
                        </a:cubicBezTo>
                        <a:lnTo>
                          <a:pt x="1185274" y="132495"/>
                        </a:ln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01" name="" descr="8f4cd800-3462-4a45-b085-c9c991290cf6"/>
                <p:cNvSpPr/>
                <p:nvPr/>
              </p:nvSpPr>
              <p:spPr>
                <a:xfrm>
                  <a:off x="11068711" y="2057113"/>
                  <a:ext cx="783954" cy="1200790"/>
                </a:xfrm>
                <a:custGeom>
                  <a:gdLst>
                    <a:gd name="connsiteX0" fmla="*/ 763239 w 783954"/>
                    <a:gd name="connsiteY0" fmla="*/ 1200790 h 1200790"/>
                    <a:gd name="connsiteX1" fmla="*/ 783954 w 783954"/>
                    <a:gd name="connsiteY1" fmla="*/ 1188848 h 1200790"/>
                    <a:gd name="connsiteX2" fmla="*/ 653567 w 783954"/>
                    <a:gd name="connsiteY2" fmla="*/ 985751 h 1200790"/>
                    <a:gd name="connsiteX3" fmla="*/ 778673 w 783954"/>
                    <a:gd name="connsiteY3" fmla="*/ 729443 h 1200790"/>
                    <a:gd name="connsiteX4" fmla="*/ 765919 w 783954"/>
                    <a:gd name="connsiteY4" fmla="*/ 713683 h 1200790"/>
                    <a:gd name="connsiteX5" fmla="*/ 640568 w 783954"/>
                    <a:gd name="connsiteY5" fmla="*/ 965604 h 1200790"/>
                    <a:gd name="connsiteX6" fmla="*/ 468504 w 783954"/>
                    <a:gd name="connsiteY6" fmla="*/ 697597 h 1200790"/>
                    <a:gd name="connsiteX7" fmla="*/ 589306 w 783954"/>
                    <a:gd name="connsiteY7" fmla="*/ 450225 h 1200790"/>
                    <a:gd name="connsiteX8" fmla="*/ 576470 w 783954"/>
                    <a:gd name="connsiteY8" fmla="*/ 434465 h 1200790"/>
                    <a:gd name="connsiteX9" fmla="*/ 455588 w 783954"/>
                    <a:gd name="connsiteY9" fmla="*/ 677450 h 1200790"/>
                    <a:gd name="connsiteX10" fmla="*/ 294897 w 783954"/>
                    <a:gd name="connsiteY10" fmla="*/ 427235 h 1200790"/>
                    <a:gd name="connsiteX11" fmla="*/ 371830 w 783954"/>
                    <a:gd name="connsiteY11" fmla="*/ 266220 h 1200790"/>
                    <a:gd name="connsiteX12" fmla="*/ 358995 w 783954"/>
                    <a:gd name="connsiteY12" fmla="*/ 250459 h 1200790"/>
                    <a:gd name="connsiteX13" fmla="*/ 281979 w 783954"/>
                    <a:gd name="connsiteY13" fmla="*/ 407006 h 1200790"/>
                    <a:gd name="connsiteX14" fmla="*/ 155654 w 783954"/>
                    <a:gd name="connsiteY14" fmla="*/ 210490 h 1200790"/>
                    <a:gd name="connsiteX15" fmla="*/ 198304 w 783954"/>
                    <a:gd name="connsiteY15" fmla="*/ 127057 h 1200790"/>
                    <a:gd name="connsiteX16" fmla="*/ 185469 w 783954"/>
                    <a:gd name="connsiteY16" fmla="*/ 104392 h 1200790"/>
                    <a:gd name="connsiteX17" fmla="*/ 142574 w 783954"/>
                    <a:gd name="connsiteY17" fmla="*/ 190099 h 1200790"/>
                    <a:gd name="connsiteX18" fmla="*/ 20554 w 783954"/>
                    <a:gd name="connsiteY18" fmla="*/ 0 h 1200790"/>
                    <a:gd name="connsiteX19" fmla="*/ 0 w 783954"/>
                    <a:gd name="connsiteY19" fmla="*/ 6662 h 1200790"/>
                    <a:gd name="connsiteX20" fmla="*/ 152567 w 783954"/>
                    <a:gd name="connsiteY20" fmla="*/ 245341 h 1200790"/>
                    <a:gd name="connsiteX21" fmla="*/ 27865 w 783954"/>
                    <a:gd name="connsiteY21" fmla="*/ 200579 h 1200790"/>
                    <a:gd name="connsiteX22" fmla="*/ 31195 w 783954"/>
                    <a:gd name="connsiteY22" fmla="*/ 220645 h 1200790"/>
                    <a:gd name="connsiteX23" fmla="*/ 168245 w 783954"/>
                    <a:gd name="connsiteY23" fmla="*/ 272150 h 1200790"/>
                    <a:gd name="connsiteX24" fmla="*/ 167921 w 783954"/>
                    <a:gd name="connsiteY24" fmla="*/ 269307 h 1200790"/>
                    <a:gd name="connsiteX25" fmla="*/ 289129 w 783954"/>
                    <a:gd name="connsiteY25" fmla="*/ 458999 h 1200790"/>
                    <a:gd name="connsiteX26" fmla="*/ 81564 w 783954"/>
                    <a:gd name="connsiteY26" fmla="*/ 390027 h 1200790"/>
                    <a:gd name="connsiteX27" fmla="*/ 84895 w 783954"/>
                    <a:gd name="connsiteY27" fmla="*/ 410093 h 1200790"/>
                    <a:gd name="connsiteX28" fmla="*/ 306351 w 783954"/>
                    <a:gd name="connsiteY28" fmla="*/ 485889 h 1200790"/>
                    <a:gd name="connsiteX29" fmla="*/ 472891 w 783954"/>
                    <a:gd name="connsiteY29" fmla="*/ 746503 h 1200790"/>
                    <a:gd name="connsiteX30" fmla="*/ 205453 w 783954"/>
                    <a:gd name="connsiteY30" fmla="*/ 674201 h 1200790"/>
                    <a:gd name="connsiteX31" fmla="*/ 208784 w 783954"/>
                    <a:gd name="connsiteY31" fmla="*/ 694267 h 1200790"/>
                    <a:gd name="connsiteX32" fmla="*/ 489464 w 783954"/>
                    <a:gd name="connsiteY32" fmla="*/ 772337 h 1200790"/>
                    <a:gd name="connsiteX33" fmla="*/ 679969 w 783954"/>
                    <a:gd name="connsiteY33" fmla="*/ 1070483 h 1200790"/>
                    <a:gd name="connsiteX34" fmla="*/ 411556 w 783954"/>
                    <a:gd name="connsiteY34" fmla="*/ 997856 h 1200790"/>
                    <a:gd name="connsiteX35" fmla="*/ 414887 w 783954"/>
                    <a:gd name="connsiteY35" fmla="*/ 1018003 h 1200790"/>
                    <a:gd name="connsiteX36" fmla="*/ 696541 w 783954"/>
                    <a:gd name="connsiteY36" fmla="*/ 1096399 h 12007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783954" h="1200790">
                      <a:moveTo>
                        <a:pt x="763239" y="1200790"/>
                      </a:moveTo>
                      <a:lnTo>
                        <a:pt x="783954" y="1188848"/>
                      </a:lnTo>
                      <a:lnTo>
                        <a:pt x="653567" y="985751"/>
                      </a:lnTo>
                      <a:lnTo>
                        <a:pt x="778673" y="729443"/>
                      </a:lnTo>
                      <a:lnTo>
                        <a:pt x="765919" y="713683"/>
                      </a:lnTo>
                      <a:lnTo>
                        <a:pt x="640568" y="965604"/>
                      </a:lnTo>
                      <a:lnTo>
                        <a:pt x="468504" y="697597"/>
                      </a:lnTo>
                      <a:lnTo>
                        <a:pt x="589306" y="450225"/>
                      </a:lnTo>
                      <a:lnTo>
                        <a:pt x="576470" y="434465"/>
                      </a:lnTo>
                      <a:lnTo>
                        <a:pt x="455588" y="677450"/>
                      </a:lnTo>
                      <a:lnTo>
                        <a:pt x="294897" y="427235"/>
                      </a:lnTo>
                      <a:lnTo>
                        <a:pt x="371830" y="266220"/>
                      </a:lnTo>
                      <a:lnTo>
                        <a:pt x="358995" y="250459"/>
                      </a:lnTo>
                      <a:lnTo>
                        <a:pt x="281979" y="407006"/>
                      </a:lnTo>
                      <a:lnTo>
                        <a:pt x="155654" y="210490"/>
                      </a:lnTo>
                      <a:lnTo>
                        <a:pt x="198304" y="127057"/>
                      </a:lnTo>
                      <a:lnTo>
                        <a:pt x="185469" y="104392"/>
                      </a:lnTo>
                      <a:lnTo>
                        <a:pt x="142574" y="190099"/>
                      </a:lnTo>
                      <a:lnTo>
                        <a:pt x="20554" y="0"/>
                      </a:lnTo>
                      <a:lnTo>
                        <a:pt x="0" y="6662"/>
                      </a:lnTo>
                      <a:lnTo>
                        <a:pt x="152567" y="245341"/>
                      </a:lnTo>
                      <a:lnTo>
                        <a:pt x="27865" y="200579"/>
                      </a:lnTo>
                      <a:lnTo>
                        <a:pt x="31195" y="220645"/>
                      </a:lnTo>
                      <a:lnTo>
                        <a:pt x="168245" y="272150"/>
                      </a:lnTo>
                      <a:lnTo>
                        <a:pt x="167921" y="269307"/>
                      </a:lnTo>
                      <a:lnTo>
                        <a:pt x="289129" y="458999"/>
                      </a:lnTo>
                      <a:lnTo>
                        <a:pt x="81564" y="390027"/>
                      </a:lnTo>
                      <a:lnTo>
                        <a:pt x="84895" y="410093"/>
                      </a:lnTo>
                      <a:lnTo>
                        <a:pt x="306351" y="485889"/>
                      </a:lnTo>
                      <a:lnTo>
                        <a:pt x="472891" y="746503"/>
                      </a:lnTo>
                      <a:lnTo>
                        <a:pt x="205453" y="674201"/>
                      </a:lnTo>
                      <a:lnTo>
                        <a:pt x="208784" y="694267"/>
                      </a:lnTo>
                      <a:lnTo>
                        <a:pt x="489464" y="772337"/>
                      </a:lnTo>
                      <a:lnTo>
                        <a:pt x="679969" y="1070483"/>
                      </a:lnTo>
                      <a:lnTo>
                        <a:pt x="411556" y="997856"/>
                      </a:lnTo>
                      <a:lnTo>
                        <a:pt x="414887" y="1018003"/>
                      </a:lnTo>
                      <a:lnTo>
                        <a:pt x="696541" y="1096399"/>
                      </a:lnTo>
                      <a:close/>
                    </a:path>
                  </a:pathLst>
                </a:custGeom>
                <a:solidFill>
                  <a:srgbClr val="E0FACF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02" name="" descr="388b239e-1537-4b95-9952-29504bc88c64"/>
                <p:cNvSpPr/>
                <p:nvPr/>
              </p:nvSpPr>
              <p:spPr>
                <a:xfrm>
                  <a:off x="10735957" y="3368469"/>
                  <a:ext cx="824410" cy="298633"/>
                </a:xfrm>
                <a:custGeom>
                  <a:gdLst>
                    <a:gd name="connsiteX0" fmla="*/ 824411 w 824410"/>
                    <a:gd name="connsiteY0" fmla="*/ 106992 h 298633"/>
                    <a:gd name="connsiteX1" fmla="*/ 675094 w 824410"/>
                    <a:gd name="connsiteY1" fmla="*/ 128764 h 298633"/>
                    <a:gd name="connsiteX2" fmla="*/ 598485 w 824410"/>
                    <a:gd name="connsiteY2" fmla="*/ 273693 h 298633"/>
                    <a:gd name="connsiteX3" fmla="*/ 580939 w 824410"/>
                    <a:gd name="connsiteY3" fmla="*/ 276618 h 298633"/>
                    <a:gd name="connsiteX4" fmla="*/ 653647 w 824410"/>
                    <a:gd name="connsiteY4" fmla="*/ 134856 h 298633"/>
                    <a:gd name="connsiteX5" fmla="*/ 660715 w 824410"/>
                    <a:gd name="connsiteY5" fmla="*/ 130876 h 298633"/>
                    <a:gd name="connsiteX6" fmla="*/ 486133 w 824410"/>
                    <a:gd name="connsiteY6" fmla="*/ 156385 h 298633"/>
                    <a:gd name="connsiteX7" fmla="*/ 412449 w 824410"/>
                    <a:gd name="connsiteY7" fmla="*/ 295709 h 298633"/>
                    <a:gd name="connsiteX8" fmla="*/ 394902 w 824410"/>
                    <a:gd name="connsiteY8" fmla="*/ 298634 h 298633"/>
                    <a:gd name="connsiteX9" fmla="*/ 466392 w 824410"/>
                    <a:gd name="connsiteY9" fmla="*/ 159228 h 298633"/>
                    <a:gd name="connsiteX10" fmla="*/ 265082 w 824410"/>
                    <a:gd name="connsiteY10" fmla="*/ 188636 h 298633"/>
                    <a:gd name="connsiteX11" fmla="*/ 214714 w 824410"/>
                    <a:gd name="connsiteY11" fmla="*/ 282142 h 298633"/>
                    <a:gd name="connsiteX12" fmla="*/ 197167 w 824410"/>
                    <a:gd name="connsiteY12" fmla="*/ 285067 h 298633"/>
                    <a:gd name="connsiteX13" fmla="*/ 245503 w 824410"/>
                    <a:gd name="connsiteY13" fmla="*/ 191399 h 298633"/>
                    <a:gd name="connsiteX14" fmla="*/ 2762 w 824410"/>
                    <a:gd name="connsiteY14" fmla="*/ 226819 h 298633"/>
                    <a:gd name="connsiteX15" fmla="*/ 0 w 824410"/>
                    <a:gd name="connsiteY15" fmla="*/ 210165 h 298633"/>
                    <a:gd name="connsiteX16" fmla="*/ 166458 w 824410"/>
                    <a:gd name="connsiteY16" fmla="*/ 185956 h 298633"/>
                    <a:gd name="connsiteX17" fmla="*/ 75146 w 824410"/>
                    <a:gd name="connsiteY17" fmla="*/ 135100 h 298633"/>
                    <a:gd name="connsiteX18" fmla="*/ 91394 w 824410"/>
                    <a:gd name="connsiteY18" fmla="*/ 127870 h 298633"/>
                    <a:gd name="connsiteX19" fmla="*/ 192861 w 824410"/>
                    <a:gd name="connsiteY19" fmla="*/ 182056 h 298633"/>
                    <a:gd name="connsiteX20" fmla="*/ 368174 w 824410"/>
                    <a:gd name="connsiteY20" fmla="*/ 156466 h 298633"/>
                    <a:gd name="connsiteX21" fmla="*/ 246803 w 824410"/>
                    <a:gd name="connsiteY21" fmla="*/ 53374 h 298633"/>
                    <a:gd name="connsiteX22" fmla="*/ 263051 w 824410"/>
                    <a:gd name="connsiteY22" fmla="*/ 46144 h 298633"/>
                    <a:gd name="connsiteX23" fmla="*/ 390027 w 824410"/>
                    <a:gd name="connsiteY23" fmla="*/ 153379 h 298633"/>
                    <a:gd name="connsiteX24" fmla="*/ 574683 w 824410"/>
                    <a:gd name="connsiteY24" fmla="*/ 126408 h 298633"/>
                    <a:gd name="connsiteX25" fmla="*/ 444213 w 824410"/>
                    <a:gd name="connsiteY25" fmla="*/ 7230 h 298633"/>
                    <a:gd name="connsiteX26" fmla="*/ 460380 w 824410"/>
                    <a:gd name="connsiteY26" fmla="*/ 0 h 298633"/>
                    <a:gd name="connsiteX27" fmla="*/ 596617 w 824410"/>
                    <a:gd name="connsiteY27" fmla="*/ 123239 h 298633"/>
                    <a:gd name="connsiteX28" fmla="*/ 730337 w 824410"/>
                    <a:gd name="connsiteY28" fmla="*/ 103661 h 298633"/>
                    <a:gd name="connsiteX29" fmla="*/ 633744 w 824410"/>
                    <a:gd name="connsiteY29" fmla="*/ 13892 h 298633"/>
                    <a:gd name="connsiteX30" fmla="*/ 649910 w 824410"/>
                    <a:gd name="connsiteY30" fmla="*/ 6662 h 298633"/>
                    <a:gd name="connsiteX31" fmla="*/ 752190 w 824410"/>
                    <a:gd name="connsiteY31" fmla="*/ 100574 h 298633"/>
                    <a:gd name="connsiteX32" fmla="*/ 821730 w 824410"/>
                    <a:gd name="connsiteY32" fmla="*/ 90337 h 29863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824410" h="298633">
                      <a:moveTo>
                        <a:pt x="824411" y="106992"/>
                      </a:moveTo>
                      <a:lnTo>
                        <a:pt x="675094" y="128764"/>
                      </a:lnTo>
                      <a:lnTo>
                        <a:pt x="598485" y="273693"/>
                      </a:lnTo>
                      <a:lnTo>
                        <a:pt x="580939" y="276618"/>
                      </a:lnTo>
                      <a:lnTo>
                        <a:pt x="653647" y="134856"/>
                      </a:lnTo>
                      <a:lnTo>
                        <a:pt x="660715" y="130876"/>
                      </a:lnTo>
                      <a:lnTo>
                        <a:pt x="486133" y="156385"/>
                      </a:lnTo>
                      <a:lnTo>
                        <a:pt x="412449" y="295709"/>
                      </a:lnTo>
                      <a:lnTo>
                        <a:pt x="394902" y="298634"/>
                      </a:lnTo>
                      <a:lnTo>
                        <a:pt x="466392" y="159228"/>
                      </a:lnTo>
                      <a:lnTo>
                        <a:pt x="265082" y="188636"/>
                      </a:lnTo>
                      <a:lnTo>
                        <a:pt x="214714" y="282142"/>
                      </a:lnTo>
                      <a:lnTo>
                        <a:pt x="197167" y="285067"/>
                      </a:lnTo>
                      <a:lnTo>
                        <a:pt x="245503" y="191399"/>
                      </a:lnTo>
                      <a:lnTo>
                        <a:pt x="2762" y="226819"/>
                      </a:lnTo>
                      <a:lnTo>
                        <a:pt x="0" y="210165"/>
                      </a:lnTo>
                      <a:lnTo>
                        <a:pt x="166458" y="185956"/>
                      </a:lnTo>
                      <a:lnTo>
                        <a:pt x="75146" y="135100"/>
                      </a:lnTo>
                      <a:lnTo>
                        <a:pt x="91394" y="127870"/>
                      </a:lnTo>
                      <a:lnTo>
                        <a:pt x="192861" y="182056"/>
                      </a:lnTo>
                      <a:lnTo>
                        <a:pt x="368174" y="156466"/>
                      </a:lnTo>
                      <a:lnTo>
                        <a:pt x="246803" y="53374"/>
                      </a:lnTo>
                      <a:lnTo>
                        <a:pt x="263051" y="46144"/>
                      </a:lnTo>
                      <a:lnTo>
                        <a:pt x="390027" y="153379"/>
                      </a:lnTo>
                      <a:lnTo>
                        <a:pt x="574683" y="126408"/>
                      </a:lnTo>
                      <a:lnTo>
                        <a:pt x="444213" y="7230"/>
                      </a:lnTo>
                      <a:lnTo>
                        <a:pt x="460380" y="0"/>
                      </a:lnTo>
                      <a:lnTo>
                        <a:pt x="596617" y="123239"/>
                      </a:lnTo>
                      <a:lnTo>
                        <a:pt x="730337" y="103661"/>
                      </a:lnTo>
                      <a:lnTo>
                        <a:pt x="633744" y="13892"/>
                      </a:lnTo>
                      <a:lnTo>
                        <a:pt x="649910" y="6662"/>
                      </a:lnTo>
                      <a:lnTo>
                        <a:pt x="752190" y="100574"/>
                      </a:lnTo>
                      <a:lnTo>
                        <a:pt x="821730" y="90337"/>
                      </a:lnTo>
                      <a:close/>
                    </a:path>
                  </a:pathLst>
                </a:custGeom>
                <a:solidFill>
                  <a:srgbClr val="E0FACF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03" name="" descr="1a11216d-54af-4a47-b154-2c22581c2158"/>
            <p:cNvGrpSpPr/>
            <p:nvPr/>
          </p:nvGrpSpPr>
          <p:grpSpPr>
            <a:xfrm>
              <a:off x="11027117" y="3849128"/>
              <a:ext cx="1160575" cy="1379790"/>
              <a:chOff x="10933773" y="3738151"/>
              <a:chExt cx="1253920" cy="1490767"/>
            </a:xfrm>
          </p:grpSpPr>
          <p:grpSp>
            <p:nvGrpSpPr>
              <p:cNvPr id="204" name="" descr="e4e294b1-e401-4c85-a707-13452a1f7875"/>
              <p:cNvGrpSpPr/>
              <p:nvPr/>
            </p:nvGrpSpPr>
            <p:grpSpPr>
              <a:xfrm>
                <a:off x="10933773" y="3738151"/>
                <a:ext cx="1244415" cy="1490767"/>
                <a:chOff x="10933773" y="3738151"/>
                <a:chExt cx="1244415" cy="1490767"/>
              </a:xfrm>
            </p:grpSpPr>
            <p:sp>
              <p:nvSpPr>
                <p:cNvPr id="205" name="" descr="a269baf0-5b9c-4478-9a15-12856d8203b9"/>
                <p:cNvSpPr/>
                <p:nvPr/>
              </p:nvSpPr>
              <p:spPr>
                <a:xfrm>
                  <a:off x="10933773" y="3738151"/>
                  <a:ext cx="1244334" cy="892917"/>
                </a:xfrm>
                <a:custGeom>
                  <a:gdLst>
                    <a:gd name="connsiteX0" fmla="*/ 0 w 1244334"/>
                    <a:gd name="connsiteY0" fmla="*/ 111983 h 892917"/>
                    <a:gd name="connsiteX1" fmla="*/ 1244335 w 1244334"/>
                    <a:gd name="connsiteY1" fmla="*/ 892526 h 892917"/>
                    <a:gd name="connsiteX2" fmla="*/ 1244335 w 1244334"/>
                    <a:gd name="connsiteY2" fmla="*/ 86474 h 892917"/>
                    <a:gd name="connsiteX3" fmla="*/ 0 w 1244334"/>
                    <a:gd name="connsiteY3" fmla="*/ 111983 h 89291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44334" h="892917">
                      <a:moveTo>
                        <a:pt x="0" y="111983"/>
                      </a:moveTo>
                      <a:cubicBezTo>
                        <a:pt x="272231" y="411267"/>
                        <a:pt x="712139" y="908855"/>
                        <a:pt x="1244335" y="892526"/>
                      </a:cubicBezTo>
                      <a:lnTo>
                        <a:pt x="1244335" y="86474"/>
                      </a:lnTo>
                      <a:cubicBezTo>
                        <a:pt x="859668" y="-53338"/>
                        <a:pt x="358669" y="-8087"/>
                        <a:pt x="0" y="111983"/>
                      </a:cubicBezTo>
                      <a:close/>
                    </a:path>
                  </a:pathLst>
                </a:custGeom>
                <a:solidFill>
                  <a:srgbClr val="D68F3D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06" name="" descr="356ae8bc-777a-4067-8439-b0b3ef270be3"/>
                <p:cNvSpPr/>
                <p:nvPr/>
              </p:nvSpPr>
              <p:spPr>
                <a:xfrm>
                  <a:off x="11089346" y="3762559"/>
                  <a:ext cx="1088843" cy="606041"/>
                </a:xfrm>
                <a:custGeom>
                  <a:gdLst>
                    <a:gd name="connsiteX0" fmla="*/ 1050417 w 1088843"/>
                    <a:gd name="connsiteY0" fmla="*/ 395633 h 606041"/>
                    <a:gd name="connsiteX1" fmla="*/ 879166 w 1088843"/>
                    <a:gd name="connsiteY1" fmla="*/ 80345 h 606041"/>
                    <a:gd name="connsiteX2" fmla="*/ 854388 w 1088843"/>
                    <a:gd name="connsiteY2" fmla="*/ 82051 h 606041"/>
                    <a:gd name="connsiteX3" fmla="*/ 1015078 w 1088843"/>
                    <a:gd name="connsiteY3" fmla="*/ 383041 h 606041"/>
                    <a:gd name="connsiteX4" fmla="*/ 658278 w 1088843"/>
                    <a:gd name="connsiteY4" fmla="*/ 256146 h 606041"/>
                    <a:gd name="connsiteX5" fmla="*/ 506280 w 1088843"/>
                    <a:gd name="connsiteY5" fmla="*/ 11373 h 606041"/>
                    <a:gd name="connsiteX6" fmla="*/ 481502 w 1088843"/>
                    <a:gd name="connsiteY6" fmla="*/ 13079 h 606041"/>
                    <a:gd name="connsiteX7" fmla="*/ 621395 w 1088843"/>
                    <a:gd name="connsiteY7" fmla="*/ 243067 h 606041"/>
                    <a:gd name="connsiteX8" fmla="*/ 361757 w 1088843"/>
                    <a:gd name="connsiteY8" fmla="*/ 150698 h 606041"/>
                    <a:gd name="connsiteX9" fmla="*/ 365168 w 1088843"/>
                    <a:gd name="connsiteY9" fmla="*/ 150292 h 606041"/>
                    <a:gd name="connsiteX10" fmla="*/ 265732 w 1088843"/>
                    <a:gd name="connsiteY10" fmla="*/ 0 h 606041"/>
                    <a:gd name="connsiteX11" fmla="*/ 240873 w 1088843"/>
                    <a:gd name="connsiteY11" fmla="*/ 1787 h 606041"/>
                    <a:gd name="connsiteX12" fmla="*/ 328854 w 1088843"/>
                    <a:gd name="connsiteY12" fmla="*/ 138999 h 606041"/>
                    <a:gd name="connsiteX13" fmla="*/ 2194 w 1088843"/>
                    <a:gd name="connsiteY13" fmla="*/ 22747 h 606041"/>
                    <a:gd name="connsiteX14" fmla="*/ 0 w 1088843"/>
                    <a:gd name="connsiteY14" fmla="*/ 49231 h 606041"/>
                    <a:gd name="connsiteX15" fmla="*/ 260370 w 1088843"/>
                    <a:gd name="connsiteY15" fmla="*/ 142574 h 606041"/>
                    <a:gd name="connsiteX16" fmla="*/ 170195 w 1088843"/>
                    <a:gd name="connsiteY16" fmla="*/ 218126 h 606041"/>
                    <a:gd name="connsiteX17" fmla="*/ 200741 w 1088843"/>
                    <a:gd name="connsiteY17" fmla="*/ 227144 h 606041"/>
                    <a:gd name="connsiteX18" fmla="*/ 288235 w 1088843"/>
                    <a:gd name="connsiteY18" fmla="*/ 152566 h 606041"/>
                    <a:gd name="connsiteX19" fmla="*/ 557542 w 1088843"/>
                    <a:gd name="connsiteY19" fmla="*/ 248997 h 606041"/>
                    <a:gd name="connsiteX20" fmla="*/ 392464 w 1088843"/>
                    <a:gd name="connsiteY20" fmla="*/ 385478 h 606041"/>
                    <a:gd name="connsiteX21" fmla="*/ 414886 w 1088843"/>
                    <a:gd name="connsiteY21" fmla="*/ 396445 h 606041"/>
                    <a:gd name="connsiteX22" fmla="*/ 585163 w 1088843"/>
                    <a:gd name="connsiteY22" fmla="*/ 258827 h 606041"/>
                    <a:gd name="connsiteX23" fmla="*/ 927909 w 1088843"/>
                    <a:gd name="connsiteY23" fmla="*/ 381660 h 606041"/>
                    <a:gd name="connsiteX24" fmla="*/ 672170 w 1088843"/>
                    <a:gd name="connsiteY24" fmla="*/ 595155 h 606041"/>
                    <a:gd name="connsiteX25" fmla="*/ 694510 w 1088843"/>
                    <a:gd name="connsiteY25" fmla="*/ 606041 h 606041"/>
                    <a:gd name="connsiteX26" fmla="*/ 955449 w 1088843"/>
                    <a:gd name="connsiteY26" fmla="*/ 391489 h 606041"/>
                    <a:gd name="connsiteX27" fmla="*/ 1088844 w 1088843"/>
                    <a:gd name="connsiteY27" fmla="*/ 439258 h 606041"/>
                    <a:gd name="connsiteX28" fmla="*/ 1088844 w 1088843"/>
                    <a:gd name="connsiteY28" fmla="*/ 409281 h 6060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88843" h="606041">
                      <a:moveTo>
                        <a:pt x="1050417" y="395633"/>
                      </a:moveTo>
                      <a:lnTo>
                        <a:pt x="879166" y="80345"/>
                      </a:lnTo>
                      <a:lnTo>
                        <a:pt x="854388" y="82051"/>
                      </a:lnTo>
                      <a:lnTo>
                        <a:pt x="1015078" y="383041"/>
                      </a:lnTo>
                      <a:lnTo>
                        <a:pt x="658278" y="256146"/>
                      </a:lnTo>
                      <a:lnTo>
                        <a:pt x="506280" y="11373"/>
                      </a:lnTo>
                      <a:lnTo>
                        <a:pt x="481502" y="13079"/>
                      </a:lnTo>
                      <a:lnTo>
                        <a:pt x="621395" y="243067"/>
                      </a:lnTo>
                      <a:lnTo>
                        <a:pt x="361757" y="150698"/>
                      </a:lnTo>
                      <a:lnTo>
                        <a:pt x="365168" y="150292"/>
                      </a:lnTo>
                      <a:lnTo>
                        <a:pt x="265732" y="0"/>
                      </a:lnTo>
                      <a:lnTo>
                        <a:pt x="240873" y="1787"/>
                      </a:lnTo>
                      <a:lnTo>
                        <a:pt x="328854" y="138999"/>
                      </a:lnTo>
                      <a:lnTo>
                        <a:pt x="2194" y="22747"/>
                      </a:lnTo>
                      <a:lnTo>
                        <a:pt x="0" y="49231"/>
                      </a:lnTo>
                      <a:lnTo>
                        <a:pt x="260370" y="142574"/>
                      </a:lnTo>
                      <a:lnTo>
                        <a:pt x="170195" y="218126"/>
                      </a:lnTo>
                      <a:lnTo>
                        <a:pt x="200741" y="227144"/>
                      </a:lnTo>
                      <a:lnTo>
                        <a:pt x="288235" y="152566"/>
                      </a:lnTo>
                      <a:lnTo>
                        <a:pt x="557542" y="248997"/>
                      </a:lnTo>
                      <a:lnTo>
                        <a:pt x="392464" y="385478"/>
                      </a:lnTo>
                      <a:lnTo>
                        <a:pt x="414886" y="396445"/>
                      </a:lnTo>
                      <a:lnTo>
                        <a:pt x="585163" y="258827"/>
                      </a:lnTo>
                      <a:lnTo>
                        <a:pt x="927909" y="381660"/>
                      </a:lnTo>
                      <a:lnTo>
                        <a:pt x="672170" y="595155"/>
                      </a:lnTo>
                      <a:lnTo>
                        <a:pt x="694510" y="606041"/>
                      </a:lnTo>
                      <a:lnTo>
                        <a:pt x="955449" y="391489"/>
                      </a:lnTo>
                      <a:lnTo>
                        <a:pt x="1088844" y="439258"/>
                      </a:lnTo>
                      <a:lnTo>
                        <a:pt x="1088844" y="409281"/>
                      </a:lnTo>
                      <a:close/>
                    </a:path>
                  </a:pathLst>
                </a:custGeom>
                <a:solidFill>
                  <a:srgbClr val="FFE6BD">
                    <a:alpha val="49000"/>
                  </a:srgbClr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07" name="" descr="60adbc09-be4b-4ece-b606-c0ebf2edcbe7"/>
                <p:cNvSpPr/>
                <p:nvPr/>
              </p:nvSpPr>
              <p:spPr>
                <a:xfrm>
                  <a:off x="11355240" y="4432778"/>
                  <a:ext cx="822949" cy="796139"/>
                </a:xfrm>
                <a:custGeom>
                  <a:gdLst>
                    <a:gd name="connsiteX0" fmla="*/ 0 w 822949"/>
                    <a:gd name="connsiteY0" fmla="*/ 796140 h 796139"/>
                    <a:gd name="connsiteX1" fmla="*/ 822949 w 822949"/>
                    <a:gd name="connsiteY1" fmla="*/ 608073 h 796139"/>
                    <a:gd name="connsiteX2" fmla="*/ 822949 w 822949"/>
                    <a:gd name="connsiteY2" fmla="*/ 0 h 796139"/>
                    <a:gd name="connsiteX3" fmla="*/ 0 w 822949"/>
                    <a:gd name="connsiteY3" fmla="*/ 796140 h 79613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949" h="796139">
                      <a:moveTo>
                        <a:pt x="0" y="796140"/>
                      </a:moveTo>
                      <a:cubicBezTo>
                        <a:pt x="229093" y="783467"/>
                        <a:pt x="576064" y="768600"/>
                        <a:pt x="822949" y="608073"/>
                      </a:cubicBezTo>
                      <a:lnTo>
                        <a:pt x="822949" y="0"/>
                      </a:lnTo>
                      <a:cubicBezTo>
                        <a:pt x="447707" y="28759"/>
                        <a:pt x="127870" y="453800"/>
                        <a:pt x="0" y="796140"/>
                      </a:cubicBezTo>
                      <a:close/>
                    </a:path>
                  </a:pathLst>
                </a:custGeom>
                <a:solidFill>
                  <a:srgbClr val="B58F3D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8" name="" descr="2271f6d3-1f60-4354-bc23-df6ef04415fc"/>
              <p:cNvGrpSpPr/>
              <p:nvPr/>
            </p:nvGrpSpPr>
            <p:grpSpPr>
              <a:xfrm>
                <a:off x="11498789" y="4533758"/>
                <a:ext cx="688904" cy="584837"/>
                <a:chOff x="11498789" y="4533758"/>
                <a:chExt cx="688904" cy="584837"/>
              </a:xfrm>
              <a:solidFill>
                <a:srgbClr val="FFE6BD">
                  <a:alpha val="49000"/>
                </a:srgbClr>
              </a:solidFill>
            </p:grpSpPr>
            <p:sp>
              <p:nvSpPr>
                <p:cNvPr id="209" name="" descr="6933df23-e7a7-4ee2-92c4-af142ab05aae"/>
                <p:cNvSpPr/>
                <p:nvPr/>
              </p:nvSpPr>
              <p:spPr>
                <a:xfrm>
                  <a:off x="11498789" y="4686000"/>
                  <a:ext cx="688904" cy="432596"/>
                </a:xfrm>
                <a:custGeom>
                  <a:gdLst>
                    <a:gd name="connsiteX0" fmla="*/ 611240 w 688904"/>
                    <a:gd name="connsiteY0" fmla="*/ 47443 h 432596"/>
                    <a:gd name="connsiteX1" fmla="*/ 385396 w 688904"/>
                    <a:gd name="connsiteY1" fmla="*/ 5849 h 432596"/>
                    <a:gd name="connsiteX2" fmla="*/ 376135 w 688904"/>
                    <a:gd name="connsiteY2" fmla="*/ 18928 h 432596"/>
                    <a:gd name="connsiteX3" fmla="*/ 590606 w 688904"/>
                    <a:gd name="connsiteY3" fmla="*/ 60036 h 432596"/>
                    <a:gd name="connsiteX4" fmla="*/ 382553 w 688904"/>
                    <a:gd name="connsiteY4" fmla="*/ 187174 h 432596"/>
                    <a:gd name="connsiteX5" fmla="*/ 199522 w 688904"/>
                    <a:gd name="connsiteY5" fmla="*/ 164346 h 432596"/>
                    <a:gd name="connsiteX6" fmla="*/ 190179 w 688904"/>
                    <a:gd name="connsiteY6" fmla="*/ 177425 h 432596"/>
                    <a:gd name="connsiteX7" fmla="*/ 361106 w 688904"/>
                    <a:gd name="connsiteY7" fmla="*/ 200253 h 432596"/>
                    <a:gd name="connsiteX8" fmla="*/ 209677 w 688904"/>
                    <a:gd name="connsiteY8" fmla="*/ 292784 h 432596"/>
                    <a:gd name="connsiteX9" fmla="*/ 210896 w 688904"/>
                    <a:gd name="connsiteY9" fmla="*/ 290835 h 432596"/>
                    <a:gd name="connsiteX10" fmla="*/ 95942 w 688904"/>
                    <a:gd name="connsiteY10" fmla="*/ 279949 h 432596"/>
                    <a:gd name="connsiteX11" fmla="*/ 86681 w 688904"/>
                    <a:gd name="connsiteY11" fmla="*/ 293109 h 432596"/>
                    <a:gd name="connsiteX12" fmla="*/ 190505 w 688904"/>
                    <a:gd name="connsiteY12" fmla="*/ 304483 h 432596"/>
                    <a:gd name="connsiteX13" fmla="*/ 0 w 688904"/>
                    <a:gd name="connsiteY13" fmla="*/ 420817 h 432596"/>
                    <a:gd name="connsiteX14" fmla="*/ 12267 w 688904"/>
                    <a:gd name="connsiteY14" fmla="*/ 432596 h 432596"/>
                    <a:gd name="connsiteX15" fmla="*/ 164427 w 688904"/>
                    <a:gd name="connsiteY15" fmla="*/ 340147 h 432596"/>
                    <a:gd name="connsiteX16" fmla="*/ 165158 w 688904"/>
                    <a:gd name="connsiteY16" fmla="*/ 415617 h 432596"/>
                    <a:gd name="connsiteX17" fmla="*/ 181974 w 688904"/>
                    <a:gd name="connsiteY17" fmla="*/ 404082 h 432596"/>
                    <a:gd name="connsiteX18" fmla="*/ 180675 w 688904"/>
                    <a:gd name="connsiteY18" fmla="*/ 330235 h 432596"/>
                    <a:gd name="connsiteX19" fmla="*/ 338034 w 688904"/>
                    <a:gd name="connsiteY19" fmla="*/ 234618 h 432596"/>
                    <a:gd name="connsiteX20" fmla="*/ 338440 w 688904"/>
                    <a:gd name="connsiteY20" fmla="*/ 372073 h 432596"/>
                    <a:gd name="connsiteX21" fmla="*/ 353063 w 688904"/>
                    <a:gd name="connsiteY21" fmla="*/ 365331 h 432596"/>
                    <a:gd name="connsiteX22" fmla="*/ 354120 w 688904"/>
                    <a:gd name="connsiteY22" fmla="*/ 224788 h 432596"/>
                    <a:gd name="connsiteX23" fmla="*/ 554455 w 688904"/>
                    <a:gd name="connsiteY23" fmla="*/ 103011 h 432596"/>
                    <a:gd name="connsiteX24" fmla="*/ 556160 w 688904"/>
                    <a:gd name="connsiteY24" fmla="*/ 316913 h 432596"/>
                    <a:gd name="connsiteX25" fmla="*/ 570621 w 688904"/>
                    <a:gd name="connsiteY25" fmla="*/ 310170 h 432596"/>
                    <a:gd name="connsiteX26" fmla="*/ 570540 w 688904"/>
                    <a:gd name="connsiteY26" fmla="*/ 93262 h 432596"/>
                    <a:gd name="connsiteX27" fmla="*/ 688904 w 688904"/>
                    <a:gd name="connsiteY27" fmla="*/ 21285 h 432596"/>
                    <a:gd name="connsiteX28" fmla="*/ 688904 w 688904"/>
                    <a:gd name="connsiteY28" fmla="*/ 0 h 43259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688904" h="432596">
                      <a:moveTo>
                        <a:pt x="611240" y="47443"/>
                      </a:moveTo>
                      <a:lnTo>
                        <a:pt x="385396" y="5849"/>
                      </a:lnTo>
                      <a:lnTo>
                        <a:pt x="376135" y="18928"/>
                      </a:lnTo>
                      <a:lnTo>
                        <a:pt x="590606" y="60036"/>
                      </a:lnTo>
                      <a:lnTo>
                        <a:pt x="382553" y="187174"/>
                      </a:lnTo>
                      <a:lnTo>
                        <a:pt x="199522" y="164346"/>
                      </a:lnTo>
                      <a:lnTo>
                        <a:pt x="190179" y="177425"/>
                      </a:lnTo>
                      <a:lnTo>
                        <a:pt x="361106" y="200253"/>
                      </a:lnTo>
                      <a:lnTo>
                        <a:pt x="209677" y="292784"/>
                      </a:lnTo>
                      <a:lnTo>
                        <a:pt x="210896" y="290835"/>
                      </a:lnTo>
                      <a:lnTo>
                        <a:pt x="95942" y="279949"/>
                      </a:lnTo>
                      <a:lnTo>
                        <a:pt x="86681" y="293109"/>
                      </a:lnTo>
                      <a:lnTo>
                        <a:pt x="190505" y="304483"/>
                      </a:lnTo>
                      <a:lnTo>
                        <a:pt x="0" y="420817"/>
                      </a:lnTo>
                      <a:lnTo>
                        <a:pt x="12267" y="432596"/>
                      </a:lnTo>
                      <a:lnTo>
                        <a:pt x="164427" y="340147"/>
                      </a:lnTo>
                      <a:lnTo>
                        <a:pt x="165158" y="415617"/>
                      </a:lnTo>
                      <a:lnTo>
                        <a:pt x="181974" y="404082"/>
                      </a:lnTo>
                      <a:lnTo>
                        <a:pt x="180675" y="330235"/>
                      </a:lnTo>
                      <a:lnTo>
                        <a:pt x="338034" y="234618"/>
                      </a:lnTo>
                      <a:lnTo>
                        <a:pt x="338440" y="372073"/>
                      </a:lnTo>
                      <a:lnTo>
                        <a:pt x="353063" y="365331"/>
                      </a:lnTo>
                      <a:lnTo>
                        <a:pt x="354120" y="224788"/>
                      </a:lnTo>
                      <a:lnTo>
                        <a:pt x="554455" y="103011"/>
                      </a:lnTo>
                      <a:lnTo>
                        <a:pt x="556160" y="316913"/>
                      </a:lnTo>
                      <a:lnTo>
                        <a:pt x="570621" y="310170"/>
                      </a:lnTo>
                      <a:lnTo>
                        <a:pt x="570540" y="93262"/>
                      </a:lnTo>
                      <a:lnTo>
                        <a:pt x="688904" y="21285"/>
                      </a:lnTo>
                      <a:lnTo>
                        <a:pt x="688904" y="0"/>
                      </a:lnTo>
                      <a:close/>
                    </a:path>
                  </a:pathLst>
                </a:custGeom>
                <a:solidFill>
                  <a:srgbClr val="FFE6BD">
                    <a:alpha val="49000"/>
                  </a:srgbClr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0" name="" descr="1a12417e-efa5-425a-a4ad-01173331d773"/>
                <p:cNvSpPr/>
                <p:nvPr/>
              </p:nvSpPr>
              <p:spPr>
                <a:xfrm>
                  <a:off x="12132776" y="4533758"/>
                  <a:ext cx="54917" cy="23640"/>
                </a:xfrm>
                <a:custGeom>
                  <a:gdLst>
                    <a:gd name="connsiteX0" fmla="*/ 9261 w 54917"/>
                    <a:gd name="connsiteY0" fmla="*/ 0 h 23640"/>
                    <a:gd name="connsiteX1" fmla="*/ 0 w 54917"/>
                    <a:gd name="connsiteY1" fmla="*/ 13079 h 23640"/>
                    <a:gd name="connsiteX2" fmla="*/ 54917 w 54917"/>
                    <a:gd name="connsiteY2" fmla="*/ 23640 h 23640"/>
                    <a:gd name="connsiteX3" fmla="*/ 54917 w 54917"/>
                    <a:gd name="connsiteY3" fmla="*/ 8367 h 2364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4917" h="23640">
                      <a:moveTo>
                        <a:pt x="9261" y="0"/>
                      </a:moveTo>
                      <a:lnTo>
                        <a:pt x="0" y="13079"/>
                      </a:lnTo>
                      <a:lnTo>
                        <a:pt x="54917" y="23640"/>
                      </a:lnTo>
                      <a:lnTo>
                        <a:pt x="54917" y="8367"/>
                      </a:lnTo>
                      <a:close/>
                    </a:path>
                  </a:pathLst>
                </a:custGeom>
                <a:solidFill>
                  <a:srgbClr val="FFE6BD">
                    <a:alpha val="49000"/>
                  </a:srgbClr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11" name="" descr="a6ea5ae3-fc9b-40a5-b473-019a26413579"/>
            <p:cNvGrpSpPr/>
            <p:nvPr/>
          </p:nvGrpSpPr>
          <p:grpSpPr>
            <a:xfrm>
              <a:off x="9859615" y="4599818"/>
              <a:ext cx="938814" cy="2250951"/>
              <a:chOff x="9859615" y="4599818"/>
              <a:chExt cx="938814" cy="2250951"/>
            </a:xfrm>
          </p:grpSpPr>
          <p:sp>
            <p:nvSpPr>
              <p:cNvPr id="212" name="" descr="22b5814a-8762-4ab1-89c6-3e61bbb7e9c9"/>
              <p:cNvSpPr/>
              <p:nvPr/>
            </p:nvSpPr>
            <p:spPr>
              <a:xfrm>
                <a:off x="10347464" y="6595336"/>
                <a:ext cx="450965" cy="251290"/>
              </a:xfrm>
              <a:custGeom>
                <a:gdLst>
                  <a:gd name="connsiteX0" fmla="*/ 68738 w 450965"/>
                  <a:gd name="connsiteY0" fmla="*/ 23416 h 251290"/>
                  <a:gd name="connsiteX1" fmla="*/ 235764 w 450965"/>
                  <a:gd name="connsiteY1" fmla="*/ 251290 h 251290"/>
                  <a:gd name="connsiteX2" fmla="*/ 450966 w 450965"/>
                  <a:gd name="connsiteY2" fmla="*/ 251290 h 251290"/>
                  <a:gd name="connsiteX3" fmla="*/ 68738 w 450965"/>
                  <a:gd name="connsiteY3" fmla="*/ 23416 h 25129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0964" h="251290">
                    <a:moveTo>
                      <a:pt x="68738" y="23416"/>
                    </a:moveTo>
                    <a:cubicBezTo>
                      <a:pt x="-119899" y="136094"/>
                      <a:pt x="128041" y="207016"/>
                      <a:pt x="235764" y="251290"/>
                    </a:cubicBezTo>
                    <a:lnTo>
                      <a:pt x="450966" y="251290"/>
                    </a:lnTo>
                    <a:cubicBezTo>
                      <a:pt x="373546" y="120821"/>
                      <a:pt x="218704" y="-66109"/>
                      <a:pt x="68738" y="23416"/>
                    </a:cubicBezTo>
                    <a:close/>
                  </a:path>
                </a:pathLst>
              </a:custGeom>
              <a:solidFill>
                <a:srgbClr val="759E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13" name="" descr="1ac47312-4bdb-47e9-b83c-5b1b98cc1500"/>
              <p:cNvGrpSpPr/>
              <p:nvPr/>
            </p:nvGrpSpPr>
            <p:grpSpPr>
              <a:xfrm>
                <a:off x="9859615" y="4599818"/>
                <a:ext cx="925115" cy="2250951"/>
                <a:chOff x="9859615" y="4599818"/>
                <a:chExt cx="925115" cy="2250951"/>
              </a:xfrm>
            </p:grpSpPr>
            <p:sp>
              <p:nvSpPr>
                <p:cNvPr id="214" name="" descr="0a26cfe0-111e-42e9-bfec-cac93d1677b6"/>
                <p:cNvSpPr/>
                <p:nvPr/>
              </p:nvSpPr>
              <p:spPr>
                <a:xfrm>
                  <a:off x="10346986" y="4789335"/>
                  <a:ext cx="39563" cy="2061433"/>
                </a:xfrm>
                <a:custGeom>
                  <a:gdLst>
                    <a:gd name="connsiteX0" fmla="*/ 0 w 39563"/>
                    <a:gd name="connsiteY0" fmla="*/ 0 h 2061433"/>
                    <a:gd name="connsiteX1" fmla="*/ 39563 w 39563"/>
                    <a:gd name="connsiteY1" fmla="*/ 0 h 2061433"/>
                    <a:gd name="connsiteX2" fmla="*/ 39563 w 39563"/>
                    <a:gd name="connsiteY2" fmla="*/ 2061434 h 2061433"/>
                    <a:gd name="connsiteX3" fmla="*/ 0 w 39563"/>
                    <a:gd name="connsiteY3" fmla="*/ 2061434 h 206143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563" h="2061433">
                      <a:moveTo>
                        <a:pt x="0" y="0"/>
                      </a:moveTo>
                      <a:lnTo>
                        <a:pt x="39563" y="0"/>
                      </a:lnTo>
                      <a:lnTo>
                        <a:pt x="39563" y="2061434"/>
                      </a:lnTo>
                      <a:lnTo>
                        <a:pt x="0" y="2061434"/>
                      </a:lnTo>
                      <a:close/>
                    </a:path>
                  </a:pathLst>
                </a:custGeom>
                <a:solidFill>
                  <a:srgbClr val="C7E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15" name="" descr="180dc0df-1953-4247-9502-fa31e73187ad"/>
                <p:cNvGrpSpPr/>
                <p:nvPr/>
              </p:nvGrpSpPr>
              <p:grpSpPr>
                <a:xfrm>
                  <a:off x="10341299" y="5473521"/>
                  <a:ext cx="394333" cy="442027"/>
                  <a:chOff x="10341299" y="5473521"/>
                  <a:chExt cx="394333" cy="442027"/>
                </a:xfrm>
              </p:grpSpPr>
              <p:sp>
                <p:nvSpPr>
                  <p:cNvPr id="216" name="" descr="d776e2a3-9092-45a7-a531-6084623b1019"/>
                  <p:cNvSpPr/>
                  <p:nvPr/>
                </p:nvSpPr>
                <p:spPr>
                  <a:xfrm>
                    <a:off x="10484442" y="5473521"/>
                    <a:ext cx="239873" cy="290029"/>
                  </a:xfrm>
                  <a:custGeom>
                    <a:gdLst>
                      <a:gd name="connsiteX0" fmla="*/ 142573 w 239873"/>
                      <a:gd name="connsiteY0" fmla="*/ 216021 h 290029"/>
                      <a:gd name="connsiteX1" fmla="*/ 170520 w 239873"/>
                      <a:gd name="connsiteY1" fmla="*/ 183607 h 290029"/>
                      <a:gd name="connsiteX2" fmla="*/ 195216 w 239873"/>
                      <a:gd name="connsiteY2" fmla="*/ 154848 h 290029"/>
                      <a:gd name="connsiteX3" fmla="*/ 214470 w 239873"/>
                      <a:gd name="connsiteY3" fmla="*/ 121784 h 290029"/>
                      <a:gd name="connsiteX4" fmla="*/ 230312 w 239873"/>
                      <a:gd name="connsiteY4" fmla="*/ 78321 h 290029"/>
                      <a:gd name="connsiteX5" fmla="*/ 221781 w 239873"/>
                      <a:gd name="connsiteY5" fmla="*/ 49563 h 290029"/>
                      <a:gd name="connsiteX6" fmla="*/ 195216 w 239873"/>
                      <a:gd name="connsiteY6" fmla="*/ 16498 h 290029"/>
                      <a:gd name="connsiteX7" fmla="*/ 144279 w 239873"/>
                      <a:gd name="connsiteY7" fmla="*/ 29903 h 290029"/>
                      <a:gd name="connsiteX8" fmla="*/ 108210 w 239873"/>
                      <a:gd name="connsiteY8" fmla="*/ 45501 h 290029"/>
                      <a:gd name="connsiteX9" fmla="*/ 78476 w 239873"/>
                      <a:gd name="connsiteY9" fmla="*/ 77021 h 290029"/>
                      <a:gd name="connsiteX10" fmla="*/ 37694 w 239873"/>
                      <a:gd name="connsiteY10" fmla="*/ 117397 h 290029"/>
                      <a:gd name="connsiteX11" fmla="*/ 0 w 239873"/>
                      <a:gd name="connsiteY11" fmla="*/ 290030 h 290029"/>
                      <a:gd name="connsiteX12" fmla="*/ 142573 w 239873"/>
                      <a:gd name="connsiteY12" fmla="*/ 216021 h 29002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39873" h="290029">
                        <a:moveTo>
                          <a:pt x="142573" y="216021"/>
                        </a:moveTo>
                        <a:cubicBezTo>
                          <a:pt x="163452" y="225364"/>
                          <a:pt x="195623" y="201723"/>
                          <a:pt x="170520" y="183607"/>
                        </a:cubicBezTo>
                        <a:cubicBezTo>
                          <a:pt x="187986" y="186531"/>
                          <a:pt x="207808" y="173208"/>
                          <a:pt x="195216" y="154848"/>
                        </a:cubicBezTo>
                        <a:cubicBezTo>
                          <a:pt x="214064" y="154036"/>
                          <a:pt x="230312" y="136651"/>
                          <a:pt x="214470" y="121784"/>
                        </a:cubicBezTo>
                        <a:cubicBezTo>
                          <a:pt x="233074" y="116503"/>
                          <a:pt x="250052" y="91563"/>
                          <a:pt x="230312" y="78321"/>
                        </a:cubicBezTo>
                        <a:cubicBezTo>
                          <a:pt x="245828" y="65567"/>
                          <a:pt x="242091" y="47776"/>
                          <a:pt x="221781" y="49563"/>
                        </a:cubicBezTo>
                        <a:cubicBezTo>
                          <a:pt x="245178" y="30553"/>
                          <a:pt x="219263" y="-237"/>
                          <a:pt x="195216" y="16498"/>
                        </a:cubicBezTo>
                        <a:cubicBezTo>
                          <a:pt x="185793" y="-13560"/>
                          <a:pt x="147854" y="1388"/>
                          <a:pt x="144279" y="29903"/>
                        </a:cubicBezTo>
                        <a:cubicBezTo>
                          <a:pt x="130062" y="9918"/>
                          <a:pt x="109428" y="28197"/>
                          <a:pt x="108210" y="45501"/>
                        </a:cubicBezTo>
                        <a:cubicBezTo>
                          <a:pt x="87819" y="32665"/>
                          <a:pt x="71003" y="55980"/>
                          <a:pt x="78476" y="77021"/>
                        </a:cubicBezTo>
                        <a:cubicBezTo>
                          <a:pt x="55730" y="69872"/>
                          <a:pt x="29002" y="94488"/>
                          <a:pt x="37694" y="117397"/>
                        </a:cubicBezTo>
                        <a:lnTo>
                          <a:pt x="0" y="290030"/>
                        </a:lnTo>
                        <a:lnTo>
                          <a:pt x="142573" y="216021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17" name="" descr="90156f16-99f5-461d-b8f1-827fc055ccbf"/>
                  <p:cNvSpPr/>
                  <p:nvPr/>
                </p:nvSpPr>
                <p:spPr>
                  <a:xfrm>
                    <a:off x="10372332" y="5673700"/>
                    <a:ext cx="363299" cy="220063"/>
                  </a:xfrm>
                  <a:custGeom>
                    <a:gdLst>
                      <a:gd name="connsiteX0" fmla="*/ 0 w 363299"/>
                      <a:gd name="connsiteY0" fmla="*/ 206671 h 220063"/>
                      <a:gd name="connsiteX1" fmla="*/ 363300 w 363299"/>
                      <a:gd name="connsiteY1" fmla="*/ 0 h 220063"/>
                      <a:gd name="connsiteX2" fmla="*/ 0 w 363299"/>
                      <a:gd name="connsiteY2" fmla="*/ 206671 h 22006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63299" h="220062">
                        <a:moveTo>
                          <a:pt x="0" y="206671"/>
                        </a:moveTo>
                        <a:cubicBezTo>
                          <a:pt x="0" y="206671"/>
                          <a:pt x="54105" y="13323"/>
                          <a:pt x="363300" y="0"/>
                        </a:cubicBezTo>
                        <a:cubicBezTo>
                          <a:pt x="363300" y="0"/>
                          <a:pt x="135344" y="284174"/>
                          <a:pt x="0" y="206671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18" name="" descr="f9a1ea79-9efb-4e12-85aa-2fcf95cb1beb"/>
                  <p:cNvSpPr/>
                  <p:nvPr/>
                </p:nvSpPr>
                <p:spPr>
                  <a:xfrm>
                    <a:off x="10350257" y="5513904"/>
                    <a:ext cx="188527" cy="370773"/>
                  </a:xfrm>
                  <a:custGeom>
                    <a:gdLst>
                      <a:gd name="connsiteX0" fmla="*/ 25244 w 188527"/>
                      <a:gd name="connsiteY0" fmla="*/ 370774 h 370773"/>
                      <a:gd name="connsiteX1" fmla="*/ 179922 w 188527"/>
                      <a:gd name="connsiteY1" fmla="*/ 0 h 370773"/>
                      <a:gd name="connsiteX2" fmla="*/ 25244 w 188527"/>
                      <a:gd name="connsiteY2" fmla="*/ 370774 h 370773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88527" h="370773">
                        <a:moveTo>
                          <a:pt x="25244" y="370774"/>
                        </a:moveTo>
                        <a:cubicBezTo>
                          <a:pt x="25244" y="370774"/>
                          <a:pt x="232727" y="264676"/>
                          <a:pt x="179922" y="0"/>
                        </a:cubicBezTo>
                        <a:cubicBezTo>
                          <a:pt x="179922" y="0"/>
                          <a:pt x="-80448" y="189936"/>
                          <a:pt x="25244" y="370774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19" name="" descr="40337f98-c82f-4798-9ef5-c1a9fdb6b664"/>
                  <p:cNvSpPr/>
                  <p:nvPr/>
                </p:nvSpPr>
                <p:spPr>
                  <a:xfrm>
                    <a:off x="10341299" y="5852751"/>
                    <a:ext cx="64422" cy="62797"/>
                  </a:xfrm>
                  <a:custGeom>
                    <a:gdLst>
                      <a:gd name="connsiteX0" fmla="*/ 64423 w 64422"/>
                      <a:gd name="connsiteY0" fmla="*/ 35014 h 62797"/>
                      <a:gd name="connsiteX1" fmla="*/ 42082 w 64422"/>
                      <a:gd name="connsiteY1" fmla="*/ 62797 h 62797"/>
                      <a:gd name="connsiteX2" fmla="*/ 0 w 64422"/>
                      <a:gd name="connsiteY2" fmla="*/ 31115 h 62797"/>
                      <a:gd name="connsiteX3" fmla="*/ 21447 w 64422"/>
                      <a:gd name="connsiteY3" fmla="*/ 0 h 627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4422" h="62797">
                        <a:moveTo>
                          <a:pt x="64423" y="35014"/>
                        </a:moveTo>
                        <a:lnTo>
                          <a:pt x="42082" y="62797"/>
                        </a:lnTo>
                        <a:lnTo>
                          <a:pt x="0" y="31115"/>
                        </a:lnTo>
                        <a:lnTo>
                          <a:pt x="21447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20" name="" descr="bc52faab-cf1e-4401-b3ff-f6a172c2c219"/>
                <p:cNvGrpSpPr/>
                <p:nvPr/>
              </p:nvGrpSpPr>
              <p:grpSpPr>
                <a:xfrm>
                  <a:off x="10148926" y="5276772"/>
                  <a:ext cx="237799" cy="305697"/>
                  <a:chOff x="10148926" y="5276772"/>
                  <a:chExt cx="237799" cy="305697"/>
                </a:xfrm>
              </p:grpSpPr>
              <p:sp>
                <p:nvSpPr>
                  <p:cNvPr id="221" name="" descr="38b3da43-d285-49bf-b2de-158fcdceda32"/>
                  <p:cNvSpPr/>
                  <p:nvPr/>
                </p:nvSpPr>
                <p:spPr>
                  <a:xfrm>
                    <a:off x="10165343" y="5276772"/>
                    <a:ext cx="136880" cy="200006"/>
                  </a:xfrm>
                  <a:custGeom>
                    <a:gdLst>
                      <a:gd name="connsiteX0" fmla="*/ 51824 w 136880"/>
                      <a:gd name="connsiteY0" fmla="*/ 141027 h 200006"/>
                      <a:gd name="connsiteX1" fmla="*/ 36632 w 136880"/>
                      <a:gd name="connsiteY1" fmla="*/ 117955 h 200006"/>
                      <a:gd name="connsiteX2" fmla="*/ 23146 w 136880"/>
                      <a:gd name="connsiteY2" fmla="*/ 97483 h 200006"/>
                      <a:gd name="connsiteX3" fmla="*/ 13559 w 136880"/>
                      <a:gd name="connsiteY3" fmla="*/ 74736 h 200006"/>
                      <a:gd name="connsiteX4" fmla="*/ 6980 w 136880"/>
                      <a:gd name="connsiteY4" fmla="*/ 45652 h 200006"/>
                      <a:gd name="connsiteX5" fmla="*/ 14778 w 136880"/>
                      <a:gd name="connsiteY5" fmla="*/ 27942 h 200006"/>
                      <a:gd name="connsiteX6" fmla="*/ 34438 w 136880"/>
                      <a:gd name="connsiteY6" fmla="*/ 9014 h 200006"/>
                      <a:gd name="connsiteX7" fmla="*/ 65959 w 136880"/>
                      <a:gd name="connsiteY7" fmla="*/ 21768 h 200006"/>
                      <a:gd name="connsiteX8" fmla="*/ 87731 w 136880"/>
                      <a:gd name="connsiteY8" fmla="*/ 34685 h 200006"/>
                      <a:gd name="connsiteX9" fmla="*/ 104222 w 136880"/>
                      <a:gd name="connsiteY9" fmla="*/ 57270 h 200006"/>
                      <a:gd name="connsiteX10" fmla="*/ 126970 w 136880"/>
                      <a:gd name="connsiteY10" fmla="*/ 86435 h 200006"/>
                      <a:gd name="connsiteX11" fmla="*/ 136880 w 136880"/>
                      <a:gd name="connsiteY11" fmla="*/ 200006 h 200006"/>
                      <a:gd name="connsiteX12" fmla="*/ 51824 w 136880"/>
                      <a:gd name="connsiteY12" fmla="*/ 141027 h 200006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880" h="200006">
                        <a:moveTo>
                          <a:pt x="51824" y="141027"/>
                        </a:moveTo>
                        <a:cubicBezTo>
                          <a:pt x="37688" y="145333"/>
                          <a:pt x="19003" y="127541"/>
                          <a:pt x="36632" y="117955"/>
                        </a:cubicBezTo>
                        <a:cubicBezTo>
                          <a:pt x="25258" y="118361"/>
                          <a:pt x="13641" y="108288"/>
                          <a:pt x="23146" y="97483"/>
                        </a:cubicBezTo>
                        <a:cubicBezTo>
                          <a:pt x="11123" y="95452"/>
                          <a:pt x="2187" y="82941"/>
                          <a:pt x="13559" y="74736"/>
                        </a:cubicBezTo>
                        <a:cubicBezTo>
                          <a:pt x="2106" y="69862"/>
                          <a:pt x="-6750" y="52477"/>
                          <a:pt x="6980" y="45652"/>
                        </a:cubicBezTo>
                        <a:cubicBezTo>
                          <a:pt x="-1875" y="36229"/>
                          <a:pt x="1943" y="25099"/>
                          <a:pt x="14778" y="27942"/>
                        </a:cubicBezTo>
                        <a:cubicBezTo>
                          <a:pt x="1374" y="13888"/>
                          <a:pt x="20466" y="-3740"/>
                          <a:pt x="34438" y="9014"/>
                        </a:cubicBezTo>
                        <a:cubicBezTo>
                          <a:pt x="42888" y="-9427"/>
                          <a:pt x="65959" y="3246"/>
                          <a:pt x="65959" y="21768"/>
                        </a:cubicBezTo>
                        <a:cubicBezTo>
                          <a:pt x="76682" y="10151"/>
                          <a:pt x="88462" y="23556"/>
                          <a:pt x="87731" y="34685"/>
                        </a:cubicBezTo>
                        <a:cubicBezTo>
                          <a:pt x="101866" y="28186"/>
                          <a:pt x="110722" y="44434"/>
                          <a:pt x="104222" y="57270"/>
                        </a:cubicBezTo>
                        <a:cubicBezTo>
                          <a:pt x="119333" y="54589"/>
                          <a:pt x="134443" y="72462"/>
                          <a:pt x="126970" y="86435"/>
                        </a:cubicBezTo>
                        <a:lnTo>
                          <a:pt x="136880" y="200006"/>
                        </a:lnTo>
                        <a:lnTo>
                          <a:pt x="51824" y="141027"/>
                        </a:lnTo>
                        <a:close/>
                      </a:path>
                    </a:pathLst>
                  </a:custGeom>
                  <a:solidFill>
                    <a:srgbClr val="FFE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22" name="" descr="d04559e1-dac9-4b87-a015-a85841e27fe6"/>
                  <p:cNvSpPr/>
                  <p:nvPr/>
                </p:nvSpPr>
                <p:spPr>
                  <a:xfrm>
                    <a:off x="10148926" y="5398789"/>
                    <a:ext cx="215526" cy="166982"/>
                  </a:xfrm>
                  <a:custGeom>
                    <a:gdLst>
                      <a:gd name="connsiteX0" fmla="*/ 215527 w 215526"/>
                      <a:gd name="connsiteY0" fmla="*/ 162071 h 166982"/>
                      <a:gd name="connsiteX1" fmla="*/ 0 w 215526"/>
                      <a:gd name="connsiteY1" fmla="*/ 0 h 166982"/>
                      <a:gd name="connsiteX2" fmla="*/ 215527 w 215526"/>
                      <a:gd name="connsiteY2" fmla="*/ 162071 h 16698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15526" h="166982">
                        <a:moveTo>
                          <a:pt x="215527" y="162071"/>
                        </a:moveTo>
                        <a:cubicBezTo>
                          <a:pt x="215527" y="162071"/>
                          <a:pt x="196760" y="33876"/>
                          <a:pt x="0" y="0"/>
                        </a:cubicBezTo>
                        <a:cubicBezTo>
                          <a:pt x="0" y="0"/>
                          <a:pt x="122589" y="200579"/>
                          <a:pt x="215527" y="162071"/>
                        </a:cubicBezTo>
                        <a:close/>
                      </a:path>
                    </a:pathLst>
                  </a:custGeom>
                  <a:solidFill>
                    <a:srgbClr val="759E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23" name="" descr="61b30c2e-908b-4015-b95f-df5a171c747a"/>
                  <p:cNvSpPr/>
                  <p:nvPr/>
                </p:nvSpPr>
                <p:spPr>
                  <a:xfrm>
                    <a:off x="10279246" y="5313407"/>
                    <a:ext cx="107478" cy="249971"/>
                  </a:xfrm>
                  <a:custGeom>
                    <a:gdLst>
                      <a:gd name="connsiteX0" fmla="*/ 82850 w 107478"/>
                      <a:gd name="connsiteY0" fmla="*/ 249972 h 249971"/>
                      <a:gd name="connsiteX1" fmla="*/ 14285 w 107478"/>
                      <a:gd name="connsiteY1" fmla="*/ 0 h 249971"/>
                      <a:gd name="connsiteX2" fmla="*/ 82850 w 107478"/>
                      <a:gd name="connsiteY2" fmla="*/ 249972 h 249971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7478" h="249971">
                        <a:moveTo>
                          <a:pt x="82850" y="249972"/>
                        </a:moveTo>
                        <a:cubicBezTo>
                          <a:pt x="82850" y="249972"/>
                          <a:pt x="-41202" y="165077"/>
                          <a:pt x="14285" y="0"/>
                        </a:cubicBezTo>
                        <a:cubicBezTo>
                          <a:pt x="14285" y="0"/>
                          <a:pt x="165308" y="142899"/>
                          <a:pt x="82850" y="249972"/>
                        </a:cubicBezTo>
                        <a:close/>
                      </a:path>
                    </a:pathLst>
                  </a:custGeom>
                  <a:solidFill>
                    <a:srgbClr val="75B8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24" name="" descr="0b03dc60-034c-4d81-8d82-668aae5cd83e"/>
                  <p:cNvSpPr/>
                  <p:nvPr/>
                </p:nvSpPr>
                <p:spPr>
                  <a:xfrm>
                    <a:off x="10342517" y="5543962"/>
                    <a:ext cx="41512" cy="38507"/>
                  </a:xfrm>
                  <a:custGeom>
                    <a:gdLst>
                      <a:gd name="connsiteX0" fmla="*/ 0 w 41512"/>
                      <a:gd name="connsiteY0" fmla="*/ 18929 h 38507"/>
                      <a:gd name="connsiteX1" fmla="*/ 12023 w 41512"/>
                      <a:gd name="connsiteY1" fmla="*/ 38507 h 38507"/>
                      <a:gd name="connsiteX2" fmla="*/ 41513 w 41512"/>
                      <a:gd name="connsiteY2" fmla="*/ 21691 h 38507"/>
                      <a:gd name="connsiteX3" fmla="*/ 30383 w 41512"/>
                      <a:gd name="connsiteY3" fmla="*/ 0 h 3850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12" h="38507">
                        <a:moveTo>
                          <a:pt x="0" y="18929"/>
                        </a:moveTo>
                        <a:lnTo>
                          <a:pt x="12023" y="38507"/>
                        </a:lnTo>
                        <a:lnTo>
                          <a:pt x="41513" y="21691"/>
                        </a:lnTo>
                        <a:lnTo>
                          <a:pt x="30383" y="0"/>
                        </a:lnTo>
                        <a:close/>
                      </a:path>
                    </a:pathLst>
                  </a:custGeom>
                  <a:solidFill>
                    <a:srgbClr val="B3D624"/>
                  </a:solidFill>
                  <a:ln w="81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25" name="" descr="6555f65f-1957-4e3e-944e-386d2437ecf6"/>
                <p:cNvSpPr/>
                <p:nvPr/>
              </p:nvSpPr>
              <p:spPr>
                <a:xfrm>
                  <a:off x="10353875" y="4743559"/>
                  <a:ext cx="412694" cy="347903"/>
                </a:xfrm>
                <a:custGeom>
                  <a:gdLst>
                    <a:gd name="connsiteX0" fmla="*/ 354542 w 412694"/>
                    <a:gd name="connsiteY0" fmla="*/ 183558 h 347903"/>
                    <a:gd name="connsiteX1" fmla="*/ 401904 w 412694"/>
                    <a:gd name="connsiteY1" fmla="*/ 347904 h 347903"/>
                    <a:gd name="connsiteX2" fmla="*/ 195314 w 412694"/>
                    <a:gd name="connsiteY2" fmla="*/ 179252 h 347903"/>
                    <a:gd name="connsiteX3" fmla="*/ 36573 w 412694"/>
                    <a:gd name="connsiteY3" fmla="*/ 31560 h 347903"/>
                    <a:gd name="connsiteX4" fmla="*/ 354542 w 412694"/>
                    <a:gd name="connsiteY4" fmla="*/ 183558 h 34790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2694" h="347903">
                      <a:moveTo>
                        <a:pt x="354542" y="183558"/>
                      </a:moveTo>
                      <a:cubicBezTo>
                        <a:pt x="383138" y="225639"/>
                        <a:pt x="435293" y="347904"/>
                        <a:pt x="401904" y="347904"/>
                      </a:cubicBezTo>
                      <a:cubicBezTo>
                        <a:pt x="345199" y="347904"/>
                        <a:pt x="267697" y="199968"/>
                        <a:pt x="195314" y="179252"/>
                      </a:cubicBezTo>
                      <a:cubicBezTo>
                        <a:pt x="129267" y="160324"/>
                        <a:pt x="-84797" y="150818"/>
                        <a:pt x="36573" y="31560"/>
                      </a:cubicBezTo>
                      <a:cubicBezTo>
                        <a:pt x="141534" y="-71532"/>
                        <a:pt x="300599" y="104187"/>
                        <a:pt x="354542" y="183558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6" name="" descr="06a73f95-0acd-4cdc-b434-60b16547de06"/>
                <p:cNvSpPr/>
                <p:nvPr/>
              </p:nvSpPr>
              <p:spPr>
                <a:xfrm>
                  <a:off x="10084827" y="4787749"/>
                  <a:ext cx="293963" cy="217690"/>
                </a:xfrm>
                <a:custGeom>
                  <a:gdLst>
                    <a:gd name="connsiteX0" fmla="*/ 43707 w 293963"/>
                    <a:gd name="connsiteY0" fmla="*/ 113208 h 217690"/>
                    <a:gd name="connsiteX1" fmla="*/ 7231 w 293963"/>
                    <a:gd name="connsiteY1" fmla="*/ 217681 h 217690"/>
                    <a:gd name="connsiteX2" fmla="*/ 155411 w 293963"/>
                    <a:gd name="connsiteY2" fmla="*/ 113371 h 217690"/>
                    <a:gd name="connsiteX3" fmla="*/ 269552 w 293963"/>
                    <a:gd name="connsiteY3" fmla="*/ 21652 h 217690"/>
                    <a:gd name="connsiteX4" fmla="*/ 43707 w 293963"/>
                    <a:gd name="connsiteY4" fmla="*/ 113208 h 2176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3963" h="217689">
                      <a:moveTo>
                        <a:pt x="43707" y="113208"/>
                      </a:moveTo>
                      <a:cubicBezTo>
                        <a:pt x="22910" y="139611"/>
                        <a:pt x="-16165" y="217113"/>
                        <a:pt x="7231" y="217681"/>
                      </a:cubicBezTo>
                      <a:cubicBezTo>
                        <a:pt x="46957" y="218738"/>
                        <a:pt x="104230" y="125313"/>
                        <a:pt x="155411" y="113371"/>
                      </a:cubicBezTo>
                      <a:cubicBezTo>
                        <a:pt x="202123" y="102404"/>
                        <a:pt x="352252" y="100291"/>
                        <a:pt x="269552" y="21652"/>
                      </a:cubicBezTo>
                      <a:cubicBezTo>
                        <a:pt x="198061" y="-46426"/>
                        <a:pt x="83108" y="63328"/>
                        <a:pt x="43707" y="113208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7" name="" descr="6b66c8c5-5a6d-45db-b55d-5b9d607275f3"/>
                <p:cNvSpPr/>
                <p:nvPr/>
              </p:nvSpPr>
              <p:spPr>
                <a:xfrm>
                  <a:off x="10346299" y="4632626"/>
                  <a:ext cx="307158" cy="190872"/>
                </a:xfrm>
                <a:custGeom>
                  <a:gdLst>
                    <a:gd name="connsiteX0" fmla="*/ 197935 w 307158"/>
                    <a:gd name="connsiteY0" fmla="*/ 1056 h 190872"/>
                    <a:gd name="connsiteX1" fmla="*/ 306063 w 307158"/>
                    <a:gd name="connsiteY1" fmla="*/ 24535 h 190872"/>
                    <a:gd name="connsiteX2" fmla="*/ 139768 w 307158"/>
                    <a:gd name="connsiteY2" fmla="*/ 96431 h 190872"/>
                    <a:gd name="connsiteX3" fmla="*/ 1906 w 307158"/>
                    <a:gd name="connsiteY3" fmla="*/ 145905 h 190872"/>
                    <a:gd name="connsiteX4" fmla="*/ 197935 w 307158"/>
                    <a:gd name="connsiteY4" fmla="*/ 1056 h 1908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158" h="190872">
                      <a:moveTo>
                        <a:pt x="197935" y="1056"/>
                      </a:moveTo>
                      <a:cubicBezTo>
                        <a:pt x="231405" y="-2924"/>
                        <a:pt x="317844" y="4225"/>
                        <a:pt x="306063" y="24535"/>
                      </a:cubicBezTo>
                      <a:cubicBezTo>
                        <a:pt x="286242" y="58980"/>
                        <a:pt x="176651" y="59061"/>
                        <a:pt x="139768" y="96431"/>
                      </a:cubicBezTo>
                      <a:cubicBezTo>
                        <a:pt x="106054" y="130551"/>
                        <a:pt x="25790" y="257446"/>
                        <a:pt x="1906" y="145905"/>
                      </a:cubicBezTo>
                      <a:cubicBezTo>
                        <a:pt x="-18810" y="49394"/>
                        <a:pt x="134812" y="8612"/>
                        <a:pt x="197935" y="1056"/>
                      </a:cubicBezTo>
                      <a:close/>
                    </a:path>
                  </a:pathLst>
                </a:custGeom>
                <a:solidFill>
                  <a:srgbClr val="C7E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8" name="" descr="6804340d-144e-4c58-954c-8b00a323a5c8"/>
                <p:cNvSpPr/>
                <p:nvPr/>
              </p:nvSpPr>
              <p:spPr>
                <a:xfrm>
                  <a:off x="10359804" y="5358760"/>
                  <a:ext cx="330197" cy="205149"/>
                </a:xfrm>
                <a:custGeom>
                  <a:gdLst>
                    <a:gd name="connsiteX0" fmla="*/ 212782 w 330197"/>
                    <a:gd name="connsiteY0" fmla="*/ 1116 h 205149"/>
                    <a:gd name="connsiteX1" fmla="*/ 329034 w 330197"/>
                    <a:gd name="connsiteY1" fmla="*/ 26381 h 205149"/>
                    <a:gd name="connsiteX2" fmla="*/ 150227 w 330197"/>
                    <a:gd name="connsiteY2" fmla="*/ 103639 h 205149"/>
                    <a:gd name="connsiteX3" fmla="*/ 2048 w 330197"/>
                    <a:gd name="connsiteY3" fmla="*/ 156769 h 205149"/>
                    <a:gd name="connsiteX4" fmla="*/ 212782 w 330197"/>
                    <a:gd name="connsiteY4" fmla="*/ 1116 h 2051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0197" h="205149">
                      <a:moveTo>
                        <a:pt x="212782" y="1116"/>
                      </a:moveTo>
                      <a:cubicBezTo>
                        <a:pt x="248689" y="-3109"/>
                        <a:pt x="341626" y="4527"/>
                        <a:pt x="329034" y="26381"/>
                      </a:cubicBezTo>
                      <a:cubicBezTo>
                        <a:pt x="307668" y="63344"/>
                        <a:pt x="189872" y="63507"/>
                        <a:pt x="150227" y="103639"/>
                      </a:cubicBezTo>
                      <a:cubicBezTo>
                        <a:pt x="113995" y="140277"/>
                        <a:pt x="27719" y="276759"/>
                        <a:pt x="2048" y="156769"/>
                      </a:cubicBezTo>
                      <a:cubicBezTo>
                        <a:pt x="-20212" y="53027"/>
                        <a:pt x="144866" y="9239"/>
                        <a:pt x="212782" y="1116"/>
                      </a:cubicBezTo>
                      <a:close/>
                    </a:path>
                  </a:pathLst>
                </a:custGeom>
                <a:solidFill>
                  <a:srgbClr val="96BF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9" name="" descr="1c58bc05-18a7-482b-800b-5e189f677675"/>
                <p:cNvSpPr/>
                <p:nvPr/>
              </p:nvSpPr>
              <p:spPr>
                <a:xfrm>
                  <a:off x="10355645" y="6092081"/>
                  <a:ext cx="429085" cy="342912"/>
                </a:xfrm>
                <a:custGeom>
                  <a:gdLst>
                    <a:gd name="connsiteX0" fmla="*/ 370970 w 429085"/>
                    <a:gd name="connsiteY0" fmla="*/ 183436 h 342912"/>
                    <a:gd name="connsiteX1" fmla="*/ 417357 w 429085"/>
                    <a:gd name="connsiteY1" fmla="*/ 342908 h 342912"/>
                    <a:gd name="connsiteX2" fmla="*/ 203618 w 429085"/>
                    <a:gd name="connsiteY2" fmla="*/ 174906 h 342912"/>
                    <a:gd name="connsiteX3" fmla="*/ 39759 w 429085"/>
                    <a:gd name="connsiteY3" fmla="*/ 28352 h 342912"/>
                    <a:gd name="connsiteX4" fmla="*/ 370970 w 429085"/>
                    <a:gd name="connsiteY4" fmla="*/ 183436 h 3429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9085" h="342912">
                      <a:moveTo>
                        <a:pt x="370970" y="183436"/>
                      </a:moveTo>
                      <a:cubicBezTo>
                        <a:pt x="400134" y="224706"/>
                        <a:pt x="452534" y="343801"/>
                        <a:pt x="417357" y="342908"/>
                      </a:cubicBezTo>
                      <a:cubicBezTo>
                        <a:pt x="357809" y="341364"/>
                        <a:pt x="279251" y="196841"/>
                        <a:pt x="203618" y="174906"/>
                      </a:cubicBezTo>
                      <a:cubicBezTo>
                        <a:pt x="134484" y="154841"/>
                        <a:pt x="-90304" y="139730"/>
                        <a:pt x="39759" y="28352"/>
                      </a:cubicBezTo>
                      <a:cubicBezTo>
                        <a:pt x="152274" y="-67917"/>
                        <a:pt x="315890" y="105529"/>
                        <a:pt x="370970" y="183436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30" name="" descr="cbe123dc-d3f8-47ac-b343-4ec1ca29ceae"/>
                <p:cNvSpPr/>
                <p:nvPr/>
              </p:nvSpPr>
              <p:spPr>
                <a:xfrm>
                  <a:off x="9905856" y="5705491"/>
                  <a:ext cx="483796" cy="239617"/>
                </a:xfrm>
                <a:custGeom>
                  <a:gdLst>
                    <a:gd name="connsiteX0" fmla="*/ 156469 w 483796"/>
                    <a:gd name="connsiteY0" fmla="*/ 705 h 239617"/>
                    <a:gd name="connsiteX1" fmla="*/ 2684 w 483796"/>
                    <a:gd name="connsiteY1" fmla="*/ 63341 h 239617"/>
                    <a:gd name="connsiteX2" fmla="*/ 267116 w 483796"/>
                    <a:gd name="connsiteY2" fmla="*/ 126545 h 239617"/>
                    <a:gd name="connsiteX3" fmla="*/ 483699 w 483796"/>
                    <a:gd name="connsiteY3" fmla="*/ 163996 h 239617"/>
                    <a:gd name="connsiteX4" fmla="*/ 156469 w 483796"/>
                    <a:gd name="connsiteY4" fmla="*/ 705 h 23961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3796" h="239617">
                      <a:moveTo>
                        <a:pt x="156469" y="705"/>
                      </a:moveTo>
                      <a:cubicBezTo>
                        <a:pt x="106020" y="3468"/>
                        <a:pt x="-19901" y="36369"/>
                        <a:pt x="2684" y="63341"/>
                      </a:cubicBezTo>
                      <a:cubicBezTo>
                        <a:pt x="40866" y="109078"/>
                        <a:pt x="202857" y="80888"/>
                        <a:pt x="267116" y="126545"/>
                      </a:cubicBezTo>
                      <a:cubicBezTo>
                        <a:pt x="325770" y="168220"/>
                        <a:pt x="477199" y="335084"/>
                        <a:pt x="483699" y="163996"/>
                      </a:cubicBezTo>
                      <a:cubicBezTo>
                        <a:pt x="489304" y="16060"/>
                        <a:pt x="251761" y="-4494"/>
                        <a:pt x="156469" y="705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31" name="" descr="335869cb-c94e-4579-9c3a-b994f17b5e5c"/>
                <p:cNvSpPr/>
                <p:nvPr/>
              </p:nvSpPr>
              <p:spPr>
                <a:xfrm>
                  <a:off x="9859615" y="6239190"/>
                  <a:ext cx="517931" cy="513989"/>
                </a:xfrm>
                <a:custGeom>
                  <a:gdLst>
                    <a:gd name="connsiteX0" fmla="*/ 48681 w 517931"/>
                    <a:gd name="connsiteY0" fmla="*/ 294667 h 513989"/>
                    <a:gd name="connsiteX1" fmla="*/ 19760 w 517931"/>
                    <a:gd name="connsiteY1" fmla="*/ 513687 h 513989"/>
                    <a:gd name="connsiteX2" fmla="*/ 267051 w 517931"/>
                    <a:gd name="connsiteY2" fmla="*/ 249661 h 513989"/>
                    <a:gd name="connsiteX3" fmla="*/ 453088 w 517931"/>
                    <a:gd name="connsiteY3" fmla="*/ 23980 h 513989"/>
                    <a:gd name="connsiteX4" fmla="*/ 48681 w 517931"/>
                    <a:gd name="connsiteY4" fmla="*/ 294667 h 51398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7931" h="513989">
                      <a:moveTo>
                        <a:pt x="48681" y="294667"/>
                      </a:moveTo>
                      <a:cubicBezTo>
                        <a:pt x="18623" y="354784"/>
                        <a:pt x="-26302" y="522055"/>
                        <a:pt x="19760" y="513687"/>
                      </a:cubicBezTo>
                      <a:cubicBezTo>
                        <a:pt x="97830" y="499633"/>
                        <a:pt x="172001" y="293773"/>
                        <a:pt x="267051" y="249661"/>
                      </a:cubicBezTo>
                      <a:cubicBezTo>
                        <a:pt x="353895" y="209366"/>
                        <a:pt x="646517" y="144213"/>
                        <a:pt x="453088" y="23980"/>
                      </a:cubicBezTo>
                      <a:cubicBezTo>
                        <a:pt x="285736" y="-80006"/>
                        <a:pt x="105467" y="181014"/>
                        <a:pt x="48681" y="294667"/>
                      </a:cubicBezTo>
                      <a:close/>
                    </a:path>
                  </a:pathLst>
                </a:custGeom>
                <a:solidFill>
                  <a:srgbClr val="759E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32" name="" descr="f33db824-8abd-4c0d-a672-77468551fbc4"/>
                <p:cNvSpPr/>
                <p:nvPr/>
              </p:nvSpPr>
              <p:spPr>
                <a:xfrm>
                  <a:off x="10079802" y="4599818"/>
                  <a:ext cx="295422" cy="240612"/>
                </a:xfrm>
                <a:custGeom>
                  <a:gdLst>
                    <a:gd name="connsiteX0" fmla="*/ 71886 w 295422"/>
                    <a:gd name="connsiteY0" fmla="*/ 11605 h 240612"/>
                    <a:gd name="connsiteX1" fmla="*/ 125910 w 295422"/>
                    <a:gd name="connsiteY1" fmla="*/ 179688 h 240612"/>
                    <a:gd name="connsiteX2" fmla="*/ 280670 w 295422"/>
                    <a:gd name="connsiteY2" fmla="*/ 157428 h 240612"/>
                    <a:gd name="connsiteX3" fmla="*/ 71886 w 295422"/>
                    <a:gd name="connsiteY3" fmla="*/ 11605 h 2406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5422" h="240612">
                      <a:moveTo>
                        <a:pt x="71886" y="11605"/>
                      </a:moveTo>
                      <a:cubicBezTo>
                        <a:pt x="-97091" y="-48430"/>
                        <a:pt x="78548" y="142156"/>
                        <a:pt x="125910" y="179688"/>
                      </a:cubicBezTo>
                      <a:cubicBezTo>
                        <a:pt x="181395" y="223557"/>
                        <a:pt x="345010" y="301790"/>
                        <a:pt x="280670" y="157428"/>
                      </a:cubicBezTo>
                      <a:cubicBezTo>
                        <a:pt x="243624" y="74321"/>
                        <a:pt x="151581" y="39876"/>
                        <a:pt x="71886" y="11605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33" name="" descr="914245ca-8b04-4b7a-af98-a77a5b2a0370"/>
                <p:cNvSpPr/>
                <p:nvPr/>
              </p:nvSpPr>
              <p:spPr>
                <a:xfrm>
                  <a:off x="10369243" y="5086878"/>
                  <a:ext cx="390899" cy="202651"/>
                </a:xfrm>
                <a:custGeom>
                  <a:gdLst>
                    <a:gd name="connsiteX0" fmla="*/ 187339 w 390899"/>
                    <a:gd name="connsiteY0" fmla="*/ 1010 h 202651"/>
                    <a:gd name="connsiteX1" fmla="*/ 336900 w 390899"/>
                    <a:gd name="connsiteY1" fmla="*/ 121487 h 202651"/>
                    <a:gd name="connsiteX2" fmla="*/ 368827 w 390899"/>
                    <a:gd name="connsiteY2" fmla="*/ 163731 h 202651"/>
                    <a:gd name="connsiteX3" fmla="*/ 390842 w 390899"/>
                    <a:gd name="connsiteY3" fmla="*/ 196876 h 202651"/>
                    <a:gd name="connsiteX4" fmla="*/ 361515 w 390899"/>
                    <a:gd name="connsiteY4" fmla="*/ 196796 h 202651"/>
                    <a:gd name="connsiteX5" fmla="*/ 323495 w 390899"/>
                    <a:gd name="connsiteY5" fmla="*/ 172099 h 202651"/>
                    <a:gd name="connsiteX6" fmla="*/ 255417 w 390899"/>
                    <a:gd name="connsiteY6" fmla="*/ 111576 h 202651"/>
                    <a:gd name="connsiteX7" fmla="*/ 77586 w 390899"/>
                    <a:gd name="connsiteY7" fmla="*/ 79324 h 202651"/>
                    <a:gd name="connsiteX8" fmla="*/ 1303 w 390899"/>
                    <a:gd name="connsiteY8" fmla="*/ 62264 h 202651"/>
                    <a:gd name="connsiteX9" fmla="*/ 187339 w 390899"/>
                    <a:gd name="connsiteY9" fmla="*/ 1010 h 20265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0899" h="202651">
                      <a:moveTo>
                        <a:pt x="187339" y="1010"/>
                      </a:moveTo>
                      <a:cubicBezTo>
                        <a:pt x="251680" y="11327"/>
                        <a:pt x="298067" y="74125"/>
                        <a:pt x="336900" y="121487"/>
                      </a:cubicBezTo>
                      <a:cubicBezTo>
                        <a:pt x="348029" y="135054"/>
                        <a:pt x="358184" y="149677"/>
                        <a:pt x="368827" y="163731"/>
                      </a:cubicBezTo>
                      <a:cubicBezTo>
                        <a:pt x="373457" y="169906"/>
                        <a:pt x="392061" y="188346"/>
                        <a:pt x="390842" y="196876"/>
                      </a:cubicBezTo>
                      <a:cubicBezTo>
                        <a:pt x="389218" y="207763"/>
                        <a:pt x="369314" y="200614"/>
                        <a:pt x="361515" y="196796"/>
                      </a:cubicBezTo>
                      <a:cubicBezTo>
                        <a:pt x="347785" y="190134"/>
                        <a:pt x="335438" y="181523"/>
                        <a:pt x="323495" y="172099"/>
                      </a:cubicBezTo>
                      <a:cubicBezTo>
                        <a:pt x="299611" y="153251"/>
                        <a:pt x="278732" y="130992"/>
                        <a:pt x="255417" y="111576"/>
                      </a:cubicBezTo>
                      <a:cubicBezTo>
                        <a:pt x="196113" y="62345"/>
                        <a:pt x="149401" y="64620"/>
                        <a:pt x="77586" y="79324"/>
                      </a:cubicBezTo>
                      <a:cubicBezTo>
                        <a:pt x="52401" y="84442"/>
                        <a:pt x="-9746" y="98902"/>
                        <a:pt x="1303" y="62264"/>
                      </a:cubicBezTo>
                      <a:cubicBezTo>
                        <a:pt x="15032" y="16527"/>
                        <a:pt x="149319" y="-5083"/>
                        <a:pt x="187339" y="1010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34" name="" descr="6b8ed874-b76b-4dfd-8721-1c0a97e93b71"/>
                <p:cNvSpPr/>
                <p:nvPr/>
              </p:nvSpPr>
              <p:spPr>
                <a:xfrm>
                  <a:off x="9988940" y="5122358"/>
                  <a:ext cx="395645" cy="187806"/>
                </a:xfrm>
                <a:custGeom>
                  <a:gdLst>
                    <a:gd name="connsiteX0" fmla="*/ 280951 w 395645"/>
                    <a:gd name="connsiteY0" fmla="*/ 14760 h 187806"/>
                    <a:gd name="connsiteX1" fmla="*/ 89065 w 395645"/>
                    <a:gd name="connsiteY1" fmla="*/ 22397 h 187806"/>
                    <a:gd name="connsiteX2" fmla="*/ 38290 w 395645"/>
                    <a:gd name="connsiteY2" fmla="*/ 37263 h 187806"/>
                    <a:gd name="connsiteX3" fmla="*/ 840 w 395645"/>
                    <a:gd name="connsiteY3" fmla="*/ 50830 h 187806"/>
                    <a:gd name="connsiteX4" fmla="*/ 24479 w 395645"/>
                    <a:gd name="connsiteY4" fmla="*/ 68215 h 187806"/>
                    <a:gd name="connsiteX5" fmla="*/ 69649 w 395645"/>
                    <a:gd name="connsiteY5" fmla="*/ 71059 h 187806"/>
                    <a:gd name="connsiteX6" fmla="*/ 160393 w 395645"/>
                    <a:gd name="connsiteY6" fmla="*/ 63016 h 187806"/>
                    <a:gd name="connsiteX7" fmla="*/ 322382 w 395645"/>
                    <a:gd name="connsiteY7" fmla="*/ 143117 h 187806"/>
                    <a:gd name="connsiteX8" fmla="*/ 393791 w 395645"/>
                    <a:gd name="connsiteY8" fmla="*/ 174882 h 187806"/>
                    <a:gd name="connsiteX9" fmla="*/ 280951 w 395645"/>
                    <a:gd name="connsiteY9" fmla="*/ 14760 h 18780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95645" h="187806">
                      <a:moveTo>
                        <a:pt x="280951" y="14760"/>
                      </a:moveTo>
                      <a:cubicBezTo>
                        <a:pt x="223109" y="-15298"/>
                        <a:pt x="148450" y="7449"/>
                        <a:pt x="89065" y="22397"/>
                      </a:cubicBezTo>
                      <a:cubicBezTo>
                        <a:pt x="72005" y="26703"/>
                        <a:pt x="55188" y="32308"/>
                        <a:pt x="38290" y="37263"/>
                      </a:cubicBezTo>
                      <a:cubicBezTo>
                        <a:pt x="30897" y="39457"/>
                        <a:pt x="4901" y="43112"/>
                        <a:pt x="840" y="50830"/>
                      </a:cubicBezTo>
                      <a:cubicBezTo>
                        <a:pt x="-4360" y="60579"/>
                        <a:pt x="15950" y="66672"/>
                        <a:pt x="24479" y="68215"/>
                      </a:cubicBezTo>
                      <a:cubicBezTo>
                        <a:pt x="39509" y="70978"/>
                        <a:pt x="54457" y="71546"/>
                        <a:pt x="69649" y="71059"/>
                      </a:cubicBezTo>
                      <a:cubicBezTo>
                        <a:pt x="100032" y="70165"/>
                        <a:pt x="130090" y="64722"/>
                        <a:pt x="160393" y="63016"/>
                      </a:cubicBezTo>
                      <a:cubicBezTo>
                        <a:pt x="237407" y="58792"/>
                        <a:pt x="273476" y="88525"/>
                        <a:pt x="322382" y="143117"/>
                      </a:cubicBezTo>
                      <a:cubicBezTo>
                        <a:pt x="339523" y="162290"/>
                        <a:pt x="380874" y="210871"/>
                        <a:pt x="393791" y="174882"/>
                      </a:cubicBezTo>
                      <a:cubicBezTo>
                        <a:pt x="410039" y="129957"/>
                        <a:pt x="315071" y="32551"/>
                        <a:pt x="280951" y="14760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35" name="" descr="13e29eab-16fb-4d7d-a5b1-0827815834ff"/>
            <p:cNvGrpSpPr/>
            <p:nvPr/>
          </p:nvGrpSpPr>
          <p:grpSpPr>
            <a:xfrm>
              <a:off x="10060302" y="-14813"/>
              <a:ext cx="1499328" cy="1055252"/>
              <a:chOff x="10060302" y="-14813"/>
              <a:chExt cx="1499328" cy="1055252"/>
            </a:xfrm>
          </p:grpSpPr>
          <p:sp>
            <p:nvSpPr>
              <p:cNvPr id="236" name="" descr="835025cc-ccad-4952-94a1-b13b96996f14"/>
              <p:cNvSpPr/>
              <p:nvPr/>
            </p:nvSpPr>
            <p:spPr>
              <a:xfrm>
                <a:off x="11166410" y="7215"/>
                <a:ext cx="284122" cy="140868"/>
              </a:xfrm>
              <a:custGeom>
                <a:gdLst>
                  <a:gd name="connsiteX0" fmla="*/ 4580 w 284122"/>
                  <a:gd name="connsiteY0" fmla="*/ 4793 h 140868"/>
                  <a:gd name="connsiteX1" fmla="*/ 438 w 284122"/>
                  <a:gd name="connsiteY1" fmla="*/ 4387 h 140868"/>
                  <a:gd name="connsiteX2" fmla="*/ 843 w 284122"/>
                  <a:gd name="connsiteY2" fmla="*/ 78395 h 140868"/>
                  <a:gd name="connsiteX3" fmla="*/ 70140 w 284122"/>
                  <a:gd name="connsiteY3" fmla="*/ 140868 h 140868"/>
                  <a:gd name="connsiteX4" fmla="*/ 284123 w 284122"/>
                  <a:gd name="connsiteY4" fmla="*/ 0 h 140868"/>
                  <a:gd name="connsiteX5" fmla="*/ 21641 w 284122"/>
                  <a:gd name="connsiteY5" fmla="*/ 0 h 140868"/>
                  <a:gd name="connsiteX6" fmla="*/ 4580 w 284122"/>
                  <a:gd name="connsiteY6" fmla="*/ 4793 h 14086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4122" h="140868">
                    <a:moveTo>
                      <a:pt x="4580" y="4793"/>
                    </a:moveTo>
                    <a:cubicBezTo>
                      <a:pt x="3281" y="4793"/>
                      <a:pt x="1818" y="4549"/>
                      <a:pt x="438" y="4387"/>
                    </a:cubicBezTo>
                    <a:cubicBezTo>
                      <a:pt x="-50" y="26646"/>
                      <a:pt x="-376" y="58329"/>
                      <a:pt x="843" y="78395"/>
                    </a:cubicBezTo>
                    <a:cubicBezTo>
                      <a:pt x="27815" y="104879"/>
                      <a:pt x="52917" y="128032"/>
                      <a:pt x="70140" y="140868"/>
                    </a:cubicBezTo>
                    <a:cubicBezTo>
                      <a:pt x="159503" y="84732"/>
                      <a:pt x="230017" y="37614"/>
                      <a:pt x="284123" y="0"/>
                    </a:cubicBezTo>
                    <a:lnTo>
                      <a:pt x="21641" y="0"/>
                    </a:lnTo>
                    <a:cubicBezTo>
                      <a:pt x="16523" y="2843"/>
                      <a:pt x="10917" y="4631"/>
                      <a:pt x="4580" y="4793"/>
                    </a:cubicBezTo>
                    <a:close/>
                  </a:path>
                </a:pathLst>
              </a:custGeom>
              <a:noFill/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7" name="" descr="0508e4c8-dfe4-4bd2-b135-613390660571"/>
              <p:cNvSpPr/>
              <p:nvPr/>
            </p:nvSpPr>
            <p:spPr>
              <a:xfrm>
                <a:off x="11090077" y="7296"/>
                <a:ext cx="50448" cy="51830"/>
              </a:xfrm>
              <a:custGeom>
                <a:gdLst>
                  <a:gd name="connsiteX0" fmla="*/ 50449 w 50448"/>
                  <a:gd name="connsiteY0" fmla="*/ 51830 h 51830"/>
                  <a:gd name="connsiteX1" fmla="*/ 49069 w 50448"/>
                  <a:gd name="connsiteY1" fmla="*/ 0 h 51830"/>
                  <a:gd name="connsiteX2" fmla="*/ 0 w 50448"/>
                  <a:gd name="connsiteY2" fmla="*/ 0 h 51830"/>
                  <a:gd name="connsiteX3" fmla="*/ 50449 w 50448"/>
                  <a:gd name="connsiteY3" fmla="*/ 51830 h 5183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448" h="51830">
                    <a:moveTo>
                      <a:pt x="50449" y="51830"/>
                    </a:moveTo>
                    <a:cubicBezTo>
                      <a:pt x="49718" y="38588"/>
                      <a:pt x="48906" y="18360"/>
                      <a:pt x="49069" y="0"/>
                    </a:cubicBezTo>
                    <a:lnTo>
                      <a:pt x="0" y="0"/>
                    </a:lnTo>
                    <a:cubicBezTo>
                      <a:pt x="15842" y="16491"/>
                      <a:pt x="33065" y="34283"/>
                      <a:pt x="50449" y="51830"/>
                    </a:cubicBezTo>
                    <a:close/>
                  </a:path>
                </a:pathLst>
              </a:custGeom>
              <a:noFill/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8" name="" descr="7d33cf35-2a8f-43bd-a9e5-7a52d6e4bb9e"/>
              <p:cNvSpPr/>
              <p:nvPr/>
            </p:nvSpPr>
            <p:spPr>
              <a:xfrm>
                <a:off x="10979023" y="7215"/>
                <a:ext cx="85300" cy="28758"/>
              </a:xfrm>
              <a:custGeom>
                <a:gdLst>
                  <a:gd name="connsiteX0" fmla="*/ 41514 w 85300"/>
                  <a:gd name="connsiteY0" fmla="*/ 27621 h 28758"/>
                  <a:gd name="connsiteX1" fmla="*/ 85301 w 85300"/>
                  <a:gd name="connsiteY1" fmla="*/ 28759 h 28758"/>
                  <a:gd name="connsiteX2" fmla="*/ 57518 w 85300"/>
                  <a:gd name="connsiteY2" fmla="*/ 0 h 28758"/>
                  <a:gd name="connsiteX3" fmla="*/ 0 w 85300"/>
                  <a:gd name="connsiteY3" fmla="*/ 0 h 28758"/>
                  <a:gd name="connsiteX4" fmla="*/ 41514 w 85300"/>
                  <a:gd name="connsiteY4" fmla="*/ 27621 h 2875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00" h="28758">
                    <a:moveTo>
                      <a:pt x="41514" y="27621"/>
                    </a:moveTo>
                    <a:cubicBezTo>
                      <a:pt x="56787" y="28190"/>
                      <a:pt x="72303" y="28677"/>
                      <a:pt x="85301" y="28759"/>
                    </a:cubicBezTo>
                    <a:cubicBezTo>
                      <a:pt x="75959" y="19416"/>
                      <a:pt x="66698" y="9749"/>
                      <a:pt x="57518" y="0"/>
                    </a:cubicBezTo>
                    <a:lnTo>
                      <a:pt x="0" y="0"/>
                    </a:lnTo>
                    <a:cubicBezTo>
                      <a:pt x="18767" y="5118"/>
                      <a:pt x="35745" y="13892"/>
                      <a:pt x="41514" y="27621"/>
                    </a:cubicBezTo>
                    <a:close/>
                  </a:path>
                </a:pathLst>
              </a:custGeom>
              <a:noFill/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9" name="" descr="729f03d6-d237-4970-892a-468517b5a1ca"/>
              <p:cNvSpPr/>
              <p:nvPr/>
            </p:nvSpPr>
            <p:spPr>
              <a:xfrm>
                <a:off x="10780882" y="7215"/>
                <a:ext cx="428290" cy="176775"/>
              </a:xfrm>
              <a:custGeom>
                <a:gdLst>
                  <a:gd name="connsiteX0" fmla="*/ 19903 w 428290"/>
                  <a:gd name="connsiteY0" fmla="*/ 11455 h 176775"/>
                  <a:gd name="connsiteX1" fmla="*/ 90987 w 428290"/>
                  <a:gd name="connsiteY1" fmla="*/ 108779 h 176775"/>
                  <a:gd name="connsiteX2" fmla="*/ 397826 w 428290"/>
                  <a:gd name="connsiteY2" fmla="*/ 176776 h 176775"/>
                  <a:gd name="connsiteX3" fmla="*/ 428291 w 428290"/>
                  <a:gd name="connsiteY3" fmla="*/ 157928 h 176775"/>
                  <a:gd name="connsiteX4" fmla="*/ 305539 w 428290"/>
                  <a:gd name="connsiteY4" fmla="*/ 50531 h 176775"/>
                  <a:gd name="connsiteX5" fmla="*/ 236405 w 428290"/>
                  <a:gd name="connsiteY5" fmla="*/ 55974 h 176775"/>
                  <a:gd name="connsiteX6" fmla="*/ 110890 w 428290"/>
                  <a:gd name="connsiteY6" fmla="*/ 62310 h 176775"/>
                  <a:gd name="connsiteX7" fmla="*/ 110078 w 428290"/>
                  <a:gd name="connsiteY7" fmla="*/ 0 h 176775"/>
                  <a:gd name="connsiteX8" fmla="*/ 0 w 428290"/>
                  <a:gd name="connsiteY8" fmla="*/ 0 h 176775"/>
                  <a:gd name="connsiteX9" fmla="*/ 19903 w 428290"/>
                  <a:gd name="connsiteY9" fmla="*/ 11455 h 17677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8289" h="176775">
                    <a:moveTo>
                      <a:pt x="19903" y="11455"/>
                    </a:moveTo>
                    <a:cubicBezTo>
                      <a:pt x="46631" y="28677"/>
                      <a:pt x="95456" y="74333"/>
                      <a:pt x="90987" y="108779"/>
                    </a:cubicBezTo>
                    <a:cubicBezTo>
                      <a:pt x="134206" y="132175"/>
                      <a:pt x="228118" y="169139"/>
                      <a:pt x="397826" y="176776"/>
                    </a:cubicBezTo>
                    <a:cubicBezTo>
                      <a:pt x="408225" y="170358"/>
                      <a:pt x="418298" y="164102"/>
                      <a:pt x="428291" y="157928"/>
                    </a:cubicBezTo>
                    <a:cubicBezTo>
                      <a:pt x="406925" y="140949"/>
                      <a:pt x="357856" y="100736"/>
                      <a:pt x="305539" y="50531"/>
                    </a:cubicBezTo>
                    <a:cubicBezTo>
                      <a:pt x="289615" y="52561"/>
                      <a:pt x="263457" y="55324"/>
                      <a:pt x="236405" y="55974"/>
                    </a:cubicBezTo>
                    <a:cubicBezTo>
                      <a:pt x="215444" y="91962"/>
                      <a:pt x="142899" y="73115"/>
                      <a:pt x="110890" y="62310"/>
                    </a:cubicBezTo>
                    <a:cubicBezTo>
                      <a:pt x="39806" y="38182"/>
                      <a:pt x="67184" y="11698"/>
                      <a:pt x="110078" y="0"/>
                    </a:cubicBezTo>
                    <a:lnTo>
                      <a:pt x="0" y="0"/>
                    </a:lnTo>
                    <a:cubicBezTo>
                      <a:pt x="6905" y="3575"/>
                      <a:pt x="13648" y="7393"/>
                      <a:pt x="19903" y="11455"/>
                    </a:cubicBezTo>
                    <a:close/>
                  </a:path>
                </a:pathLst>
              </a:custGeom>
              <a:noFill/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0" name="" descr="98c1fca8-53ee-417b-88d9-545b41b43b92"/>
              <p:cNvSpPr/>
              <p:nvPr/>
            </p:nvSpPr>
            <p:spPr>
              <a:xfrm>
                <a:off x="10521243" y="709768"/>
                <a:ext cx="31683" cy="142574"/>
              </a:xfrm>
              <a:custGeom>
                <a:gdLst>
                  <a:gd name="connsiteX0" fmla="*/ 0 w 31683"/>
                  <a:gd name="connsiteY0" fmla="*/ 117634 h 142574"/>
                  <a:gd name="connsiteX1" fmla="*/ 17060 w 31683"/>
                  <a:gd name="connsiteY1" fmla="*/ 142574 h 142574"/>
                  <a:gd name="connsiteX2" fmla="*/ 31683 w 31683"/>
                  <a:gd name="connsiteY2" fmla="*/ 120802 h 142574"/>
                  <a:gd name="connsiteX3" fmla="*/ 22503 w 31683"/>
                  <a:gd name="connsiteY3" fmla="*/ 0 h 142574"/>
                  <a:gd name="connsiteX4" fmla="*/ 0 w 31683"/>
                  <a:gd name="connsiteY4" fmla="*/ 117634 h 14257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83" h="142574">
                    <a:moveTo>
                      <a:pt x="0" y="117634"/>
                    </a:moveTo>
                    <a:cubicBezTo>
                      <a:pt x="8449" y="124377"/>
                      <a:pt x="13893" y="132907"/>
                      <a:pt x="17060" y="142574"/>
                    </a:cubicBezTo>
                    <a:cubicBezTo>
                      <a:pt x="19741" y="133313"/>
                      <a:pt x="24290" y="125676"/>
                      <a:pt x="31683" y="120802"/>
                    </a:cubicBezTo>
                    <a:cubicBezTo>
                      <a:pt x="25265" y="78152"/>
                      <a:pt x="22991" y="34364"/>
                      <a:pt x="22503" y="0"/>
                    </a:cubicBezTo>
                    <a:cubicBezTo>
                      <a:pt x="8043" y="51749"/>
                      <a:pt x="2031" y="98461"/>
                      <a:pt x="0" y="117634"/>
                    </a:cubicBezTo>
                    <a:close/>
                  </a:path>
                </a:pathLst>
              </a:custGeom>
              <a:noFill/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1" name="" descr="291f2b46-10bd-4adf-a338-4f2d898f64f7"/>
              <p:cNvSpPr/>
              <p:nvPr/>
            </p:nvSpPr>
            <p:spPr>
              <a:xfrm>
                <a:off x="10060302" y="7215"/>
                <a:ext cx="1499328" cy="1033222"/>
              </a:xfrm>
              <a:custGeom>
                <a:gdLst>
                  <a:gd name="connsiteX0" fmla="*/ 1390150 w 1499328"/>
                  <a:gd name="connsiteY0" fmla="*/ 0 h 1033222"/>
                  <a:gd name="connsiteX1" fmla="*/ 1176167 w 1499328"/>
                  <a:gd name="connsiteY1" fmla="*/ 140868 h 1033222"/>
                  <a:gd name="connsiteX2" fmla="*/ 1106870 w 1499328"/>
                  <a:gd name="connsiteY2" fmla="*/ 78395 h 1033222"/>
                  <a:gd name="connsiteX3" fmla="*/ 1106465 w 1499328"/>
                  <a:gd name="connsiteY3" fmla="*/ 4387 h 1033222"/>
                  <a:gd name="connsiteX4" fmla="*/ 1110608 w 1499328"/>
                  <a:gd name="connsiteY4" fmla="*/ 4793 h 1033222"/>
                  <a:gd name="connsiteX5" fmla="*/ 1127587 w 1499328"/>
                  <a:gd name="connsiteY5" fmla="*/ 81 h 1033222"/>
                  <a:gd name="connsiteX6" fmla="*/ 1078762 w 1499328"/>
                  <a:gd name="connsiteY6" fmla="*/ 81 h 1033222"/>
                  <a:gd name="connsiteX7" fmla="*/ 1080143 w 1499328"/>
                  <a:gd name="connsiteY7" fmla="*/ 51912 h 1033222"/>
                  <a:gd name="connsiteX8" fmla="*/ 1029612 w 1499328"/>
                  <a:gd name="connsiteY8" fmla="*/ 81 h 1033222"/>
                  <a:gd name="connsiteX9" fmla="*/ 976076 w 1499328"/>
                  <a:gd name="connsiteY9" fmla="*/ 81 h 1033222"/>
                  <a:gd name="connsiteX10" fmla="*/ 1003860 w 1499328"/>
                  <a:gd name="connsiteY10" fmla="*/ 28840 h 1033222"/>
                  <a:gd name="connsiteX11" fmla="*/ 960072 w 1499328"/>
                  <a:gd name="connsiteY11" fmla="*/ 27702 h 1033222"/>
                  <a:gd name="connsiteX12" fmla="*/ 918559 w 1499328"/>
                  <a:gd name="connsiteY12" fmla="*/ 81 h 1033222"/>
                  <a:gd name="connsiteX13" fmla="*/ 830577 w 1499328"/>
                  <a:gd name="connsiteY13" fmla="*/ 81 h 1033222"/>
                  <a:gd name="connsiteX14" fmla="*/ 831389 w 1499328"/>
                  <a:gd name="connsiteY14" fmla="*/ 62391 h 1033222"/>
                  <a:gd name="connsiteX15" fmla="*/ 956904 w 1499328"/>
                  <a:gd name="connsiteY15" fmla="*/ 56055 h 1033222"/>
                  <a:gd name="connsiteX16" fmla="*/ 1026038 w 1499328"/>
                  <a:gd name="connsiteY16" fmla="*/ 50612 h 1033222"/>
                  <a:gd name="connsiteX17" fmla="*/ 1148790 w 1499328"/>
                  <a:gd name="connsiteY17" fmla="*/ 158009 h 1033222"/>
                  <a:gd name="connsiteX18" fmla="*/ 1118325 w 1499328"/>
                  <a:gd name="connsiteY18" fmla="*/ 176857 h 1033222"/>
                  <a:gd name="connsiteX19" fmla="*/ 811486 w 1499328"/>
                  <a:gd name="connsiteY19" fmla="*/ 108860 h 1033222"/>
                  <a:gd name="connsiteX20" fmla="*/ 740402 w 1499328"/>
                  <a:gd name="connsiteY20" fmla="*/ 11536 h 1033222"/>
                  <a:gd name="connsiteX21" fmla="*/ 720580 w 1499328"/>
                  <a:gd name="connsiteY21" fmla="*/ 81 h 1033222"/>
                  <a:gd name="connsiteX22" fmla="*/ 620656 w 1499328"/>
                  <a:gd name="connsiteY22" fmla="*/ 81 h 1033222"/>
                  <a:gd name="connsiteX23" fmla="*/ 644216 w 1499328"/>
                  <a:gd name="connsiteY23" fmla="*/ 49962 h 1033222"/>
                  <a:gd name="connsiteX24" fmla="*/ 791420 w 1499328"/>
                  <a:gd name="connsiteY24" fmla="*/ 135425 h 1033222"/>
                  <a:gd name="connsiteX25" fmla="*/ 945449 w 1499328"/>
                  <a:gd name="connsiteY25" fmla="*/ 188230 h 1033222"/>
                  <a:gd name="connsiteX26" fmla="*/ 827734 w 1499328"/>
                  <a:gd name="connsiteY26" fmla="*/ 208377 h 1033222"/>
                  <a:gd name="connsiteX27" fmla="*/ 825296 w 1499328"/>
                  <a:gd name="connsiteY27" fmla="*/ 201147 h 1033222"/>
                  <a:gd name="connsiteX28" fmla="*/ 724398 w 1499328"/>
                  <a:gd name="connsiteY28" fmla="*/ 191561 h 1033222"/>
                  <a:gd name="connsiteX29" fmla="*/ 714000 w 1499328"/>
                  <a:gd name="connsiteY29" fmla="*/ 268575 h 1033222"/>
                  <a:gd name="connsiteX30" fmla="*/ 821804 w 1499328"/>
                  <a:gd name="connsiteY30" fmla="*/ 238680 h 1033222"/>
                  <a:gd name="connsiteX31" fmla="*/ 997442 w 1499328"/>
                  <a:gd name="connsiteY31" fmla="*/ 200579 h 1033222"/>
                  <a:gd name="connsiteX32" fmla="*/ 1059346 w 1499328"/>
                  <a:gd name="connsiteY32" fmla="*/ 212927 h 1033222"/>
                  <a:gd name="connsiteX33" fmla="*/ 737234 w 1499328"/>
                  <a:gd name="connsiteY33" fmla="*/ 399289 h 1033222"/>
                  <a:gd name="connsiteX34" fmla="*/ 644540 w 1499328"/>
                  <a:gd name="connsiteY34" fmla="*/ 394983 h 1033222"/>
                  <a:gd name="connsiteX35" fmla="*/ 602215 w 1499328"/>
                  <a:gd name="connsiteY35" fmla="*/ 336978 h 1033222"/>
                  <a:gd name="connsiteX36" fmla="*/ 606927 w 1499328"/>
                  <a:gd name="connsiteY36" fmla="*/ 334623 h 1033222"/>
                  <a:gd name="connsiteX37" fmla="*/ 589624 w 1499328"/>
                  <a:gd name="connsiteY37" fmla="*/ 210733 h 1033222"/>
                  <a:gd name="connsiteX38" fmla="*/ 483038 w 1499328"/>
                  <a:gd name="connsiteY38" fmla="*/ 209596 h 1033222"/>
                  <a:gd name="connsiteX39" fmla="*/ 572725 w 1499328"/>
                  <a:gd name="connsiteY39" fmla="*/ 341122 h 1033222"/>
                  <a:gd name="connsiteX40" fmla="*/ 611476 w 1499328"/>
                  <a:gd name="connsiteY40" fmla="*/ 392221 h 1033222"/>
                  <a:gd name="connsiteX41" fmla="*/ 517808 w 1499328"/>
                  <a:gd name="connsiteY41" fmla="*/ 381660 h 1033222"/>
                  <a:gd name="connsiteX42" fmla="*/ 465815 w 1499328"/>
                  <a:gd name="connsiteY42" fmla="*/ 334704 h 1033222"/>
                  <a:gd name="connsiteX43" fmla="*/ 438194 w 1499328"/>
                  <a:gd name="connsiteY43" fmla="*/ 212277 h 1033222"/>
                  <a:gd name="connsiteX44" fmla="*/ 332340 w 1499328"/>
                  <a:gd name="connsiteY44" fmla="*/ 219020 h 1033222"/>
                  <a:gd name="connsiteX45" fmla="*/ 437625 w 1499328"/>
                  <a:gd name="connsiteY45" fmla="*/ 344127 h 1033222"/>
                  <a:gd name="connsiteX46" fmla="*/ 472477 w 1499328"/>
                  <a:gd name="connsiteY46" fmla="*/ 375079 h 1033222"/>
                  <a:gd name="connsiteX47" fmla="*/ 388801 w 1499328"/>
                  <a:gd name="connsiteY47" fmla="*/ 360294 h 1033222"/>
                  <a:gd name="connsiteX48" fmla="*/ 243546 w 1499328"/>
                  <a:gd name="connsiteY48" fmla="*/ 296278 h 1033222"/>
                  <a:gd name="connsiteX49" fmla="*/ 181399 w 1499328"/>
                  <a:gd name="connsiteY49" fmla="*/ 401482 h 1033222"/>
                  <a:gd name="connsiteX50" fmla="*/ 383845 w 1499328"/>
                  <a:gd name="connsiteY50" fmla="*/ 393358 h 1033222"/>
                  <a:gd name="connsiteX51" fmla="*/ 528695 w 1499328"/>
                  <a:gd name="connsiteY51" fmla="*/ 419517 h 1033222"/>
                  <a:gd name="connsiteX52" fmla="*/ 495874 w 1499328"/>
                  <a:gd name="connsiteY52" fmla="*/ 435277 h 1033222"/>
                  <a:gd name="connsiteX53" fmla="*/ 371822 w 1499328"/>
                  <a:gd name="connsiteY53" fmla="*/ 445676 h 1033222"/>
                  <a:gd name="connsiteX54" fmla="*/ 371985 w 1499328"/>
                  <a:gd name="connsiteY54" fmla="*/ 546899 h 1033222"/>
                  <a:gd name="connsiteX55" fmla="*/ 508709 w 1499328"/>
                  <a:gd name="connsiteY55" fmla="*/ 459324 h 1033222"/>
                  <a:gd name="connsiteX56" fmla="*/ 579793 w 1499328"/>
                  <a:gd name="connsiteY56" fmla="*/ 423985 h 1033222"/>
                  <a:gd name="connsiteX57" fmla="*/ 689221 w 1499328"/>
                  <a:gd name="connsiteY57" fmla="*/ 425772 h 1033222"/>
                  <a:gd name="connsiteX58" fmla="*/ 521870 w 1499328"/>
                  <a:gd name="connsiteY58" fmla="*/ 545437 h 1033222"/>
                  <a:gd name="connsiteX59" fmla="*/ 253051 w 1499328"/>
                  <a:gd name="connsiteY59" fmla="*/ 598080 h 1033222"/>
                  <a:gd name="connsiteX60" fmla="*/ 94473 w 1499328"/>
                  <a:gd name="connsiteY60" fmla="*/ 591256 h 1033222"/>
                  <a:gd name="connsiteX61" fmla="*/ 83993 w 1499328"/>
                  <a:gd name="connsiteY61" fmla="*/ 713926 h 1033222"/>
                  <a:gd name="connsiteX62" fmla="*/ 260687 w 1499328"/>
                  <a:gd name="connsiteY62" fmla="*/ 632363 h 1033222"/>
                  <a:gd name="connsiteX63" fmla="*/ 473614 w 1499328"/>
                  <a:gd name="connsiteY63" fmla="*/ 585163 h 1033222"/>
                  <a:gd name="connsiteX64" fmla="*/ 271411 w 1499328"/>
                  <a:gd name="connsiteY64" fmla="*/ 795653 h 1033222"/>
                  <a:gd name="connsiteX65" fmla="*/ 161413 w 1499328"/>
                  <a:gd name="connsiteY65" fmla="*/ 894114 h 1033222"/>
                  <a:gd name="connsiteX66" fmla="*/ 241840 w 1499328"/>
                  <a:gd name="connsiteY66" fmla="*/ 995906 h 1033222"/>
                  <a:gd name="connsiteX67" fmla="*/ 311218 w 1499328"/>
                  <a:gd name="connsiteY67" fmla="*/ 825630 h 1033222"/>
                  <a:gd name="connsiteX68" fmla="*/ 474345 w 1499328"/>
                  <a:gd name="connsiteY68" fmla="*/ 646498 h 1033222"/>
                  <a:gd name="connsiteX69" fmla="*/ 427796 w 1499328"/>
                  <a:gd name="connsiteY69" fmla="*/ 808569 h 1033222"/>
                  <a:gd name="connsiteX70" fmla="*/ 374502 w 1499328"/>
                  <a:gd name="connsiteY70" fmla="*/ 905000 h 1033222"/>
                  <a:gd name="connsiteX71" fmla="*/ 456148 w 1499328"/>
                  <a:gd name="connsiteY71" fmla="*/ 961623 h 1033222"/>
                  <a:gd name="connsiteX72" fmla="*/ 478488 w 1499328"/>
                  <a:gd name="connsiteY72" fmla="*/ 898826 h 1033222"/>
                  <a:gd name="connsiteX73" fmla="*/ 488643 w 1499328"/>
                  <a:gd name="connsiteY73" fmla="*/ 933190 h 1033222"/>
                  <a:gd name="connsiteX74" fmla="*/ 585562 w 1499328"/>
                  <a:gd name="connsiteY74" fmla="*/ 954718 h 1033222"/>
                  <a:gd name="connsiteX75" fmla="*/ 531294 w 1499328"/>
                  <a:gd name="connsiteY75" fmla="*/ 820593 h 1033222"/>
                  <a:gd name="connsiteX76" fmla="*/ 521545 w 1499328"/>
                  <a:gd name="connsiteY76" fmla="*/ 605473 h 1033222"/>
                  <a:gd name="connsiteX77" fmla="*/ 522520 w 1499328"/>
                  <a:gd name="connsiteY77" fmla="*/ 603685 h 1033222"/>
                  <a:gd name="connsiteX78" fmla="*/ 687190 w 1499328"/>
                  <a:gd name="connsiteY78" fmla="*/ 480527 h 1033222"/>
                  <a:gd name="connsiteX79" fmla="*/ 678824 w 1499328"/>
                  <a:gd name="connsiteY79" fmla="*/ 543487 h 1033222"/>
                  <a:gd name="connsiteX80" fmla="*/ 674518 w 1499328"/>
                  <a:gd name="connsiteY80" fmla="*/ 543569 h 1033222"/>
                  <a:gd name="connsiteX81" fmla="*/ 634142 w 1499328"/>
                  <a:gd name="connsiteY81" fmla="*/ 659253 h 1033222"/>
                  <a:gd name="connsiteX82" fmla="*/ 732441 w 1499328"/>
                  <a:gd name="connsiteY82" fmla="*/ 704096 h 1033222"/>
                  <a:gd name="connsiteX83" fmla="*/ 708719 w 1499328"/>
                  <a:gd name="connsiteY83" fmla="*/ 551693 h 1033222"/>
                  <a:gd name="connsiteX84" fmla="*/ 730654 w 1499328"/>
                  <a:gd name="connsiteY84" fmla="*/ 454693 h 1033222"/>
                  <a:gd name="connsiteX85" fmla="*/ 1042530 w 1499328"/>
                  <a:gd name="connsiteY85" fmla="*/ 274587 h 1033222"/>
                  <a:gd name="connsiteX86" fmla="*/ 1029288 w 1499328"/>
                  <a:gd name="connsiteY86" fmla="*/ 541456 h 1033222"/>
                  <a:gd name="connsiteX87" fmla="*/ 961534 w 1499328"/>
                  <a:gd name="connsiteY87" fmla="*/ 580776 h 1033222"/>
                  <a:gd name="connsiteX88" fmla="*/ 836346 w 1499328"/>
                  <a:gd name="connsiteY88" fmla="*/ 602386 h 1033222"/>
                  <a:gd name="connsiteX89" fmla="*/ 850156 w 1499328"/>
                  <a:gd name="connsiteY89" fmla="*/ 703528 h 1033222"/>
                  <a:gd name="connsiteX90" fmla="*/ 975588 w 1499328"/>
                  <a:gd name="connsiteY90" fmla="*/ 613596 h 1033222"/>
                  <a:gd name="connsiteX91" fmla="*/ 1023195 w 1499328"/>
                  <a:gd name="connsiteY91" fmla="*/ 583782 h 1033222"/>
                  <a:gd name="connsiteX92" fmla="*/ 1005322 w 1499328"/>
                  <a:gd name="connsiteY92" fmla="*/ 674932 h 1033222"/>
                  <a:gd name="connsiteX93" fmla="*/ 928552 w 1499328"/>
                  <a:gd name="connsiteY93" fmla="*/ 763888 h 1033222"/>
                  <a:gd name="connsiteX94" fmla="*/ 1001991 w 1499328"/>
                  <a:gd name="connsiteY94" fmla="*/ 841471 h 1033222"/>
                  <a:gd name="connsiteX95" fmla="*/ 1035462 w 1499328"/>
                  <a:gd name="connsiteY95" fmla="*/ 687524 h 1033222"/>
                  <a:gd name="connsiteX96" fmla="*/ 1052441 w 1499328"/>
                  <a:gd name="connsiteY96" fmla="*/ 633419 h 1033222"/>
                  <a:gd name="connsiteX97" fmla="*/ 1101347 w 1499328"/>
                  <a:gd name="connsiteY97" fmla="*/ 760476 h 1033222"/>
                  <a:gd name="connsiteX98" fmla="*/ 1105570 w 1499328"/>
                  <a:gd name="connsiteY98" fmla="*/ 880872 h 1033222"/>
                  <a:gd name="connsiteX99" fmla="*/ 1211831 w 1499328"/>
                  <a:gd name="connsiteY99" fmla="*/ 896714 h 1033222"/>
                  <a:gd name="connsiteX100" fmla="*/ 1135466 w 1499328"/>
                  <a:gd name="connsiteY100" fmla="*/ 753896 h 1033222"/>
                  <a:gd name="connsiteX101" fmla="*/ 1062514 w 1499328"/>
                  <a:gd name="connsiteY101" fmla="*/ 578176 h 1033222"/>
                  <a:gd name="connsiteX102" fmla="*/ 1078843 w 1499328"/>
                  <a:gd name="connsiteY102" fmla="*/ 252734 h 1033222"/>
                  <a:gd name="connsiteX103" fmla="*/ 1235877 w 1499328"/>
                  <a:gd name="connsiteY103" fmla="*/ 155897 h 1033222"/>
                  <a:gd name="connsiteX104" fmla="*/ 1251150 w 1499328"/>
                  <a:gd name="connsiteY104" fmla="*/ 457374 h 1033222"/>
                  <a:gd name="connsiteX105" fmla="*/ 1229459 w 1499328"/>
                  <a:gd name="connsiteY105" fmla="*/ 578258 h 1033222"/>
                  <a:gd name="connsiteX106" fmla="*/ 1332714 w 1499328"/>
                  <a:gd name="connsiteY106" fmla="*/ 609535 h 1033222"/>
                  <a:gd name="connsiteX107" fmla="*/ 1289820 w 1499328"/>
                  <a:gd name="connsiteY107" fmla="*/ 462411 h 1033222"/>
                  <a:gd name="connsiteX108" fmla="*/ 1286733 w 1499328"/>
                  <a:gd name="connsiteY108" fmla="*/ 340472 h 1033222"/>
                  <a:gd name="connsiteX109" fmla="*/ 1317116 w 1499328"/>
                  <a:gd name="connsiteY109" fmla="*/ 367362 h 1033222"/>
                  <a:gd name="connsiteX110" fmla="*/ 1380158 w 1499328"/>
                  <a:gd name="connsiteY110" fmla="*/ 469885 h 1033222"/>
                  <a:gd name="connsiteX111" fmla="*/ 1479756 w 1499328"/>
                  <a:gd name="connsiteY111" fmla="*/ 438933 h 1033222"/>
                  <a:gd name="connsiteX112" fmla="*/ 1341894 w 1499328"/>
                  <a:gd name="connsiteY112" fmla="*/ 341853 h 1033222"/>
                  <a:gd name="connsiteX113" fmla="*/ 1284621 w 1499328"/>
                  <a:gd name="connsiteY113" fmla="*/ 287991 h 1033222"/>
                  <a:gd name="connsiteX114" fmla="*/ 1272842 w 1499328"/>
                  <a:gd name="connsiteY114" fmla="*/ 132500 h 1033222"/>
                  <a:gd name="connsiteX115" fmla="*/ 1468871 w 1499328"/>
                  <a:gd name="connsiteY115" fmla="*/ 0 h 1033222"/>
                  <a:gd name="connsiteX116" fmla="*/ 1390150 w 1499328"/>
                  <a:gd name="connsiteY116" fmla="*/ 0 h 1033222"/>
                  <a:gd name="connsiteX117" fmla="*/ 477920 w 1499328"/>
                  <a:gd name="connsiteY117" fmla="*/ 845208 h 1033222"/>
                  <a:gd name="connsiteX118" fmla="*/ 460859 w 1499328"/>
                  <a:gd name="connsiteY118" fmla="*/ 820268 h 1033222"/>
                  <a:gd name="connsiteX119" fmla="*/ 483281 w 1499328"/>
                  <a:gd name="connsiteY119" fmla="*/ 702634 h 1033222"/>
                  <a:gd name="connsiteX120" fmla="*/ 492461 w 1499328"/>
                  <a:gd name="connsiteY120" fmla="*/ 823436 h 1033222"/>
                  <a:gd name="connsiteX121" fmla="*/ 477920 w 1499328"/>
                  <a:gd name="connsiteY121" fmla="*/ 845208 h 103322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499328" h="1033222">
                    <a:moveTo>
                      <a:pt x="1390150" y="0"/>
                    </a:moveTo>
                    <a:cubicBezTo>
                      <a:pt x="1336046" y="37614"/>
                      <a:pt x="1265530" y="84732"/>
                      <a:pt x="1176167" y="140868"/>
                    </a:cubicBezTo>
                    <a:cubicBezTo>
                      <a:pt x="1159026" y="128032"/>
                      <a:pt x="1133923" y="104798"/>
                      <a:pt x="1106870" y="78395"/>
                    </a:cubicBezTo>
                    <a:cubicBezTo>
                      <a:pt x="1105651" y="58411"/>
                      <a:pt x="1105977" y="26646"/>
                      <a:pt x="1106465" y="4387"/>
                    </a:cubicBezTo>
                    <a:cubicBezTo>
                      <a:pt x="1107845" y="4549"/>
                      <a:pt x="1109308" y="4793"/>
                      <a:pt x="1110608" y="4793"/>
                    </a:cubicBezTo>
                    <a:cubicBezTo>
                      <a:pt x="1116944" y="4712"/>
                      <a:pt x="1122550" y="2925"/>
                      <a:pt x="1127587" y="81"/>
                    </a:cubicBezTo>
                    <a:lnTo>
                      <a:pt x="1078762" y="81"/>
                    </a:lnTo>
                    <a:cubicBezTo>
                      <a:pt x="1078681" y="18441"/>
                      <a:pt x="1079493" y="38751"/>
                      <a:pt x="1080143" y="51912"/>
                    </a:cubicBezTo>
                    <a:cubicBezTo>
                      <a:pt x="1062758" y="34445"/>
                      <a:pt x="1045454" y="16573"/>
                      <a:pt x="1029612" y="81"/>
                    </a:cubicBezTo>
                    <a:lnTo>
                      <a:pt x="976076" y="81"/>
                    </a:lnTo>
                    <a:cubicBezTo>
                      <a:pt x="985256" y="9830"/>
                      <a:pt x="994517" y="19497"/>
                      <a:pt x="1003860" y="28840"/>
                    </a:cubicBezTo>
                    <a:cubicBezTo>
                      <a:pt x="990861" y="28759"/>
                      <a:pt x="975345" y="28271"/>
                      <a:pt x="960072" y="27702"/>
                    </a:cubicBezTo>
                    <a:cubicBezTo>
                      <a:pt x="954385" y="13973"/>
                      <a:pt x="937325" y="5199"/>
                      <a:pt x="918559" y="81"/>
                    </a:cubicBezTo>
                    <a:lnTo>
                      <a:pt x="830577" y="81"/>
                    </a:lnTo>
                    <a:cubicBezTo>
                      <a:pt x="787684" y="11780"/>
                      <a:pt x="760305" y="38263"/>
                      <a:pt x="831389" y="62391"/>
                    </a:cubicBezTo>
                    <a:cubicBezTo>
                      <a:pt x="863317" y="73196"/>
                      <a:pt x="935945" y="92044"/>
                      <a:pt x="956904" y="56055"/>
                    </a:cubicBezTo>
                    <a:cubicBezTo>
                      <a:pt x="983875" y="55405"/>
                      <a:pt x="1010034" y="52643"/>
                      <a:pt x="1026038" y="50612"/>
                    </a:cubicBezTo>
                    <a:cubicBezTo>
                      <a:pt x="1078355" y="100817"/>
                      <a:pt x="1127424" y="141031"/>
                      <a:pt x="1148790" y="158009"/>
                    </a:cubicBezTo>
                    <a:cubicBezTo>
                      <a:pt x="1138798" y="164184"/>
                      <a:pt x="1128724" y="170520"/>
                      <a:pt x="1118325" y="176857"/>
                    </a:cubicBezTo>
                    <a:cubicBezTo>
                      <a:pt x="948617" y="169220"/>
                      <a:pt x="854706" y="132175"/>
                      <a:pt x="811486" y="108860"/>
                    </a:cubicBezTo>
                    <a:cubicBezTo>
                      <a:pt x="815955" y="74415"/>
                      <a:pt x="767130" y="28759"/>
                      <a:pt x="740402" y="11536"/>
                    </a:cubicBezTo>
                    <a:cubicBezTo>
                      <a:pt x="734147" y="7474"/>
                      <a:pt x="727486" y="3656"/>
                      <a:pt x="720580" y="81"/>
                    </a:cubicBezTo>
                    <a:lnTo>
                      <a:pt x="620656" y="81"/>
                    </a:lnTo>
                    <a:cubicBezTo>
                      <a:pt x="621387" y="11455"/>
                      <a:pt x="628374" y="27702"/>
                      <a:pt x="644216" y="49962"/>
                    </a:cubicBezTo>
                    <a:cubicBezTo>
                      <a:pt x="670456" y="86682"/>
                      <a:pt x="736990" y="166133"/>
                      <a:pt x="791420" y="135425"/>
                    </a:cubicBezTo>
                    <a:cubicBezTo>
                      <a:pt x="838377" y="157603"/>
                      <a:pt x="894188" y="175070"/>
                      <a:pt x="945449" y="188230"/>
                    </a:cubicBezTo>
                    <a:cubicBezTo>
                      <a:pt x="906616" y="195460"/>
                      <a:pt x="858117" y="203503"/>
                      <a:pt x="827734" y="208377"/>
                    </a:cubicBezTo>
                    <a:cubicBezTo>
                      <a:pt x="827166" y="205778"/>
                      <a:pt x="826353" y="203341"/>
                      <a:pt x="825296" y="201147"/>
                    </a:cubicBezTo>
                    <a:cubicBezTo>
                      <a:pt x="810105" y="171170"/>
                      <a:pt x="749420" y="181812"/>
                      <a:pt x="724398" y="191561"/>
                    </a:cubicBezTo>
                    <a:cubicBezTo>
                      <a:pt x="672080" y="211952"/>
                      <a:pt x="619438" y="266869"/>
                      <a:pt x="714000" y="268575"/>
                    </a:cubicBezTo>
                    <a:cubicBezTo>
                      <a:pt x="742758" y="269063"/>
                      <a:pt x="801657" y="266057"/>
                      <a:pt x="821804" y="238680"/>
                    </a:cubicBezTo>
                    <a:cubicBezTo>
                      <a:pt x="880702" y="232912"/>
                      <a:pt x="958772" y="211789"/>
                      <a:pt x="997442" y="200579"/>
                    </a:cubicBezTo>
                    <a:cubicBezTo>
                      <a:pt x="1021245" y="205778"/>
                      <a:pt x="1042530" y="209921"/>
                      <a:pt x="1059346" y="212927"/>
                    </a:cubicBezTo>
                    <a:cubicBezTo>
                      <a:pt x="967627" y="268332"/>
                      <a:pt x="860879" y="330479"/>
                      <a:pt x="737234" y="399289"/>
                    </a:cubicBezTo>
                    <a:cubicBezTo>
                      <a:pt x="705713" y="398720"/>
                      <a:pt x="674518" y="397176"/>
                      <a:pt x="644540" y="394983"/>
                    </a:cubicBezTo>
                    <a:cubicBezTo>
                      <a:pt x="631705" y="378816"/>
                      <a:pt x="614563" y="354688"/>
                      <a:pt x="602215" y="336978"/>
                    </a:cubicBezTo>
                    <a:cubicBezTo>
                      <a:pt x="603840" y="336247"/>
                      <a:pt x="605546" y="335597"/>
                      <a:pt x="606927" y="334623"/>
                    </a:cubicBezTo>
                    <a:cubicBezTo>
                      <a:pt x="642753" y="311713"/>
                      <a:pt x="610258" y="239654"/>
                      <a:pt x="589624" y="210733"/>
                    </a:cubicBezTo>
                    <a:cubicBezTo>
                      <a:pt x="546567" y="150292"/>
                      <a:pt x="457123" y="94724"/>
                      <a:pt x="483038" y="209596"/>
                    </a:cubicBezTo>
                    <a:cubicBezTo>
                      <a:pt x="491974" y="249078"/>
                      <a:pt x="518377" y="334135"/>
                      <a:pt x="572725" y="341122"/>
                    </a:cubicBezTo>
                    <a:cubicBezTo>
                      <a:pt x="585318" y="359157"/>
                      <a:pt x="601728" y="380035"/>
                      <a:pt x="611476" y="392221"/>
                    </a:cubicBezTo>
                    <a:cubicBezTo>
                      <a:pt x="577843" y="389215"/>
                      <a:pt x="546241" y="385478"/>
                      <a:pt x="517808" y="381660"/>
                    </a:cubicBezTo>
                    <a:cubicBezTo>
                      <a:pt x="501479" y="367768"/>
                      <a:pt x="480601" y="348514"/>
                      <a:pt x="465815" y="334704"/>
                    </a:cubicBezTo>
                    <a:cubicBezTo>
                      <a:pt x="498636" y="308789"/>
                      <a:pt x="460859" y="239654"/>
                      <a:pt x="438194" y="212277"/>
                    </a:cubicBezTo>
                    <a:cubicBezTo>
                      <a:pt x="390507" y="154841"/>
                      <a:pt x="297164" y="105854"/>
                      <a:pt x="332340" y="219020"/>
                    </a:cubicBezTo>
                    <a:cubicBezTo>
                      <a:pt x="344851" y="259152"/>
                      <a:pt x="379783" y="346808"/>
                      <a:pt x="437625" y="344127"/>
                    </a:cubicBezTo>
                    <a:cubicBezTo>
                      <a:pt x="448187" y="354201"/>
                      <a:pt x="461103" y="365493"/>
                      <a:pt x="472477" y="375079"/>
                    </a:cubicBezTo>
                    <a:cubicBezTo>
                      <a:pt x="431127" y="368662"/>
                      <a:pt x="401230" y="362812"/>
                      <a:pt x="388801" y="360294"/>
                    </a:cubicBezTo>
                    <a:cubicBezTo>
                      <a:pt x="378483" y="312526"/>
                      <a:pt x="285709" y="295872"/>
                      <a:pt x="243546" y="296278"/>
                    </a:cubicBezTo>
                    <a:cubicBezTo>
                      <a:pt x="152315" y="297171"/>
                      <a:pt x="40043" y="347621"/>
                      <a:pt x="181399" y="401482"/>
                    </a:cubicBezTo>
                    <a:cubicBezTo>
                      <a:pt x="232985" y="421142"/>
                      <a:pt x="352568" y="456968"/>
                      <a:pt x="383845" y="393358"/>
                    </a:cubicBezTo>
                    <a:cubicBezTo>
                      <a:pt x="435189" y="406519"/>
                      <a:pt x="484825" y="414643"/>
                      <a:pt x="528695" y="419517"/>
                    </a:cubicBezTo>
                    <a:cubicBezTo>
                      <a:pt x="518214" y="424310"/>
                      <a:pt x="506515" y="429834"/>
                      <a:pt x="495874" y="435277"/>
                    </a:cubicBezTo>
                    <a:cubicBezTo>
                      <a:pt x="466709" y="409200"/>
                      <a:pt x="399769" y="430322"/>
                      <a:pt x="371822" y="445676"/>
                    </a:cubicBezTo>
                    <a:cubicBezTo>
                      <a:pt x="308699" y="480365"/>
                      <a:pt x="251427" y="559735"/>
                      <a:pt x="371985" y="546899"/>
                    </a:cubicBezTo>
                    <a:cubicBezTo>
                      <a:pt x="417478" y="542106"/>
                      <a:pt x="520571" y="523015"/>
                      <a:pt x="508709" y="459324"/>
                    </a:cubicBezTo>
                    <a:cubicBezTo>
                      <a:pt x="527638" y="449332"/>
                      <a:pt x="558834" y="433165"/>
                      <a:pt x="579793" y="423985"/>
                    </a:cubicBezTo>
                    <a:cubicBezTo>
                      <a:pt x="645596" y="428453"/>
                      <a:pt x="689221" y="425772"/>
                      <a:pt x="689221" y="425772"/>
                    </a:cubicBezTo>
                    <a:cubicBezTo>
                      <a:pt x="689221" y="425772"/>
                      <a:pt x="614645" y="471672"/>
                      <a:pt x="521870" y="545437"/>
                    </a:cubicBezTo>
                    <a:cubicBezTo>
                      <a:pt x="445993" y="549418"/>
                      <a:pt x="312761" y="582401"/>
                      <a:pt x="253051" y="598080"/>
                    </a:cubicBezTo>
                    <a:cubicBezTo>
                      <a:pt x="225592" y="553642"/>
                      <a:pt x="132655" y="574277"/>
                      <a:pt x="94473" y="591256"/>
                    </a:cubicBezTo>
                    <a:cubicBezTo>
                      <a:pt x="13559" y="627245"/>
                      <a:pt x="-64918" y="717745"/>
                      <a:pt x="83993" y="713926"/>
                    </a:cubicBezTo>
                    <a:cubicBezTo>
                      <a:pt x="137286" y="712545"/>
                      <a:pt x="255407" y="700522"/>
                      <a:pt x="260687" y="632363"/>
                    </a:cubicBezTo>
                    <a:cubicBezTo>
                      <a:pt x="354031" y="608885"/>
                      <a:pt x="433239" y="592881"/>
                      <a:pt x="473614" y="585163"/>
                    </a:cubicBezTo>
                    <a:cubicBezTo>
                      <a:pt x="403668" y="644630"/>
                      <a:pt x="329334" y="717013"/>
                      <a:pt x="271411" y="795653"/>
                    </a:cubicBezTo>
                    <a:cubicBezTo>
                      <a:pt x="222342" y="785335"/>
                      <a:pt x="175306" y="857556"/>
                      <a:pt x="161413" y="894114"/>
                    </a:cubicBezTo>
                    <a:cubicBezTo>
                      <a:pt x="130949" y="974215"/>
                      <a:pt x="141185" y="1095017"/>
                      <a:pt x="241840" y="995906"/>
                    </a:cubicBezTo>
                    <a:cubicBezTo>
                      <a:pt x="276448" y="961867"/>
                      <a:pt x="345419" y="881684"/>
                      <a:pt x="311218" y="825630"/>
                    </a:cubicBezTo>
                    <a:cubicBezTo>
                      <a:pt x="344607" y="780623"/>
                      <a:pt x="397575" y="717257"/>
                      <a:pt x="474345" y="646498"/>
                    </a:cubicBezTo>
                    <a:cubicBezTo>
                      <a:pt x="460047" y="684274"/>
                      <a:pt x="438763" y="746584"/>
                      <a:pt x="427796" y="808569"/>
                    </a:cubicBezTo>
                    <a:cubicBezTo>
                      <a:pt x="390669" y="811819"/>
                      <a:pt x="375316" y="875185"/>
                      <a:pt x="374502" y="905000"/>
                    </a:cubicBezTo>
                    <a:cubicBezTo>
                      <a:pt x="372797" y="970397"/>
                      <a:pt x="409598" y="1056510"/>
                      <a:pt x="456148" y="961623"/>
                    </a:cubicBezTo>
                    <a:cubicBezTo>
                      <a:pt x="463460" y="946757"/>
                      <a:pt x="473370" y="923197"/>
                      <a:pt x="478488" y="898826"/>
                    </a:cubicBezTo>
                    <a:cubicBezTo>
                      <a:pt x="481088" y="912149"/>
                      <a:pt x="484907" y="924497"/>
                      <a:pt x="488643" y="933190"/>
                    </a:cubicBezTo>
                    <a:cubicBezTo>
                      <a:pt x="515046" y="995175"/>
                      <a:pt x="584748" y="1061710"/>
                      <a:pt x="585562" y="954718"/>
                    </a:cubicBezTo>
                    <a:cubicBezTo>
                      <a:pt x="585805" y="917836"/>
                      <a:pt x="579793" y="836759"/>
                      <a:pt x="531294" y="820593"/>
                    </a:cubicBezTo>
                    <a:cubicBezTo>
                      <a:pt x="523251" y="762263"/>
                      <a:pt x="514478" y="674688"/>
                      <a:pt x="521545" y="605473"/>
                    </a:cubicBezTo>
                    <a:cubicBezTo>
                      <a:pt x="521870" y="604904"/>
                      <a:pt x="522195" y="604254"/>
                      <a:pt x="522520" y="603685"/>
                    </a:cubicBezTo>
                    <a:cubicBezTo>
                      <a:pt x="569719" y="563553"/>
                      <a:pt x="624474" y="521959"/>
                      <a:pt x="687190" y="480527"/>
                    </a:cubicBezTo>
                    <a:cubicBezTo>
                      <a:pt x="684347" y="496938"/>
                      <a:pt x="680773" y="520091"/>
                      <a:pt x="678824" y="543487"/>
                    </a:cubicBezTo>
                    <a:cubicBezTo>
                      <a:pt x="677361" y="543487"/>
                      <a:pt x="675899" y="543406"/>
                      <a:pt x="674518" y="543569"/>
                    </a:cubicBezTo>
                    <a:cubicBezTo>
                      <a:pt x="630893" y="548930"/>
                      <a:pt x="628212" y="625457"/>
                      <a:pt x="634142" y="659253"/>
                    </a:cubicBezTo>
                    <a:cubicBezTo>
                      <a:pt x="646571" y="730012"/>
                      <a:pt x="704170" y="815475"/>
                      <a:pt x="732441" y="704096"/>
                    </a:cubicBezTo>
                    <a:cubicBezTo>
                      <a:pt x="742108" y="665752"/>
                      <a:pt x="756487" y="579882"/>
                      <a:pt x="708719" y="551693"/>
                    </a:cubicBezTo>
                    <a:cubicBezTo>
                      <a:pt x="713837" y="524721"/>
                      <a:pt x="722367" y="482477"/>
                      <a:pt x="730654" y="454693"/>
                    </a:cubicBezTo>
                    <a:cubicBezTo>
                      <a:pt x="782403" y="425854"/>
                      <a:pt x="903692" y="357532"/>
                      <a:pt x="1042530" y="274587"/>
                    </a:cubicBezTo>
                    <a:cubicBezTo>
                      <a:pt x="1045292" y="381010"/>
                      <a:pt x="1038143" y="472403"/>
                      <a:pt x="1029288" y="541456"/>
                    </a:cubicBezTo>
                    <a:cubicBezTo>
                      <a:pt x="1005647" y="557785"/>
                      <a:pt x="975832" y="573546"/>
                      <a:pt x="961534" y="580776"/>
                    </a:cubicBezTo>
                    <a:cubicBezTo>
                      <a:pt x="931151" y="551530"/>
                      <a:pt x="862991" y="582726"/>
                      <a:pt x="836346" y="602386"/>
                    </a:cubicBezTo>
                    <a:cubicBezTo>
                      <a:pt x="778909" y="644711"/>
                      <a:pt x="733091" y="730905"/>
                      <a:pt x="850156" y="703528"/>
                    </a:cubicBezTo>
                    <a:cubicBezTo>
                      <a:pt x="890775" y="694023"/>
                      <a:pt x="977944" y="666483"/>
                      <a:pt x="975588" y="613596"/>
                    </a:cubicBezTo>
                    <a:cubicBezTo>
                      <a:pt x="991186" y="604579"/>
                      <a:pt x="1010521" y="592068"/>
                      <a:pt x="1023195" y="583782"/>
                    </a:cubicBezTo>
                    <a:cubicBezTo>
                      <a:pt x="1015802" y="630819"/>
                      <a:pt x="1008490" y="662421"/>
                      <a:pt x="1005322" y="674932"/>
                    </a:cubicBezTo>
                    <a:cubicBezTo>
                      <a:pt x="966815" y="674932"/>
                      <a:pt x="936594" y="734074"/>
                      <a:pt x="928552" y="763888"/>
                    </a:cubicBezTo>
                    <a:cubicBezTo>
                      <a:pt x="910273" y="831723"/>
                      <a:pt x="928226" y="930103"/>
                      <a:pt x="1001991" y="841471"/>
                    </a:cubicBezTo>
                    <a:cubicBezTo>
                      <a:pt x="1029206" y="808732"/>
                      <a:pt x="1084286" y="729362"/>
                      <a:pt x="1035462" y="687524"/>
                    </a:cubicBezTo>
                    <a:cubicBezTo>
                      <a:pt x="1042042" y="672820"/>
                      <a:pt x="1047648" y="654378"/>
                      <a:pt x="1052441" y="633419"/>
                    </a:cubicBezTo>
                    <a:cubicBezTo>
                      <a:pt x="1065357" y="661365"/>
                      <a:pt x="1088267" y="713926"/>
                      <a:pt x="1101347" y="760476"/>
                    </a:cubicBezTo>
                    <a:cubicBezTo>
                      <a:pt x="1070475" y="782817"/>
                      <a:pt x="1090379" y="851382"/>
                      <a:pt x="1105570" y="880872"/>
                    </a:cubicBezTo>
                    <a:cubicBezTo>
                      <a:pt x="1139284" y="946107"/>
                      <a:pt x="1220036" y="1013048"/>
                      <a:pt x="1211831" y="896714"/>
                    </a:cubicBezTo>
                    <a:cubicBezTo>
                      <a:pt x="1208907" y="855119"/>
                      <a:pt x="1194527" y="762263"/>
                      <a:pt x="1135466" y="753896"/>
                    </a:cubicBezTo>
                    <a:cubicBezTo>
                      <a:pt x="1125718" y="721806"/>
                      <a:pt x="1101021" y="646986"/>
                      <a:pt x="1062514" y="578176"/>
                    </a:cubicBezTo>
                    <a:cubicBezTo>
                      <a:pt x="1079655" y="460055"/>
                      <a:pt x="1079493" y="305539"/>
                      <a:pt x="1078843" y="252734"/>
                    </a:cubicBezTo>
                    <a:cubicBezTo>
                      <a:pt x="1130267" y="221701"/>
                      <a:pt x="1183479" y="189043"/>
                      <a:pt x="1235877" y="155897"/>
                    </a:cubicBezTo>
                    <a:cubicBezTo>
                      <a:pt x="1239290" y="219832"/>
                      <a:pt x="1246602" y="360131"/>
                      <a:pt x="1251150" y="457374"/>
                    </a:cubicBezTo>
                    <a:cubicBezTo>
                      <a:pt x="1209638" y="469073"/>
                      <a:pt x="1218574" y="545437"/>
                      <a:pt x="1229459" y="578258"/>
                    </a:cubicBezTo>
                    <a:cubicBezTo>
                      <a:pt x="1252450" y="647148"/>
                      <a:pt x="1321990" y="724569"/>
                      <a:pt x="1332714" y="609535"/>
                    </a:cubicBezTo>
                    <a:cubicBezTo>
                      <a:pt x="1336370" y="570865"/>
                      <a:pt x="1337345" y="486458"/>
                      <a:pt x="1289820" y="462411"/>
                    </a:cubicBezTo>
                    <a:cubicBezTo>
                      <a:pt x="1289414" y="432840"/>
                      <a:pt x="1288439" y="388971"/>
                      <a:pt x="1286733" y="340472"/>
                    </a:cubicBezTo>
                    <a:cubicBezTo>
                      <a:pt x="1295020" y="347702"/>
                      <a:pt x="1306799" y="358182"/>
                      <a:pt x="1317116" y="367362"/>
                    </a:cubicBezTo>
                    <a:cubicBezTo>
                      <a:pt x="1309074" y="401238"/>
                      <a:pt x="1354567" y="450631"/>
                      <a:pt x="1380158" y="469885"/>
                    </a:cubicBezTo>
                    <a:cubicBezTo>
                      <a:pt x="1440437" y="515379"/>
                      <a:pt x="1542229" y="542188"/>
                      <a:pt x="1479756" y="438933"/>
                    </a:cubicBezTo>
                    <a:cubicBezTo>
                      <a:pt x="1456848" y="401076"/>
                      <a:pt x="1398111" y="318943"/>
                      <a:pt x="1341894" y="341853"/>
                    </a:cubicBezTo>
                    <a:lnTo>
                      <a:pt x="1284621" y="287991"/>
                    </a:lnTo>
                    <a:cubicBezTo>
                      <a:pt x="1282022" y="233318"/>
                      <a:pt x="1278284" y="177344"/>
                      <a:pt x="1272842" y="132500"/>
                    </a:cubicBezTo>
                    <a:cubicBezTo>
                      <a:pt x="1342707" y="87657"/>
                      <a:pt x="1410054" y="42569"/>
                      <a:pt x="1468871" y="0"/>
                    </a:cubicBezTo>
                    <a:lnTo>
                      <a:pt x="1390150" y="0"/>
                    </a:lnTo>
                    <a:close/>
                    <a:moveTo>
                      <a:pt x="477920" y="845208"/>
                    </a:moveTo>
                    <a:cubicBezTo>
                      <a:pt x="474752" y="835541"/>
                      <a:pt x="469308" y="827011"/>
                      <a:pt x="460859" y="820268"/>
                    </a:cubicBezTo>
                    <a:cubicBezTo>
                      <a:pt x="462890" y="801096"/>
                      <a:pt x="468902" y="754302"/>
                      <a:pt x="483281" y="702634"/>
                    </a:cubicBezTo>
                    <a:cubicBezTo>
                      <a:pt x="483769" y="736998"/>
                      <a:pt x="486044" y="780786"/>
                      <a:pt x="492461" y="823436"/>
                    </a:cubicBezTo>
                    <a:cubicBezTo>
                      <a:pt x="485231" y="828229"/>
                      <a:pt x="480601" y="835947"/>
                      <a:pt x="477920" y="845208"/>
                    </a:cubicBezTo>
                    <a:close/>
                  </a:path>
                </a:pathLst>
              </a:custGeom>
              <a:solidFill>
                <a:srgbClr val="E0FAC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2" name="" descr="1edff694-ce2e-4c29-926f-72d15487e384"/>
              <p:cNvSpPr/>
              <p:nvPr/>
            </p:nvSpPr>
            <p:spPr>
              <a:xfrm>
                <a:off x="10680900" y="-14813"/>
                <a:ext cx="100064" cy="22029"/>
              </a:xfrm>
              <a:custGeom>
                <a:gdLst>
                  <a:gd name="connsiteX0" fmla="*/ 59 w 100064"/>
                  <a:gd name="connsiteY0" fmla="*/ 22029 h 22029"/>
                  <a:gd name="connsiteX1" fmla="*/ 100064 w 100064"/>
                  <a:gd name="connsiteY1" fmla="*/ 22029 h 22029"/>
                  <a:gd name="connsiteX2" fmla="*/ 59 w 100064"/>
                  <a:gd name="connsiteY2" fmla="*/ 22029 h 2202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64" h="22029">
                    <a:moveTo>
                      <a:pt x="59" y="22029"/>
                    </a:moveTo>
                    <a:lnTo>
                      <a:pt x="100064" y="22029"/>
                    </a:lnTo>
                    <a:cubicBezTo>
                      <a:pt x="53270" y="-2180"/>
                      <a:pt x="-2054" y="-12091"/>
                      <a:pt x="59" y="220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3" name="" descr="fd8cee55-d499-45d3-be56-9576912e651d"/>
              <p:cNvSpPr/>
              <p:nvPr/>
            </p:nvSpPr>
            <p:spPr>
              <a:xfrm>
                <a:off x="10891042" y="1226"/>
                <a:ext cx="87981" cy="6070"/>
              </a:xfrm>
              <a:custGeom>
                <a:gdLst>
                  <a:gd name="connsiteX0" fmla="*/ 37127 w 87981"/>
                  <a:gd name="connsiteY0" fmla="*/ 140 h 6070"/>
                  <a:gd name="connsiteX1" fmla="*/ 0 w 87981"/>
                  <a:gd name="connsiteY1" fmla="*/ 6071 h 6070"/>
                  <a:gd name="connsiteX2" fmla="*/ 87981 w 87981"/>
                  <a:gd name="connsiteY2" fmla="*/ 6071 h 6070"/>
                  <a:gd name="connsiteX3" fmla="*/ 37127 w 87981"/>
                  <a:gd name="connsiteY3" fmla="*/ 140 h 607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981" h="6070">
                    <a:moveTo>
                      <a:pt x="37127" y="140"/>
                    </a:moveTo>
                    <a:cubicBezTo>
                      <a:pt x="24697" y="709"/>
                      <a:pt x="11780" y="2821"/>
                      <a:pt x="0" y="6071"/>
                    </a:cubicBezTo>
                    <a:lnTo>
                      <a:pt x="87981" y="6071"/>
                    </a:lnTo>
                    <a:cubicBezTo>
                      <a:pt x="69703" y="1034"/>
                      <a:pt x="49799" y="-509"/>
                      <a:pt x="37127" y="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44" name="" descr="12a43929-8023-45ff-9039-c9629a3ba8c0"/>
            <p:cNvGrpSpPr/>
            <p:nvPr/>
          </p:nvGrpSpPr>
          <p:grpSpPr>
            <a:xfrm>
              <a:off x="10968625" y="7621"/>
              <a:ext cx="1223781" cy="774936"/>
              <a:chOff x="10968625" y="7621"/>
              <a:chExt cx="1223781" cy="774936"/>
            </a:xfrm>
          </p:grpSpPr>
          <p:sp>
            <p:nvSpPr>
              <p:cNvPr id="245" name="" descr="87d60bb6-9483-4a6e-ae91-9ff8ae440e02"/>
              <p:cNvSpPr/>
              <p:nvPr/>
            </p:nvSpPr>
            <p:spPr>
              <a:xfrm>
                <a:off x="10968625" y="7621"/>
                <a:ext cx="1223781" cy="774936"/>
              </a:xfrm>
              <a:custGeom>
                <a:gdLst>
                  <a:gd name="connsiteX0" fmla="*/ 523340 w 1223781"/>
                  <a:gd name="connsiteY0" fmla="*/ 0 h 774936"/>
                  <a:gd name="connsiteX1" fmla="*/ 0 w 1223781"/>
                  <a:gd name="connsiteY1" fmla="*/ 774937 h 774936"/>
                  <a:gd name="connsiteX2" fmla="*/ 1223781 w 1223781"/>
                  <a:gd name="connsiteY2" fmla="*/ 229581 h 774936"/>
                  <a:gd name="connsiteX3" fmla="*/ 1223781 w 1223781"/>
                  <a:gd name="connsiteY3" fmla="*/ 0 h 774936"/>
                  <a:gd name="connsiteX4" fmla="*/ 523340 w 1223781"/>
                  <a:gd name="connsiteY4" fmla="*/ 0 h 77493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781" h="774936">
                    <a:moveTo>
                      <a:pt x="523340" y="0"/>
                    </a:moveTo>
                    <a:cubicBezTo>
                      <a:pt x="279623" y="196435"/>
                      <a:pt x="91475" y="508067"/>
                      <a:pt x="0" y="774937"/>
                    </a:cubicBezTo>
                    <a:cubicBezTo>
                      <a:pt x="371505" y="743416"/>
                      <a:pt x="1004679" y="699060"/>
                      <a:pt x="1223781" y="229581"/>
                    </a:cubicBezTo>
                    <a:lnTo>
                      <a:pt x="1223781" y="0"/>
                    </a:lnTo>
                    <a:lnTo>
                      <a:pt x="523340" y="0"/>
                    </a:lnTo>
                    <a:close/>
                  </a:path>
                </a:pathLst>
              </a:custGeom>
              <a:solidFill>
                <a:srgbClr val="D68F3D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46" name="" descr="069c3c4e-a341-40d8-923c-e5273054dcc0"/>
              <p:cNvSpPr/>
              <p:nvPr/>
            </p:nvSpPr>
            <p:spPr>
              <a:xfrm>
                <a:off x="11084228" y="9896"/>
                <a:ext cx="1023771" cy="655028"/>
              </a:xfrm>
              <a:custGeom>
                <a:gdLst>
                  <a:gd name="connsiteX0" fmla="*/ 981608 w 1023771"/>
                  <a:gd name="connsiteY0" fmla="*/ 0 h 655028"/>
                  <a:gd name="connsiteX1" fmla="*/ 746666 w 1023771"/>
                  <a:gd name="connsiteY1" fmla="*/ 153379 h 655028"/>
                  <a:gd name="connsiteX2" fmla="*/ 464117 w 1023771"/>
                  <a:gd name="connsiteY2" fmla="*/ 109997 h 655028"/>
                  <a:gd name="connsiteX3" fmla="*/ 453069 w 1023771"/>
                  <a:gd name="connsiteY3" fmla="*/ 126651 h 655028"/>
                  <a:gd name="connsiteX4" fmla="*/ 721481 w 1023771"/>
                  <a:gd name="connsiteY4" fmla="*/ 169789 h 655028"/>
                  <a:gd name="connsiteX5" fmla="*/ 467286 w 1023771"/>
                  <a:gd name="connsiteY5" fmla="*/ 335760 h 655028"/>
                  <a:gd name="connsiteX6" fmla="*/ 238680 w 1023771"/>
                  <a:gd name="connsiteY6" fmla="*/ 314232 h 655028"/>
                  <a:gd name="connsiteX7" fmla="*/ 227631 w 1023771"/>
                  <a:gd name="connsiteY7" fmla="*/ 330804 h 655028"/>
                  <a:gd name="connsiteX8" fmla="*/ 441046 w 1023771"/>
                  <a:gd name="connsiteY8" fmla="*/ 352901 h 655028"/>
                  <a:gd name="connsiteX9" fmla="*/ 256146 w 1023771"/>
                  <a:gd name="connsiteY9" fmla="*/ 473622 h 655028"/>
                  <a:gd name="connsiteX10" fmla="*/ 257527 w 1023771"/>
                  <a:gd name="connsiteY10" fmla="*/ 471266 h 655028"/>
                  <a:gd name="connsiteX11" fmla="*/ 114140 w 1023771"/>
                  <a:gd name="connsiteY11" fmla="*/ 462005 h 655028"/>
                  <a:gd name="connsiteX12" fmla="*/ 103092 w 1023771"/>
                  <a:gd name="connsiteY12" fmla="*/ 478659 h 655028"/>
                  <a:gd name="connsiteX13" fmla="*/ 232668 w 1023771"/>
                  <a:gd name="connsiteY13" fmla="*/ 488895 h 655028"/>
                  <a:gd name="connsiteX14" fmla="*/ 0 w 1023771"/>
                  <a:gd name="connsiteY14" fmla="*/ 640811 h 655028"/>
                  <a:gd name="connsiteX15" fmla="*/ 15679 w 1023771"/>
                  <a:gd name="connsiteY15" fmla="*/ 655028 h 655028"/>
                  <a:gd name="connsiteX16" fmla="*/ 201553 w 1023771"/>
                  <a:gd name="connsiteY16" fmla="*/ 534307 h 655028"/>
                  <a:gd name="connsiteX17" fmla="*/ 205291 w 1023771"/>
                  <a:gd name="connsiteY17" fmla="*/ 628219 h 655028"/>
                  <a:gd name="connsiteX18" fmla="*/ 225843 w 1023771"/>
                  <a:gd name="connsiteY18" fmla="*/ 613190 h 655028"/>
                  <a:gd name="connsiteX19" fmla="*/ 221457 w 1023771"/>
                  <a:gd name="connsiteY19" fmla="*/ 521390 h 655028"/>
                  <a:gd name="connsiteX20" fmla="*/ 413668 w 1023771"/>
                  <a:gd name="connsiteY20" fmla="*/ 396445 h 655028"/>
                  <a:gd name="connsiteX21" fmla="*/ 419355 w 1023771"/>
                  <a:gd name="connsiteY21" fmla="*/ 567534 h 655028"/>
                  <a:gd name="connsiteX22" fmla="*/ 437227 w 1023771"/>
                  <a:gd name="connsiteY22" fmla="*/ 558598 h 655028"/>
                  <a:gd name="connsiteX23" fmla="*/ 433409 w 1023771"/>
                  <a:gd name="connsiteY23" fmla="*/ 383609 h 655028"/>
                  <a:gd name="connsiteX24" fmla="*/ 678100 w 1023771"/>
                  <a:gd name="connsiteY24" fmla="*/ 224625 h 655028"/>
                  <a:gd name="connsiteX25" fmla="*/ 688173 w 1023771"/>
                  <a:gd name="connsiteY25" fmla="*/ 490763 h 655028"/>
                  <a:gd name="connsiteX26" fmla="*/ 706046 w 1023771"/>
                  <a:gd name="connsiteY26" fmla="*/ 481827 h 655028"/>
                  <a:gd name="connsiteX27" fmla="*/ 697760 w 1023771"/>
                  <a:gd name="connsiteY27" fmla="*/ 211871 h 655028"/>
                  <a:gd name="connsiteX28" fmla="*/ 959836 w 1023771"/>
                  <a:gd name="connsiteY28" fmla="*/ 41513 h 655028"/>
                  <a:gd name="connsiteX29" fmla="*/ 970234 w 1023771"/>
                  <a:gd name="connsiteY29" fmla="*/ 317400 h 655028"/>
                  <a:gd name="connsiteX30" fmla="*/ 988107 w 1023771"/>
                  <a:gd name="connsiteY30" fmla="*/ 308464 h 655028"/>
                  <a:gd name="connsiteX31" fmla="*/ 979577 w 1023771"/>
                  <a:gd name="connsiteY31" fmla="*/ 28677 h 655028"/>
                  <a:gd name="connsiteX32" fmla="*/ 1023771 w 1023771"/>
                  <a:gd name="connsiteY32" fmla="*/ 0 h 65502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023771" h="655028">
                    <a:moveTo>
                      <a:pt x="981608" y="0"/>
                    </a:moveTo>
                    <a:lnTo>
                      <a:pt x="746666" y="153379"/>
                    </a:lnTo>
                    <a:lnTo>
                      <a:pt x="464117" y="109997"/>
                    </a:lnTo>
                    <a:lnTo>
                      <a:pt x="453069" y="126651"/>
                    </a:lnTo>
                    <a:lnTo>
                      <a:pt x="721481" y="169789"/>
                    </a:lnTo>
                    <a:lnTo>
                      <a:pt x="467286" y="335760"/>
                    </a:lnTo>
                    <a:lnTo>
                      <a:pt x="238680" y="314232"/>
                    </a:lnTo>
                    <a:lnTo>
                      <a:pt x="227631" y="330804"/>
                    </a:lnTo>
                    <a:lnTo>
                      <a:pt x="441046" y="352901"/>
                    </a:lnTo>
                    <a:lnTo>
                      <a:pt x="256146" y="473622"/>
                    </a:lnTo>
                    <a:lnTo>
                      <a:pt x="257527" y="471266"/>
                    </a:lnTo>
                    <a:lnTo>
                      <a:pt x="114140" y="462005"/>
                    </a:lnTo>
                    <a:lnTo>
                      <a:pt x="103092" y="478659"/>
                    </a:lnTo>
                    <a:lnTo>
                      <a:pt x="232668" y="488895"/>
                    </a:lnTo>
                    <a:lnTo>
                      <a:pt x="0" y="640811"/>
                    </a:lnTo>
                    <a:lnTo>
                      <a:pt x="15679" y="655028"/>
                    </a:lnTo>
                    <a:lnTo>
                      <a:pt x="201553" y="534307"/>
                    </a:lnTo>
                    <a:lnTo>
                      <a:pt x="205291" y="628219"/>
                    </a:lnTo>
                    <a:lnTo>
                      <a:pt x="225843" y="613190"/>
                    </a:lnTo>
                    <a:lnTo>
                      <a:pt x="221457" y="521390"/>
                    </a:lnTo>
                    <a:lnTo>
                      <a:pt x="413668" y="396445"/>
                    </a:lnTo>
                    <a:lnTo>
                      <a:pt x="419355" y="567534"/>
                    </a:lnTo>
                    <a:lnTo>
                      <a:pt x="437227" y="558598"/>
                    </a:lnTo>
                    <a:lnTo>
                      <a:pt x="433409" y="383609"/>
                    </a:lnTo>
                    <a:lnTo>
                      <a:pt x="678100" y="224625"/>
                    </a:lnTo>
                    <a:lnTo>
                      <a:pt x="688173" y="490763"/>
                    </a:lnTo>
                    <a:lnTo>
                      <a:pt x="706046" y="481827"/>
                    </a:lnTo>
                    <a:lnTo>
                      <a:pt x="697760" y="211871"/>
                    </a:lnTo>
                    <a:lnTo>
                      <a:pt x="959836" y="41513"/>
                    </a:lnTo>
                    <a:lnTo>
                      <a:pt x="970234" y="317400"/>
                    </a:lnTo>
                    <a:lnTo>
                      <a:pt x="988107" y="308464"/>
                    </a:lnTo>
                    <a:lnTo>
                      <a:pt x="979577" y="28677"/>
                    </a:lnTo>
                    <a:lnTo>
                      <a:pt x="1023771" y="0"/>
                    </a:lnTo>
                    <a:close/>
                  </a:path>
                </a:pathLst>
              </a:custGeom>
              <a:solidFill>
                <a:srgbClr val="FFE6BD">
                  <a:alpha val="49000"/>
                </a:srgbClr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56" name="" descr="0b422ef9-f7a7-437e-99e6-0d989a2699e4"/>
            <p:cNvSpPr/>
            <p:nvPr/>
          </p:nvSpPr>
          <p:spPr>
            <a:xfrm>
              <a:off x="344688" y="5109741"/>
              <a:ext cx="511577" cy="362487"/>
            </a:xfrm>
            <a:custGeom>
              <a:gdLst>
                <a:gd name="connsiteX0" fmla="*/ 475751 w 511577"/>
                <a:gd name="connsiteY0" fmla="*/ 0 h 362487"/>
                <a:gd name="connsiteX1" fmla="*/ 25282 w 511577"/>
                <a:gd name="connsiteY1" fmla="*/ 173689 h 362487"/>
                <a:gd name="connsiteX2" fmla="*/ 1967 w 511577"/>
                <a:gd name="connsiteY2" fmla="*/ 352170 h 362487"/>
                <a:gd name="connsiteX3" fmla="*/ 180448 w 511577"/>
                <a:gd name="connsiteY3" fmla="*/ 362487 h 362487"/>
                <a:gd name="connsiteX4" fmla="*/ 511578 w 511577"/>
                <a:gd name="connsiteY4" fmla="*/ 173689 h 362487"/>
                <a:gd name="connsiteX5" fmla="*/ 475751 w 511577"/>
                <a:gd name="connsiteY5" fmla="*/ 0 h 36248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1577" h="362487">
                  <a:moveTo>
                    <a:pt x="475751" y="0"/>
                  </a:moveTo>
                  <a:cubicBezTo>
                    <a:pt x="475751" y="0"/>
                    <a:pt x="128699" y="36557"/>
                    <a:pt x="25282" y="173689"/>
                  </a:cubicBezTo>
                  <a:cubicBezTo>
                    <a:pt x="25282" y="173689"/>
                    <a:pt x="-8351" y="222838"/>
                    <a:pt x="1967" y="352170"/>
                  </a:cubicBezTo>
                  <a:lnTo>
                    <a:pt x="180448" y="362487"/>
                  </a:lnTo>
                  <a:cubicBezTo>
                    <a:pt x="180448" y="362487"/>
                    <a:pt x="379646" y="173689"/>
                    <a:pt x="511578" y="173689"/>
                  </a:cubicBezTo>
                  <a:lnTo>
                    <a:pt x="475751" y="0"/>
                  </a:lnTo>
                  <a:close/>
                </a:path>
              </a:pathLst>
            </a:custGeom>
            <a:solidFill>
              <a:srgbClr val="426BB5"/>
            </a:solidFill>
            <a:ln w="81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57" name="" descr="5774c01f-5f8c-4c75-8824-3dabea239b01"/>
            <p:cNvGrpSpPr/>
            <p:nvPr/>
          </p:nvGrpSpPr>
          <p:grpSpPr>
            <a:xfrm>
              <a:off x="274711" y="3425868"/>
              <a:ext cx="3734919" cy="2363560"/>
              <a:chOff x="-391886" y="3760284"/>
              <a:chExt cx="3734919" cy="2363560"/>
            </a:xfrm>
          </p:grpSpPr>
          <p:grpSp>
            <p:nvGrpSpPr>
              <p:cNvPr id="258" name="" descr="6814f215-71e9-4d1b-98f7-e682e60acd6d"/>
              <p:cNvGrpSpPr/>
              <p:nvPr/>
            </p:nvGrpSpPr>
            <p:grpSpPr>
              <a:xfrm>
                <a:off x="2435500" y="3791515"/>
                <a:ext cx="379595" cy="611448"/>
                <a:chOff x="2435500" y="3791515"/>
                <a:chExt cx="379595" cy="611448"/>
              </a:xfrm>
            </p:grpSpPr>
            <p:sp>
              <p:nvSpPr>
                <p:cNvPr id="259" name="" descr="130d126e-feca-4e73-91ee-cc727ab64702"/>
                <p:cNvSpPr/>
                <p:nvPr/>
              </p:nvSpPr>
              <p:spPr>
                <a:xfrm>
                  <a:off x="2537448" y="3791515"/>
                  <a:ext cx="216548" cy="400227"/>
                </a:xfrm>
                <a:custGeom>
                  <a:gdLst>
                    <a:gd name="connsiteX0" fmla="*/ 167894 w 216548"/>
                    <a:gd name="connsiteY0" fmla="*/ 253673 h 400227"/>
                    <a:gd name="connsiteX1" fmla="*/ 182842 w 216548"/>
                    <a:gd name="connsiteY1" fmla="*/ 205661 h 400227"/>
                    <a:gd name="connsiteX2" fmla="*/ 196002 w 216548"/>
                    <a:gd name="connsiteY2" fmla="*/ 163092 h 400227"/>
                    <a:gd name="connsiteX3" fmla="*/ 201283 w 216548"/>
                    <a:gd name="connsiteY3" fmla="*/ 118411 h 400227"/>
                    <a:gd name="connsiteX4" fmla="*/ 197952 w 216548"/>
                    <a:gd name="connsiteY4" fmla="*/ 64143 h 400227"/>
                    <a:gd name="connsiteX5" fmla="*/ 175287 w 216548"/>
                    <a:gd name="connsiteY5" fmla="*/ 37172 h 400227"/>
                    <a:gd name="connsiteX6" fmla="*/ 131255 w 216548"/>
                    <a:gd name="connsiteY6" fmla="*/ 14019 h 400227"/>
                    <a:gd name="connsiteX7" fmla="*/ 82593 w 216548"/>
                    <a:gd name="connsiteY7" fmla="*/ 52282 h 400227"/>
                    <a:gd name="connsiteX8" fmla="*/ 51072 w 216548"/>
                    <a:gd name="connsiteY8" fmla="*/ 85996 h 400227"/>
                    <a:gd name="connsiteX9" fmla="*/ 33768 w 216548"/>
                    <a:gd name="connsiteY9" fmla="*/ 133927 h 400227"/>
                    <a:gd name="connsiteX10" fmla="*/ 8747 w 216548"/>
                    <a:gd name="connsiteY10" fmla="*/ 196481 h 400227"/>
                    <a:gd name="connsiteX11" fmla="*/ 48960 w 216548"/>
                    <a:gd name="connsiteY11" fmla="*/ 400228 h 400227"/>
                    <a:gd name="connsiteX12" fmla="*/ 167894 w 216548"/>
                    <a:gd name="connsiteY12" fmla="*/ 253673 h 40022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6547" h="400227">
                      <a:moveTo>
                        <a:pt x="167894" y="253673"/>
                      </a:moveTo>
                      <a:cubicBezTo>
                        <a:pt x="194784" y="253998"/>
                        <a:pt x="218424" y="213460"/>
                        <a:pt x="182842" y="205661"/>
                      </a:cubicBezTo>
                      <a:cubicBezTo>
                        <a:pt x="202989" y="200625"/>
                        <a:pt x="218181" y="176984"/>
                        <a:pt x="196002" y="163092"/>
                      </a:cubicBezTo>
                      <a:cubicBezTo>
                        <a:pt x="215987" y="153425"/>
                        <a:pt x="225330" y="127103"/>
                        <a:pt x="201283" y="118411"/>
                      </a:cubicBezTo>
                      <a:cubicBezTo>
                        <a:pt x="218830" y="104031"/>
                        <a:pt x="225492" y="69099"/>
                        <a:pt x="197952" y="64143"/>
                      </a:cubicBezTo>
                      <a:cubicBezTo>
                        <a:pt x="208676" y="43102"/>
                        <a:pt x="196409" y="25717"/>
                        <a:pt x="175287" y="37172"/>
                      </a:cubicBezTo>
                      <a:cubicBezTo>
                        <a:pt x="191534" y="5733"/>
                        <a:pt x="149290" y="-15308"/>
                        <a:pt x="131255" y="14019"/>
                      </a:cubicBezTo>
                      <a:cubicBezTo>
                        <a:pt x="107046" y="-14008"/>
                        <a:pt x="73169" y="19868"/>
                        <a:pt x="82593" y="52282"/>
                      </a:cubicBezTo>
                      <a:cubicBezTo>
                        <a:pt x="57896" y="37416"/>
                        <a:pt x="44167" y="66824"/>
                        <a:pt x="51072" y="85996"/>
                      </a:cubicBezTo>
                      <a:cubicBezTo>
                        <a:pt x="23045" y="81691"/>
                        <a:pt x="15815" y="114674"/>
                        <a:pt x="33768" y="133927"/>
                      </a:cubicBezTo>
                      <a:cubicBezTo>
                        <a:pt x="5904" y="136852"/>
                        <a:pt x="-11400" y="175847"/>
                        <a:pt x="8747" y="196481"/>
                      </a:cubicBezTo>
                      <a:lnTo>
                        <a:pt x="48960" y="400228"/>
                      </a:lnTo>
                      <a:lnTo>
                        <a:pt x="167894" y="253673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0" name="" descr="87103757-b5de-4bc2-8ad4-99c4e5de6a6b"/>
                <p:cNvSpPr/>
                <p:nvPr/>
              </p:nvSpPr>
              <p:spPr>
                <a:xfrm>
                  <a:off x="2519248" y="3977273"/>
                  <a:ext cx="295846" cy="393665"/>
                </a:xfrm>
                <a:custGeom>
                  <a:gdLst>
                    <a:gd name="connsiteX0" fmla="*/ 869 w 295846"/>
                    <a:gd name="connsiteY0" fmla="*/ 392952 h 393665"/>
                    <a:gd name="connsiteX1" fmla="*/ 295847 w 295846"/>
                    <a:gd name="connsiteY1" fmla="*/ 0 h 393665"/>
                    <a:gd name="connsiteX2" fmla="*/ 869 w 295846"/>
                    <a:gd name="connsiteY2" fmla="*/ 392952 h 3936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5846" h="393665">
                      <a:moveTo>
                        <a:pt x="869" y="392952"/>
                      </a:moveTo>
                      <a:cubicBezTo>
                        <a:pt x="869" y="392952"/>
                        <a:pt x="-31302" y="159147"/>
                        <a:pt x="295847" y="0"/>
                      </a:cubicBezTo>
                      <a:cubicBezTo>
                        <a:pt x="295766" y="0"/>
                        <a:pt x="183169" y="413099"/>
                        <a:pt x="869" y="392952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1" name="" descr="e90eb60e-47ca-4acc-a1b8-bae86954b238"/>
                <p:cNvSpPr/>
                <p:nvPr/>
              </p:nvSpPr>
              <p:spPr>
                <a:xfrm>
                  <a:off x="2435500" y="3901233"/>
                  <a:ext cx="165475" cy="472159"/>
                </a:xfrm>
                <a:custGeom>
                  <a:gdLst>
                    <a:gd name="connsiteX0" fmla="*/ 90142 w 165475"/>
                    <a:gd name="connsiteY0" fmla="*/ 472159 h 472159"/>
                    <a:gd name="connsiteX1" fmla="*/ 83237 w 165475"/>
                    <a:gd name="connsiteY1" fmla="*/ 0 h 472159"/>
                    <a:gd name="connsiteX2" fmla="*/ 90142 w 165475"/>
                    <a:gd name="connsiteY2" fmla="*/ 472159 h 4721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5475" h="472159">
                      <a:moveTo>
                        <a:pt x="90142" y="472159"/>
                      </a:moveTo>
                      <a:cubicBezTo>
                        <a:pt x="90142" y="472159"/>
                        <a:pt x="264155" y="260614"/>
                        <a:pt x="83237" y="0"/>
                      </a:cubicBezTo>
                      <a:cubicBezTo>
                        <a:pt x="83237" y="0"/>
                        <a:pt x="-108568" y="326742"/>
                        <a:pt x="90142" y="472159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2" name="" descr="6d953e63-8a7f-4675-a7d1-acbc55e3e66f"/>
                <p:cNvSpPr/>
                <p:nvPr/>
              </p:nvSpPr>
              <p:spPr>
                <a:xfrm>
                  <a:off x="2488353" y="4345040"/>
                  <a:ext cx="71246" cy="57923"/>
                </a:xfrm>
                <a:custGeom>
                  <a:gdLst>
                    <a:gd name="connsiteX0" fmla="*/ 71246 w 71246"/>
                    <a:gd name="connsiteY0" fmla="*/ 17548 h 57923"/>
                    <a:gd name="connsiteX1" fmla="*/ 60117 w 71246"/>
                    <a:gd name="connsiteY1" fmla="*/ 57923 h 57923"/>
                    <a:gd name="connsiteX2" fmla="*/ 0 w 71246"/>
                    <a:gd name="connsiteY2" fmla="*/ 43463 h 57923"/>
                    <a:gd name="connsiteX3" fmla="*/ 8449 w 71246"/>
                    <a:gd name="connsiteY3" fmla="*/ 0 h 5792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246" h="57923">
                      <a:moveTo>
                        <a:pt x="71246" y="17548"/>
                      </a:moveTo>
                      <a:lnTo>
                        <a:pt x="60117" y="57923"/>
                      </a:lnTo>
                      <a:lnTo>
                        <a:pt x="0" y="43463"/>
                      </a:lnTo>
                      <a:lnTo>
                        <a:pt x="8449" y="0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63" name="" descr="2a17ba95-e5bd-4fc0-878d-711fc0e13842"/>
              <p:cNvSpPr/>
              <p:nvPr/>
            </p:nvSpPr>
            <p:spPr>
              <a:xfrm>
                <a:off x="320171" y="5385059"/>
                <a:ext cx="2243977" cy="219344"/>
              </a:xfrm>
              <a:custGeom>
                <a:gdLst>
                  <a:gd name="connsiteX0" fmla="*/ 0 w 2243977"/>
                  <a:gd name="connsiteY0" fmla="*/ 0 h 219344"/>
                  <a:gd name="connsiteX1" fmla="*/ 2243977 w 2243977"/>
                  <a:gd name="connsiteY1" fmla="*/ 0 h 219344"/>
                  <a:gd name="connsiteX2" fmla="*/ 2243977 w 2243977"/>
                  <a:gd name="connsiteY2" fmla="*/ 219345 h 219344"/>
                  <a:gd name="connsiteX3" fmla="*/ 0 w 2243977"/>
                  <a:gd name="connsiteY3" fmla="*/ 219345 h 21934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3977" h="219344">
                    <a:moveTo>
                      <a:pt x="0" y="0"/>
                    </a:moveTo>
                    <a:lnTo>
                      <a:pt x="2243977" y="0"/>
                    </a:lnTo>
                    <a:lnTo>
                      <a:pt x="2243977" y="219345"/>
                    </a:lnTo>
                    <a:lnTo>
                      <a:pt x="0" y="219345"/>
                    </a:lnTo>
                    <a:close/>
                  </a:path>
                </a:pathLst>
              </a:custGeom>
              <a:solidFill>
                <a:srgbClr val="A5A5A6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4" name="" descr="cad35d75-abfc-4b15-beaa-b039d94be0d4"/>
              <p:cNvSpPr/>
              <p:nvPr/>
            </p:nvSpPr>
            <p:spPr>
              <a:xfrm>
                <a:off x="1284638" y="4568691"/>
                <a:ext cx="134043" cy="656003"/>
              </a:xfrm>
              <a:custGeom>
                <a:gdLst>
                  <a:gd name="connsiteX0" fmla="*/ 0 w 134043"/>
                  <a:gd name="connsiteY0" fmla="*/ 0 h 656003"/>
                  <a:gd name="connsiteX1" fmla="*/ 134044 w 134043"/>
                  <a:gd name="connsiteY1" fmla="*/ 0 h 656003"/>
                  <a:gd name="connsiteX2" fmla="*/ 134044 w 134043"/>
                  <a:gd name="connsiteY2" fmla="*/ 656003 h 656003"/>
                  <a:gd name="connsiteX3" fmla="*/ 0 w 134043"/>
                  <a:gd name="connsiteY3" fmla="*/ 656003 h 65600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043" h="656003">
                    <a:moveTo>
                      <a:pt x="0" y="0"/>
                    </a:moveTo>
                    <a:lnTo>
                      <a:pt x="134044" y="0"/>
                    </a:lnTo>
                    <a:lnTo>
                      <a:pt x="134044" y="656003"/>
                    </a:lnTo>
                    <a:lnTo>
                      <a:pt x="0" y="656003"/>
                    </a:lnTo>
                    <a:close/>
                  </a:path>
                </a:pathLst>
              </a:custGeom>
              <a:solidFill>
                <a:srgbClr val="997A69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5" name="" descr="aad76a23-97c1-4809-9fda-97130ba9d15f"/>
              <p:cNvSpPr/>
              <p:nvPr/>
            </p:nvSpPr>
            <p:spPr>
              <a:xfrm>
                <a:off x="308780" y="4443028"/>
                <a:ext cx="772060" cy="498494"/>
              </a:xfrm>
              <a:custGeom>
                <a:gdLst>
                  <a:gd name="connsiteX0" fmla="*/ 613939 w 772060"/>
                  <a:gd name="connsiteY0" fmla="*/ 63840 h 498494"/>
                  <a:gd name="connsiteX1" fmla="*/ 106766 w 772060"/>
                  <a:gd name="connsiteY1" fmla="*/ 378153 h 498494"/>
                  <a:gd name="connsiteX2" fmla="*/ 106766 w 772060"/>
                  <a:gd name="connsiteY2" fmla="*/ 378641 h 498494"/>
                  <a:gd name="connsiteX3" fmla="*/ 51036 w 772060"/>
                  <a:gd name="connsiteY3" fmla="*/ 375554 h 498494"/>
                  <a:gd name="connsiteX4" fmla="*/ 30889 w 772060"/>
                  <a:gd name="connsiteY4" fmla="*/ 386196 h 498494"/>
                  <a:gd name="connsiteX5" fmla="*/ 79063 w 772060"/>
                  <a:gd name="connsiteY5" fmla="*/ 402850 h 498494"/>
                  <a:gd name="connsiteX6" fmla="*/ 25202 w 772060"/>
                  <a:gd name="connsiteY6" fmla="*/ 408049 h 498494"/>
                  <a:gd name="connsiteX7" fmla="*/ 18 w 772060"/>
                  <a:gd name="connsiteY7" fmla="*/ 445581 h 498494"/>
                  <a:gd name="connsiteX8" fmla="*/ 122201 w 772060"/>
                  <a:gd name="connsiteY8" fmla="*/ 493999 h 498494"/>
                  <a:gd name="connsiteX9" fmla="*/ 758951 w 772060"/>
                  <a:gd name="connsiteY9" fmla="*/ 110553 h 498494"/>
                  <a:gd name="connsiteX10" fmla="*/ 751070 w 772060"/>
                  <a:gd name="connsiteY10" fmla="*/ 1855 h 498494"/>
                  <a:gd name="connsiteX11" fmla="*/ 613939 w 772060"/>
                  <a:gd name="connsiteY11" fmla="*/ 63840 h 49849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2060" h="498494">
                    <a:moveTo>
                      <a:pt x="613939" y="63840"/>
                    </a:moveTo>
                    <a:cubicBezTo>
                      <a:pt x="613939" y="63840"/>
                      <a:pt x="503455" y="336234"/>
                      <a:pt x="106766" y="378153"/>
                    </a:cubicBezTo>
                    <a:lnTo>
                      <a:pt x="106766" y="378641"/>
                    </a:lnTo>
                    <a:cubicBezTo>
                      <a:pt x="100023" y="377178"/>
                      <a:pt x="70696" y="371410"/>
                      <a:pt x="51036" y="375554"/>
                    </a:cubicBezTo>
                    <a:cubicBezTo>
                      <a:pt x="44374" y="376935"/>
                      <a:pt x="32107" y="377341"/>
                      <a:pt x="30889" y="386196"/>
                    </a:cubicBezTo>
                    <a:cubicBezTo>
                      <a:pt x="28208" y="405612"/>
                      <a:pt x="69315" y="402200"/>
                      <a:pt x="79063" y="402850"/>
                    </a:cubicBezTo>
                    <a:lnTo>
                      <a:pt x="25202" y="408049"/>
                    </a:lnTo>
                    <a:cubicBezTo>
                      <a:pt x="6030" y="411461"/>
                      <a:pt x="-388" y="434695"/>
                      <a:pt x="18" y="445581"/>
                    </a:cubicBezTo>
                    <a:cubicBezTo>
                      <a:pt x="2374" y="511385"/>
                      <a:pt x="76626" y="499443"/>
                      <a:pt x="122201" y="493999"/>
                    </a:cubicBezTo>
                    <a:cubicBezTo>
                      <a:pt x="190523" y="491400"/>
                      <a:pt x="628644" y="461016"/>
                      <a:pt x="758951" y="110553"/>
                    </a:cubicBezTo>
                    <a:cubicBezTo>
                      <a:pt x="758951" y="110553"/>
                      <a:pt x="793152" y="28420"/>
                      <a:pt x="751070" y="1855"/>
                    </a:cubicBezTo>
                    <a:cubicBezTo>
                      <a:pt x="734904" y="-8381"/>
                      <a:pt x="667557" y="25333"/>
                      <a:pt x="613939" y="63840"/>
                    </a:cubicBezTo>
                    <a:close/>
                  </a:path>
                </a:pathLst>
              </a:custGeom>
              <a:solidFill>
                <a:srgbClr val="E8A887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6" name="" descr="af966205-94f4-4714-bb93-9948adf785ae"/>
              <p:cNvSpPr/>
              <p:nvPr/>
            </p:nvSpPr>
            <p:spPr>
              <a:xfrm>
                <a:off x="1003227" y="4356983"/>
                <a:ext cx="130550" cy="84407"/>
              </a:xfrm>
              <a:custGeom>
                <a:gdLst>
                  <a:gd name="connsiteX0" fmla="*/ 7718 w 130550"/>
                  <a:gd name="connsiteY0" fmla="*/ 0 h 84407"/>
                  <a:gd name="connsiteX1" fmla="*/ 0 w 130550"/>
                  <a:gd name="connsiteY1" fmla="*/ 70109 h 84407"/>
                  <a:gd name="connsiteX2" fmla="*/ 126001 w 130550"/>
                  <a:gd name="connsiteY2" fmla="*/ 84407 h 84407"/>
                  <a:gd name="connsiteX3" fmla="*/ 130551 w 130550"/>
                  <a:gd name="connsiteY3" fmla="*/ 12429 h 84407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550" h="84407">
                    <a:moveTo>
                      <a:pt x="7718" y="0"/>
                    </a:moveTo>
                    <a:lnTo>
                      <a:pt x="0" y="70109"/>
                    </a:lnTo>
                    <a:lnTo>
                      <a:pt x="126001" y="84407"/>
                    </a:lnTo>
                    <a:lnTo>
                      <a:pt x="130551" y="12429"/>
                    </a:lnTo>
                    <a:close/>
                  </a:path>
                </a:pathLst>
              </a:custGeom>
              <a:solidFill>
                <a:srgbClr val="F5A887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67" name="" descr="43fe663e-3664-42f4-947f-79c52183e195"/>
              <p:cNvGrpSpPr/>
              <p:nvPr/>
            </p:nvGrpSpPr>
            <p:grpSpPr>
              <a:xfrm>
                <a:off x="916306" y="4021033"/>
                <a:ext cx="461793" cy="380923"/>
                <a:chOff x="916306" y="4021033"/>
                <a:chExt cx="461793" cy="380923"/>
              </a:xfrm>
            </p:grpSpPr>
            <p:sp>
              <p:nvSpPr>
                <p:cNvPr id="268" name="" descr="ab608e7d-09cf-469b-bad5-08731f91e4b4"/>
                <p:cNvSpPr/>
                <p:nvPr/>
              </p:nvSpPr>
              <p:spPr>
                <a:xfrm>
                  <a:off x="1018744" y="4021033"/>
                  <a:ext cx="279380" cy="213766"/>
                </a:xfrm>
                <a:custGeom>
                  <a:gdLst>
                    <a:gd name="connsiteX0" fmla="*/ 0 w 279380"/>
                    <a:gd name="connsiteY0" fmla="*/ 88822 h 213766"/>
                    <a:gd name="connsiteX1" fmla="*/ 184575 w 279380"/>
                    <a:gd name="connsiteY1" fmla="*/ 14082 h 213766"/>
                    <a:gd name="connsiteX2" fmla="*/ 252165 w 279380"/>
                    <a:gd name="connsiteY2" fmla="*/ 213767 h 213766"/>
                    <a:gd name="connsiteX3" fmla="*/ 0 w 279380"/>
                    <a:gd name="connsiteY3" fmla="*/ 88822 h 2137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9380" h="213766">
                      <a:moveTo>
                        <a:pt x="0" y="88822"/>
                      </a:moveTo>
                      <a:cubicBezTo>
                        <a:pt x="0" y="88822"/>
                        <a:pt x="33145" y="-42298"/>
                        <a:pt x="184575" y="14082"/>
                      </a:cubicBezTo>
                      <a:cubicBezTo>
                        <a:pt x="184575" y="14082"/>
                        <a:pt x="340797" y="74849"/>
                        <a:pt x="252165" y="213767"/>
                      </a:cubicBezTo>
                      <a:lnTo>
                        <a:pt x="0" y="88822"/>
                      </a:lnTo>
                      <a:close/>
                    </a:path>
                  </a:pathLst>
                </a:custGeom>
                <a:solidFill>
                  <a:srgbClr val="BD8250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9" name="" descr="1e58ef97-661b-4624-8afc-0b0eed3a8f99"/>
                <p:cNvSpPr/>
                <p:nvPr/>
              </p:nvSpPr>
              <p:spPr>
                <a:xfrm>
                  <a:off x="916306" y="4051504"/>
                  <a:ext cx="461793" cy="253602"/>
                </a:xfrm>
                <a:custGeom>
                  <a:gdLst>
                    <a:gd name="connsiteX0" fmla="*/ 460294 w 461793"/>
                    <a:gd name="connsiteY0" fmla="*/ 243575 h 253602"/>
                    <a:gd name="connsiteX1" fmla="*/ 194725 w 461793"/>
                    <a:gd name="connsiteY1" fmla="*/ 177771 h 253602"/>
                    <a:gd name="connsiteX2" fmla="*/ 1458 w 461793"/>
                    <a:gd name="connsiteY2" fmla="*/ 15700 h 253602"/>
                    <a:gd name="connsiteX3" fmla="*/ 269383 w 461793"/>
                    <a:gd name="connsiteY3" fmla="*/ 57294 h 253602"/>
                    <a:gd name="connsiteX4" fmla="*/ 460294 w 461793"/>
                    <a:gd name="connsiteY4" fmla="*/ 243575 h 25360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1793" h="253602">
                      <a:moveTo>
                        <a:pt x="460294" y="243575"/>
                      </a:moveTo>
                      <a:cubicBezTo>
                        <a:pt x="447377" y="269815"/>
                        <a:pt x="328281" y="243412"/>
                        <a:pt x="194725" y="177771"/>
                      </a:cubicBezTo>
                      <a:cubicBezTo>
                        <a:pt x="61168" y="112049"/>
                        <a:pt x="-11378" y="41859"/>
                        <a:pt x="1458" y="15700"/>
                      </a:cubicBezTo>
                      <a:cubicBezTo>
                        <a:pt x="14375" y="-10540"/>
                        <a:pt x="135827" y="-8428"/>
                        <a:pt x="269383" y="57294"/>
                      </a:cubicBezTo>
                      <a:cubicBezTo>
                        <a:pt x="403021" y="122935"/>
                        <a:pt x="473130" y="217334"/>
                        <a:pt x="460294" y="243575"/>
                      </a:cubicBezTo>
                      <a:close/>
                    </a:path>
                  </a:pathLst>
                </a:custGeom>
                <a:solidFill>
                  <a:srgbClr val="C99450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0" name="" descr="6d6f9f8d-50fe-4378-b27b-326b4d0c536e"/>
                <p:cNvSpPr/>
                <p:nvPr/>
              </p:nvSpPr>
              <p:spPr>
                <a:xfrm>
                  <a:off x="964638" y="4123990"/>
                  <a:ext cx="285554" cy="277966"/>
                </a:xfrm>
                <a:custGeom>
                  <a:gdLst>
                    <a:gd name="connsiteX0" fmla="*/ 78720 w 285554"/>
                    <a:gd name="connsiteY0" fmla="*/ 0 h 277966"/>
                    <a:gd name="connsiteX1" fmla="*/ 40538 w 285554"/>
                    <a:gd name="connsiteY1" fmla="*/ 61254 h 277966"/>
                    <a:gd name="connsiteX2" fmla="*/ 3168 w 285554"/>
                    <a:gd name="connsiteY2" fmla="*/ 80020 h 277966"/>
                    <a:gd name="connsiteX3" fmla="*/ 16085 w 285554"/>
                    <a:gd name="connsiteY3" fmla="*/ 121939 h 277966"/>
                    <a:gd name="connsiteX4" fmla="*/ 62879 w 285554"/>
                    <a:gd name="connsiteY4" fmla="*/ 252897 h 277966"/>
                    <a:gd name="connsiteX5" fmla="*/ 225438 w 285554"/>
                    <a:gd name="connsiteY5" fmla="*/ 219020 h 277966"/>
                    <a:gd name="connsiteX6" fmla="*/ 270850 w 285554"/>
                    <a:gd name="connsiteY6" fmla="*/ 192536 h 277966"/>
                    <a:gd name="connsiteX7" fmla="*/ 261508 w 285554"/>
                    <a:gd name="connsiteY7" fmla="*/ 158985 h 277966"/>
                    <a:gd name="connsiteX8" fmla="*/ 285554 w 285554"/>
                    <a:gd name="connsiteY8" fmla="*/ 101305 h 277966"/>
                    <a:gd name="connsiteX9" fmla="*/ 78720 w 285554"/>
                    <a:gd name="connsiteY9" fmla="*/ 0 h 2779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5554" h="277966">
                      <a:moveTo>
                        <a:pt x="78720" y="0"/>
                      </a:moveTo>
                      <a:cubicBezTo>
                        <a:pt x="78720" y="0"/>
                        <a:pt x="49962" y="43707"/>
                        <a:pt x="40538" y="61254"/>
                      </a:cubicBezTo>
                      <a:cubicBezTo>
                        <a:pt x="40538" y="61254"/>
                        <a:pt x="15517" y="49393"/>
                        <a:pt x="3168" y="80020"/>
                      </a:cubicBezTo>
                      <a:cubicBezTo>
                        <a:pt x="3168" y="80020"/>
                        <a:pt x="-9586" y="109266"/>
                        <a:pt x="16085" y="121939"/>
                      </a:cubicBezTo>
                      <a:cubicBezTo>
                        <a:pt x="16085" y="121939"/>
                        <a:pt x="-23722" y="201228"/>
                        <a:pt x="62879" y="252897"/>
                      </a:cubicBezTo>
                      <a:cubicBezTo>
                        <a:pt x="62879" y="252897"/>
                        <a:pt x="166865" y="327636"/>
                        <a:pt x="225438" y="219020"/>
                      </a:cubicBezTo>
                      <a:cubicBezTo>
                        <a:pt x="225438" y="219020"/>
                        <a:pt x="259152" y="221619"/>
                        <a:pt x="270850" y="192536"/>
                      </a:cubicBezTo>
                      <a:cubicBezTo>
                        <a:pt x="270850" y="192536"/>
                        <a:pt x="280274" y="171495"/>
                        <a:pt x="261508" y="158985"/>
                      </a:cubicBezTo>
                      <a:cubicBezTo>
                        <a:pt x="261508" y="158985"/>
                        <a:pt x="275887" y="130307"/>
                        <a:pt x="285554" y="101305"/>
                      </a:cubicBezTo>
                      <a:cubicBezTo>
                        <a:pt x="285554" y="101386"/>
                        <a:pt x="87982" y="4956"/>
                        <a:pt x="78720" y="0"/>
                      </a:cubicBezTo>
                      <a:close/>
                    </a:path>
                  </a:pathLst>
                </a:custGeom>
                <a:solidFill>
                  <a:srgbClr val="F5A887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1" name="" descr="c4cfa1f7-2baa-4810-8307-5d27cbec3b34"/>
                <p:cNvSpPr/>
                <p:nvPr/>
              </p:nvSpPr>
              <p:spPr>
                <a:xfrm>
                  <a:off x="1039805" y="4199682"/>
                  <a:ext cx="22823" cy="24664"/>
                </a:xfrm>
                <a:custGeom>
                  <a:gdLst>
                    <a:gd name="connsiteX0" fmla="*/ 21995 w 22823"/>
                    <a:gd name="connsiteY0" fmla="*/ 15539 h 24664"/>
                    <a:gd name="connsiteX1" fmla="*/ 7209 w 22823"/>
                    <a:gd name="connsiteY1" fmla="*/ 24231 h 24664"/>
                    <a:gd name="connsiteX2" fmla="*/ 873 w 22823"/>
                    <a:gd name="connsiteY2" fmla="*/ 9121 h 24664"/>
                    <a:gd name="connsiteX3" fmla="*/ 15658 w 22823"/>
                    <a:gd name="connsiteY3" fmla="*/ 428 h 24664"/>
                    <a:gd name="connsiteX4" fmla="*/ 21995 w 22823"/>
                    <a:gd name="connsiteY4" fmla="*/ 15539 h 2466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23" h="24664">
                      <a:moveTo>
                        <a:pt x="21995" y="15539"/>
                      </a:moveTo>
                      <a:cubicBezTo>
                        <a:pt x="19720" y="22119"/>
                        <a:pt x="12977" y="26018"/>
                        <a:pt x="7209" y="24231"/>
                      </a:cubicBezTo>
                      <a:cubicBezTo>
                        <a:pt x="1279" y="22444"/>
                        <a:pt x="-1564" y="15701"/>
                        <a:pt x="873" y="9121"/>
                      </a:cubicBezTo>
                      <a:cubicBezTo>
                        <a:pt x="3147" y="2622"/>
                        <a:pt x="9809" y="-1359"/>
                        <a:pt x="15658" y="428"/>
                      </a:cubicBezTo>
                      <a:cubicBezTo>
                        <a:pt x="21507" y="2215"/>
                        <a:pt x="24351" y="9040"/>
                        <a:pt x="21995" y="15539"/>
                      </a:cubicBezTo>
                      <a:close/>
                    </a:path>
                  </a:pathLst>
                </a:custGeom>
                <a:solidFill>
                  <a:srgbClr val="4A4542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2" name="" descr="87266015-6d27-494b-98b1-86ec845bc988"/>
                <p:cNvSpPr/>
                <p:nvPr/>
              </p:nvSpPr>
              <p:spPr>
                <a:xfrm>
                  <a:off x="1144370" y="4250782"/>
                  <a:ext cx="22849" cy="24637"/>
                </a:xfrm>
                <a:custGeom>
                  <a:gdLst>
                    <a:gd name="connsiteX0" fmla="*/ 22065 w 22849"/>
                    <a:gd name="connsiteY0" fmla="*/ 15539 h 24637"/>
                    <a:gd name="connsiteX1" fmla="*/ 7199 w 22849"/>
                    <a:gd name="connsiteY1" fmla="*/ 24231 h 24637"/>
                    <a:gd name="connsiteX2" fmla="*/ 862 w 22849"/>
                    <a:gd name="connsiteY2" fmla="*/ 9121 h 24637"/>
                    <a:gd name="connsiteX3" fmla="*/ 15729 w 22849"/>
                    <a:gd name="connsiteY3" fmla="*/ 428 h 24637"/>
                    <a:gd name="connsiteX4" fmla="*/ 22065 w 22849"/>
                    <a:gd name="connsiteY4" fmla="*/ 15539 h 2463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49" h="24637">
                      <a:moveTo>
                        <a:pt x="22065" y="15539"/>
                      </a:moveTo>
                      <a:cubicBezTo>
                        <a:pt x="19709" y="22119"/>
                        <a:pt x="13048" y="25937"/>
                        <a:pt x="7199" y="24231"/>
                      </a:cubicBezTo>
                      <a:cubicBezTo>
                        <a:pt x="1349" y="22444"/>
                        <a:pt x="-1575" y="15701"/>
                        <a:pt x="862" y="9121"/>
                      </a:cubicBezTo>
                      <a:cubicBezTo>
                        <a:pt x="3137" y="2622"/>
                        <a:pt x="9798" y="-1359"/>
                        <a:pt x="15729" y="428"/>
                      </a:cubicBezTo>
                      <a:cubicBezTo>
                        <a:pt x="21497" y="2216"/>
                        <a:pt x="24340" y="8958"/>
                        <a:pt x="22065" y="15539"/>
                      </a:cubicBezTo>
                      <a:close/>
                    </a:path>
                  </a:pathLst>
                </a:custGeom>
                <a:solidFill>
                  <a:srgbClr val="4A4542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3" name="" descr="56582194-50c1-4781-b565-4e3ce2624d9c"/>
                <p:cNvSpPr/>
                <p:nvPr/>
              </p:nvSpPr>
              <p:spPr>
                <a:xfrm>
                  <a:off x="1062288" y="4244954"/>
                  <a:ext cx="32901" cy="39157"/>
                </a:xfrm>
                <a:custGeom>
                  <a:gdLst>
                    <a:gd name="connsiteX0" fmla="*/ 32902 w 32901"/>
                    <a:gd name="connsiteY0" fmla="*/ 0 h 39157"/>
                    <a:gd name="connsiteX1" fmla="*/ 0 w 32901"/>
                    <a:gd name="connsiteY1" fmla="*/ 26078 h 39157"/>
                    <a:gd name="connsiteX2" fmla="*/ 25590 w 32901"/>
                    <a:gd name="connsiteY2" fmla="*/ 39157 h 3915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901" h="39157">
                      <a:moveTo>
                        <a:pt x="32902" y="0"/>
                      </a:moveTo>
                      <a:lnTo>
                        <a:pt x="0" y="26078"/>
                      </a:lnTo>
                      <a:lnTo>
                        <a:pt x="25590" y="39157"/>
                      </a:lnTo>
                      <a:close/>
                    </a:path>
                  </a:pathLst>
                </a:custGeom>
                <a:solidFill>
                  <a:srgbClr val="D4786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4" name="" descr="f657477e-070e-408b-9711-875d64287bea"/>
                <p:cNvSpPr/>
                <p:nvPr/>
              </p:nvSpPr>
              <p:spPr>
                <a:xfrm>
                  <a:off x="1013941" y="4273550"/>
                  <a:ext cx="97252" cy="69826"/>
                </a:xfrm>
                <a:custGeom>
                  <a:gdLst>
                    <a:gd name="connsiteX0" fmla="*/ 23162 w 97252"/>
                    <a:gd name="connsiteY0" fmla="*/ 61660 h 69826"/>
                    <a:gd name="connsiteX1" fmla="*/ 5127 w 97252"/>
                    <a:gd name="connsiteY1" fmla="*/ 0 h 69826"/>
                    <a:gd name="connsiteX2" fmla="*/ 97252 w 97252"/>
                    <a:gd name="connsiteY2" fmla="*/ 48012 h 69826"/>
                    <a:gd name="connsiteX3" fmla="*/ 23162 w 97252"/>
                    <a:gd name="connsiteY3" fmla="*/ 61660 h 698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7252" h="69826">
                      <a:moveTo>
                        <a:pt x="23162" y="61660"/>
                      </a:moveTo>
                      <a:cubicBezTo>
                        <a:pt x="-3971" y="47768"/>
                        <a:pt x="-3240" y="14948"/>
                        <a:pt x="5127" y="0"/>
                      </a:cubicBezTo>
                      <a:lnTo>
                        <a:pt x="97252" y="48012"/>
                      </a:lnTo>
                      <a:cubicBezTo>
                        <a:pt x="97171" y="48093"/>
                        <a:pt x="70849" y="86032"/>
                        <a:pt x="23162" y="61660"/>
                      </a:cubicBezTo>
                      <a:close/>
                    </a:path>
                  </a:pathLst>
                </a:custGeom>
                <a:solidFill>
                  <a:srgbClr val="D47866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5" name="" descr="f5c6c1f2-75bb-448d-a315-923c501fdca4"/>
                <p:cNvSpPr/>
                <p:nvPr/>
              </p:nvSpPr>
              <p:spPr>
                <a:xfrm>
                  <a:off x="987060" y="4114939"/>
                  <a:ext cx="268765" cy="173397"/>
                </a:xfrm>
                <a:custGeom>
                  <a:gdLst>
                    <a:gd name="connsiteX0" fmla="*/ 0 w 268765"/>
                    <a:gd name="connsiteY0" fmla="*/ 70955 h 173397"/>
                    <a:gd name="connsiteX1" fmla="*/ 16816 w 268765"/>
                    <a:gd name="connsiteY1" fmla="*/ 73717 h 173397"/>
                    <a:gd name="connsiteX2" fmla="*/ 55324 w 268765"/>
                    <a:gd name="connsiteY2" fmla="*/ 29524 h 173397"/>
                    <a:gd name="connsiteX3" fmla="*/ 234699 w 268765"/>
                    <a:gd name="connsiteY3" fmla="*/ 112631 h 173397"/>
                    <a:gd name="connsiteX4" fmla="*/ 226737 w 268765"/>
                    <a:gd name="connsiteY4" fmla="*/ 172016 h 173397"/>
                    <a:gd name="connsiteX5" fmla="*/ 245097 w 268765"/>
                    <a:gd name="connsiteY5" fmla="*/ 173397 h 173397"/>
                    <a:gd name="connsiteX6" fmla="*/ 268738 w 268765"/>
                    <a:gd name="connsiteY6" fmla="*/ 127660 h 173397"/>
                    <a:gd name="connsiteX7" fmla="*/ 163615 w 268765"/>
                    <a:gd name="connsiteY7" fmla="*/ 18556 h 173397"/>
                    <a:gd name="connsiteX8" fmla="*/ 32577 w 268765"/>
                    <a:gd name="connsiteY8" fmla="*/ 13763 h 173397"/>
                    <a:gd name="connsiteX9" fmla="*/ 0 w 268765"/>
                    <a:gd name="connsiteY9" fmla="*/ 70955 h 17339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8765" h="173397">
                      <a:moveTo>
                        <a:pt x="0" y="70955"/>
                      </a:moveTo>
                      <a:lnTo>
                        <a:pt x="16816" y="73717"/>
                      </a:lnTo>
                      <a:cubicBezTo>
                        <a:pt x="16816" y="73717"/>
                        <a:pt x="40376" y="39435"/>
                        <a:pt x="55324" y="29524"/>
                      </a:cubicBezTo>
                      <a:cubicBezTo>
                        <a:pt x="55324" y="29524"/>
                        <a:pt x="156872" y="86309"/>
                        <a:pt x="234699" y="112631"/>
                      </a:cubicBezTo>
                      <a:lnTo>
                        <a:pt x="226737" y="172016"/>
                      </a:lnTo>
                      <a:lnTo>
                        <a:pt x="245097" y="173397"/>
                      </a:lnTo>
                      <a:lnTo>
                        <a:pt x="268738" y="127660"/>
                      </a:lnTo>
                      <a:cubicBezTo>
                        <a:pt x="268738" y="127660"/>
                        <a:pt x="273368" y="65837"/>
                        <a:pt x="163615" y="18556"/>
                      </a:cubicBezTo>
                      <a:cubicBezTo>
                        <a:pt x="163615" y="18556"/>
                        <a:pt x="71003" y="-19788"/>
                        <a:pt x="32577" y="13763"/>
                      </a:cubicBezTo>
                      <a:lnTo>
                        <a:pt x="0" y="70955"/>
                      </a:lnTo>
                      <a:close/>
                    </a:path>
                  </a:pathLst>
                </a:custGeom>
                <a:solidFill>
                  <a:srgbClr val="87453B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76" name="" descr="4507ef3e-5fe9-4508-ac06-a42de940ce26"/>
              <p:cNvSpPr/>
              <p:nvPr/>
            </p:nvSpPr>
            <p:spPr>
              <a:xfrm>
                <a:off x="1162459" y="3903633"/>
                <a:ext cx="512333" cy="755682"/>
              </a:xfrm>
              <a:custGeom>
                <a:gdLst>
                  <a:gd name="connsiteX0" fmla="*/ 65556 w 512333"/>
                  <a:gd name="connsiteY0" fmla="*/ 563915 h 755682"/>
                  <a:gd name="connsiteX1" fmla="*/ 391323 w 512333"/>
                  <a:gd name="connsiteY1" fmla="*/ 105729 h 755682"/>
                  <a:gd name="connsiteX2" fmla="*/ 391811 w 512333"/>
                  <a:gd name="connsiteY2" fmla="*/ 105729 h 755682"/>
                  <a:gd name="connsiteX3" fmla="*/ 389536 w 512333"/>
                  <a:gd name="connsiteY3" fmla="*/ 49999 h 755682"/>
                  <a:gd name="connsiteX4" fmla="*/ 400503 w 512333"/>
                  <a:gd name="connsiteY4" fmla="*/ 30014 h 755682"/>
                  <a:gd name="connsiteX5" fmla="*/ 416508 w 512333"/>
                  <a:gd name="connsiteY5" fmla="*/ 78432 h 755682"/>
                  <a:gd name="connsiteX6" fmla="*/ 423169 w 512333"/>
                  <a:gd name="connsiteY6" fmla="*/ 32208 h 755682"/>
                  <a:gd name="connsiteX7" fmla="*/ 460376 w 512333"/>
                  <a:gd name="connsiteY7" fmla="*/ 37 h 755682"/>
                  <a:gd name="connsiteX8" fmla="*/ 507008 w 512333"/>
                  <a:gd name="connsiteY8" fmla="*/ 122951 h 755682"/>
                  <a:gd name="connsiteX9" fmla="*/ 114380 w 512333"/>
                  <a:gd name="connsiteY9" fmla="*/ 754014 h 755682"/>
                  <a:gd name="connsiteX10" fmla="*/ 5033 w 512333"/>
                  <a:gd name="connsiteY10" fmla="*/ 723875 h 755682"/>
                  <a:gd name="connsiteX11" fmla="*/ 65556 w 512333"/>
                  <a:gd name="connsiteY11" fmla="*/ 563915 h 755682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2333" h="755682">
                    <a:moveTo>
                      <a:pt x="65556" y="563915"/>
                    </a:moveTo>
                    <a:cubicBezTo>
                      <a:pt x="65556" y="563915"/>
                      <a:pt x="343718" y="501768"/>
                      <a:pt x="391323" y="105729"/>
                    </a:cubicBezTo>
                    <a:lnTo>
                      <a:pt x="391811" y="105729"/>
                    </a:lnTo>
                    <a:cubicBezTo>
                      <a:pt x="390511" y="98986"/>
                      <a:pt x="385149" y="69577"/>
                      <a:pt x="389536" y="49999"/>
                    </a:cubicBezTo>
                    <a:cubicBezTo>
                      <a:pt x="391080" y="43337"/>
                      <a:pt x="391648" y="31070"/>
                      <a:pt x="400503" y="30014"/>
                    </a:cubicBezTo>
                    <a:cubicBezTo>
                      <a:pt x="419920" y="27658"/>
                      <a:pt x="415939" y="68684"/>
                      <a:pt x="416508" y="78432"/>
                    </a:cubicBezTo>
                    <a:lnTo>
                      <a:pt x="423169" y="32208"/>
                    </a:lnTo>
                    <a:cubicBezTo>
                      <a:pt x="427150" y="5236"/>
                      <a:pt x="449490" y="-532"/>
                      <a:pt x="460376" y="37"/>
                    </a:cubicBezTo>
                    <a:cubicBezTo>
                      <a:pt x="526180" y="3368"/>
                      <a:pt x="513182" y="77376"/>
                      <a:pt x="507008" y="122951"/>
                    </a:cubicBezTo>
                    <a:cubicBezTo>
                      <a:pt x="503433" y="191273"/>
                      <a:pt x="466713" y="628825"/>
                      <a:pt x="114380" y="754014"/>
                    </a:cubicBezTo>
                    <a:cubicBezTo>
                      <a:pt x="114380" y="754014"/>
                      <a:pt x="31029" y="766362"/>
                      <a:pt x="5033" y="723875"/>
                    </a:cubicBezTo>
                    <a:cubicBezTo>
                      <a:pt x="-4959" y="707545"/>
                      <a:pt x="-6828" y="609409"/>
                      <a:pt x="65556" y="563915"/>
                    </a:cubicBezTo>
                    <a:close/>
                  </a:path>
                </a:pathLst>
              </a:custGeom>
              <a:solidFill>
                <a:srgbClr val="E8A887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7" name="" descr="88c4938c-0d19-4603-9d3d-c09423ccf72a"/>
              <p:cNvSpPr/>
              <p:nvPr/>
            </p:nvSpPr>
            <p:spPr>
              <a:xfrm>
                <a:off x="-260279" y="5588400"/>
                <a:ext cx="2390044" cy="320893"/>
              </a:xfrm>
              <a:custGeom>
                <a:gdLst>
                  <a:gd name="connsiteX0" fmla="*/ 0 w 2390044"/>
                  <a:gd name="connsiteY0" fmla="*/ 320893 h 320893"/>
                  <a:gd name="connsiteX1" fmla="*/ 2390045 w 2390044"/>
                  <a:gd name="connsiteY1" fmla="*/ 320893 h 320893"/>
                  <a:gd name="connsiteX2" fmla="*/ 2390045 w 2390044"/>
                  <a:gd name="connsiteY2" fmla="*/ 14786 h 320893"/>
                  <a:gd name="connsiteX3" fmla="*/ 579720 w 2390044"/>
                  <a:gd name="connsiteY3" fmla="*/ 0 h 320893"/>
                  <a:gd name="connsiteX4" fmla="*/ 4956 w 2390044"/>
                  <a:gd name="connsiteY4" fmla="*/ 24697 h 3208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0044" h="320893">
                    <a:moveTo>
                      <a:pt x="0" y="320893"/>
                    </a:moveTo>
                    <a:lnTo>
                      <a:pt x="2390045" y="320893"/>
                    </a:lnTo>
                    <a:lnTo>
                      <a:pt x="2390045" y="14786"/>
                    </a:lnTo>
                    <a:lnTo>
                      <a:pt x="579720" y="0"/>
                    </a:lnTo>
                    <a:lnTo>
                      <a:pt x="4956" y="24697"/>
                    </a:lnTo>
                    <a:close/>
                  </a:path>
                </a:pathLst>
              </a:custGeom>
              <a:solidFill>
                <a:srgbClr val="A5A5A6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78" name="" descr="8a27161c-bf58-41e1-a1d4-d1175aff73db"/>
              <p:cNvGrpSpPr/>
              <p:nvPr/>
            </p:nvGrpSpPr>
            <p:grpSpPr>
              <a:xfrm>
                <a:off x="1526730" y="5685318"/>
                <a:ext cx="438526" cy="438526"/>
                <a:chOff x="1526730" y="5685318"/>
                <a:chExt cx="438526" cy="438526"/>
              </a:xfrm>
            </p:grpSpPr>
            <p:sp>
              <p:nvSpPr>
                <p:cNvPr id="279" name="" descr="b1c5c0ae-02f0-4413-9179-ab54d190d2e6"/>
                <p:cNvSpPr/>
                <p:nvPr/>
              </p:nvSpPr>
              <p:spPr>
                <a:xfrm>
                  <a:off x="1526730" y="5685318"/>
                  <a:ext cx="438526" cy="438526"/>
                </a:xfrm>
                <a:custGeom>
                  <a:gdLst>
                    <a:gd name="connsiteX0" fmla="*/ 0 w 438526"/>
                    <a:gd name="connsiteY0" fmla="*/ 219263 h 438526"/>
                    <a:gd name="connsiteX1" fmla="*/ 219264 w 438526"/>
                    <a:gd name="connsiteY1" fmla="*/ 0 h 438526"/>
                    <a:gd name="connsiteX2" fmla="*/ 438527 w 438526"/>
                    <a:gd name="connsiteY2" fmla="*/ 219263 h 438526"/>
                    <a:gd name="connsiteX3" fmla="*/ 219264 w 438526"/>
                    <a:gd name="connsiteY3" fmla="*/ 438527 h 438526"/>
                    <a:gd name="connsiteX4" fmla="*/ 0 w 438526"/>
                    <a:gd name="connsiteY4" fmla="*/ 219263 h 4385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8525" h="438525">
                      <a:moveTo>
                        <a:pt x="0" y="219263"/>
                      </a:moveTo>
                      <a:cubicBezTo>
                        <a:pt x="0" y="98136"/>
                        <a:pt x="98136" y="0"/>
                        <a:pt x="219264" y="0"/>
                      </a:cubicBezTo>
                      <a:cubicBezTo>
                        <a:pt x="340391" y="0"/>
                        <a:pt x="438527" y="98136"/>
                        <a:pt x="438527" y="219263"/>
                      </a:cubicBezTo>
                      <a:cubicBezTo>
                        <a:pt x="438527" y="340309"/>
                        <a:pt x="340391" y="438527"/>
                        <a:pt x="219264" y="438527"/>
                      </a:cubicBezTo>
                      <a:cubicBezTo>
                        <a:pt x="98136" y="438527"/>
                        <a:pt x="0" y="340390"/>
                        <a:pt x="0" y="219263"/>
                      </a:cubicBezTo>
                      <a:close/>
                    </a:path>
                  </a:pathLst>
                </a:custGeom>
                <a:solidFill>
                  <a:srgbClr val="59470A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80" name="" descr="cdebd69d-c0d6-45d5-a5af-aff5e75a28d7"/>
                <p:cNvSpPr/>
                <p:nvPr/>
              </p:nvSpPr>
              <p:spPr>
                <a:xfrm>
                  <a:off x="1642414" y="5795396"/>
                  <a:ext cx="217395" cy="217395"/>
                </a:xfrm>
                <a:custGeom>
                  <a:gdLst>
                    <a:gd name="connsiteX0" fmla="*/ 0 w 217395"/>
                    <a:gd name="connsiteY0" fmla="*/ 108698 h 217395"/>
                    <a:gd name="connsiteX1" fmla="*/ 108698 w 217395"/>
                    <a:gd name="connsiteY1" fmla="*/ 0 h 217395"/>
                    <a:gd name="connsiteX2" fmla="*/ 217395 w 217395"/>
                    <a:gd name="connsiteY2" fmla="*/ 108698 h 217395"/>
                    <a:gd name="connsiteX3" fmla="*/ 108698 w 217395"/>
                    <a:gd name="connsiteY3" fmla="*/ 217395 h 217395"/>
                    <a:gd name="connsiteX4" fmla="*/ 0 w 217395"/>
                    <a:gd name="connsiteY4" fmla="*/ 108698 h 2173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7395" h="217395">
                      <a:moveTo>
                        <a:pt x="0" y="108698"/>
                      </a:moveTo>
                      <a:cubicBezTo>
                        <a:pt x="0" y="48662"/>
                        <a:pt x="48662" y="0"/>
                        <a:pt x="108698" y="0"/>
                      </a:cubicBezTo>
                      <a:cubicBezTo>
                        <a:pt x="168733" y="0"/>
                        <a:pt x="217395" y="48662"/>
                        <a:pt x="217395" y="108698"/>
                      </a:cubicBezTo>
                      <a:cubicBezTo>
                        <a:pt x="217395" y="168733"/>
                        <a:pt x="168733" y="217395"/>
                        <a:pt x="108698" y="217395"/>
                      </a:cubicBezTo>
                      <a:cubicBezTo>
                        <a:pt x="48662" y="217395"/>
                        <a:pt x="0" y="168733"/>
                        <a:pt x="0" y="108698"/>
                      </a:cubicBezTo>
                      <a:close/>
                    </a:path>
                  </a:pathLst>
                </a:custGeom>
                <a:solidFill>
                  <a:srgbClr val="F0E6D1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81" name="" descr="f15c3fbc-0cbc-4531-9d7e-f72dd59ae13d"/>
                <p:cNvSpPr/>
                <p:nvPr/>
              </p:nvSpPr>
              <p:spPr>
                <a:xfrm>
                  <a:off x="1724140" y="5878341"/>
                  <a:ext cx="53130" cy="53130"/>
                </a:xfrm>
                <a:custGeom>
                  <a:gdLst>
                    <a:gd name="connsiteX0" fmla="*/ 0 w 53130"/>
                    <a:gd name="connsiteY0" fmla="*/ 26565 h 53130"/>
                    <a:gd name="connsiteX1" fmla="*/ 26565 w 53130"/>
                    <a:gd name="connsiteY1" fmla="*/ 0 h 53130"/>
                    <a:gd name="connsiteX2" fmla="*/ 53130 w 53130"/>
                    <a:gd name="connsiteY2" fmla="*/ 26565 h 53130"/>
                    <a:gd name="connsiteX3" fmla="*/ 26565 w 53130"/>
                    <a:gd name="connsiteY3" fmla="*/ 53130 h 53130"/>
                    <a:gd name="connsiteX4" fmla="*/ 0 w 53130"/>
                    <a:gd name="connsiteY4" fmla="*/ 26565 h 5313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30" h="53130">
                      <a:moveTo>
                        <a:pt x="0" y="26565"/>
                      </a:moveTo>
                      <a:cubicBezTo>
                        <a:pt x="0" y="11861"/>
                        <a:pt x="11861" y="0"/>
                        <a:pt x="26565" y="0"/>
                      </a:cubicBezTo>
                      <a:cubicBezTo>
                        <a:pt x="41269" y="0"/>
                        <a:pt x="53130" y="11861"/>
                        <a:pt x="53130" y="26565"/>
                      </a:cubicBezTo>
                      <a:cubicBezTo>
                        <a:pt x="53130" y="41269"/>
                        <a:pt x="41269" y="53130"/>
                        <a:pt x="26565" y="53130"/>
                      </a:cubicBezTo>
                      <a:cubicBezTo>
                        <a:pt x="11861" y="53130"/>
                        <a:pt x="0" y="41269"/>
                        <a:pt x="0" y="26565"/>
                      </a:cubicBezTo>
                      <a:close/>
                    </a:path>
                  </a:pathLst>
                </a:custGeom>
                <a:solidFill>
                  <a:srgbClr val="877861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82" name="" descr="84dc342b-278a-4a93-8c19-574634764faa"/>
              <p:cNvSpPr/>
              <p:nvPr/>
            </p:nvSpPr>
            <p:spPr>
              <a:xfrm>
                <a:off x="490854" y="4572915"/>
                <a:ext cx="384421" cy="364274"/>
              </a:xfrm>
              <a:custGeom>
                <a:gdLst>
                  <a:gd name="connsiteX0" fmla="*/ 384422 w 384421"/>
                  <a:gd name="connsiteY0" fmla="*/ 0 h 364274"/>
                  <a:gd name="connsiteX1" fmla="*/ 0 w 384421"/>
                  <a:gd name="connsiteY1" fmla="*/ 231287 h 364274"/>
                  <a:gd name="connsiteX2" fmla="*/ 16816 w 384421"/>
                  <a:gd name="connsiteY2" fmla="*/ 364275 h 364274"/>
                  <a:gd name="connsiteX3" fmla="*/ 345509 w 384421"/>
                  <a:gd name="connsiteY3" fmla="*/ 248672 h 364274"/>
                  <a:gd name="connsiteX4" fmla="*/ 384422 w 384421"/>
                  <a:gd name="connsiteY4" fmla="*/ 0 h 36427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4421" h="364274">
                    <a:moveTo>
                      <a:pt x="384422" y="0"/>
                    </a:moveTo>
                    <a:cubicBezTo>
                      <a:pt x="384422" y="0"/>
                      <a:pt x="262564" y="145418"/>
                      <a:pt x="0" y="231287"/>
                    </a:cubicBezTo>
                    <a:cubicBezTo>
                      <a:pt x="0" y="231287"/>
                      <a:pt x="8449" y="322193"/>
                      <a:pt x="16816" y="364275"/>
                    </a:cubicBezTo>
                    <a:cubicBezTo>
                      <a:pt x="16816" y="364275"/>
                      <a:pt x="271419" y="327799"/>
                      <a:pt x="345509" y="248672"/>
                    </a:cubicBezTo>
                    <a:lnTo>
                      <a:pt x="384422" y="0"/>
                    </a:lnTo>
                    <a:close/>
                  </a:path>
                </a:pathLst>
              </a:custGeom>
              <a:solidFill>
                <a:srgbClr val="FAEB87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3" name="" descr="274bd8e2-9747-4f85-82ed-06e9f47caa8b"/>
              <p:cNvSpPr/>
              <p:nvPr/>
            </p:nvSpPr>
            <p:spPr>
              <a:xfrm>
                <a:off x="806304" y="4419130"/>
                <a:ext cx="512535" cy="807513"/>
              </a:xfrm>
              <a:custGeom>
                <a:gdLst>
                  <a:gd name="connsiteX0" fmla="*/ 68322 w 512535"/>
                  <a:gd name="connsiteY0" fmla="*/ 148180 h 807513"/>
                  <a:gd name="connsiteX1" fmla="*/ 196192 w 512535"/>
                  <a:gd name="connsiteY1" fmla="*/ 0 h 807513"/>
                  <a:gd name="connsiteX2" fmla="*/ 325036 w 512535"/>
                  <a:gd name="connsiteY2" fmla="*/ 4956 h 807513"/>
                  <a:gd name="connsiteX3" fmla="*/ 445351 w 512535"/>
                  <a:gd name="connsiteY3" fmla="*/ 40051 h 807513"/>
                  <a:gd name="connsiteX4" fmla="*/ 512535 w 512535"/>
                  <a:gd name="connsiteY4" fmla="*/ 127708 h 807513"/>
                  <a:gd name="connsiteX5" fmla="*/ 500593 w 512535"/>
                  <a:gd name="connsiteY5" fmla="*/ 807514 h 807513"/>
                  <a:gd name="connsiteX6" fmla="*/ 0 w 512535"/>
                  <a:gd name="connsiteY6" fmla="*/ 749347 h 807513"/>
                  <a:gd name="connsiteX7" fmla="*/ 22097 w 512535"/>
                  <a:gd name="connsiteY7" fmla="*/ 346565 h 807513"/>
                  <a:gd name="connsiteX8" fmla="*/ 68322 w 512535"/>
                  <a:gd name="connsiteY8" fmla="*/ 148180 h 80751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2535" h="807513">
                    <a:moveTo>
                      <a:pt x="68322" y="148180"/>
                    </a:moveTo>
                    <a:cubicBezTo>
                      <a:pt x="75958" y="127382"/>
                      <a:pt x="158416" y="19335"/>
                      <a:pt x="196192" y="0"/>
                    </a:cubicBezTo>
                    <a:cubicBezTo>
                      <a:pt x="196192" y="0"/>
                      <a:pt x="265976" y="26890"/>
                      <a:pt x="325036" y="4956"/>
                    </a:cubicBezTo>
                    <a:cubicBezTo>
                      <a:pt x="325036" y="4956"/>
                      <a:pt x="391490" y="28271"/>
                      <a:pt x="445351" y="40051"/>
                    </a:cubicBezTo>
                    <a:cubicBezTo>
                      <a:pt x="486295" y="48987"/>
                      <a:pt x="500674" y="97162"/>
                      <a:pt x="512535" y="127708"/>
                    </a:cubicBezTo>
                    <a:lnTo>
                      <a:pt x="500593" y="807514"/>
                    </a:lnTo>
                    <a:lnTo>
                      <a:pt x="0" y="749347"/>
                    </a:lnTo>
                    <a:lnTo>
                      <a:pt x="22097" y="346565"/>
                    </a:lnTo>
                    <a:cubicBezTo>
                      <a:pt x="22016" y="346646"/>
                      <a:pt x="32902" y="243960"/>
                      <a:pt x="68322" y="148180"/>
                    </a:cubicBezTo>
                    <a:close/>
                  </a:path>
                </a:pathLst>
              </a:custGeom>
              <a:solidFill>
                <a:srgbClr val="427AB5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4" name="" descr="aa2a5dc8-07e5-4d5b-8c03-6ab0e2bdf5e9"/>
              <p:cNvSpPr/>
              <p:nvPr/>
            </p:nvSpPr>
            <p:spPr>
              <a:xfrm>
                <a:off x="875276" y="4405563"/>
                <a:ext cx="300096" cy="195379"/>
              </a:xfrm>
              <a:custGeom>
                <a:gdLst>
                  <a:gd name="connsiteX0" fmla="*/ 255415 w 300096"/>
                  <a:gd name="connsiteY0" fmla="*/ 9749 h 195379"/>
                  <a:gd name="connsiteX1" fmla="*/ 130063 w 300096"/>
                  <a:gd name="connsiteY1" fmla="*/ 0 h 195379"/>
                  <a:gd name="connsiteX2" fmla="*/ 0 w 300096"/>
                  <a:gd name="connsiteY2" fmla="*/ 161178 h 195379"/>
                  <a:gd name="connsiteX3" fmla="*/ 208459 w 300096"/>
                  <a:gd name="connsiteY3" fmla="*/ 195379 h 195379"/>
                  <a:gd name="connsiteX4" fmla="*/ 300096 w 300096"/>
                  <a:gd name="connsiteY4" fmla="*/ 33227 h 195379"/>
                  <a:gd name="connsiteX5" fmla="*/ 255415 w 300096"/>
                  <a:gd name="connsiteY5" fmla="*/ 9749 h 19537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0096" h="195379">
                    <a:moveTo>
                      <a:pt x="255415" y="9749"/>
                    </a:moveTo>
                    <a:cubicBezTo>
                      <a:pt x="174338" y="35095"/>
                      <a:pt x="130063" y="0"/>
                      <a:pt x="130063" y="0"/>
                    </a:cubicBezTo>
                    <a:cubicBezTo>
                      <a:pt x="9261" y="114546"/>
                      <a:pt x="0" y="161178"/>
                      <a:pt x="0" y="161178"/>
                    </a:cubicBezTo>
                    <a:cubicBezTo>
                      <a:pt x="58736" y="182300"/>
                      <a:pt x="208459" y="195379"/>
                      <a:pt x="208459" y="195379"/>
                    </a:cubicBezTo>
                    <a:cubicBezTo>
                      <a:pt x="239004" y="94318"/>
                      <a:pt x="300096" y="33227"/>
                      <a:pt x="300096" y="33227"/>
                    </a:cubicBezTo>
                    <a:lnTo>
                      <a:pt x="255415" y="9749"/>
                    </a:lnTo>
                    <a:close/>
                  </a:path>
                </a:pathLst>
              </a:custGeom>
              <a:solidFill>
                <a:srgbClr val="FAEB87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5" name="" descr="2c99f7ea-8ac5-46fa-862c-43a5acdfae87"/>
              <p:cNvSpPr/>
              <p:nvPr/>
            </p:nvSpPr>
            <p:spPr>
              <a:xfrm>
                <a:off x="1177649" y="4085726"/>
                <a:ext cx="491329" cy="577564"/>
              </a:xfrm>
              <a:custGeom>
                <a:gdLst>
                  <a:gd name="connsiteX0" fmla="*/ 58408 w 491329"/>
                  <a:gd name="connsiteY0" fmla="*/ 370611 h 577564"/>
                  <a:gd name="connsiteX1" fmla="*/ 78 w 491329"/>
                  <a:gd name="connsiteY1" fmla="*/ 505955 h 577564"/>
                  <a:gd name="connsiteX2" fmla="*/ 110969 w 491329"/>
                  <a:gd name="connsiteY2" fmla="*/ 572165 h 577564"/>
                  <a:gd name="connsiteX3" fmla="*/ 363459 w 491329"/>
                  <a:gd name="connsiteY3" fmla="*/ 371911 h 577564"/>
                  <a:gd name="connsiteX4" fmla="*/ 491329 w 491329"/>
                  <a:gd name="connsiteY4" fmla="*/ 40376 h 577564"/>
                  <a:gd name="connsiteX5" fmla="*/ 356717 w 491329"/>
                  <a:gd name="connsiteY5" fmla="*/ 0 h 577564"/>
                  <a:gd name="connsiteX6" fmla="*/ 58408 w 491329"/>
                  <a:gd name="connsiteY6" fmla="*/ 370611 h 577564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1329" h="577564">
                    <a:moveTo>
                      <a:pt x="58408" y="370611"/>
                    </a:moveTo>
                    <a:cubicBezTo>
                      <a:pt x="58408" y="370611"/>
                      <a:pt x="16489" y="434546"/>
                      <a:pt x="78" y="505955"/>
                    </a:cubicBezTo>
                    <a:cubicBezTo>
                      <a:pt x="78" y="505955"/>
                      <a:pt x="-6908" y="600842"/>
                      <a:pt x="110969" y="572165"/>
                    </a:cubicBezTo>
                    <a:cubicBezTo>
                      <a:pt x="110969" y="572165"/>
                      <a:pt x="262398" y="523340"/>
                      <a:pt x="363459" y="371911"/>
                    </a:cubicBezTo>
                    <a:cubicBezTo>
                      <a:pt x="363459" y="371911"/>
                      <a:pt x="467770" y="213739"/>
                      <a:pt x="491329" y="40376"/>
                    </a:cubicBezTo>
                    <a:lnTo>
                      <a:pt x="356717" y="0"/>
                    </a:lnTo>
                    <a:cubicBezTo>
                      <a:pt x="356717" y="-162"/>
                      <a:pt x="309192" y="288073"/>
                      <a:pt x="58408" y="370611"/>
                    </a:cubicBezTo>
                    <a:close/>
                  </a:path>
                </a:pathLst>
              </a:custGeom>
              <a:solidFill>
                <a:srgbClr val="FAEB87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6" name="" descr="ff0702bd-eb08-414d-932e-40af5e92c1c4"/>
              <p:cNvSpPr/>
              <p:nvPr/>
            </p:nvSpPr>
            <p:spPr>
              <a:xfrm>
                <a:off x="328295" y="4897952"/>
                <a:ext cx="105204" cy="210408"/>
              </a:xfrm>
              <a:custGeom>
                <a:gdLst>
                  <a:gd name="connsiteX0" fmla="*/ 39888 w 105204"/>
                  <a:gd name="connsiteY0" fmla="*/ 0 h 210408"/>
                  <a:gd name="connsiteX1" fmla="*/ 0 w 105204"/>
                  <a:gd name="connsiteY1" fmla="*/ 188637 h 210408"/>
                  <a:gd name="connsiteX2" fmla="*/ 61660 w 105204"/>
                  <a:gd name="connsiteY2" fmla="*/ 210409 h 210408"/>
                  <a:gd name="connsiteX3" fmla="*/ 105204 w 105204"/>
                  <a:gd name="connsiteY3" fmla="*/ 3656 h 210408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204" h="210408">
                    <a:moveTo>
                      <a:pt x="39888" y="0"/>
                    </a:moveTo>
                    <a:lnTo>
                      <a:pt x="0" y="188637"/>
                    </a:lnTo>
                    <a:lnTo>
                      <a:pt x="61660" y="210409"/>
                    </a:lnTo>
                    <a:lnTo>
                      <a:pt x="105204" y="3656"/>
                    </a:lnTo>
                    <a:close/>
                  </a:path>
                </a:pathLst>
              </a:custGeom>
              <a:solidFill>
                <a:srgbClr val="A5A5A6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7" name="" descr="8d50b39d-a0c8-4b5f-aaa6-948122d5cf29"/>
              <p:cNvSpPr/>
              <p:nvPr/>
            </p:nvSpPr>
            <p:spPr>
              <a:xfrm>
                <a:off x="-391886" y="5041338"/>
                <a:ext cx="790128" cy="795246"/>
              </a:xfrm>
              <a:custGeom>
                <a:gdLst>
                  <a:gd name="connsiteX0" fmla="*/ 0 w 790128"/>
                  <a:gd name="connsiteY0" fmla="*/ 0 h 795246"/>
                  <a:gd name="connsiteX1" fmla="*/ 0 w 790128"/>
                  <a:gd name="connsiteY1" fmla="*/ 795246 h 795246"/>
                  <a:gd name="connsiteX2" fmla="*/ 790128 w 790128"/>
                  <a:gd name="connsiteY2" fmla="*/ 795246 h 795246"/>
                  <a:gd name="connsiteX3" fmla="*/ 790128 w 790128"/>
                  <a:gd name="connsiteY3" fmla="*/ 6174 h 795246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0128" h="795246">
                    <a:moveTo>
                      <a:pt x="0" y="0"/>
                    </a:moveTo>
                    <a:lnTo>
                      <a:pt x="0" y="795246"/>
                    </a:lnTo>
                    <a:lnTo>
                      <a:pt x="790128" y="795246"/>
                    </a:lnTo>
                    <a:lnTo>
                      <a:pt x="790128" y="6174"/>
                    </a:lnTo>
                    <a:close/>
                  </a:path>
                </a:pathLst>
              </a:custGeom>
              <a:solidFill>
                <a:srgbClr val="FFC424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88" name="" descr="2428d379-e804-44fb-838b-ccbf0e4c2b22"/>
              <p:cNvGrpSpPr/>
              <p:nvPr/>
            </p:nvGrpSpPr>
            <p:grpSpPr>
              <a:xfrm>
                <a:off x="-293018" y="5685318"/>
                <a:ext cx="438526" cy="438526"/>
                <a:chOff x="-293018" y="5685318"/>
                <a:chExt cx="438526" cy="438526"/>
              </a:xfrm>
            </p:grpSpPr>
            <p:sp>
              <p:nvSpPr>
                <p:cNvPr id="289" name="" descr="ad71c3c4-6078-4e50-a1e0-276a6fb10d8d"/>
                <p:cNvSpPr/>
                <p:nvPr/>
              </p:nvSpPr>
              <p:spPr>
                <a:xfrm>
                  <a:off x="-293018" y="5685318"/>
                  <a:ext cx="438526" cy="438526"/>
                </a:xfrm>
                <a:custGeom>
                  <a:gdLst>
                    <a:gd name="connsiteX0" fmla="*/ 0 w 438526"/>
                    <a:gd name="connsiteY0" fmla="*/ 219263 h 438526"/>
                    <a:gd name="connsiteX1" fmla="*/ 219263 w 438526"/>
                    <a:gd name="connsiteY1" fmla="*/ 0 h 438526"/>
                    <a:gd name="connsiteX2" fmla="*/ 438527 w 438526"/>
                    <a:gd name="connsiteY2" fmla="*/ 219263 h 438526"/>
                    <a:gd name="connsiteX3" fmla="*/ 219263 w 438526"/>
                    <a:gd name="connsiteY3" fmla="*/ 438527 h 438526"/>
                    <a:gd name="connsiteX4" fmla="*/ 0 w 438526"/>
                    <a:gd name="connsiteY4" fmla="*/ 219263 h 4385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8525" h="438525">
                      <a:moveTo>
                        <a:pt x="0" y="219263"/>
                      </a:moveTo>
                      <a:cubicBezTo>
                        <a:pt x="0" y="98136"/>
                        <a:pt x="98136" y="0"/>
                        <a:pt x="219263" y="0"/>
                      </a:cubicBezTo>
                      <a:cubicBezTo>
                        <a:pt x="340390" y="0"/>
                        <a:pt x="438527" y="98136"/>
                        <a:pt x="438527" y="219263"/>
                      </a:cubicBezTo>
                      <a:cubicBezTo>
                        <a:pt x="438527" y="340309"/>
                        <a:pt x="340390" y="438527"/>
                        <a:pt x="219263" y="438527"/>
                      </a:cubicBezTo>
                      <a:cubicBezTo>
                        <a:pt x="98136" y="438527"/>
                        <a:pt x="0" y="340390"/>
                        <a:pt x="0" y="219263"/>
                      </a:cubicBezTo>
                      <a:close/>
                    </a:path>
                  </a:pathLst>
                </a:custGeom>
                <a:solidFill>
                  <a:srgbClr val="59470A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90" name="" descr="a468b8dc-8348-48bc-b2cd-f35b78af82fb"/>
                <p:cNvSpPr/>
                <p:nvPr/>
              </p:nvSpPr>
              <p:spPr>
                <a:xfrm>
                  <a:off x="-177334" y="5795396"/>
                  <a:ext cx="217394" cy="217395"/>
                </a:xfrm>
                <a:custGeom>
                  <a:gdLst>
                    <a:gd name="connsiteX0" fmla="*/ 0 w 217394"/>
                    <a:gd name="connsiteY0" fmla="*/ 108698 h 217395"/>
                    <a:gd name="connsiteX1" fmla="*/ 108697 w 217394"/>
                    <a:gd name="connsiteY1" fmla="*/ 0 h 217395"/>
                    <a:gd name="connsiteX2" fmla="*/ 217395 w 217394"/>
                    <a:gd name="connsiteY2" fmla="*/ 108698 h 217395"/>
                    <a:gd name="connsiteX3" fmla="*/ 108697 w 217394"/>
                    <a:gd name="connsiteY3" fmla="*/ 217395 h 217395"/>
                    <a:gd name="connsiteX4" fmla="*/ 0 w 217394"/>
                    <a:gd name="connsiteY4" fmla="*/ 108698 h 2173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7394" h="217395">
                      <a:moveTo>
                        <a:pt x="0" y="108698"/>
                      </a:moveTo>
                      <a:cubicBezTo>
                        <a:pt x="0" y="48662"/>
                        <a:pt x="48662" y="0"/>
                        <a:pt x="108697" y="0"/>
                      </a:cubicBezTo>
                      <a:cubicBezTo>
                        <a:pt x="168733" y="0"/>
                        <a:pt x="217395" y="48662"/>
                        <a:pt x="217395" y="108698"/>
                      </a:cubicBezTo>
                      <a:cubicBezTo>
                        <a:pt x="217395" y="168733"/>
                        <a:pt x="168733" y="217395"/>
                        <a:pt x="108697" y="217395"/>
                      </a:cubicBezTo>
                      <a:cubicBezTo>
                        <a:pt x="48662" y="217395"/>
                        <a:pt x="0" y="168733"/>
                        <a:pt x="0" y="108698"/>
                      </a:cubicBezTo>
                      <a:close/>
                    </a:path>
                  </a:pathLst>
                </a:custGeom>
                <a:solidFill>
                  <a:srgbClr val="F0E6D1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91" name="" descr="5cd30807-50b8-456b-b590-ace41cf54b0e"/>
                <p:cNvSpPr/>
                <p:nvPr/>
              </p:nvSpPr>
              <p:spPr>
                <a:xfrm>
                  <a:off x="-95608" y="5878341"/>
                  <a:ext cx="53130" cy="53130"/>
                </a:xfrm>
                <a:custGeom>
                  <a:gdLst>
                    <a:gd name="connsiteX0" fmla="*/ 0 w 53130"/>
                    <a:gd name="connsiteY0" fmla="*/ 26565 h 53130"/>
                    <a:gd name="connsiteX1" fmla="*/ 26565 w 53130"/>
                    <a:gd name="connsiteY1" fmla="*/ 0 h 53130"/>
                    <a:gd name="connsiteX2" fmla="*/ 53130 w 53130"/>
                    <a:gd name="connsiteY2" fmla="*/ 26565 h 53130"/>
                    <a:gd name="connsiteX3" fmla="*/ 26565 w 53130"/>
                    <a:gd name="connsiteY3" fmla="*/ 53130 h 53130"/>
                    <a:gd name="connsiteX4" fmla="*/ 0 w 53130"/>
                    <a:gd name="connsiteY4" fmla="*/ 26565 h 5313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130" h="53130">
                      <a:moveTo>
                        <a:pt x="0" y="26565"/>
                      </a:moveTo>
                      <a:cubicBezTo>
                        <a:pt x="0" y="11861"/>
                        <a:pt x="11861" y="0"/>
                        <a:pt x="26565" y="0"/>
                      </a:cubicBezTo>
                      <a:cubicBezTo>
                        <a:pt x="41269" y="0"/>
                        <a:pt x="53130" y="11861"/>
                        <a:pt x="53130" y="26565"/>
                      </a:cubicBezTo>
                      <a:cubicBezTo>
                        <a:pt x="53130" y="41269"/>
                        <a:pt x="41269" y="53130"/>
                        <a:pt x="26565" y="53130"/>
                      </a:cubicBezTo>
                      <a:cubicBezTo>
                        <a:pt x="11861" y="53130"/>
                        <a:pt x="0" y="41269"/>
                        <a:pt x="0" y="26565"/>
                      </a:cubicBezTo>
                      <a:close/>
                    </a:path>
                  </a:pathLst>
                </a:custGeom>
                <a:solidFill>
                  <a:srgbClr val="877861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92" name="" descr="0dd376a9-b31f-475a-a109-a726e22a337e"/>
              <p:cNvSpPr/>
              <p:nvPr/>
            </p:nvSpPr>
            <p:spPr>
              <a:xfrm>
                <a:off x="328295" y="4879835"/>
                <a:ext cx="213982" cy="61660"/>
              </a:xfrm>
              <a:custGeom>
                <a:gdLst>
                  <a:gd name="connsiteX0" fmla="*/ 0 w 213982"/>
                  <a:gd name="connsiteY0" fmla="*/ 0 h 61660"/>
                  <a:gd name="connsiteX1" fmla="*/ 213983 w 213982"/>
                  <a:gd name="connsiteY1" fmla="*/ 0 h 61660"/>
                  <a:gd name="connsiteX2" fmla="*/ 213983 w 213982"/>
                  <a:gd name="connsiteY2" fmla="*/ 61660 h 61660"/>
                  <a:gd name="connsiteX3" fmla="*/ 0 w 213982"/>
                  <a:gd name="connsiteY3" fmla="*/ 61660 h 61660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982" h="61660">
                    <a:moveTo>
                      <a:pt x="0" y="0"/>
                    </a:moveTo>
                    <a:lnTo>
                      <a:pt x="213983" y="0"/>
                    </a:lnTo>
                    <a:lnTo>
                      <a:pt x="213983" y="61660"/>
                    </a:lnTo>
                    <a:lnTo>
                      <a:pt x="0" y="61660"/>
                    </a:lnTo>
                    <a:close/>
                  </a:path>
                </a:pathLst>
              </a:custGeom>
              <a:solidFill>
                <a:srgbClr val="A5A5A6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293" name="" descr="eed61830-411c-470a-8faa-ea0ca45e04d2"/>
              <p:cNvGrpSpPr/>
              <p:nvPr/>
            </p:nvGrpSpPr>
            <p:grpSpPr>
              <a:xfrm>
                <a:off x="2013431" y="4673011"/>
                <a:ext cx="294593" cy="545427"/>
                <a:chOff x="2013431" y="4673011"/>
                <a:chExt cx="294593" cy="545427"/>
              </a:xfrm>
            </p:grpSpPr>
            <p:sp>
              <p:nvSpPr>
                <p:cNvPr id="294" name="" descr="eecf4ebf-e9cc-406d-9716-55fc0e783939"/>
                <p:cNvSpPr/>
                <p:nvPr/>
              </p:nvSpPr>
              <p:spPr>
                <a:xfrm>
                  <a:off x="2071899" y="4673011"/>
                  <a:ext cx="180378" cy="359065"/>
                </a:xfrm>
                <a:custGeom>
                  <a:gdLst>
                    <a:gd name="connsiteX0" fmla="*/ 23178 w 180378"/>
                    <a:gd name="connsiteY0" fmla="*/ 214055 h 359065"/>
                    <a:gd name="connsiteX1" fmla="*/ 18791 w 180378"/>
                    <a:gd name="connsiteY1" fmla="*/ 170592 h 359065"/>
                    <a:gd name="connsiteX2" fmla="*/ 14891 w 180378"/>
                    <a:gd name="connsiteY2" fmla="*/ 132085 h 359065"/>
                    <a:gd name="connsiteX3" fmla="*/ 18059 w 180378"/>
                    <a:gd name="connsiteY3" fmla="*/ 93171 h 359065"/>
                    <a:gd name="connsiteX4" fmla="*/ 30245 w 180378"/>
                    <a:gd name="connsiteY4" fmla="*/ 47596 h 359065"/>
                    <a:gd name="connsiteX5" fmla="*/ 54129 w 180378"/>
                    <a:gd name="connsiteY5" fmla="*/ 28505 h 359065"/>
                    <a:gd name="connsiteX6" fmla="*/ 95642 w 180378"/>
                    <a:gd name="connsiteY6" fmla="*/ 16401 h 359065"/>
                    <a:gd name="connsiteX7" fmla="*/ 130413 w 180378"/>
                    <a:gd name="connsiteY7" fmla="*/ 57345 h 359065"/>
                    <a:gd name="connsiteX8" fmla="*/ 151454 w 180378"/>
                    <a:gd name="connsiteY8" fmla="*/ 91465 h 359065"/>
                    <a:gd name="connsiteX9" fmla="*/ 157953 w 180378"/>
                    <a:gd name="connsiteY9" fmla="*/ 135172 h 359065"/>
                    <a:gd name="connsiteX10" fmla="*/ 168514 w 180378"/>
                    <a:gd name="connsiteY10" fmla="*/ 192689 h 359065"/>
                    <a:gd name="connsiteX11" fmla="*/ 99217 w 180378"/>
                    <a:gd name="connsiteY11" fmla="*/ 359066 h 359065"/>
                    <a:gd name="connsiteX12" fmla="*/ 23178 w 180378"/>
                    <a:gd name="connsiteY12" fmla="*/ 214055 h 359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0378" h="359065">
                      <a:moveTo>
                        <a:pt x="23178" y="214055"/>
                      </a:moveTo>
                      <a:cubicBezTo>
                        <a:pt x="268" y="209667"/>
                        <a:pt x="-12893" y="171160"/>
                        <a:pt x="18791" y="170592"/>
                      </a:cubicBezTo>
                      <a:cubicBezTo>
                        <a:pt x="2543" y="162874"/>
                        <a:pt x="-6312" y="140127"/>
                        <a:pt x="14891" y="132085"/>
                      </a:cubicBezTo>
                      <a:cubicBezTo>
                        <a:pt x="-382" y="120386"/>
                        <a:pt x="-3875" y="96421"/>
                        <a:pt x="18059" y="93171"/>
                      </a:cubicBezTo>
                      <a:cubicBezTo>
                        <a:pt x="5549" y="77898"/>
                        <a:pt x="5955" y="47109"/>
                        <a:pt x="30245" y="47596"/>
                      </a:cubicBezTo>
                      <a:cubicBezTo>
                        <a:pt x="24721" y="27855"/>
                        <a:pt x="38207" y="15182"/>
                        <a:pt x="54129" y="28505"/>
                      </a:cubicBezTo>
                      <a:cubicBezTo>
                        <a:pt x="45681" y="-1066"/>
                        <a:pt x="85244" y="-11708"/>
                        <a:pt x="95642" y="16401"/>
                      </a:cubicBezTo>
                      <a:cubicBezTo>
                        <a:pt x="121070" y="-3259"/>
                        <a:pt x="144061" y="31349"/>
                        <a:pt x="130413" y="57345"/>
                      </a:cubicBezTo>
                      <a:cubicBezTo>
                        <a:pt x="153972" y="48896"/>
                        <a:pt x="160552" y="76355"/>
                        <a:pt x="151454" y="91465"/>
                      </a:cubicBezTo>
                      <a:cubicBezTo>
                        <a:pt x="175988" y="92603"/>
                        <a:pt x="176475" y="121930"/>
                        <a:pt x="157953" y="135172"/>
                      </a:cubicBezTo>
                      <a:cubicBezTo>
                        <a:pt x="181106" y="142483"/>
                        <a:pt x="189148" y="178635"/>
                        <a:pt x="168514" y="192689"/>
                      </a:cubicBezTo>
                      <a:lnTo>
                        <a:pt x="99217" y="359066"/>
                      </a:lnTo>
                      <a:lnTo>
                        <a:pt x="23178" y="214055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95" name="" descr="df43fc31-244c-4bd4-ac8e-8472f5baada5"/>
                <p:cNvSpPr/>
                <p:nvPr/>
              </p:nvSpPr>
              <p:spPr>
                <a:xfrm>
                  <a:off x="2013431" y="4810376"/>
                  <a:ext cx="191582" cy="385071"/>
                </a:xfrm>
                <a:custGeom>
                  <a:gdLst>
                    <a:gd name="connsiteX0" fmla="*/ 183275 w 191582"/>
                    <a:gd name="connsiteY0" fmla="*/ 385071 h 385071"/>
                    <a:gd name="connsiteX1" fmla="*/ 0 w 191582"/>
                    <a:gd name="connsiteY1" fmla="*/ 0 h 385071"/>
                    <a:gd name="connsiteX2" fmla="*/ 183275 w 191582"/>
                    <a:gd name="connsiteY2" fmla="*/ 385071 h 38507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1582" h="385071">
                      <a:moveTo>
                        <a:pt x="183275" y="385071"/>
                      </a:moveTo>
                      <a:cubicBezTo>
                        <a:pt x="183275" y="385071"/>
                        <a:pt x="250947" y="191723"/>
                        <a:pt x="0" y="0"/>
                      </a:cubicBezTo>
                      <a:cubicBezTo>
                        <a:pt x="0" y="0"/>
                        <a:pt x="24778" y="370855"/>
                        <a:pt x="183275" y="385071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96" name="" descr="e3f3fbf4-4355-48f4-869f-5b9735e9b7c9"/>
                <p:cNvSpPr/>
                <p:nvPr/>
              </p:nvSpPr>
              <p:spPr>
                <a:xfrm>
                  <a:off x="2160274" y="4796728"/>
                  <a:ext cx="147750" cy="400507"/>
                </a:xfrm>
                <a:custGeom>
                  <a:gdLst>
                    <a:gd name="connsiteX0" fmla="*/ 31233 w 147750"/>
                    <a:gd name="connsiteY0" fmla="*/ 400507 h 400507"/>
                    <a:gd name="connsiteX1" fmla="*/ 118402 w 147750"/>
                    <a:gd name="connsiteY1" fmla="*/ 0 h 400507"/>
                    <a:gd name="connsiteX2" fmla="*/ 31233 w 147750"/>
                    <a:gd name="connsiteY2" fmla="*/ 400507 h 4005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750" h="400507">
                      <a:moveTo>
                        <a:pt x="31233" y="400507"/>
                      </a:moveTo>
                      <a:cubicBezTo>
                        <a:pt x="31233" y="400507"/>
                        <a:pt x="-80389" y="190586"/>
                        <a:pt x="118402" y="0"/>
                      </a:cubicBezTo>
                      <a:cubicBezTo>
                        <a:pt x="118321" y="0"/>
                        <a:pt x="225312" y="310982"/>
                        <a:pt x="31233" y="400507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97" name="" descr="1b911e36-6ee4-46db-b7c7-7755d9d8565a"/>
                <p:cNvSpPr/>
                <p:nvPr/>
              </p:nvSpPr>
              <p:spPr>
                <a:xfrm>
                  <a:off x="2164454" y="5178063"/>
                  <a:ext cx="56379" cy="40375"/>
                </a:xfrm>
                <a:custGeom>
                  <a:gdLst>
                    <a:gd name="connsiteX0" fmla="*/ 0 w 56379"/>
                    <a:gd name="connsiteY0" fmla="*/ 4143 h 40375"/>
                    <a:gd name="connsiteX1" fmla="*/ 2518 w 56379"/>
                    <a:gd name="connsiteY1" fmla="*/ 40375 h 40375"/>
                    <a:gd name="connsiteX2" fmla="*/ 56136 w 56379"/>
                    <a:gd name="connsiteY2" fmla="*/ 38426 h 40375"/>
                    <a:gd name="connsiteX3" fmla="*/ 56379 w 56379"/>
                    <a:gd name="connsiteY3" fmla="*/ 0 h 403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6379" h="40375">
                      <a:moveTo>
                        <a:pt x="0" y="4143"/>
                      </a:moveTo>
                      <a:lnTo>
                        <a:pt x="2518" y="40375"/>
                      </a:lnTo>
                      <a:lnTo>
                        <a:pt x="56136" y="38426"/>
                      </a:lnTo>
                      <a:lnTo>
                        <a:pt x="56379" y="0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98" name="" descr="06f5aad3-d962-43ea-843b-15c5a41f4893"/>
              <p:cNvGrpSpPr/>
              <p:nvPr/>
            </p:nvGrpSpPr>
            <p:grpSpPr>
              <a:xfrm>
                <a:off x="1757935" y="4797671"/>
                <a:ext cx="306749" cy="365037"/>
                <a:chOff x="1757935" y="4797671"/>
                <a:chExt cx="306749" cy="365037"/>
              </a:xfrm>
            </p:grpSpPr>
            <p:sp>
              <p:nvSpPr>
                <p:cNvPr id="299" name="" descr="e0daca4b-9a5a-49ee-9ac0-c402184d098f"/>
                <p:cNvSpPr/>
                <p:nvPr/>
              </p:nvSpPr>
              <p:spPr>
                <a:xfrm>
                  <a:off x="1862164" y="4797671"/>
                  <a:ext cx="202520" cy="230100"/>
                </a:xfrm>
                <a:custGeom>
                  <a:gdLst>
                    <a:gd name="connsiteX0" fmla="*/ 35177 w 202520"/>
                    <a:gd name="connsiteY0" fmla="*/ 104018 h 230100"/>
                    <a:gd name="connsiteX1" fmla="*/ 56380 w 202520"/>
                    <a:gd name="connsiteY1" fmla="*/ 76234 h 230100"/>
                    <a:gd name="connsiteX2" fmla="*/ 75146 w 202520"/>
                    <a:gd name="connsiteY2" fmla="*/ 51618 h 230100"/>
                    <a:gd name="connsiteX3" fmla="*/ 98299 w 202520"/>
                    <a:gd name="connsiteY3" fmla="*/ 30659 h 230100"/>
                    <a:gd name="connsiteX4" fmla="*/ 130307 w 202520"/>
                    <a:gd name="connsiteY4" fmla="*/ 10674 h 230100"/>
                    <a:gd name="connsiteX5" fmla="*/ 154679 w 202520"/>
                    <a:gd name="connsiteY5" fmla="*/ 12624 h 230100"/>
                    <a:gd name="connsiteX6" fmla="*/ 185549 w 202520"/>
                    <a:gd name="connsiteY6" fmla="*/ 28222 h 230100"/>
                    <a:gd name="connsiteX7" fmla="*/ 183437 w 202520"/>
                    <a:gd name="connsiteY7" fmla="*/ 71116 h 230100"/>
                    <a:gd name="connsiteX8" fmla="*/ 177019 w 202520"/>
                    <a:gd name="connsiteY8" fmla="*/ 102555 h 230100"/>
                    <a:gd name="connsiteX9" fmla="*/ 156872 w 202520"/>
                    <a:gd name="connsiteY9" fmla="*/ 131639 h 230100"/>
                    <a:gd name="connsiteX10" fmla="*/ 131526 w 202520"/>
                    <a:gd name="connsiteY10" fmla="*/ 170958 h 230100"/>
                    <a:gd name="connsiteX11" fmla="*/ 0 w 202520"/>
                    <a:gd name="connsiteY11" fmla="*/ 230100 h 230100"/>
                    <a:gd name="connsiteX12" fmla="*/ 35177 w 202520"/>
                    <a:gd name="connsiteY12" fmla="*/ 104018 h 2301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2520" h="230100">
                      <a:moveTo>
                        <a:pt x="35177" y="104018"/>
                      </a:moveTo>
                      <a:cubicBezTo>
                        <a:pt x="24209" y="88907"/>
                        <a:pt x="37614" y="59255"/>
                        <a:pt x="56380" y="76234"/>
                      </a:cubicBezTo>
                      <a:cubicBezTo>
                        <a:pt x="51099" y="62829"/>
                        <a:pt x="58330" y="44713"/>
                        <a:pt x="75146" y="51618"/>
                      </a:cubicBezTo>
                      <a:cubicBezTo>
                        <a:pt x="72627" y="36427"/>
                        <a:pt x="83757" y="20504"/>
                        <a:pt x="98299" y="30659"/>
                      </a:cubicBezTo>
                      <a:cubicBezTo>
                        <a:pt x="99355" y="14898"/>
                        <a:pt x="116415" y="-2892"/>
                        <a:pt x="130307" y="10674"/>
                      </a:cubicBezTo>
                      <a:cubicBezTo>
                        <a:pt x="137862" y="-3868"/>
                        <a:pt x="152729" y="-3868"/>
                        <a:pt x="154679" y="12624"/>
                      </a:cubicBezTo>
                      <a:cubicBezTo>
                        <a:pt x="165890" y="-9229"/>
                        <a:pt x="194811" y="6206"/>
                        <a:pt x="185549" y="28222"/>
                      </a:cubicBezTo>
                      <a:cubicBezTo>
                        <a:pt x="211140" y="30659"/>
                        <a:pt x="205615" y="63480"/>
                        <a:pt x="183437" y="71116"/>
                      </a:cubicBezTo>
                      <a:cubicBezTo>
                        <a:pt x="201797" y="79077"/>
                        <a:pt x="190667" y="98737"/>
                        <a:pt x="177019" y="102555"/>
                      </a:cubicBezTo>
                      <a:cubicBezTo>
                        <a:pt x="190667" y="116691"/>
                        <a:pt x="174988" y="134076"/>
                        <a:pt x="156872" y="131639"/>
                      </a:cubicBezTo>
                      <a:cubicBezTo>
                        <a:pt x="166377" y="148618"/>
                        <a:pt x="151267" y="174045"/>
                        <a:pt x="131526" y="170958"/>
                      </a:cubicBezTo>
                      <a:lnTo>
                        <a:pt x="0" y="230100"/>
                      </a:lnTo>
                      <a:lnTo>
                        <a:pt x="35177" y="104018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0" name="" descr="ae9b7b8c-89d3-4bb2-b019-265273d891fb"/>
                <p:cNvSpPr/>
                <p:nvPr/>
              </p:nvSpPr>
              <p:spPr>
                <a:xfrm>
                  <a:off x="1765939" y="4812245"/>
                  <a:ext cx="133149" cy="325036"/>
                </a:xfrm>
                <a:custGeom>
                  <a:gdLst>
                    <a:gd name="connsiteX0" fmla="*/ 21892 w 133149"/>
                    <a:gd name="connsiteY0" fmla="*/ 325036 h 325036"/>
                    <a:gd name="connsiteX1" fmla="*/ 125715 w 133149"/>
                    <a:gd name="connsiteY1" fmla="*/ 0 h 325036"/>
                    <a:gd name="connsiteX2" fmla="*/ 21892 w 133149"/>
                    <a:gd name="connsiteY2" fmla="*/ 325036 h 32503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3149" h="325036">
                      <a:moveTo>
                        <a:pt x="21892" y="325036"/>
                      </a:moveTo>
                      <a:cubicBezTo>
                        <a:pt x="21892" y="325036"/>
                        <a:pt x="167147" y="249240"/>
                        <a:pt x="125715" y="0"/>
                      </a:cubicBezTo>
                      <a:cubicBezTo>
                        <a:pt x="125715" y="0"/>
                        <a:pt x="-62840" y="229987"/>
                        <a:pt x="21892" y="325036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1" name="" descr="292f53a4-8707-4c69-bde9-cd28f1606455"/>
                <p:cNvSpPr/>
                <p:nvPr/>
              </p:nvSpPr>
              <p:spPr>
                <a:xfrm>
                  <a:off x="1783850" y="4949538"/>
                  <a:ext cx="270037" cy="193855"/>
                </a:xfrm>
                <a:custGeom>
                  <a:gdLst>
                    <a:gd name="connsiteX0" fmla="*/ 0 w 270037"/>
                    <a:gd name="connsiteY0" fmla="*/ 185955 h 193855"/>
                    <a:gd name="connsiteX1" fmla="*/ 270038 w 270037"/>
                    <a:gd name="connsiteY1" fmla="*/ 0 h 193855"/>
                    <a:gd name="connsiteX2" fmla="*/ 0 w 270037"/>
                    <a:gd name="connsiteY2" fmla="*/ 185955 h 1938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0037" h="193855">
                      <a:moveTo>
                        <a:pt x="0" y="185955"/>
                      </a:moveTo>
                      <a:cubicBezTo>
                        <a:pt x="0" y="185955"/>
                        <a:pt x="49799" y="2356"/>
                        <a:pt x="270038" y="0"/>
                      </a:cubicBezTo>
                      <a:cubicBezTo>
                        <a:pt x="270038" y="-81"/>
                        <a:pt x="162234" y="239898"/>
                        <a:pt x="0" y="185955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2" name="" descr="0e73d0e0-770e-4d6e-b26f-d64ce9d0d67d"/>
                <p:cNvSpPr/>
                <p:nvPr/>
              </p:nvSpPr>
              <p:spPr>
                <a:xfrm>
                  <a:off x="1757935" y="5111935"/>
                  <a:ext cx="53536" cy="50774"/>
                </a:xfrm>
                <a:custGeom>
                  <a:gdLst>
                    <a:gd name="connsiteX0" fmla="*/ 18360 w 53536"/>
                    <a:gd name="connsiteY0" fmla="*/ 0 h 50774"/>
                    <a:gd name="connsiteX1" fmla="*/ 0 w 53536"/>
                    <a:gd name="connsiteY1" fmla="*/ 22503 h 50774"/>
                    <a:gd name="connsiteX2" fmla="*/ 32333 w 53536"/>
                    <a:gd name="connsiteY2" fmla="*/ 50774 h 50774"/>
                    <a:gd name="connsiteX3" fmla="*/ 53536 w 53536"/>
                    <a:gd name="connsiteY3" fmla="*/ 28434 h 5077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535" h="50774">
                      <a:moveTo>
                        <a:pt x="18360" y="0"/>
                      </a:moveTo>
                      <a:lnTo>
                        <a:pt x="0" y="22503"/>
                      </a:lnTo>
                      <a:lnTo>
                        <a:pt x="32333" y="50774"/>
                      </a:lnTo>
                      <a:lnTo>
                        <a:pt x="53536" y="28434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03" name="" descr="4b33a6cf-6f7e-4f05-936c-cd636a5cb73b"/>
              <p:cNvGrpSpPr/>
              <p:nvPr/>
            </p:nvGrpSpPr>
            <p:grpSpPr>
              <a:xfrm>
                <a:off x="1591700" y="4808261"/>
                <a:ext cx="219122" cy="438448"/>
                <a:chOff x="1591700" y="4808261"/>
                <a:chExt cx="219122" cy="438448"/>
              </a:xfrm>
            </p:grpSpPr>
            <p:sp>
              <p:nvSpPr>
                <p:cNvPr id="304" name="" descr="98e73983-aaf9-456d-bd64-b702cb0dc37e"/>
                <p:cNvSpPr/>
                <p:nvPr/>
              </p:nvSpPr>
              <p:spPr>
                <a:xfrm>
                  <a:off x="1635262" y="4808261"/>
                  <a:ext cx="146451" cy="286207"/>
                </a:xfrm>
                <a:custGeom>
                  <a:gdLst>
                    <a:gd name="connsiteX0" fmla="*/ 14220 w 146451"/>
                    <a:gd name="connsiteY0" fmla="*/ 160450 h 286207"/>
                    <a:gd name="connsiteX1" fmla="*/ 17469 w 146451"/>
                    <a:gd name="connsiteY1" fmla="*/ 125680 h 286207"/>
                    <a:gd name="connsiteX2" fmla="*/ 20394 w 146451"/>
                    <a:gd name="connsiteY2" fmla="*/ 94890 h 286207"/>
                    <a:gd name="connsiteX3" fmla="*/ 28924 w 146451"/>
                    <a:gd name="connsiteY3" fmla="*/ 64832 h 286207"/>
                    <a:gd name="connsiteX4" fmla="*/ 45497 w 146451"/>
                    <a:gd name="connsiteY4" fmla="*/ 30955 h 286207"/>
                    <a:gd name="connsiteX5" fmla="*/ 67187 w 146451"/>
                    <a:gd name="connsiteY5" fmla="*/ 19663 h 286207"/>
                    <a:gd name="connsiteX6" fmla="*/ 101633 w 146451"/>
                    <a:gd name="connsiteY6" fmla="*/ 16576 h 286207"/>
                    <a:gd name="connsiteX7" fmla="*/ 122592 w 146451"/>
                    <a:gd name="connsiteY7" fmla="*/ 54108 h 286207"/>
                    <a:gd name="connsiteX8" fmla="*/ 133803 w 146451"/>
                    <a:gd name="connsiteY8" fmla="*/ 84167 h 286207"/>
                    <a:gd name="connsiteX9" fmla="*/ 132178 w 146451"/>
                    <a:gd name="connsiteY9" fmla="*/ 119506 h 286207"/>
                    <a:gd name="connsiteX10" fmla="*/ 131528 w 146451"/>
                    <a:gd name="connsiteY10" fmla="*/ 166299 h 286207"/>
                    <a:gd name="connsiteX11" fmla="*/ 51427 w 146451"/>
                    <a:gd name="connsiteY11" fmla="*/ 286207 h 286207"/>
                    <a:gd name="connsiteX12" fmla="*/ 14220 w 146451"/>
                    <a:gd name="connsiteY12" fmla="*/ 160450 h 2862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6451" h="286207">
                      <a:moveTo>
                        <a:pt x="14220" y="160450"/>
                      </a:moveTo>
                      <a:cubicBezTo>
                        <a:pt x="-3084" y="153464"/>
                        <a:pt x="-7471" y="121130"/>
                        <a:pt x="17469" y="125680"/>
                      </a:cubicBezTo>
                      <a:cubicBezTo>
                        <a:pt x="5852" y="117068"/>
                        <a:pt x="2440" y="97896"/>
                        <a:pt x="20394" y="94890"/>
                      </a:cubicBezTo>
                      <a:cubicBezTo>
                        <a:pt x="10158" y="83354"/>
                        <a:pt x="11214" y="63938"/>
                        <a:pt x="28924" y="64832"/>
                      </a:cubicBezTo>
                      <a:cubicBezTo>
                        <a:pt x="21531" y="50940"/>
                        <a:pt x="26568" y="26731"/>
                        <a:pt x="45497" y="30955"/>
                      </a:cubicBezTo>
                      <a:cubicBezTo>
                        <a:pt x="44197" y="14545"/>
                        <a:pt x="56789" y="6746"/>
                        <a:pt x="67187" y="19663"/>
                      </a:cubicBezTo>
                      <a:cubicBezTo>
                        <a:pt x="65156" y="-4871"/>
                        <a:pt x="97814" y="-7064"/>
                        <a:pt x="101633" y="16576"/>
                      </a:cubicBezTo>
                      <a:cubicBezTo>
                        <a:pt x="124623" y="5040"/>
                        <a:pt x="137296" y="35829"/>
                        <a:pt x="122592" y="54108"/>
                      </a:cubicBezTo>
                      <a:cubicBezTo>
                        <a:pt x="142414" y="51184"/>
                        <a:pt x="143308" y="73687"/>
                        <a:pt x="133803" y="84167"/>
                      </a:cubicBezTo>
                      <a:cubicBezTo>
                        <a:pt x="152894" y="88879"/>
                        <a:pt x="148751" y="111950"/>
                        <a:pt x="132178" y="119506"/>
                      </a:cubicBezTo>
                      <a:cubicBezTo>
                        <a:pt x="149238" y="128848"/>
                        <a:pt x="149970" y="158419"/>
                        <a:pt x="131528" y="166299"/>
                      </a:cubicBezTo>
                      <a:lnTo>
                        <a:pt x="51427" y="286207"/>
                      </a:lnTo>
                      <a:lnTo>
                        <a:pt x="14220" y="160450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5" name="" descr="3ecac982-dbb6-4f24-b13f-fcb37c4e98a9"/>
                <p:cNvSpPr/>
                <p:nvPr/>
              </p:nvSpPr>
              <p:spPr>
                <a:xfrm>
                  <a:off x="1591700" y="4895839"/>
                  <a:ext cx="110475" cy="330641"/>
                </a:xfrm>
                <a:custGeom>
                  <a:gdLst>
                    <a:gd name="connsiteX0" fmla="*/ 89870 w 110475"/>
                    <a:gd name="connsiteY0" fmla="*/ 330642 h 330641"/>
                    <a:gd name="connsiteX1" fmla="*/ 5626 w 110475"/>
                    <a:gd name="connsiteY1" fmla="*/ 0 h 330641"/>
                    <a:gd name="connsiteX2" fmla="*/ 89870 w 110475"/>
                    <a:gd name="connsiteY2" fmla="*/ 330642 h 33064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0474" h="330641">
                      <a:moveTo>
                        <a:pt x="89870" y="330642"/>
                      </a:moveTo>
                      <a:cubicBezTo>
                        <a:pt x="89870" y="330642"/>
                        <a:pt x="172896" y="189368"/>
                        <a:pt x="5626" y="0"/>
                      </a:cubicBezTo>
                      <a:cubicBezTo>
                        <a:pt x="5545" y="0"/>
                        <a:pt x="-32394" y="294978"/>
                        <a:pt x="89870" y="330642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6" name="" descr="40fbe765-1d88-4fdf-976b-c6222dca7731"/>
                <p:cNvSpPr/>
                <p:nvPr/>
              </p:nvSpPr>
              <p:spPr>
                <a:xfrm>
                  <a:off x="1669536" y="4926223"/>
                  <a:ext cx="141287" cy="300908"/>
                </a:xfrm>
                <a:custGeom>
                  <a:gdLst>
                    <a:gd name="connsiteX0" fmla="*/ 7648 w 141287"/>
                    <a:gd name="connsiteY0" fmla="*/ 300908 h 300908"/>
                    <a:gd name="connsiteX1" fmla="*/ 138036 w 141287"/>
                    <a:gd name="connsiteY1" fmla="*/ 0 h 300908"/>
                    <a:gd name="connsiteX2" fmla="*/ 7648 w 141287"/>
                    <a:gd name="connsiteY2" fmla="*/ 300908 h 30090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1287" h="300908">
                      <a:moveTo>
                        <a:pt x="7648" y="300908"/>
                      </a:moveTo>
                      <a:cubicBezTo>
                        <a:pt x="7648" y="300908"/>
                        <a:pt x="-47432" y="118852"/>
                        <a:pt x="138036" y="0"/>
                      </a:cubicBezTo>
                      <a:cubicBezTo>
                        <a:pt x="138036" y="0"/>
                        <a:pt x="173862" y="260614"/>
                        <a:pt x="7648" y="300908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7" name="" descr="ba548746-f097-4911-8e2e-16af0e447b5e"/>
                <p:cNvSpPr/>
                <p:nvPr/>
              </p:nvSpPr>
              <p:spPr>
                <a:xfrm>
                  <a:off x="1654599" y="5211127"/>
                  <a:ext cx="48580" cy="35582"/>
                </a:xfrm>
                <a:custGeom>
                  <a:gdLst>
                    <a:gd name="connsiteX0" fmla="*/ 3656 w 48580"/>
                    <a:gd name="connsiteY0" fmla="*/ 0 h 35582"/>
                    <a:gd name="connsiteX1" fmla="*/ 0 w 48580"/>
                    <a:gd name="connsiteY1" fmla="*/ 28840 h 35582"/>
                    <a:gd name="connsiteX2" fmla="*/ 42488 w 48580"/>
                    <a:gd name="connsiteY2" fmla="*/ 35582 h 35582"/>
                    <a:gd name="connsiteX3" fmla="*/ 48581 w 48580"/>
                    <a:gd name="connsiteY3" fmla="*/ 5443 h 355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580" h="35582">
                      <a:moveTo>
                        <a:pt x="3656" y="0"/>
                      </a:moveTo>
                      <a:lnTo>
                        <a:pt x="0" y="28840"/>
                      </a:lnTo>
                      <a:lnTo>
                        <a:pt x="42488" y="35582"/>
                      </a:lnTo>
                      <a:lnTo>
                        <a:pt x="48581" y="5443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08" name="" descr="745de047-c9d1-4183-8227-68dca8e84775"/>
              <p:cNvGrpSpPr/>
              <p:nvPr/>
            </p:nvGrpSpPr>
            <p:grpSpPr>
              <a:xfrm>
                <a:off x="2259828" y="4868381"/>
                <a:ext cx="384879" cy="302064"/>
                <a:chOff x="2259828" y="4868381"/>
                <a:chExt cx="384879" cy="302064"/>
              </a:xfrm>
            </p:grpSpPr>
            <p:sp>
              <p:nvSpPr>
                <p:cNvPr id="309" name="" descr="e0b0bc48-486b-43dc-8864-d8c3d1b08f68"/>
                <p:cNvSpPr/>
                <p:nvPr/>
              </p:nvSpPr>
              <p:spPr>
                <a:xfrm>
                  <a:off x="2392735" y="4888272"/>
                  <a:ext cx="251972" cy="175000"/>
                </a:xfrm>
                <a:custGeom>
                  <a:gdLst>
                    <a:gd name="connsiteX0" fmla="*/ 73684 w 251972"/>
                    <a:gd name="connsiteY0" fmla="*/ 66709 h 175000"/>
                    <a:gd name="connsiteX1" fmla="*/ 102686 w 251972"/>
                    <a:gd name="connsiteY1" fmla="*/ 47131 h 175000"/>
                    <a:gd name="connsiteX2" fmla="*/ 128357 w 251972"/>
                    <a:gd name="connsiteY2" fmla="*/ 29827 h 175000"/>
                    <a:gd name="connsiteX3" fmla="*/ 156953 w 251972"/>
                    <a:gd name="connsiteY3" fmla="*/ 17397 h 175000"/>
                    <a:gd name="connsiteX4" fmla="*/ 193673 w 251972"/>
                    <a:gd name="connsiteY4" fmla="*/ 8705 h 175000"/>
                    <a:gd name="connsiteX5" fmla="*/ 216177 w 251972"/>
                    <a:gd name="connsiteY5" fmla="*/ 18372 h 175000"/>
                    <a:gd name="connsiteX6" fmla="*/ 240386 w 251972"/>
                    <a:gd name="connsiteY6" fmla="*/ 43069 h 175000"/>
                    <a:gd name="connsiteX7" fmla="*/ 224706 w 251972"/>
                    <a:gd name="connsiteY7" fmla="*/ 83038 h 175000"/>
                    <a:gd name="connsiteX8" fmla="*/ 208540 w 251972"/>
                    <a:gd name="connsiteY8" fmla="*/ 110741 h 175000"/>
                    <a:gd name="connsiteX9" fmla="*/ 180188 w 251972"/>
                    <a:gd name="connsiteY9" fmla="*/ 131863 h 175000"/>
                    <a:gd name="connsiteX10" fmla="*/ 143549 w 251972"/>
                    <a:gd name="connsiteY10" fmla="*/ 161027 h 175000"/>
                    <a:gd name="connsiteX11" fmla="*/ 0 w 251972"/>
                    <a:gd name="connsiteY11" fmla="*/ 175001 h 175000"/>
                    <a:gd name="connsiteX12" fmla="*/ 73684 w 251972"/>
                    <a:gd name="connsiteY12" fmla="*/ 66709 h 1750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51972" h="175000">
                      <a:moveTo>
                        <a:pt x="73684" y="66709"/>
                      </a:moveTo>
                      <a:cubicBezTo>
                        <a:pt x="68078" y="48918"/>
                        <a:pt x="90338" y="25034"/>
                        <a:pt x="102686" y="47131"/>
                      </a:cubicBezTo>
                      <a:cubicBezTo>
                        <a:pt x="102036" y="32752"/>
                        <a:pt x="114628" y="17885"/>
                        <a:pt x="128357" y="29827"/>
                      </a:cubicBezTo>
                      <a:cubicBezTo>
                        <a:pt x="130794" y="14636"/>
                        <a:pt x="146474" y="3099"/>
                        <a:pt x="156953" y="17397"/>
                      </a:cubicBezTo>
                      <a:cubicBezTo>
                        <a:pt x="162965" y="2856"/>
                        <a:pt x="184900" y="-8599"/>
                        <a:pt x="193673" y="8705"/>
                      </a:cubicBezTo>
                      <a:cubicBezTo>
                        <a:pt x="205534" y="-2668"/>
                        <a:pt x="219588" y="2043"/>
                        <a:pt x="216177" y="18372"/>
                      </a:cubicBezTo>
                      <a:cubicBezTo>
                        <a:pt x="233805" y="1231"/>
                        <a:pt x="256308" y="25196"/>
                        <a:pt x="240386" y="43069"/>
                      </a:cubicBezTo>
                      <a:cubicBezTo>
                        <a:pt x="263864" y="53549"/>
                        <a:pt x="248103" y="82876"/>
                        <a:pt x="224706" y="83038"/>
                      </a:cubicBezTo>
                      <a:cubicBezTo>
                        <a:pt x="239573" y="96443"/>
                        <a:pt x="222757" y="111472"/>
                        <a:pt x="208540" y="110741"/>
                      </a:cubicBezTo>
                      <a:cubicBezTo>
                        <a:pt x="216989" y="128532"/>
                        <a:pt x="196517" y="139906"/>
                        <a:pt x="180188" y="131863"/>
                      </a:cubicBezTo>
                      <a:cubicBezTo>
                        <a:pt x="183762" y="150954"/>
                        <a:pt x="161340" y="170289"/>
                        <a:pt x="143549" y="161027"/>
                      </a:cubicBezTo>
                      <a:lnTo>
                        <a:pt x="0" y="175001"/>
                      </a:lnTo>
                      <a:lnTo>
                        <a:pt x="73684" y="66709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0" name="" descr="0da4dce3-3003-4782-af82-038b9275c664"/>
                <p:cNvSpPr/>
                <p:nvPr/>
              </p:nvSpPr>
              <p:spPr>
                <a:xfrm>
                  <a:off x="2280757" y="4868381"/>
                  <a:ext cx="208896" cy="274749"/>
                </a:xfrm>
                <a:custGeom>
                  <a:gdLst>
                    <a:gd name="connsiteX0" fmla="*/ 6530 w 208896"/>
                    <a:gd name="connsiteY0" fmla="*/ 274749 h 274749"/>
                    <a:gd name="connsiteX1" fmla="*/ 208896 w 208896"/>
                    <a:gd name="connsiteY1" fmla="*/ 0 h 274749"/>
                    <a:gd name="connsiteX2" fmla="*/ 6530 w 208896"/>
                    <a:gd name="connsiteY2" fmla="*/ 274749 h 27474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8896" h="274749">
                      <a:moveTo>
                        <a:pt x="6530" y="274749"/>
                      </a:moveTo>
                      <a:cubicBezTo>
                        <a:pt x="6530" y="274749"/>
                        <a:pt x="168439" y="249403"/>
                        <a:pt x="208896" y="0"/>
                      </a:cubicBezTo>
                      <a:cubicBezTo>
                        <a:pt x="208896" y="81"/>
                        <a:pt x="-43350" y="157603"/>
                        <a:pt x="6530" y="274749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1" name="" descr="a38b1958-bcab-4608-b213-70a474cb3cef"/>
                <p:cNvSpPr/>
                <p:nvPr/>
              </p:nvSpPr>
              <p:spPr>
                <a:xfrm>
                  <a:off x="2284038" y="5033253"/>
                  <a:ext cx="315368" cy="137191"/>
                </a:xfrm>
                <a:custGeom>
                  <a:gdLst>
                    <a:gd name="connsiteX0" fmla="*/ 0 w 315368"/>
                    <a:gd name="connsiteY0" fmla="*/ 106871 h 137191"/>
                    <a:gd name="connsiteX1" fmla="*/ 315369 w 315368"/>
                    <a:gd name="connsiteY1" fmla="*/ 17102 h 137191"/>
                    <a:gd name="connsiteX2" fmla="*/ 0 w 315368"/>
                    <a:gd name="connsiteY2" fmla="*/ 106871 h 13719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5368" h="137191">
                      <a:moveTo>
                        <a:pt x="0" y="106871"/>
                      </a:moveTo>
                      <a:cubicBezTo>
                        <a:pt x="0" y="106871"/>
                        <a:pt x="105935" y="-51138"/>
                        <a:pt x="315369" y="17102"/>
                      </a:cubicBezTo>
                      <a:cubicBezTo>
                        <a:pt x="315369" y="17102"/>
                        <a:pt x="136481" y="209963"/>
                        <a:pt x="0" y="106871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2" name="" descr="a14119ba-9e52-4f0e-a257-d9b94a39d525"/>
                <p:cNvSpPr/>
                <p:nvPr/>
              </p:nvSpPr>
              <p:spPr>
                <a:xfrm>
                  <a:off x="2259828" y="5115347"/>
                  <a:ext cx="48905" cy="52642"/>
                </a:xfrm>
                <a:custGeom>
                  <a:gdLst>
                    <a:gd name="connsiteX0" fmla="*/ 24615 w 48905"/>
                    <a:gd name="connsiteY0" fmla="*/ 0 h 52642"/>
                    <a:gd name="connsiteX1" fmla="*/ 0 w 48905"/>
                    <a:gd name="connsiteY1" fmla="*/ 15517 h 52642"/>
                    <a:gd name="connsiteX2" fmla="*/ 21691 w 48905"/>
                    <a:gd name="connsiteY2" fmla="*/ 52643 h 52642"/>
                    <a:gd name="connsiteX3" fmla="*/ 48906 w 48905"/>
                    <a:gd name="connsiteY3" fmla="*/ 38264 h 5264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905" h="52641">
                      <a:moveTo>
                        <a:pt x="24615" y="0"/>
                      </a:moveTo>
                      <a:lnTo>
                        <a:pt x="0" y="15517"/>
                      </a:lnTo>
                      <a:lnTo>
                        <a:pt x="21691" y="52643"/>
                      </a:lnTo>
                      <a:lnTo>
                        <a:pt x="48906" y="38264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13" name="" descr="4c9e53bd-b95d-4262-ae1e-eef16f6c209a"/>
              <p:cNvGrpSpPr/>
              <p:nvPr/>
            </p:nvGrpSpPr>
            <p:grpSpPr>
              <a:xfrm>
                <a:off x="1609999" y="4312632"/>
                <a:ext cx="341176" cy="442502"/>
                <a:chOff x="1609999" y="4312632"/>
                <a:chExt cx="341176" cy="442502"/>
              </a:xfrm>
            </p:grpSpPr>
            <p:sp>
              <p:nvSpPr>
                <p:cNvPr id="314" name="" descr="04f0e69a-5c3c-4848-8207-f3682830f8d7"/>
                <p:cNvSpPr/>
                <p:nvPr/>
              </p:nvSpPr>
              <p:spPr>
                <a:xfrm>
                  <a:off x="1634544" y="4312632"/>
                  <a:ext cx="195125" cy="289529"/>
                </a:xfrm>
                <a:custGeom>
                  <a:gdLst>
                    <a:gd name="connsiteX0" fmla="*/ 73430 w 195125"/>
                    <a:gd name="connsiteY0" fmla="*/ 203254 h 289529"/>
                    <a:gd name="connsiteX1" fmla="*/ 51820 w 195125"/>
                    <a:gd name="connsiteY1" fmla="*/ 169784 h 289529"/>
                    <a:gd name="connsiteX2" fmla="*/ 32729 w 195125"/>
                    <a:gd name="connsiteY2" fmla="*/ 140131 h 289529"/>
                    <a:gd name="connsiteX3" fmla="*/ 19243 w 195125"/>
                    <a:gd name="connsiteY3" fmla="*/ 107230 h 289529"/>
                    <a:gd name="connsiteX4" fmla="*/ 10226 w 195125"/>
                    <a:gd name="connsiteY4" fmla="*/ 65229 h 289529"/>
                    <a:gd name="connsiteX5" fmla="*/ 21762 w 195125"/>
                    <a:gd name="connsiteY5" fmla="*/ 39883 h 289529"/>
                    <a:gd name="connsiteX6" fmla="*/ 50439 w 195125"/>
                    <a:gd name="connsiteY6" fmla="*/ 12830 h 289529"/>
                    <a:gd name="connsiteX7" fmla="*/ 95608 w 195125"/>
                    <a:gd name="connsiteY7" fmla="*/ 31678 h 289529"/>
                    <a:gd name="connsiteX8" fmla="*/ 126803 w 195125"/>
                    <a:gd name="connsiteY8" fmla="*/ 50687 h 289529"/>
                    <a:gd name="connsiteX9" fmla="*/ 150200 w 195125"/>
                    <a:gd name="connsiteY9" fmla="*/ 83508 h 289529"/>
                    <a:gd name="connsiteX10" fmla="*/ 182533 w 195125"/>
                    <a:gd name="connsiteY10" fmla="*/ 125833 h 289529"/>
                    <a:gd name="connsiteX11" fmla="*/ 195125 w 195125"/>
                    <a:gd name="connsiteY11" fmla="*/ 289530 h 289529"/>
                    <a:gd name="connsiteX12" fmla="*/ 73430 w 195125"/>
                    <a:gd name="connsiteY12" fmla="*/ 203254 h 28952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5125" h="289529">
                      <a:moveTo>
                        <a:pt x="73430" y="203254"/>
                      </a:moveTo>
                      <a:cubicBezTo>
                        <a:pt x="53039" y="209184"/>
                        <a:pt x="26392" y="183350"/>
                        <a:pt x="51820" y="169784"/>
                      </a:cubicBezTo>
                      <a:cubicBezTo>
                        <a:pt x="35410" y="170190"/>
                        <a:pt x="18837" y="155486"/>
                        <a:pt x="32729" y="140131"/>
                      </a:cubicBezTo>
                      <a:cubicBezTo>
                        <a:pt x="15506" y="136963"/>
                        <a:pt x="2752" y="118928"/>
                        <a:pt x="19243" y="107230"/>
                      </a:cubicBezTo>
                      <a:cubicBezTo>
                        <a:pt x="2833" y="99999"/>
                        <a:pt x="-9678" y="74816"/>
                        <a:pt x="10226" y="65229"/>
                      </a:cubicBezTo>
                      <a:cubicBezTo>
                        <a:pt x="-2447" y="51500"/>
                        <a:pt x="3239" y="35577"/>
                        <a:pt x="21762" y="39883"/>
                      </a:cubicBezTo>
                      <a:cubicBezTo>
                        <a:pt x="2671" y="19411"/>
                        <a:pt x="30373" y="-5611"/>
                        <a:pt x="50439" y="12830"/>
                      </a:cubicBezTo>
                      <a:cubicBezTo>
                        <a:pt x="62950" y="-13654"/>
                        <a:pt x="95933" y="4950"/>
                        <a:pt x="95608" y="31678"/>
                      </a:cubicBezTo>
                      <a:cubicBezTo>
                        <a:pt x="111206" y="15105"/>
                        <a:pt x="127941" y="34602"/>
                        <a:pt x="126803" y="50687"/>
                      </a:cubicBezTo>
                      <a:cubicBezTo>
                        <a:pt x="147194" y="41507"/>
                        <a:pt x="159705" y="65067"/>
                        <a:pt x="150200" y="83508"/>
                      </a:cubicBezTo>
                      <a:cubicBezTo>
                        <a:pt x="172053" y="79852"/>
                        <a:pt x="193501" y="105849"/>
                        <a:pt x="182533" y="125833"/>
                      </a:cubicBezTo>
                      <a:lnTo>
                        <a:pt x="195125" y="289530"/>
                      </a:lnTo>
                      <a:lnTo>
                        <a:pt x="73430" y="203254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5" name="" descr="3bb4bd48-1c15-438a-980d-3431e02d35b8"/>
                <p:cNvSpPr/>
                <p:nvPr/>
              </p:nvSpPr>
              <p:spPr>
                <a:xfrm>
                  <a:off x="1609999" y="4487452"/>
                  <a:ext cx="308057" cy="243423"/>
                </a:xfrm>
                <a:custGeom>
                  <a:gdLst>
                    <a:gd name="connsiteX0" fmla="*/ 308057 w 308057"/>
                    <a:gd name="connsiteY0" fmla="*/ 236730 h 243423"/>
                    <a:gd name="connsiteX1" fmla="*/ 0 w 308057"/>
                    <a:gd name="connsiteY1" fmla="*/ 0 h 243423"/>
                    <a:gd name="connsiteX2" fmla="*/ 308057 w 308057"/>
                    <a:gd name="connsiteY2" fmla="*/ 236730 h 24342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08057" h="243423">
                      <a:moveTo>
                        <a:pt x="308057" y="236730"/>
                      </a:moveTo>
                      <a:cubicBezTo>
                        <a:pt x="308057" y="236730"/>
                        <a:pt x="282955" y="51830"/>
                        <a:pt x="0" y="0"/>
                      </a:cubicBezTo>
                      <a:cubicBezTo>
                        <a:pt x="0" y="0"/>
                        <a:pt x="173526" y="290753"/>
                        <a:pt x="308057" y="236730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6" name="" descr="3c180594-f17c-4708-bf33-e5b4a28b3913"/>
                <p:cNvSpPr/>
                <p:nvPr/>
              </p:nvSpPr>
              <p:spPr>
                <a:xfrm>
                  <a:off x="1797783" y="4366650"/>
                  <a:ext cx="153392" cy="361106"/>
                </a:xfrm>
                <a:custGeom>
                  <a:gdLst>
                    <a:gd name="connsiteX0" fmla="*/ 116781 w 153392"/>
                    <a:gd name="connsiteY0" fmla="*/ 361106 h 361106"/>
                    <a:gd name="connsiteX1" fmla="*/ 21894 w 153392"/>
                    <a:gd name="connsiteY1" fmla="*/ 0 h 361106"/>
                    <a:gd name="connsiteX2" fmla="*/ 116781 w 153392"/>
                    <a:gd name="connsiteY2" fmla="*/ 361106 h 36110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3392" h="361106">
                      <a:moveTo>
                        <a:pt x="116781" y="361106"/>
                      </a:moveTo>
                      <a:cubicBezTo>
                        <a:pt x="116781" y="361106"/>
                        <a:pt x="-60645" y="236892"/>
                        <a:pt x="21894" y="0"/>
                      </a:cubicBezTo>
                      <a:cubicBezTo>
                        <a:pt x="21813" y="0"/>
                        <a:pt x="237258" y="208134"/>
                        <a:pt x="116781" y="361106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7" name="" descr="a9a81544-92a1-4375-be5a-a28921a8596f"/>
                <p:cNvSpPr/>
                <p:nvPr/>
              </p:nvSpPr>
              <p:spPr>
                <a:xfrm>
                  <a:off x="1886374" y="4700054"/>
                  <a:ext cx="59791" cy="55080"/>
                </a:xfrm>
                <a:custGeom>
                  <a:gdLst>
                    <a:gd name="connsiteX0" fmla="*/ 0 w 59791"/>
                    <a:gd name="connsiteY0" fmla="*/ 26727 h 55080"/>
                    <a:gd name="connsiteX1" fmla="*/ 16979 w 59791"/>
                    <a:gd name="connsiteY1" fmla="*/ 55080 h 55080"/>
                    <a:gd name="connsiteX2" fmla="*/ 59792 w 59791"/>
                    <a:gd name="connsiteY2" fmla="*/ 31277 h 55080"/>
                    <a:gd name="connsiteX3" fmla="*/ 44031 w 59791"/>
                    <a:gd name="connsiteY3" fmla="*/ 0 h 5508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791" h="55079">
                      <a:moveTo>
                        <a:pt x="0" y="26727"/>
                      </a:moveTo>
                      <a:lnTo>
                        <a:pt x="16979" y="55080"/>
                      </a:lnTo>
                      <a:lnTo>
                        <a:pt x="59792" y="31277"/>
                      </a:lnTo>
                      <a:lnTo>
                        <a:pt x="44031" y="0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18" name="" descr="d49b7ee1-c6dd-406c-b37f-ab5e55c8112d"/>
              <p:cNvGrpSpPr/>
              <p:nvPr/>
            </p:nvGrpSpPr>
            <p:grpSpPr>
              <a:xfrm>
                <a:off x="2309221" y="4440334"/>
                <a:ext cx="450052" cy="268354"/>
                <a:chOff x="2309221" y="4440334"/>
                <a:chExt cx="450052" cy="268354"/>
              </a:xfrm>
            </p:grpSpPr>
            <p:sp>
              <p:nvSpPr>
                <p:cNvPr id="319" name="" descr="119613bd-23e4-4856-b179-d5136a22ac54"/>
                <p:cNvSpPr/>
                <p:nvPr/>
              </p:nvSpPr>
              <p:spPr>
                <a:xfrm>
                  <a:off x="2464144" y="4487324"/>
                  <a:ext cx="295129" cy="155318"/>
                </a:xfrm>
                <a:custGeom>
                  <a:gdLst>
                    <a:gd name="connsiteX0" fmla="*/ 111216 w 295129"/>
                    <a:gd name="connsiteY0" fmla="*/ 30105 h 155318"/>
                    <a:gd name="connsiteX1" fmla="*/ 146717 w 295129"/>
                    <a:gd name="connsiteY1" fmla="*/ 21088 h 155318"/>
                    <a:gd name="connsiteX2" fmla="*/ 178157 w 295129"/>
                    <a:gd name="connsiteY2" fmla="*/ 13208 h 155318"/>
                    <a:gd name="connsiteX3" fmla="*/ 210815 w 295129"/>
                    <a:gd name="connsiteY3" fmla="*/ 11095 h 155318"/>
                    <a:gd name="connsiteX4" fmla="*/ 250134 w 295129"/>
                    <a:gd name="connsiteY4" fmla="*/ 15645 h 155318"/>
                    <a:gd name="connsiteX5" fmla="*/ 268900 w 295129"/>
                    <a:gd name="connsiteY5" fmla="*/ 33193 h 155318"/>
                    <a:gd name="connsiteX6" fmla="*/ 284011 w 295129"/>
                    <a:gd name="connsiteY6" fmla="*/ 66094 h 155318"/>
                    <a:gd name="connsiteX7" fmla="*/ 254277 w 295129"/>
                    <a:gd name="connsiteY7" fmla="*/ 99971 h 155318"/>
                    <a:gd name="connsiteX8" fmla="*/ 228525 w 295129"/>
                    <a:gd name="connsiteY8" fmla="*/ 121580 h 155318"/>
                    <a:gd name="connsiteX9" fmla="*/ 193023 w 295129"/>
                    <a:gd name="connsiteY9" fmla="*/ 132303 h 155318"/>
                    <a:gd name="connsiteX10" fmla="*/ 146555 w 295129"/>
                    <a:gd name="connsiteY10" fmla="*/ 148064 h 155318"/>
                    <a:gd name="connsiteX11" fmla="*/ 0 w 295129"/>
                    <a:gd name="connsiteY11" fmla="*/ 110938 h 155318"/>
                    <a:gd name="connsiteX12" fmla="*/ 111216 w 295129"/>
                    <a:gd name="connsiteY12" fmla="*/ 30105 h 15531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5129" h="155318">
                      <a:moveTo>
                        <a:pt x="111216" y="30105"/>
                      </a:moveTo>
                      <a:cubicBezTo>
                        <a:pt x="112028" y="10527"/>
                        <a:pt x="142412" y="-5071"/>
                        <a:pt x="146717" y="21088"/>
                      </a:cubicBezTo>
                      <a:cubicBezTo>
                        <a:pt x="151185" y="6627"/>
                        <a:pt x="168895" y="-3446"/>
                        <a:pt x="178157" y="13208"/>
                      </a:cubicBezTo>
                      <a:cubicBezTo>
                        <a:pt x="185956" y="-928"/>
                        <a:pt x="205453" y="-6696"/>
                        <a:pt x="210815" y="11095"/>
                      </a:cubicBezTo>
                      <a:cubicBezTo>
                        <a:pt x="221944" y="-1090"/>
                        <a:pt x="247535" y="-4584"/>
                        <a:pt x="250134" y="15645"/>
                      </a:cubicBezTo>
                      <a:cubicBezTo>
                        <a:pt x="265895" y="8658"/>
                        <a:pt x="277999" y="18326"/>
                        <a:pt x="268900" y="33193"/>
                      </a:cubicBezTo>
                      <a:cubicBezTo>
                        <a:pt x="292378" y="22550"/>
                        <a:pt x="306027" y="54152"/>
                        <a:pt x="284011" y="66094"/>
                      </a:cubicBezTo>
                      <a:cubicBezTo>
                        <a:pt x="303427" y="84779"/>
                        <a:pt x="277512" y="108094"/>
                        <a:pt x="254277" y="99971"/>
                      </a:cubicBezTo>
                      <a:cubicBezTo>
                        <a:pt x="264107" y="118493"/>
                        <a:pt x="242254" y="127348"/>
                        <a:pt x="228525" y="121580"/>
                      </a:cubicBezTo>
                      <a:cubicBezTo>
                        <a:pt x="230556" y="142134"/>
                        <a:pt x="206265" y="146114"/>
                        <a:pt x="193023" y="132303"/>
                      </a:cubicBezTo>
                      <a:cubicBezTo>
                        <a:pt x="189774" y="152451"/>
                        <a:pt x="160772" y="163499"/>
                        <a:pt x="146555" y="148064"/>
                      </a:cubicBezTo>
                      <a:lnTo>
                        <a:pt x="0" y="110938"/>
                      </a:lnTo>
                      <a:lnTo>
                        <a:pt x="111216" y="30105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0" name="" descr="d6346f00-93cc-451d-8567-e84c22d07823"/>
                <p:cNvSpPr/>
                <p:nvPr/>
              </p:nvSpPr>
              <p:spPr>
                <a:xfrm>
                  <a:off x="2331749" y="4440334"/>
                  <a:ext cx="297228" cy="200676"/>
                </a:xfrm>
                <a:custGeom>
                  <a:gdLst>
                    <a:gd name="connsiteX0" fmla="*/ 138 w 297228"/>
                    <a:gd name="connsiteY0" fmla="*/ 199116 h 200676"/>
                    <a:gd name="connsiteX1" fmla="*/ 297228 w 297228"/>
                    <a:gd name="connsiteY1" fmla="*/ 0 h 200676"/>
                    <a:gd name="connsiteX2" fmla="*/ 138 w 297228"/>
                    <a:gd name="connsiteY2" fmla="*/ 199116 h 20067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7228" h="200676">
                      <a:moveTo>
                        <a:pt x="138" y="199116"/>
                      </a:moveTo>
                      <a:cubicBezTo>
                        <a:pt x="138" y="199116"/>
                        <a:pt x="168790" y="231611"/>
                        <a:pt x="297228" y="0"/>
                      </a:cubicBezTo>
                      <a:cubicBezTo>
                        <a:pt x="297310" y="0"/>
                        <a:pt x="-7417" y="65803"/>
                        <a:pt x="138" y="199116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1" name="" descr="e7b34648-bed0-42ac-a5e5-3b52d3fed7e7"/>
                <p:cNvSpPr/>
                <p:nvPr/>
              </p:nvSpPr>
              <p:spPr>
                <a:xfrm>
                  <a:off x="2329775" y="4589074"/>
                  <a:ext cx="342909" cy="119613"/>
                </a:xfrm>
                <a:custGeom>
                  <a:gdLst>
                    <a:gd name="connsiteX0" fmla="*/ 0 w 342909"/>
                    <a:gd name="connsiteY0" fmla="*/ 46233 h 119613"/>
                    <a:gd name="connsiteX1" fmla="*/ 342909 w 342909"/>
                    <a:gd name="connsiteY1" fmla="*/ 69629 h 119613"/>
                    <a:gd name="connsiteX2" fmla="*/ 0 w 342909"/>
                    <a:gd name="connsiteY2" fmla="*/ 46233 h 11961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2909" h="119613">
                      <a:moveTo>
                        <a:pt x="0" y="46233"/>
                      </a:moveTo>
                      <a:cubicBezTo>
                        <a:pt x="0" y="46233"/>
                        <a:pt x="160528" y="-71970"/>
                        <a:pt x="342909" y="69629"/>
                      </a:cubicBezTo>
                      <a:cubicBezTo>
                        <a:pt x="342990" y="69629"/>
                        <a:pt x="97974" y="196362"/>
                        <a:pt x="0" y="46233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2" name="" descr="fb125478-df27-413f-bc6a-69d977661942"/>
                <p:cNvSpPr/>
                <p:nvPr/>
              </p:nvSpPr>
              <p:spPr>
                <a:xfrm>
                  <a:off x="2309221" y="4611016"/>
                  <a:ext cx="40131" cy="50855"/>
                </a:xfrm>
                <a:custGeom>
                  <a:gdLst>
                    <a:gd name="connsiteX0" fmla="*/ 29733 w 40131"/>
                    <a:gd name="connsiteY0" fmla="*/ 0 h 50855"/>
                    <a:gd name="connsiteX1" fmla="*/ 0 w 40131"/>
                    <a:gd name="connsiteY1" fmla="*/ 6499 h 50855"/>
                    <a:gd name="connsiteX2" fmla="*/ 8124 w 40131"/>
                    <a:gd name="connsiteY2" fmla="*/ 50856 h 50855"/>
                    <a:gd name="connsiteX3" fmla="*/ 40132 w 40131"/>
                    <a:gd name="connsiteY3" fmla="*/ 46306 h 508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131" h="50855">
                      <a:moveTo>
                        <a:pt x="29733" y="0"/>
                      </a:moveTo>
                      <a:lnTo>
                        <a:pt x="0" y="6499"/>
                      </a:lnTo>
                      <a:lnTo>
                        <a:pt x="8124" y="50856"/>
                      </a:lnTo>
                      <a:lnTo>
                        <a:pt x="40132" y="46306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23" name="" descr="abfd48f3-3560-4c0d-9079-7a772e921f30"/>
              <p:cNvGrpSpPr/>
              <p:nvPr/>
            </p:nvGrpSpPr>
            <p:grpSpPr>
              <a:xfrm>
                <a:off x="2989352" y="3760284"/>
                <a:ext cx="353680" cy="236838"/>
                <a:chOff x="2989352" y="3760284"/>
                <a:chExt cx="353680" cy="236838"/>
              </a:xfrm>
            </p:grpSpPr>
            <p:sp>
              <p:nvSpPr>
                <p:cNvPr id="324" name="" descr="71acf2b9-3131-4091-bdf9-1833b249be47"/>
                <p:cNvSpPr/>
                <p:nvPr/>
              </p:nvSpPr>
              <p:spPr>
                <a:xfrm>
                  <a:off x="3111861" y="3790611"/>
                  <a:ext cx="231172" cy="133308"/>
                </a:xfrm>
                <a:custGeom>
                  <a:gdLst>
                    <a:gd name="connsiteX0" fmla="*/ 80101 w 231172"/>
                    <a:gd name="connsiteY0" fmla="*/ 38320 h 133308"/>
                    <a:gd name="connsiteX1" fmla="*/ 107641 w 231172"/>
                    <a:gd name="connsiteY1" fmla="*/ 26784 h 133308"/>
                    <a:gd name="connsiteX2" fmla="*/ 132094 w 231172"/>
                    <a:gd name="connsiteY2" fmla="*/ 16629 h 133308"/>
                    <a:gd name="connsiteX3" fmla="*/ 158172 w 231172"/>
                    <a:gd name="connsiteY3" fmla="*/ 10942 h 133308"/>
                    <a:gd name="connsiteX4" fmla="*/ 190424 w 231172"/>
                    <a:gd name="connsiteY4" fmla="*/ 9805 h 133308"/>
                    <a:gd name="connsiteX5" fmla="*/ 207646 w 231172"/>
                    <a:gd name="connsiteY5" fmla="*/ 21666 h 133308"/>
                    <a:gd name="connsiteX6" fmla="*/ 223813 w 231172"/>
                    <a:gd name="connsiteY6" fmla="*/ 46443 h 133308"/>
                    <a:gd name="connsiteX7" fmla="*/ 203909 w 231172"/>
                    <a:gd name="connsiteY7" fmla="*/ 77395 h 133308"/>
                    <a:gd name="connsiteX8" fmla="*/ 185712 w 231172"/>
                    <a:gd name="connsiteY8" fmla="*/ 97949 h 133308"/>
                    <a:gd name="connsiteX9" fmla="*/ 158334 w 231172"/>
                    <a:gd name="connsiteY9" fmla="*/ 110947 h 133308"/>
                    <a:gd name="connsiteX10" fmla="*/ 122752 w 231172"/>
                    <a:gd name="connsiteY10" fmla="*/ 129307 h 133308"/>
                    <a:gd name="connsiteX11" fmla="*/ 0 w 231172"/>
                    <a:gd name="connsiteY11" fmla="*/ 117040 h 133308"/>
                    <a:gd name="connsiteX12" fmla="*/ 80101 w 231172"/>
                    <a:gd name="connsiteY12" fmla="*/ 38320 h 13330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172" h="133308">
                      <a:moveTo>
                        <a:pt x="80101" y="38320"/>
                      </a:moveTo>
                      <a:cubicBezTo>
                        <a:pt x="78395" y="22478"/>
                        <a:pt x="101061" y="6149"/>
                        <a:pt x="107641" y="26784"/>
                      </a:cubicBezTo>
                      <a:cubicBezTo>
                        <a:pt x="109510" y="14598"/>
                        <a:pt x="122589" y="4281"/>
                        <a:pt x="132094" y="16629"/>
                      </a:cubicBezTo>
                      <a:cubicBezTo>
                        <a:pt x="136725" y="4281"/>
                        <a:pt x="151754" y="-2706"/>
                        <a:pt x="158172" y="10942"/>
                      </a:cubicBezTo>
                      <a:cubicBezTo>
                        <a:pt x="165646" y="-269"/>
                        <a:pt x="185955" y="-6199"/>
                        <a:pt x="190424" y="9805"/>
                      </a:cubicBezTo>
                      <a:cubicBezTo>
                        <a:pt x="202285" y="2250"/>
                        <a:pt x="213252" y="8586"/>
                        <a:pt x="207646" y="21666"/>
                      </a:cubicBezTo>
                      <a:cubicBezTo>
                        <a:pt x="225275" y="10292"/>
                        <a:pt x="240142" y="34095"/>
                        <a:pt x="223813" y="46443"/>
                      </a:cubicBezTo>
                      <a:cubicBezTo>
                        <a:pt x="241766" y="59198"/>
                        <a:pt x="223650" y="81132"/>
                        <a:pt x="203909" y="77395"/>
                      </a:cubicBezTo>
                      <a:cubicBezTo>
                        <a:pt x="214145" y="91125"/>
                        <a:pt x="197491" y="100955"/>
                        <a:pt x="185712" y="97949"/>
                      </a:cubicBezTo>
                      <a:cubicBezTo>
                        <a:pt x="189855" y="114278"/>
                        <a:pt x="170764" y="120371"/>
                        <a:pt x="158334" y="110947"/>
                      </a:cubicBezTo>
                      <a:cubicBezTo>
                        <a:pt x="158172" y="127601"/>
                        <a:pt x="136075" y="140030"/>
                        <a:pt x="122752" y="129307"/>
                      </a:cubicBezTo>
                      <a:lnTo>
                        <a:pt x="0" y="117040"/>
                      </a:lnTo>
                      <a:lnTo>
                        <a:pt x="80101" y="38320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5" name="" descr="502aacb8-dfe4-409b-aa75-bad9f4f5e50e"/>
                <p:cNvSpPr/>
                <p:nvPr/>
              </p:nvSpPr>
              <p:spPr>
                <a:xfrm>
                  <a:off x="3008842" y="3760284"/>
                  <a:ext cx="217077" cy="196615"/>
                </a:xfrm>
                <a:custGeom>
                  <a:gdLst>
                    <a:gd name="connsiteX0" fmla="*/ 1470 w 217077"/>
                    <a:gd name="connsiteY0" fmla="*/ 196598 h 196615"/>
                    <a:gd name="connsiteX1" fmla="*/ 217078 w 217077"/>
                    <a:gd name="connsiteY1" fmla="*/ 0 h 196615"/>
                    <a:gd name="connsiteX2" fmla="*/ 1470 w 217077"/>
                    <a:gd name="connsiteY2" fmla="*/ 196598 h 19661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7077" h="196615">
                      <a:moveTo>
                        <a:pt x="1470" y="196598"/>
                      </a:moveTo>
                      <a:cubicBezTo>
                        <a:pt x="1470" y="196598"/>
                        <a:pt x="141526" y="202447"/>
                        <a:pt x="217078" y="0"/>
                      </a:cubicBezTo>
                      <a:cubicBezTo>
                        <a:pt x="217078" y="0"/>
                        <a:pt x="-20789" y="89931"/>
                        <a:pt x="1470" y="196598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6" name="" descr="b80b95a7-3e53-49cd-a9a4-f06eaa43fcf6"/>
                <p:cNvSpPr/>
                <p:nvPr/>
              </p:nvSpPr>
              <p:spPr>
                <a:xfrm>
                  <a:off x="3008119" y="3895364"/>
                  <a:ext cx="279542" cy="101758"/>
                </a:xfrm>
                <a:custGeom>
                  <a:gdLst>
                    <a:gd name="connsiteX0" fmla="*/ 0 w 279542"/>
                    <a:gd name="connsiteY0" fmla="*/ 58431 h 101758"/>
                    <a:gd name="connsiteX1" fmla="*/ 279543 w 279542"/>
                    <a:gd name="connsiteY1" fmla="*/ 35846 h 101758"/>
                    <a:gd name="connsiteX2" fmla="*/ 0 w 279542"/>
                    <a:gd name="connsiteY2" fmla="*/ 58431 h 1017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9542" h="101758">
                      <a:moveTo>
                        <a:pt x="0" y="58431"/>
                      </a:moveTo>
                      <a:cubicBezTo>
                        <a:pt x="0" y="58431"/>
                        <a:pt x="115197" y="-56360"/>
                        <a:pt x="279543" y="35846"/>
                      </a:cubicBezTo>
                      <a:cubicBezTo>
                        <a:pt x="279543" y="35846"/>
                        <a:pt x="97243" y="167697"/>
                        <a:pt x="0" y="58431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7" name="" descr="bcca91e5-0c23-4f39-9485-d09cfdca74db"/>
                <p:cNvSpPr/>
                <p:nvPr/>
              </p:nvSpPr>
              <p:spPr>
                <a:xfrm>
                  <a:off x="2989352" y="3933079"/>
                  <a:ext cx="37207" cy="43625"/>
                </a:xfrm>
                <a:custGeom>
                  <a:gdLst>
                    <a:gd name="connsiteX0" fmla="*/ 23234 w 37207"/>
                    <a:gd name="connsiteY0" fmla="*/ 0 h 43625"/>
                    <a:gd name="connsiteX1" fmla="*/ 0 w 37207"/>
                    <a:gd name="connsiteY1" fmla="*/ 8855 h 43625"/>
                    <a:gd name="connsiteX2" fmla="*/ 11942 w 37207"/>
                    <a:gd name="connsiteY2" fmla="*/ 43625 h 43625"/>
                    <a:gd name="connsiteX3" fmla="*/ 37207 w 37207"/>
                    <a:gd name="connsiteY3" fmla="*/ 36070 h 436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207" h="43625">
                      <a:moveTo>
                        <a:pt x="23234" y="0"/>
                      </a:moveTo>
                      <a:lnTo>
                        <a:pt x="0" y="8855"/>
                      </a:lnTo>
                      <a:lnTo>
                        <a:pt x="11942" y="43625"/>
                      </a:lnTo>
                      <a:lnTo>
                        <a:pt x="37207" y="36070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28" name="" descr="7c26d221-dd17-436c-a3d0-49e914afc7fd"/>
              <p:cNvGrpSpPr/>
              <p:nvPr/>
            </p:nvGrpSpPr>
            <p:grpSpPr>
              <a:xfrm>
                <a:off x="1379769" y="4837222"/>
                <a:ext cx="216129" cy="351158"/>
                <a:chOff x="1379769" y="4837222"/>
                <a:chExt cx="216129" cy="351158"/>
              </a:xfrm>
            </p:grpSpPr>
            <p:sp>
              <p:nvSpPr>
                <p:cNvPr id="329" name="" descr="081d7973-4f27-422f-92f7-f963ea6dd680"/>
                <p:cNvSpPr/>
                <p:nvPr/>
              </p:nvSpPr>
              <p:spPr>
                <a:xfrm>
                  <a:off x="1415244" y="4837222"/>
                  <a:ext cx="123669" cy="229868"/>
                </a:xfrm>
                <a:custGeom>
                  <a:gdLst>
                    <a:gd name="connsiteX0" fmla="*/ 26916 w 123669"/>
                    <a:gd name="connsiteY0" fmla="*/ 145218 h 229868"/>
                    <a:gd name="connsiteX1" fmla="*/ 18630 w 123669"/>
                    <a:gd name="connsiteY1" fmla="*/ 117597 h 229868"/>
                    <a:gd name="connsiteX2" fmla="*/ 11319 w 123669"/>
                    <a:gd name="connsiteY2" fmla="*/ 93144 h 229868"/>
                    <a:gd name="connsiteX3" fmla="*/ 8556 w 123669"/>
                    <a:gd name="connsiteY3" fmla="*/ 67554 h 229868"/>
                    <a:gd name="connsiteX4" fmla="*/ 10831 w 123669"/>
                    <a:gd name="connsiteY4" fmla="*/ 36521 h 229868"/>
                    <a:gd name="connsiteX5" fmla="*/ 23992 w 123669"/>
                    <a:gd name="connsiteY5" fmla="*/ 21167 h 229868"/>
                    <a:gd name="connsiteX6" fmla="*/ 49420 w 123669"/>
                    <a:gd name="connsiteY6" fmla="*/ 8169 h 229868"/>
                    <a:gd name="connsiteX7" fmla="*/ 77041 w 123669"/>
                    <a:gd name="connsiteY7" fmla="*/ 30428 h 229868"/>
                    <a:gd name="connsiteX8" fmla="*/ 94913 w 123669"/>
                    <a:gd name="connsiteY8" fmla="*/ 49925 h 229868"/>
                    <a:gd name="connsiteX9" fmla="*/ 104581 w 123669"/>
                    <a:gd name="connsiteY9" fmla="*/ 77465 h 229868"/>
                    <a:gd name="connsiteX10" fmla="*/ 118554 w 123669"/>
                    <a:gd name="connsiteY10" fmla="*/ 113454 h 229868"/>
                    <a:gd name="connsiteX11" fmla="*/ 94182 w 123669"/>
                    <a:gd name="connsiteY11" fmla="*/ 229869 h 229868"/>
                    <a:gd name="connsiteX12" fmla="*/ 26916 w 123669"/>
                    <a:gd name="connsiteY12" fmla="*/ 145218 h 2298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3669" h="229868">
                      <a:moveTo>
                        <a:pt x="26916" y="145218"/>
                      </a:moveTo>
                      <a:cubicBezTo>
                        <a:pt x="11562" y="145218"/>
                        <a:pt x="-1761" y="121821"/>
                        <a:pt x="18630" y="117597"/>
                      </a:cubicBezTo>
                      <a:cubicBezTo>
                        <a:pt x="7094" y="114591"/>
                        <a:pt x="-1436" y="100943"/>
                        <a:pt x="11319" y="93144"/>
                      </a:cubicBezTo>
                      <a:cubicBezTo>
                        <a:pt x="-55" y="87458"/>
                        <a:pt x="-5254" y="72347"/>
                        <a:pt x="8556" y="67554"/>
                      </a:cubicBezTo>
                      <a:cubicBezTo>
                        <a:pt x="-1436" y="59186"/>
                        <a:pt x="-5010" y="39202"/>
                        <a:pt x="10831" y="36521"/>
                      </a:cubicBezTo>
                      <a:cubicBezTo>
                        <a:pt x="4819" y="24416"/>
                        <a:pt x="11968" y="14505"/>
                        <a:pt x="23992" y="21167"/>
                      </a:cubicBezTo>
                      <a:cubicBezTo>
                        <a:pt x="14893" y="3050"/>
                        <a:pt x="39184" y="-8729"/>
                        <a:pt x="49420" y="8169"/>
                      </a:cubicBezTo>
                      <a:cubicBezTo>
                        <a:pt x="63474" y="-7754"/>
                        <a:pt x="82646" y="11905"/>
                        <a:pt x="77041" y="30428"/>
                      </a:cubicBezTo>
                      <a:cubicBezTo>
                        <a:pt x="91257" y="22060"/>
                        <a:pt x="98975" y="38958"/>
                        <a:pt x="94913" y="49925"/>
                      </a:cubicBezTo>
                      <a:cubicBezTo>
                        <a:pt x="110999" y="47650"/>
                        <a:pt x="114898" y="66579"/>
                        <a:pt x="104581" y="77465"/>
                      </a:cubicBezTo>
                      <a:cubicBezTo>
                        <a:pt x="120503" y="79334"/>
                        <a:pt x="130171" y="101756"/>
                        <a:pt x="118554" y="113454"/>
                      </a:cubicBezTo>
                      <a:lnTo>
                        <a:pt x="94182" y="229869"/>
                      </a:lnTo>
                      <a:lnTo>
                        <a:pt x="26916" y="145218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0" name="" descr="b0cd34e1-3af0-4e78-af79-9531d7183bbd"/>
                <p:cNvSpPr/>
                <p:nvPr/>
              </p:nvSpPr>
              <p:spPr>
                <a:xfrm>
                  <a:off x="1379769" y="4942795"/>
                  <a:ext cx="167074" cy="227313"/>
                </a:xfrm>
                <a:custGeom>
                  <a:gdLst>
                    <a:gd name="connsiteX0" fmla="*/ 166458 w 167074"/>
                    <a:gd name="connsiteY0" fmla="*/ 226981 h 227313"/>
                    <a:gd name="connsiteX1" fmla="*/ 0 w 167074"/>
                    <a:gd name="connsiteY1" fmla="*/ 0 h 227313"/>
                    <a:gd name="connsiteX2" fmla="*/ 166458 w 167074"/>
                    <a:gd name="connsiteY2" fmla="*/ 226981 h 22731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7074" h="227313">
                      <a:moveTo>
                        <a:pt x="166458" y="226981"/>
                      </a:moveTo>
                      <a:cubicBezTo>
                        <a:pt x="166458" y="226981"/>
                        <a:pt x="186362" y="93262"/>
                        <a:pt x="0" y="0"/>
                      </a:cubicBezTo>
                      <a:cubicBezTo>
                        <a:pt x="0" y="0"/>
                        <a:pt x="61904" y="237379"/>
                        <a:pt x="166458" y="226981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1" name="" descr="901a50f4-f93b-45e7-8e50-e5dd5c28f88f"/>
                <p:cNvSpPr/>
                <p:nvPr/>
              </p:nvSpPr>
              <p:spPr>
                <a:xfrm>
                  <a:off x="1501369" y="4901120"/>
                  <a:ext cx="94528" cy="270443"/>
                </a:xfrm>
                <a:custGeom>
                  <a:gdLst>
                    <a:gd name="connsiteX0" fmla="*/ 41690 w 94528"/>
                    <a:gd name="connsiteY0" fmla="*/ 270444 h 270443"/>
                    <a:gd name="connsiteX1" fmla="*/ 48676 w 94528"/>
                    <a:gd name="connsiteY1" fmla="*/ 0 h 270443"/>
                    <a:gd name="connsiteX2" fmla="*/ 41690 w 94528"/>
                    <a:gd name="connsiteY2" fmla="*/ 270444 h 2704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4528" h="270443">
                      <a:moveTo>
                        <a:pt x="41690" y="270444"/>
                      </a:moveTo>
                      <a:cubicBezTo>
                        <a:pt x="41690" y="270444"/>
                        <a:pt x="-56609" y="148179"/>
                        <a:pt x="48676" y="0"/>
                      </a:cubicBezTo>
                      <a:cubicBezTo>
                        <a:pt x="48595" y="0"/>
                        <a:pt x="156399" y="188393"/>
                        <a:pt x="41690" y="270444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2" name="" descr="b8d908a4-e9f3-44b8-a685-f4cfcc1f1813"/>
                <p:cNvSpPr/>
                <p:nvPr/>
              </p:nvSpPr>
              <p:spPr>
                <a:xfrm>
                  <a:off x="1523642" y="5155479"/>
                  <a:ext cx="40700" cy="32901"/>
                </a:xfrm>
                <a:custGeom>
                  <a:gdLst>
                    <a:gd name="connsiteX0" fmla="*/ 0 w 40700"/>
                    <a:gd name="connsiteY0" fmla="*/ 9749 h 32901"/>
                    <a:gd name="connsiteX1" fmla="*/ 6093 w 40700"/>
                    <a:gd name="connsiteY1" fmla="*/ 32902 h 32901"/>
                    <a:gd name="connsiteX2" fmla="*/ 40701 w 40700"/>
                    <a:gd name="connsiteY2" fmla="*/ 25022 h 32901"/>
                    <a:gd name="connsiteX3" fmla="*/ 36070 w 40700"/>
                    <a:gd name="connsiteY3" fmla="*/ 0 h 3290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700" h="32901">
                      <a:moveTo>
                        <a:pt x="0" y="9749"/>
                      </a:moveTo>
                      <a:lnTo>
                        <a:pt x="6093" y="32902"/>
                      </a:lnTo>
                      <a:lnTo>
                        <a:pt x="40701" y="25022"/>
                      </a:lnTo>
                      <a:lnTo>
                        <a:pt x="36070" y="0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33" name="" descr="9ef374ea-8381-44b0-81b2-5d78f61039b9"/>
              <p:cNvGrpSpPr/>
              <p:nvPr/>
            </p:nvGrpSpPr>
            <p:grpSpPr>
              <a:xfrm>
                <a:off x="1978630" y="4005579"/>
                <a:ext cx="348869" cy="615429"/>
                <a:chOff x="1978630" y="4005579"/>
                <a:chExt cx="348869" cy="615429"/>
              </a:xfrm>
            </p:grpSpPr>
            <p:sp>
              <p:nvSpPr>
                <p:cNvPr id="334" name="" descr="0ab28dbc-5ad2-4792-a8cf-7fd4040179a0"/>
                <p:cNvSpPr/>
                <p:nvPr/>
              </p:nvSpPr>
              <p:spPr>
                <a:xfrm>
                  <a:off x="2076106" y="4005579"/>
                  <a:ext cx="221306" cy="396166"/>
                </a:xfrm>
                <a:custGeom>
                  <a:gdLst>
                    <a:gd name="connsiteX0" fmla="*/ 14014 w 221306"/>
                    <a:gd name="connsiteY0" fmla="*/ 206473 h 396166"/>
                    <a:gd name="connsiteX1" fmla="*/ 29450 w 221306"/>
                    <a:gd name="connsiteY1" fmla="*/ 158136 h 396166"/>
                    <a:gd name="connsiteX2" fmla="*/ 43179 w 221306"/>
                    <a:gd name="connsiteY2" fmla="*/ 115323 h 396166"/>
                    <a:gd name="connsiteX3" fmla="*/ 64626 w 221306"/>
                    <a:gd name="connsiteY3" fmla="*/ 75435 h 396166"/>
                    <a:gd name="connsiteX4" fmla="*/ 98746 w 221306"/>
                    <a:gd name="connsiteY4" fmla="*/ 32541 h 396166"/>
                    <a:gd name="connsiteX5" fmla="*/ 133029 w 221306"/>
                    <a:gd name="connsiteY5" fmla="*/ 23361 h 396166"/>
                    <a:gd name="connsiteX6" fmla="*/ 182828 w 221306"/>
                    <a:gd name="connsiteY6" fmla="*/ 29698 h 396166"/>
                    <a:gd name="connsiteX7" fmla="*/ 200863 w 221306"/>
                    <a:gd name="connsiteY7" fmla="*/ 89409 h 396166"/>
                    <a:gd name="connsiteX8" fmla="*/ 207444 w 221306"/>
                    <a:gd name="connsiteY8" fmla="*/ 135471 h 396166"/>
                    <a:gd name="connsiteX9" fmla="*/ 194039 w 221306"/>
                    <a:gd name="connsiteY9" fmla="*/ 185026 h 396166"/>
                    <a:gd name="connsiteX10" fmla="*/ 178523 w 221306"/>
                    <a:gd name="connsiteY10" fmla="*/ 251155 h 396166"/>
                    <a:gd name="connsiteX11" fmla="*/ 27581 w 221306"/>
                    <a:gd name="connsiteY11" fmla="*/ 396166 h 396166"/>
                    <a:gd name="connsiteX12" fmla="*/ 14014 w 221306"/>
                    <a:gd name="connsiteY12" fmla="*/ 206473 h 3961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21306" h="396166">
                      <a:moveTo>
                        <a:pt x="14014" y="206473"/>
                      </a:moveTo>
                      <a:cubicBezTo>
                        <a:pt x="-8327" y="191200"/>
                        <a:pt x="-4508" y="144082"/>
                        <a:pt x="29450" y="158136"/>
                      </a:cubicBezTo>
                      <a:cubicBezTo>
                        <a:pt x="15720" y="142295"/>
                        <a:pt x="16857" y="114105"/>
                        <a:pt x="43179" y="115323"/>
                      </a:cubicBezTo>
                      <a:cubicBezTo>
                        <a:pt x="32293" y="95826"/>
                        <a:pt x="39767" y="68611"/>
                        <a:pt x="64626" y="75435"/>
                      </a:cubicBezTo>
                      <a:cubicBezTo>
                        <a:pt x="58452" y="53420"/>
                        <a:pt x="73075" y="20680"/>
                        <a:pt x="98746" y="32541"/>
                      </a:cubicBezTo>
                      <a:cubicBezTo>
                        <a:pt x="101996" y="8901"/>
                        <a:pt x="122305" y="1671"/>
                        <a:pt x="133029" y="23361"/>
                      </a:cubicBezTo>
                      <a:cubicBezTo>
                        <a:pt x="137741" y="-12059"/>
                        <a:pt x="184859" y="-4991"/>
                        <a:pt x="182828" y="29698"/>
                      </a:cubicBezTo>
                      <a:cubicBezTo>
                        <a:pt x="218980" y="20518"/>
                        <a:pt x="227428" y="68124"/>
                        <a:pt x="200863" y="89409"/>
                      </a:cubicBezTo>
                      <a:cubicBezTo>
                        <a:pt x="229866" y="91358"/>
                        <a:pt x="224179" y="123610"/>
                        <a:pt x="207444" y="135471"/>
                      </a:cubicBezTo>
                      <a:cubicBezTo>
                        <a:pt x="233034" y="148144"/>
                        <a:pt x="219954" y="179502"/>
                        <a:pt x="194039" y="185026"/>
                      </a:cubicBezTo>
                      <a:cubicBezTo>
                        <a:pt x="215324" y="203630"/>
                        <a:pt x="207119" y="245793"/>
                        <a:pt x="178523" y="251155"/>
                      </a:cubicBezTo>
                      <a:lnTo>
                        <a:pt x="27581" y="396166"/>
                      </a:lnTo>
                      <a:lnTo>
                        <a:pt x="14014" y="206473"/>
                      </a:lnTo>
                      <a:close/>
                    </a:path>
                  </a:pathLst>
                </a:custGeom>
                <a:solidFill>
                  <a:srgbClr val="FFE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5" name="" descr="e2c0a1ef-7ee6-48b6-8d6f-be46e69ecf96"/>
                <p:cNvSpPr/>
                <p:nvPr/>
              </p:nvSpPr>
              <p:spPr>
                <a:xfrm>
                  <a:off x="1978630" y="4092550"/>
                  <a:ext cx="143899" cy="494988"/>
                </a:xfrm>
                <a:custGeom>
                  <a:gdLst>
                    <a:gd name="connsiteX0" fmla="*/ 76639 w 143899"/>
                    <a:gd name="connsiteY0" fmla="*/ 494988 h 494988"/>
                    <a:gd name="connsiteX1" fmla="*/ 60229 w 143899"/>
                    <a:gd name="connsiteY1" fmla="*/ 0 h 494988"/>
                    <a:gd name="connsiteX2" fmla="*/ 76639 w 143899"/>
                    <a:gd name="connsiteY2" fmla="*/ 494988 h 49498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3899" h="494987">
                      <a:moveTo>
                        <a:pt x="76639" y="494988"/>
                      </a:moveTo>
                      <a:cubicBezTo>
                        <a:pt x="76639" y="494988"/>
                        <a:pt x="238385" y="320568"/>
                        <a:pt x="60229" y="0"/>
                      </a:cubicBezTo>
                      <a:cubicBezTo>
                        <a:pt x="60148" y="0"/>
                        <a:pt x="-85595" y="406275"/>
                        <a:pt x="76639" y="494988"/>
                      </a:cubicBezTo>
                      <a:close/>
                    </a:path>
                  </a:pathLst>
                </a:custGeom>
                <a:solidFill>
                  <a:srgbClr val="75B8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6" name="" descr="027e93a6-ded0-4934-83a9-575979f03d2d"/>
                <p:cNvSpPr/>
                <p:nvPr/>
              </p:nvSpPr>
              <p:spPr>
                <a:xfrm>
                  <a:off x="2048519" y="4201086"/>
                  <a:ext cx="278980" cy="385884"/>
                </a:xfrm>
                <a:custGeom>
                  <a:gdLst>
                    <a:gd name="connsiteX0" fmla="*/ 332 w 278980"/>
                    <a:gd name="connsiteY0" fmla="*/ 385884 h 385884"/>
                    <a:gd name="connsiteX1" fmla="*/ 278981 w 278980"/>
                    <a:gd name="connsiteY1" fmla="*/ 0 h 385884"/>
                    <a:gd name="connsiteX2" fmla="*/ 332 w 278980"/>
                    <a:gd name="connsiteY2" fmla="*/ 385884 h 38588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8980" h="385884">
                      <a:moveTo>
                        <a:pt x="332" y="385884"/>
                      </a:moveTo>
                      <a:cubicBezTo>
                        <a:pt x="332" y="385884"/>
                        <a:pt x="-21034" y="110647"/>
                        <a:pt x="278981" y="0"/>
                      </a:cubicBezTo>
                      <a:cubicBezTo>
                        <a:pt x="278900" y="0"/>
                        <a:pt x="248516" y="380685"/>
                        <a:pt x="332" y="385884"/>
                      </a:cubicBezTo>
                      <a:close/>
                    </a:path>
                  </a:pathLst>
                </a:custGeom>
                <a:solidFill>
                  <a:srgbClr val="B3D6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7" name="" descr="ab73e0f9-960c-4221-a612-0a4bf3f9897f"/>
                <p:cNvSpPr/>
                <p:nvPr/>
              </p:nvSpPr>
              <p:spPr>
                <a:xfrm>
                  <a:off x="2012863" y="4558374"/>
                  <a:ext cx="76120" cy="62635"/>
                </a:xfrm>
                <a:custGeom>
                  <a:gdLst>
                    <a:gd name="connsiteX0" fmla="*/ 14135 w 76120"/>
                    <a:gd name="connsiteY0" fmla="*/ 0 h 62635"/>
                    <a:gd name="connsiteX1" fmla="*/ 0 w 76120"/>
                    <a:gd name="connsiteY1" fmla="*/ 39807 h 62635"/>
                    <a:gd name="connsiteX2" fmla="*/ 58004 w 76120"/>
                    <a:gd name="connsiteY2" fmla="*/ 62635 h 62635"/>
                    <a:gd name="connsiteX3" fmla="*/ 76121 w 76120"/>
                    <a:gd name="connsiteY3" fmla="*/ 21772 h 626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120" h="62635">
                      <a:moveTo>
                        <a:pt x="14135" y="0"/>
                      </a:moveTo>
                      <a:lnTo>
                        <a:pt x="0" y="39807"/>
                      </a:lnTo>
                      <a:lnTo>
                        <a:pt x="58004" y="62635"/>
                      </a:lnTo>
                      <a:lnTo>
                        <a:pt x="76121" y="21772"/>
                      </a:lnTo>
                      <a:close/>
                    </a:path>
                  </a:pathLst>
                </a:custGeom>
                <a:solidFill>
                  <a:srgbClr val="D6DB24"/>
                </a:solidFill>
                <a:ln w="81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38" name="" descr="4214471f-eb51-4a2c-9a8e-ac765aa09594"/>
              <p:cNvSpPr/>
              <p:nvPr/>
            </p:nvSpPr>
            <p:spPr>
              <a:xfrm>
                <a:off x="394342" y="5149630"/>
                <a:ext cx="928745" cy="674119"/>
              </a:xfrm>
              <a:custGeom>
                <a:gdLst>
                  <a:gd name="connsiteX0" fmla="*/ 923035 w 928745"/>
                  <a:gd name="connsiteY0" fmla="*/ 20310 h 674119"/>
                  <a:gd name="connsiteX1" fmla="*/ 866168 w 928745"/>
                  <a:gd name="connsiteY1" fmla="*/ 235592 h 674119"/>
                  <a:gd name="connsiteX2" fmla="*/ 472160 w 928745"/>
                  <a:gd name="connsiteY2" fmla="*/ 292460 h 674119"/>
                  <a:gd name="connsiteX3" fmla="*/ 212683 w 928745"/>
                  <a:gd name="connsiteY3" fmla="*/ 434708 h 674119"/>
                  <a:gd name="connsiteX4" fmla="*/ 149236 w 928745"/>
                  <a:gd name="connsiteY4" fmla="*/ 674119 h 674119"/>
                  <a:gd name="connsiteX5" fmla="*/ 0 w 928745"/>
                  <a:gd name="connsiteY5" fmla="*/ 654703 h 674119"/>
                  <a:gd name="connsiteX6" fmla="*/ 102280 w 928745"/>
                  <a:gd name="connsiteY6" fmla="*/ 172470 h 674119"/>
                  <a:gd name="connsiteX7" fmla="*/ 476222 w 928745"/>
                  <a:gd name="connsiteY7" fmla="*/ 0 h 674119"/>
                  <a:gd name="connsiteX8" fmla="*/ 923035 w 928745"/>
                  <a:gd name="connsiteY8" fmla="*/ 20310 h 674119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8745" h="674119">
                    <a:moveTo>
                      <a:pt x="923035" y="20310"/>
                    </a:moveTo>
                    <a:cubicBezTo>
                      <a:pt x="923035" y="20310"/>
                      <a:pt x="955368" y="197329"/>
                      <a:pt x="866168" y="235592"/>
                    </a:cubicBezTo>
                    <a:cubicBezTo>
                      <a:pt x="784929" y="264026"/>
                      <a:pt x="695566" y="272150"/>
                      <a:pt x="472160" y="292460"/>
                    </a:cubicBezTo>
                    <a:cubicBezTo>
                      <a:pt x="350464" y="303508"/>
                      <a:pt x="273775" y="322355"/>
                      <a:pt x="212683" y="434708"/>
                    </a:cubicBezTo>
                    <a:cubicBezTo>
                      <a:pt x="203178" y="452175"/>
                      <a:pt x="161259" y="624076"/>
                      <a:pt x="149236" y="674119"/>
                    </a:cubicBezTo>
                    <a:cubicBezTo>
                      <a:pt x="149236" y="674119"/>
                      <a:pt x="0" y="654703"/>
                      <a:pt x="0" y="654703"/>
                    </a:cubicBezTo>
                    <a:cubicBezTo>
                      <a:pt x="14298" y="535282"/>
                      <a:pt x="24047" y="272719"/>
                      <a:pt x="102280" y="172470"/>
                    </a:cubicBezTo>
                    <a:cubicBezTo>
                      <a:pt x="144605" y="118202"/>
                      <a:pt x="406844" y="2600"/>
                      <a:pt x="476222" y="0"/>
                    </a:cubicBezTo>
                    <a:cubicBezTo>
                      <a:pt x="476222" y="0"/>
                      <a:pt x="923035" y="20310"/>
                      <a:pt x="923035" y="20310"/>
                    </a:cubicBezTo>
                    <a:close/>
                  </a:path>
                </a:pathLst>
              </a:custGeom>
              <a:solidFill>
                <a:srgbClr val="427AB5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9" name="" descr="9b8503c6-69e7-4b06-8305-3a9dbd3ef46b"/>
              <p:cNvSpPr/>
              <p:nvPr/>
            </p:nvSpPr>
            <p:spPr>
              <a:xfrm>
                <a:off x="255094" y="5770456"/>
                <a:ext cx="296770" cy="292053"/>
              </a:xfrm>
              <a:custGeom>
                <a:gdLst>
                  <a:gd name="connsiteX0" fmla="*/ 139817 w 296770"/>
                  <a:gd name="connsiteY0" fmla="*/ 0 h 292053"/>
                  <a:gd name="connsiteX1" fmla="*/ 296771 w 296770"/>
                  <a:gd name="connsiteY1" fmla="*/ 19985 h 292053"/>
                  <a:gd name="connsiteX2" fmla="*/ 265087 w 296770"/>
                  <a:gd name="connsiteY2" fmla="*/ 202366 h 292053"/>
                  <a:gd name="connsiteX3" fmla="*/ 253064 w 296770"/>
                  <a:gd name="connsiteY3" fmla="*/ 292053 h 292053"/>
                  <a:gd name="connsiteX4" fmla="*/ 6992 w 296770"/>
                  <a:gd name="connsiteY4" fmla="*/ 274181 h 292053"/>
                  <a:gd name="connsiteX5" fmla="*/ 121376 w 296770"/>
                  <a:gd name="connsiteY5" fmla="*/ 189692 h 292053"/>
                  <a:gd name="connsiteX6" fmla="*/ 139817 w 296770"/>
                  <a:gd name="connsiteY6" fmla="*/ 0 h 29205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6770" h="292053">
                    <a:moveTo>
                      <a:pt x="139817" y="0"/>
                    </a:moveTo>
                    <a:lnTo>
                      <a:pt x="296771" y="19985"/>
                    </a:lnTo>
                    <a:lnTo>
                      <a:pt x="265087" y="202366"/>
                    </a:lnTo>
                    <a:lnTo>
                      <a:pt x="253064" y="292053"/>
                    </a:lnTo>
                    <a:lnTo>
                      <a:pt x="6992" y="274181"/>
                    </a:lnTo>
                    <a:cubicBezTo>
                      <a:pt x="6992" y="274181"/>
                      <a:pt x="-42401" y="208784"/>
                      <a:pt x="121376" y="189692"/>
                    </a:cubicBezTo>
                    <a:lnTo>
                      <a:pt x="139817" y="0"/>
                    </a:lnTo>
                    <a:close/>
                  </a:path>
                </a:pathLst>
              </a:custGeom>
              <a:solidFill>
                <a:srgbClr val="4D545F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0" name="" descr="979fff71-9a8d-400e-8164-8d8198fe4b48"/>
              <p:cNvSpPr/>
              <p:nvPr/>
            </p:nvSpPr>
            <p:spPr>
              <a:xfrm>
                <a:off x="1306979" y="5112909"/>
                <a:ext cx="1257088" cy="320893"/>
              </a:xfrm>
              <a:custGeom>
                <a:gdLst>
                  <a:gd name="connsiteX0" fmla="*/ 1257089 w 1257088"/>
                  <a:gd name="connsiteY0" fmla="*/ 320893 h 320893"/>
                  <a:gd name="connsiteX1" fmla="*/ 0 w 1257088"/>
                  <a:gd name="connsiteY1" fmla="*/ 320893 h 320893"/>
                  <a:gd name="connsiteX2" fmla="*/ 1706 w 1257088"/>
                  <a:gd name="connsiteY2" fmla="*/ 0 h 320893"/>
                  <a:gd name="connsiteX3" fmla="*/ 1257089 w 1257088"/>
                  <a:gd name="connsiteY3" fmla="*/ 4143 h 320893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7088" h="320893">
                    <a:moveTo>
                      <a:pt x="1257089" y="320893"/>
                    </a:moveTo>
                    <a:lnTo>
                      <a:pt x="0" y="320893"/>
                    </a:lnTo>
                    <a:lnTo>
                      <a:pt x="1706" y="0"/>
                    </a:lnTo>
                    <a:lnTo>
                      <a:pt x="1257089" y="4143"/>
                    </a:lnTo>
                    <a:close/>
                  </a:path>
                </a:pathLst>
              </a:custGeom>
              <a:solidFill>
                <a:srgbClr val="997A69"/>
              </a:solidFill>
              <a:ln w="81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" name="" descr="1676a2b5-8e6b-43a2-a5ec-d9142d97b3ad"/>
          <p:cNvSpPr>
            <a:spLocks noGrp="1"/>
          </p:cNvSpPr>
          <p:nvPr>
            <p:ph type="title" hasCustomPrompt="1"/>
          </p:nvPr>
        </p:nvSpPr>
        <p:spPr>
          <a:xfrm>
            <a:off x="5181599" y="1130300"/>
            <a:ext cx="5508402" cy="226529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4" name="" descr="0a146d7c-e9b6-4981-946f-9c2cf5ebac3e"/>
          <p:cNvSpPr>
            <a:spLocks noGrp="1"/>
          </p:cNvSpPr>
          <p:nvPr>
            <p:ph type="body" sz="quarter" idx="13" hasCustomPrompt="1"/>
          </p:nvPr>
        </p:nvSpPr>
        <p:spPr>
          <a:xfrm>
            <a:off x="5142661" y="3789652"/>
            <a:ext cx="5512561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zh-CN" altLang="en-US"/>
              <a:t>Presenter name</a:t>
            </a:r>
            <a:endParaRPr lang="en-US"/>
          </a:p>
        </p:txBody>
      </p:sp>
      <p:sp>
        <p:nvSpPr>
          <p:cNvPr id="7" name="" descr="759a746e-cec8-4e4a-9431-4fec4fc6f250"/>
          <p:cNvSpPr>
            <a:spLocks noGrp="1"/>
          </p:cNvSpPr>
          <p:nvPr>
            <p:ph type="body" sz="quarter" idx="14" hasCustomPrompt="1"/>
          </p:nvPr>
        </p:nvSpPr>
        <p:spPr>
          <a:xfrm>
            <a:off x="5142661" y="4111180"/>
            <a:ext cx="5512561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r">
              <a:lnSpc>
                <a:spcPct val="100000"/>
              </a:lnSpc>
              <a:buNone/>
              <a:defRPr sz="1200"/>
            </a:lvl1pPr>
          </a:lstStyle>
          <a:p>
            <a:pPr lvl="0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theme" Target="../theme/theme1.xml" /><Relationship Id="rId7" Type="http://schemas.openxmlformats.org/officeDocument/2006/relationships/slideLayout" Target="../slideLayouts/slideLayout7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0000"/>
                <a:lumOff val="60000"/>
                <a:alpha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" name=""/>
          <p:cNvSpPr/>
          <p:nvPr/>
        </p:nvSpPr>
        <p:spPr>
          <a:xfrm>
            <a:off x="1" y="478970"/>
            <a:ext cx="11531600" cy="569653"/>
          </a:xfrm>
          <a:custGeom>
            <a:gdLst>
              <a:gd name="connsiteX0" fmla="*/ 0 w 11141103"/>
              <a:gd name="connsiteY0" fmla="*/ 0 h 638175"/>
              <a:gd name="connsiteX1" fmla="*/ 10812514 w 11141103"/>
              <a:gd name="connsiteY1" fmla="*/ 0 h 638175"/>
              <a:gd name="connsiteX2" fmla="*/ 10999541 w 11141103"/>
              <a:gd name="connsiteY2" fmla="*/ 123970 h 638175"/>
              <a:gd name="connsiteX3" fmla="*/ 10999929 w 11141103"/>
              <a:gd name="connsiteY3" fmla="*/ 125894 h 638175"/>
              <a:gd name="connsiteX4" fmla="*/ 11016444 w 11141103"/>
              <a:gd name="connsiteY4" fmla="*/ 131020 h 638175"/>
              <a:gd name="connsiteX5" fmla="*/ 11141103 w 11141103"/>
              <a:gd name="connsiteY5" fmla="*/ 319087 h 638175"/>
              <a:gd name="connsiteX6" fmla="*/ 11016444 w 11141103"/>
              <a:gd name="connsiteY6" fmla="*/ 507154 h 638175"/>
              <a:gd name="connsiteX7" fmla="*/ 10999930 w 11141103"/>
              <a:gd name="connsiteY7" fmla="*/ 512280 h 638175"/>
              <a:gd name="connsiteX8" fmla="*/ 10999541 w 11141103"/>
              <a:gd name="connsiteY8" fmla="*/ 514205 h 638175"/>
              <a:gd name="connsiteX9" fmla="*/ 10812514 w 11141103"/>
              <a:gd name="connsiteY9" fmla="*/ 638175 h 638175"/>
              <a:gd name="connsiteX10" fmla="*/ 0 w 11141103"/>
              <a:gd name="connsiteY10" fmla="*/ 638175 h 6381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1103" h="638175">
                <a:moveTo>
                  <a:pt x="0" y="0"/>
                </a:moveTo>
                <a:lnTo>
                  <a:pt x="10812514" y="0"/>
                </a:lnTo>
                <a:cubicBezTo>
                  <a:pt x="10896590" y="0"/>
                  <a:pt x="10968727" y="51118"/>
                  <a:pt x="10999541" y="123970"/>
                </a:cubicBezTo>
                <a:lnTo>
                  <a:pt x="10999929" y="125894"/>
                </a:lnTo>
                <a:lnTo>
                  <a:pt x="11016444" y="131020"/>
                </a:lnTo>
                <a:cubicBezTo>
                  <a:pt x="11089701" y="162005"/>
                  <a:pt x="11141103" y="234543"/>
                  <a:pt x="11141103" y="319087"/>
                </a:cubicBezTo>
                <a:cubicBezTo>
                  <a:pt x="11141103" y="403631"/>
                  <a:pt x="11089701" y="476169"/>
                  <a:pt x="11016444" y="507154"/>
                </a:cubicBezTo>
                <a:lnTo>
                  <a:pt x="10999930" y="512280"/>
                </a:lnTo>
                <a:lnTo>
                  <a:pt x="10999541" y="514205"/>
                </a:lnTo>
                <a:cubicBezTo>
                  <a:pt x="10968727" y="587057"/>
                  <a:pt x="10896590" y="638175"/>
                  <a:pt x="10812514" y="638175"/>
                </a:cubicBezTo>
                <a:lnTo>
                  <a:pt x="0" y="638175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1"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zh-CN" altLang="en-US"/>
              <a:t>Click to add title</a:t>
            </a:r>
            <a:endParaRPr 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Click to add text</a:t>
            </a:r>
            <a:endParaRPr lang="en-US"/>
          </a:p>
          <a:p>
            <a:pPr lvl="1"/>
            <a:r>
              <a:rPr lang="zh-CN" altLang="en-US"/>
              <a:t>Second level</a:t>
            </a:r>
            <a:endParaRPr lang="en-US"/>
          </a:p>
          <a:p>
            <a:pPr lvl="2"/>
            <a:r>
              <a:rPr lang="zh-CN" altLang="en-US"/>
              <a:t>Third level</a:t>
            </a:r>
            <a:endParaRPr lang="en-US"/>
          </a:p>
          <a:p>
            <a:pPr lvl="3"/>
            <a:r>
              <a:rPr lang="zh-CN" altLang="en-US"/>
              <a:t>Fourth level</a:t>
            </a:r>
            <a:endParaRPr lang="en-US"/>
          </a:p>
          <a:p>
            <a:pPr lvl="4"/>
            <a:r>
              <a:rPr lang="zh-CN" altLang="en-US"/>
              <a:t>Fifth level</a:t>
            </a:r>
            <a:endParaRPr lang="en-US"/>
          </a:p>
        </p:txBody>
      </p:sp>
      <p:sp>
        <p:nvSpPr>
          <p:cNvPr id="4" name="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ransition/>
  <p:timing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3" Type="http://schemas.openxmlformats.org/officeDocument/2006/relationships/image" Target="../media/image12.jpg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5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4.xml" 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5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5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<Relationships xmlns="http://schemas.openxmlformats.org/package/2006/relationships"><Relationship Id="rId3" Type="http://schemas.openxmlformats.org/officeDocument/2006/relationships/slideLayout" Target="../slideLayouts/slideLayout5.xml" /><Relationship Id="rId1" Type="http://schemas.openxmlformats.org/officeDocument/2006/relationships/tags" Target="../tags/tag12.xml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3.xml.rels><?xml version="1.0" encoding="UTF-8" standalone="yes"?>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slideLayout" Target="../slideLayouts/slideLayout5.xml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" descr="f51eb8ab-f5b5-4318-b825-b8c84a1d10f8"/>
          <p:cNvSpPr/>
          <p:nvPr>
            <p:ph type="ctrTitle"/>
          </p:nvPr>
        </p:nvSpPr>
        <p:spPr/>
        <p:txBody>
          <a:bodyPr/>
          <a:lstStyle/>
          <a:p>
            <a:pPr/>
            <a:r>
              <a:rPr altLang="en-US" dirty="0" lang="zh-CN"/>
              <a:t>三农发展：历史、现状与未来</a:t>
            </a:r>
            <a:endParaRPr dirty="0" lang="en-US"/>
          </a:p>
        </p:txBody>
      </p:sp>
      <p:sp>
        <p:nvSpPr>
          <p:cNvPr id="9" name="" descr="b88529dd-f2ce-47b7-ab7f-26ca0ca0b6f5"/>
          <p:cNvSpPr/>
          <p:nvPr>
            <p:ph type="subTitle" idx="1"/>
          </p:nvPr>
        </p:nvSpPr>
        <p:spPr/>
        <p:txBody>
          <a:bodyPr/>
          <a:lstStyle/>
          <a:p>
            <a:pPr/>
            <a:r>
              <a:rPr altLang="en-US" dirty="0" lang="zh-CN"/>
              <a:t>探寻农业、农村、农民的变革之路</a:t>
            </a:r>
            <a:endParaRPr dirty="0" lang="en-US"/>
          </a:p>
        </p:txBody>
      </p:sp>
      <p:sp>
        <p:nvSpPr>
          <p:cNvPr id="4" name="" descr="ecf95058-ce5d-4a3c-b1e3-4144aa01995e"/>
          <p:cNvSpPr/>
          <p:nvPr>
            <p:ph type="body" idx="13"/>
          </p:nvPr>
        </p:nvSpPr>
        <p:spPr/>
        <p:txBody>
          <a:bodyPr/>
          <a:lstStyle/>
          <a:p>
            <a:pPr/>
            <a:r>
              <a:rPr dirty="0" lang="en-US" b="1" sz="1500"/>
              <a:t>英语241</a:t>
            </a:r>
            <a:endParaRPr dirty="0" lang="en-US"/>
          </a:p>
        </p:txBody>
      </p:sp>
      <p:sp>
        <p:nvSpPr>
          <p:cNvPr id="7" name="" descr="b0bf7024-26b9-446f-8427-c5ea437513f9"/>
          <p:cNvSpPr/>
          <p:nvPr>
            <p:ph type="body" idx="14"/>
          </p:nvPr>
        </p:nvSpPr>
        <p:spPr/>
        <p:txBody>
          <a:bodyPr/>
          <a:lstStyle/>
          <a:p>
            <a:pPr/>
            <a:r>
              <a:rPr dirty="0" lang="en-US" b="1" sz="1500"/>
              <a:t>陈嘉铭，郑蔓纯，陈艳霞，邱慧婷，林静霞</a:t>
            </a:r>
            <a:endParaRPr dirty="0" lang="en-US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xmlns:a16="http://schemas.microsoft.com/office/drawing/2014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目录</a:t>
            </a:r>
            <a:endParaRPr dirty="0" lang="en-US"/>
          </a:p>
        </p:txBody>
      </p:sp>
      <p:grpSp>
        <p:nvGrpSpPr>
          <p:cNvPr id="41" name="34530e24-08dd-4db7-8ed0-46e338e43568.source.3.zh-Hans.pptx" descr="d7067e0f-e9f4-4056-9fe3-dd344d51d0a5">
            <a:extLst>
              <a:ext uri="{FF2B5EF4-FFF2-40B4-BE49-F238E27FC236}">
                <a16:creationId id="{55E4601E-EB07-9A80-F5E2-7909F48528EC}"/>
              </a:ext>
            </a:extLst>
          </p:cNvPr>
          <p:cNvGrpSpPr/>
          <p:nvPr/>
        </p:nvGrpSpPr>
        <p:grpSpPr>
          <a:xfrm>
            <a:off x="866671" y="1130299"/>
            <a:ext cx="10652229" cy="5035550"/>
            <a:chOff x="866671" y="1130299"/>
            <a:chExt cx="10652229" cy="5035550"/>
          </a:xfrm>
        </p:grpSpPr>
        <p:sp>
          <p:nvSpPr>
            <p:cNvPr id="3" name="íşḻiḋê" descr="3f673a45-c81a-4ec3-b33c-a4e3e405e891">
              <a:extLst>
                <a:ext uri="{FF2B5EF4-FFF2-40B4-BE49-F238E27FC236}">
                  <a16:creationId id="{D4FB0B7D-8A19-4DD2-AE78-7D0FA560C3B3}"/>
                </a:ext>
              </a:extLst>
            </p:cNvPr>
            <p:cNvSpPr/>
            <p:nvPr/>
          </p:nvSpPr>
          <p:spPr>
            <a:xfrm>
              <a:off x="8137293" y="2775966"/>
              <a:ext cx="3339111" cy="3330460"/>
            </a:xfrm>
            <a:custGeom>
              <a:avLst/>
              <a:gdLst>
                <a:gd name="T0" fmla="*/ 6064 w 6064"/>
                <a:gd name="T1" fmla="*/ 0 h 6064"/>
                <a:gd name="T2" fmla="*/ 6064 w 6064"/>
                <a:gd name="T3" fmla="*/ 6064 h 6064"/>
                <a:gd name="T4" fmla="*/ 0 w 6064"/>
                <a:gd name="T5" fmla="*/ 6064 h 6064"/>
                <a:gd name="T6" fmla="*/ 6064 w 6064"/>
                <a:gd name="T7" fmla="*/ 0 h 6064"/>
                <a:gd name="connsiteX0" fmla="*/ 10000 w 10000"/>
                <a:gd name="connsiteY0" fmla="*/ 0 h 10000"/>
                <a:gd name="connsiteX1" fmla="*/ 8845 w 10000"/>
                <a:gd name="connsiteY1" fmla="*/ 7784 h 10000"/>
                <a:gd name="connsiteX2" fmla="*/ 0 w 10000"/>
                <a:gd name="connsiteY2" fmla="*/ 10000 h 10000"/>
                <a:gd name="connsiteX3" fmla="*/ 10000 w 10000"/>
                <a:gd name="connsiteY3" fmla="*/ 0 h 10000"/>
                <a:gd name="connsiteX0" fmla="*/ 8845 w 10000"/>
                <a:gd name="connsiteY0" fmla="*/ 7784 h 10000"/>
                <a:gd name="connsiteX1" fmla="*/ 0 w 10000"/>
                <a:gd name="connsiteY1" fmla="*/ 10000 h 10000"/>
                <a:gd name="connsiteX2" fmla="*/ 10000 w 10000"/>
                <a:gd name="connsiteY2" fmla="*/ 0 h 10000"/>
                <a:gd name="connsiteX3" fmla="*/ 9145 w 10000"/>
                <a:gd name="connsiteY3" fmla="*/ 8085 h 10000"/>
                <a:gd name="connsiteX0" fmla="*/ 8845 w 10000"/>
                <a:gd name="connsiteY0" fmla="*/ 7784 h 10000"/>
                <a:gd name="connsiteX1" fmla="*/ 0 w 10000"/>
                <a:gd name="connsiteY1" fmla="*/ 10000 h 10000"/>
                <a:gd name="connsiteX2" fmla="*/ 10000 w 10000"/>
                <a:gd name="connsiteY2" fmla="*/ 0 h 10000"/>
                <a:gd name="connsiteX0" fmla="*/ 0 w 10000"/>
                <a:gd name="connsiteY0" fmla="*/ 10000 h 10000"/>
                <a:gd name="connsiteX1" fmla="*/ 10000 w 10000"/>
                <a:gd name="connsiteY1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000" w="10000">
                  <a:moveTo>
                    <a:pt x="0" y="10000"/>
                  </a:moveTo>
                  <a:cubicBezTo>
                    <a:pt x="0" y="4477"/>
                    <a:pt x="4477" y="0"/>
                    <a:pt x="10000" y="0"/>
                  </a:cubicBezTo>
                </a:path>
              </a:pathLst>
            </a:custGeom>
            <a:noFill/>
            <a:ln w="9525" cap="flat" cmpd="sng" algn="ctr">
              <a:solidFill>
                <a:schemeClr val="tx2">
                  <a:alpha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" name="iṥ1ide" descr="e503eb5a-1bde-4ad7-a2dd-f472cfd98492">
              <a:extLst>
                <a:ext uri="{FF2B5EF4-FFF2-40B4-BE49-F238E27FC236}">
                  <a16:creationId id="{0A3D4CD7-3B2E-4909-9BFB-F1C2AADA0955}"/>
                </a:ext>
              </a:extLst>
            </p:cNvPr>
            <p:cNvSpPr/>
            <p:nvPr/>
          </p:nvSpPr>
          <p:spPr>
            <a:xfrm>
              <a:off x="866671" y="2868051"/>
              <a:ext cx="3034602" cy="3034604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7" name="i$líḑe" descr="1b0c1d84-3000-4b78-a83e-5a85da6837f4">
              <a:extLst>
                <a:ext uri="{FF2B5EF4-FFF2-40B4-BE49-F238E27FC236}">
                  <a16:creationId id="{06DDB76C-6093-4473-88F3-3EF31AB4B1FA}"/>
                </a:ext>
              </a:extLst>
            </p:cNvPr>
            <p:cNvSpPr/>
            <p:nvPr/>
          </p:nvSpPr>
          <p:spPr>
            <a:xfrm>
              <a:off x="1037032" y="3402183"/>
              <a:ext cx="2335464" cy="2335469"/>
            </a:xfrm>
            <a:prstGeom prst="ellipse">
              <a:avLst/>
            </a:prstGeom>
            <a:noFill/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3" name="ïṩlíďê" descr="0219803c-85e6-463d-a64d-b0af4305309d">
              <a:extLst>
                <a:ext uri="{FF2B5EF4-FFF2-40B4-BE49-F238E27FC236}">
                  <a16:creationId id="{CB5D23A8-7715-410B-A4DC-603A45D16498}"/>
                </a:ext>
              </a:extLst>
            </p:cNvPr>
            <p:cNvSpPr/>
            <p:nvPr/>
          </p:nvSpPr>
          <p:spPr>
            <a:xfrm rot="1800000">
              <a:off x="2356879" y="3718349"/>
              <a:ext cx="152121" cy="912713"/>
            </a:xfrm>
            <a:custGeom>
              <a:avLst/>
              <a:gdLst>
                <a:gd name="connsiteX0" fmla="*/ 72008 w 144016"/>
                <a:gd name="connsiteY0" fmla="*/ 0 h 864096"/>
                <a:gd name="connsiteX1" fmla="*/ 144016 w 144016"/>
                <a:gd name="connsiteY1" fmla="*/ 864096 h 864096"/>
                <a:gd name="connsiteX2" fmla="*/ 131041 w 144016"/>
                <a:gd name="connsiteY2" fmla="*/ 864096 h 864096"/>
                <a:gd name="connsiteX3" fmla="*/ 127240 w 144016"/>
                <a:gd name="connsiteY3" fmla="*/ 845266 h 864096"/>
                <a:gd name="connsiteX4" fmla="*/ 72009 w 144016"/>
                <a:gd name="connsiteY4" fmla="*/ 808657 h 864096"/>
                <a:gd name="connsiteX5" fmla="*/ 16779 w 144016"/>
                <a:gd name="connsiteY5" fmla="*/ 845266 h 864096"/>
                <a:gd name="connsiteX6" fmla="*/ 12977 w 144016"/>
                <a:gd name="connsiteY6" fmla="*/ 864096 h 864096"/>
                <a:gd name="connsiteX7" fmla="*/ 0 w 144016"/>
                <a:gd name="connsiteY7" fmla="*/ 864096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h="864096" w="144016">
                  <a:moveTo>
                    <a:pt x="72008" y="0"/>
                  </a:moveTo>
                  <a:lnTo>
                    <a:pt x="144016" y="864096"/>
                  </a:lnTo>
                  <a:lnTo>
                    <a:pt x="131041" y="864096"/>
                  </a:lnTo>
                  <a:lnTo>
                    <a:pt x="127240" y="845266"/>
                  </a:lnTo>
                  <a:cubicBezTo>
                    <a:pt x="118140" y="823752"/>
                    <a:pt x="96838" y="808657"/>
                    <a:pt x="72009" y="808657"/>
                  </a:cubicBezTo>
                  <a:cubicBezTo>
                    <a:pt x="47181" y="808657"/>
                    <a:pt x="25878" y="823752"/>
                    <a:pt x="16779" y="845266"/>
                  </a:cubicBezTo>
                  <a:lnTo>
                    <a:pt x="12977" y="864096"/>
                  </a:lnTo>
                  <a:lnTo>
                    <a:pt x="0" y="864096"/>
                  </a:lnTo>
                  <a:close/>
                </a:path>
              </a:pathLst>
            </a:custGeom>
            <a:solidFill>
              <a:srgbClr val="BC0F1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4" name="îSḻïḑe" descr="743ee9a8-e600-42fd-ba0f-8aebae27e3ba">
              <a:extLst>
                <a:ext uri="{FF2B5EF4-FFF2-40B4-BE49-F238E27FC236}">
                  <a16:creationId id="{8E5E4EFC-912D-4078-B1EA-D3FFFB512C12}"/>
                </a:ext>
              </a:extLst>
            </p:cNvPr>
            <p:cNvSpPr/>
            <p:nvPr/>
          </p:nvSpPr>
          <p:spPr>
            <a:xfrm rot="12600000">
              <a:off x="1900524" y="4508782"/>
              <a:ext cx="152121" cy="912713"/>
            </a:xfrm>
            <a:custGeom>
              <a:avLst/>
              <a:gdLst>
                <a:gd name="connsiteX0" fmla="*/ 144016 w 144016"/>
                <a:gd name="connsiteY0" fmla="*/ 864096 h 864096"/>
                <a:gd name="connsiteX1" fmla="*/ 131040 w 144016"/>
                <a:gd name="connsiteY1" fmla="*/ 864096 h 864096"/>
                <a:gd name="connsiteX2" fmla="*/ 131949 w 144016"/>
                <a:gd name="connsiteY2" fmla="*/ 859594 h 864096"/>
                <a:gd name="connsiteX3" fmla="*/ 72008 w 144016"/>
                <a:gd name="connsiteY3" fmla="*/ 799653 h 864096"/>
                <a:gd name="connsiteX4" fmla="*/ 12067 w 144016"/>
                <a:gd name="connsiteY4" fmla="*/ 859594 h 864096"/>
                <a:gd name="connsiteX5" fmla="*/ 12976 w 144016"/>
                <a:gd name="connsiteY5" fmla="*/ 864096 h 864096"/>
                <a:gd name="connsiteX6" fmla="*/ 0 w 144016"/>
                <a:gd name="connsiteY6" fmla="*/ 864096 h 864096"/>
                <a:gd name="connsiteX7" fmla="*/ 72008 w 144016"/>
                <a:gd name="connsiteY7" fmla="*/ 0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h="864096" w="144016">
                  <a:moveTo>
                    <a:pt x="144016" y="864096"/>
                  </a:moveTo>
                  <a:lnTo>
                    <a:pt x="131040" y="864096"/>
                  </a:lnTo>
                  <a:lnTo>
                    <a:pt x="131949" y="859594"/>
                  </a:lnTo>
                  <a:cubicBezTo>
                    <a:pt x="131949" y="826489"/>
                    <a:pt x="105113" y="799653"/>
                    <a:pt x="72008" y="799653"/>
                  </a:cubicBezTo>
                  <a:cubicBezTo>
                    <a:pt x="38903" y="799653"/>
                    <a:pt x="12067" y="826489"/>
                    <a:pt x="12067" y="859594"/>
                  </a:cubicBezTo>
                  <a:lnTo>
                    <a:pt x="12976" y="864096"/>
                  </a:lnTo>
                  <a:lnTo>
                    <a:pt x="0" y="864096"/>
                  </a:lnTo>
                  <a:lnTo>
                    <a:pt x="72008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cxnSp>
          <p:nvCxnSpPr>
            <p:cNvPr id="29" name="îsḷïḓè" descr="646517f1-a513-4ac5-82bc-ea5bddcf1d07">
              <a:extLst>
                <a:ext uri="{FF2B5EF4-FFF2-40B4-BE49-F238E27FC236}">
                  <a16:creationId id="{A817E606-6539-4004-B7DB-53608759A288}"/>
                </a:ext>
              </a:extLst>
            </p:cNvPr>
            <p:cNvCxnSpPr>
              <a:cxnSpLocks/>
            </p:cNvCxnSpPr>
            <p:nvPr/>
          </p:nvCxnSpPr>
          <p:spPr>
            <a:xfrm>
              <a:off x="1037032" y="4569918"/>
              <a:ext cx="91195" cy="0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íṡḷîḋê" descr="ae116cdf-33d9-4a0d-bc1f-c3f36edb4749">
              <a:extLst>
                <a:ext uri="{FF2B5EF4-FFF2-40B4-BE49-F238E27FC236}">
                  <a16:creationId id="{DBF88C2B-028B-481D-A1A7-3A806044E719}"/>
                </a:ext>
              </a:extLst>
            </p:cNvPr>
            <p:cNvCxnSpPr>
              <a:cxnSpLocks/>
            </p:cNvCxnSpPr>
            <p:nvPr/>
          </p:nvCxnSpPr>
          <p:spPr>
            <a:xfrm>
              <a:off x="3282725" y="4569918"/>
              <a:ext cx="91195" cy="0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íṧ1íḋé" descr="22e2a567-e57d-4c7c-b7f5-79f25910b80d">
              <a:extLst>
                <a:ext uri="{FF2B5EF4-FFF2-40B4-BE49-F238E27FC236}">
                  <a16:creationId id="{1D20DF7B-AF8E-4151-9905-9CBD6D25F71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159167" y="3447780"/>
              <a:ext cx="91195" cy="0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í$1ïḑe" descr="af34a4d2-eabb-42fc-9c77-acb961d8ff15">
              <a:extLst>
                <a:ext uri="{FF2B5EF4-FFF2-40B4-BE49-F238E27FC236}">
                  <a16:creationId id="{5E6571DF-A4DF-4C26-9E2B-EC965570229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159167" y="5692055"/>
              <a:ext cx="91195" cy="0"/>
            </a:xfrm>
            <a:prstGeom prst="line">
              <a:avLst/>
            </a:prstGeom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iṩlïḓe" descr="3f2211e8-3c73-4505-a1c3-c28a72df27ed">
              <a:extLst>
                <a:ext uri="{FF2B5EF4-FFF2-40B4-BE49-F238E27FC236}">
                  <a16:creationId id="{D8F65B23-6D6B-476A-A9E8-03F26CBE4B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72863" y="2072834"/>
              <a:ext cx="0" cy="703132"/>
            </a:xfrm>
            <a:prstGeom prst="straightConnector1">
              <a:avLst/>
            </a:prstGeom>
            <a:ln w="9525" cap="rnd">
              <a:solidFill>
                <a:schemeClr val="tx2">
                  <a:alpha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itle" descr="f63b28a3-1eec-495c-82c7-2b4540649cf9">
              <a:extLst>
                <a:ext uri="{FF2B5EF4-FFF2-40B4-BE49-F238E27FC236}">
                  <a16:creationId id="{6A7EAFC5-743B-4F31-AFEC-15E0484AD4D4}"/>
                </a:ext>
              </a:extLst>
            </p:cNvPr>
            <p:cNvSpPr/>
            <p:nvPr/>
          </p:nvSpPr>
          <p:spPr>
            <a:xfrm>
              <a:off x="6096000" y="1130299"/>
              <a:ext cx="5422900" cy="118946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/>
              <a:r>
                <a:rPr altLang="en-US" dirty="0" lang="zh-CN" b="1" sz="2400"/>
                <a:t/>
              </a:r>
              <a:endParaRPr dirty="0" lang="en-US"/>
            </a:p>
          </p:txBody>
        </p:sp>
        <p:grpSp>
          <p:nvGrpSpPr>
            <p:cNvPr id="37" name="组合 36" descr="052bd565-3b55-416b-bfd2-a268444b43d4">
              <a:extLst>
                <a:ext uri="{FF2B5EF4-FFF2-40B4-BE49-F238E27FC236}">
                  <a16:creationId id="{8B0928EC-1DEE-FB97-AAD2-FB525F2BA14B}"/>
                </a:ext>
              </a:extLst>
            </p:cNvPr>
            <p:cNvGrpSpPr/>
            <p:nvPr/>
          </p:nvGrpSpPr>
          <p:grpSpPr>
            <a:xfrm>
              <a:off x="1668283" y="1183852"/>
              <a:ext cx="9804580" cy="4922574"/>
              <a:chOff x="1668283" y="1183852"/>
              <a:chExt cx="9804580" cy="4922574"/>
            </a:xfrm>
          </p:grpSpPr>
          <p:sp>
            <p:nvSpPr>
              <p:cNvPr id="21" name="IconBackground1" descr="10ef8246-b37e-49fe-8893-bc4258cf33ea">
                <a:extLst>
                  <a:ext uri="{FF2B5EF4-FFF2-40B4-BE49-F238E27FC236}">
                    <a16:creationId id="{679DD10B-09F7-42E7-8CCD-6A69C689029F}"/>
                  </a:ext>
                </a:extLst>
              </p:cNvPr>
              <p:cNvSpPr/>
              <p:nvPr/>
            </p:nvSpPr>
            <p:spPr>
              <a:xfrm>
                <a:off x="1982830" y="2509425"/>
                <a:ext cx="706000" cy="706000"/>
              </a:xfrm>
              <a:prstGeom prst="ellipse">
                <a:avLst/>
              </a:prstGeom>
              <a:solidFill>
                <a:schemeClr val="tx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2" name="Icon1" descr="9c571a8a-ca77-41b5-8b13-7a3ed8904cd4">
                <a:extLst>
                  <a:ext uri="{FF2B5EF4-FFF2-40B4-BE49-F238E27FC236}">
                    <a16:creationId id="{C0E24813-09D0-4EE1-A550-0E96B8E9F1D1}"/>
                  </a:ext>
                </a:extLst>
              </p:cNvPr>
              <p:cNvSpPr/>
              <p:nvPr/>
            </p:nvSpPr>
            <p:spPr>
              <a:xfrm>
                <a:off x="2128688" y="2662910"/>
                <a:ext cx="414284" cy="399032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h="5912" w="6827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1" name="Text1" descr="bd064828-fba7-45c8-b778-22d35f429a1d">
                <a:extLst>
                  <a:ext uri="{FF2B5EF4-FFF2-40B4-BE49-F238E27FC236}">
                    <a16:creationId id="{49924049-B8F3-43F7-BEA8-17B069E65AA9}"/>
                  </a:ext>
                </a:extLst>
              </p:cNvPr>
              <p:cNvSpPr/>
              <p:nvPr/>
            </p:nvSpPr>
            <p:spPr>
              <a:xfrm>
                <a:off x="1668283" y="1767800"/>
                <a:ext cx="3130657" cy="8692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altLang="en-US" dirty="0" lang="zh-CN" sz="1200"/>
                  <a:t/>
                </a:r>
                <a:endParaRPr dirty="0" lang="en-US"/>
              </a:p>
            </p:txBody>
          </p:sp>
          <p:sp>
            <p:nvSpPr>
              <p:cNvPr id="12" name="Bullet1" descr="32c848f3-fa92-4ef3-9d52-7157da00cd33">
                <a:extLst>
                  <a:ext uri="{FF2B5EF4-FFF2-40B4-BE49-F238E27FC236}">
                    <a16:creationId id="{5C2ABACE-C0F5-4590-A870-A327EA99702D}"/>
                  </a:ext>
                </a:extLst>
              </p:cNvPr>
              <p:cNvSpPr/>
              <p:nvPr/>
            </p:nvSpPr>
            <p:spPr>
              <a:xfrm>
                <a:off x="1668283" y="1183852"/>
                <a:ext cx="3130657" cy="5605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altLang="en-US" dirty="0" lang="zh-CN" b="1"/>
                  <a:t>三农发展的历史脉络</a:t>
                </a:r>
                <a:endParaRPr dirty="0" lang="en-US"/>
              </a:p>
            </p:txBody>
          </p:sp>
          <p:sp>
            <p:nvSpPr>
              <p:cNvPr id="16" name="PictureMisc" descr="ea13d37f-6152-4142-8477-969acc9c04ff">
                <a:extLst>
                  <a:ext uri="{FF2B5EF4-FFF2-40B4-BE49-F238E27FC236}">
                    <a16:creationId id="{FA3DCF15-9BE2-4EF1-85B9-FBF8967CF08C}"/>
                  </a:ext>
                </a:extLst>
              </p:cNvPr>
              <p:cNvSpPr/>
              <p:nvPr/>
            </p:nvSpPr>
            <p:spPr>
              <a:xfrm>
                <a:off x="8427507" y="3068960"/>
                <a:ext cx="3045356" cy="3037466"/>
              </a:xfrm>
              <a:custGeom>
                <a:avLst/>
                <a:gdLst>
                  <a:gd name="T0" fmla="*/ 6064 w 6064"/>
                  <a:gd name="T1" fmla="*/ 0 h 6064"/>
                  <a:gd name="T2" fmla="*/ 6064 w 6064"/>
                  <a:gd name="T3" fmla="*/ 6064 h 6064"/>
                  <a:gd name="T4" fmla="*/ 0 w 6064"/>
                  <a:gd name="T5" fmla="*/ 6064 h 6064"/>
                  <a:gd name="T6" fmla="*/ 6064 w 6064"/>
                  <a:gd name="T7" fmla="*/ 0 h 6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6064" w="6064">
                    <a:moveTo>
                      <a:pt x="6064" y="0"/>
                    </a:moveTo>
                    <a:lnTo>
                      <a:pt x="6064" y="6064"/>
                    </a:lnTo>
                    <a:lnTo>
                      <a:pt x="0" y="6064"/>
                    </a:lnTo>
                    <a:cubicBezTo>
                      <a:pt x="0" y="2715"/>
                      <a:pt x="2715" y="0"/>
                      <a:pt x="6064" y="0"/>
                    </a:cubicBezTo>
                    <a:close/>
                  </a:path>
                </a:pathLst>
              </a:custGeom>
              <a:blipFill>
                <a:blip r:embed="rId3"/>
                <a:srcRect/>
                <a:stretch>
                  <a:fillRect l="-26047" t="422" r="-28130" b="-422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35" name="组合 34" descr="5da72307-7279-4cdd-bc50-4de4b883e6df">
              <a:extLst>
                <a:ext uri="{FF2B5EF4-FFF2-40B4-BE49-F238E27FC236}">
                  <a16:creationId id="{80564FEA-E096-12BF-DAF5-7CD4E71014A5}"/>
                </a:ext>
              </a:extLst>
            </p:cNvPr>
            <p:cNvGrpSpPr/>
            <p:nvPr/>
          </p:nvGrpSpPr>
          <p:grpSpPr>
            <a:xfrm>
              <a:off x="3294683" y="2876732"/>
              <a:ext cx="4185952" cy="1453171"/>
              <a:chOff x="3294683" y="2876732"/>
              <a:chExt cx="4185952" cy="1453171"/>
            </a:xfrm>
          </p:grpSpPr>
          <p:sp>
            <p:nvSpPr>
              <p:cNvPr id="25" name="IconBackground2" descr="56f938d9-4aee-4e20-b115-67f32ded738e">
                <a:extLst>
                  <a:ext uri="{FF2B5EF4-FFF2-40B4-BE49-F238E27FC236}">
                    <a16:creationId id="{BE6537D1-C6E2-4318-8EE8-A0393DE52940}"/>
                  </a:ext>
                </a:extLst>
              </p:cNvPr>
              <p:cNvSpPr/>
              <p:nvPr/>
            </p:nvSpPr>
            <p:spPr>
              <a:xfrm>
                <a:off x="3294683" y="3351435"/>
                <a:ext cx="706000" cy="706000"/>
              </a:xfrm>
              <a:prstGeom prst="ellipse">
                <a:avLst/>
              </a:prstGeom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Icon2" descr="95e1cde0-c85d-4ffe-bed4-6d7299eb8343">
                <a:extLst>
                  <a:ext uri="{FF2B5EF4-FFF2-40B4-BE49-F238E27FC236}">
                    <a16:creationId id="{1B23CE57-A6C6-4283-A09E-87F783C7451C}"/>
                  </a:ext>
                </a:extLst>
              </p:cNvPr>
              <p:cNvSpPr/>
              <p:nvPr/>
            </p:nvSpPr>
            <p:spPr>
              <a:xfrm>
                <a:off x="3440541" y="3504920"/>
                <a:ext cx="414284" cy="399032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h="6827" w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9" name="Text2" descr="34253d91-64d5-4dca-a341-aa7f375729d6">
                <a:extLst>
                  <a:ext uri="{FF2B5EF4-FFF2-40B4-BE49-F238E27FC236}">
                    <a16:creationId id="{802EF447-73F2-47EC-A7EE-9A3F6D6DDF78}"/>
                  </a:ext>
                </a:extLst>
              </p:cNvPr>
              <p:cNvSpPr/>
              <p:nvPr/>
            </p:nvSpPr>
            <p:spPr>
              <a:xfrm>
                <a:off x="4349978" y="3460680"/>
                <a:ext cx="3130657" cy="8692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altLang="en-US" dirty="0" lang="zh-CN" sz="1200"/>
                  <a:t/>
                </a:r>
                <a:endParaRPr dirty="0" lang="en-US"/>
              </a:p>
            </p:txBody>
          </p:sp>
          <p:sp>
            <p:nvSpPr>
              <p:cNvPr id="10" name="Bullet2" descr="7f6162bd-5833-40f4-9eb6-fb542456cdf7">
                <a:extLst>
                  <a:ext uri="{FF2B5EF4-FFF2-40B4-BE49-F238E27FC236}">
                    <a16:creationId id="{3D4C1349-EE08-4EC5-9940-5C8887646CBE}"/>
                  </a:ext>
                </a:extLst>
              </p:cNvPr>
              <p:cNvSpPr/>
              <p:nvPr/>
            </p:nvSpPr>
            <p:spPr>
              <a:xfrm>
                <a:off x="4349978" y="2876732"/>
                <a:ext cx="3130657" cy="5605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altLang="en-US" dirty="0" lang="zh-CN" b="1"/>
                  <a:t>三农发展的现状分析</a:t>
                </a:r>
                <a:endParaRPr dirty="0" lang="en-US"/>
              </a:p>
            </p:txBody>
          </p:sp>
        </p:grpSp>
        <p:grpSp>
          <p:nvGrpSpPr>
            <p:cNvPr id="36" name="组合 35" descr="6a5235be-147a-4cda-bbfe-0cbdb356434d">
              <a:extLst>
                <a:ext uri="{FF2B5EF4-FFF2-40B4-BE49-F238E27FC236}">
                  <a16:creationId id="{27E770B7-8AC1-8929-E1F9-0FF5A06BBC8D}"/>
                </a:ext>
              </a:extLst>
            </p:cNvPr>
            <p:cNvGrpSpPr/>
            <p:nvPr/>
          </p:nvGrpSpPr>
          <p:grpSpPr>
            <a:xfrm>
              <a:off x="3367612" y="4712678"/>
              <a:ext cx="4611190" cy="1453171"/>
              <a:chOff x="3367612" y="4712678"/>
              <a:chExt cx="4611190" cy="1453171"/>
            </a:xfrm>
          </p:grpSpPr>
          <p:sp>
            <p:nvSpPr>
              <p:cNvPr id="23" name="IconBackground3" descr="82c3b75a-952a-419b-a0bb-797fc077f69f">
                <a:extLst>
                  <a:ext uri="{FF2B5EF4-FFF2-40B4-BE49-F238E27FC236}">
                    <a16:creationId id="{2C426711-4F41-46E3-902C-5BDBC1AF1596}"/>
                  </a:ext>
                </a:extLst>
              </p:cNvPr>
              <p:cNvSpPr/>
              <p:nvPr/>
            </p:nvSpPr>
            <p:spPr>
              <a:xfrm>
                <a:off x="3367612" y="4747698"/>
                <a:ext cx="706000" cy="706000"/>
              </a:xfrm>
              <a:prstGeom prst="ellipse">
                <a:avLst/>
              </a:prstGeom>
              <a:solidFill>
                <a:schemeClr val="tx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Icon3" descr="e5a9f59e-d7c9-4052-916a-6cddfa355798">
                <a:extLst>
                  <a:ext uri="{FF2B5EF4-FFF2-40B4-BE49-F238E27FC236}">
                    <a16:creationId id="{24D638C8-CDED-485C-B1CF-55B19F629FEF}"/>
                  </a:ext>
                </a:extLst>
              </p:cNvPr>
              <p:cNvSpPr/>
              <p:nvPr/>
            </p:nvSpPr>
            <p:spPr>
              <a:xfrm>
                <a:off x="3513470" y="4901183"/>
                <a:ext cx="414284" cy="399032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h="598324" w="597921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" name="Text3" descr="1eb90d19-c33f-4b9e-a572-7d0541541c51">
                <a:extLst>
                  <a:ext uri="{FF2B5EF4-FFF2-40B4-BE49-F238E27FC236}">
                    <a16:creationId id="{6C0D1043-BDB6-4CB5-B798-53BDBB720A2B}"/>
                  </a:ext>
                </a:extLst>
              </p:cNvPr>
              <p:cNvSpPr/>
              <p:nvPr/>
            </p:nvSpPr>
            <p:spPr>
              <a:xfrm>
                <a:off x="4848145" y="5296626"/>
                <a:ext cx="3130657" cy="8692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altLang="en-US" dirty="0" lang="zh-CN" sz="1200"/>
                  <a:t/>
                </a:r>
                <a:endParaRPr dirty="0" lang="en-US"/>
              </a:p>
            </p:txBody>
          </p:sp>
          <p:sp>
            <p:nvSpPr>
              <p:cNvPr id="15" name="Bullet3" descr="6e124fc7-b5b8-4880-b1b7-c03ccf0880ad">
                <a:extLst>
                  <a:ext uri="{FF2B5EF4-FFF2-40B4-BE49-F238E27FC236}">
                    <a16:creationId id="{90C11038-85D8-4F7F-9D74-61E2F8593D6F}"/>
                  </a:ext>
                </a:extLst>
              </p:cNvPr>
              <p:cNvSpPr/>
              <p:nvPr/>
            </p:nvSpPr>
            <p:spPr>
              <a:xfrm>
                <a:off x="4848145" y="4712678"/>
                <a:ext cx="3130657" cy="5605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altLang="en-US" dirty="0" lang="zh-CN" b="1"/>
                  <a:t>三农发展的未来展望</a:t>
                </a:r>
                <a:endParaRPr dirty="0" lang="en-US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" descr="7d8c3653-c2ee-4921-a9c5-d0bc3e7d6c1e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三农发展的历史脉络</a:t>
            </a:r>
            <a:endParaRPr dirty="0" lang="en-US"/>
          </a:p>
        </p:txBody>
      </p:sp>
      <p:sp>
        <p:nvSpPr>
          <p:cNvPr id="25" name="" descr="e4ab89fa-5178-47a2-8164-75f0ad600d17"/>
          <p:cNvSpPr/>
          <p:nvPr>
            <p:ph type="body" idx="1"/>
          </p:nvPr>
        </p:nvSpPr>
        <p:spPr/>
        <p:txBody>
          <a:bodyPr/>
          <a:lstStyle/>
          <a:p>
            <a:pPr/>
            <a:r>
              <a:rPr altLang="en-US" dirty="0" lang="zh-CN"/>
              <a:t>回顾三农领域的重要发展阶段</a:t>
            </a:r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传统农业的起源与特点</a:t>
            </a:r>
            <a:endParaRPr dirty="0" lang="en-US"/>
          </a:p>
        </p:txBody>
      </p:sp>
      <p:grpSp>
        <p:nvGrpSpPr>
          <p:cNvPr id="23" name="61ce3926-92d1-4ce3-bb97-c514787fe11b.source.3.zh-Hans.pptx" descr="1948790a-41fa-414b-ade0-2d59beda53dd">
            <a:extLst>
              <a:ext uri="{FF2B5EF4-FFF2-40B4-BE49-F238E27FC236}">
                <a16:creationId id="{7445852D-73E4-E915-1938-AEA22A7DBA0E}"/>
              </a:ext>
            </a:extLst>
          </p:cNvPr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113" name="Title" descr="3e69c97d-7337-4c0b-80df-098e7110e684">
              <a:extLst>
                <a:ext uri="{FF2B5EF4-FFF2-40B4-BE49-F238E27FC236}">
                  <a16:creationId id="{7B10221B-0948-5EAA-9F76-F8C5250100F9}"/>
                </a:ext>
              </a:extLst>
            </p:cNvPr>
            <p:cNvSpPr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vert="horz" wrap="square" rtlCol="0" anchor="t" anchorCtr="1">
              <a:normAutofit/>
            </a:bodyPr>
            <a:lstStyle/>
            <a:p>
              <a:pPr algn="ctr"/>
              <a:r>
                <a:rPr altLang="en-US" dirty="0" lang="zh-CN" b="1" sz="24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rPr>
                <a:t>了解古代农业的初始形态</a:t>
              </a:r>
              <a:endParaRPr dirty="0" lang="en-US"/>
            </a:p>
          </p:txBody>
        </p:sp>
        <p:grpSp>
          <p:nvGrpSpPr>
            <p:cNvPr id="22" name="组合 21" descr="14427834-8b7a-4ee6-9dc9-fdb5979311bf">
              <a:extLst>
                <a:ext uri="{FF2B5EF4-FFF2-40B4-BE49-F238E27FC236}">
                  <a16:creationId id="{34C3EFD7-2E22-598E-6534-AB26F94AF01F}"/>
                </a:ext>
              </a:extLst>
            </p:cNvPr>
            <p:cNvGrpSpPr/>
            <p:nvPr/>
          </p:nvGrpSpPr>
          <p:grpSpPr>
            <a:xfrm>
              <a:off x="671512" y="1664847"/>
              <a:ext cx="2986210" cy="4469253"/>
              <a:chOff x="671512" y="1664847"/>
              <a:chExt cx="2986210" cy="4469253"/>
            </a:xfrm>
          </p:grpSpPr>
          <p:sp>
            <p:nvSpPr>
              <p:cNvPr id="4" name="任意多边形: 形状 3" descr="45c3c64d-f272-4af7-9268-c5373dda2e5e">
                <a:extLst>
                  <a:ext uri="{FF2B5EF4-FFF2-40B4-BE49-F238E27FC236}">
                    <a16:creationId id="{86B73A08-25BF-DE40-6BDE-C68203C68B36}"/>
                  </a:ext>
                </a:extLst>
              </p:cNvPr>
              <p:cNvSpPr/>
              <p:nvPr/>
            </p:nvSpPr>
            <p:spPr>
              <a:xfrm flipH="1">
                <a:off x="994947" y="1664847"/>
                <a:ext cx="721549" cy="1001001"/>
              </a:xfrm>
              <a:custGeom>
                <a:avLst/>
                <a:gdLst>
                  <a:gd name="connsiteX0" fmla="*/ 308330 w 861347"/>
                  <a:gd name="connsiteY0" fmla="*/ 1048184 h 1194940"/>
                  <a:gd name="connsiteX1" fmla="*/ 245561 w 861347"/>
                  <a:gd name="connsiteY1" fmla="*/ 969221 h 1194940"/>
                  <a:gd name="connsiteX2" fmla="*/ 144882 w 861347"/>
                  <a:gd name="connsiteY2" fmla="*/ 934551 h 1194940"/>
                  <a:gd name="connsiteX3" fmla="*/ 27724 w 861347"/>
                  <a:gd name="connsiteY3" fmla="*/ 801962 h 1194940"/>
                  <a:gd name="connsiteX4" fmla="*/ -851 w 861347"/>
                  <a:gd name="connsiteY4" fmla="*/ 623750 h 1194940"/>
                  <a:gd name="connsiteX5" fmla="*/ 61443 w 861347"/>
                  <a:gd name="connsiteY5" fmla="*/ 285612 h 1194940"/>
                  <a:gd name="connsiteX6" fmla="*/ 295186 w 861347"/>
                  <a:gd name="connsiteY6" fmla="*/ 39677 h 1194940"/>
                  <a:gd name="connsiteX7" fmla="*/ 564076 w 861347"/>
                  <a:gd name="connsiteY7" fmla="*/ 3958 h 1194940"/>
                  <a:gd name="connsiteX8" fmla="*/ 677044 w 861347"/>
                  <a:gd name="connsiteY8" fmla="*/ 34533 h 1194940"/>
                  <a:gd name="connsiteX9" fmla="*/ 827920 w 861347"/>
                  <a:gd name="connsiteY9" fmla="*/ 226748 h 1194940"/>
                  <a:gd name="connsiteX10" fmla="*/ 767531 w 861347"/>
                  <a:gd name="connsiteY10" fmla="*/ 656420 h 1194940"/>
                  <a:gd name="connsiteX11" fmla="*/ 703427 w 861347"/>
                  <a:gd name="connsiteY11" fmla="*/ 736430 h 1194940"/>
                  <a:gd name="connsiteX12" fmla="*/ 705524 w 861347"/>
                  <a:gd name="connsiteY12" fmla="*/ 904166 h 1194940"/>
                  <a:gd name="connsiteX13" fmla="*/ 605987 w 861347"/>
                  <a:gd name="connsiteY13" fmla="*/ 981509 h 1194940"/>
                  <a:gd name="connsiteX14" fmla="*/ 560172 w 861347"/>
                  <a:gd name="connsiteY14" fmla="*/ 1078473 h 1194940"/>
                  <a:gd name="connsiteX15" fmla="*/ 503022 w 861347"/>
                  <a:gd name="connsiteY15" fmla="*/ 1166008 h 1194940"/>
                  <a:gd name="connsiteX16" fmla="*/ 341097 w 861347"/>
                  <a:gd name="connsiteY16" fmla="*/ 1162198 h 1194940"/>
                  <a:gd name="connsiteX17" fmla="*/ 306044 w 861347"/>
                  <a:gd name="connsiteY17" fmla="*/ 1114573 h 1194940"/>
                  <a:gd name="connsiteX18" fmla="*/ 308330 w 861347"/>
                  <a:gd name="connsiteY18" fmla="*/ 1048184 h 119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h="1194940" w="861347">
                    <a:moveTo>
                      <a:pt x="308330" y="1048184"/>
                    </a:moveTo>
                    <a:cubicBezTo>
                      <a:pt x="308330" y="1012656"/>
                      <a:pt x="277946" y="983890"/>
                      <a:pt x="245561" y="969221"/>
                    </a:cubicBezTo>
                    <a:cubicBezTo>
                      <a:pt x="213176" y="954553"/>
                      <a:pt x="177171" y="949314"/>
                      <a:pt x="144882" y="934551"/>
                    </a:cubicBezTo>
                    <a:cubicBezTo>
                      <a:pt x="89827" y="909500"/>
                      <a:pt x="49632" y="858351"/>
                      <a:pt x="27724" y="801962"/>
                    </a:cubicBezTo>
                    <a:cubicBezTo>
                      <a:pt x="5816" y="745575"/>
                      <a:pt x="6" y="684234"/>
                      <a:pt x="-851" y="623750"/>
                    </a:cubicBezTo>
                    <a:cubicBezTo>
                      <a:pt x="-2280" y="508211"/>
                      <a:pt x="13913" y="390959"/>
                      <a:pt x="61443" y="285612"/>
                    </a:cubicBezTo>
                    <a:cubicBezTo>
                      <a:pt x="108973" y="180266"/>
                      <a:pt x="190031" y="87683"/>
                      <a:pt x="295186" y="39677"/>
                    </a:cubicBezTo>
                    <a:cubicBezTo>
                      <a:pt x="378434" y="1577"/>
                      <a:pt x="473113" y="-6900"/>
                      <a:pt x="564076" y="3958"/>
                    </a:cubicBezTo>
                    <a:cubicBezTo>
                      <a:pt x="603225" y="7492"/>
                      <a:pt x="641420" y="17836"/>
                      <a:pt x="677044" y="34533"/>
                    </a:cubicBezTo>
                    <a:cubicBezTo>
                      <a:pt x="751529" y="72633"/>
                      <a:pt x="799154" y="148833"/>
                      <a:pt x="827920" y="226748"/>
                    </a:cubicBezTo>
                    <a:cubicBezTo>
                      <a:pt x="880688" y="370099"/>
                      <a:pt x="874973" y="547836"/>
                      <a:pt x="767531" y="656420"/>
                    </a:cubicBezTo>
                    <a:cubicBezTo>
                      <a:pt x="743242" y="680995"/>
                      <a:pt x="713238" y="703284"/>
                      <a:pt x="703427" y="736430"/>
                    </a:cubicBezTo>
                    <a:cubicBezTo>
                      <a:pt x="687235" y="791009"/>
                      <a:pt x="732002" y="853874"/>
                      <a:pt x="705524" y="904166"/>
                    </a:cubicBezTo>
                    <a:cubicBezTo>
                      <a:pt x="685615" y="941694"/>
                      <a:pt x="635800" y="951314"/>
                      <a:pt x="605987" y="981509"/>
                    </a:cubicBezTo>
                    <a:cubicBezTo>
                      <a:pt x="580079" y="1007607"/>
                      <a:pt x="572174" y="1045040"/>
                      <a:pt x="560172" y="1078473"/>
                    </a:cubicBezTo>
                    <a:cubicBezTo>
                      <a:pt x="548552" y="1111878"/>
                      <a:pt x="528930" y="1141929"/>
                      <a:pt x="503022" y="1166008"/>
                    </a:cubicBezTo>
                    <a:cubicBezTo>
                      <a:pt x="453587" y="1210204"/>
                      <a:pt x="391865" y="1198393"/>
                      <a:pt x="341097" y="1162198"/>
                    </a:cubicBezTo>
                    <a:cubicBezTo>
                      <a:pt x="324333" y="1150825"/>
                      <a:pt x="311950" y="1134004"/>
                      <a:pt x="306044" y="1114573"/>
                    </a:cubicBezTo>
                    <a:cubicBezTo>
                      <a:pt x="299568" y="1091808"/>
                      <a:pt x="308330" y="1071234"/>
                      <a:pt x="308330" y="1048184"/>
                    </a:cubicBezTo>
                    <a:close/>
                  </a:path>
                </a:pathLst>
              </a:custGeom>
              <a:solidFill>
                <a:srgbClr val="FFC94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5" name="任意多边形: 形状 4" descr="a0b67e19-1203-4f2d-893d-f7faf95d7120">
                <a:extLst>
                  <a:ext uri="{FF2B5EF4-FFF2-40B4-BE49-F238E27FC236}">
                    <a16:creationId id="{C640B04D-1B6D-8208-CD80-2F7D71343E4E}"/>
                  </a:ext>
                </a:extLst>
              </p:cNvPr>
              <p:cNvSpPr/>
              <p:nvPr/>
            </p:nvSpPr>
            <p:spPr>
              <a:xfrm flipH="1">
                <a:off x="843369" y="1684193"/>
                <a:ext cx="800974" cy="1778387"/>
              </a:xfrm>
              <a:custGeom>
                <a:avLst/>
                <a:gdLst>
                  <a:gd name="connsiteX0" fmla="*/ 190575 w 956159"/>
                  <a:gd name="connsiteY0" fmla="*/ 716860 h 2122943"/>
                  <a:gd name="connsiteX1" fmla="*/ 438225 w 956159"/>
                  <a:gd name="connsiteY1" fmla="*/ 547029 h 2122943"/>
                  <a:gd name="connsiteX2" fmla="*/ 494612 w 956159"/>
                  <a:gd name="connsiteY2" fmla="*/ 393772 h 2122943"/>
                  <a:gd name="connsiteX3" fmla="*/ 397076 w 956159"/>
                  <a:gd name="connsiteY3" fmla="*/ 310905 h 2122943"/>
                  <a:gd name="connsiteX4" fmla="*/ 305161 w 956159"/>
                  <a:gd name="connsiteY4" fmla="*/ 427872 h 2122943"/>
                  <a:gd name="connsiteX5" fmla="*/ 279252 w 956159"/>
                  <a:gd name="connsiteY5" fmla="*/ 603798 h 2122943"/>
                  <a:gd name="connsiteX6" fmla="*/ 360500 w 956159"/>
                  <a:gd name="connsiteY6" fmla="*/ 719432 h 2122943"/>
                  <a:gd name="connsiteX7" fmla="*/ 509090 w 956159"/>
                  <a:gd name="connsiteY7" fmla="*/ 708573 h 2122943"/>
                  <a:gd name="connsiteX8" fmla="*/ 626629 w 956159"/>
                  <a:gd name="connsiteY8" fmla="*/ 586844 h 2122943"/>
                  <a:gd name="connsiteX9" fmla="*/ 668063 w 956159"/>
                  <a:gd name="connsiteY9" fmla="*/ 510644 h 2122943"/>
                  <a:gd name="connsiteX10" fmla="*/ 694066 w 956159"/>
                  <a:gd name="connsiteY10" fmla="*/ 432729 h 2122943"/>
                  <a:gd name="connsiteX11" fmla="*/ 677779 w 956159"/>
                  <a:gd name="connsiteY11" fmla="*/ 363959 h 2122943"/>
                  <a:gd name="connsiteX12" fmla="*/ 615008 w 956159"/>
                  <a:gd name="connsiteY12" fmla="*/ 350719 h 2122943"/>
                  <a:gd name="connsiteX13" fmla="*/ 525283 w 956159"/>
                  <a:gd name="connsiteY13" fmla="*/ 482450 h 2122943"/>
                  <a:gd name="connsiteX14" fmla="*/ 544333 w 956159"/>
                  <a:gd name="connsiteY14" fmla="*/ 761818 h 2122943"/>
                  <a:gd name="connsiteX15" fmla="*/ 676350 w 956159"/>
                  <a:gd name="connsiteY15" fmla="*/ 793727 h 2122943"/>
                  <a:gd name="connsiteX16" fmla="*/ 809700 w 956159"/>
                  <a:gd name="connsiteY16" fmla="*/ 700382 h 2122943"/>
                  <a:gd name="connsiteX17" fmla="*/ 950003 w 956159"/>
                  <a:gd name="connsiteY17" fmla="*/ 400440 h 2122943"/>
                  <a:gd name="connsiteX18" fmla="*/ 938763 w 956159"/>
                  <a:gd name="connsiteY18" fmla="*/ 227752 h 2122943"/>
                  <a:gd name="connsiteX19" fmla="*/ 840465 w 956159"/>
                  <a:gd name="connsiteY19" fmla="*/ 101164 h 2122943"/>
                  <a:gd name="connsiteX20" fmla="*/ 287349 w 956159"/>
                  <a:gd name="connsiteY20" fmla="*/ 56302 h 2122943"/>
                  <a:gd name="connsiteX21" fmla="*/ 79418 w 956159"/>
                  <a:gd name="connsiteY21" fmla="*/ 275377 h 2122943"/>
                  <a:gd name="connsiteX22" fmla="*/ 23410 w 956159"/>
                  <a:gd name="connsiteY22" fmla="*/ 437968 h 2122943"/>
                  <a:gd name="connsiteX23" fmla="*/ -402 w 956159"/>
                  <a:gd name="connsiteY23" fmla="*/ 595321 h 2122943"/>
                  <a:gd name="connsiteX24" fmla="*/ 107326 w 956159"/>
                  <a:gd name="connsiteY24" fmla="*/ 848781 h 2122943"/>
                  <a:gd name="connsiteX25" fmla="*/ 254392 w 956159"/>
                  <a:gd name="connsiteY25" fmla="*/ 924410 h 2122943"/>
                  <a:gd name="connsiteX26" fmla="*/ 288968 w 956159"/>
                  <a:gd name="connsiteY26" fmla="*/ 988037 h 2122943"/>
                  <a:gd name="connsiteX27" fmla="*/ 279443 w 956159"/>
                  <a:gd name="connsiteY27" fmla="*/ 1058903 h 2122943"/>
                  <a:gd name="connsiteX28" fmla="*/ 292396 w 956159"/>
                  <a:gd name="connsiteY28" fmla="*/ 1181871 h 2122943"/>
                  <a:gd name="connsiteX29" fmla="*/ 356024 w 956159"/>
                  <a:gd name="connsiteY29" fmla="*/ 1223685 h 2122943"/>
                  <a:gd name="connsiteX30" fmla="*/ 371168 w 956159"/>
                  <a:gd name="connsiteY30" fmla="*/ 1279121 h 2122943"/>
                  <a:gd name="connsiteX31" fmla="*/ 197146 w 956159"/>
                  <a:gd name="connsiteY31" fmla="*/ 1517246 h 2122943"/>
                  <a:gd name="connsiteX32" fmla="*/ 194194 w 956159"/>
                  <a:gd name="connsiteY32" fmla="*/ 1673647 h 2122943"/>
                  <a:gd name="connsiteX33" fmla="*/ 298017 w 956159"/>
                  <a:gd name="connsiteY33" fmla="*/ 1807854 h 2122943"/>
                  <a:gd name="connsiteX34" fmla="*/ 251154 w 956159"/>
                  <a:gd name="connsiteY34" fmla="*/ 2074554 h 2122943"/>
                  <a:gd name="connsiteX35" fmla="*/ 126186 w 956159"/>
                  <a:gd name="connsiteY35" fmla="*/ 2083412 h 2122943"/>
                  <a:gd name="connsiteX36" fmla="*/ 112089 w 956159"/>
                  <a:gd name="connsiteY36" fmla="*/ 2107606 h 2122943"/>
                  <a:gd name="connsiteX37" fmla="*/ 331735 w 956159"/>
                  <a:gd name="connsiteY37" fmla="*/ 2035882 h 2122943"/>
                  <a:gd name="connsiteX38" fmla="*/ 304018 w 956159"/>
                  <a:gd name="connsiteY38" fmla="*/ 1766801 h 2122943"/>
                  <a:gd name="connsiteX39" fmla="*/ 211434 w 956159"/>
                  <a:gd name="connsiteY39" fmla="*/ 1639452 h 2122943"/>
                  <a:gd name="connsiteX40" fmla="*/ 243628 w 956159"/>
                  <a:gd name="connsiteY40" fmla="*/ 1496577 h 2122943"/>
                  <a:gd name="connsiteX41" fmla="*/ 349832 w 956159"/>
                  <a:gd name="connsiteY41" fmla="*/ 1392849 h 2122943"/>
                  <a:gd name="connsiteX42" fmla="*/ 399172 w 956159"/>
                  <a:gd name="connsiteY42" fmla="*/ 1278549 h 2122943"/>
                  <a:gd name="connsiteX43" fmla="*/ 346308 w 956159"/>
                  <a:gd name="connsiteY43" fmla="*/ 1181204 h 2122943"/>
                  <a:gd name="connsiteX44" fmla="*/ 299445 w 956159"/>
                  <a:gd name="connsiteY44" fmla="*/ 1139865 h 2122943"/>
                  <a:gd name="connsiteX45" fmla="*/ 302969 w 956159"/>
                  <a:gd name="connsiteY45" fmla="*/ 1080906 h 2122943"/>
                  <a:gd name="connsiteX46" fmla="*/ 308113 w 956159"/>
                  <a:gd name="connsiteY46" fmla="*/ 950128 h 2122943"/>
                  <a:gd name="connsiteX47" fmla="*/ 202100 w 956159"/>
                  <a:gd name="connsiteY47" fmla="*/ 860497 h 2122943"/>
                  <a:gd name="connsiteX48" fmla="*/ 73798 w 956159"/>
                  <a:gd name="connsiteY48" fmla="*/ 784297 h 2122943"/>
                  <a:gd name="connsiteX49" fmla="*/ 28840 w 956159"/>
                  <a:gd name="connsiteY49" fmla="*/ 661425 h 2122943"/>
                  <a:gd name="connsiteX50" fmla="*/ 35126 w 956159"/>
                  <a:gd name="connsiteY50" fmla="*/ 522360 h 2122943"/>
                  <a:gd name="connsiteX51" fmla="*/ 71417 w 956159"/>
                  <a:gd name="connsiteY51" fmla="*/ 369103 h 2122943"/>
                  <a:gd name="connsiteX52" fmla="*/ 237818 w 956159"/>
                  <a:gd name="connsiteY52" fmla="*/ 119738 h 2122943"/>
                  <a:gd name="connsiteX53" fmla="*/ 483278 w 956159"/>
                  <a:gd name="connsiteY53" fmla="*/ 29251 h 2122943"/>
                  <a:gd name="connsiteX54" fmla="*/ 744263 w 956159"/>
                  <a:gd name="connsiteY54" fmla="*/ 75256 h 2122943"/>
                  <a:gd name="connsiteX55" fmla="*/ 862944 w 956159"/>
                  <a:gd name="connsiteY55" fmla="*/ 158124 h 2122943"/>
                  <a:gd name="connsiteX56" fmla="*/ 925714 w 956159"/>
                  <a:gd name="connsiteY56" fmla="*/ 303761 h 2122943"/>
                  <a:gd name="connsiteX57" fmla="*/ 845132 w 956159"/>
                  <a:gd name="connsiteY57" fmla="*/ 606561 h 2122943"/>
                  <a:gd name="connsiteX58" fmla="*/ 743406 w 956159"/>
                  <a:gd name="connsiteY58" fmla="*/ 725528 h 2122943"/>
                  <a:gd name="connsiteX59" fmla="*/ 604340 w 956159"/>
                  <a:gd name="connsiteY59" fmla="*/ 767247 h 2122943"/>
                  <a:gd name="connsiteX60" fmla="*/ 536618 w 956159"/>
                  <a:gd name="connsiteY60" fmla="*/ 547696 h 2122943"/>
                  <a:gd name="connsiteX61" fmla="*/ 561478 w 956159"/>
                  <a:gd name="connsiteY61" fmla="*/ 461971 h 2122943"/>
                  <a:gd name="connsiteX62" fmla="*/ 601102 w 956159"/>
                  <a:gd name="connsiteY62" fmla="*/ 389200 h 2122943"/>
                  <a:gd name="connsiteX63" fmla="*/ 660729 w 956159"/>
                  <a:gd name="connsiteY63" fmla="*/ 385867 h 2122943"/>
                  <a:gd name="connsiteX64" fmla="*/ 659967 w 956159"/>
                  <a:gd name="connsiteY64" fmla="*/ 453018 h 2122943"/>
                  <a:gd name="connsiteX65" fmla="*/ 584910 w 956159"/>
                  <a:gd name="connsiteY65" fmla="*/ 597512 h 2122943"/>
                  <a:gd name="connsiteX66" fmla="*/ 461656 w 956159"/>
                  <a:gd name="connsiteY66" fmla="*/ 700287 h 2122943"/>
                  <a:gd name="connsiteX67" fmla="*/ 336306 w 956159"/>
                  <a:gd name="connsiteY67" fmla="*/ 662187 h 2122943"/>
                  <a:gd name="connsiteX68" fmla="*/ 306399 w 956159"/>
                  <a:gd name="connsiteY68" fmla="*/ 518454 h 2122943"/>
                  <a:gd name="connsiteX69" fmla="*/ 333736 w 956159"/>
                  <a:gd name="connsiteY69" fmla="*/ 431491 h 2122943"/>
                  <a:gd name="connsiteX70" fmla="*/ 368692 w 956159"/>
                  <a:gd name="connsiteY70" fmla="*/ 364816 h 2122943"/>
                  <a:gd name="connsiteX71" fmla="*/ 425842 w 956159"/>
                  <a:gd name="connsiteY71" fmla="*/ 338337 h 2122943"/>
                  <a:gd name="connsiteX72" fmla="*/ 466609 w 956159"/>
                  <a:gd name="connsiteY72" fmla="*/ 390248 h 2122943"/>
                  <a:gd name="connsiteX73" fmla="*/ 413269 w 956159"/>
                  <a:gd name="connsiteY73" fmla="*/ 534647 h 2122943"/>
                  <a:gd name="connsiteX74" fmla="*/ 310019 w 956159"/>
                  <a:gd name="connsiteY74" fmla="*/ 634564 h 2122943"/>
                  <a:gd name="connsiteX75" fmla="*/ 183145 w 956159"/>
                  <a:gd name="connsiteY75" fmla="*/ 690095 h 2122943"/>
                  <a:gd name="connsiteX76" fmla="*/ 190575 w 956159"/>
                  <a:gd name="connsiteY76" fmla="*/ 717051 h 2122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h="2122943" w="956159">
                    <a:moveTo>
                      <a:pt x="190575" y="716860"/>
                    </a:moveTo>
                    <a:cubicBezTo>
                      <a:pt x="290969" y="692028"/>
                      <a:pt x="378884" y="631697"/>
                      <a:pt x="438225" y="547029"/>
                    </a:cubicBezTo>
                    <a:cubicBezTo>
                      <a:pt x="468229" y="504262"/>
                      <a:pt x="499470" y="447779"/>
                      <a:pt x="494612" y="393772"/>
                    </a:cubicBezTo>
                    <a:cubicBezTo>
                      <a:pt x="490231" y="346147"/>
                      <a:pt x="449083" y="297951"/>
                      <a:pt x="397076" y="310905"/>
                    </a:cubicBezTo>
                    <a:cubicBezTo>
                      <a:pt x="345070" y="323859"/>
                      <a:pt x="322972" y="385009"/>
                      <a:pt x="305161" y="427872"/>
                    </a:cubicBezTo>
                    <a:cubicBezTo>
                      <a:pt x="282300" y="482831"/>
                      <a:pt x="266489" y="544267"/>
                      <a:pt x="279252" y="603798"/>
                    </a:cubicBezTo>
                    <a:cubicBezTo>
                      <a:pt x="289254" y="650471"/>
                      <a:pt x="318019" y="696096"/>
                      <a:pt x="360500" y="719432"/>
                    </a:cubicBezTo>
                    <a:cubicBezTo>
                      <a:pt x="408125" y="745626"/>
                      <a:pt x="464037" y="736101"/>
                      <a:pt x="509090" y="708573"/>
                    </a:cubicBezTo>
                    <a:cubicBezTo>
                      <a:pt x="557383" y="679141"/>
                      <a:pt x="595769" y="633612"/>
                      <a:pt x="626629" y="586844"/>
                    </a:cubicBezTo>
                    <a:cubicBezTo>
                      <a:pt x="642535" y="562651"/>
                      <a:pt x="656443" y="537161"/>
                      <a:pt x="668063" y="510644"/>
                    </a:cubicBezTo>
                    <a:cubicBezTo>
                      <a:pt x="679874" y="485841"/>
                      <a:pt x="688637" y="459676"/>
                      <a:pt x="694066" y="432729"/>
                    </a:cubicBezTo>
                    <a:cubicBezTo>
                      <a:pt x="697972" y="408631"/>
                      <a:pt x="696161" y="381961"/>
                      <a:pt x="677779" y="363959"/>
                    </a:cubicBezTo>
                    <a:cubicBezTo>
                      <a:pt x="660729" y="348681"/>
                      <a:pt x="636821" y="343633"/>
                      <a:pt x="615008" y="350719"/>
                    </a:cubicBezTo>
                    <a:cubicBezTo>
                      <a:pt x="560239" y="366436"/>
                      <a:pt x="540523" y="434539"/>
                      <a:pt x="525283" y="482450"/>
                    </a:cubicBezTo>
                    <a:cubicBezTo>
                      <a:pt x="498231" y="567699"/>
                      <a:pt x="475372" y="688761"/>
                      <a:pt x="544333" y="761818"/>
                    </a:cubicBezTo>
                    <a:cubicBezTo>
                      <a:pt x="578337" y="797918"/>
                      <a:pt x="630058" y="807157"/>
                      <a:pt x="676350" y="793727"/>
                    </a:cubicBezTo>
                    <a:cubicBezTo>
                      <a:pt x="729594" y="778296"/>
                      <a:pt x="773695" y="740959"/>
                      <a:pt x="809700" y="700382"/>
                    </a:cubicBezTo>
                    <a:cubicBezTo>
                      <a:pt x="884947" y="616391"/>
                      <a:pt x="933811" y="512054"/>
                      <a:pt x="950003" y="400440"/>
                    </a:cubicBezTo>
                    <a:cubicBezTo>
                      <a:pt x="958099" y="343290"/>
                      <a:pt x="958480" y="282806"/>
                      <a:pt x="938763" y="227752"/>
                    </a:cubicBezTo>
                    <a:cubicBezTo>
                      <a:pt x="918951" y="176917"/>
                      <a:pt x="884852" y="132940"/>
                      <a:pt x="840465" y="101164"/>
                    </a:cubicBezTo>
                    <a:cubicBezTo>
                      <a:pt x="685684" y="-17041"/>
                      <a:pt x="459465" y="-32186"/>
                      <a:pt x="287349" y="56302"/>
                    </a:cubicBezTo>
                    <a:cubicBezTo>
                      <a:pt x="196003" y="104679"/>
                      <a:pt x="122947" y="181622"/>
                      <a:pt x="79418" y="275377"/>
                    </a:cubicBezTo>
                    <a:cubicBezTo>
                      <a:pt x="54843" y="327335"/>
                      <a:pt x="35984" y="381866"/>
                      <a:pt x="23410" y="437968"/>
                    </a:cubicBezTo>
                    <a:cubicBezTo>
                      <a:pt x="10743" y="489594"/>
                      <a:pt x="2742" y="542257"/>
                      <a:pt x="-402" y="595321"/>
                    </a:cubicBezTo>
                    <a:cubicBezTo>
                      <a:pt x="-4879" y="691810"/>
                      <a:pt x="17696" y="796870"/>
                      <a:pt x="107326" y="848781"/>
                    </a:cubicBezTo>
                    <a:cubicBezTo>
                      <a:pt x="154951" y="876309"/>
                      <a:pt x="212672" y="886881"/>
                      <a:pt x="254392" y="924410"/>
                    </a:cubicBezTo>
                    <a:cubicBezTo>
                      <a:pt x="273823" y="940269"/>
                      <a:pt x="286206" y="963120"/>
                      <a:pt x="288968" y="988037"/>
                    </a:cubicBezTo>
                    <a:cubicBezTo>
                      <a:pt x="289254" y="1012002"/>
                      <a:pt x="286111" y="1035872"/>
                      <a:pt x="279443" y="1058903"/>
                    </a:cubicBezTo>
                    <a:cubicBezTo>
                      <a:pt x="269918" y="1099384"/>
                      <a:pt x="258393" y="1149200"/>
                      <a:pt x="292396" y="1181871"/>
                    </a:cubicBezTo>
                    <a:cubicBezTo>
                      <a:pt x="311446" y="1199778"/>
                      <a:pt x="339355" y="1203588"/>
                      <a:pt x="356024" y="1223685"/>
                    </a:cubicBezTo>
                    <a:cubicBezTo>
                      <a:pt x="367835" y="1239611"/>
                      <a:pt x="373264" y="1259395"/>
                      <a:pt x="371168" y="1279121"/>
                    </a:cubicBezTo>
                    <a:cubicBezTo>
                      <a:pt x="365454" y="1387611"/>
                      <a:pt x="241724" y="1428663"/>
                      <a:pt x="197146" y="1517246"/>
                    </a:cubicBezTo>
                    <a:cubicBezTo>
                      <a:pt x="172858" y="1566319"/>
                      <a:pt x="171715" y="1623697"/>
                      <a:pt x="194194" y="1673647"/>
                    </a:cubicBezTo>
                    <a:cubicBezTo>
                      <a:pt x="217721" y="1726129"/>
                      <a:pt x="268775" y="1759372"/>
                      <a:pt x="298017" y="1807854"/>
                    </a:cubicBezTo>
                    <a:cubicBezTo>
                      <a:pt x="350404" y="1895484"/>
                      <a:pt x="348119" y="2019785"/>
                      <a:pt x="251154" y="2074554"/>
                    </a:cubicBezTo>
                    <a:cubicBezTo>
                      <a:pt x="213054" y="2095985"/>
                      <a:pt x="166285" y="2103129"/>
                      <a:pt x="126186" y="2083412"/>
                    </a:cubicBezTo>
                    <a:cubicBezTo>
                      <a:pt x="110088" y="2075697"/>
                      <a:pt x="95896" y="2099795"/>
                      <a:pt x="112089" y="2107606"/>
                    </a:cubicBezTo>
                    <a:cubicBezTo>
                      <a:pt x="190765" y="2145706"/>
                      <a:pt x="286206" y="2106939"/>
                      <a:pt x="331735" y="2035882"/>
                    </a:cubicBezTo>
                    <a:cubicBezTo>
                      <a:pt x="384885" y="1953110"/>
                      <a:pt x="360310" y="1841000"/>
                      <a:pt x="304018" y="1766801"/>
                    </a:cubicBezTo>
                    <a:cubicBezTo>
                      <a:pt x="271823" y="1724701"/>
                      <a:pt x="226198" y="1692697"/>
                      <a:pt x="211434" y="1639452"/>
                    </a:cubicBezTo>
                    <a:cubicBezTo>
                      <a:pt x="197909" y="1589436"/>
                      <a:pt x="210006" y="1535982"/>
                      <a:pt x="243628" y="1496577"/>
                    </a:cubicBezTo>
                    <a:cubicBezTo>
                      <a:pt x="275157" y="1458477"/>
                      <a:pt x="316686" y="1429902"/>
                      <a:pt x="349832" y="1392849"/>
                    </a:cubicBezTo>
                    <a:cubicBezTo>
                      <a:pt x="378789" y="1361436"/>
                      <a:pt x="396124" y="1321136"/>
                      <a:pt x="399172" y="1278549"/>
                    </a:cubicBezTo>
                    <a:cubicBezTo>
                      <a:pt x="402887" y="1238383"/>
                      <a:pt x="382027" y="1199940"/>
                      <a:pt x="346308" y="1181204"/>
                    </a:cubicBezTo>
                    <a:cubicBezTo>
                      <a:pt x="326687" y="1171012"/>
                      <a:pt x="305636" y="1163297"/>
                      <a:pt x="299445" y="1139865"/>
                    </a:cubicBezTo>
                    <a:cubicBezTo>
                      <a:pt x="294397" y="1120815"/>
                      <a:pt x="298874" y="1099860"/>
                      <a:pt x="302969" y="1080906"/>
                    </a:cubicBezTo>
                    <a:cubicBezTo>
                      <a:pt x="312494" y="1038234"/>
                      <a:pt x="326211" y="992514"/>
                      <a:pt x="308113" y="950128"/>
                    </a:cubicBezTo>
                    <a:cubicBezTo>
                      <a:pt x="289063" y="905551"/>
                      <a:pt x="244771" y="878880"/>
                      <a:pt x="202100" y="860497"/>
                    </a:cubicBezTo>
                    <a:cubicBezTo>
                      <a:pt x="155808" y="840495"/>
                      <a:pt x="106850" y="824493"/>
                      <a:pt x="73798" y="784297"/>
                    </a:cubicBezTo>
                    <a:cubicBezTo>
                      <a:pt x="45794" y="749912"/>
                      <a:pt x="33126" y="704954"/>
                      <a:pt x="28840" y="661425"/>
                    </a:cubicBezTo>
                    <a:cubicBezTo>
                      <a:pt x="24935" y="614990"/>
                      <a:pt x="27125" y="568251"/>
                      <a:pt x="35126" y="522360"/>
                    </a:cubicBezTo>
                    <a:cubicBezTo>
                      <a:pt x="43128" y="470391"/>
                      <a:pt x="55319" y="419147"/>
                      <a:pt x="71417" y="369103"/>
                    </a:cubicBezTo>
                    <a:cubicBezTo>
                      <a:pt x="103135" y="272995"/>
                      <a:pt x="155808" y="181269"/>
                      <a:pt x="237818" y="119738"/>
                    </a:cubicBezTo>
                    <a:cubicBezTo>
                      <a:pt x="309542" y="67141"/>
                      <a:pt x="394599" y="35784"/>
                      <a:pt x="483278" y="29251"/>
                    </a:cubicBezTo>
                    <a:cubicBezTo>
                      <a:pt x="572813" y="21497"/>
                      <a:pt x="662824" y="37356"/>
                      <a:pt x="744263" y="75256"/>
                    </a:cubicBezTo>
                    <a:cubicBezTo>
                      <a:pt x="788650" y="95306"/>
                      <a:pt x="828845" y="123405"/>
                      <a:pt x="862944" y="158124"/>
                    </a:cubicBezTo>
                    <a:cubicBezTo>
                      <a:pt x="900092" y="197948"/>
                      <a:pt x="922285" y="249421"/>
                      <a:pt x="925714" y="303761"/>
                    </a:cubicBezTo>
                    <a:cubicBezTo>
                      <a:pt x="934000" y="408536"/>
                      <a:pt x="900187" y="517978"/>
                      <a:pt x="845132" y="606561"/>
                    </a:cubicBezTo>
                    <a:cubicBezTo>
                      <a:pt x="818082" y="651585"/>
                      <a:pt x="783697" y="691790"/>
                      <a:pt x="743406" y="725528"/>
                    </a:cubicBezTo>
                    <a:cubicBezTo>
                      <a:pt x="705306" y="755913"/>
                      <a:pt x="653680" y="782678"/>
                      <a:pt x="604340" y="767247"/>
                    </a:cubicBezTo>
                    <a:cubicBezTo>
                      <a:pt x="516139" y="739911"/>
                      <a:pt x="520901" y="619038"/>
                      <a:pt x="536618" y="547696"/>
                    </a:cubicBezTo>
                    <a:cubicBezTo>
                      <a:pt x="543000" y="518607"/>
                      <a:pt x="551286" y="489975"/>
                      <a:pt x="561478" y="461971"/>
                    </a:cubicBezTo>
                    <a:cubicBezTo>
                      <a:pt x="571003" y="436635"/>
                      <a:pt x="580528" y="407869"/>
                      <a:pt x="601102" y="389200"/>
                    </a:cubicBezTo>
                    <a:cubicBezTo>
                      <a:pt x="616437" y="375198"/>
                      <a:pt x="645584" y="367102"/>
                      <a:pt x="660729" y="385867"/>
                    </a:cubicBezTo>
                    <a:cubicBezTo>
                      <a:pt x="675873" y="404631"/>
                      <a:pt x="666253" y="433492"/>
                      <a:pt x="659967" y="453018"/>
                    </a:cubicBezTo>
                    <a:cubicBezTo>
                      <a:pt x="643108" y="505005"/>
                      <a:pt x="617771" y="553830"/>
                      <a:pt x="584910" y="597512"/>
                    </a:cubicBezTo>
                    <a:cubicBezTo>
                      <a:pt x="553286" y="639517"/>
                      <a:pt x="512710" y="683237"/>
                      <a:pt x="461656" y="700287"/>
                    </a:cubicBezTo>
                    <a:cubicBezTo>
                      <a:pt x="416031" y="716565"/>
                      <a:pt x="365168" y="701096"/>
                      <a:pt x="336306" y="662187"/>
                    </a:cubicBezTo>
                    <a:cubicBezTo>
                      <a:pt x="304398" y="621420"/>
                      <a:pt x="297350" y="568365"/>
                      <a:pt x="306399" y="518454"/>
                    </a:cubicBezTo>
                    <a:cubicBezTo>
                      <a:pt x="312114" y="488517"/>
                      <a:pt x="321353" y="459333"/>
                      <a:pt x="333736" y="431491"/>
                    </a:cubicBezTo>
                    <a:cubicBezTo>
                      <a:pt x="342784" y="407984"/>
                      <a:pt x="354500" y="385609"/>
                      <a:pt x="368692" y="364816"/>
                    </a:cubicBezTo>
                    <a:cubicBezTo>
                      <a:pt x="381932" y="347195"/>
                      <a:pt x="402125" y="331384"/>
                      <a:pt x="425842" y="338337"/>
                    </a:cubicBezTo>
                    <a:cubicBezTo>
                      <a:pt x="448036" y="346652"/>
                      <a:pt x="463846" y="366683"/>
                      <a:pt x="466609" y="390248"/>
                    </a:cubicBezTo>
                    <a:cubicBezTo>
                      <a:pt x="474229" y="440540"/>
                      <a:pt x="441272" y="495023"/>
                      <a:pt x="413269" y="534647"/>
                    </a:cubicBezTo>
                    <a:cubicBezTo>
                      <a:pt x="385170" y="573947"/>
                      <a:pt x="350214" y="607809"/>
                      <a:pt x="310019" y="634564"/>
                    </a:cubicBezTo>
                    <a:cubicBezTo>
                      <a:pt x="271346" y="660434"/>
                      <a:pt x="228389" y="679236"/>
                      <a:pt x="183145" y="690095"/>
                    </a:cubicBezTo>
                    <a:cubicBezTo>
                      <a:pt x="165619" y="694381"/>
                      <a:pt x="173049" y="721242"/>
                      <a:pt x="190575" y="717051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6" name="任意多边形: 形状 5" descr="980ad2ec-98c0-4ff4-9cb0-96e1fa97a341">
                <a:extLst>
                  <a:ext uri="{FF2B5EF4-FFF2-40B4-BE49-F238E27FC236}">
                    <a16:creationId id="{A7B8F9D4-89D6-BBB1-1C24-5A3D5A1171B4}"/>
                  </a:ext>
                </a:extLst>
              </p:cNvPr>
              <p:cNvSpPr/>
              <p:nvPr/>
            </p:nvSpPr>
            <p:spPr>
              <a:xfrm flipH="1">
                <a:off x="1078153" y="2435581"/>
                <a:ext cx="190674" cy="259274"/>
              </a:xfrm>
              <a:custGeom>
                <a:avLst/>
                <a:gdLst>
                  <a:gd name="connsiteX0" fmla="*/ 12529 w 227616"/>
                  <a:gd name="connsiteY0" fmla="*/ 309099 h 309508"/>
                  <a:gd name="connsiteX1" fmla="*/ 82538 w 227616"/>
                  <a:gd name="connsiteY1" fmla="*/ 253283 h 309508"/>
                  <a:gd name="connsiteX2" fmla="*/ 99968 w 227616"/>
                  <a:gd name="connsiteY2" fmla="*/ 147555 h 309508"/>
                  <a:gd name="connsiteX3" fmla="*/ 121114 w 227616"/>
                  <a:gd name="connsiteY3" fmla="*/ 99930 h 309508"/>
                  <a:gd name="connsiteX4" fmla="*/ 161786 w 227616"/>
                  <a:gd name="connsiteY4" fmla="*/ 74593 h 309508"/>
                  <a:gd name="connsiteX5" fmla="*/ 225985 w 227616"/>
                  <a:gd name="connsiteY5" fmla="*/ 16777 h 309508"/>
                  <a:gd name="connsiteX6" fmla="*/ 199028 w 227616"/>
                  <a:gd name="connsiteY6" fmla="*/ 9347 h 309508"/>
                  <a:gd name="connsiteX7" fmla="*/ 136640 w 227616"/>
                  <a:gd name="connsiteY7" fmla="*/ 55924 h 309508"/>
                  <a:gd name="connsiteX8" fmla="*/ 77871 w 227616"/>
                  <a:gd name="connsiteY8" fmla="*/ 120313 h 309508"/>
                  <a:gd name="connsiteX9" fmla="*/ 64535 w 227616"/>
                  <a:gd name="connsiteY9" fmla="*/ 217088 h 309508"/>
                  <a:gd name="connsiteX10" fmla="*/ 12529 w 227616"/>
                  <a:gd name="connsiteY10" fmla="*/ 281095 h 309508"/>
                  <a:gd name="connsiteX11" fmla="*/ 12529 w 227616"/>
                  <a:gd name="connsiteY11" fmla="*/ 309004 h 309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h="309508" w="227616">
                    <a:moveTo>
                      <a:pt x="12529" y="309099"/>
                    </a:moveTo>
                    <a:cubicBezTo>
                      <a:pt x="46628" y="307956"/>
                      <a:pt x="69679" y="283191"/>
                      <a:pt x="82538" y="253283"/>
                    </a:cubicBezTo>
                    <a:cubicBezTo>
                      <a:pt x="96825" y="219278"/>
                      <a:pt x="93682" y="183179"/>
                      <a:pt x="99968" y="147555"/>
                    </a:cubicBezTo>
                    <a:cubicBezTo>
                      <a:pt x="102064" y="129905"/>
                      <a:pt x="109399" y="113293"/>
                      <a:pt x="121114" y="99930"/>
                    </a:cubicBezTo>
                    <a:cubicBezTo>
                      <a:pt x="133116" y="89205"/>
                      <a:pt x="146832" y="80632"/>
                      <a:pt x="161786" y="74593"/>
                    </a:cubicBezTo>
                    <a:cubicBezTo>
                      <a:pt x="188932" y="61449"/>
                      <a:pt x="216269" y="47447"/>
                      <a:pt x="225985" y="16777"/>
                    </a:cubicBezTo>
                    <a:cubicBezTo>
                      <a:pt x="231318" y="-464"/>
                      <a:pt x="204363" y="-7798"/>
                      <a:pt x="199028" y="9347"/>
                    </a:cubicBezTo>
                    <a:cubicBezTo>
                      <a:pt x="190837" y="35350"/>
                      <a:pt x="158547" y="44685"/>
                      <a:pt x="136640" y="55924"/>
                    </a:cubicBezTo>
                    <a:cubicBezTo>
                      <a:pt x="108922" y="68297"/>
                      <a:pt x="87682" y="91624"/>
                      <a:pt x="77871" y="120313"/>
                    </a:cubicBezTo>
                    <a:cubicBezTo>
                      <a:pt x="67679" y="151746"/>
                      <a:pt x="71108" y="185083"/>
                      <a:pt x="64535" y="217088"/>
                    </a:cubicBezTo>
                    <a:cubicBezTo>
                      <a:pt x="59107" y="243758"/>
                      <a:pt x="44342" y="280048"/>
                      <a:pt x="12529" y="281095"/>
                    </a:cubicBezTo>
                    <a:cubicBezTo>
                      <a:pt x="-5378" y="281762"/>
                      <a:pt x="-5473" y="309670"/>
                      <a:pt x="12529" y="309004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7" name="任意多边形: 形状 6" descr="67861a27-165d-458b-a587-7773b946494b">
                <a:extLst>
                  <a:ext uri="{FF2B5EF4-FFF2-40B4-BE49-F238E27FC236}">
                    <a16:creationId id="{7F39DDBA-521A-4ED3-651F-48411AD76258}"/>
                  </a:ext>
                </a:extLst>
              </p:cNvPr>
              <p:cNvSpPr/>
              <p:nvPr/>
            </p:nvSpPr>
            <p:spPr>
              <a:xfrm flipH="1">
                <a:off x="1444976" y="5016108"/>
                <a:ext cx="1438389" cy="1117992"/>
              </a:xfrm>
              <a:custGeom>
                <a:avLst/>
                <a:gdLst>
                  <a:gd name="connsiteX0" fmla="*/ 1534493 w 1717071"/>
                  <a:gd name="connsiteY0" fmla="*/ 210598 h 1334599"/>
                  <a:gd name="connsiteX1" fmla="*/ 1652603 w 1717071"/>
                  <a:gd name="connsiteY1" fmla="*/ 667035 h 1334599"/>
                  <a:gd name="connsiteX2" fmla="*/ 1716135 w 1717071"/>
                  <a:gd name="connsiteY2" fmla="*/ 1271111 h 1334599"/>
                  <a:gd name="connsiteX3" fmla="*/ -937 w 1717071"/>
                  <a:gd name="connsiteY3" fmla="*/ 1307973 h 1334599"/>
                  <a:gd name="connsiteX4" fmla="*/ 101552 w 1717071"/>
                  <a:gd name="connsiteY4" fmla="*/ 101346 h 1334599"/>
                  <a:gd name="connsiteX5" fmla="*/ 1017857 w 1717071"/>
                  <a:gd name="connsiteY5" fmla="*/ 2476 h 1334599"/>
                  <a:gd name="connsiteX6" fmla="*/ 1317133 w 1717071"/>
                  <a:gd name="connsiteY6" fmla="*/ 52768 h 1334599"/>
                  <a:gd name="connsiteX7" fmla="*/ 1534493 w 1717071"/>
                  <a:gd name="connsiteY7" fmla="*/ 210598 h 1334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334599" w="1717071">
                    <a:moveTo>
                      <a:pt x="1534493" y="210598"/>
                    </a:moveTo>
                    <a:cubicBezTo>
                      <a:pt x="1602406" y="355473"/>
                      <a:pt x="1629743" y="511873"/>
                      <a:pt x="1652603" y="667035"/>
                    </a:cubicBezTo>
                    <a:cubicBezTo>
                      <a:pt x="1681655" y="867699"/>
                      <a:pt x="1702800" y="1069057"/>
                      <a:pt x="1716135" y="1271111"/>
                    </a:cubicBezTo>
                    <a:cubicBezTo>
                      <a:pt x="1146444" y="1340234"/>
                      <a:pt x="571229" y="1352588"/>
                      <a:pt x="-937" y="1307973"/>
                    </a:cubicBezTo>
                    <a:cubicBezTo>
                      <a:pt x="-937" y="906685"/>
                      <a:pt x="9636" y="494633"/>
                      <a:pt x="101552" y="101346"/>
                    </a:cubicBezTo>
                    <a:cubicBezTo>
                      <a:pt x="394732" y="35433"/>
                      <a:pt x="715533" y="-12954"/>
                      <a:pt x="1017857" y="2476"/>
                    </a:cubicBezTo>
                    <a:cubicBezTo>
                      <a:pt x="1119870" y="7620"/>
                      <a:pt x="1223312" y="17812"/>
                      <a:pt x="1317133" y="52768"/>
                    </a:cubicBezTo>
                    <a:cubicBezTo>
                      <a:pt x="1402762" y="84582"/>
                      <a:pt x="1499441" y="135731"/>
                      <a:pt x="1534493" y="210598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8" name="任意多边形: 形状 7" descr="523cc0ea-890a-4dca-9309-527c035d1baa">
                <a:extLst>
                  <a:ext uri="{FF2B5EF4-FFF2-40B4-BE49-F238E27FC236}">
                    <a16:creationId id="{936203E0-A67C-0CD1-0163-59DAEC134A60}"/>
                  </a:ext>
                </a:extLst>
              </p:cNvPr>
              <p:cNvSpPr/>
              <p:nvPr/>
            </p:nvSpPr>
            <p:spPr>
              <a:xfrm flipH="1">
                <a:off x="2879305" y="2643014"/>
                <a:ext cx="445765" cy="878098"/>
              </a:xfrm>
              <a:custGeom>
                <a:avLst/>
                <a:gdLst>
                  <a:gd name="connsiteX0" fmla="*/ 300604 w 532131"/>
                  <a:gd name="connsiteY0" fmla="*/ 971019 h 1048225"/>
                  <a:gd name="connsiteX1" fmla="*/ 348229 w 532131"/>
                  <a:gd name="connsiteY1" fmla="*/ 702223 h 1048225"/>
                  <a:gd name="connsiteX2" fmla="*/ 518726 w 532131"/>
                  <a:gd name="connsiteY2" fmla="*/ 279694 h 1048225"/>
                  <a:gd name="connsiteX3" fmla="*/ 521584 w 532131"/>
                  <a:gd name="connsiteY3" fmla="*/ 199017 h 1048225"/>
                  <a:gd name="connsiteX4" fmla="*/ 459576 w 532131"/>
                  <a:gd name="connsiteY4" fmla="*/ 187111 h 1048225"/>
                  <a:gd name="connsiteX5" fmla="*/ 408903 w 532131"/>
                  <a:gd name="connsiteY5" fmla="*/ 230926 h 1048225"/>
                  <a:gd name="connsiteX6" fmla="*/ 333370 w 532131"/>
                  <a:gd name="connsiteY6" fmla="*/ 362181 h 1048225"/>
                  <a:gd name="connsiteX7" fmla="*/ 314320 w 532131"/>
                  <a:gd name="connsiteY7" fmla="*/ 320080 h 1048225"/>
                  <a:gd name="connsiteX8" fmla="*/ 293746 w 532131"/>
                  <a:gd name="connsiteY8" fmla="*/ 281980 h 1048225"/>
                  <a:gd name="connsiteX9" fmla="*/ 192686 w 532131"/>
                  <a:gd name="connsiteY9" fmla="*/ 253405 h 1048225"/>
                  <a:gd name="connsiteX10" fmla="*/ 235072 w 532131"/>
                  <a:gd name="connsiteY10" fmla="*/ 159298 h 1048225"/>
                  <a:gd name="connsiteX11" fmla="*/ 332037 w 532131"/>
                  <a:gd name="connsiteY11" fmla="*/ 124723 h 1048225"/>
                  <a:gd name="connsiteX12" fmla="*/ 416047 w 532131"/>
                  <a:gd name="connsiteY12" fmla="*/ 68715 h 1048225"/>
                  <a:gd name="connsiteX13" fmla="*/ 417000 w 532131"/>
                  <a:gd name="connsiteY13" fmla="*/ 13280 h 1048225"/>
                  <a:gd name="connsiteX14" fmla="*/ 361754 w 532131"/>
                  <a:gd name="connsiteY14" fmla="*/ 611 h 1048225"/>
                  <a:gd name="connsiteX15" fmla="*/ 161729 w 532131"/>
                  <a:gd name="connsiteY15" fmla="*/ 69096 h 1048225"/>
                  <a:gd name="connsiteX16" fmla="*/ 53145 w 532131"/>
                  <a:gd name="connsiteY16" fmla="*/ 244737 h 1048225"/>
                  <a:gd name="connsiteX17" fmla="*/ 54383 w 532131"/>
                  <a:gd name="connsiteY17" fmla="*/ 279980 h 1048225"/>
                  <a:gd name="connsiteX18" fmla="*/ 41905 w 532131"/>
                  <a:gd name="connsiteY18" fmla="*/ 393137 h 1048225"/>
                  <a:gd name="connsiteX19" fmla="*/ 16283 w 532131"/>
                  <a:gd name="connsiteY19" fmla="*/ 491244 h 1048225"/>
                  <a:gd name="connsiteX20" fmla="*/ 25808 w 532131"/>
                  <a:gd name="connsiteY20" fmla="*/ 595162 h 1048225"/>
                  <a:gd name="connsiteX21" fmla="*/ 73433 w 532131"/>
                  <a:gd name="connsiteY21" fmla="*/ 759183 h 1048225"/>
                  <a:gd name="connsiteX22" fmla="*/ 50192 w 532131"/>
                  <a:gd name="connsiteY22" fmla="*/ 875673 h 1048225"/>
                  <a:gd name="connsiteX23" fmla="*/ 5805 w 532131"/>
                  <a:gd name="connsiteY23" fmla="*/ 1019406 h 1048225"/>
                  <a:gd name="connsiteX24" fmla="*/ 109819 w 532131"/>
                  <a:gd name="connsiteY24" fmla="*/ 1046742 h 1048225"/>
                  <a:gd name="connsiteX25" fmla="*/ 300604 w 532131"/>
                  <a:gd name="connsiteY25" fmla="*/ 971019 h 1048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h="1048225" w="532131">
                    <a:moveTo>
                      <a:pt x="300604" y="971019"/>
                    </a:moveTo>
                    <a:cubicBezTo>
                      <a:pt x="278411" y="881103"/>
                      <a:pt x="313749" y="788044"/>
                      <a:pt x="348229" y="702223"/>
                    </a:cubicBezTo>
                    <a:lnTo>
                      <a:pt x="518726" y="279694"/>
                    </a:lnTo>
                    <a:cubicBezTo>
                      <a:pt x="529299" y="253500"/>
                      <a:pt x="539110" y="221211"/>
                      <a:pt x="521584" y="199017"/>
                    </a:cubicBezTo>
                    <a:cubicBezTo>
                      <a:pt x="507583" y="181301"/>
                      <a:pt x="480531" y="178538"/>
                      <a:pt x="459576" y="187111"/>
                    </a:cubicBezTo>
                    <a:cubicBezTo>
                      <a:pt x="439193" y="197112"/>
                      <a:pt x="421762" y="212200"/>
                      <a:pt x="408903" y="230926"/>
                    </a:cubicBezTo>
                    <a:cubicBezTo>
                      <a:pt x="377566" y="270826"/>
                      <a:pt x="352135" y="315032"/>
                      <a:pt x="333370" y="362181"/>
                    </a:cubicBezTo>
                    <a:cubicBezTo>
                      <a:pt x="329465" y="352656"/>
                      <a:pt x="318511" y="329795"/>
                      <a:pt x="314320" y="320080"/>
                    </a:cubicBezTo>
                    <a:cubicBezTo>
                      <a:pt x="309653" y="306307"/>
                      <a:pt x="302700" y="293420"/>
                      <a:pt x="293746" y="281980"/>
                    </a:cubicBezTo>
                    <a:cubicBezTo>
                      <a:pt x="269743" y="254834"/>
                      <a:pt x="228881" y="253405"/>
                      <a:pt x="192686" y="253405"/>
                    </a:cubicBezTo>
                    <a:cubicBezTo>
                      <a:pt x="188876" y="219210"/>
                      <a:pt x="205449" y="177205"/>
                      <a:pt x="235072" y="159298"/>
                    </a:cubicBezTo>
                    <a:cubicBezTo>
                      <a:pt x="264695" y="141391"/>
                      <a:pt x="299271" y="135200"/>
                      <a:pt x="332037" y="124723"/>
                    </a:cubicBezTo>
                    <a:cubicBezTo>
                      <a:pt x="364803" y="114245"/>
                      <a:pt x="398045" y="98053"/>
                      <a:pt x="416047" y="68715"/>
                    </a:cubicBezTo>
                    <a:cubicBezTo>
                      <a:pt x="426334" y="51856"/>
                      <a:pt x="429954" y="28234"/>
                      <a:pt x="417000" y="13280"/>
                    </a:cubicBezTo>
                    <a:cubicBezTo>
                      <a:pt x="404046" y="-1674"/>
                      <a:pt x="381281" y="-1484"/>
                      <a:pt x="361754" y="611"/>
                    </a:cubicBezTo>
                    <a:cubicBezTo>
                      <a:pt x="291079" y="8422"/>
                      <a:pt x="220308" y="28234"/>
                      <a:pt x="161729" y="69096"/>
                    </a:cubicBezTo>
                    <a:cubicBezTo>
                      <a:pt x="103151" y="109959"/>
                      <a:pt x="59336" y="173871"/>
                      <a:pt x="53145" y="244737"/>
                    </a:cubicBezTo>
                    <a:cubicBezTo>
                      <a:pt x="51935" y="256482"/>
                      <a:pt x="52354" y="268350"/>
                      <a:pt x="54383" y="279980"/>
                    </a:cubicBezTo>
                    <a:cubicBezTo>
                      <a:pt x="20760" y="308555"/>
                      <a:pt x="7710" y="365705"/>
                      <a:pt x="41905" y="393137"/>
                    </a:cubicBezTo>
                    <a:cubicBezTo>
                      <a:pt x="13330" y="417712"/>
                      <a:pt x="-3338" y="459240"/>
                      <a:pt x="16283" y="491244"/>
                    </a:cubicBezTo>
                    <a:cubicBezTo>
                      <a:pt x="-9149" y="521344"/>
                      <a:pt x="-6768" y="573636"/>
                      <a:pt x="25808" y="595162"/>
                    </a:cubicBezTo>
                    <a:cubicBezTo>
                      <a:pt x="75148" y="627452"/>
                      <a:pt x="74957" y="699937"/>
                      <a:pt x="73433" y="759183"/>
                    </a:cubicBezTo>
                    <a:cubicBezTo>
                      <a:pt x="72576" y="798902"/>
                      <a:pt x="61527" y="837573"/>
                      <a:pt x="50192" y="875673"/>
                    </a:cubicBezTo>
                    <a:cubicBezTo>
                      <a:pt x="35905" y="923746"/>
                      <a:pt x="21112" y="971657"/>
                      <a:pt x="5805" y="1019406"/>
                    </a:cubicBezTo>
                    <a:cubicBezTo>
                      <a:pt x="43144" y="1026645"/>
                      <a:pt x="72480" y="1041504"/>
                      <a:pt x="109819" y="1046742"/>
                    </a:cubicBezTo>
                    <a:cubicBezTo>
                      <a:pt x="177922" y="1056172"/>
                      <a:pt x="240501" y="1001213"/>
                      <a:pt x="300604" y="971019"/>
                    </a:cubicBezTo>
                    <a:close/>
                  </a:path>
                </a:pathLst>
              </a:custGeom>
              <a:solidFill>
                <a:srgbClr val="FF9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14" name="任意多边形: 形状 113" descr="ffa8c771-916a-4341-88dc-fb4431618059">
                <a:extLst>
                  <a:ext uri="{FF2B5EF4-FFF2-40B4-BE49-F238E27FC236}">
                    <a16:creationId id="{368D36A8-A1D2-6FB3-3684-D55E3754538C}"/>
                  </a:ext>
                </a:extLst>
              </p:cNvPr>
              <p:cNvSpPr/>
              <p:nvPr/>
            </p:nvSpPr>
            <p:spPr>
              <a:xfrm flipH="1">
                <a:off x="2969183" y="2645763"/>
                <a:ext cx="77994" cy="33597"/>
              </a:xfrm>
              <a:custGeom>
                <a:avLst/>
                <a:gdLst>
                  <a:gd name="connsiteX0" fmla="*/ -937 w 93105"/>
                  <a:gd name="connsiteY0" fmla="*/ 7711 h 40106"/>
                  <a:gd name="connsiteX1" fmla="*/ 14970 w 93105"/>
                  <a:gd name="connsiteY1" fmla="*/ 28856 h 40106"/>
                  <a:gd name="connsiteX2" fmla="*/ 41926 w 93105"/>
                  <a:gd name="connsiteY2" fmla="*/ 38381 h 40106"/>
                  <a:gd name="connsiteX3" fmla="*/ 91360 w 93105"/>
                  <a:gd name="connsiteY3" fmla="*/ 27904 h 40106"/>
                  <a:gd name="connsiteX4" fmla="*/ 88408 w 93105"/>
                  <a:gd name="connsiteY4" fmla="*/ 18379 h 40106"/>
                  <a:gd name="connsiteX5" fmla="*/ 81835 w 93105"/>
                  <a:gd name="connsiteY5" fmla="*/ 18379 h 40106"/>
                  <a:gd name="connsiteX6" fmla="*/ 46022 w 93105"/>
                  <a:gd name="connsiteY6" fmla="*/ 25237 h 40106"/>
                  <a:gd name="connsiteX7" fmla="*/ 24971 w 93105"/>
                  <a:gd name="connsiteY7" fmla="*/ 19141 h 40106"/>
                  <a:gd name="connsiteX8" fmla="*/ 12875 w 93105"/>
                  <a:gd name="connsiteY8" fmla="*/ 4663 h 40106"/>
                  <a:gd name="connsiteX9" fmla="*/ 4302 w 93105"/>
                  <a:gd name="connsiteY9" fmla="*/ -195 h 40106"/>
                  <a:gd name="connsiteX10" fmla="*/ -555 w 93105"/>
                  <a:gd name="connsiteY10" fmla="*/ 8378 h 40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40106" w="93105">
                    <a:moveTo>
                      <a:pt x="-937" y="7711"/>
                    </a:moveTo>
                    <a:cubicBezTo>
                      <a:pt x="2111" y="16198"/>
                      <a:pt x="7636" y="23561"/>
                      <a:pt x="14970" y="28856"/>
                    </a:cubicBezTo>
                    <a:cubicBezTo>
                      <a:pt x="23066" y="34143"/>
                      <a:pt x="32306" y="37410"/>
                      <a:pt x="41926" y="38381"/>
                    </a:cubicBezTo>
                    <a:cubicBezTo>
                      <a:pt x="58976" y="40858"/>
                      <a:pt x="78311" y="41048"/>
                      <a:pt x="91360" y="27904"/>
                    </a:cubicBezTo>
                    <a:cubicBezTo>
                      <a:pt x="93170" y="24465"/>
                      <a:pt x="91837" y="20198"/>
                      <a:pt x="88408" y="18379"/>
                    </a:cubicBezTo>
                    <a:cubicBezTo>
                      <a:pt x="86408" y="17293"/>
                      <a:pt x="83931" y="17293"/>
                      <a:pt x="81835" y="18379"/>
                    </a:cubicBezTo>
                    <a:cubicBezTo>
                      <a:pt x="72310" y="27904"/>
                      <a:pt x="57928" y="26951"/>
                      <a:pt x="46022" y="25237"/>
                    </a:cubicBezTo>
                    <a:cubicBezTo>
                      <a:pt x="38687" y="24675"/>
                      <a:pt x="31448" y="22598"/>
                      <a:pt x="24971" y="19141"/>
                    </a:cubicBezTo>
                    <a:cubicBezTo>
                      <a:pt x="19447" y="15769"/>
                      <a:pt x="15256" y="10683"/>
                      <a:pt x="12875" y="4663"/>
                    </a:cubicBezTo>
                    <a:cubicBezTo>
                      <a:pt x="11732" y="1015"/>
                      <a:pt x="8017" y="-1119"/>
                      <a:pt x="4302" y="-195"/>
                    </a:cubicBezTo>
                    <a:cubicBezTo>
                      <a:pt x="587" y="872"/>
                      <a:pt x="-1508" y="4672"/>
                      <a:pt x="-555" y="8378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15" name="任意多边形: 形状 114" descr="a020f1ba-4e2e-444c-998f-1122ee896661">
                <a:extLst>
                  <a:ext uri="{FF2B5EF4-FFF2-40B4-BE49-F238E27FC236}">
                    <a16:creationId id="{373E4E01-4983-5658-E560-6703BDB669B1}"/>
                  </a:ext>
                </a:extLst>
              </p:cNvPr>
              <p:cNvSpPr/>
              <p:nvPr/>
            </p:nvSpPr>
            <p:spPr>
              <a:xfrm flipH="1">
                <a:off x="2884946" y="2806142"/>
                <a:ext cx="35054" cy="93205"/>
              </a:xfrm>
              <a:custGeom>
                <a:avLst/>
                <a:gdLst>
                  <a:gd name="connsiteX0" fmla="*/ 29651 w 41846"/>
                  <a:gd name="connsiteY0" fmla="*/ 1045 h 111262"/>
                  <a:gd name="connsiteX1" fmla="*/ -353 w 41846"/>
                  <a:gd name="connsiteY1" fmla="*/ 55814 h 111262"/>
                  <a:gd name="connsiteX2" fmla="*/ 18697 w 41846"/>
                  <a:gd name="connsiteY2" fmla="*/ 107439 h 111262"/>
                  <a:gd name="connsiteX3" fmla="*/ 28222 w 41846"/>
                  <a:gd name="connsiteY3" fmla="*/ 109878 h 111262"/>
                  <a:gd name="connsiteX4" fmla="*/ 30699 w 41846"/>
                  <a:gd name="connsiteY4" fmla="*/ 100353 h 111262"/>
                  <a:gd name="connsiteX5" fmla="*/ 28222 w 41846"/>
                  <a:gd name="connsiteY5" fmla="*/ 97914 h 111262"/>
                  <a:gd name="connsiteX6" fmla="*/ 12887 w 41846"/>
                  <a:gd name="connsiteY6" fmla="*/ 56480 h 111262"/>
                  <a:gd name="connsiteX7" fmla="*/ 38795 w 41846"/>
                  <a:gd name="connsiteY7" fmla="*/ 11332 h 111262"/>
                  <a:gd name="connsiteX8" fmla="*/ 29270 w 41846"/>
                  <a:gd name="connsiteY8" fmla="*/ 1807 h 11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11262" w="41846">
                    <a:moveTo>
                      <a:pt x="29651" y="1045"/>
                    </a:moveTo>
                    <a:cubicBezTo>
                      <a:pt x="13649" y="15342"/>
                      <a:pt x="3076" y="34668"/>
                      <a:pt x="-353" y="55814"/>
                    </a:cubicBezTo>
                    <a:cubicBezTo>
                      <a:pt x="-3114" y="75130"/>
                      <a:pt x="4029" y="94533"/>
                      <a:pt x="18697" y="107439"/>
                    </a:cubicBezTo>
                    <a:cubicBezTo>
                      <a:pt x="20698" y="110744"/>
                      <a:pt x="24889" y="111840"/>
                      <a:pt x="28222" y="109878"/>
                    </a:cubicBezTo>
                    <a:cubicBezTo>
                      <a:pt x="31556" y="107925"/>
                      <a:pt x="32604" y="103658"/>
                      <a:pt x="30699" y="100353"/>
                    </a:cubicBezTo>
                    <a:cubicBezTo>
                      <a:pt x="30033" y="99353"/>
                      <a:pt x="29270" y="98514"/>
                      <a:pt x="28222" y="97914"/>
                    </a:cubicBezTo>
                    <a:cubicBezTo>
                      <a:pt x="16221" y="87703"/>
                      <a:pt x="10410" y="72016"/>
                      <a:pt x="12887" y="56480"/>
                    </a:cubicBezTo>
                    <a:cubicBezTo>
                      <a:pt x="16316" y="38992"/>
                      <a:pt x="25461" y="23134"/>
                      <a:pt x="38795" y="11332"/>
                    </a:cubicBezTo>
                    <a:cubicBezTo>
                      <a:pt x="45272" y="5046"/>
                      <a:pt x="35366" y="-4861"/>
                      <a:pt x="29270" y="1807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16" name="任意多边形: 形状 115" descr="7a611fae-1159-450b-bd15-30dee98bd45c">
                <a:extLst>
                  <a:ext uri="{FF2B5EF4-FFF2-40B4-BE49-F238E27FC236}">
                    <a16:creationId id="{CC0D60F6-2D08-B1C2-D67B-105A2BBD1576}"/>
                  </a:ext>
                </a:extLst>
              </p:cNvPr>
              <p:cNvSpPr/>
              <p:nvPr/>
            </p:nvSpPr>
            <p:spPr>
              <a:xfrm flipH="1">
                <a:off x="3108617" y="3027447"/>
                <a:ext cx="209364" cy="141825"/>
              </a:xfrm>
              <a:custGeom>
                <a:avLst/>
                <a:gdLst>
                  <a:gd name="connsiteX0" fmla="*/ 7724 w 249927"/>
                  <a:gd name="connsiteY0" fmla="*/ 39854 h 169303"/>
                  <a:gd name="connsiteX1" fmla="*/ 141836 w 249927"/>
                  <a:gd name="connsiteY1" fmla="*/ 13565 h 169303"/>
                  <a:gd name="connsiteX2" fmla="*/ 197557 w 249927"/>
                  <a:gd name="connsiteY2" fmla="*/ 27471 h 169303"/>
                  <a:gd name="connsiteX3" fmla="*/ 227084 w 249927"/>
                  <a:gd name="connsiteY3" fmla="*/ 87288 h 169303"/>
                  <a:gd name="connsiteX4" fmla="*/ 222132 w 249927"/>
                  <a:gd name="connsiteY4" fmla="*/ 150535 h 169303"/>
                  <a:gd name="connsiteX5" fmla="*/ 193557 w 249927"/>
                  <a:gd name="connsiteY5" fmla="*/ 152439 h 169303"/>
                  <a:gd name="connsiteX6" fmla="*/ 174507 w 249927"/>
                  <a:gd name="connsiteY6" fmla="*/ 127388 h 169303"/>
                  <a:gd name="connsiteX7" fmla="*/ 146693 w 249927"/>
                  <a:gd name="connsiteY7" fmla="*/ 93575 h 169303"/>
                  <a:gd name="connsiteX8" fmla="*/ 104308 w 249927"/>
                  <a:gd name="connsiteY8" fmla="*/ 98528 h 169303"/>
                  <a:gd name="connsiteX9" fmla="*/ 111356 w 249927"/>
                  <a:gd name="connsiteY9" fmla="*/ 110625 h 169303"/>
                  <a:gd name="connsiteX10" fmla="*/ 153075 w 249927"/>
                  <a:gd name="connsiteY10" fmla="*/ 115730 h 169303"/>
                  <a:gd name="connsiteX11" fmla="*/ 155933 w 249927"/>
                  <a:gd name="connsiteY11" fmla="*/ 120150 h 169303"/>
                  <a:gd name="connsiteX12" fmla="*/ 179555 w 249927"/>
                  <a:gd name="connsiteY12" fmla="*/ 159964 h 169303"/>
                  <a:gd name="connsiteX13" fmla="*/ 240229 w 249927"/>
                  <a:gd name="connsiteY13" fmla="*/ 151963 h 169303"/>
                  <a:gd name="connsiteX14" fmla="*/ 247087 w 249927"/>
                  <a:gd name="connsiteY14" fmla="*/ 138723 h 169303"/>
                  <a:gd name="connsiteX15" fmla="*/ 241563 w 249927"/>
                  <a:gd name="connsiteY15" fmla="*/ 87765 h 169303"/>
                  <a:gd name="connsiteX16" fmla="*/ 221274 w 249927"/>
                  <a:gd name="connsiteY16" fmla="*/ 35186 h 169303"/>
                  <a:gd name="connsiteX17" fmla="*/ 138026 w 249927"/>
                  <a:gd name="connsiteY17" fmla="*/ -246 h 169303"/>
                  <a:gd name="connsiteX18" fmla="*/ 3818 w 249927"/>
                  <a:gd name="connsiteY18" fmla="*/ 26424 h 169303"/>
                  <a:gd name="connsiteX19" fmla="*/ 7533 w 249927"/>
                  <a:gd name="connsiteY19" fmla="*/ 39854 h 169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169303" w="249927">
                    <a:moveTo>
                      <a:pt x="7724" y="39854"/>
                    </a:moveTo>
                    <a:cubicBezTo>
                      <a:pt x="50758" y="24042"/>
                      <a:pt x="96021" y="15165"/>
                      <a:pt x="141836" y="13565"/>
                    </a:cubicBezTo>
                    <a:cubicBezTo>
                      <a:pt x="160886" y="13565"/>
                      <a:pt x="182412" y="14613"/>
                      <a:pt x="197557" y="27471"/>
                    </a:cubicBezTo>
                    <a:cubicBezTo>
                      <a:pt x="214226" y="41473"/>
                      <a:pt x="221084" y="67191"/>
                      <a:pt x="227084" y="87288"/>
                    </a:cubicBezTo>
                    <a:cubicBezTo>
                      <a:pt x="233085" y="107386"/>
                      <a:pt x="243563" y="136056"/>
                      <a:pt x="222132" y="150535"/>
                    </a:cubicBezTo>
                    <a:cubicBezTo>
                      <a:pt x="213654" y="156240"/>
                      <a:pt x="202700" y="156964"/>
                      <a:pt x="193557" y="152439"/>
                    </a:cubicBezTo>
                    <a:cubicBezTo>
                      <a:pt x="184289" y="146781"/>
                      <a:pt x="177488" y="137838"/>
                      <a:pt x="174507" y="127388"/>
                    </a:cubicBezTo>
                    <a:cubicBezTo>
                      <a:pt x="168506" y="113101"/>
                      <a:pt x="161743" y="99766"/>
                      <a:pt x="146693" y="93575"/>
                    </a:cubicBezTo>
                    <a:cubicBezTo>
                      <a:pt x="132663" y="87726"/>
                      <a:pt x="116614" y="89603"/>
                      <a:pt x="104308" y="98528"/>
                    </a:cubicBezTo>
                    <a:cubicBezTo>
                      <a:pt x="97164" y="103767"/>
                      <a:pt x="104308" y="115959"/>
                      <a:pt x="111356" y="110625"/>
                    </a:cubicBezTo>
                    <a:cubicBezTo>
                      <a:pt x="124291" y="100518"/>
                      <a:pt x="142960" y="102804"/>
                      <a:pt x="153075" y="115730"/>
                    </a:cubicBezTo>
                    <a:cubicBezTo>
                      <a:pt x="154152" y="117120"/>
                      <a:pt x="155114" y="118597"/>
                      <a:pt x="155933" y="120150"/>
                    </a:cubicBezTo>
                    <a:cubicBezTo>
                      <a:pt x="163743" y="133771"/>
                      <a:pt x="166601" y="149677"/>
                      <a:pt x="179555" y="159964"/>
                    </a:cubicBezTo>
                    <a:cubicBezTo>
                      <a:pt x="198509" y="174499"/>
                      <a:pt x="225656" y="170908"/>
                      <a:pt x="240229" y="151963"/>
                    </a:cubicBezTo>
                    <a:cubicBezTo>
                      <a:pt x="243277" y="147982"/>
                      <a:pt x="245563" y="143505"/>
                      <a:pt x="247087" y="138723"/>
                    </a:cubicBezTo>
                    <a:cubicBezTo>
                      <a:pt x="252135" y="122436"/>
                      <a:pt x="246040" y="103576"/>
                      <a:pt x="241563" y="87765"/>
                    </a:cubicBezTo>
                    <a:cubicBezTo>
                      <a:pt x="236895" y="69495"/>
                      <a:pt x="230132" y="51846"/>
                      <a:pt x="221274" y="35186"/>
                    </a:cubicBezTo>
                    <a:cubicBezTo>
                      <a:pt x="203843" y="4802"/>
                      <a:pt x="170506" y="-1580"/>
                      <a:pt x="138026" y="-246"/>
                    </a:cubicBezTo>
                    <a:cubicBezTo>
                      <a:pt x="92191" y="1783"/>
                      <a:pt x="46948" y="10774"/>
                      <a:pt x="3818" y="26424"/>
                    </a:cubicBezTo>
                    <a:cubicBezTo>
                      <a:pt x="-4563" y="29376"/>
                      <a:pt x="-944" y="42902"/>
                      <a:pt x="7533" y="39854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任意多边形: 形状 116" descr="4edff6aa-baea-4279-b7e6-ebe6ff0133be">
                <a:extLst>
                  <a:ext uri="{FF2B5EF4-FFF2-40B4-BE49-F238E27FC236}">
                    <a16:creationId id="{2825F242-7C85-3B9F-39A7-51C8E192D7EC}"/>
                  </a:ext>
                </a:extLst>
              </p:cNvPr>
              <p:cNvSpPr/>
              <p:nvPr/>
            </p:nvSpPr>
            <p:spPr>
              <a:xfrm flipH="1">
                <a:off x="3115194" y="3159978"/>
                <a:ext cx="24566" cy="74267"/>
              </a:xfrm>
              <a:custGeom>
                <a:avLst/>
                <a:gdLst>
                  <a:gd name="connsiteX0" fmla="*/ 809 w 29326"/>
                  <a:gd name="connsiteY0" fmla="*/ 11662 h 88656"/>
                  <a:gd name="connsiteX1" fmla="*/ 13953 w 29326"/>
                  <a:gd name="connsiteY1" fmla="*/ 44047 h 88656"/>
                  <a:gd name="connsiteX2" fmla="*/ 9286 w 29326"/>
                  <a:gd name="connsiteY2" fmla="*/ 79384 h 88656"/>
                  <a:gd name="connsiteX3" fmla="*/ 14144 w 29326"/>
                  <a:gd name="connsiteY3" fmla="*/ 88052 h 88656"/>
                  <a:gd name="connsiteX4" fmla="*/ 22812 w 29326"/>
                  <a:gd name="connsiteY4" fmla="*/ 83099 h 88656"/>
                  <a:gd name="connsiteX5" fmla="*/ 27574 w 29326"/>
                  <a:gd name="connsiteY5" fmla="*/ 41284 h 88656"/>
                  <a:gd name="connsiteX6" fmla="*/ 10715 w 29326"/>
                  <a:gd name="connsiteY6" fmla="*/ 1756 h 88656"/>
                  <a:gd name="connsiteX7" fmla="*/ 1190 w 29326"/>
                  <a:gd name="connsiteY7" fmla="*/ 11281 h 88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88656" w="29326">
                    <a:moveTo>
                      <a:pt x="809" y="11662"/>
                    </a:moveTo>
                    <a:cubicBezTo>
                      <a:pt x="8333" y="20872"/>
                      <a:pt x="12906" y="32169"/>
                      <a:pt x="13953" y="44047"/>
                    </a:cubicBezTo>
                    <a:cubicBezTo>
                      <a:pt x="15287" y="56029"/>
                      <a:pt x="13763" y="68173"/>
                      <a:pt x="9286" y="79384"/>
                    </a:cubicBezTo>
                    <a:cubicBezTo>
                      <a:pt x="8333" y="83108"/>
                      <a:pt x="10429" y="86947"/>
                      <a:pt x="14144" y="88052"/>
                    </a:cubicBezTo>
                    <a:cubicBezTo>
                      <a:pt x="17858" y="88928"/>
                      <a:pt x="21669" y="86766"/>
                      <a:pt x="22812" y="83099"/>
                    </a:cubicBezTo>
                    <a:cubicBezTo>
                      <a:pt x="27860" y="69783"/>
                      <a:pt x="29575" y="55400"/>
                      <a:pt x="27574" y="41284"/>
                    </a:cubicBezTo>
                    <a:cubicBezTo>
                      <a:pt x="26050" y="26711"/>
                      <a:pt x="20145" y="12938"/>
                      <a:pt x="10715" y="1756"/>
                    </a:cubicBezTo>
                    <a:cubicBezTo>
                      <a:pt x="4524" y="-4816"/>
                      <a:pt x="-5287" y="5089"/>
                      <a:pt x="1190" y="11281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任意多边形: 形状 117" descr="765c430b-ba26-47e7-8390-f02ece06fff9">
                <a:extLst>
                  <a:ext uri="{FF2B5EF4-FFF2-40B4-BE49-F238E27FC236}">
                    <a16:creationId id="{B1E79BCF-3A27-92FA-B96B-6F0B6EA726C1}"/>
                  </a:ext>
                </a:extLst>
              </p:cNvPr>
              <p:cNvSpPr/>
              <p:nvPr/>
            </p:nvSpPr>
            <p:spPr>
              <a:xfrm flipH="1">
                <a:off x="3120776" y="3091801"/>
                <a:ext cx="23746" cy="68899"/>
              </a:xfrm>
              <a:custGeom>
                <a:avLst/>
                <a:gdLst>
                  <a:gd name="connsiteX0" fmla="*/ 17543 w 28346"/>
                  <a:gd name="connsiteY0" fmla="*/ 178 h 82248"/>
                  <a:gd name="connsiteX1" fmla="*/ -936 w 28346"/>
                  <a:gd name="connsiteY1" fmla="*/ 33896 h 82248"/>
                  <a:gd name="connsiteX2" fmla="*/ 13256 w 28346"/>
                  <a:gd name="connsiteY2" fmla="*/ 78378 h 82248"/>
                  <a:gd name="connsiteX3" fmla="*/ 25353 w 28346"/>
                  <a:gd name="connsiteY3" fmla="*/ 71330 h 82248"/>
                  <a:gd name="connsiteX4" fmla="*/ 13066 w 28346"/>
                  <a:gd name="connsiteY4" fmla="*/ 35801 h 82248"/>
                  <a:gd name="connsiteX5" fmla="*/ 24591 w 28346"/>
                  <a:gd name="connsiteY5" fmla="*/ 12274 h 82248"/>
                  <a:gd name="connsiteX6" fmla="*/ 26019 w 28346"/>
                  <a:gd name="connsiteY6" fmla="*/ 2406 h 82248"/>
                  <a:gd name="connsiteX7" fmla="*/ 17543 w 28346"/>
                  <a:gd name="connsiteY7" fmla="*/ 178 h 82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82248" w="28346">
                    <a:moveTo>
                      <a:pt x="17543" y="178"/>
                    </a:moveTo>
                    <a:cubicBezTo>
                      <a:pt x="6017" y="7474"/>
                      <a:pt x="-1031" y="20218"/>
                      <a:pt x="-936" y="33896"/>
                    </a:cubicBezTo>
                    <a:cubicBezTo>
                      <a:pt x="-79" y="49698"/>
                      <a:pt x="4779" y="65014"/>
                      <a:pt x="13256" y="78378"/>
                    </a:cubicBezTo>
                    <a:cubicBezTo>
                      <a:pt x="17447" y="86283"/>
                      <a:pt x="29544" y="79235"/>
                      <a:pt x="25353" y="71330"/>
                    </a:cubicBezTo>
                    <a:cubicBezTo>
                      <a:pt x="18590" y="60604"/>
                      <a:pt x="14304" y="48441"/>
                      <a:pt x="13066" y="35801"/>
                    </a:cubicBezTo>
                    <a:cubicBezTo>
                      <a:pt x="12399" y="26447"/>
                      <a:pt x="16780" y="17456"/>
                      <a:pt x="24591" y="12274"/>
                    </a:cubicBezTo>
                    <a:cubicBezTo>
                      <a:pt x="27734" y="9931"/>
                      <a:pt x="28305" y="5521"/>
                      <a:pt x="26019" y="2406"/>
                    </a:cubicBezTo>
                    <a:cubicBezTo>
                      <a:pt x="24020" y="-203"/>
                      <a:pt x="20495" y="-1128"/>
                      <a:pt x="17543" y="178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任意多边形: 形状 118" descr="acec6f89-1e18-4482-b6d7-bdbc84ac7e50">
                <a:extLst>
                  <a:ext uri="{FF2B5EF4-FFF2-40B4-BE49-F238E27FC236}">
                    <a16:creationId id="{08BCF40D-950C-0EFB-2D80-CE86AF6F625C}"/>
                  </a:ext>
                </a:extLst>
              </p:cNvPr>
              <p:cNvSpPr/>
              <p:nvPr/>
            </p:nvSpPr>
            <p:spPr>
              <a:xfrm flipH="1">
                <a:off x="3076608" y="2944818"/>
                <a:ext cx="219921" cy="173003"/>
              </a:xfrm>
              <a:custGeom>
                <a:avLst/>
                <a:gdLst>
                  <a:gd name="connsiteX0" fmla="*/ 7643 w 262529"/>
                  <a:gd name="connsiteY0" fmla="*/ 36954 h 206521"/>
                  <a:gd name="connsiteX1" fmla="*/ 108036 w 262529"/>
                  <a:gd name="connsiteY1" fmla="*/ 15999 h 206521"/>
                  <a:gd name="connsiteX2" fmla="*/ 195857 w 262529"/>
                  <a:gd name="connsiteY2" fmla="*/ 21619 h 206521"/>
                  <a:gd name="connsiteX3" fmla="*/ 222527 w 262529"/>
                  <a:gd name="connsiteY3" fmla="*/ 56194 h 206521"/>
                  <a:gd name="connsiteX4" fmla="*/ 239005 w 262529"/>
                  <a:gd name="connsiteY4" fmla="*/ 102581 h 206521"/>
                  <a:gd name="connsiteX5" fmla="*/ 221765 w 262529"/>
                  <a:gd name="connsiteY5" fmla="*/ 192211 h 206521"/>
                  <a:gd name="connsiteX6" fmla="*/ 225480 w 262529"/>
                  <a:gd name="connsiteY6" fmla="*/ 205642 h 206521"/>
                  <a:gd name="connsiteX7" fmla="*/ 259484 w 262529"/>
                  <a:gd name="connsiteY7" fmla="*/ 125155 h 206521"/>
                  <a:gd name="connsiteX8" fmla="*/ 241863 w 262529"/>
                  <a:gd name="connsiteY8" fmla="*/ 68005 h 206521"/>
                  <a:gd name="connsiteX9" fmla="*/ 218241 w 262529"/>
                  <a:gd name="connsiteY9" fmla="*/ 21143 h 206521"/>
                  <a:gd name="connsiteX10" fmla="*/ 128896 w 262529"/>
                  <a:gd name="connsiteY10" fmla="*/ 473 h 206521"/>
                  <a:gd name="connsiteX11" fmla="*/ 3928 w 262529"/>
                  <a:gd name="connsiteY11" fmla="*/ 23714 h 206521"/>
                  <a:gd name="connsiteX12" fmla="*/ 7643 w 262529"/>
                  <a:gd name="connsiteY12" fmla="*/ 37144 h 206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206521" w="262529">
                    <a:moveTo>
                      <a:pt x="7643" y="36954"/>
                    </a:moveTo>
                    <a:cubicBezTo>
                      <a:pt x="40333" y="26657"/>
                      <a:pt x="73956" y="19637"/>
                      <a:pt x="108036" y="15999"/>
                    </a:cubicBezTo>
                    <a:cubicBezTo>
                      <a:pt x="135659" y="13141"/>
                      <a:pt x="170139" y="8379"/>
                      <a:pt x="195857" y="21619"/>
                    </a:cubicBezTo>
                    <a:cubicBezTo>
                      <a:pt x="208716" y="29410"/>
                      <a:pt x="218241" y="41745"/>
                      <a:pt x="222527" y="56194"/>
                    </a:cubicBezTo>
                    <a:cubicBezTo>
                      <a:pt x="228908" y="71434"/>
                      <a:pt x="234338" y="86893"/>
                      <a:pt x="239005" y="102581"/>
                    </a:cubicBezTo>
                    <a:cubicBezTo>
                      <a:pt x="247768" y="131156"/>
                      <a:pt x="258817" y="178781"/>
                      <a:pt x="221765" y="192211"/>
                    </a:cubicBezTo>
                    <a:cubicBezTo>
                      <a:pt x="213383" y="195259"/>
                      <a:pt x="217002" y="208785"/>
                      <a:pt x="225480" y="205642"/>
                    </a:cubicBezTo>
                    <a:cubicBezTo>
                      <a:pt x="259008" y="193449"/>
                      <a:pt x="265770" y="156683"/>
                      <a:pt x="259484" y="125155"/>
                    </a:cubicBezTo>
                    <a:cubicBezTo>
                      <a:pt x="255102" y="105667"/>
                      <a:pt x="249197" y="86560"/>
                      <a:pt x="241863" y="68005"/>
                    </a:cubicBezTo>
                    <a:cubicBezTo>
                      <a:pt x="237195" y="50955"/>
                      <a:pt x="229195" y="35011"/>
                      <a:pt x="218241" y="21143"/>
                    </a:cubicBezTo>
                    <a:cubicBezTo>
                      <a:pt x="195857" y="-2385"/>
                      <a:pt x="158709" y="-1432"/>
                      <a:pt x="128896" y="473"/>
                    </a:cubicBezTo>
                    <a:cubicBezTo>
                      <a:pt x="86463" y="3197"/>
                      <a:pt x="44505" y="10998"/>
                      <a:pt x="3928" y="23714"/>
                    </a:cubicBezTo>
                    <a:cubicBezTo>
                      <a:pt x="-4644" y="26381"/>
                      <a:pt x="-930" y="39811"/>
                      <a:pt x="7643" y="37144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任意多边形: 形状 119" descr="6c9ff139-f164-42f4-b3c6-0c0631f4cbd0">
                <a:extLst>
                  <a:ext uri="{FF2B5EF4-FFF2-40B4-BE49-F238E27FC236}">
                    <a16:creationId id="{2CF7D48C-39D4-41F2-14A4-9F5E71C60592}"/>
                  </a:ext>
                </a:extLst>
              </p:cNvPr>
              <p:cNvSpPr/>
              <p:nvPr/>
            </p:nvSpPr>
            <p:spPr>
              <a:xfrm flipH="1">
                <a:off x="3086214" y="3024444"/>
                <a:ext cx="22086" cy="72567"/>
              </a:xfrm>
              <a:custGeom>
                <a:avLst/>
                <a:gdLst>
                  <a:gd name="connsiteX0" fmla="*/ 10308 w 26365"/>
                  <a:gd name="connsiteY0" fmla="*/ 2385 h 86627"/>
                  <a:gd name="connsiteX1" fmla="*/ 14118 w 26365"/>
                  <a:gd name="connsiteY1" fmla="*/ 84396 h 86627"/>
                  <a:gd name="connsiteX2" fmla="*/ 23643 w 26365"/>
                  <a:gd name="connsiteY2" fmla="*/ 84396 h 86627"/>
                  <a:gd name="connsiteX3" fmla="*/ 23643 w 26365"/>
                  <a:gd name="connsiteY3" fmla="*/ 74871 h 86627"/>
                  <a:gd name="connsiteX4" fmla="*/ 22023 w 26365"/>
                  <a:gd name="connsiteY4" fmla="*/ 9815 h 86627"/>
                  <a:gd name="connsiteX5" fmla="*/ 9927 w 26365"/>
                  <a:gd name="connsiteY5" fmla="*/ 2766 h 86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86627" w="26365">
                    <a:moveTo>
                      <a:pt x="10308" y="2385"/>
                    </a:moveTo>
                    <a:cubicBezTo>
                      <a:pt x="-5980" y="27760"/>
                      <a:pt x="-4456" y="60640"/>
                      <a:pt x="14118" y="84396"/>
                    </a:cubicBezTo>
                    <a:cubicBezTo>
                      <a:pt x="16785" y="86825"/>
                      <a:pt x="20976" y="86825"/>
                      <a:pt x="23643" y="84396"/>
                    </a:cubicBezTo>
                    <a:cubicBezTo>
                      <a:pt x="26024" y="81672"/>
                      <a:pt x="26024" y="77594"/>
                      <a:pt x="23643" y="74871"/>
                    </a:cubicBezTo>
                    <a:cubicBezTo>
                      <a:pt x="9641" y="55639"/>
                      <a:pt x="8974" y="29722"/>
                      <a:pt x="22023" y="9815"/>
                    </a:cubicBezTo>
                    <a:cubicBezTo>
                      <a:pt x="27072" y="2290"/>
                      <a:pt x="14975" y="-4663"/>
                      <a:pt x="9927" y="2766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任意多边形: 形状 120" descr="c1850605-a61e-4da9-a30b-0b88a78150f5">
                <a:extLst>
                  <a:ext uri="{FF2B5EF4-FFF2-40B4-BE49-F238E27FC236}">
                    <a16:creationId id="{110FACE1-957D-F472-733F-37BDE910098C}"/>
                  </a:ext>
                </a:extLst>
              </p:cNvPr>
              <p:cNvSpPr/>
              <p:nvPr/>
            </p:nvSpPr>
            <p:spPr>
              <a:xfrm flipH="1">
                <a:off x="3030697" y="2851474"/>
                <a:ext cx="253270" cy="206947"/>
              </a:xfrm>
              <a:custGeom>
                <a:avLst/>
                <a:gdLst>
                  <a:gd name="connsiteX0" fmla="*/ 7602 w 302340"/>
                  <a:gd name="connsiteY0" fmla="*/ 35798 h 247042"/>
                  <a:gd name="connsiteX1" fmla="*/ 127903 w 302340"/>
                  <a:gd name="connsiteY1" fmla="*/ 13795 h 247042"/>
                  <a:gd name="connsiteX2" fmla="*/ 231344 w 302340"/>
                  <a:gd name="connsiteY2" fmla="*/ 35798 h 247042"/>
                  <a:gd name="connsiteX3" fmla="*/ 261538 w 302340"/>
                  <a:gd name="connsiteY3" fmla="*/ 81804 h 247042"/>
                  <a:gd name="connsiteX4" fmla="*/ 284494 w 302340"/>
                  <a:gd name="connsiteY4" fmla="*/ 137430 h 247042"/>
                  <a:gd name="connsiteX5" fmla="*/ 243631 w 302340"/>
                  <a:gd name="connsiteY5" fmla="*/ 232680 h 247042"/>
                  <a:gd name="connsiteX6" fmla="*/ 243631 w 302340"/>
                  <a:gd name="connsiteY6" fmla="*/ 246586 h 247042"/>
                  <a:gd name="connsiteX7" fmla="*/ 301353 w 302340"/>
                  <a:gd name="connsiteY7" fmla="*/ 167433 h 247042"/>
                  <a:gd name="connsiteX8" fmla="*/ 252871 w 302340"/>
                  <a:gd name="connsiteY8" fmla="*/ 41227 h 247042"/>
                  <a:gd name="connsiteX9" fmla="*/ 151239 w 302340"/>
                  <a:gd name="connsiteY9" fmla="*/ -397 h 247042"/>
                  <a:gd name="connsiteX10" fmla="*/ 3887 w 302340"/>
                  <a:gd name="connsiteY10" fmla="*/ 22177 h 247042"/>
                  <a:gd name="connsiteX11" fmla="*/ 7602 w 302340"/>
                  <a:gd name="connsiteY11" fmla="*/ 35607 h 247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h="247042" w="302340">
                    <a:moveTo>
                      <a:pt x="7602" y="35798"/>
                    </a:moveTo>
                    <a:cubicBezTo>
                      <a:pt x="46540" y="23120"/>
                      <a:pt x="87002" y="15719"/>
                      <a:pt x="127903" y="13795"/>
                    </a:cubicBezTo>
                    <a:cubicBezTo>
                      <a:pt x="160954" y="12366"/>
                      <a:pt x="206293" y="9604"/>
                      <a:pt x="231344" y="35798"/>
                    </a:cubicBezTo>
                    <a:cubicBezTo>
                      <a:pt x="243250" y="49857"/>
                      <a:pt x="253347" y="65307"/>
                      <a:pt x="261538" y="81804"/>
                    </a:cubicBezTo>
                    <a:cubicBezTo>
                      <a:pt x="271825" y="99130"/>
                      <a:pt x="279541" y="117866"/>
                      <a:pt x="284494" y="137430"/>
                    </a:cubicBezTo>
                    <a:cubicBezTo>
                      <a:pt x="291637" y="169434"/>
                      <a:pt x="285922" y="227822"/>
                      <a:pt x="243631" y="232680"/>
                    </a:cubicBezTo>
                    <a:cubicBezTo>
                      <a:pt x="234773" y="233632"/>
                      <a:pt x="234678" y="247538"/>
                      <a:pt x="243631" y="246586"/>
                    </a:cubicBezTo>
                    <a:cubicBezTo>
                      <a:pt x="281731" y="242395"/>
                      <a:pt x="300305" y="202295"/>
                      <a:pt x="301353" y="167433"/>
                    </a:cubicBezTo>
                    <a:cubicBezTo>
                      <a:pt x="302686" y="121142"/>
                      <a:pt x="277635" y="78565"/>
                      <a:pt x="252871" y="41227"/>
                    </a:cubicBezTo>
                    <a:cubicBezTo>
                      <a:pt x="229153" y="5699"/>
                      <a:pt x="191339" y="-112"/>
                      <a:pt x="151239" y="-397"/>
                    </a:cubicBezTo>
                    <a:cubicBezTo>
                      <a:pt x="101233" y="-768"/>
                      <a:pt x="51493" y="6851"/>
                      <a:pt x="3887" y="22177"/>
                    </a:cubicBezTo>
                    <a:cubicBezTo>
                      <a:pt x="-4590" y="24845"/>
                      <a:pt x="-971" y="38370"/>
                      <a:pt x="7602" y="35607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25" name="任意多边形: 形状 124" descr="57278729-8cd3-496b-bc0f-24d0fde2ebc8">
                <a:extLst>
                  <a:ext uri="{FF2B5EF4-FFF2-40B4-BE49-F238E27FC236}">
                    <a16:creationId id="{75396567-D2FE-2FE4-7220-CC9E6E63BFF1}"/>
                  </a:ext>
                </a:extLst>
              </p:cNvPr>
              <p:cNvSpPr/>
              <p:nvPr/>
            </p:nvSpPr>
            <p:spPr>
              <a:xfrm flipH="1">
                <a:off x="3041698" y="2936844"/>
                <a:ext cx="25558" cy="88686"/>
              </a:xfrm>
              <a:custGeom>
                <a:avLst/>
                <a:gdLst>
                  <a:gd name="connsiteX0" fmla="*/ 15794 w 30510"/>
                  <a:gd name="connsiteY0" fmla="*/ 657 h 105868"/>
                  <a:gd name="connsiteX1" fmla="*/ -590 w 30510"/>
                  <a:gd name="connsiteY1" fmla="*/ 47615 h 105868"/>
                  <a:gd name="connsiteX2" fmla="*/ 5887 w 30510"/>
                  <a:gd name="connsiteY2" fmla="*/ 76762 h 105868"/>
                  <a:gd name="connsiteX3" fmla="*/ 17984 w 30510"/>
                  <a:gd name="connsiteY3" fmla="*/ 103242 h 105868"/>
                  <a:gd name="connsiteX4" fmla="*/ 27509 w 30510"/>
                  <a:gd name="connsiteY4" fmla="*/ 93717 h 105868"/>
                  <a:gd name="connsiteX5" fmla="*/ 22747 w 30510"/>
                  <a:gd name="connsiteY5" fmla="*/ 84192 h 105868"/>
                  <a:gd name="connsiteX6" fmla="*/ 18651 w 30510"/>
                  <a:gd name="connsiteY6" fmla="*/ 72952 h 105868"/>
                  <a:gd name="connsiteX7" fmla="*/ 12936 w 30510"/>
                  <a:gd name="connsiteY7" fmla="*/ 48282 h 105868"/>
                  <a:gd name="connsiteX8" fmla="*/ 25319 w 30510"/>
                  <a:gd name="connsiteY8" fmla="*/ 11230 h 105868"/>
                  <a:gd name="connsiteX9" fmla="*/ 15794 w 30510"/>
                  <a:gd name="connsiteY9" fmla="*/ 1705 h 105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05868" w="30510">
                    <a:moveTo>
                      <a:pt x="15794" y="657"/>
                    </a:moveTo>
                    <a:cubicBezTo>
                      <a:pt x="3506" y="13030"/>
                      <a:pt x="-2495" y="30290"/>
                      <a:pt x="-590" y="47615"/>
                    </a:cubicBezTo>
                    <a:cubicBezTo>
                      <a:pt x="363" y="57569"/>
                      <a:pt x="2458" y="67361"/>
                      <a:pt x="5887" y="76762"/>
                    </a:cubicBezTo>
                    <a:cubicBezTo>
                      <a:pt x="8078" y="86306"/>
                      <a:pt x="12269" y="95307"/>
                      <a:pt x="17984" y="103242"/>
                    </a:cubicBezTo>
                    <a:cubicBezTo>
                      <a:pt x="23985" y="109909"/>
                      <a:pt x="33891" y="100003"/>
                      <a:pt x="27509" y="93717"/>
                    </a:cubicBezTo>
                    <a:cubicBezTo>
                      <a:pt x="25413" y="90840"/>
                      <a:pt x="23794" y="87621"/>
                      <a:pt x="22747" y="84192"/>
                    </a:cubicBezTo>
                    <a:cubicBezTo>
                      <a:pt x="21318" y="80477"/>
                      <a:pt x="19889" y="76762"/>
                      <a:pt x="18651" y="72952"/>
                    </a:cubicBezTo>
                    <a:cubicBezTo>
                      <a:pt x="15794" y="64989"/>
                      <a:pt x="13889" y="56702"/>
                      <a:pt x="12936" y="48282"/>
                    </a:cubicBezTo>
                    <a:cubicBezTo>
                      <a:pt x="11126" y="34681"/>
                      <a:pt x="15698" y="21012"/>
                      <a:pt x="25319" y="11230"/>
                    </a:cubicBezTo>
                    <a:cubicBezTo>
                      <a:pt x="31891" y="5134"/>
                      <a:pt x="21985" y="-4772"/>
                      <a:pt x="15794" y="1705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任意多边形: 形状 126" descr="d2ea06b2-e531-4692-a815-81296694141b">
                <a:extLst>
                  <a:ext uri="{FF2B5EF4-FFF2-40B4-BE49-F238E27FC236}">
                    <a16:creationId id="{CA55971E-473B-0117-E08C-B76B31AFB974}"/>
                  </a:ext>
                </a:extLst>
              </p:cNvPr>
              <p:cNvSpPr/>
              <p:nvPr/>
            </p:nvSpPr>
            <p:spPr>
              <a:xfrm flipH="1">
                <a:off x="2447736" y="3364995"/>
                <a:ext cx="1209986" cy="1129694"/>
              </a:xfrm>
              <a:custGeom>
                <a:avLst/>
                <a:gdLst>
                  <a:gd name="connsiteX0" fmla="*/ 1178813 w 1444415"/>
                  <a:gd name="connsiteY0" fmla="*/ 1275302 h 1348568"/>
                  <a:gd name="connsiteX1" fmla="*/ 82296 w 1444415"/>
                  <a:gd name="connsiteY1" fmla="*/ 1178147 h 1348568"/>
                  <a:gd name="connsiteX2" fmla="*/ 1428 w 1444415"/>
                  <a:gd name="connsiteY2" fmla="*/ 1032890 h 1348568"/>
                  <a:gd name="connsiteX3" fmla="*/ 338328 w 1444415"/>
                  <a:gd name="connsiteY3" fmla="*/ 15811 h 1348568"/>
                  <a:gd name="connsiteX4" fmla="*/ 731710 w 1444415"/>
                  <a:gd name="connsiteY4" fmla="*/ 17716 h 1348568"/>
                  <a:gd name="connsiteX5" fmla="*/ 693039 w 1444415"/>
                  <a:gd name="connsiteY5" fmla="*/ 460629 h 1348568"/>
                  <a:gd name="connsiteX6" fmla="*/ 674846 w 1444415"/>
                  <a:gd name="connsiteY6" fmla="*/ 640841 h 1348568"/>
                  <a:gd name="connsiteX7" fmla="*/ 1188148 w 1444415"/>
                  <a:gd name="connsiteY7" fmla="*/ 349757 h 1348568"/>
                  <a:gd name="connsiteX8" fmla="*/ 1382363 w 1444415"/>
                  <a:gd name="connsiteY8" fmla="*/ 274700 h 1348568"/>
                  <a:gd name="connsiteX9" fmla="*/ 1424082 w 1444415"/>
                  <a:gd name="connsiteY9" fmla="*/ 433673 h 1348568"/>
                  <a:gd name="connsiteX10" fmla="*/ 1438846 w 1444415"/>
                  <a:gd name="connsiteY10" fmla="*/ 618648 h 1348568"/>
                  <a:gd name="connsiteX11" fmla="*/ 1159192 w 1444415"/>
                  <a:gd name="connsiteY11" fmla="*/ 1303877 h 1348568"/>
                  <a:gd name="connsiteX12" fmla="*/ 1178813 w 1444415"/>
                  <a:gd name="connsiteY12" fmla="*/ 1275302 h 1348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348568" w="1444415">
                    <a:moveTo>
                      <a:pt x="1178813" y="1275302"/>
                    </a:moveTo>
                    <a:cubicBezTo>
                      <a:pt x="774953" y="1385125"/>
                      <a:pt x="355568" y="1384458"/>
                      <a:pt x="82296" y="1178147"/>
                    </a:cubicBezTo>
                    <a:cubicBezTo>
                      <a:pt x="35433" y="1142714"/>
                      <a:pt x="-12192" y="1090040"/>
                      <a:pt x="1428" y="1032890"/>
                    </a:cubicBezTo>
                    <a:cubicBezTo>
                      <a:pt x="71818" y="738759"/>
                      <a:pt x="211931" y="290607"/>
                      <a:pt x="338328" y="15811"/>
                    </a:cubicBezTo>
                    <a:cubicBezTo>
                      <a:pt x="461295" y="-18003"/>
                      <a:pt x="604361" y="10382"/>
                      <a:pt x="731710" y="17716"/>
                    </a:cubicBezTo>
                    <a:cubicBezTo>
                      <a:pt x="731139" y="166173"/>
                      <a:pt x="718280" y="314325"/>
                      <a:pt x="693039" y="460629"/>
                    </a:cubicBezTo>
                    <a:cubicBezTo>
                      <a:pt x="683037" y="520350"/>
                      <a:pt x="671036" y="580453"/>
                      <a:pt x="674846" y="640841"/>
                    </a:cubicBezTo>
                    <a:cubicBezTo>
                      <a:pt x="834294" y="524599"/>
                      <a:pt x="1006506" y="426939"/>
                      <a:pt x="1188148" y="349757"/>
                    </a:cubicBezTo>
                    <a:cubicBezTo>
                      <a:pt x="1218914" y="336899"/>
                      <a:pt x="1349026" y="273557"/>
                      <a:pt x="1382363" y="274700"/>
                    </a:cubicBezTo>
                    <a:cubicBezTo>
                      <a:pt x="1444847" y="275939"/>
                      <a:pt x="1400555" y="375665"/>
                      <a:pt x="1424082" y="433673"/>
                    </a:cubicBezTo>
                    <a:cubicBezTo>
                      <a:pt x="1447609" y="491680"/>
                      <a:pt x="1445894" y="556450"/>
                      <a:pt x="1438846" y="618648"/>
                    </a:cubicBezTo>
                    <a:cubicBezTo>
                      <a:pt x="1410271" y="866298"/>
                      <a:pt x="1302258" y="1099756"/>
                      <a:pt x="1159192" y="1303877"/>
                    </a:cubicBezTo>
                    <a:cubicBezTo>
                      <a:pt x="1124616" y="1353407"/>
                      <a:pt x="1195482" y="1217295"/>
                      <a:pt x="1178813" y="1275302"/>
                    </a:cubicBezTo>
                    <a:close/>
                  </a:path>
                </a:pathLst>
              </a:custGeom>
              <a:solidFill>
                <a:srgbClr val="FFCA5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28" name="任意多边形: 形状 127" descr="75e49c56-f959-471b-806b-23a185a67adb">
                <a:extLst>
                  <a:ext uri="{FF2B5EF4-FFF2-40B4-BE49-F238E27FC236}">
                    <a16:creationId id="{6E54F307-3DAD-62E6-D9A0-413E4DB55F34}"/>
                  </a:ext>
                </a:extLst>
              </p:cNvPr>
              <p:cNvSpPr/>
              <p:nvPr/>
            </p:nvSpPr>
            <p:spPr>
              <a:xfrm flipH="1">
                <a:off x="837338" y="3873653"/>
                <a:ext cx="859697" cy="1067514"/>
              </a:xfrm>
              <a:custGeom>
                <a:avLst/>
                <a:gdLst>
                  <a:gd name="connsiteX0" fmla="*/ 958518 w 1026260"/>
                  <a:gd name="connsiteY0" fmla="*/ 740960 h 1274340"/>
                  <a:gd name="connsiteX1" fmla="*/ 935181 w 1026260"/>
                  <a:gd name="connsiteY1" fmla="*/ 1193111 h 1274340"/>
                  <a:gd name="connsiteX2" fmla="*/ 276051 w 1026260"/>
                  <a:gd name="connsiteY2" fmla="*/ 1232831 h 1274340"/>
                  <a:gd name="connsiteX3" fmla="*/ 11256 w 1026260"/>
                  <a:gd name="connsiteY3" fmla="*/ 933746 h 1274340"/>
                  <a:gd name="connsiteX4" fmla="*/ 20781 w 1026260"/>
                  <a:gd name="connsiteY4" fmla="*/ 675523 h 1274340"/>
                  <a:gd name="connsiteX5" fmla="*/ 309198 w 1026260"/>
                  <a:gd name="connsiteY5" fmla="*/ 287665 h 1274340"/>
                  <a:gd name="connsiteX6" fmla="*/ 512366 w 1026260"/>
                  <a:gd name="connsiteY6" fmla="*/ 28013 h 1274340"/>
                  <a:gd name="connsiteX7" fmla="*/ 958518 w 1026260"/>
                  <a:gd name="connsiteY7" fmla="*/ 740960 h 1274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274340" w="1026260">
                    <a:moveTo>
                      <a:pt x="958518" y="740960"/>
                    </a:moveTo>
                    <a:cubicBezTo>
                      <a:pt x="1009572" y="861641"/>
                      <a:pt x="1089677" y="983276"/>
                      <a:pt x="935181" y="1193111"/>
                    </a:cubicBezTo>
                    <a:cubicBezTo>
                      <a:pt x="853171" y="1304554"/>
                      <a:pt x="404925" y="1283409"/>
                      <a:pt x="276051" y="1232831"/>
                    </a:cubicBezTo>
                    <a:cubicBezTo>
                      <a:pt x="147178" y="1182253"/>
                      <a:pt x="43832" y="1068239"/>
                      <a:pt x="11256" y="933746"/>
                    </a:cubicBezTo>
                    <a:cubicBezTo>
                      <a:pt x="-9223" y="849164"/>
                      <a:pt x="-2459" y="759438"/>
                      <a:pt x="20781" y="675523"/>
                    </a:cubicBezTo>
                    <a:cubicBezTo>
                      <a:pt x="62596" y="523123"/>
                      <a:pt x="166800" y="363198"/>
                      <a:pt x="309198" y="287665"/>
                    </a:cubicBezTo>
                    <a:cubicBezTo>
                      <a:pt x="436643" y="220037"/>
                      <a:pt x="439119" y="-95621"/>
                      <a:pt x="512366" y="28013"/>
                    </a:cubicBezTo>
                    <a:cubicBezTo>
                      <a:pt x="572755" y="130217"/>
                      <a:pt x="914226" y="636280"/>
                      <a:pt x="958518" y="740960"/>
                    </a:cubicBezTo>
                    <a:close/>
                  </a:path>
                </a:pathLst>
              </a:custGeom>
              <a:solidFill>
                <a:srgbClr val="FFCA5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29" name="任意多边形: 形状 128" descr="6358d408-a270-4e38-b5d5-733fda1dbc11">
                <a:extLst>
                  <a:ext uri="{FF2B5EF4-FFF2-40B4-BE49-F238E27FC236}">
                    <a16:creationId id="{2FC9178E-9B2E-5C41-12DE-4DD62416A4B0}"/>
                  </a:ext>
                </a:extLst>
              </p:cNvPr>
              <p:cNvSpPr/>
              <p:nvPr/>
            </p:nvSpPr>
            <p:spPr>
              <a:xfrm flipH="1">
                <a:off x="1663564" y="2777742"/>
                <a:ext cx="464958" cy="627635"/>
              </a:xfrm>
              <a:custGeom>
                <a:avLst/>
                <a:gdLst>
                  <a:gd name="connsiteX0" fmla="*/ -485 w 555042"/>
                  <a:gd name="connsiteY0" fmla="*/ 190967 h 749236"/>
                  <a:gd name="connsiteX1" fmla="*/ 97432 w 555042"/>
                  <a:gd name="connsiteY1" fmla="*/ 23423 h 749236"/>
                  <a:gd name="connsiteX2" fmla="*/ 286312 w 555042"/>
                  <a:gd name="connsiteY2" fmla="*/ 33995 h 749236"/>
                  <a:gd name="connsiteX3" fmla="*/ 368608 w 555042"/>
                  <a:gd name="connsiteY3" fmla="*/ 118197 h 749236"/>
                  <a:gd name="connsiteX4" fmla="*/ 439665 w 555042"/>
                  <a:gd name="connsiteY4" fmla="*/ 154772 h 749236"/>
                  <a:gd name="connsiteX5" fmla="*/ 508339 w 555042"/>
                  <a:gd name="connsiteY5" fmla="*/ 321936 h 749236"/>
                  <a:gd name="connsiteX6" fmla="*/ 503197 w 555042"/>
                  <a:gd name="connsiteY6" fmla="*/ 346415 h 749236"/>
                  <a:gd name="connsiteX7" fmla="*/ 542820 w 555042"/>
                  <a:gd name="connsiteY7" fmla="*/ 421568 h 749236"/>
                  <a:gd name="connsiteX8" fmla="*/ 534344 w 555042"/>
                  <a:gd name="connsiteY8" fmla="*/ 536439 h 749236"/>
                  <a:gd name="connsiteX9" fmla="*/ 446332 w 555042"/>
                  <a:gd name="connsiteY9" fmla="*/ 617497 h 749236"/>
                  <a:gd name="connsiteX10" fmla="*/ 381181 w 555042"/>
                  <a:gd name="connsiteY10" fmla="*/ 665122 h 749236"/>
                  <a:gd name="connsiteX11" fmla="*/ 314506 w 555042"/>
                  <a:gd name="connsiteY11" fmla="*/ 736464 h 749236"/>
                  <a:gd name="connsiteX12" fmla="*/ 260309 w 555042"/>
                  <a:gd name="connsiteY12" fmla="*/ 748084 h 749236"/>
                  <a:gd name="connsiteX13" fmla="*/ 232401 w 555042"/>
                  <a:gd name="connsiteY13" fmla="*/ 745894 h 749236"/>
                  <a:gd name="connsiteX14" fmla="*/ 213351 w 555042"/>
                  <a:gd name="connsiteY14" fmla="*/ 730559 h 749236"/>
                  <a:gd name="connsiteX15" fmla="*/ 166393 w 555042"/>
                  <a:gd name="connsiteY15" fmla="*/ 607591 h 749236"/>
                  <a:gd name="connsiteX16" fmla="*/ 148581 w 555042"/>
                  <a:gd name="connsiteY16" fmla="*/ 475574 h 749236"/>
                  <a:gd name="connsiteX17" fmla="*/ 84097 w 555042"/>
                  <a:gd name="connsiteY17" fmla="*/ 342891 h 749236"/>
                  <a:gd name="connsiteX18" fmla="*/ 16279 w 555042"/>
                  <a:gd name="connsiteY18" fmla="*/ 271263 h 749236"/>
                  <a:gd name="connsiteX19" fmla="*/ -485 w 555042"/>
                  <a:gd name="connsiteY19" fmla="*/ 190967 h 749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749236" w="555042">
                    <a:moveTo>
                      <a:pt x="-485" y="190967"/>
                    </a:moveTo>
                    <a:cubicBezTo>
                      <a:pt x="4087" y="123816"/>
                      <a:pt x="39615" y="57617"/>
                      <a:pt x="97432" y="23423"/>
                    </a:cubicBezTo>
                    <a:cubicBezTo>
                      <a:pt x="155248" y="-10772"/>
                      <a:pt x="234591" y="-8962"/>
                      <a:pt x="286312" y="33995"/>
                    </a:cubicBezTo>
                    <a:cubicBezTo>
                      <a:pt x="316601" y="59141"/>
                      <a:pt x="336319" y="95717"/>
                      <a:pt x="368608" y="118197"/>
                    </a:cubicBezTo>
                    <a:cubicBezTo>
                      <a:pt x="390515" y="133341"/>
                      <a:pt x="416804" y="141056"/>
                      <a:pt x="439665" y="154772"/>
                    </a:cubicBezTo>
                    <a:cubicBezTo>
                      <a:pt x="495767" y="190215"/>
                      <a:pt x="523294" y="257281"/>
                      <a:pt x="508339" y="321936"/>
                    </a:cubicBezTo>
                    <a:cubicBezTo>
                      <a:pt x="505769" y="329890"/>
                      <a:pt x="504054" y="338091"/>
                      <a:pt x="503197" y="346415"/>
                    </a:cubicBezTo>
                    <a:cubicBezTo>
                      <a:pt x="502149" y="374990"/>
                      <a:pt x="528914" y="396326"/>
                      <a:pt x="542820" y="421568"/>
                    </a:cubicBezTo>
                    <a:cubicBezTo>
                      <a:pt x="561870" y="456810"/>
                      <a:pt x="555298" y="502054"/>
                      <a:pt x="534344" y="536439"/>
                    </a:cubicBezTo>
                    <a:cubicBezTo>
                      <a:pt x="513388" y="570824"/>
                      <a:pt x="480337" y="595875"/>
                      <a:pt x="446332" y="617497"/>
                    </a:cubicBezTo>
                    <a:cubicBezTo>
                      <a:pt x="422710" y="630651"/>
                      <a:pt x="400898" y="646643"/>
                      <a:pt x="381181" y="665122"/>
                    </a:cubicBezTo>
                    <a:cubicBezTo>
                      <a:pt x="358607" y="688839"/>
                      <a:pt x="343653" y="721414"/>
                      <a:pt x="314506" y="736464"/>
                    </a:cubicBezTo>
                    <a:cubicBezTo>
                      <a:pt x="297362" y="743836"/>
                      <a:pt x="278978" y="747790"/>
                      <a:pt x="260309" y="748084"/>
                    </a:cubicBezTo>
                    <a:cubicBezTo>
                      <a:pt x="250975" y="749570"/>
                      <a:pt x="241355" y="748818"/>
                      <a:pt x="232401" y="745894"/>
                    </a:cubicBezTo>
                    <a:cubicBezTo>
                      <a:pt x="224875" y="742427"/>
                      <a:pt x="218304" y="737159"/>
                      <a:pt x="213351" y="730559"/>
                    </a:cubicBezTo>
                    <a:cubicBezTo>
                      <a:pt x="184776" y="696364"/>
                      <a:pt x="172774" y="651597"/>
                      <a:pt x="166393" y="607591"/>
                    </a:cubicBezTo>
                    <a:cubicBezTo>
                      <a:pt x="160011" y="563585"/>
                      <a:pt x="158582" y="518818"/>
                      <a:pt x="148581" y="475574"/>
                    </a:cubicBezTo>
                    <a:cubicBezTo>
                      <a:pt x="137246" y="427082"/>
                      <a:pt x="115244" y="381743"/>
                      <a:pt x="84097" y="342891"/>
                    </a:cubicBezTo>
                    <a:cubicBezTo>
                      <a:pt x="63141" y="316888"/>
                      <a:pt x="32376" y="301076"/>
                      <a:pt x="16279" y="271263"/>
                    </a:cubicBezTo>
                    <a:cubicBezTo>
                      <a:pt x="3134" y="246641"/>
                      <a:pt x="-2676" y="218781"/>
                      <a:pt x="-485" y="190967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任意多边形: 形状 129" descr="db9644a3-f7d8-49c9-915e-48472b2fe432">
                <a:extLst>
                  <a:ext uri="{FF2B5EF4-FFF2-40B4-BE49-F238E27FC236}">
                    <a16:creationId id="{7BD9D60B-9196-18D0-0DCB-3B44E05EE195}"/>
                  </a:ext>
                </a:extLst>
              </p:cNvPr>
              <p:cNvSpPr/>
              <p:nvPr/>
            </p:nvSpPr>
            <p:spPr>
              <a:xfrm flipH="1">
                <a:off x="1719456" y="2966871"/>
                <a:ext cx="595441" cy="882305"/>
              </a:xfrm>
              <a:custGeom>
                <a:avLst/>
                <a:gdLst>
                  <a:gd name="connsiteX0" fmla="*/ 417451 w 710805"/>
                  <a:gd name="connsiteY0" fmla="*/ 1867 h 1053248"/>
                  <a:gd name="connsiteX1" fmla="*/ 249715 w 710805"/>
                  <a:gd name="connsiteY1" fmla="*/ 68542 h 1053248"/>
                  <a:gd name="connsiteX2" fmla="*/ 125319 w 710805"/>
                  <a:gd name="connsiteY2" fmla="*/ 372294 h 1053248"/>
                  <a:gd name="connsiteX3" fmla="*/ 159133 w 710805"/>
                  <a:gd name="connsiteY3" fmla="*/ 456400 h 1053248"/>
                  <a:gd name="connsiteX4" fmla="*/ 244096 w 710805"/>
                  <a:gd name="connsiteY4" fmla="*/ 487642 h 1053248"/>
                  <a:gd name="connsiteX5" fmla="*/ 198566 w 710805"/>
                  <a:gd name="connsiteY5" fmla="*/ 642328 h 1053248"/>
                  <a:gd name="connsiteX6" fmla="*/ 41214 w 710805"/>
                  <a:gd name="connsiteY6" fmla="*/ 699478 h 1053248"/>
                  <a:gd name="connsiteX7" fmla="*/ 112365 w 710805"/>
                  <a:gd name="connsiteY7" fmla="*/ 1011327 h 1053248"/>
                  <a:gd name="connsiteX8" fmla="*/ 709868 w 710805"/>
                  <a:gd name="connsiteY8" fmla="*/ 837971 h 1053248"/>
                  <a:gd name="connsiteX9" fmla="*/ 486888 w 710805"/>
                  <a:gd name="connsiteY9" fmla="*/ 684333 h 1053248"/>
                  <a:gd name="connsiteX10" fmla="*/ 484983 w 710805"/>
                  <a:gd name="connsiteY10" fmla="*/ 401917 h 1053248"/>
                  <a:gd name="connsiteX11" fmla="*/ 506796 w 710805"/>
                  <a:gd name="connsiteY11" fmla="*/ 390296 h 1053248"/>
                  <a:gd name="connsiteX12" fmla="*/ 527464 w 710805"/>
                  <a:gd name="connsiteY12" fmla="*/ 400869 h 1053248"/>
                  <a:gd name="connsiteX13" fmla="*/ 604332 w 710805"/>
                  <a:gd name="connsiteY13" fmla="*/ 366294 h 1053248"/>
                  <a:gd name="connsiteX14" fmla="*/ 636050 w 710805"/>
                  <a:gd name="connsiteY14" fmla="*/ 311620 h 1053248"/>
                  <a:gd name="connsiteX15" fmla="*/ 603378 w 710805"/>
                  <a:gd name="connsiteY15" fmla="*/ 265328 h 1053248"/>
                  <a:gd name="connsiteX16" fmla="*/ 551754 w 710805"/>
                  <a:gd name="connsiteY16" fmla="*/ 275996 h 1053248"/>
                  <a:gd name="connsiteX17" fmla="*/ 532704 w 710805"/>
                  <a:gd name="connsiteY17" fmla="*/ 249517 h 1053248"/>
                  <a:gd name="connsiteX18" fmla="*/ 535846 w 710805"/>
                  <a:gd name="connsiteY18" fmla="*/ 215608 h 1053248"/>
                  <a:gd name="connsiteX19" fmla="*/ 446216 w 710805"/>
                  <a:gd name="connsiteY19" fmla="*/ 14726 h 1053248"/>
                  <a:gd name="connsiteX20" fmla="*/ 417451 w 710805"/>
                  <a:gd name="connsiteY20" fmla="*/ 1867 h 1053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h="1053248" w="710805">
                    <a:moveTo>
                      <a:pt x="417451" y="1867"/>
                    </a:moveTo>
                    <a:cubicBezTo>
                      <a:pt x="355728" y="-9563"/>
                      <a:pt x="293626" y="23489"/>
                      <a:pt x="249715" y="68542"/>
                    </a:cubicBezTo>
                    <a:cubicBezTo>
                      <a:pt x="177516" y="143599"/>
                      <a:pt x="119985" y="268567"/>
                      <a:pt x="125319" y="372294"/>
                    </a:cubicBezTo>
                    <a:cubicBezTo>
                      <a:pt x="125510" y="403612"/>
                      <a:pt x="137607" y="433683"/>
                      <a:pt x="159133" y="456400"/>
                    </a:cubicBezTo>
                    <a:cubicBezTo>
                      <a:pt x="179993" y="478117"/>
                      <a:pt x="215140" y="484975"/>
                      <a:pt x="244096" y="487642"/>
                    </a:cubicBezTo>
                    <a:cubicBezTo>
                      <a:pt x="234571" y="534600"/>
                      <a:pt x="233046" y="615087"/>
                      <a:pt x="198566" y="642328"/>
                    </a:cubicBezTo>
                    <a:cubicBezTo>
                      <a:pt x="164085" y="669569"/>
                      <a:pt x="68835" y="696430"/>
                      <a:pt x="41214" y="699478"/>
                    </a:cubicBezTo>
                    <a:cubicBezTo>
                      <a:pt x="9876" y="726243"/>
                      <a:pt x="-63561" y="922458"/>
                      <a:pt x="112365" y="1011327"/>
                    </a:cubicBezTo>
                    <a:cubicBezTo>
                      <a:pt x="197423" y="1054380"/>
                      <a:pt x="426690" y="1128960"/>
                      <a:pt x="709868" y="837971"/>
                    </a:cubicBezTo>
                    <a:cubicBezTo>
                      <a:pt x="654623" y="796443"/>
                      <a:pt x="492127" y="753294"/>
                      <a:pt x="486888" y="684333"/>
                    </a:cubicBezTo>
                    <a:cubicBezTo>
                      <a:pt x="480316" y="596704"/>
                      <a:pt x="454122" y="484308"/>
                      <a:pt x="484983" y="401917"/>
                    </a:cubicBezTo>
                    <a:cubicBezTo>
                      <a:pt x="489078" y="393821"/>
                      <a:pt x="497842" y="389163"/>
                      <a:pt x="506796" y="390296"/>
                    </a:cubicBezTo>
                    <a:cubicBezTo>
                      <a:pt x="513940" y="393364"/>
                      <a:pt x="520797" y="396897"/>
                      <a:pt x="527464" y="400869"/>
                    </a:cubicBezTo>
                    <a:cubicBezTo>
                      <a:pt x="555087" y="412775"/>
                      <a:pt x="584614" y="388773"/>
                      <a:pt x="604332" y="366294"/>
                    </a:cubicBezTo>
                    <a:cubicBezTo>
                      <a:pt x="618524" y="350291"/>
                      <a:pt x="632907" y="332861"/>
                      <a:pt x="636050" y="311620"/>
                    </a:cubicBezTo>
                    <a:cubicBezTo>
                      <a:pt x="639192" y="290379"/>
                      <a:pt x="624810" y="265519"/>
                      <a:pt x="603378" y="265328"/>
                    </a:cubicBezTo>
                    <a:cubicBezTo>
                      <a:pt x="585567" y="265328"/>
                      <a:pt x="568803" y="281426"/>
                      <a:pt x="551754" y="275996"/>
                    </a:cubicBezTo>
                    <a:cubicBezTo>
                      <a:pt x="540895" y="271539"/>
                      <a:pt x="533465" y="261261"/>
                      <a:pt x="532704" y="249517"/>
                    </a:cubicBezTo>
                    <a:cubicBezTo>
                      <a:pt x="532227" y="238125"/>
                      <a:pt x="533275" y="226714"/>
                      <a:pt x="535846" y="215608"/>
                    </a:cubicBezTo>
                    <a:cubicBezTo>
                      <a:pt x="548705" y="132836"/>
                      <a:pt x="517368" y="61494"/>
                      <a:pt x="446216" y="14726"/>
                    </a:cubicBezTo>
                    <a:cubicBezTo>
                      <a:pt x="437454" y="8811"/>
                      <a:pt x="427738" y="4458"/>
                      <a:pt x="417451" y="1867"/>
                    </a:cubicBezTo>
                    <a:close/>
                  </a:path>
                </a:pathLst>
              </a:custGeom>
              <a:solidFill>
                <a:srgbClr val="FF9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1" name="任意多边形: 形状 130" descr="f381b057-5004-456b-be90-4ab8d0b65cac">
                <a:extLst>
                  <a:ext uri="{FF2B5EF4-FFF2-40B4-BE49-F238E27FC236}">
                    <a16:creationId id="{B6182D47-021B-336F-5B81-742C6C39B836}"/>
                  </a:ext>
                </a:extLst>
              </p:cNvPr>
              <p:cNvSpPr/>
              <p:nvPr/>
            </p:nvSpPr>
            <p:spPr>
              <a:xfrm flipH="1">
                <a:off x="2046544" y="3113137"/>
                <a:ext cx="69428" cy="115838"/>
              </a:xfrm>
              <a:custGeom>
                <a:avLst/>
                <a:gdLst>
                  <a:gd name="connsiteX0" fmla="*/ 19393 w 82879"/>
                  <a:gd name="connsiteY0" fmla="*/ 137871 h 138281"/>
                  <a:gd name="connsiteX1" fmla="*/ 18631 w 82879"/>
                  <a:gd name="connsiteY1" fmla="*/ 137871 h 138281"/>
                  <a:gd name="connsiteX2" fmla="*/ 3677 w 82879"/>
                  <a:gd name="connsiteY2" fmla="*/ 128346 h 138281"/>
                  <a:gd name="connsiteX3" fmla="*/ 248 w 82879"/>
                  <a:gd name="connsiteY3" fmla="*/ 103581 h 138281"/>
                  <a:gd name="connsiteX4" fmla="*/ 20726 w 82879"/>
                  <a:gd name="connsiteY4" fmla="*/ 75578 h 138281"/>
                  <a:gd name="connsiteX5" fmla="*/ 22632 w 82879"/>
                  <a:gd name="connsiteY5" fmla="*/ 73673 h 138281"/>
                  <a:gd name="connsiteX6" fmla="*/ 54827 w 82879"/>
                  <a:gd name="connsiteY6" fmla="*/ 36811 h 138281"/>
                  <a:gd name="connsiteX7" fmla="*/ 70828 w 82879"/>
                  <a:gd name="connsiteY7" fmla="*/ 4330 h 138281"/>
                  <a:gd name="connsiteX8" fmla="*/ 76924 w 82879"/>
                  <a:gd name="connsiteY8" fmla="*/ -365 h 138281"/>
                  <a:gd name="connsiteX9" fmla="*/ 77115 w 82879"/>
                  <a:gd name="connsiteY9" fmla="*/ -337 h 138281"/>
                  <a:gd name="connsiteX10" fmla="*/ 81877 w 82879"/>
                  <a:gd name="connsiteY10" fmla="*/ 6026 h 138281"/>
                  <a:gd name="connsiteX11" fmla="*/ 81877 w 82879"/>
                  <a:gd name="connsiteY11" fmla="*/ 6045 h 138281"/>
                  <a:gd name="connsiteX12" fmla="*/ 63780 w 82879"/>
                  <a:gd name="connsiteY12" fmla="*/ 43478 h 138281"/>
                  <a:gd name="connsiteX13" fmla="*/ 30442 w 82879"/>
                  <a:gd name="connsiteY13" fmla="*/ 81578 h 138281"/>
                  <a:gd name="connsiteX14" fmla="*/ 28537 w 82879"/>
                  <a:gd name="connsiteY14" fmla="*/ 83483 h 138281"/>
                  <a:gd name="connsiteX15" fmla="*/ 10916 w 82879"/>
                  <a:gd name="connsiteY15" fmla="*/ 106724 h 138281"/>
                  <a:gd name="connsiteX16" fmla="*/ 13012 w 82879"/>
                  <a:gd name="connsiteY16" fmla="*/ 122154 h 138281"/>
                  <a:gd name="connsiteX17" fmla="*/ 20060 w 82879"/>
                  <a:gd name="connsiteY17" fmla="*/ 127012 h 138281"/>
                  <a:gd name="connsiteX18" fmla="*/ 24918 w 82879"/>
                  <a:gd name="connsiteY18" fmla="*/ 133299 h 138281"/>
                  <a:gd name="connsiteX19" fmla="*/ 19393 w 82879"/>
                  <a:gd name="connsiteY19" fmla="*/ 137871 h 138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138281" w="82879">
                    <a:moveTo>
                      <a:pt x="19393" y="137871"/>
                    </a:moveTo>
                    <a:lnTo>
                      <a:pt x="18631" y="137871"/>
                    </a:lnTo>
                    <a:cubicBezTo>
                      <a:pt x="12535" y="137013"/>
                      <a:pt x="7011" y="133537"/>
                      <a:pt x="3677" y="128346"/>
                    </a:cubicBezTo>
                    <a:cubicBezTo>
                      <a:pt x="-894" y="120955"/>
                      <a:pt x="-2133" y="111944"/>
                      <a:pt x="248" y="103581"/>
                    </a:cubicBezTo>
                    <a:cubicBezTo>
                      <a:pt x="4534" y="92646"/>
                      <a:pt x="11583" y="82998"/>
                      <a:pt x="20726" y="75578"/>
                    </a:cubicBezTo>
                    <a:lnTo>
                      <a:pt x="22632" y="73673"/>
                    </a:lnTo>
                    <a:cubicBezTo>
                      <a:pt x="34348" y="62271"/>
                      <a:pt x="45111" y="49945"/>
                      <a:pt x="54827" y="36811"/>
                    </a:cubicBezTo>
                    <a:cubicBezTo>
                      <a:pt x="62732" y="27428"/>
                      <a:pt x="68162" y="16284"/>
                      <a:pt x="70828" y="4330"/>
                    </a:cubicBezTo>
                    <a:cubicBezTo>
                      <a:pt x="71209" y="1358"/>
                      <a:pt x="73972" y="-746"/>
                      <a:pt x="76924" y="-365"/>
                    </a:cubicBezTo>
                    <a:cubicBezTo>
                      <a:pt x="77019" y="-356"/>
                      <a:pt x="77019" y="-346"/>
                      <a:pt x="77115" y="-337"/>
                    </a:cubicBezTo>
                    <a:cubicBezTo>
                      <a:pt x="80162" y="101"/>
                      <a:pt x="82354" y="2950"/>
                      <a:pt x="81877" y="6026"/>
                    </a:cubicBezTo>
                    <a:cubicBezTo>
                      <a:pt x="81877" y="6026"/>
                      <a:pt x="81877" y="6035"/>
                      <a:pt x="81877" y="6045"/>
                    </a:cubicBezTo>
                    <a:cubicBezTo>
                      <a:pt x="78924" y="19799"/>
                      <a:pt x="72734" y="32639"/>
                      <a:pt x="63780" y="43478"/>
                    </a:cubicBezTo>
                    <a:cubicBezTo>
                      <a:pt x="53684" y="57042"/>
                      <a:pt x="42539" y="69777"/>
                      <a:pt x="30442" y="81578"/>
                    </a:cubicBezTo>
                    <a:lnTo>
                      <a:pt x="28537" y="83483"/>
                    </a:lnTo>
                    <a:cubicBezTo>
                      <a:pt x="20822" y="89684"/>
                      <a:pt x="14821" y="97657"/>
                      <a:pt x="10916" y="106724"/>
                    </a:cubicBezTo>
                    <a:cubicBezTo>
                      <a:pt x="9487" y="111934"/>
                      <a:pt x="10249" y="117516"/>
                      <a:pt x="13012" y="122154"/>
                    </a:cubicBezTo>
                    <a:cubicBezTo>
                      <a:pt x="14536" y="124726"/>
                      <a:pt x="17107" y="126508"/>
                      <a:pt x="20060" y="127012"/>
                    </a:cubicBezTo>
                    <a:cubicBezTo>
                      <a:pt x="23108" y="127403"/>
                      <a:pt x="25299" y="130223"/>
                      <a:pt x="24918" y="133299"/>
                    </a:cubicBezTo>
                    <a:cubicBezTo>
                      <a:pt x="24441" y="135976"/>
                      <a:pt x="22155" y="137909"/>
                      <a:pt x="19393" y="137871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任意多边形: 形状 131" descr="5e22ce22-afd6-4aed-a672-020d6fa93c80">
                <a:extLst>
                  <a:ext uri="{FF2B5EF4-FFF2-40B4-BE49-F238E27FC236}">
                    <a16:creationId id="{0E394E1C-CBAB-06CF-1CEB-CC66CC8DBF77}"/>
                  </a:ext>
                </a:extLst>
              </p:cNvPr>
              <p:cNvSpPr/>
              <p:nvPr/>
            </p:nvSpPr>
            <p:spPr>
              <a:xfrm flipH="1">
                <a:off x="2074707" y="3275336"/>
                <a:ext cx="32330" cy="13484"/>
              </a:xfrm>
              <a:custGeom>
                <a:avLst/>
                <a:gdLst>
                  <a:gd name="connsiteX0" fmla="*/ 13584 w 38593"/>
                  <a:gd name="connsiteY0" fmla="*/ 15686 h 16096"/>
                  <a:gd name="connsiteX1" fmla="*/ 3297 w 38593"/>
                  <a:gd name="connsiteY1" fmla="*/ 14448 h 16096"/>
                  <a:gd name="connsiteX2" fmla="*/ -799 w 38593"/>
                  <a:gd name="connsiteY2" fmla="*/ 7685 h 16096"/>
                  <a:gd name="connsiteX3" fmla="*/ 5965 w 38593"/>
                  <a:gd name="connsiteY3" fmla="*/ 3589 h 16096"/>
                  <a:gd name="connsiteX4" fmla="*/ 28634 w 38593"/>
                  <a:gd name="connsiteY4" fmla="*/ 827 h 16096"/>
                  <a:gd name="connsiteX5" fmla="*/ 36444 w 38593"/>
                  <a:gd name="connsiteY5" fmla="*/ 1627 h 16096"/>
                  <a:gd name="connsiteX6" fmla="*/ 35587 w 38593"/>
                  <a:gd name="connsiteY6" fmla="*/ 9400 h 16096"/>
                  <a:gd name="connsiteX7" fmla="*/ 33872 w 38593"/>
                  <a:gd name="connsiteY7" fmla="*/ 10352 h 16096"/>
                  <a:gd name="connsiteX8" fmla="*/ 13584 w 38593"/>
                  <a:gd name="connsiteY8" fmla="*/ 15686 h 1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6096" w="38593">
                    <a:moveTo>
                      <a:pt x="13584" y="15686"/>
                    </a:moveTo>
                    <a:cubicBezTo>
                      <a:pt x="10155" y="15705"/>
                      <a:pt x="6631" y="15286"/>
                      <a:pt x="3297" y="14448"/>
                    </a:cubicBezTo>
                    <a:cubicBezTo>
                      <a:pt x="345" y="13657"/>
                      <a:pt x="-1465" y="10676"/>
                      <a:pt x="-799" y="7685"/>
                    </a:cubicBezTo>
                    <a:cubicBezTo>
                      <a:pt x="-36" y="4694"/>
                      <a:pt x="3011" y="2865"/>
                      <a:pt x="5965" y="3589"/>
                    </a:cubicBezTo>
                    <a:cubicBezTo>
                      <a:pt x="13584" y="5466"/>
                      <a:pt x="21681" y="4484"/>
                      <a:pt x="28634" y="827"/>
                    </a:cubicBezTo>
                    <a:cubicBezTo>
                      <a:pt x="31015" y="-1097"/>
                      <a:pt x="34444" y="-735"/>
                      <a:pt x="36444" y="1627"/>
                    </a:cubicBezTo>
                    <a:cubicBezTo>
                      <a:pt x="38350" y="3999"/>
                      <a:pt x="37968" y="7475"/>
                      <a:pt x="35587" y="9400"/>
                    </a:cubicBezTo>
                    <a:cubicBezTo>
                      <a:pt x="35110" y="9818"/>
                      <a:pt x="34540" y="10142"/>
                      <a:pt x="33872" y="10352"/>
                    </a:cubicBezTo>
                    <a:cubicBezTo>
                      <a:pt x="27682" y="13781"/>
                      <a:pt x="20728" y="15610"/>
                      <a:pt x="13584" y="15686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任意多边形: 形状 132" descr="d1860aad-1c48-44a4-b9fe-1a12dab87cf5">
                <a:extLst>
                  <a:ext uri="{FF2B5EF4-FFF2-40B4-BE49-F238E27FC236}">
                    <a16:creationId id="{14DF4311-1A30-5E95-7337-96AA595074AA}"/>
                  </a:ext>
                </a:extLst>
              </p:cNvPr>
              <p:cNvSpPr/>
              <p:nvPr/>
            </p:nvSpPr>
            <p:spPr>
              <a:xfrm flipH="1">
                <a:off x="2114432" y="3104142"/>
                <a:ext cx="21807" cy="34153"/>
              </a:xfrm>
              <a:custGeom>
                <a:avLst/>
                <a:gdLst>
                  <a:gd name="connsiteX0" fmla="*/ 22155 w 26031"/>
                  <a:gd name="connsiteY0" fmla="*/ 24118 h 40770"/>
                  <a:gd name="connsiteX1" fmla="*/ 3868 w 26031"/>
                  <a:gd name="connsiteY1" fmla="*/ 39930 h 40770"/>
                  <a:gd name="connsiteX2" fmla="*/ 1962 w 26031"/>
                  <a:gd name="connsiteY2" fmla="*/ 15832 h 40770"/>
                  <a:gd name="connsiteX3" fmla="*/ 20251 w 26031"/>
                  <a:gd name="connsiteY3" fmla="*/ 20 h 40770"/>
                  <a:gd name="connsiteX4" fmla="*/ 22155 w 26031"/>
                  <a:gd name="connsiteY4" fmla="*/ 24118 h 4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0770" w="26031">
                    <a:moveTo>
                      <a:pt x="22155" y="24118"/>
                    </a:moveTo>
                    <a:cubicBezTo>
                      <a:pt x="17679" y="35168"/>
                      <a:pt x="9487" y="42216"/>
                      <a:pt x="3868" y="39930"/>
                    </a:cubicBezTo>
                    <a:cubicBezTo>
                      <a:pt x="-1751" y="37644"/>
                      <a:pt x="-2514" y="26880"/>
                      <a:pt x="1962" y="15832"/>
                    </a:cubicBezTo>
                    <a:cubicBezTo>
                      <a:pt x="6440" y="4783"/>
                      <a:pt x="14631" y="-2266"/>
                      <a:pt x="20251" y="20"/>
                    </a:cubicBezTo>
                    <a:cubicBezTo>
                      <a:pt x="25870" y="2306"/>
                      <a:pt x="26728" y="13070"/>
                      <a:pt x="22155" y="24118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4" name="任意多边形: 形状 133" descr="2ba33f61-0a3a-4145-9180-f7e1d9900cef">
                <a:extLst>
                  <a:ext uri="{FF2B5EF4-FFF2-40B4-BE49-F238E27FC236}">
                    <a16:creationId id="{F3304D0F-0FE4-11F8-C53C-6F4A13B74FC3}"/>
                  </a:ext>
                </a:extLst>
              </p:cNvPr>
              <p:cNvSpPr/>
              <p:nvPr/>
            </p:nvSpPr>
            <p:spPr>
              <a:xfrm flipH="1">
                <a:off x="1995582" y="3152531"/>
                <a:ext cx="24331" cy="38151"/>
              </a:xfrm>
              <a:custGeom>
                <a:avLst/>
                <a:gdLst>
                  <a:gd name="connsiteX0" fmla="*/ 24834 w 29045"/>
                  <a:gd name="connsiteY0" fmla="*/ 26932 h 45543"/>
                  <a:gd name="connsiteX1" fmla="*/ 4451 w 29045"/>
                  <a:gd name="connsiteY1" fmla="*/ 44649 h 45543"/>
                  <a:gd name="connsiteX2" fmla="*/ 2260 w 29045"/>
                  <a:gd name="connsiteY2" fmla="*/ 17788 h 45543"/>
                  <a:gd name="connsiteX3" fmla="*/ 22738 w 29045"/>
                  <a:gd name="connsiteY3" fmla="*/ 71 h 45543"/>
                  <a:gd name="connsiteX4" fmla="*/ 24834 w 29045"/>
                  <a:gd name="connsiteY4" fmla="*/ 26932 h 4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5543" w="29045">
                    <a:moveTo>
                      <a:pt x="24834" y="26932"/>
                    </a:moveTo>
                    <a:cubicBezTo>
                      <a:pt x="19881" y="39315"/>
                      <a:pt x="10736" y="47220"/>
                      <a:pt x="4451" y="44649"/>
                    </a:cubicBezTo>
                    <a:cubicBezTo>
                      <a:pt x="-1836" y="42077"/>
                      <a:pt x="-2693" y="30075"/>
                      <a:pt x="2260" y="17788"/>
                    </a:cubicBezTo>
                    <a:cubicBezTo>
                      <a:pt x="7212" y="5500"/>
                      <a:pt x="16452" y="-2500"/>
                      <a:pt x="22738" y="71"/>
                    </a:cubicBezTo>
                    <a:cubicBezTo>
                      <a:pt x="29025" y="2643"/>
                      <a:pt x="29882" y="14645"/>
                      <a:pt x="24834" y="26932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5" name="任意多边形: 形状 134" descr="77dc4420-1d3a-42de-b144-711885a7f2b9">
                <a:extLst>
                  <a:ext uri="{FF2B5EF4-FFF2-40B4-BE49-F238E27FC236}">
                    <a16:creationId id="{51BEDAA1-3283-28FC-A44B-3EE2D0F229FE}"/>
                  </a:ext>
                </a:extLst>
              </p:cNvPr>
              <p:cNvSpPr/>
              <p:nvPr/>
            </p:nvSpPr>
            <p:spPr>
              <a:xfrm flipH="1">
                <a:off x="1968142" y="3137341"/>
                <a:ext cx="45802" cy="48309"/>
              </a:xfrm>
              <a:custGeom>
                <a:avLst/>
                <a:gdLst>
                  <a:gd name="connsiteX0" fmla="*/ 48189 w 54677"/>
                  <a:gd name="connsiteY0" fmla="*/ 57259 h 57668"/>
                  <a:gd name="connsiteX1" fmla="*/ 43617 w 54677"/>
                  <a:gd name="connsiteY1" fmla="*/ 54877 h 57668"/>
                  <a:gd name="connsiteX2" fmla="*/ 755 w 54677"/>
                  <a:gd name="connsiteY2" fmla="*/ 9252 h 57668"/>
                  <a:gd name="connsiteX3" fmla="*/ 659 w 54677"/>
                  <a:gd name="connsiteY3" fmla="*/ 1309 h 57668"/>
                  <a:gd name="connsiteX4" fmla="*/ 7708 w 54677"/>
                  <a:gd name="connsiteY4" fmla="*/ 489 h 57668"/>
                  <a:gd name="connsiteX5" fmla="*/ 52761 w 54677"/>
                  <a:gd name="connsiteY5" fmla="*/ 48114 h 57668"/>
                  <a:gd name="connsiteX6" fmla="*/ 51332 w 54677"/>
                  <a:gd name="connsiteY6" fmla="*/ 55801 h 57668"/>
                  <a:gd name="connsiteX7" fmla="*/ 51332 w 54677"/>
                  <a:gd name="connsiteY7" fmla="*/ 55830 h 57668"/>
                  <a:gd name="connsiteX8" fmla="*/ 48189 w 54677"/>
                  <a:gd name="connsiteY8" fmla="*/ 57259 h 57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57668" w="54677">
                    <a:moveTo>
                      <a:pt x="48189" y="57259"/>
                    </a:moveTo>
                    <a:cubicBezTo>
                      <a:pt x="46380" y="57268"/>
                      <a:pt x="44665" y="56373"/>
                      <a:pt x="43617" y="54877"/>
                    </a:cubicBezTo>
                    <a:cubicBezTo>
                      <a:pt x="31615" y="37694"/>
                      <a:pt x="17137" y="22330"/>
                      <a:pt x="755" y="9252"/>
                    </a:cubicBezTo>
                    <a:cubicBezTo>
                      <a:pt x="-1436" y="7100"/>
                      <a:pt x="-1531" y="3537"/>
                      <a:pt x="659" y="1309"/>
                    </a:cubicBezTo>
                    <a:cubicBezTo>
                      <a:pt x="2468" y="-625"/>
                      <a:pt x="5422" y="-968"/>
                      <a:pt x="7708" y="489"/>
                    </a:cubicBezTo>
                    <a:cubicBezTo>
                      <a:pt x="24948" y="14129"/>
                      <a:pt x="40093" y="30160"/>
                      <a:pt x="52761" y="48114"/>
                    </a:cubicBezTo>
                    <a:cubicBezTo>
                      <a:pt x="54476" y="50619"/>
                      <a:pt x="53904" y="54067"/>
                      <a:pt x="51332" y="55801"/>
                    </a:cubicBezTo>
                    <a:cubicBezTo>
                      <a:pt x="51332" y="55810"/>
                      <a:pt x="51332" y="55820"/>
                      <a:pt x="51332" y="55830"/>
                    </a:cubicBezTo>
                    <a:cubicBezTo>
                      <a:pt x="50475" y="56668"/>
                      <a:pt x="49332" y="57173"/>
                      <a:pt x="48189" y="57259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6" name="任意多边形: 形状 135" descr="69bd6251-0f90-415e-8828-d4548e1188d7">
                <a:extLst>
                  <a:ext uri="{FF2B5EF4-FFF2-40B4-BE49-F238E27FC236}">
                    <a16:creationId id="{805E7A05-AA8B-36D3-3F2E-2C15E4C4AA8D}"/>
                  </a:ext>
                </a:extLst>
              </p:cNvPr>
              <p:cNvSpPr/>
              <p:nvPr/>
            </p:nvSpPr>
            <p:spPr>
              <a:xfrm flipH="1">
                <a:off x="2094903" y="3093265"/>
                <a:ext cx="39467" cy="40041"/>
              </a:xfrm>
              <a:custGeom>
                <a:avLst/>
                <a:gdLst>
                  <a:gd name="connsiteX0" fmla="*/ 40975 w 47113"/>
                  <a:gd name="connsiteY0" fmla="*/ 46913 h 47799"/>
                  <a:gd name="connsiteX1" fmla="*/ 36308 w 47113"/>
                  <a:gd name="connsiteY1" fmla="*/ 44436 h 47799"/>
                  <a:gd name="connsiteX2" fmla="*/ 1446 w 47113"/>
                  <a:gd name="connsiteY2" fmla="*/ 9765 h 47799"/>
                  <a:gd name="connsiteX3" fmla="*/ 17 w 47113"/>
                  <a:gd name="connsiteY3" fmla="*/ 2050 h 47799"/>
                  <a:gd name="connsiteX4" fmla="*/ 7638 w 47113"/>
                  <a:gd name="connsiteY4" fmla="*/ 516 h 47799"/>
                  <a:gd name="connsiteX5" fmla="*/ 7828 w 47113"/>
                  <a:gd name="connsiteY5" fmla="*/ 621 h 47799"/>
                  <a:gd name="connsiteX6" fmla="*/ 45261 w 47113"/>
                  <a:gd name="connsiteY6" fmla="*/ 38721 h 47799"/>
                  <a:gd name="connsiteX7" fmla="*/ 43547 w 47113"/>
                  <a:gd name="connsiteY7" fmla="*/ 46494 h 47799"/>
                  <a:gd name="connsiteX8" fmla="*/ 40594 w 47113"/>
                  <a:gd name="connsiteY8" fmla="*/ 47389 h 47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47799" w="47113">
                    <a:moveTo>
                      <a:pt x="40975" y="46913"/>
                    </a:moveTo>
                    <a:cubicBezTo>
                      <a:pt x="39069" y="46913"/>
                      <a:pt x="37356" y="45989"/>
                      <a:pt x="36308" y="44436"/>
                    </a:cubicBezTo>
                    <a:cubicBezTo>
                      <a:pt x="26974" y="30777"/>
                      <a:pt x="15162" y="19004"/>
                      <a:pt x="1446" y="9765"/>
                    </a:cubicBezTo>
                    <a:cubicBezTo>
                      <a:pt x="-1030" y="8003"/>
                      <a:pt x="-1697" y="4584"/>
                      <a:pt x="17" y="2050"/>
                    </a:cubicBezTo>
                    <a:cubicBezTo>
                      <a:pt x="1732" y="-493"/>
                      <a:pt x="5161" y="-1169"/>
                      <a:pt x="7638" y="516"/>
                    </a:cubicBezTo>
                    <a:cubicBezTo>
                      <a:pt x="7733" y="555"/>
                      <a:pt x="7733" y="583"/>
                      <a:pt x="7828" y="621"/>
                    </a:cubicBezTo>
                    <a:cubicBezTo>
                      <a:pt x="22591" y="10823"/>
                      <a:pt x="35356" y="23757"/>
                      <a:pt x="45261" y="38721"/>
                    </a:cubicBezTo>
                    <a:cubicBezTo>
                      <a:pt x="46976" y="41331"/>
                      <a:pt x="46213" y="44808"/>
                      <a:pt x="43547" y="46494"/>
                    </a:cubicBezTo>
                    <a:cubicBezTo>
                      <a:pt x="42689" y="47065"/>
                      <a:pt x="41641" y="47379"/>
                      <a:pt x="40594" y="47389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7" name="任意多边形: 形状 136" descr="91d3ec57-5852-46dd-bf50-d0281d8891b3">
                <a:extLst>
                  <a:ext uri="{FF2B5EF4-FFF2-40B4-BE49-F238E27FC236}">
                    <a16:creationId id="{0B0C1D8F-35E5-E1D3-7009-21CDB9347E1E}"/>
                  </a:ext>
                </a:extLst>
              </p:cNvPr>
              <p:cNvSpPr/>
              <p:nvPr/>
            </p:nvSpPr>
            <p:spPr>
              <a:xfrm flipH="1">
                <a:off x="1936731" y="3082064"/>
                <a:ext cx="52253" cy="59492"/>
              </a:xfrm>
              <a:custGeom>
                <a:avLst/>
                <a:gdLst>
                  <a:gd name="connsiteX0" fmla="*/ 59350 w 62377"/>
                  <a:gd name="connsiteY0" fmla="*/ 69428 h 71018"/>
                  <a:gd name="connsiteX1" fmla="*/ 11725 w 62377"/>
                  <a:gd name="connsiteY1" fmla="*/ 39138 h 71018"/>
                  <a:gd name="connsiteX2" fmla="*/ 4009 w 62377"/>
                  <a:gd name="connsiteY2" fmla="*/ 2657 h 71018"/>
                  <a:gd name="connsiteX3" fmla="*/ 38299 w 62377"/>
                  <a:gd name="connsiteY3" fmla="*/ 17135 h 71018"/>
                  <a:gd name="connsiteX4" fmla="*/ 59350 w 62377"/>
                  <a:gd name="connsiteY4" fmla="*/ 69428 h 71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71018" w="62377">
                    <a:moveTo>
                      <a:pt x="59350" y="69428"/>
                    </a:moveTo>
                    <a:cubicBezTo>
                      <a:pt x="52016" y="75428"/>
                      <a:pt x="27155" y="57521"/>
                      <a:pt x="11725" y="39138"/>
                    </a:cubicBezTo>
                    <a:cubicBezTo>
                      <a:pt x="-3706" y="20755"/>
                      <a:pt x="-3421" y="8753"/>
                      <a:pt x="4009" y="2657"/>
                    </a:cubicBezTo>
                    <a:cubicBezTo>
                      <a:pt x="11439" y="-3438"/>
                      <a:pt x="23059" y="-1343"/>
                      <a:pt x="38299" y="17135"/>
                    </a:cubicBezTo>
                    <a:cubicBezTo>
                      <a:pt x="53539" y="35614"/>
                      <a:pt x="66683" y="63331"/>
                      <a:pt x="59350" y="69428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任意多边形: 形状 137" descr="6e3448bf-a757-42a2-8b26-4c5c8ce09beb">
                <a:extLst>
                  <a:ext uri="{FF2B5EF4-FFF2-40B4-BE49-F238E27FC236}">
                    <a16:creationId id="{6AAE02BC-60BB-DEAC-D125-98299361503C}"/>
                  </a:ext>
                </a:extLst>
              </p:cNvPr>
              <p:cNvSpPr/>
              <p:nvPr/>
            </p:nvSpPr>
            <p:spPr>
              <a:xfrm flipH="1">
                <a:off x="2063004" y="3038331"/>
                <a:ext cx="56425" cy="31468"/>
              </a:xfrm>
              <a:custGeom>
                <a:avLst/>
                <a:gdLst>
                  <a:gd name="connsiteX0" fmla="*/ -768 w 67357"/>
                  <a:gd name="connsiteY0" fmla="*/ 28384 h 37565"/>
                  <a:gd name="connsiteX1" fmla="*/ 36285 w 67357"/>
                  <a:gd name="connsiteY1" fmla="*/ 1237 h 37565"/>
                  <a:gd name="connsiteX2" fmla="*/ 65907 w 67357"/>
                  <a:gd name="connsiteY2" fmla="*/ 11620 h 37565"/>
                  <a:gd name="connsiteX3" fmla="*/ 44762 w 67357"/>
                  <a:gd name="connsiteY3" fmla="*/ 34766 h 37565"/>
                  <a:gd name="connsiteX4" fmla="*/ -768 w 67357"/>
                  <a:gd name="connsiteY4" fmla="*/ 28384 h 37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37565" w="67357">
                    <a:moveTo>
                      <a:pt x="-768" y="28384"/>
                    </a:moveTo>
                    <a:cubicBezTo>
                      <a:pt x="-3054" y="18859"/>
                      <a:pt x="18282" y="5905"/>
                      <a:pt x="36285" y="1237"/>
                    </a:cubicBezTo>
                    <a:cubicBezTo>
                      <a:pt x="54287" y="-3430"/>
                      <a:pt x="63621" y="2381"/>
                      <a:pt x="65907" y="11620"/>
                    </a:cubicBezTo>
                    <a:cubicBezTo>
                      <a:pt x="68193" y="20860"/>
                      <a:pt x="63145" y="30099"/>
                      <a:pt x="44762" y="34766"/>
                    </a:cubicBezTo>
                    <a:cubicBezTo>
                      <a:pt x="26378" y="39433"/>
                      <a:pt x="1518" y="37242"/>
                      <a:pt x="-768" y="28384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39" name="任意多边形: 形状 138" descr="52e08e06-b55e-4a94-9c26-5cc6de70d341">
                <a:extLst>
                  <a:ext uri="{FF2B5EF4-FFF2-40B4-BE49-F238E27FC236}">
                    <a16:creationId id="{A6D752DA-5A6A-381C-10B9-4613407BCC75}"/>
                  </a:ext>
                </a:extLst>
              </p:cNvPr>
              <p:cNvSpPr/>
              <p:nvPr/>
            </p:nvSpPr>
            <p:spPr>
              <a:xfrm flipH="1">
                <a:off x="1991510" y="3207216"/>
                <a:ext cx="52183" cy="33588"/>
              </a:xfrm>
              <a:custGeom>
                <a:avLst/>
                <a:gdLst>
                  <a:gd name="connsiteX0" fmla="*/ 61031 w 62293"/>
                  <a:gd name="connsiteY0" fmla="*/ 26805 h 40096"/>
                  <a:gd name="connsiteX1" fmla="*/ 25789 w 62293"/>
                  <a:gd name="connsiteY1" fmla="*/ 38330 h 40096"/>
                  <a:gd name="connsiteX2" fmla="*/ -691 w 62293"/>
                  <a:gd name="connsiteY2" fmla="*/ 12422 h 40096"/>
                  <a:gd name="connsiteX3" fmla="*/ 34551 w 62293"/>
                  <a:gd name="connsiteY3" fmla="*/ 896 h 40096"/>
                  <a:gd name="connsiteX4" fmla="*/ 61031 w 62293"/>
                  <a:gd name="connsiteY4" fmla="*/ 26805 h 4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0096" w="62293">
                    <a:moveTo>
                      <a:pt x="61031" y="26805"/>
                    </a:moveTo>
                    <a:cubicBezTo>
                      <a:pt x="58649" y="37187"/>
                      <a:pt x="42837" y="42330"/>
                      <a:pt x="25789" y="38330"/>
                    </a:cubicBezTo>
                    <a:cubicBezTo>
                      <a:pt x="8738" y="34329"/>
                      <a:pt x="-2786" y="22709"/>
                      <a:pt x="-691" y="12422"/>
                    </a:cubicBezTo>
                    <a:cubicBezTo>
                      <a:pt x="1404" y="2135"/>
                      <a:pt x="17502" y="-3009"/>
                      <a:pt x="34551" y="896"/>
                    </a:cubicBezTo>
                    <a:cubicBezTo>
                      <a:pt x="51601" y="4802"/>
                      <a:pt x="63507" y="16613"/>
                      <a:pt x="61031" y="26805"/>
                    </a:cubicBezTo>
                    <a:close/>
                  </a:path>
                </a:pathLst>
              </a:custGeom>
              <a:solidFill>
                <a:srgbClr val="D6474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0" name="任意多边形: 形状 139" descr="0cf135fe-1986-4aaf-9ae9-8341b72af30a">
                <a:extLst>
                  <a:ext uri="{FF2B5EF4-FFF2-40B4-BE49-F238E27FC236}">
                    <a16:creationId id="{9E67A2F5-4448-125B-01C6-EFF81C8B163A}"/>
                  </a:ext>
                </a:extLst>
              </p:cNvPr>
              <p:cNvSpPr/>
              <p:nvPr/>
            </p:nvSpPr>
            <p:spPr>
              <a:xfrm flipH="1">
                <a:off x="2130630" y="3156897"/>
                <a:ext cx="44901" cy="28825"/>
              </a:xfrm>
              <a:custGeom>
                <a:avLst/>
                <a:gdLst>
                  <a:gd name="connsiteX0" fmla="*/ 52390 w 53600"/>
                  <a:gd name="connsiteY0" fmla="*/ 23149 h 34409"/>
                  <a:gd name="connsiteX1" fmla="*/ 22101 w 53600"/>
                  <a:gd name="connsiteY1" fmla="*/ 32674 h 34409"/>
                  <a:gd name="connsiteX2" fmla="*/ -664 w 53600"/>
                  <a:gd name="connsiteY2" fmla="*/ 10480 h 34409"/>
                  <a:gd name="connsiteX3" fmla="*/ 29626 w 53600"/>
                  <a:gd name="connsiteY3" fmla="*/ 955 h 34409"/>
                  <a:gd name="connsiteX4" fmla="*/ 52390 w 53600"/>
                  <a:gd name="connsiteY4" fmla="*/ 23149 h 3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34409" w="53600">
                    <a:moveTo>
                      <a:pt x="52390" y="23149"/>
                    </a:moveTo>
                    <a:cubicBezTo>
                      <a:pt x="50295" y="32007"/>
                      <a:pt x="36770" y="36389"/>
                      <a:pt x="22101" y="32674"/>
                    </a:cubicBezTo>
                    <a:cubicBezTo>
                      <a:pt x="7432" y="28959"/>
                      <a:pt x="-2759" y="19339"/>
                      <a:pt x="-664" y="10480"/>
                    </a:cubicBezTo>
                    <a:cubicBezTo>
                      <a:pt x="1431" y="1622"/>
                      <a:pt x="14957" y="-2854"/>
                      <a:pt x="29626" y="955"/>
                    </a:cubicBezTo>
                    <a:cubicBezTo>
                      <a:pt x="44294" y="4766"/>
                      <a:pt x="54486" y="14291"/>
                      <a:pt x="52390" y="23149"/>
                    </a:cubicBezTo>
                    <a:close/>
                  </a:path>
                </a:pathLst>
              </a:custGeom>
              <a:solidFill>
                <a:srgbClr val="D6474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任意多边形: 形状 140" descr="bb48c853-d779-4b28-bd69-5a7f32096b63">
                <a:extLst>
                  <a:ext uri="{FF2B5EF4-FFF2-40B4-BE49-F238E27FC236}">
                    <a16:creationId id="{7BABBF36-50FA-C14F-87D9-F2917A5FDDD6}"/>
                  </a:ext>
                </a:extLst>
              </p:cNvPr>
              <p:cNvSpPr/>
              <p:nvPr/>
            </p:nvSpPr>
            <p:spPr>
              <a:xfrm flipH="1">
                <a:off x="1988909" y="3350541"/>
                <a:ext cx="127784" cy="31244"/>
              </a:xfrm>
              <a:custGeom>
                <a:avLst/>
                <a:gdLst>
                  <a:gd name="connsiteX0" fmla="*/ 34731 w 152542"/>
                  <a:gd name="connsiteY0" fmla="*/ 36876 h 37298"/>
                  <a:gd name="connsiteX1" fmla="*/ 3870 w 152542"/>
                  <a:gd name="connsiteY1" fmla="*/ 35161 h 37298"/>
                  <a:gd name="connsiteX2" fmla="*/ -892 w 152542"/>
                  <a:gd name="connsiteY2" fmla="*/ 28980 h 37298"/>
                  <a:gd name="connsiteX3" fmla="*/ -892 w 152542"/>
                  <a:gd name="connsiteY3" fmla="*/ 28875 h 37298"/>
                  <a:gd name="connsiteX4" fmla="*/ 5108 w 152542"/>
                  <a:gd name="connsiteY4" fmla="*/ 24074 h 37298"/>
                  <a:gd name="connsiteX5" fmla="*/ 5395 w 152542"/>
                  <a:gd name="connsiteY5" fmla="*/ 24113 h 37298"/>
                  <a:gd name="connsiteX6" fmla="*/ 142841 w 152542"/>
                  <a:gd name="connsiteY6" fmla="*/ 586 h 37298"/>
                  <a:gd name="connsiteX7" fmla="*/ 150651 w 152542"/>
                  <a:gd name="connsiteY7" fmla="*/ 2015 h 37298"/>
                  <a:gd name="connsiteX8" fmla="*/ 149222 w 152542"/>
                  <a:gd name="connsiteY8" fmla="*/ 9692 h 37298"/>
                  <a:gd name="connsiteX9" fmla="*/ 149126 w 152542"/>
                  <a:gd name="connsiteY9" fmla="*/ 9730 h 37298"/>
                  <a:gd name="connsiteX10" fmla="*/ 34731 w 152542"/>
                  <a:gd name="connsiteY10" fmla="*/ 36876 h 3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37298" w="152542">
                    <a:moveTo>
                      <a:pt x="34731" y="36876"/>
                    </a:moveTo>
                    <a:cubicBezTo>
                      <a:pt x="24445" y="36981"/>
                      <a:pt x="14063" y="36410"/>
                      <a:pt x="3870" y="35161"/>
                    </a:cubicBezTo>
                    <a:cubicBezTo>
                      <a:pt x="823" y="34771"/>
                      <a:pt x="-1273" y="32009"/>
                      <a:pt x="-892" y="28980"/>
                    </a:cubicBezTo>
                    <a:cubicBezTo>
                      <a:pt x="-892" y="28942"/>
                      <a:pt x="-892" y="28913"/>
                      <a:pt x="-892" y="28875"/>
                    </a:cubicBezTo>
                    <a:cubicBezTo>
                      <a:pt x="-606" y="25894"/>
                      <a:pt x="2156" y="23741"/>
                      <a:pt x="5108" y="24074"/>
                    </a:cubicBezTo>
                    <a:cubicBezTo>
                      <a:pt x="5204" y="24084"/>
                      <a:pt x="5299" y="24093"/>
                      <a:pt x="5395" y="24113"/>
                    </a:cubicBezTo>
                    <a:cubicBezTo>
                      <a:pt x="27587" y="27065"/>
                      <a:pt x="100645" y="29256"/>
                      <a:pt x="142841" y="586"/>
                    </a:cubicBezTo>
                    <a:cubicBezTo>
                      <a:pt x="145412" y="-1177"/>
                      <a:pt x="148840" y="-538"/>
                      <a:pt x="150651" y="2015"/>
                    </a:cubicBezTo>
                    <a:cubicBezTo>
                      <a:pt x="152366" y="4539"/>
                      <a:pt x="151698" y="7978"/>
                      <a:pt x="149222" y="9692"/>
                    </a:cubicBezTo>
                    <a:cubicBezTo>
                      <a:pt x="149126" y="9701"/>
                      <a:pt x="149126" y="9720"/>
                      <a:pt x="149126" y="9730"/>
                    </a:cubicBezTo>
                    <a:cubicBezTo>
                      <a:pt x="116837" y="31732"/>
                      <a:pt x="68259" y="36876"/>
                      <a:pt x="34731" y="36876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任意多边形: 形状 141" descr="c433a65d-29d4-408d-abcb-ed34f27e667a">
                <a:extLst>
                  <a:ext uri="{FF2B5EF4-FFF2-40B4-BE49-F238E27FC236}">
                    <a16:creationId id="{AD2ACB4C-4B9A-7435-BFCA-F87714F1C678}"/>
                  </a:ext>
                </a:extLst>
              </p:cNvPr>
              <p:cNvSpPr/>
              <p:nvPr/>
            </p:nvSpPr>
            <p:spPr>
              <a:xfrm flipH="1">
                <a:off x="2066488" y="3244152"/>
                <a:ext cx="61312" cy="26347"/>
              </a:xfrm>
              <a:custGeom>
                <a:avLst/>
                <a:gdLst>
                  <a:gd name="connsiteX0" fmla="*/ 2175 w 73191"/>
                  <a:gd name="connsiteY0" fmla="*/ 25670 h 31452"/>
                  <a:gd name="connsiteX1" fmla="*/ 70469 w 73191"/>
                  <a:gd name="connsiteY1" fmla="*/ 11001 h 31452"/>
                  <a:gd name="connsiteX2" fmla="*/ 70469 w 73191"/>
                  <a:gd name="connsiteY2" fmla="*/ 1476 h 31452"/>
                  <a:gd name="connsiteX3" fmla="*/ 60944 w 73191"/>
                  <a:gd name="connsiteY3" fmla="*/ 1476 h 31452"/>
                  <a:gd name="connsiteX4" fmla="*/ 9510 w 73191"/>
                  <a:gd name="connsiteY4" fmla="*/ 14049 h 31452"/>
                  <a:gd name="connsiteX5" fmla="*/ -15 w 73191"/>
                  <a:gd name="connsiteY5" fmla="*/ 16526 h 31452"/>
                  <a:gd name="connsiteX6" fmla="*/ 2555 w 73191"/>
                  <a:gd name="connsiteY6" fmla="*/ 26051 h 31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31452" w="73191">
                    <a:moveTo>
                      <a:pt x="2175" y="25670"/>
                    </a:moveTo>
                    <a:cubicBezTo>
                      <a:pt x="25702" y="36538"/>
                      <a:pt x="53515" y="30556"/>
                      <a:pt x="70469" y="11001"/>
                    </a:cubicBezTo>
                    <a:cubicBezTo>
                      <a:pt x="72850" y="8286"/>
                      <a:pt x="72850" y="4191"/>
                      <a:pt x="70469" y="1476"/>
                    </a:cubicBezTo>
                    <a:cubicBezTo>
                      <a:pt x="67803" y="-1039"/>
                      <a:pt x="63611" y="-1039"/>
                      <a:pt x="60944" y="1476"/>
                    </a:cubicBezTo>
                    <a:cubicBezTo>
                      <a:pt x="48467" y="16554"/>
                      <a:pt x="27512" y="21660"/>
                      <a:pt x="9510" y="14049"/>
                    </a:cubicBezTo>
                    <a:cubicBezTo>
                      <a:pt x="6175" y="12211"/>
                      <a:pt x="1985" y="13297"/>
                      <a:pt x="-15" y="16526"/>
                    </a:cubicBezTo>
                    <a:cubicBezTo>
                      <a:pt x="-1921" y="19869"/>
                      <a:pt x="-778" y="24108"/>
                      <a:pt x="2555" y="26051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3" name="任意多边形: 形状 142" descr="2a49d509-a4eb-490d-a227-9d717d94c727">
                <a:extLst>
                  <a:ext uri="{FF2B5EF4-FFF2-40B4-BE49-F238E27FC236}">
                    <a16:creationId id="{1AF0B33B-BB71-9F04-1CCD-D0F7B4C606B8}"/>
                  </a:ext>
                </a:extLst>
              </p:cNvPr>
              <p:cNvSpPr/>
              <p:nvPr/>
            </p:nvSpPr>
            <p:spPr>
              <a:xfrm flipH="1">
                <a:off x="1103060" y="3541357"/>
                <a:ext cx="1835793" cy="1862142"/>
              </a:xfrm>
              <a:custGeom>
                <a:avLst/>
                <a:gdLst>
                  <a:gd name="connsiteX0" fmla="*/ 2188900 w 2191470"/>
                  <a:gd name="connsiteY0" fmla="*/ 1073819 h 2222924"/>
                  <a:gd name="connsiteX1" fmla="*/ 2034596 w 2191470"/>
                  <a:gd name="connsiteY1" fmla="*/ 517369 h 2222924"/>
                  <a:gd name="connsiteX2" fmla="*/ 1941345 w 2191470"/>
                  <a:gd name="connsiteY2" fmla="*/ 349919 h 2222924"/>
                  <a:gd name="connsiteX3" fmla="*/ 1784850 w 2191470"/>
                  <a:gd name="connsiteY3" fmla="*/ 255336 h 2222924"/>
                  <a:gd name="connsiteX4" fmla="*/ 1426805 w 2191470"/>
                  <a:gd name="connsiteY4" fmla="*/ 113509 h 2222924"/>
                  <a:gd name="connsiteX5" fmla="*/ 936649 w 2191470"/>
                  <a:gd name="connsiteY5" fmla="*/ 335060 h 2222924"/>
                  <a:gd name="connsiteX6" fmla="*/ 776343 w 2191470"/>
                  <a:gd name="connsiteY6" fmla="*/ 229047 h 2222924"/>
                  <a:gd name="connsiteX7" fmla="*/ 802060 w 2191470"/>
                  <a:gd name="connsiteY7" fmla="*/ -410 h 2222924"/>
                  <a:gd name="connsiteX8" fmla="*/ 335335 w 2191470"/>
                  <a:gd name="connsiteY8" fmla="*/ 186661 h 2222924"/>
                  <a:gd name="connsiteX9" fmla="*/ 243514 w 2191470"/>
                  <a:gd name="connsiteY9" fmla="*/ 340966 h 2222924"/>
                  <a:gd name="connsiteX10" fmla="*/ 45109 w 2191470"/>
                  <a:gd name="connsiteY10" fmla="*/ 1964121 h 2222924"/>
                  <a:gd name="connsiteX11" fmla="*/ 635659 w 2191470"/>
                  <a:gd name="connsiteY11" fmla="*/ 2183196 h 2222924"/>
                  <a:gd name="connsiteX12" fmla="*/ 1700078 w 2191470"/>
                  <a:gd name="connsiteY12" fmla="*/ 2195197 h 2222924"/>
                  <a:gd name="connsiteX13" fmla="*/ 1879433 w 2191470"/>
                  <a:gd name="connsiteY13" fmla="*/ 1452247 h 2222924"/>
                  <a:gd name="connsiteX14" fmla="*/ 2188900 w 2191470"/>
                  <a:gd name="connsiteY14" fmla="*/ 1073819 h 222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h="2222924" w="2191470">
                    <a:moveTo>
                      <a:pt x="2188900" y="1073819"/>
                    </a:moveTo>
                    <a:cubicBezTo>
                      <a:pt x="2153849" y="884177"/>
                      <a:pt x="2102223" y="697982"/>
                      <a:pt x="2034596" y="517369"/>
                    </a:cubicBezTo>
                    <a:cubicBezTo>
                      <a:pt x="2012021" y="457076"/>
                      <a:pt x="1986971" y="395735"/>
                      <a:pt x="1941345" y="349919"/>
                    </a:cubicBezTo>
                    <a:cubicBezTo>
                      <a:pt x="1898292" y="306200"/>
                      <a:pt x="1840857" y="280292"/>
                      <a:pt x="1784850" y="255336"/>
                    </a:cubicBezTo>
                    <a:cubicBezTo>
                      <a:pt x="1666168" y="202282"/>
                      <a:pt x="1545487" y="166563"/>
                      <a:pt x="1426805" y="113509"/>
                    </a:cubicBezTo>
                    <a:cubicBezTo>
                      <a:pt x="1332318" y="280482"/>
                      <a:pt x="1124292" y="374494"/>
                      <a:pt x="936649" y="335060"/>
                    </a:cubicBezTo>
                    <a:cubicBezTo>
                      <a:pt x="871593" y="321440"/>
                      <a:pt x="805014" y="288864"/>
                      <a:pt x="776343" y="229047"/>
                    </a:cubicBezTo>
                    <a:cubicBezTo>
                      <a:pt x="742054" y="157419"/>
                      <a:pt x="771961" y="73027"/>
                      <a:pt x="802060" y="-410"/>
                    </a:cubicBezTo>
                    <a:cubicBezTo>
                      <a:pt x="637659" y="24736"/>
                      <a:pt x="445063" y="61217"/>
                      <a:pt x="335335" y="186661"/>
                    </a:cubicBezTo>
                    <a:cubicBezTo>
                      <a:pt x="295902" y="231904"/>
                      <a:pt x="268660" y="286388"/>
                      <a:pt x="243514" y="340966"/>
                    </a:cubicBezTo>
                    <a:cubicBezTo>
                      <a:pt x="12057" y="848744"/>
                      <a:pt x="-57285" y="1415538"/>
                      <a:pt x="45109" y="1964121"/>
                    </a:cubicBezTo>
                    <a:cubicBezTo>
                      <a:pt x="204176" y="2106330"/>
                      <a:pt x="424109" y="2157097"/>
                      <a:pt x="635659" y="2183196"/>
                    </a:cubicBezTo>
                    <a:cubicBezTo>
                      <a:pt x="1006372" y="2229106"/>
                      <a:pt x="1328889" y="2237012"/>
                      <a:pt x="1700078" y="2195197"/>
                    </a:cubicBezTo>
                    <a:cubicBezTo>
                      <a:pt x="1800661" y="1960787"/>
                      <a:pt x="1778850" y="1687134"/>
                      <a:pt x="1879433" y="1452247"/>
                    </a:cubicBezTo>
                    <a:cubicBezTo>
                      <a:pt x="1935154" y="1324137"/>
                      <a:pt x="2214332" y="1211551"/>
                      <a:pt x="2188900" y="1073819"/>
                    </a:cubicBezTo>
                    <a:close/>
                  </a:path>
                </a:pathLst>
              </a:custGeom>
              <a:solidFill>
                <a:srgbClr val="FFCA5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任意多边形: 形状 143" descr="1967216a-654b-48fb-948c-b3a3c1c82bb6">
                <a:extLst>
                  <a:ext uri="{FF2B5EF4-FFF2-40B4-BE49-F238E27FC236}">
                    <a16:creationId id="{753580D6-FA27-B48D-49BA-A073BD2EA10B}"/>
                  </a:ext>
                </a:extLst>
              </p:cNvPr>
              <p:cNvSpPr/>
              <p:nvPr/>
            </p:nvSpPr>
            <p:spPr>
              <a:xfrm flipH="1">
                <a:off x="2558028" y="3698767"/>
                <a:ext cx="248092" cy="460895"/>
              </a:xfrm>
              <a:custGeom>
                <a:avLst/>
                <a:gdLst>
                  <a:gd name="connsiteX0" fmla="*/ 281756 w 296159"/>
                  <a:gd name="connsiteY0" fmla="*/ 2468 h 550191"/>
                  <a:gd name="connsiteX1" fmla="*/ -565 w 296159"/>
                  <a:gd name="connsiteY1" fmla="*/ 541202 h 550191"/>
                  <a:gd name="connsiteX2" fmla="*/ 12866 w 296159"/>
                  <a:gd name="connsiteY2" fmla="*/ 544917 h 550191"/>
                  <a:gd name="connsiteX3" fmla="*/ 293853 w 296159"/>
                  <a:gd name="connsiteY3" fmla="*/ 9516 h 550191"/>
                  <a:gd name="connsiteX4" fmla="*/ 281756 w 296159"/>
                  <a:gd name="connsiteY4" fmla="*/ 2468 h 550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50191" w="296159">
                    <a:moveTo>
                      <a:pt x="281756" y="2468"/>
                    </a:moveTo>
                    <a:cubicBezTo>
                      <a:pt x="157455" y="164555"/>
                      <a:pt x="62015" y="346778"/>
                      <a:pt x="-565" y="541202"/>
                    </a:cubicBezTo>
                    <a:cubicBezTo>
                      <a:pt x="-3326" y="549774"/>
                      <a:pt x="10103" y="553489"/>
                      <a:pt x="12866" y="544917"/>
                    </a:cubicBezTo>
                    <a:cubicBezTo>
                      <a:pt x="75160" y="351655"/>
                      <a:pt x="170219" y="170546"/>
                      <a:pt x="293853" y="9516"/>
                    </a:cubicBezTo>
                    <a:cubicBezTo>
                      <a:pt x="299282" y="2468"/>
                      <a:pt x="287186" y="-4485"/>
                      <a:pt x="281756" y="2468"/>
                    </a:cubicBezTo>
                    <a:close/>
                  </a:path>
                </a:pathLst>
              </a:custGeom>
              <a:solidFill>
                <a:srgbClr val="9E44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5" name="任意多边形: 形状 144" descr="3f5b482f-95ed-4cd3-88f8-05488b694dd6">
                <a:extLst>
                  <a:ext uri="{FF2B5EF4-FFF2-40B4-BE49-F238E27FC236}">
                    <a16:creationId id="{AE03D6EE-31CE-D03C-E954-1306F596AFC5}"/>
                  </a:ext>
                </a:extLst>
              </p:cNvPr>
              <p:cNvSpPr/>
              <p:nvPr/>
            </p:nvSpPr>
            <p:spPr>
              <a:xfrm flipH="1">
                <a:off x="3081308" y="3826759"/>
                <a:ext cx="45174" cy="245727"/>
              </a:xfrm>
              <a:custGeom>
                <a:avLst/>
                <a:gdLst>
                  <a:gd name="connsiteX0" fmla="*/ 38966 w 53927"/>
                  <a:gd name="connsiteY0" fmla="*/ 6270 h 293335"/>
                  <a:gd name="connsiteX1" fmla="*/ -753 w 53927"/>
                  <a:gd name="connsiteY1" fmla="*/ 284209 h 293335"/>
                  <a:gd name="connsiteX2" fmla="*/ 12677 w 53927"/>
                  <a:gd name="connsiteY2" fmla="*/ 287924 h 293335"/>
                  <a:gd name="connsiteX3" fmla="*/ 52968 w 53927"/>
                  <a:gd name="connsiteY3" fmla="*/ 6270 h 293335"/>
                  <a:gd name="connsiteX4" fmla="*/ 38966 w 53927"/>
                  <a:gd name="connsiteY4" fmla="*/ 6270 h 29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293335" w="53927">
                    <a:moveTo>
                      <a:pt x="38966" y="6270"/>
                    </a:moveTo>
                    <a:cubicBezTo>
                      <a:pt x="32013" y="99710"/>
                      <a:pt x="18773" y="192569"/>
                      <a:pt x="-753" y="284209"/>
                    </a:cubicBezTo>
                    <a:cubicBezTo>
                      <a:pt x="-2659" y="292972"/>
                      <a:pt x="10867" y="296687"/>
                      <a:pt x="12677" y="287924"/>
                    </a:cubicBezTo>
                    <a:cubicBezTo>
                      <a:pt x="32489" y="195064"/>
                      <a:pt x="45919" y="100957"/>
                      <a:pt x="52968" y="6270"/>
                    </a:cubicBezTo>
                    <a:cubicBezTo>
                      <a:pt x="53635" y="-2684"/>
                      <a:pt x="39632" y="-2589"/>
                      <a:pt x="38966" y="6270"/>
                    </a:cubicBezTo>
                    <a:close/>
                  </a:path>
                </a:pathLst>
              </a:custGeom>
              <a:solidFill>
                <a:srgbClr val="9E44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任意多边形: 形状 145" descr="e4cea424-bc9f-48ba-ae08-dc6acf99c4e6">
                <a:extLst>
                  <a:ext uri="{FF2B5EF4-FFF2-40B4-BE49-F238E27FC236}">
                    <a16:creationId id="{21B9F9DC-2327-19C8-739B-D4A42D66D3E0}"/>
                  </a:ext>
                </a:extLst>
              </p:cNvPr>
              <p:cNvSpPr/>
              <p:nvPr/>
            </p:nvSpPr>
            <p:spPr>
              <a:xfrm flipH="1">
                <a:off x="2832634" y="4267733"/>
                <a:ext cx="101077" cy="340400"/>
              </a:xfrm>
              <a:custGeom>
                <a:avLst/>
                <a:gdLst>
                  <a:gd name="connsiteX0" fmla="*/ 105741 w 120660"/>
                  <a:gd name="connsiteY0" fmla="*/ 4019 h 406351"/>
                  <a:gd name="connsiteX1" fmla="*/ -844 w 120660"/>
                  <a:gd name="connsiteY1" fmla="*/ 397115 h 406351"/>
                  <a:gd name="connsiteX2" fmla="*/ 12586 w 120660"/>
                  <a:gd name="connsiteY2" fmla="*/ 400830 h 406351"/>
                  <a:gd name="connsiteX3" fmla="*/ 119171 w 120660"/>
                  <a:gd name="connsiteY3" fmla="*/ 7924 h 406351"/>
                  <a:gd name="connsiteX4" fmla="*/ 105741 w 120660"/>
                  <a:gd name="connsiteY4" fmla="*/ 4209 h 40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06351" w="120660">
                    <a:moveTo>
                      <a:pt x="105741" y="4019"/>
                    </a:moveTo>
                    <a:cubicBezTo>
                      <a:pt x="54306" y="130206"/>
                      <a:pt x="18492" y="262222"/>
                      <a:pt x="-844" y="397115"/>
                    </a:cubicBezTo>
                    <a:cubicBezTo>
                      <a:pt x="-2178" y="405973"/>
                      <a:pt x="11348" y="409783"/>
                      <a:pt x="12586" y="400830"/>
                    </a:cubicBezTo>
                    <a:cubicBezTo>
                      <a:pt x="32018" y="266022"/>
                      <a:pt x="67832" y="134082"/>
                      <a:pt x="119171" y="7924"/>
                    </a:cubicBezTo>
                    <a:cubicBezTo>
                      <a:pt x="122600" y="-363"/>
                      <a:pt x="109074" y="-3983"/>
                      <a:pt x="105741" y="4209"/>
                    </a:cubicBezTo>
                    <a:close/>
                  </a:path>
                </a:pathLst>
              </a:custGeom>
              <a:solidFill>
                <a:srgbClr val="9E44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任意多边形: 形状 146" descr="cdf4b990-2109-4a59-9407-dd88fa5b35d3">
                <a:extLst>
                  <a:ext uri="{FF2B5EF4-FFF2-40B4-BE49-F238E27FC236}">
                    <a16:creationId id="{B421AF64-58DB-17A2-C92C-6285BB9871DF}"/>
                  </a:ext>
                </a:extLst>
              </p:cNvPr>
              <p:cNvSpPr/>
              <p:nvPr/>
            </p:nvSpPr>
            <p:spPr>
              <a:xfrm flipH="1">
                <a:off x="1450331" y="3845733"/>
                <a:ext cx="123931" cy="806175"/>
              </a:xfrm>
              <a:custGeom>
                <a:avLst/>
                <a:gdLst>
                  <a:gd name="connsiteX0" fmla="*/ 134063 w 147942"/>
                  <a:gd name="connsiteY0" fmla="*/ 3432 h 962368"/>
                  <a:gd name="connsiteX1" fmla="*/ 21097 w 147942"/>
                  <a:gd name="connsiteY1" fmla="*/ 751430 h 962368"/>
                  <a:gd name="connsiteX2" fmla="*/ 85772 w 147942"/>
                  <a:gd name="connsiteY2" fmla="*/ 958313 h 962368"/>
                  <a:gd name="connsiteX3" fmla="*/ 97867 w 147942"/>
                  <a:gd name="connsiteY3" fmla="*/ 951265 h 962368"/>
                  <a:gd name="connsiteX4" fmla="*/ 61578 w 147942"/>
                  <a:gd name="connsiteY4" fmla="*/ 208315 h 962368"/>
                  <a:gd name="connsiteX5" fmla="*/ 146064 w 147942"/>
                  <a:gd name="connsiteY5" fmla="*/ 10100 h 962368"/>
                  <a:gd name="connsiteX6" fmla="*/ 134063 w 147942"/>
                  <a:gd name="connsiteY6" fmla="*/ 3051 h 962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962368" w="147942">
                    <a:moveTo>
                      <a:pt x="134063" y="3432"/>
                    </a:moveTo>
                    <a:cubicBezTo>
                      <a:pt x="9381" y="231642"/>
                      <a:pt x="-30625" y="496579"/>
                      <a:pt x="21097" y="751430"/>
                    </a:cubicBezTo>
                    <a:cubicBezTo>
                      <a:pt x="35575" y="822411"/>
                      <a:pt x="57197" y="891734"/>
                      <a:pt x="85772" y="958313"/>
                    </a:cubicBezTo>
                    <a:cubicBezTo>
                      <a:pt x="89296" y="966505"/>
                      <a:pt x="101297" y="959456"/>
                      <a:pt x="97867" y="951265"/>
                    </a:cubicBezTo>
                    <a:cubicBezTo>
                      <a:pt x="-1096" y="715559"/>
                      <a:pt x="-13956" y="452545"/>
                      <a:pt x="61578" y="208315"/>
                    </a:cubicBezTo>
                    <a:cubicBezTo>
                      <a:pt x="82818" y="139506"/>
                      <a:pt x="111107" y="73088"/>
                      <a:pt x="146064" y="10100"/>
                    </a:cubicBezTo>
                    <a:cubicBezTo>
                      <a:pt x="150446" y="2194"/>
                      <a:pt x="138349" y="-4855"/>
                      <a:pt x="134063" y="3051"/>
                    </a:cubicBezTo>
                    <a:close/>
                  </a:path>
                </a:pathLst>
              </a:custGeom>
              <a:solidFill>
                <a:srgbClr val="9E44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任意多边形: 形状 147" descr="3fbd161d-7d30-4232-9e15-711a071e8ff5">
                <a:extLst>
                  <a:ext uri="{FF2B5EF4-FFF2-40B4-BE49-F238E27FC236}">
                    <a16:creationId id="{294946E4-C1BE-B899-D5AA-1832A8A3068C}"/>
                  </a:ext>
                </a:extLst>
              </p:cNvPr>
              <p:cNvSpPr/>
              <p:nvPr/>
            </p:nvSpPr>
            <p:spPr>
              <a:xfrm flipH="1">
                <a:off x="875913" y="4424564"/>
                <a:ext cx="782779" cy="398279"/>
              </a:xfrm>
              <a:custGeom>
                <a:avLst/>
                <a:gdLst>
                  <a:gd name="connsiteX0" fmla="*/ 467831 w 934439"/>
                  <a:gd name="connsiteY0" fmla="*/ 20067 h 475444"/>
                  <a:gd name="connsiteX1" fmla="*/ 609087 w 934439"/>
                  <a:gd name="connsiteY1" fmla="*/ 10542 h 475444"/>
                  <a:gd name="connsiteX2" fmla="*/ 688144 w 934439"/>
                  <a:gd name="connsiteY2" fmla="*/ 50642 h 475444"/>
                  <a:gd name="connsiteX3" fmla="*/ 816160 w 934439"/>
                  <a:gd name="connsiteY3" fmla="*/ 84361 h 475444"/>
                  <a:gd name="connsiteX4" fmla="*/ 924174 w 934439"/>
                  <a:gd name="connsiteY4" fmla="*/ 154750 h 475444"/>
                  <a:gd name="connsiteX5" fmla="*/ 933128 w 934439"/>
                  <a:gd name="connsiteY5" fmla="*/ 193707 h 475444"/>
                  <a:gd name="connsiteX6" fmla="*/ 890741 w 934439"/>
                  <a:gd name="connsiteY6" fmla="*/ 240666 h 475444"/>
                  <a:gd name="connsiteX7" fmla="*/ 772155 w 934439"/>
                  <a:gd name="connsiteY7" fmla="*/ 258383 h 475444"/>
                  <a:gd name="connsiteX8" fmla="*/ 665285 w 934439"/>
                  <a:gd name="connsiteY8" fmla="*/ 258383 h 475444"/>
                  <a:gd name="connsiteX9" fmla="*/ 628994 w 934439"/>
                  <a:gd name="connsiteY9" fmla="*/ 345822 h 475444"/>
                  <a:gd name="connsiteX10" fmla="*/ 452972 w 934439"/>
                  <a:gd name="connsiteY10" fmla="*/ 433833 h 475444"/>
                  <a:gd name="connsiteX11" fmla="*/ 357722 w 934439"/>
                  <a:gd name="connsiteY11" fmla="*/ 474981 h 475444"/>
                  <a:gd name="connsiteX12" fmla="*/ 293619 w 934439"/>
                  <a:gd name="connsiteY12" fmla="*/ 446406 h 475444"/>
                  <a:gd name="connsiteX13" fmla="*/ 216181 w 934439"/>
                  <a:gd name="connsiteY13" fmla="*/ 465456 h 475444"/>
                  <a:gd name="connsiteX14" fmla="*/ 166650 w 934439"/>
                  <a:gd name="connsiteY14" fmla="*/ 425451 h 475444"/>
                  <a:gd name="connsiteX15" fmla="*/ 94165 w 934439"/>
                  <a:gd name="connsiteY15" fmla="*/ 415069 h 475444"/>
                  <a:gd name="connsiteX16" fmla="*/ 13584 w 934439"/>
                  <a:gd name="connsiteY16" fmla="*/ 326391 h 475444"/>
                  <a:gd name="connsiteX17" fmla="*/ 2439 w 934439"/>
                  <a:gd name="connsiteY17" fmla="*/ 272289 h 475444"/>
                  <a:gd name="connsiteX18" fmla="*/ 53684 w 934439"/>
                  <a:gd name="connsiteY18" fmla="*/ 256477 h 475444"/>
                  <a:gd name="connsiteX19" fmla="*/ 99309 w 934439"/>
                  <a:gd name="connsiteY19" fmla="*/ 292387 h 475444"/>
                  <a:gd name="connsiteX20" fmla="*/ 152839 w 934439"/>
                  <a:gd name="connsiteY20" fmla="*/ 209043 h 475444"/>
                  <a:gd name="connsiteX21" fmla="*/ 406013 w 934439"/>
                  <a:gd name="connsiteY21" fmla="*/ 34735 h 475444"/>
                  <a:gd name="connsiteX22" fmla="*/ 467831 w 934439"/>
                  <a:gd name="connsiteY22" fmla="*/ 20067 h 475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h="475444" w="934439">
                    <a:moveTo>
                      <a:pt x="467831" y="20067"/>
                    </a:moveTo>
                    <a:cubicBezTo>
                      <a:pt x="511360" y="-3393"/>
                      <a:pt x="562796" y="-6870"/>
                      <a:pt x="609087" y="10542"/>
                    </a:cubicBezTo>
                    <a:cubicBezTo>
                      <a:pt x="636710" y="21114"/>
                      <a:pt x="661093" y="39117"/>
                      <a:pt x="688144" y="50642"/>
                    </a:cubicBezTo>
                    <a:cubicBezTo>
                      <a:pt x="728625" y="68454"/>
                      <a:pt x="773869" y="73026"/>
                      <a:pt x="816160" y="84361"/>
                    </a:cubicBezTo>
                    <a:cubicBezTo>
                      <a:pt x="858451" y="95695"/>
                      <a:pt x="902456" y="116364"/>
                      <a:pt x="924174" y="154750"/>
                    </a:cubicBezTo>
                    <a:cubicBezTo>
                      <a:pt x="931508" y="166342"/>
                      <a:pt x="934651" y="180077"/>
                      <a:pt x="933128" y="193707"/>
                    </a:cubicBezTo>
                    <a:cubicBezTo>
                      <a:pt x="929698" y="215329"/>
                      <a:pt x="910363" y="230855"/>
                      <a:pt x="890741" y="240666"/>
                    </a:cubicBezTo>
                    <a:cubicBezTo>
                      <a:pt x="854070" y="259002"/>
                      <a:pt x="812541" y="265202"/>
                      <a:pt x="772155" y="258383"/>
                    </a:cubicBezTo>
                    <a:cubicBezTo>
                      <a:pt x="735864" y="252096"/>
                      <a:pt x="694812" y="236475"/>
                      <a:pt x="665285" y="258383"/>
                    </a:cubicBezTo>
                    <a:cubicBezTo>
                      <a:pt x="639471" y="277433"/>
                      <a:pt x="638042" y="314866"/>
                      <a:pt x="628994" y="345822"/>
                    </a:cubicBezTo>
                    <a:cubicBezTo>
                      <a:pt x="607849" y="417355"/>
                      <a:pt x="520218" y="466123"/>
                      <a:pt x="452972" y="433833"/>
                    </a:cubicBezTo>
                    <a:cubicBezTo>
                      <a:pt x="438589" y="458884"/>
                      <a:pt x="386297" y="476124"/>
                      <a:pt x="357722" y="474981"/>
                    </a:cubicBezTo>
                    <a:cubicBezTo>
                      <a:pt x="329147" y="473838"/>
                      <a:pt x="314097" y="463360"/>
                      <a:pt x="293619" y="446406"/>
                    </a:cubicBezTo>
                    <a:cubicBezTo>
                      <a:pt x="289237" y="465456"/>
                      <a:pt x="234945" y="470695"/>
                      <a:pt x="216181" y="465456"/>
                    </a:cubicBezTo>
                    <a:cubicBezTo>
                      <a:pt x="194177" y="460903"/>
                      <a:pt x="175700" y="446006"/>
                      <a:pt x="166650" y="425451"/>
                    </a:cubicBezTo>
                    <a:cubicBezTo>
                      <a:pt x="129693" y="447644"/>
                      <a:pt x="105691" y="424117"/>
                      <a:pt x="94165" y="415069"/>
                    </a:cubicBezTo>
                    <a:cubicBezTo>
                      <a:pt x="62638" y="390161"/>
                      <a:pt x="35396" y="360195"/>
                      <a:pt x="13584" y="326391"/>
                    </a:cubicBezTo>
                    <a:cubicBezTo>
                      <a:pt x="3107" y="310103"/>
                      <a:pt x="-6134" y="289529"/>
                      <a:pt x="2439" y="272289"/>
                    </a:cubicBezTo>
                    <a:cubicBezTo>
                      <a:pt x="11012" y="255048"/>
                      <a:pt x="35206" y="249905"/>
                      <a:pt x="53684" y="256477"/>
                    </a:cubicBezTo>
                    <a:cubicBezTo>
                      <a:pt x="71591" y="264612"/>
                      <a:pt x="87212" y="276927"/>
                      <a:pt x="99309" y="292387"/>
                    </a:cubicBezTo>
                    <a:cubicBezTo>
                      <a:pt x="108834" y="263812"/>
                      <a:pt x="139123" y="235904"/>
                      <a:pt x="152839" y="209043"/>
                    </a:cubicBezTo>
                    <a:cubicBezTo>
                      <a:pt x="203132" y="112536"/>
                      <a:pt x="297905" y="47242"/>
                      <a:pt x="406013" y="34735"/>
                    </a:cubicBezTo>
                    <a:cubicBezTo>
                      <a:pt x="427160" y="32545"/>
                      <a:pt x="447924" y="27620"/>
                      <a:pt x="467831" y="20067"/>
                    </a:cubicBezTo>
                    <a:close/>
                  </a:path>
                </a:pathLst>
              </a:custGeom>
              <a:solidFill>
                <a:srgbClr val="FF9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任意多边形: 形状 148" descr="5e7588e3-b26b-4b3d-bcb8-bd5d5191a836">
                <a:extLst>
                  <a:ext uri="{FF2B5EF4-FFF2-40B4-BE49-F238E27FC236}">
                    <a16:creationId id="{E5EE7075-880C-EABF-6749-8A9B220F0A20}"/>
                  </a:ext>
                </a:extLst>
              </p:cNvPr>
              <p:cNvSpPr/>
              <p:nvPr/>
            </p:nvSpPr>
            <p:spPr>
              <a:xfrm flipH="1">
                <a:off x="1175768" y="4592529"/>
                <a:ext cx="175120" cy="207133"/>
              </a:xfrm>
              <a:custGeom>
                <a:avLst/>
                <a:gdLst>
                  <a:gd name="connsiteX0" fmla="*/ 205549 w 209048"/>
                  <a:gd name="connsiteY0" fmla="*/ 99118 h 247264"/>
                  <a:gd name="connsiteX1" fmla="*/ 122300 w 209048"/>
                  <a:gd name="connsiteY1" fmla="*/ 29300 h 247264"/>
                  <a:gd name="connsiteX2" fmla="*/ 30289 w 209048"/>
                  <a:gd name="connsiteY2" fmla="*/ 3201 h 247264"/>
                  <a:gd name="connsiteX3" fmla="*/ 380 w 209048"/>
                  <a:gd name="connsiteY3" fmla="*/ 69876 h 247264"/>
                  <a:gd name="connsiteX4" fmla="*/ 34765 w 209048"/>
                  <a:gd name="connsiteY4" fmla="*/ 165126 h 247264"/>
                  <a:gd name="connsiteX5" fmla="*/ 66103 w 209048"/>
                  <a:gd name="connsiteY5" fmla="*/ 216561 h 247264"/>
                  <a:gd name="connsiteX6" fmla="*/ 101631 w 209048"/>
                  <a:gd name="connsiteY6" fmla="*/ 246755 h 247264"/>
                  <a:gd name="connsiteX7" fmla="*/ 109728 w 209048"/>
                  <a:gd name="connsiteY7" fmla="*/ 240983 h 247264"/>
                  <a:gd name="connsiteX8" fmla="*/ 105346 w 209048"/>
                  <a:gd name="connsiteY8" fmla="*/ 233230 h 247264"/>
                  <a:gd name="connsiteX9" fmla="*/ 68008 w 209048"/>
                  <a:gd name="connsiteY9" fmla="*/ 194558 h 247264"/>
                  <a:gd name="connsiteX10" fmla="*/ 42385 w 209048"/>
                  <a:gd name="connsiteY10" fmla="*/ 149124 h 247264"/>
                  <a:gd name="connsiteX11" fmla="*/ 21050 w 209048"/>
                  <a:gd name="connsiteY11" fmla="*/ 94641 h 247264"/>
                  <a:gd name="connsiteX12" fmla="*/ 13240 w 209048"/>
                  <a:gd name="connsiteY12" fmla="*/ 44921 h 247264"/>
                  <a:gd name="connsiteX13" fmla="*/ 51340 w 209048"/>
                  <a:gd name="connsiteY13" fmla="*/ 13393 h 247264"/>
                  <a:gd name="connsiteX14" fmla="*/ 105250 w 209048"/>
                  <a:gd name="connsiteY14" fmla="*/ 34347 h 247264"/>
                  <a:gd name="connsiteX15" fmla="*/ 196214 w 209048"/>
                  <a:gd name="connsiteY15" fmla="*/ 108928 h 247264"/>
                  <a:gd name="connsiteX16" fmla="*/ 205739 w 209048"/>
                  <a:gd name="connsiteY16" fmla="*/ 99403 h 247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h="247264" w="209048">
                    <a:moveTo>
                      <a:pt x="205549" y="99118"/>
                    </a:moveTo>
                    <a:cubicBezTo>
                      <a:pt x="179546" y="73857"/>
                      <a:pt x="151732" y="50521"/>
                      <a:pt x="122300" y="29300"/>
                    </a:cubicBezTo>
                    <a:cubicBezTo>
                      <a:pt x="96393" y="11488"/>
                      <a:pt x="62769" y="-8800"/>
                      <a:pt x="30289" y="3201"/>
                    </a:cubicBezTo>
                    <a:cubicBezTo>
                      <a:pt x="1714" y="13869"/>
                      <a:pt x="-4001" y="42920"/>
                      <a:pt x="380" y="69876"/>
                    </a:cubicBezTo>
                    <a:cubicBezTo>
                      <a:pt x="6953" y="103185"/>
                      <a:pt x="18573" y="135303"/>
                      <a:pt x="34765" y="165126"/>
                    </a:cubicBezTo>
                    <a:cubicBezTo>
                      <a:pt x="44005" y="182995"/>
                      <a:pt x="54482" y="200187"/>
                      <a:pt x="66103" y="216561"/>
                    </a:cubicBezTo>
                    <a:cubicBezTo>
                      <a:pt x="75628" y="229610"/>
                      <a:pt x="85153" y="242659"/>
                      <a:pt x="101631" y="246755"/>
                    </a:cubicBezTo>
                    <a:cubicBezTo>
                      <a:pt x="105441" y="247403"/>
                      <a:pt x="109060" y="244822"/>
                      <a:pt x="109728" y="240983"/>
                    </a:cubicBezTo>
                    <a:cubicBezTo>
                      <a:pt x="110299" y="237678"/>
                      <a:pt x="108490" y="234439"/>
                      <a:pt x="105346" y="233230"/>
                    </a:cubicBezTo>
                    <a:cubicBezTo>
                      <a:pt x="87820" y="228848"/>
                      <a:pt x="76771" y="208750"/>
                      <a:pt x="68008" y="194558"/>
                    </a:cubicBezTo>
                    <a:cubicBezTo>
                      <a:pt x="58483" y="179985"/>
                      <a:pt x="49911" y="164812"/>
                      <a:pt x="42385" y="149124"/>
                    </a:cubicBezTo>
                    <a:cubicBezTo>
                      <a:pt x="33908" y="131531"/>
                      <a:pt x="26764" y="113310"/>
                      <a:pt x="21050" y="94641"/>
                    </a:cubicBezTo>
                    <a:cubicBezTo>
                      <a:pt x="14953" y="78820"/>
                      <a:pt x="12286" y="61866"/>
                      <a:pt x="13240" y="44921"/>
                    </a:cubicBezTo>
                    <a:cubicBezTo>
                      <a:pt x="15621" y="25975"/>
                      <a:pt x="32290" y="12135"/>
                      <a:pt x="51340" y="13393"/>
                    </a:cubicBezTo>
                    <a:cubicBezTo>
                      <a:pt x="70960" y="13393"/>
                      <a:pt x="89440" y="24156"/>
                      <a:pt x="105250" y="34347"/>
                    </a:cubicBezTo>
                    <a:cubicBezTo>
                      <a:pt x="137826" y="56379"/>
                      <a:pt x="168210" y="81344"/>
                      <a:pt x="196214" y="108928"/>
                    </a:cubicBezTo>
                    <a:cubicBezTo>
                      <a:pt x="202786" y="115025"/>
                      <a:pt x="212693" y="105118"/>
                      <a:pt x="205739" y="99403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任意多边形: 形状 149" descr="4e0e111d-9062-4e8c-beb3-e7ed37f0261b">
                <a:extLst>
                  <a:ext uri="{FF2B5EF4-FFF2-40B4-BE49-F238E27FC236}">
                    <a16:creationId id="{855B4F29-4DFF-84DF-88A3-62B55E1357C1}"/>
                  </a:ext>
                </a:extLst>
              </p:cNvPr>
              <p:cNvSpPr/>
              <p:nvPr/>
            </p:nvSpPr>
            <p:spPr>
              <a:xfrm flipH="1">
                <a:off x="1181985" y="4636407"/>
                <a:ext cx="24257" cy="25453"/>
              </a:xfrm>
              <a:custGeom>
                <a:avLst/>
                <a:gdLst>
                  <a:gd name="connsiteX0" fmla="*/ 10969 w 28956"/>
                  <a:gd name="connsiteY0" fmla="*/ 27879 h 30385"/>
                  <a:gd name="connsiteX1" fmla="*/ 26020 w 28956"/>
                  <a:gd name="connsiteY1" fmla="*/ 11497 h 30385"/>
                  <a:gd name="connsiteX2" fmla="*/ 28020 w 28956"/>
                  <a:gd name="connsiteY2" fmla="*/ 6544 h 30385"/>
                  <a:gd name="connsiteX3" fmla="*/ 26020 w 28956"/>
                  <a:gd name="connsiteY3" fmla="*/ 1590 h 30385"/>
                  <a:gd name="connsiteX4" fmla="*/ 21066 w 28956"/>
                  <a:gd name="connsiteY4" fmla="*/ -410 h 30385"/>
                  <a:gd name="connsiteX5" fmla="*/ 16113 w 28956"/>
                  <a:gd name="connsiteY5" fmla="*/ 1590 h 30385"/>
                  <a:gd name="connsiteX6" fmla="*/ 1160 w 28956"/>
                  <a:gd name="connsiteY6" fmla="*/ 18069 h 30385"/>
                  <a:gd name="connsiteX7" fmla="*/ -937 w 28956"/>
                  <a:gd name="connsiteY7" fmla="*/ 22927 h 30385"/>
                  <a:gd name="connsiteX8" fmla="*/ 6113 w 28956"/>
                  <a:gd name="connsiteY8" fmla="*/ 29975 h 30385"/>
                  <a:gd name="connsiteX9" fmla="*/ 10969 w 28956"/>
                  <a:gd name="connsiteY9" fmla="*/ 27879 h 30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30385" w="28956">
                    <a:moveTo>
                      <a:pt x="10969" y="27879"/>
                    </a:moveTo>
                    <a:lnTo>
                      <a:pt x="26020" y="11497"/>
                    </a:lnTo>
                    <a:cubicBezTo>
                      <a:pt x="27258" y="10163"/>
                      <a:pt x="28020" y="8392"/>
                      <a:pt x="28020" y="6544"/>
                    </a:cubicBezTo>
                    <a:cubicBezTo>
                      <a:pt x="28020" y="4705"/>
                      <a:pt x="27258" y="2934"/>
                      <a:pt x="26020" y="1590"/>
                    </a:cubicBezTo>
                    <a:cubicBezTo>
                      <a:pt x="24686" y="295"/>
                      <a:pt x="22876" y="-429"/>
                      <a:pt x="21066" y="-410"/>
                    </a:cubicBezTo>
                    <a:cubicBezTo>
                      <a:pt x="19256" y="-400"/>
                      <a:pt x="17447" y="314"/>
                      <a:pt x="16113" y="1590"/>
                    </a:cubicBezTo>
                    <a:lnTo>
                      <a:pt x="1160" y="18069"/>
                    </a:lnTo>
                    <a:cubicBezTo>
                      <a:pt x="-79" y="19364"/>
                      <a:pt x="-841" y="21098"/>
                      <a:pt x="-937" y="22927"/>
                    </a:cubicBezTo>
                    <a:cubicBezTo>
                      <a:pt x="-841" y="26793"/>
                      <a:pt x="2207" y="29928"/>
                      <a:pt x="6113" y="29975"/>
                    </a:cubicBezTo>
                    <a:cubicBezTo>
                      <a:pt x="7922" y="29975"/>
                      <a:pt x="9731" y="29222"/>
                      <a:pt x="10969" y="27879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任意多边形: 形状 150" descr="9e663e1f-1a79-418b-a2f5-6df94b1815c9">
                <a:extLst>
                  <a:ext uri="{FF2B5EF4-FFF2-40B4-BE49-F238E27FC236}">
                    <a16:creationId id="{644C14E3-11A1-DFF8-B3FC-8624375F03C5}"/>
                  </a:ext>
                </a:extLst>
              </p:cNvPr>
              <p:cNvSpPr/>
              <p:nvPr/>
            </p:nvSpPr>
            <p:spPr>
              <a:xfrm flipH="1">
                <a:off x="1339960" y="4600614"/>
                <a:ext cx="118366" cy="217395"/>
              </a:xfrm>
              <a:custGeom>
                <a:avLst/>
                <a:gdLst>
                  <a:gd name="connsiteX0" fmla="*/ 138730 w 141299"/>
                  <a:gd name="connsiteY0" fmla="*/ 32126 h 259514"/>
                  <a:gd name="connsiteX1" fmla="*/ 60244 w 141299"/>
                  <a:gd name="connsiteY1" fmla="*/ -69 h 259514"/>
                  <a:gd name="connsiteX2" fmla="*/ 1474 w 141299"/>
                  <a:gd name="connsiteY2" fmla="*/ 51271 h 259514"/>
                  <a:gd name="connsiteX3" fmla="*/ 14905 w 141299"/>
                  <a:gd name="connsiteY3" fmla="*/ 156046 h 259514"/>
                  <a:gd name="connsiteX4" fmla="*/ 60910 w 141299"/>
                  <a:gd name="connsiteY4" fmla="*/ 255868 h 259514"/>
                  <a:gd name="connsiteX5" fmla="*/ 73007 w 141299"/>
                  <a:gd name="connsiteY5" fmla="*/ 248819 h 259514"/>
                  <a:gd name="connsiteX6" fmla="*/ 13857 w 141299"/>
                  <a:gd name="connsiteY6" fmla="*/ 79464 h 259514"/>
                  <a:gd name="connsiteX7" fmla="*/ 55481 w 141299"/>
                  <a:gd name="connsiteY7" fmla="*/ 14599 h 259514"/>
                  <a:gd name="connsiteX8" fmla="*/ 128823 w 141299"/>
                  <a:gd name="connsiteY8" fmla="*/ 41651 h 259514"/>
                  <a:gd name="connsiteX9" fmla="*/ 138348 w 141299"/>
                  <a:gd name="connsiteY9" fmla="*/ 32126 h 259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259514" w="141299">
                    <a:moveTo>
                      <a:pt x="138730" y="32126"/>
                    </a:moveTo>
                    <a:cubicBezTo>
                      <a:pt x="119298" y="9361"/>
                      <a:pt x="90057" y="-2631"/>
                      <a:pt x="60244" y="-69"/>
                    </a:cubicBezTo>
                    <a:cubicBezTo>
                      <a:pt x="31955" y="3274"/>
                      <a:pt x="8618" y="23667"/>
                      <a:pt x="1474" y="51271"/>
                    </a:cubicBezTo>
                    <a:cubicBezTo>
                      <a:pt x="-5956" y="84418"/>
                      <a:pt x="5284" y="124708"/>
                      <a:pt x="14905" y="156046"/>
                    </a:cubicBezTo>
                    <a:cubicBezTo>
                      <a:pt x="25668" y="191231"/>
                      <a:pt x="41194" y="224816"/>
                      <a:pt x="60910" y="255868"/>
                    </a:cubicBezTo>
                    <a:cubicBezTo>
                      <a:pt x="65768" y="263392"/>
                      <a:pt x="77769" y="256439"/>
                      <a:pt x="73007" y="248819"/>
                    </a:cubicBezTo>
                    <a:cubicBezTo>
                      <a:pt x="39860" y="198013"/>
                      <a:pt x="19572" y="139882"/>
                      <a:pt x="13857" y="79464"/>
                    </a:cubicBezTo>
                    <a:cubicBezTo>
                      <a:pt x="11666" y="49366"/>
                      <a:pt x="24525" y="22314"/>
                      <a:pt x="55481" y="14599"/>
                    </a:cubicBezTo>
                    <a:cubicBezTo>
                      <a:pt x="82055" y="7742"/>
                      <a:pt x="111488" y="21553"/>
                      <a:pt x="128823" y="41651"/>
                    </a:cubicBezTo>
                    <a:cubicBezTo>
                      <a:pt x="134729" y="48413"/>
                      <a:pt x="144635" y="38507"/>
                      <a:pt x="138348" y="32126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任意多边形: 形状 151" descr="fee053b4-0857-469a-96c3-0beddef471fd">
                <a:extLst>
                  <a:ext uri="{FF2B5EF4-FFF2-40B4-BE49-F238E27FC236}">
                    <a16:creationId id="{5E28850E-BAE0-D15A-7B2C-593D1288EE8B}"/>
                  </a:ext>
                </a:extLst>
              </p:cNvPr>
              <p:cNvSpPr/>
              <p:nvPr/>
            </p:nvSpPr>
            <p:spPr>
              <a:xfrm flipH="1">
                <a:off x="1449189" y="4618558"/>
                <a:ext cx="100317" cy="182667"/>
              </a:xfrm>
              <a:custGeom>
                <a:avLst/>
                <a:gdLst>
                  <a:gd name="connsiteX0" fmla="*/ 117750 w 119753"/>
                  <a:gd name="connsiteY0" fmla="*/ 33946 h 218057"/>
                  <a:gd name="connsiteX1" fmla="*/ 53743 w 119753"/>
                  <a:gd name="connsiteY1" fmla="*/ -344 h 218057"/>
                  <a:gd name="connsiteX2" fmla="*/ 6118 w 119753"/>
                  <a:gd name="connsiteY2" fmla="*/ 40423 h 218057"/>
                  <a:gd name="connsiteX3" fmla="*/ 39264 w 119753"/>
                  <a:gd name="connsiteY3" fmla="*/ 214064 h 218057"/>
                  <a:gd name="connsiteX4" fmla="*/ 51266 w 119753"/>
                  <a:gd name="connsiteY4" fmla="*/ 207015 h 218057"/>
                  <a:gd name="connsiteX5" fmla="*/ 15738 w 119753"/>
                  <a:gd name="connsiteY5" fmla="*/ 57854 h 218057"/>
                  <a:gd name="connsiteX6" fmla="*/ 51552 w 119753"/>
                  <a:gd name="connsiteY6" fmla="*/ 13848 h 218057"/>
                  <a:gd name="connsiteX7" fmla="*/ 107464 w 119753"/>
                  <a:gd name="connsiteY7" fmla="*/ 43852 h 218057"/>
                  <a:gd name="connsiteX8" fmla="*/ 116989 w 119753"/>
                  <a:gd name="connsiteY8" fmla="*/ 34327 h 218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218057" w="119753">
                    <a:moveTo>
                      <a:pt x="117750" y="33946"/>
                    </a:moveTo>
                    <a:cubicBezTo>
                      <a:pt x="102986" y="14896"/>
                      <a:pt x="78603" y="-1583"/>
                      <a:pt x="53743" y="-344"/>
                    </a:cubicBezTo>
                    <a:cubicBezTo>
                      <a:pt x="30310" y="799"/>
                      <a:pt x="14214" y="19563"/>
                      <a:pt x="6118" y="40423"/>
                    </a:cubicBezTo>
                    <a:cubicBezTo>
                      <a:pt x="-14743" y="97573"/>
                      <a:pt x="14975" y="162914"/>
                      <a:pt x="39264" y="214064"/>
                    </a:cubicBezTo>
                    <a:cubicBezTo>
                      <a:pt x="43075" y="222160"/>
                      <a:pt x="55076" y="215111"/>
                      <a:pt x="51266" y="207015"/>
                    </a:cubicBezTo>
                    <a:cubicBezTo>
                      <a:pt x="29930" y="161962"/>
                      <a:pt x="5832" y="109003"/>
                      <a:pt x="15738" y="57854"/>
                    </a:cubicBezTo>
                    <a:cubicBezTo>
                      <a:pt x="19452" y="38804"/>
                      <a:pt x="30215" y="16420"/>
                      <a:pt x="51552" y="13848"/>
                    </a:cubicBezTo>
                    <a:cubicBezTo>
                      <a:pt x="72888" y="11276"/>
                      <a:pt x="94699" y="27850"/>
                      <a:pt x="107464" y="43852"/>
                    </a:cubicBezTo>
                    <a:cubicBezTo>
                      <a:pt x="113083" y="50805"/>
                      <a:pt x="122894" y="40899"/>
                      <a:pt x="116989" y="34327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3" name="任意多边形: 形状 152" descr="dbc0c696-e810-4f84-87d3-0dce19d4c609">
                <a:extLst>
                  <a:ext uri="{FF2B5EF4-FFF2-40B4-BE49-F238E27FC236}">
                    <a16:creationId id="{104B350E-C155-5C81-CF9C-6FE8835013C0}"/>
                  </a:ext>
                </a:extLst>
              </p:cNvPr>
              <p:cNvSpPr/>
              <p:nvPr/>
            </p:nvSpPr>
            <p:spPr>
              <a:xfrm flipH="1">
                <a:off x="1536762" y="4654330"/>
                <a:ext cx="55828" cy="55304"/>
              </a:xfrm>
              <a:custGeom>
                <a:avLst/>
                <a:gdLst>
                  <a:gd name="connsiteX0" fmla="*/ 2398 w 66644"/>
                  <a:gd name="connsiteY0" fmla="*/ 12580 h 66019"/>
                  <a:gd name="connsiteX1" fmla="*/ 52690 w 66644"/>
                  <a:gd name="connsiteY1" fmla="*/ 62205 h 66019"/>
                  <a:gd name="connsiteX2" fmla="*/ 62215 w 66644"/>
                  <a:gd name="connsiteY2" fmla="*/ 64681 h 66019"/>
                  <a:gd name="connsiteX3" fmla="*/ 64787 w 66644"/>
                  <a:gd name="connsiteY3" fmla="*/ 55156 h 66019"/>
                  <a:gd name="connsiteX4" fmla="*/ 9446 w 66644"/>
                  <a:gd name="connsiteY4" fmla="*/ 483 h 66019"/>
                  <a:gd name="connsiteX5" fmla="*/ -79 w 66644"/>
                  <a:gd name="connsiteY5" fmla="*/ 2959 h 66019"/>
                  <a:gd name="connsiteX6" fmla="*/ 2493 w 66644"/>
                  <a:gd name="connsiteY6" fmla="*/ 12484 h 66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66019" w="66644">
                    <a:moveTo>
                      <a:pt x="2398" y="12580"/>
                    </a:moveTo>
                    <a:cubicBezTo>
                      <a:pt x="21734" y="26333"/>
                      <a:pt x="38689" y="43088"/>
                      <a:pt x="52690" y="62205"/>
                    </a:cubicBezTo>
                    <a:cubicBezTo>
                      <a:pt x="54690" y="65482"/>
                      <a:pt x="58882" y="66577"/>
                      <a:pt x="62215" y="64681"/>
                    </a:cubicBezTo>
                    <a:cubicBezTo>
                      <a:pt x="65549" y="62738"/>
                      <a:pt x="66692" y="58500"/>
                      <a:pt x="64787" y="55156"/>
                    </a:cubicBezTo>
                    <a:cubicBezTo>
                      <a:pt x="49451" y="34011"/>
                      <a:pt x="30782" y="15542"/>
                      <a:pt x="9446" y="483"/>
                    </a:cubicBezTo>
                    <a:cubicBezTo>
                      <a:pt x="6113" y="-1356"/>
                      <a:pt x="1921" y="-270"/>
                      <a:pt x="-79" y="2959"/>
                    </a:cubicBezTo>
                    <a:cubicBezTo>
                      <a:pt x="-1888" y="6322"/>
                      <a:pt x="-745" y="10475"/>
                      <a:pt x="2493" y="12484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任意多边形: 形状 153" descr="069f2921-94ee-414d-aaa2-59786da9c4ac">
                <a:extLst>
                  <a:ext uri="{FF2B5EF4-FFF2-40B4-BE49-F238E27FC236}">
                    <a16:creationId id="{86D8C817-2269-2BA6-B3DE-FEE4250A7D33}"/>
                  </a:ext>
                </a:extLst>
              </p:cNvPr>
              <p:cNvSpPr/>
              <p:nvPr/>
            </p:nvSpPr>
            <p:spPr>
              <a:xfrm flipH="1">
                <a:off x="1622117" y="4644909"/>
                <a:ext cx="33882" cy="68954"/>
              </a:xfrm>
              <a:custGeom>
                <a:avLst/>
                <a:gdLst>
                  <a:gd name="connsiteX0" fmla="*/ 2845 w 40446"/>
                  <a:gd name="connsiteY0" fmla="*/ 12491 h 82314"/>
                  <a:gd name="connsiteX1" fmla="*/ 23419 w 40446"/>
                  <a:gd name="connsiteY1" fmla="*/ 41066 h 82314"/>
                  <a:gd name="connsiteX2" fmla="*/ 20181 w 40446"/>
                  <a:gd name="connsiteY2" fmla="*/ 70594 h 82314"/>
                  <a:gd name="connsiteX3" fmla="*/ 20181 w 40446"/>
                  <a:gd name="connsiteY3" fmla="*/ 80119 h 82314"/>
                  <a:gd name="connsiteX4" fmla="*/ 29706 w 40446"/>
                  <a:gd name="connsiteY4" fmla="*/ 80119 h 82314"/>
                  <a:gd name="connsiteX5" fmla="*/ 36754 w 40446"/>
                  <a:gd name="connsiteY5" fmla="*/ 37923 h 82314"/>
                  <a:gd name="connsiteX6" fmla="*/ 9513 w 40446"/>
                  <a:gd name="connsiteY6" fmla="*/ 585 h 82314"/>
                  <a:gd name="connsiteX7" fmla="*/ 83 w 40446"/>
                  <a:gd name="connsiteY7" fmla="*/ 2890 h 82314"/>
                  <a:gd name="connsiteX8" fmla="*/ -12 w 40446"/>
                  <a:gd name="connsiteY8" fmla="*/ 3062 h 82314"/>
                  <a:gd name="connsiteX9" fmla="*/ 2465 w 40446"/>
                  <a:gd name="connsiteY9" fmla="*/ 12587 h 82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82314" w="40446">
                    <a:moveTo>
                      <a:pt x="2845" y="12491"/>
                    </a:moveTo>
                    <a:cubicBezTo>
                      <a:pt x="12751" y="19387"/>
                      <a:pt x="19990" y="29475"/>
                      <a:pt x="23419" y="41066"/>
                    </a:cubicBezTo>
                    <a:cubicBezTo>
                      <a:pt x="25991" y="50591"/>
                      <a:pt x="29134" y="63260"/>
                      <a:pt x="20181" y="70594"/>
                    </a:cubicBezTo>
                    <a:cubicBezTo>
                      <a:pt x="17800" y="73309"/>
                      <a:pt x="17800" y="77404"/>
                      <a:pt x="20181" y="80119"/>
                    </a:cubicBezTo>
                    <a:cubicBezTo>
                      <a:pt x="22942" y="82500"/>
                      <a:pt x="26943" y="82500"/>
                      <a:pt x="29706" y="80119"/>
                    </a:cubicBezTo>
                    <a:cubicBezTo>
                      <a:pt x="42565" y="69546"/>
                      <a:pt x="40279" y="52306"/>
                      <a:pt x="36754" y="37923"/>
                    </a:cubicBezTo>
                    <a:cubicBezTo>
                      <a:pt x="32372" y="22664"/>
                      <a:pt x="22658" y="9443"/>
                      <a:pt x="9513" y="585"/>
                    </a:cubicBezTo>
                    <a:cubicBezTo>
                      <a:pt x="6274" y="-1377"/>
                      <a:pt x="2083" y="-349"/>
                      <a:pt x="83" y="2890"/>
                    </a:cubicBezTo>
                    <a:cubicBezTo>
                      <a:pt x="83" y="2947"/>
                      <a:pt x="-12" y="3005"/>
                      <a:pt x="-12" y="3062"/>
                    </a:cubicBezTo>
                    <a:cubicBezTo>
                      <a:pt x="-1918" y="6386"/>
                      <a:pt x="-775" y="10605"/>
                      <a:pt x="2465" y="12587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5" name="任意多边形: 形状 154" descr="96d004a1-413e-4e0c-83fb-a225b13f17b9">
                <a:extLst>
                  <a:ext uri="{FF2B5EF4-FFF2-40B4-BE49-F238E27FC236}">
                    <a16:creationId id="{4AFB1965-75FE-5482-AC83-96DD60404D95}"/>
                  </a:ext>
                </a:extLst>
              </p:cNvPr>
              <p:cNvSpPr/>
              <p:nvPr/>
            </p:nvSpPr>
            <p:spPr>
              <a:xfrm flipH="1">
                <a:off x="1480795" y="4622917"/>
                <a:ext cx="63963" cy="79237"/>
              </a:xfrm>
              <a:custGeom>
                <a:avLst/>
                <a:gdLst>
                  <a:gd name="connsiteX0" fmla="*/ 54361 w 76356"/>
                  <a:gd name="connsiteY0" fmla="*/ 10455 h 94588"/>
                  <a:gd name="connsiteX1" fmla="*/ 54361 w 76356"/>
                  <a:gd name="connsiteY1" fmla="*/ 62175 h 94588"/>
                  <a:gd name="connsiteX2" fmla="*/ 5308 w 76356"/>
                  <a:gd name="connsiteY2" fmla="*/ 80177 h 94588"/>
                  <a:gd name="connsiteX3" fmla="*/ -883 w 76356"/>
                  <a:gd name="connsiteY3" fmla="*/ 87997 h 94588"/>
                  <a:gd name="connsiteX4" fmla="*/ 5308 w 76356"/>
                  <a:gd name="connsiteY4" fmla="*/ 94179 h 94588"/>
                  <a:gd name="connsiteX5" fmla="*/ 66078 w 76356"/>
                  <a:gd name="connsiteY5" fmla="*/ 69700 h 94588"/>
                  <a:gd name="connsiteX6" fmla="*/ 66744 w 76356"/>
                  <a:gd name="connsiteY6" fmla="*/ 3025 h 94588"/>
                  <a:gd name="connsiteX7" fmla="*/ 57219 w 76356"/>
                  <a:gd name="connsiteY7" fmla="*/ 548 h 94588"/>
                  <a:gd name="connsiteX8" fmla="*/ 54742 w 76356"/>
                  <a:gd name="connsiteY8" fmla="*/ 10073 h 9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94588" w="76356">
                    <a:moveTo>
                      <a:pt x="54361" y="10455"/>
                    </a:moveTo>
                    <a:cubicBezTo>
                      <a:pt x="61600" y="25694"/>
                      <a:pt x="65410" y="47982"/>
                      <a:pt x="54361" y="62175"/>
                    </a:cubicBezTo>
                    <a:cubicBezTo>
                      <a:pt x="43313" y="76367"/>
                      <a:pt x="22929" y="79796"/>
                      <a:pt x="5308" y="80177"/>
                    </a:cubicBezTo>
                    <a:cubicBezTo>
                      <a:pt x="1403" y="80625"/>
                      <a:pt x="-1360" y="84130"/>
                      <a:pt x="-883" y="87997"/>
                    </a:cubicBezTo>
                    <a:cubicBezTo>
                      <a:pt x="-503" y="91236"/>
                      <a:pt x="2069" y="93798"/>
                      <a:pt x="5308" y="94179"/>
                    </a:cubicBezTo>
                    <a:cubicBezTo>
                      <a:pt x="27787" y="93703"/>
                      <a:pt x="51790" y="88559"/>
                      <a:pt x="66078" y="69700"/>
                    </a:cubicBezTo>
                    <a:cubicBezTo>
                      <a:pt x="80365" y="50840"/>
                      <a:pt x="76364" y="23504"/>
                      <a:pt x="66744" y="3025"/>
                    </a:cubicBezTo>
                    <a:cubicBezTo>
                      <a:pt x="64839" y="-290"/>
                      <a:pt x="60552" y="-1395"/>
                      <a:pt x="57219" y="548"/>
                    </a:cubicBezTo>
                    <a:cubicBezTo>
                      <a:pt x="53885" y="2491"/>
                      <a:pt x="52838" y="6759"/>
                      <a:pt x="54742" y="10073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任意多边形: 形状 155" descr="c159b535-f381-400a-8f03-7e2f0f7e0ef6">
                <a:extLst>
                  <a:ext uri="{FF2B5EF4-FFF2-40B4-BE49-F238E27FC236}">
                    <a16:creationId id="{3D78A695-C28A-5446-F0D6-6CBD9C80474E}"/>
                  </a:ext>
                </a:extLst>
              </p:cNvPr>
              <p:cNvSpPr/>
              <p:nvPr/>
            </p:nvSpPr>
            <p:spPr>
              <a:xfrm flipH="1">
                <a:off x="1378756" y="4604814"/>
                <a:ext cx="71844" cy="98784"/>
              </a:xfrm>
              <a:custGeom>
                <a:avLst/>
                <a:gdLst>
                  <a:gd name="connsiteX0" fmla="*/ 66167 w 85764"/>
                  <a:gd name="connsiteY0" fmla="*/ 8253 h 117923"/>
                  <a:gd name="connsiteX1" fmla="*/ 70548 w 85764"/>
                  <a:gd name="connsiteY1" fmla="*/ 46353 h 117923"/>
                  <a:gd name="connsiteX2" fmla="*/ 63881 w 85764"/>
                  <a:gd name="connsiteY2" fmla="*/ 79214 h 117923"/>
                  <a:gd name="connsiteX3" fmla="*/ 5779 w 85764"/>
                  <a:gd name="connsiteY3" fmla="*/ 103312 h 117923"/>
                  <a:gd name="connsiteX4" fmla="*/ 5779 w 85764"/>
                  <a:gd name="connsiteY4" fmla="*/ 117314 h 117923"/>
                  <a:gd name="connsiteX5" fmla="*/ 75121 w 85764"/>
                  <a:gd name="connsiteY5" fmla="*/ 87596 h 117923"/>
                  <a:gd name="connsiteX6" fmla="*/ 79598 w 85764"/>
                  <a:gd name="connsiteY6" fmla="*/ 4633 h 117923"/>
                  <a:gd name="connsiteX7" fmla="*/ 66167 w 85764"/>
                  <a:gd name="connsiteY7" fmla="*/ 8348 h 117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17923" w="85764">
                    <a:moveTo>
                      <a:pt x="66167" y="8253"/>
                    </a:moveTo>
                    <a:cubicBezTo>
                      <a:pt x="68739" y="20807"/>
                      <a:pt x="70168" y="33551"/>
                      <a:pt x="70548" y="46353"/>
                    </a:cubicBezTo>
                    <a:cubicBezTo>
                      <a:pt x="71406" y="57706"/>
                      <a:pt x="69120" y="69080"/>
                      <a:pt x="63881" y="79214"/>
                    </a:cubicBezTo>
                    <a:cubicBezTo>
                      <a:pt x="52070" y="99217"/>
                      <a:pt x="27401" y="104646"/>
                      <a:pt x="5779" y="103312"/>
                    </a:cubicBezTo>
                    <a:cubicBezTo>
                      <a:pt x="-3175" y="102741"/>
                      <a:pt x="-3175" y="116742"/>
                      <a:pt x="5779" y="117314"/>
                    </a:cubicBezTo>
                    <a:cubicBezTo>
                      <a:pt x="32068" y="118933"/>
                      <a:pt x="60261" y="110837"/>
                      <a:pt x="75121" y="87596"/>
                    </a:cubicBezTo>
                    <a:cubicBezTo>
                      <a:pt x="89979" y="64355"/>
                      <a:pt x="84646" y="30446"/>
                      <a:pt x="79598" y="4633"/>
                    </a:cubicBezTo>
                    <a:cubicBezTo>
                      <a:pt x="77882" y="-4225"/>
                      <a:pt x="64358" y="-415"/>
                      <a:pt x="66167" y="8348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任意多边形: 形状 156" descr="744a15d1-b8ee-4890-9208-a3e1f978a08c">
                <a:extLst>
                  <a:ext uri="{FF2B5EF4-FFF2-40B4-BE49-F238E27FC236}">
                    <a16:creationId id="{12F78B3F-BA29-D3F3-2ED4-E725A82C601B}"/>
                  </a:ext>
                </a:extLst>
              </p:cNvPr>
              <p:cNvSpPr/>
              <p:nvPr/>
            </p:nvSpPr>
            <p:spPr>
              <a:xfrm flipH="1">
                <a:off x="1280370" y="4596066"/>
                <a:ext cx="54155" cy="106974"/>
              </a:xfrm>
              <a:custGeom>
                <a:avLst/>
                <a:gdLst>
                  <a:gd name="connsiteX0" fmla="*/ 23996 w 64648"/>
                  <a:gd name="connsiteY0" fmla="*/ 11265 h 127700"/>
                  <a:gd name="connsiteX1" fmla="*/ 49333 w 64648"/>
                  <a:gd name="connsiteY1" fmla="*/ 73368 h 127700"/>
                  <a:gd name="connsiteX2" fmla="*/ 5994 w 64648"/>
                  <a:gd name="connsiteY2" fmla="*/ 113373 h 127700"/>
                  <a:gd name="connsiteX3" fmla="*/ 5994 w 64648"/>
                  <a:gd name="connsiteY3" fmla="*/ 127279 h 127700"/>
                  <a:gd name="connsiteX4" fmla="*/ 62382 w 64648"/>
                  <a:gd name="connsiteY4" fmla="*/ 78607 h 127700"/>
                  <a:gd name="connsiteX5" fmla="*/ 33807 w 64648"/>
                  <a:gd name="connsiteY5" fmla="*/ 1359 h 127700"/>
                  <a:gd name="connsiteX6" fmla="*/ 24282 w 64648"/>
                  <a:gd name="connsiteY6" fmla="*/ 10884 h 12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27700" w="64648">
                    <a:moveTo>
                      <a:pt x="23996" y="11265"/>
                    </a:moveTo>
                    <a:cubicBezTo>
                      <a:pt x="42856" y="26009"/>
                      <a:pt x="52476" y="49641"/>
                      <a:pt x="49333" y="73368"/>
                    </a:cubicBezTo>
                    <a:cubicBezTo>
                      <a:pt x="45332" y="94837"/>
                      <a:pt x="27711" y="111125"/>
                      <a:pt x="5994" y="113373"/>
                    </a:cubicBezTo>
                    <a:cubicBezTo>
                      <a:pt x="-2959" y="113373"/>
                      <a:pt x="-3531" y="127755"/>
                      <a:pt x="5994" y="127279"/>
                    </a:cubicBezTo>
                    <a:cubicBezTo>
                      <a:pt x="33426" y="125193"/>
                      <a:pt x="56286" y="105448"/>
                      <a:pt x="62382" y="78607"/>
                    </a:cubicBezTo>
                    <a:cubicBezTo>
                      <a:pt x="67716" y="49574"/>
                      <a:pt x="56763" y="19952"/>
                      <a:pt x="33807" y="1359"/>
                    </a:cubicBezTo>
                    <a:cubicBezTo>
                      <a:pt x="27045" y="-4452"/>
                      <a:pt x="17139" y="5455"/>
                      <a:pt x="24282" y="10884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任意多边形: 形状 157" descr="01e0f719-a0d4-4cd3-8e21-549a67f44e59">
                <a:extLst>
                  <a:ext uri="{FF2B5EF4-FFF2-40B4-BE49-F238E27FC236}">
                    <a16:creationId id="{C5D2B44C-EE3A-8A56-42BD-65340B4A0311}"/>
                  </a:ext>
                </a:extLst>
              </p:cNvPr>
              <p:cNvSpPr/>
              <p:nvPr/>
            </p:nvSpPr>
            <p:spPr>
              <a:xfrm flipH="1">
                <a:off x="1298751" y="4466119"/>
                <a:ext cx="55092" cy="120926"/>
              </a:xfrm>
              <a:custGeom>
                <a:avLst/>
                <a:gdLst>
                  <a:gd name="connsiteX0" fmla="*/ 55248 w 65766"/>
                  <a:gd name="connsiteY0" fmla="*/ 177 h 144355"/>
                  <a:gd name="connsiteX1" fmla="*/ 384 w 65766"/>
                  <a:gd name="connsiteY1" fmla="*/ 137338 h 144355"/>
                  <a:gd name="connsiteX2" fmla="*/ 14386 w 65766"/>
                  <a:gd name="connsiteY2" fmla="*/ 137338 h 144355"/>
                  <a:gd name="connsiteX3" fmla="*/ 62011 w 65766"/>
                  <a:gd name="connsiteY3" fmla="*/ 12274 h 144355"/>
                  <a:gd name="connsiteX4" fmla="*/ 63439 w 65766"/>
                  <a:gd name="connsiteY4" fmla="*/ 2406 h 144355"/>
                  <a:gd name="connsiteX5" fmla="*/ 54962 w 65766"/>
                  <a:gd name="connsiteY5" fmla="*/ 177 h 14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144355" w="65766">
                    <a:moveTo>
                      <a:pt x="55248" y="177"/>
                    </a:moveTo>
                    <a:cubicBezTo>
                      <a:pt x="7623" y="27895"/>
                      <a:pt x="-5522" y="85902"/>
                      <a:pt x="384" y="137338"/>
                    </a:cubicBezTo>
                    <a:cubicBezTo>
                      <a:pt x="1431" y="146100"/>
                      <a:pt x="15434" y="146196"/>
                      <a:pt x="14386" y="137338"/>
                    </a:cubicBezTo>
                    <a:cubicBezTo>
                      <a:pt x="9052" y="90951"/>
                      <a:pt x="18672" y="37515"/>
                      <a:pt x="62011" y="12274"/>
                    </a:cubicBezTo>
                    <a:cubicBezTo>
                      <a:pt x="65154" y="9931"/>
                      <a:pt x="65725" y="5511"/>
                      <a:pt x="63439" y="2406"/>
                    </a:cubicBezTo>
                    <a:cubicBezTo>
                      <a:pt x="61439" y="-204"/>
                      <a:pt x="57915" y="-1127"/>
                      <a:pt x="54962" y="177"/>
                    </a:cubicBezTo>
                    <a:close/>
                  </a:path>
                </a:pathLst>
              </a:custGeom>
              <a:solidFill>
                <a:srgbClr val="892E0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任意多边形: 形状 158" descr="7de44cc0-29af-4f45-b907-7d7ff8e63fed">
                <a:extLst>
                  <a:ext uri="{FF2B5EF4-FFF2-40B4-BE49-F238E27FC236}">
                    <a16:creationId id="{C468DACE-11F0-7485-E161-6DC4E1C0D1A0}"/>
                  </a:ext>
                </a:extLst>
              </p:cNvPr>
              <p:cNvSpPr/>
              <p:nvPr/>
            </p:nvSpPr>
            <p:spPr>
              <a:xfrm flipH="1">
                <a:off x="707166" y="2359725"/>
                <a:ext cx="2701244" cy="2338928"/>
              </a:xfrm>
              <a:custGeom>
                <a:avLst/>
                <a:gdLst>
                  <a:gd name="connsiteX0" fmla="*/ 19280 w 3224598"/>
                  <a:gd name="connsiteY0" fmla="*/ 41320 h 2792086"/>
                  <a:gd name="connsiteX1" fmla="*/ 486005 w 3224598"/>
                  <a:gd name="connsiteY1" fmla="*/ 282207 h 2792086"/>
                  <a:gd name="connsiteX2" fmla="*/ 529153 w 3224598"/>
                  <a:gd name="connsiteY2" fmla="*/ 616916 h 2792086"/>
                  <a:gd name="connsiteX3" fmla="*/ 520581 w 3224598"/>
                  <a:gd name="connsiteY3" fmla="*/ 1010013 h 2792086"/>
                  <a:gd name="connsiteX4" fmla="*/ 554204 w 3224598"/>
                  <a:gd name="connsiteY4" fmla="*/ 1387488 h 2792086"/>
                  <a:gd name="connsiteX5" fmla="*/ 624022 w 3224598"/>
                  <a:gd name="connsiteY5" fmla="*/ 1689336 h 2792086"/>
                  <a:gd name="connsiteX6" fmla="*/ 758896 w 3224598"/>
                  <a:gd name="connsiteY6" fmla="*/ 1961084 h 2792086"/>
                  <a:gd name="connsiteX7" fmla="*/ 993021 w 3224598"/>
                  <a:gd name="connsiteY7" fmla="*/ 2170634 h 2792086"/>
                  <a:gd name="connsiteX8" fmla="*/ 1278104 w 3224598"/>
                  <a:gd name="connsiteY8" fmla="*/ 2151584 h 2792086"/>
                  <a:gd name="connsiteX9" fmla="*/ 1345731 w 3224598"/>
                  <a:gd name="connsiteY9" fmla="*/ 2035474 h 2792086"/>
                  <a:gd name="connsiteX10" fmla="*/ 1312394 w 3224598"/>
                  <a:gd name="connsiteY10" fmla="*/ 1915935 h 2792086"/>
                  <a:gd name="connsiteX11" fmla="*/ 1202856 w 3224598"/>
                  <a:gd name="connsiteY11" fmla="*/ 1857928 h 2792086"/>
                  <a:gd name="connsiteX12" fmla="*/ 1088556 w 3224598"/>
                  <a:gd name="connsiteY12" fmla="*/ 1915078 h 2792086"/>
                  <a:gd name="connsiteX13" fmla="*/ 1017214 w 3224598"/>
                  <a:gd name="connsiteY13" fmla="*/ 2185874 h 2792086"/>
                  <a:gd name="connsiteX14" fmla="*/ 1311918 w 3224598"/>
                  <a:gd name="connsiteY14" fmla="*/ 2677364 h 2792086"/>
                  <a:gd name="connsiteX15" fmla="*/ 1936377 w 3224598"/>
                  <a:gd name="connsiteY15" fmla="*/ 2762613 h 2792086"/>
                  <a:gd name="connsiteX16" fmla="*/ 2240224 w 3224598"/>
                  <a:gd name="connsiteY16" fmla="*/ 2626405 h 2792086"/>
                  <a:gd name="connsiteX17" fmla="*/ 2550168 w 3224598"/>
                  <a:gd name="connsiteY17" fmla="*/ 2493055 h 2792086"/>
                  <a:gd name="connsiteX18" fmla="*/ 2905259 w 3224598"/>
                  <a:gd name="connsiteY18" fmla="*/ 2433238 h 2792086"/>
                  <a:gd name="connsiteX19" fmla="*/ 3146147 w 3224598"/>
                  <a:gd name="connsiteY19" fmla="*/ 2259311 h 2792086"/>
                  <a:gd name="connsiteX20" fmla="*/ 3221681 w 3224598"/>
                  <a:gd name="connsiteY20" fmla="*/ 2135486 h 2792086"/>
                  <a:gd name="connsiteX21" fmla="*/ 3185581 w 3224598"/>
                  <a:gd name="connsiteY21" fmla="*/ 2114341 h 2792086"/>
                  <a:gd name="connsiteX22" fmla="*/ 2882971 w 3224598"/>
                  <a:gd name="connsiteY22" fmla="*/ 2396948 h 2792086"/>
                  <a:gd name="connsiteX23" fmla="*/ 2717427 w 3224598"/>
                  <a:gd name="connsiteY23" fmla="*/ 2429618 h 2792086"/>
                  <a:gd name="connsiteX24" fmla="*/ 2539024 w 3224598"/>
                  <a:gd name="connsiteY24" fmla="*/ 2452669 h 2792086"/>
                  <a:gd name="connsiteX25" fmla="*/ 2386624 w 3224598"/>
                  <a:gd name="connsiteY25" fmla="*/ 2504199 h 2792086"/>
                  <a:gd name="connsiteX26" fmla="*/ 2099826 w 3224598"/>
                  <a:gd name="connsiteY26" fmla="*/ 2654599 h 2792086"/>
                  <a:gd name="connsiteX27" fmla="*/ 1494131 w 3224598"/>
                  <a:gd name="connsiteY27" fmla="*/ 2717083 h 2792086"/>
                  <a:gd name="connsiteX28" fmla="*/ 1090081 w 3224598"/>
                  <a:gd name="connsiteY28" fmla="*/ 2331702 h 2792086"/>
                  <a:gd name="connsiteX29" fmla="*/ 1066173 w 3224598"/>
                  <a:gd name="connsiteY29" fmla="*/ 2057763 h 2792086"/>
                  <a:gd name="connsiteX30" fmla="*/ 1222954 w 3224598"/>
                  <a:gd name="connsiteY30" fmla="*/ 1902505 h 2792086"/>
                  <a:gd name="connsiteX31" fmla="*/ 1297915 w 3224598"/>
                  <a:gd name="connsiteY31" fmla="*/ 1978705 h 2792086"/>
                  <a:gd name="connsiteX32" fmla="*/ 1279819 w 3224598"/>
                  <a:gd name="connsiteY32" fmla="*/ 2091386 h 2792086"/>
                  <a:gd name="connsiteX33" fmla="*/ 1028359 w 3224598"/>
                  <a:gd name="connsiteY33" fmla="*/ 2141202 h 2792086"/>
                  <a:gd name="connsiteX34" fmla="*/ 800616 w 3224598"/>
                  <a:gd name="connsiteY34" fmla="*/ 1948701 h 2792086"/>
                  <a:gd name="connsiteX35" fmla="*/ 668313 w 3224598"/>
                  <a:gd name="connsiteY35" fmla="*/ 1690764 h 2792086"/>
                  <a:gd name="connsiteX36" fmla="*/ 563538 w 3224598"/>
                  <a:gd name="connsiteY36" fmla="*/ 1048684 h 2792086"/>
                  <a:gd name="connsiteX37" fmla="*/ 566967 w 3224598"/>
                  <a:gd name="connsiteY37" fmla="*/ 671494 h 2792086"/>
                  <a:gd name="connsiteX38" fmla="*/ 549727 w 3224598"/>
                  <a:gd name="connsiteY38" fmla="*/ 324213 h 2792086"/>
                  <a:gd name="connsiteX39" fmla="*/ 148344 w 3224598"/>
                  <a:gd name="connsiteY39" fmla="*/ 15507 h 2792086"/>
                  <a:gd name="connsiteX40" fmla="*/ 19280 w 3224598"/>
                  <a:gd name="connsiteY40" fmla="*/ -400 h 2792086"/>
                  <a:gd name="connsiteX41" fmla="*/ 19280 w 3224598"/>
                  <a:gd name="connsiteY41" fmla="*/ 41510 h 2792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h="2792086" w="3224598">
                    <a:moveTo>
                      <a:pt x="19280" y="41320"/>
                    </a:moveTo>
                    <a:cubicBezTo>
                      <a:pt x="196350" y="46559"/>
                      <a:pt x="395613" y="120187"/>
                      <a:pt x="486005" y="282207"/>
                    </a:cubicBezTo>
                    <a:cubicBezTo>
                      <a:pt x="543155" y="384505"/>
                      <a:pt x="537060" y="503949"/>
                      <a:pt x="529153" y="616916"/>
                    </a:cubicBezTo>
                    <a:cubicBezTo>
                      <a:pt x="519533" y="747713"/>
                      <a:pt x="516580" y="878920"/>
                      <a:pt x="520581" y="1010013"/>
                    </a:cubicBezTo>
                    <a:cubicBezTo>
                      <a:pt x="524677" y="1136371"/>
                      <a:pt x="535821" y="1262397"/>
                      <a:pt x="554204" y="1387488"/>
                    </a:cubicBezTo>
                    <a:cubicBezTo>
                      <a:pt x="568491" y="1489977"/>
                      <a:pt x="591828" y="1590990"/>
                      <a:pt x="624022" y="1689336"/>
                    </a:cubicBezTo>
                    <a:cubicBezTo>
                      <a:pt x="655264" y="1786119"/>
                      <a:pt x="700698" y="1877711"/>
                      <a:pt x="758896" y="1961084"/>
                    </a:cubicBezTo>
                    <a:cubicBezTo>
                      <a:pt x="819570" y="2045475"/>
                      <a:pt x="897961" y="2125295"/>
                      <a:pt x="993021" y="2170634"/>
                    </a:cubicBezTo>
                    <a:cubicBezTo>
                      <a:pt x="1085318" y="2214068"/>
                      <a:pt x="1195046" y="2218259"/>
                      <a:pt x="1278104" y="2151584"/>
                    </a:cubicBezTo>
                    <a:cubicBezTo>
                      <a:pt x="1315156" y="2123342"/>
                      <a:pt x="1339446" y="2081594"/>
                      <a:pt x="1345731" y="2035474"/>
                    </a:cubicBezTo>
                    <a:cubicBezTo>
                      <a:pt x="1349923" y="1992859"/>
                      <a:pt x="1338017" y="1950216"/>
                      <a:pt x="1312394" y="1915935"/>
                    </a:cubicBezTo>
                    <a:cubicBezTo>
                      <a:pt x="1287248" y="1880254"/>
                      <a:pt x="1246481" y="1858709"/>
                      <a:pt x="1202856" y="1857928"/>
                    </a:cubicBezTo>
                    <a:cubicBezTo>
                      <a:pt x="1158280" y="1859604"/>
                      <a:pt x="1116656" y="1880436"/>
                      <a:pt x="1088556" y="1915078"/>
                    </a:cubicBezTo>
                    <a:cubicBezTo>
                      <a:pt x="1025216" y="1988706"/>
                      <a:pt x="1010642" y="2091957"/>
                      <a:pt x="1017214" y="2185874"/>
                    </a:cubicBezTo>
                    <a:cubicBezTo>
                      <a:pt x="1031215" y="2383899"/>
                      <a:pt x="1146374" y="2569541"/>
                      <a:pt x="1311918" y="2677364"/>
                    </a:cubicBezTo>
                    <a:cubicBezTo>
                      <a:pt x="1494227" y="2796236"/>
                      <a:pt x="1728828" y="2818238"/>
                      <a:pt x="1936377" y="2762613"/>
                    </a:cubicBezTo>
                    <a:cubicBezTo>
                      <a:pt x="2044580" y="2734038"/>
                      <a:pt x="2142879" y="2680316"/>
                      <a:pt x="2240224" y="2626405"/>
                    </a:cubicBezTo>
                    <a:cubicBezTo>
                      <a:pt x="2337570" y="2572493"/>
                      <a:pt x="2438916" y="2516391"/>
                      <a:pt x="2550168" y="2493055"/>
                    </a:cubicBezTo>
                    <a:cubicBezTo>
                      <a:pt x="2667897" y="2467814"/>
                      <a:pt x="2791150" y="2476100"/>
                      <a:pt x="2905259" y="2433238"/>
                    </a:cubicBezTo>
                    <a:cubicBezTo>
                      <a:pt x="2999652" y="2397824"/>
                      <a:pt x="3082805" y="2337769"/>
                      <a:pt x="3146147" y="2259311"/>
                    </a:cubicBezTo>
                    <a:cubicBezTo>
                      <a:pt x="3176722" y="2221593"/>
                      <a:pt x="3202154" y="2179949"/>
                      <a:pt x="3221681" y="2135486"/>
                    </a:cubicBezTo>
                    <a:cubicBezTo>
                      <a:pt x="3232444" y="2111007"/>
                      <a:pt x="3196344" y="2089671"/>
                      <a:pt x="3185581" y="2114341"/>
                    </a:cubicBezTo>
                    <a:cubicBezTo>
                      <a:pt x="3128049" y="2246262"/>
                      <a:pt x="3018512" y="2348532"/>
                      <a:pt x="2882971" y="2396948"/>
                    </a:cubicBezTo>
                    <a:cubicBezTo>
                      <a:pt x="2829250" y="2414245"/>
                      <a:pt x="2773720" y="2425208"/>
                      <a:pt x="2717427" y="2429618"/>
                    </a:cubicBezTo>
                    <a:cubicBezTo>
                      <a:pt x="2657800" y="2435810"/>
                      <a:pt x="2597793" y="2440096"/>
                      <a:pt x="2539024" y="2452669"/>
                    </a:cubicBezTo>
                    <a:cubicBezTo>
                      <a:pt x="2486541" y="2464518"/>
                      <a:pt x="2435487" y="2481787"/>
                      <a:pt x="2386624" y="2504199"/>
                    </a:cubicBezTo>
                    <a:cubicBezTo>
                      <a:pt x="2287754" y="2548014"/>
                      <a:pt x="2196124" y="2606307"/>
                      <a:pt x="2099826" y="2654599"/>
                    </a:cubicBezTo>
                    <a:cubicBezTo>
                      <a:pt x="1912278" y="2748230"/>
                      <a:pt x="1696823" y="2780329"/>
                      <a:pt x="1494131" y="2717083"/>
                    </a:cubicBezTo>
                    <a:cubicBezTo>
                      <a:pt x="1306393" y="2659171"/>
                      <a:pt x="1156756" y="2516467"/>
                      <a:pt x="1090081" y="2331702"/>
                    </a:cubicBezTo>
                    <a:cubicBezTo>
                      <a:pt x="1059790" y="2245977"/>
                      <a:pt x="1046932" y="2147964"/>
                      <a:pt x="1066173" y="2057763"/>
                    </a:cubicBezTo>
                    <a:cubicBezTo>
                      <a:pt x="1080937" y="1988516"/>
                      <a:pt x="1134943" y="1881169"/>
                      <a:pt x="1222954" y="1902505"/>
                    </a:cubicBezTo>
                    <a:cubicBezTo>
                      <a:pt x="1259626" y="1911458"/>
                      <a:pt x="1286581" y="1943558"/>
                      <a:pt x="1297915" y="1978705"/>
                    </a:cubicBezTo>
                    <a:cubicBezTo>
                      <a:pt x="1310966" y="2016948"/>
                      <a:pt x="1304107" y="2059143"/>
                      <a:pt x="1279819" y="2091386"/>
                    </a:cubicBezTo>
                    <a:cubicBezTo>
                      <a:pt x="1222097" y="2170062"/>
                      <a:pt x="1111893" y="2175111"/>
                      <a:pt x="1028359" y="2141202"/>
                    </a:cubicBezTo>
                    <a:cubicBezTo>
                      <a:pt x="936347" y="2103863"/>
                      <a:pt x="858718" y="2027568"/>
                      <a:pt x="800616" y="1948701"/>
                    </a:cubicBezTo>
                    <a:cubicBezTo>
                      <a:pt x="743847" y="1869834"/>
                      <a:pt x="699269" y="1782890"/>
                      <a:pt x="668313" y="1690764"/>
                    </a:cubicBezTo>
                    <a:cubicBezTo>
                      <a:pt x="596971" y="1485786"/>
                      <a:pt x="573540" y="1264425"/>
                      <a:pt x="563538" y="1048684"/>
                    </a:cubicBezTo>
                    <a:cubicBezTo>
                      <a:pt x="557919" y="922982"/>
                      <a:pt x="559062" y="797071"/>
                      <a:pt x="566967" y="671494"/>
                    </a:cubicBezTo>
                    <a:cubicBezTo>
                      <a:pt x="574301" y="556241"/>
                      <a:pt x="589161" y="435655"/>
                      <a:pt x="549727" y="324213"/>
                    </a:cubicBezTo>
                    <a:cubicBezTo>
                      <a:pt x="489243" y="152763"/>
                      <a:pt x="319222" y="50750"/>
                      <a:pt x="148344" y="15507"/>
                    </a:cubicBezTo>
                    <a:cubicBezTo>
                      <a:pt x="105853" y="6525"/>
                      <a:pt x="62676" y="1201"/>
                      <a:pt x="19280" y="-400"/>
                    </a:cubicBezTo>
                    <a:cubicBezTo>
                      <a:pt x="-7676" y="-1162"/>
                      <a:pt x="-7676" y="40748"/>
                      <a:pt x="19280" y="41510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任意多边形: 形状 159" descr="5f6cc924-60dd-4444-bea8-f5781fa4084d">
                <a:extLst>
                  <a:ext uri="{FF2B5EF4-FFF2-40B4-BE49-F238E27FC236}">
                    <a16:creationId id="{EAC2104C-D6C3-2BA6-E3F5-0C7DC8A4E27F}"/>
                  </a:ext>
                </a:extLst>
              </p:cNvPr>
              <p:cNvSpPr/>
              <p:nvPr/>
            </p:nvSpPr>
            <p:spPr>
              <a:xfrm flipH="1">
                <a:off x="3299399" y="2357184"/>
                <a:ext cx="115768" cy="112815"/>
              </a:xfrm>
              <a:custGeom>
                <a:avLst/>
                <a:gdLst>
                  <a:gd name="connsiteX0" fmla="*/ 7250 w 138198"/>
                  <a:gd name="connsiteY0" fmla="*/ 47305 h 134673"/>
                  <a:gd name="connsiteX1" fmla="*/ 89546 w 138198"/>
                  <a:gd name="connsiteY1" fmla="*/ 126077 h 134673"/>
                  <a:gd name="connsiteX2" fmla="*/ 129075 w 138198"/>
                  <a:gd name="connsiteY2" fmla="*/ 126077 h 134673"/>
                  <a:gd name="connsiteX3" fmla="*/ 129075 w 138198"/>
                  <a:gd name="connsiteY3" fmla="*/ 86548 h 134673"/>
                  <a:gd name="connsiteX4" fmla="*/ 46779 w 138198"/>
                  <a:gd name="connsiteY4" fmla="*/ 7777 h 134673"/>
                  <a:gd name="connsiteX5" fmla="*/ 7250 w 138198"/>
                  <a:gd name="connsiteY5" fmla="*/ 7777 h 134673"/>
                  <a:gd name="connsiteX6" fmla="*/ 7250 w 138198"/>
                  <a:gd name="connsiteY6" fmla="*/ 47305 h 134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34673" w="138198">
                    <a:moveTo>
                      <a:pt x="7250" y="47305"/>
                    </a:moveTo>
                    <a:lnTo>
                      <a:pt x="89546" y="126077"/>
                    </a:lnTo>
                    <a:cubicBezTo>
                      <a:pt x="100461" y="136993"/>
                      <a:pt x="118159" y="136993"/>
                      <a:pt x="129075" y="126077"/>
                    </a:cubicBezTo>
                    <a:cubicBezTo>
                      <a:pt x="139990" y="115162"/>
                      <a:pt x="139990" y="97464"/>
                      <a:pt x="129075" y="86548"/>
                    </a:cubicBezTo>
                    <a:lnTo>
                      <a:pt x="46779" y="7777"/>
                    </a:lnTo>
                    <a:cubicBezTo>
                      <a:pt x="35863" y="-3139"/>
                      <a:pt x="18166" y="-3139"/>
                      <a:pt x="7250" y="7777"/>
                    </a:cubicBezTo>
                    <a:cubicBezTo>
                      <a:pt x="-3666" y="18692"/>
                      <a:pt x="-3666" y="36390"/>
                      <a:pt x="7250" y="47305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任意多边形: 形状 160" descr="2a61258b-c6fb-4d6b-b2f9-3e6f7fb684bb">
                <a:extLst>
                  <a:ext uri="{FF2B5EF4-FFF2-40B4-BE49-F238E27FC236}">
                    <a16:creationId id="{7B1667ED-21AF-6ED4-C6B8-41DC761B38F1}"/>
                  </a:ext>
                </a:extLst>
              </p:cNvPr>
              <p:cNvSpPr/>
              <p:nvPr/>
            </p:nvSpPr>
            <p:spPr>
              <a:xfrm flipH="1">
                <a:off x="3278460" y="2300685"/>
                <a:ext cx="132259" cy="102561"/>
              </a:xfrm>
              <a:custGeom>
                <a:avLst/>
                <a:gdLst>
                  <a:gd name="connsiteX0" fmla="*/ 46612 w 157884"/>
                  <a:gd name="connsiteY0" fmla="*/ 113609 h 122431"/>
                  <a:gd name="connsiteX1" fmla="*/ 58328 w 157884"/>
                  <a:gd name="connsiteY1" fmla="*/ 104084 h 122431"/>
                  <a:gd name="connsiteX2" fmla="*/ 63947 w 157884"/>
                  <a:gd name="connsiteY2" fmla="*/ 99607 h 122431"/>
                  <a:gd name="connsiteX3" fmla="*/ 64709 w 157884"/>
                  <a:gd name="connsiteY3" fmla="*/ 99036 h 122431"/>
                  <a:gd name="connsiteX4" fmla="*/ 65471 w 157884"/>
                  <a:gd name="connsiteY4" fmla="*/ 98464 h 122431"/>
                  <a:gd name="connsiteX5" fmla="*/ 90522 w 157884"/>
                  <a:gd name="connsiteY5" fmla="*/ 80843 h 122431"/>
                  <a:gd name="connsiteX6" fmla="*/ 143195 w 157884"/>
                  <a:gd name="connsiteY6" fmla="*/ 51315 h 122431"/>
                  <a:gd name="connsiteX7" fmla="*/ 153196 w 157884"/>
                  <a:gd name="connsiteY7" fmla="*/ 13215 h 122431"/>
                  <a:gd name="connsiteX8" fmla="*/ 115096 w 157884"/>
                  <a:gd name="connsiteY8" fmla="*/ 3119 h 122431"/>
                  <a:gd name="connsiteX9" fmla="*/ 7178 w 157884"/>
                  <a:gd name="connsiteY9" fmla="*/ 74652 h 122431"/>
                  <a:gd name="connsiteX10" fmla="*/ 7178 w 157884"/>
                  <a:gd name="connsiteY10" fmla="*/ 114085 h 122431"/>
                  <a:gd name="connsiteX11" fmla="*/ 46707 w 157884"/>
                  <a:gd name="connsiteY11" fmla="*/ 114085 h 12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h="122431" w="157884">
                    <a:moveTo>
                      <a:pt x="46612" y="113609"/>
                    </a:moveTo>
                    <a:cubicBezTo>
                      <a:pt x="50422" y="110275"/>
                      <a:pt x="54327" y="106941"/>
                      <a:pt x="58328" y="104084"/>
                    </a:cubicBezTo>
                    <a:lnTo>
                      <a:pt x="63947" y="99607"/>
                    </a:lnTo>
                    <a:cubicBezTo>
                      <a:pt x="64614" y="99036"/>
                      <a:pt x="67948" y="96464"/>
                      <a:pt x="64709" y="99036"/>
                    </a:cubicBezTo>
                    <a:lnTo>
                      <a:pt x="65471" y="98464"/>
                    </a:lnTo>
                    <a:cubicBezTo>
                      <a:pt x="73567" y="92273"/>
                      <a:pt x="81949" y="86367"/>
                      <a:pt x="90522" y="80843"/>
                    </a:cubicBezTo>
                    <a:cubicBezTo>
                      <a:pt x="107391" y="69822"/>
                      <a:pt x="124993" y="59955"/>
                      <a:pt x="143195" y="51315"/>
                    </a:cubicBezTo>
                    <a:cubicBezTo>
                      <a:pt x="156406" y="43505"/>
                      <a:pt x="160864" y="26512"/>
                      <a:pt x="153196" y="13215"/>
                    </a:cubicBezTo>
                    <a:cubicBezTo>
                      <a:pt x="145224" y="233"/>
                      <a:pt x="128460" y="-4215"/>
                      <a:pt x="115096" y="3119"/>
                    </a:cubicBezTo>
                    <a:cubicBezTo>
                      <a:pt x="76044" y="21950"/>
                      <a:pt x="39735" y="46019"/>
                      <a:pt x="7178" y="74652"/>
                    </a:cubicBezTo>
                    <a:cubicBezTo>
                      <a:pt x="-3642" y="85567"/>
                      <a:pt x="-3642" y="103169"/>
                      <a:pt x="7178" y="114085"/>
                    </a:cubicBezTo>
                    <a:cubicBezTo>
                      <a:pt x="18227" y="124667"/>
                      <a:pt x="35658" y="124667"/>
                      <a:pt x="46707" y="114085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任意多边形: 形状 161" descr="01094c9d-521d-4336-acdd-c61e453eb954">
                <a:extLst>
                  <a:ext uri="{FF2B5EF4-FFF2-40B4-BE49-F238E27FC236}">
                    <a16:creationId id="{1ACC07CC-F2BD-F59F-E547-D99F06A42720}"/>
                  </a:ext>
                </a:extLst>
              </p:cNvPr>
              <p:cNvSpPr/>
              <p:nvPr/>
            </p:nvSpPr>
            <p:spPr>
              <a:xfrm flipH="1">
                <a:off x="692745" y="4114436"/>
                <a:ext cx="129540" cy="80514"/>
              </a:xfrm>
              <a:custGeom>
                <a:avLst/>
                <a:gdLst>
                  <a:gd name="connsiteX0" fmla="*/ 40876 w 154638"/>
                  <a:gd name="connsiteY0" fmla="*/ 91863 h 96113"/>
                  <a:gd name="connsiteX1" fmla="*/ 64213 w 154638"/>
                  <a:gd name="connsiteY1" fmla="*/ 80052 h 96113"/>
                  <a:gd name="connsiteX2" fmla="*/ 76119 w 154638"/>
                  <a:gd name="connsiteY2" fmla="*/ 74622 h 96113"/>
                  <a:gd name="connsiteX3" fmla="*/ 83072 w 154638"/>
                  <a:gd name="connsiteY3" fmla="*/ 71574 h 96113"/>
                  <a:gd name="connsiteX4" fmla="*/ 84120 w 154638"/>
                  <a:gd name="connsiteY4" fmla="*/ 71574 h 96113"/>
                  <a:gd name="connsiteX5" fmla="*/ 134602 w 154638"/>
                  <a:gd name="connsiteY5" fmla="*/ 54144 h 96113"/>
                  <a:gd name="connsiteX6" fmla="*/ 152223 w 154638"/>
                  <a:gd name="connsiteY6" fmla="*/ 18682 h 96113"/>
                  <a:gd name="connsiteX7" fmla="*/ 119743 w 154638"/>
                  <a:gd name="connsiteY7" fmla="*/ 232 h 96113"/>
                  <a:gd name="connsiteX8" fmla="*/ 12682 w 154638"/>
                  <a:gd name="connsiteY8" fmla="*/ 44047 h 96113"/>
                  <a:gd name="connsiteX9" fmla="*/ 2586 w 154638"/>
                  <a:gd name="connsiteY9" fmla="*/ 82147 h 96113"/>
                  <a:gd name="connsiteX10" fmla="*/ 40686 w 154638"/>
                  <a:gd name="connsiteY10" fmla="*/ 92149 h 9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96113" w="154638">
                    <a:moveTo>
                      <a:pt x="40876" y="91863"/>
                    </a:moveTo>
                    <a:cubicBezTo>
                      <a:pt x="48591" y="87767"/>
                      <a:pt x="56306" y="83767"/>
                      <a:pt x="64213" y="80052"/>
                    </a:cubicBezTo>
                    <a:cubicBezTo>
                      <a:pt x="68212" y="78147"/>
                      <a:pt x="72118" y="76337"/>
                      <a:pt x="76119" y="74622"/>
                    </a:cubicBezTo>
                    <a:cubicBezTo>
                      <a:pt x="78405" y="73470"/>
                      <a:pt x="80691" y="72451"/>
                      <a:pt x="83072" y="71574"/>
                    </a:cubicBezTo>
                    <a:cubicBezTo>
                      <a:pt x="75547" y="73861"/>
                      <a:pt x="82404" y="71574"/>
                      <a:pt x="84120" y="71574"/>
                    </a:cubicBezTo>
                    <a:cubicBezTo>
                      <a:pt x="100598" y="64897"/>
                      <a:pt x="117457" y="59078"/>
                      <a:pt x="134602" y="54144"/>
                    </a:cubicBezTo>
                    <a:cubicBezTo>
                      <a:pt x="149270" y="49219"/>
                      <a:pt x="157177" y="33341"/>
                      <a:pt x="152223" y="18682"/>
                    </a:cubicBezTo>
                    <a:cubicBezTo>
                      <a:pt x="147652" y="5147"/>
                      <a:pt x="133649" y="-2797"/>
                      <a:pt x="119743" y="232"/>
                    </a:cubicBezTo>
                    <a:cubicBezTo>
                      <a:pt x="82595" y="11081"/>
                      <a:pt x="46781" y="25769"/>
                      <a:pt x="12682" y="44047"/>
                    </a:cubicBezTo>
                    <a:cubicBezTo>
                      <a:pt x="-272" y="52020"/>
                      <a:pt x="-4748" y="68784"/>
                      <a:pt x="2586" y="82147"/>
                    </a:cubicBezTo>
                    <a:cubicBezTo>
                      <a:pt x="10587" y="95101"/>
                      <a:pt x="27351" y="99502"/>
                      <a:pt x="40686" y="92149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任意多边形: 形状 162" descr="81089897-56c0-4f00-a7cf-cfb61d900016">
                <a:extLst>
                  <a:ext uri="{FF2B5EF4-FFF2-40B4-BE49-F238E27FC236}">
                    <a16:creationId id="{F59B7728-31D9-A3A7-1455-07E94C8EA1A6}"/>
                  </a:ext>
                </a:extLst>
              </p:cNvPr>
              <p:cNvSpPr/>
              <p:nvPr/>
            </p:nvSpPr>
            <p:spPr>
              <a:xfrm flipH="1">
                <a:off x="671512" y="4117481"/>
                <a:ext cx="66842" cy="137151"/>
              </a:xfrm>
              <a:custGeom>
                <a:avLst/>
                <a:gdLst>
                  <a:gd name="connsiteX0" fmla="*/ 404 w 79792"/>
                  <a:gd name="connsiteY0" fmla="*/ 34886 h 163724"/>
                  <a:gd name="connsiteX1" fmla="*/ 24598 w 79792"/>
                  <a:gd name="connsiteY1" fmla="*/ 143376 h 163724"/>
                  <a:gd name="connsiteX2" fmla="*/ 58887 w 79792"/>
                  <a:gd name="connsiteY2" fmla="*/ 162426 h 163724"/>
                  <a:gd name="connsiteX3" fmla="*/ 77937 w 79792"/>
                  <a:gd name="connsiteY3" fmla="*/ 128041 h 163724"/>
                  <a:gd name="connsiteX4" fmla="*/ 53839 w 79792"/>
                  <a:gd name="connsiteY4" fmla="*/ 19551 h 163724"/>
                  <a:gd name="connsiteX5" fmla="*/ 19454 w 79792"/>
                  <a:gd name="connsiteY5" fmla="*/ 501 h 163724"/>
                  <a:gd name="connsiteX6" fmla="*/ -72 w 79792"/>
                  <a:gd name="connsiteY6" fmla="*/ 34791 h 163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63724" w="79792">
                    <a:moveTo>
                      <a:pt x="404" y="34886"/>
                    </a:moveTo>
                    <a:cubicBezTo>
                      <a:pt x="8500" y="71081"/>
                      <a:pt x="16597" y="107248"/>
                      <a:pt x="24598" y="143376"/>
                    </a:cubicBezTo>
                    <a:cubicBezTo>
                      <a:pt x="29169" y="157807"/>
                      <a:pt x="44219" y="166160"/>
                      <a:pt x="58887" y="162426"/>
                    </a:cubicBezTo>
                    <a:cubicBezTo>
                      <a:pt x="73366" y="157845"/>
                      <a:pt x="81748" y="142747"/>
                      <a:pt x="77937" y="128041"/>
                    </a:cubicBezTo>
                    <a:cubicBezTo>
                      <a:pt x="69937" y="91846"/>
                      <a:pt x="61936" y="55679"/>
                      <a:pt x="53839" y="19551"/>
                    </a:cubicBezTo>
                    <a:cubicBezTo>
                      <a:pt x="49267" y="5073"/>
                      <a:pt x="34123" y="-3290"/>
                      <a:pt x="19454" y="501"/>
                    </a:cubicBezTo>
                    <a:cubicBezTo>
                      <a:pt x="4786" y="4882"/>
                      <a:pt x="-3787" y="19980"/>
                      <a:pt x="-72" y="34791"/>
                    </a:cubicBezTo>
                    <a:close/>
                  </a:path>
                </a:pathLst>
              </a:custGeom>
              <a:solidFill>
                <a:srgbClr val="01010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任意多边形: 形状 163" descr="a9ca584a-f8b4-48d0-8d9a-867456a2f536">
                <a:extLst>
                  <a:ext uri="{FF2B5EF4-FFF2-40B4-BE49-F238E27FC236}">
                    <a16:creationId id="{DAF40590-B79C-7A0F-3BB4-45E8708C51AD}"/>
                  </a:ext>
                </a:extLst>
              </p:cNvPr>
              <p:cNvSpPr/>
              <p:nvPr/>
            </p:nvSpPr>
            <p:spPr>
              <a:xfrm flipH="1">
                <a:off x="2285344" y="5639124"/>
                <a:ext cx="193403" cy="487214"/>
              </a:xfrm>
              <a:custGeom>
                <a:avLst/>
                <a:gdLst>
                  <a:gd name="connsiteX0" fmla="*/ 224426 w 230874"/>
                  <a:gd name="connsiteY0" fmla="*/ 576823 h 581609"/>
                  <a:gd name="connsiteX1" fmla="*/ 105649 w 230874"/>
                  <a:gd name="connsiteY1" fmla="*/ 106193 h 581609"/>
                  <a:gd name="connsiteX2" fmla="*/ 11066 w 230874"/>
                  <a:gd name="connsiteY2" fmla="*/ 1418 h 581609"/>
                  <a:gd name="connsiteX3" fmla="*/ 1541 w 230874"/>
                  <a:gd name="connsiteY3" fmla="*/ 10943 h 581609"/>
                  <a:gd name="connsiteX4" fmla="*/ 214424 w 230874"/>
                  <a:gd name="connsiteY4" fmla="*/ 435091 h 581609"/>
                  <a:gd name="connsiteX5" fmla="*/ 211281 w 230874"/>
                  <a:gd name="connsiteY5" fmla="*/ 572442 h 581609"/>
                  <a:gd name="connsiteX6" fmla="*/ 224807 w 230874"/>
                  <a:gd name="connsiteY6" fmla="*/ 576157 h 58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581609" w="230874">
                    <a:moveTo>
                      <a:pt x="224426" y="576823"/>
                    </a:moveTo>
                    <a:cubicBezTo>
                      <a:pt x="246048" y="410555"/>
                      <a:pt x="203567" y="242286"/>
                      <a:pt x="105649" y="106193"/>
                    </a:cubicBezTo>
                    <a:cubicBezTo>
                      <a:pt x="78122" y="67864"/>
                      <a:pt x="46404" y="32726"/>
                      <a:pt x="11066" y="1418"/>
                    </a:cubicBezTo>
                    <a:cubicBezTo>
                      <a:pt x="4303" y="-4488"/>
                      <a:pt x="-5603" y="5323"/>
                      <a:pt x="1541" y="10943"/>
                    </a:cubicBezTo>
                    <a:cubicBezTo>
                      <a:pt x="123841" y="120157"/>
                      <a:pt x="199947" y="271804"/>
                      <a:pt x="214424" y="435091"/>
                    </a:cubicBezTo>
                    <a:cubicBezTo>
                      <a:pt x="218520" y="480849"/>
                      <a:pt x="217377" y="526912"/>
                      <a:pt x="211281" y="572442"/>
                    </a:cubicBezTo>
                    <a:cubicBezTo>
                      <a:pt x="210138" y="581205"/>
                      <a:pt x="223569" y="585015"/>
                      <a:pt x="224807" y="576157"/>
                    </a:cubicBezTo>
                    <a:close/>
                  </a:path>
                </a:pathLst>
              </a:custGeom>
              <a:solidFill>
                <a:srgbClr val="7C6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任意多边形: 形状 164" descr="3164e01b-0573-4fbc-9ddb-b0eb80816452">
                <a:extLst>
                  <a:ext uri="{FF2B5EF4-FFF2-40B4-BE49-F238E27FC236}">
                    <a16:creationId id="{A90044EF-78A6-3019-F4DF-AC370A9CCF86}"/>
                  </a:ext>
                </a:extLst>
              </p:cNvPr>
              <p:cNvSpPr/>
              <p:nvPr/>
            </p:nvSpPr>
            <p:spPr>
              <a:xfrm flipH="1">
                <a:off x="2416209" y="5770684"/>
                <a:ext cx="69552" cy="55678"/>
              </a:xfrm>
              <a:custGeom>
                <a:avLst/>
                <a:gdLst>
                  <a:gd name="connsiteX0" fmla="*/ 80686 w 83027"/>
                  <a:gd name="connsiteY0" fmla="*/ 54299 h 66465"/>
                  <a:gd name="connsiteX1" fmla="*/ 9534 w 83027"/>
                  <a:gd name="connsiteY1" fmla="*/ 483 h 66465"/>
                  <a:gd name="connsiteX2" fmla="*/ 9 w 83027"/>
                  <a:gd name="connsiteY2" fmla="*/ 2959 h 66465"/>
                  <a:gd name="connsiteX3" fmla="*/ 2485 w 83027"/>
                  <a:gd name="connsiteY3" fmla="*/ 12475 h 66465"/>
                  <a:gd name="connsiteX4" fmla="*/ 2485 w 83027"/>
                  <a:gd name="connsiteY4" fmla="*/ 12484 h 66465"/>
                  <a:gd name="connsiteX5" fmla="*/ 70779 w 83027"/>
                  <a:gd name="connsiteY5" fmla="*/ 64205 h 66465"/>
                  <a:gd name="connsiteX6" fmla="*/ 80304 w 83027"/>
                  <a:gd name="connsiteY6" fmla="*/ 64205 h 66465"/>
                  <a:gd name="connsiteX7" fmla="*/ 80304 w 83027"/>
                  <a:gd name="connsiteY7" fmla="*/ 54680 h 66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66465" w="83027">
                    <a:moveTo>
                      <a:pt x="80686" y="54299"/>
                    </a:moveTo>
                    <a:cubicBezTo>
                      <a:pt x="61064" y="31458"/>
                      <a:pt x="36871" y="13104"/>
                      <a:pt x="9534" y="483"/>
                    </a:cubicBezTo>
                    <a:cubicBezTo>
                      <a:pt x="6200" y="-1355"/>
                      <a:pt x="2009" y="-270"/>
                      <a:pt x="9" y="2959"/>
                    </a:cubicBezTo>
                    <a:cubicBezTo>
                      <a:pt x="-1897" y="6264"/>
                      <a:pt x="-849" y="10532"/>
                      <a:pt x="2485" y="12475"/>
                    </a:cubicBezTo>
                    <a:cubicBezTo>
                      <a:pt x="2485" y="12484"/>
                      <a:pt x="2485" y="12484"/>
                      <a:pt x="2485" y="12484"/>
                    </a:cubicBezTo>
                    <a:cubicBezTo>
                      <a:pt x="28678" y="24591"/>
                      <a:pt x="52015" y="42231"/>
                      <a:pt x="70779" y="64205"/>
                    </a:cubicBezTo>
                    <a:cubicBezTo>
                      <a:pt x="73447" y="66672"/>
                      <a:pt x="77637" y="66672"/>
                      <a:pt x="80304" y="64205"/>
                    </a:cubicBezTo>
                    <a:cubicBezTo>
                      <a:pt x="82686" y="61490"/>
                      <a:pt x="82686" y="57394"/>
                      <a:pt x="80304" y="54680"/>
                    </a:cubicBezTo>
                    <a:close/>
                  </a:path>
                </a:pathLst>
              </a:custGeom>
              <a:solidFill>
                <a:srgbClr val="7C6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任意多边形: 形状 165" descr="2fec367c-8ac5-488c-bf44-9fc73e8d857d">
                <a:extLst>
                  <a:ext uri="{FF2B5EF4-FFF2-40B4-BE49-F238E27FC236}">
                    <a16:creationId id="{178B450A-F43A-CF9E-F947-2003AE2351F2}"/>
                  </a:ext>
                </a:extLst>
              </p:cNvPr>
              <p:cNvSpPr/>
              <p:nvPr/>
            </p:nvSpPr>
            <p:spPr>
              <a:xfrm flipH="1">
                <a:off x="1478367" y="5412753"/>
                <a:ext cx="340826" cy="297173"/>
              </a:xfrm>
              <a:custGeom>
                <a:avLst/>
                <a:gdLst>
                  <a:gd name="connsiteX0" fmla="*/ -748 w 406859"/>
                  <a:gd name="connsiteY0" fmla="*/ 7994 h 354749"/>
                  <a:gd name="connsiteX1" fmla="*/ 97644 w 406859"/>
                  <a:gd name="connsiteY1" fmla="*/ 243548 h 354749"/>
                  <a:gd name="connsiteX2" fmla="*/ 281096 w 406859"/>
                  <a:gd name="connsiteY2" fmla="*/ 348323 h 354749"/>
                  <a:gd name="connsiteX3" fmla="*/ 400920 w 406859"/>
                  <a:gd name="connsiteY3" fmla="*/ 348989 h 354749"/>
                  <a:gd name="connsiteX4" fmla="*/ 397206 w 406859"/>
                  <a:gd name="connsiteY4" fmla="*/ 335559 h 354749"/>
                  <a:gd name="connsiteX5" fmla="*/ 145937 w 406859"/>
                  <a:gd name="connsiteY5" fmla="*/ 270789 h 354749"/>
                  <a:gd name="connsiteX6" fmla="*/ 12587 w 406859"/>
                  <a:gd name="connsiteY6" fmla="*/ 4660 h 354749"/>
                  <a:gd name="connsiteX7" fmla="*/ -844 w 406859"/>
                  <a:gd name="connsiteY7" fmla="*/ 8375 h 35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354749" w="406859">
                    <a:moveTo>
                      <a:pt x="-748" y="7994"/>
                    </a:moveTo>
                    <a:cubicBezTo>
                      <a:pt x="11539" y="91338"/>
                      <a:pt x="41351" y="179444"/>
                      <a:pt x="97644" y="243548"/>
                    </a:cubicBezTo>
                    <a:cubicBezTo>
                      <a:pt x="145651" y="297631"/>
                      <a:pt x="210135" y="334445"/>
                      <a:pt x="281096" y="348323"/>
                    </a:cubicBezTo>
                    <a:cubicBezTo>
                      <a:pt x="320625" y="356114"/>
                      <a:pt x="361297" y="356342"/>
                      <a:pt x="400920" y="348989"/>
                    </a:cubicBezTo>
                    <a:cubicBezTo>
                      <a:pt x="409683" y="347370"/>
                      <a:pt x="405969" y="333940"/>
                      <a:pt x="397206" y="335559"/>
                    </a:cubicBezTo>
                    <a:cubicBezTo>
                      <a:pt x="308051" y="350999"/>
                      <a:pt x="216516" y="327406"/>
                      <a:pt x="145937" y="270789"/>
                    </a:cubicBezTo>
                    <a:cubicBezTo>
                      <a:pt x="66022" y="206686"/>
                      <a:pt x="27254" y="103435"/>
                      <a:pt x="12587" y="4660"/>
                    </a:cubicBezTo>
                    <a:cubicBezTo>
                      <a:pt x="11253" y="-4198"/>
                      <a:pt x="-2177" y="-483"/>
                      <a:pt x="-844" y="8375"/>
                    </a:cubicBezTo>
                    <a:close/>
                  </a:path>
                </a:pathLst>
              </a:custGeom>
              <a:solidFill>
                <a:srgbClr val="7C6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任意多边形: 形状 166" descr="6ec06168-07ef-4f8b-81c6-7cfa7e520d51">
                <a:extLst>
                  <a:ext uri="{FF2B5EF4-FFF2-40B4-BE49-F238E27FC236}">
                    <a16:creationId id="{B5909E87-4C97-DE41-7D4A-35F5D16BB0A1}"/>
                  </a:ext>
                </a:extLst>
              </p:cNvPr>
              <p:cNvSpPr/>
              <p:nvPr/>
            </p:nvSpPr>
            <p:spPr>
              <a:xfrm flipH="1">
                <a:off x="1526592" y="5697823"/>
                <a:ext cx="59355" cy="377491"/>
              </a:xfrm>
              <a:custGeom>
                <a:avLst/>
                <a:gdLst>
                  <a:gd name="connsiteX0" fmla="*/ -484 w 70854"/>
                  <a:gd name="connsiteY0" fmla="*/ 8307 h 450629"/>
                  <a:gd name="connsiteX1" fmla="*/ 55999 w 70854"/>
                  <a:gd name="connsiteY1" fmla="*/ 443504 h 450629"/>
                  <a:gd name="connsiteX2" fmla="*/ 69906 w 70854"/>
                  <a:gd name="connsiteY2" fmla="*/ 443504 h 450629"/>
                  <a:gd name="connsiteX3" fmla="*/ 12756 w 70854"/>
                  <a:gd name="connsiteY3" fmla="*/ 4592 h 450629"/>
                  <a:gd name="connsiteX4" fmla="*/ -770 w 70854"/>
                  <a:gd name="connsiteY4" fmla="*/ 8307 h 450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50629" w="70854">
                    <a:moveTo>
                      <a:pt x="-484" y="8307"/>
                    </a:moveTo>
                    <a:cubicBezTo>
                      <a:pt x="29615" y="151686"/>
                      <a:pt x="48475" y="297190"/>
                      <a:pt x="55999" y="443504"/>
                    </a:cubicBezTo>
                    <a:cubicBezTo>
                      <a:pt x="55999" y="452458"/>
                      <a:pt x="70382" y="452458"/>
                      <a:pt x="69906" y="443504"/>
                    </a:cubicBezTo>
                    <a:cubicBezTo>
                      <a:pt x="62286" y="295943"/>
                      <a:pt x="43140" y="149191"/>
                      <a:pt x="12756" y="4592"/>
                    </a:cubicBezTo>
                    <a:cubicBezTo>
                      <a:pt x="10851" y="-4171"/>
                      <a:pt x="-2579" y="-457"/>
                      <a:pt x="-770" y="8307"/>
                    </a:cubicBezTo>
                    <a:close/>
                  </a:path>
                </a:pathLst>
              </a:custGeom>
              <a:solidFill>
                <a:srgbClr val="7C6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任意多边形: 形状 167" descr="c9a799d6-0488-43b5-94f7-456c0e90a36e">
                <a:extLst>
                  <a:ext uri="{FF2B5EF4-FFF2-40B4-BE49-F238E27FC236}">
                    <a16:creationId id="{B749165C-4F86-743C-F4C0-2E5A8F3936CB}"/>
                  </a:ext>
                </a:extLst>
              </p:cNvPr>
              <p:cNvSpPr/>
              <p:nvPr/>
            </p:nvSpPr>
            <p:spPr>
              <a:xfrm flipH="1">
                <a:off x="2702503" y="5310049"/>
                <a:ext cx="159715" cy="300817"/>
              </a:xfrm>
              <a:custGeom>
                <a:avLst/>
                <a:gdLst>
                  <a:gd name="connsiteX0" fmla="*/ 8681 w 190658"/>
                  <a:gd name="connsiteY0" fmla="*/ 357483 h 359099"/>
                  <a:gd name="connsiteX1" fmla="*/ 189656 w 190658"/>
                  <a:gd name="connsiteY1" fmla="*/ 5819 h 359099"/>
                  <a:gd name="connsiteX2" fmla="*/ 181845 w 190658"/>
                  <a:gd name="connsiteY2" fmla="*/ -362 h 359099"/>
                  <a:gd name="connsiteX3" fmla="*/ 175654 w 190658"/>
                  <a:gd name="connsiteY3" fmla="*/ 5819 h 359099"/>
                  <a:gd name="connsiteX4" fmla="*/ 2108 w 190658"/>
                  <a:gd name="connsiteY4" fmla="*/ 345386 h 359099"/>
                  <a:gd name="connsiteX5" fmla="*/ 9157 w 190658"/>
                  <a:gd name="connsiteY5" fmla="*/ 357483 h 359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359099" w="190658">
                    <a:moveTo>
                      <a:pt x="8681" y="357483"/>
                    </a:moveTo>
                    <a:cubicBezTo>
                      <a:pt x="124220" y="278054"/>
                      <a:pt x="192133" y="145980"/>
                      <a:pt x="189656" y="5819"/>
                    </a:cubicBezTo>
                    <a:cubicBezTo>
                      <a:pt x="189180" y="1953"/>
                      <a:pt x="185751" y="-810"/>
                      <a:pt x="181845" y="-362"/>
                    </a:cubicBezTo>
                    <a:cubicBezTo>
                      <a:pt x="178607" y="19"/>
                      <a:pt x="176035" y="2571"/>
                      <a:pt x="175654" y="5819"/>
                    </a:cubicBezTo>
                    <a:cubicBezTo>
                      <a:pt x="178416" y="140951"/>
                      <a:pt x="113266" y="268471"/>
                      <a:pt x="2108" y="345386"/>
                    </a:cubicBezTo>
                    <a:cubicBezTo>
                      <a:pt x="-5226" y="350434"/>
                      <a:pt x="2108" y="362531"/>
                      <a:pt x="9157" y="357483"/>
                    </a:cubicBezTo>
                    <a:close/>
                  </a:path>
                </a:pathLst>
              </a:custGeom>
              <a:solidFill>
                <a:srgbClr val="7C697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 descr="c6235ce8-7ec7-4470-93f5-ec3bb78bfb05">
              <a:extLst>
                <a:ext uri="{FF2B5EF4-FFF2-40B4-BE49-F238E27FC236}">
                  <a16:creationId id="{8B3DA621-EA61-59F4-EAAD-ACF45FFC5E86}"/>
                </a:ext>
              </a:extLst>
            </p:cNvPr>
            <p:cNvGrpSpPr/>
            <p:nvPr/>
          </p:nvGrpSpPr>
          <p:grpSpPr>
            <a:xfrm>
              <a:off x="4598704" y="1931154"/>
              <a:ext cx="461221" cy="482438"/>
              <a:chOff x="4598704" y="1931154"/>
              <a:chExt cx="461221" cy="482438"/>
            </a:xfrm>
          </p:grpSpPr>
          <p:sp>
            <p:nvSpPr>
              <p:cNvPr id="175" name="任意多边形: 形状 174" descr="6106db48-884e-49bf-a23a-c5952bb02454">
                <a:extLst>
                  <a:ext uri="{FF2B5EF4-FFF2-40B4-BE49-F238E27FC236}">
                    <a16:creationId id="{72DB952C-3185-7E38-22F4-E3673A509273}"/>
                  </a:ext>
                </a:extLst>
              </p:cNvPr>
              <p:cNvSpPr/>
              <p:nvPr/>
            </p:nvSpPr>
            <p:spPr>
              <a:xfrm>
                <a:off x="4721497" y="2051199"/>
                <a:ext cx="284919" cy="281131"/>
              </a:xfrm>
              <a:custGeom>
                <a:avLst/>
                <a:gdLst>
                  <a:gd name="connsiteX0" fmla="*/ 410832 w 500767"/>
                  <a:gd name="connsiteY0" fmla="*/ 74385 h 494111"/>
                  <a:gd name="connsiteX1" fmla="*/ 435765 w 500767"/>
                  <a:gd name="connsiteY1" fmla="*/ 149167 h 494111"/>
                  <a:gd name="connsiteX2" fmla="*/ 439430 w 500767"/>
                  <a:gd name="connsiteY2" fmla="*/ 302085 h 494111"/>
                  <a:gd name="connsiteX3" fmla="*/ 500768 w 500767"/>
                  <a:gd name="connsiteY3" fmla="*/ 437398 h 494111"/>
                  <a:gd name="connsiteX4" fmla="*/ 385481 w 500767"/>
                  <a:gd name="connsiteY4" fmla="*/ 494111 h 494111"/>
                  <a:gd name="connsiteX5" fmla="*/ 299019 w 500767"/>
                  <a:gd name="connsiteY5" fmla="*/ 429938 h 494111"/>
                  <a:gd name="connsiteX6" fmla="*/ 245658 w 500767"/>
                  <a:gd name="connsiteY6" fmla="*/ 418490 h 494111"/>
                  <a:gd name="connsiteX7" fmla="*/ 160783 w 500767"/>
                  <a:gd name="connsiteY7" fmla="*/ 410288 h 494111"/>
                  <a:gd name="connsiteX8" fmla="*/ 156823 w 500767"/>
                  <a:gd name="connsiteY8" fmla="*/ 409527 h 494111"/>
                  <a:gd name="connsiteX9" fmla="*/ 18633 w 500767"/>
                  <a:gd name="connsiteY9" fmla="*/ 298292 h 494111"/>
                  <a:gd name="connsiteX10" fmla="*/ 20955 w 500767"/>
                  <a:gd name="connsiteY10" fmla="*/ 120471 h 494111"/>
                  <a:gd name="connsiteX11" fmla="*/ 159036 w 500767"/>
                  <a:gd name="connsiteY11" fmla="*/ 7664 h 494111"/>
                  <a:gd name="connsiteX12" fmla="*/ 176604 w 500767"/>
                  <a:gd name="connsiteY12" fmla="*/ 3842 h 494111"/>
                  <a:gd name="connsiteX13" fmla="*/ 264183 w 500767"/>
                  <a:gd name="connsiteY13" fmla="*/ 3462 h 494111"/>
                  <a:gd name="connsiteX14" fmla="*/ 327186 w 500767"/>
                  <a:gd name="connsiteY14" fmla="*/ 19425 h 494111"/>
                  <a:gd name="connsiteX15" fmla="*/ 410832 w 500767"/>
                  <a:gd name="connsiteY15" fmla="*/ 74385 h 494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h="494111" w="500767">
                    <a:moveTo>
                      <a:pt x="410832" y="74385"/>
                    </a:moveTo>
                    <a:cubicBezTo>
                      <a:pt x="426228" y="96041"/>
                      <a:pt x="432800" y="122773"/>
                      <a:pt x="435765" y="149167"/>
                    </a:cubicBezTo>
                    <a:cubicBezTo>
                      <a:pt x="441563" y="199857"/>
                      <a:pt x="435396" y="251219"/>
                      <a:pt x="439430" y="302085"/>
                    </a:cubicBezTo>
                    <a:cubicBezTo>
                      <a:pt x="443567" y="352930"/>
                      <a:pt x="460299" y="406360"/>
                      <a:pt x="500768" y="437398"/>
                    </a:cubicBezTo>
                    <a:lnTo>
                      <a:pt x="385481" y="494111"/>
                    </a:lnTo>
                    <a:cubicBezTo>
                      <a:pt x="359893" y="468485"/>
                      <a:pt x="332795" y="442930"/>
                      <a:pt x="299019" y="429938"/>
                    </a:cubicBezTo>
                    <a:cubicBezTo>
                      <a:pt x="281881" y="423275"/>
                      <a:pt x="263920" y="420255"/>
                      <a:pt x="245658" y="418490"/>
                    </a:cubicBezTo>
                    <a:cubicBezTo>
                      <a:pt x="217500" y="415694"/>
                      <a:pt x="188587" y="415765"/>
                      <a:pt x="160783" y="410288"/>
                    </a:cubicBezTo>
                    <a:cubicBezTo>
                      <a:pt x="159440" y="410110"/>
                      <a:pt x="158184" y="409808"/>
                      <a:pt x="156823" y="409527"/>
                    </a:cubicBezTo>
                    <a:cubicBezTo>
                      <a:pt x="96948" y="396503"/>
                      <a:pt x="44432" y="353842"/>
                      <a:pt x="18633" y="298292"/>
                    </a:cubicBezTo>
                    <a:cubicBezTo>
                      <a:pt x="-7167" y="242745"/>
                      <a:pt x="-5970" y="175507"/>
                      <a:pt x="20955" y="120471"/>
                    </a:cubicBezTo>
                    <a:cubicBezTo>
                      <a:pt x="47816" y="65392"/>
                      <a:pt x="99803" y="23389"/>
                      <a:pt x="159036" y="7664"/>
                    </a:cubicBezTo>
                    <a:cubicBezTo>
                      <a:pt x="164838" y="6110"/>
                      <a:pt x="170743" y="4806"/>
                      <a:pt x="176604" y="3842"/>
                    </a:cubicBezTo>
                    <a:cubicBezTo>
                      <a:pt x="205385" y="-1434"/>
                      <a:pt x="235050" y="-1000"/>
                      <a:pt x="264183" y="3462"/>
                    </a:cubicBezTo>
                    <a:cubicBezTo>
                      <a:pt x="285624" y="6736"/>
                      <a:pt x="306734" y="12254"/>
                      <a:pt x="327186" y="19425"/>
                    </a:cubicBezTo>
                    <a:cubicBezTo>
                      <a:pt x="359184" y="30577"/>
                      <a:pt x="391131" y="46807"/>
                      <a:pt x="410832" y="74385"/>
                    </a:cubicBez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任意多边形: 形状 175" descr="a30b3fc1-5b32-4b1f-a4ca-ce8bce68c11f">
                <a:extLst>
                  <a:ext uri="{FF2B5EF4-FFF2-40B4-BE49-F238E27FC236}">
                    <a16:creationId id="{A506E46D-18BA-471C-1F83-3CE7ED34674D}"/>
                  </a:ext>
                </a:extLst>
              </p:cNvPr>
              <p:cNvSpPr/>
              <p:nvPr/>
            </p:nvSpPr>
            <p:spPr>
              <a:xfrm>
                <a:off x="4828174" y="2165635"/>
                <a:ext cx="154869" cy="160475"/>
              </a:xfrm>
              <a:custGeom>
                <a:avLst/>
                <a:gdLst>
                  <a:gd name="connsiteX0" fmla="*/ 209454 w 272194"/>
                  <a:gd name="connsiteY0" fmla="*/ 275287 h 282047"/>
                  <a:gd name="connsiteX1" fmla="*/ 117839 w 272194"/>
                  <a:gd name="connsiteY1" fmla="*/ 183573 h 282047"/>
                  <a:gd name="connsiteX2" fmla="*/ 95191 w 272194"/>
                  <a:gd name="connsiteY2" fmla="*/ 161819 h 282047"/>
                  <a:gd name="connsiteX3" fmla="*/ 84680 w 272194"/>
                  <a:gd name="connsiteY3" fmla="*/ 155101 h 282047"/>
                  <a:gd name="connsiteX4" fmla="*/ 71040 w 272194"/>
                  <a:gd name="connsiteY4" fmla="*/ 153816 h 282047"/>
                  <a:gd name="connsiteX5" fmla="*/ 32930 w 272194"/>
                  <a:gd name="connsiteY5" fmla="*/ 137176 h 282047"/>
                  <a:gd name="connsiteX6" fmla="*/ 11430 w 272194"/>
                  <a:gd name="connsiteY6" fmla="*/ 94446 h 282047"/>
                  <a:gd name="connsiteX7" fmla="*/ 6829 w 272194"/>
                  <a:gd name="connsiteY7" fmla="*/ 101245 h 282047"/>
                  <a:gd name="connsiteX8" fmla="*/ 66829 w 272194"/>
                  <a:gd name="connsiteY8" fmla="*/ 114853 h 282047"/>
                  <a:gd name="connsiteX9" fmla="*/ 73443 w 272194"/>
                  <a:gd name="connsiteY9" fmla="*/ 105083 h 282047"/>
                  <a:gd name="connsiteX10" fmla="*/ 59527 w 272194"/>
                  <a:gd name="connsiteY10" fmla="*/ 87090 h 282047"/>
                  <a:gd name="connsiteX11" fmla="*/ 56691 w 272194"/>
                  <a:gd name="connsiteY11" fmla="*/ 76263 h 282047"/>
                  <a:gd name="connsiteX12" fmla="*/ 57470 w 272194"/>
                  <a:gd name="connsiteY12" fmla="*/ 64468 h 282047"/>
                  <a:gd name="connsiteX13" fmla="*/ 74170 w 272194"/>
                  <a:gd name="connsiteY13" fmla="*/ 70308 h 282047"/>
                  <a:gd name="connsiteX14" fmla="*/ 96545 w 272194"/>
                  <a:gd name="connsiteY14" fmla="*/ 90224 h 282047"/>
                  <a:gd name="connsiteX15" fmla="*/ 106601 w 272194"/>
                  <a:gd name="connsiteY15" fmla="*/ 83679 h 282047"/>
                  <a:gd name="connsiteX16" fmla="*/ 96330 w 272194"/>
                  <a:gd name="connsiteY16" fmla="*/ 49938 h 282047"/>
                  <a:gd name="connsiteX17" fmla="*/ 94693 w 272194"/>
                  <a:gd name="connsiteY17" fmla="*/ 32267 h 282047"/>
                  <a:gd name="connsiteX18" fmla="*/ 100735 w 272194"/>
                  <a:gd name="connsiteY18" fmla="*/ 21841 h 282047"/>
                  <a:gd name="connsiteX19" fmla="*/ 113843 w 272194"/>
                  <a:gd name="connsiteY19" fmla="*/ 27587 h 282047"/>
                  <a:gd name="connsiteX20" fmla="*/ 127335 w 272194"/>
                  <a:gd name="connsiteY20" fmla="*/ 38474 h 282047"/>
                  <a:gd name="connsiteX21" fmla="*/ 146297 w 272194"/>
                  <a:gd name="connsiteY21" fmla="*/ 67382 h 282047"/>
                  <a:gd name="connsiteX22" fmla="*/ 157071 w 272194"/>
                  <a:gd name="connsiteY22" fmla="*/ 62218 h 282047"/>
                  <a:gd name="connsiteX23" fmla="*/ 156451 w 272194"/>
                  <a:gd name="connsiteY23" fmla="*/ 22942 h 282047"/>
                  <a:gd name="connsiteX24" fmla="*/ 168453 w 272194"/>
                  <a:gd name="connsiteY24" fmla="*/ 12274 h 282047"/>
                  <a:gd name="connsiteX25" fmla="*/ 183372 w 272194"/>
                  <a:gd name="connsiteY25" fmla="*/ 25116 h 282047"/>
                  <a:gd name="connsiteX26" fmla="*/ 177263 w 272194"/>
                  <a:gd name="connsiteY26" fmla="*/ 106224 h 282047"/>
                  <a:gd name="connsiteX27" fmla="*/ 176809 w 272194"/>
                  <a:gd name="connsiteY27" fmla="*/ 112352 h 282047"/>
                  <a:gd name="connsiteX28" fmla="*/ 220099 w 272194"/>
                  <a:gd name="connsiteY28" fmla="*/ 180377 h 282047"/>
                  <a:gd name="connsiteX29" fmla="*/ 241242 w 272194"/>
                  <a:gd name="connsiteY29" fmla="*/ 213597 h 282047"/>
                  <a:gd name="connsiteX30" fmla="*/ 264484 w 272194"/>
                  <a:gd name="connsiteY30" fmla="*/ 247066 h 282047"/>
                  <a:gd name="connsiteX31" fmla="*/ 271804 w 272194"/>
                  <a:gd name="connsiteY31" fmla="*/ 242302 h 282047"/>
                  <a:gd name="connsiteX32" fmla="*/ 252199 w 272194"/>
                  <a:gd name="connsiteY32" fmla="*/ 208346 h 282047"/>
                  <a:gd name="connsiteX33" fmla="*/ 230617 w 272194"/>
                  <a:gd name="connsiteY33" fmla="*/ 174305 h 282047"/>
                  <a:gd name="connsiteX34" fmla="*/ 187944 w 272194"/>
                  <a:gd name="connsiteY34" fmla="*/ 107017 h 282047"/>
                  <a:gd name="connsiteX35" fmla="*/ 187488 w 272194"/>
                  <a:gd name="connsiteY35" fmla="*/ 113146 h 282047"/>
                  <a:gd name="connsiteX36" fmla="*/ 199525 w 272194"/>
                  <a:gd name="connsiteY36" fmla="*/ 29846 h 282047"/>
                  <a:gd name="connsiteX37" fmla="*/ 172819 w 272194"/>
                  <a:gd name="connsiteY37" fmla="*/ 1459 h 282047"/>
                  <a:gd name="connsiteX38" fmla="*/ 144368 w 272194"/>
                  <a:gd name="connsiteY38" fmla="*/ 21911 h 282047"/>
                  <a:gd name="connsiteX39" fmla="*/ 146295 w 272194"/>
                  <a:gd name="connsiteY39" fmla="*/ 67385 h 282047"/>
                  <a:gd name="connsiteX40" fmla="*/ 157068 w 272194"/>
                  <a:gd name="connsiteY40" fmla="*/ 62220 h 282047"/>
                  <a:gd name="connsiteX41" fmla="*/ 131850 w 272194"/>
                  <a:gd name="connsiteY41" fmla="*/ 26305 h 282047"/>
                  <a:gd name="connsiteX42" fmla="*/ 96489 w 272194"/>
                  <a:gd name="connsiteY42" fmla="*/ 10298 h 282047"/>
                  <a:gd name="connsiteX43" fmla="*/ 84106 w 272194"/>
                  <a:gd name="connsiteY43" fmla="*/ 45773 h 282047"/>
                  <a:gd name="connsiteX44" fmla="*/ 95686 w 272194"/>
                  <a:gd name="connsiteY44" fmla="*/ 88910 h 282047"/>
                  <a:gd name="connsiteX45" fmla="*/ 105742 w 272194"/>
                  <a:gd name="connsiteY45" fmla="*/ 82365 h 282047"/>
                  <a:gd name="connsiteX46" fmla="*/ 74907 w 272194"/>
                  <a:gd name="connsiteY46" fmla="*/ 56672 h 282047"/>
                  <a:gd name="connsiteX47" fmla="*/ 48710 w 272194"/>
                  <a:gd name="connsiteY47" fmla="*/ 56798 h 282047"/>
                  <a:gd name="connsiteX48" fmla="*/ 47739 w 272194"/>
                  <a:gd name="connsiteY48" fmla="*/ 88832 h 282047"/>
                  <a:gd name="connsiteX49" fmla="*/ 66827 w 272194"/>
                  <a:gd name="connsiteY49" fmla="*/ 114853 h 282047"/>
                  <a:gd name="connsiteX50" fmla="*/ 73440 w 272194"/>
                  <a:gd name="connsiteY50" fmla="*/ 105083 h 282047"/>
                  <a:gd name="connsiteX51" fmla="*/ 4627 w 272194"/>
                  <a:gd name="connsiteY51" fmla="*/ 89844 h 282047"/>
                  <a:gd name="connsiteX52" fmla="*/ 28 w 272194"/>
                  <a:gd name="connsiteY52" fmla="*/ 96643 h 282047"/>
                  <a:gd name="connsiteX53" fmla="*/ 53938 w 272194"/>
                  <a:gd name="connsiteY53" fmla="*/ 162105 h 282047"/>
                  <a:gd name="connsiteX54" fmla="*/ 77719 w 272194"/>
                  <a:gd name="connsiteY54" fmla="*/ 165326 h 282047"/>
                  <a:gd name="connsiteX55" fmla="*/ 88983 w 272194"/>
                  <a:gd name="connsiteY55" fmla="*/ 171311 h 282047"/>
                  <a:gd name="connsiteX56" fmla="*/ 101281 w 272194"/>
                  <a:gd name="connsiteY56" fmla="*/ 182944 h 282047"/>
                  <a:gd name="connsiteX57" fmla="*/ 148681 w 272194"/>
                  <a:gd name="connsiteY57" fmla="*/ 228616 h 282047"/>
                  <a:gd name="connsiteX58" fmla="*/ 202976 w 272194"/>
                  <a:gd name="connsiteY58" fmla="*/ 280812 h 282047"/>
                  <a:gd name="connsiteX59" fmla="*/ 209454 w 272194"/>
                  <a:gd name="connsiteY59" fmla="*/ 275287 h 282047"/>
                  <a:gd name="connsiteX60" fmla="*/ 209454 w 272194"/>
                  <a:gd name="connsiteY60" fmla="*/ 275287 h 282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h="282047" w="272194">
                    <a:moveTo>
                      <a:pt x="209454" y="275287"/>
                    </a:moveTo>
                    <a:cubicBezTo>
                      <a:pt x="180510" y="243226"/>
                      <a:pt x="148849" y="213622"/>
                      <a:pt x="117839" y="183573"/>
                    </a:cubicBezTo>
                    <a:cubicBezTo>
                      <a:pt x="110329" y="176296"/>
                      <a:pt x="102939" y="168842"/>
                      <a:pt x="95191" y="161819"/>
                    </a:cubicBezTo>
                    <a:cubicBezTo>
                      <a:pt x="92085" y="159005"/>
                      <a:pt x="88732" y="156399"/>
                      <a:pt x="84680" y="155101"/>
                    </a:cubicBezTo>
                    <a:cubicBezTo>
                      <a:pt x="80260" y="153683"/>
                      <a:pt x="75598" y="154104"/>
                      <a:pt x="71040" y="153816"/>
                    </a:cubicBezTo>
                    <a:cubicBezTo>
                      <a:pt x="56935" y="152924"/>
                      <a:pt x="43359" y="146631"/>
                      <a:pt x="32930" y="137176"/>
                    </a:cubicBezTo>
                    <a:cubicBezTo>
                      <a:pt x="20670" y="126062"/>
                      <a:pt x="12784" y="110978"/>
                      <a:pt x="11430" y="94446"/>
                    </a:cubicBezTo>
                    <a:cubicBezTo>
                      <a:pt x="9896" y="96712"/>
                      <a:pt x="8362" y="98979"/>
                      <a:pt x="6829" y="101245"/>
                    </a:cubicBezTo>
                    <a:cubicBezTo>
                      <a:pt x="27807" y="98181"/>
                      <a:pt x="49211" y="103096"/>
                      <a:pt x="66829" y="114853"/>
                    </a:cubicBezTo>
                    <a:cubicBezTo>
                      <a:pt x="73173" y="119087"/>
                      <a:pt x="79501" y="109614"/>
                      <a:pt x="73443" y="105083"/>
                    </a:cubicBezTo>
                    <a:cubicBezTo>
                      <a:pt x="67227" y="100436"/>
                      <a:pt x="62511" y="94252"/>
                      <a:pt x="59527" y="87090"/>
                    </a:cubicBezTo>
                    <a:cubicBezTo>
                      <a:pt x="58085" y="83627"/>
                      <a:pt x="57178" y="79983"/>
                      <a:pt x="56691" y="76263"/>
                    </a:cubicBezTo>
                    <a:cubicBezTo>
                      <a:pt x="56290" y="73209"/>
                      <a:pt x="55456" y="67108"/>
                      <a:pt x="57470" y="64468"/>
                    </a:cubicBezTo>
                    <a:cubicBezTo>
                      <a:pt x="60931" y="59934"/>
                      <a:pt x="71399" y="68363"/>
                      <a:pt x="74170" y="70308"/>
                    </a:cubicBezTo>
                    <a:cubicBezTo>
                      <a:pt x="82415" y="76099"/>
                      <a:pt x="89725" y="82831"/>
                      <a:pt x="96545" y="90224"/>
                    </a:cubicBezTo>
                    <a:cubicBezTo>
                      <a:pt x="101179" y="95246"/>
                      <a:pt x="109447" y="90034"/>
                      <a:pt x="106601" y="83679"/>
                    </a:cubicBezTo>
                    <a:cubicBezTo>
                      <a:pt x="101761" y="72871"/>
                      <a:pt x="98186" y="61647"/>
                      <a:pt x="96330" y="49938"/>
                    </a:cubicBezTo>
                    <a:cubicBezTo>
                      <a:pt x="95404" y="44099"/>
                      <a:pt x="94783" y="38181"/>
                      <a:pt x="94693" y="32267"/>
                    </a:cubicBezTo>
                    <a:cubicBezTo>
                      <a:pt x="94622" y="27553"/>
                      <a:pt x="94652" y="21408"/>
                      <a:pt x="100735" y="21841"/>
                    </a:cubicBezTo>
                    <a:cubicBezTo>
                      <a:pt x="105489" y="22177"/>
                      <a:pt x="109956" y="25075"/>
                      <a:pt x="113843" y="27587"/>
                    </a:cubicBezTo>
                    <a:cubicBezTo>
                      <a:pt x="118708" y="30731"/>
                      <a:pt x="123259" y="34356"/>
                      <a:pt x="127335" y="38474"/>
                    </a:cubicBezTo>
                    <a:cubicBezTo>
                      <a:pt x="135580" y="46801"/>
                      <a:pt x="141931" y="56515"/>
                      <a:pt x="146297" y="67382"/>
                    </a:cubicBezTo>
                    <a:cubicBezTo>
                      <a:pt x="149889" y="65661"/>
                      <a:pt x="153480" y="63940"/>
                      <a:pt x="157071" y="62218"/>
                    </a:cubicBezTo>
                    <a:cubicBezTo>
                      <a:pt x="151896" y="49730"/>
                      <a:pt x="151706" y="35600"/>
                      <a:pt x="156451" y="22942"/>
                    </a:cubicBezTo>
                    <a:cubicBezTo>
                      <a:pt x="158479" y="17531"/>
                      <a:pt x="161403" y="9707"/>
                      <a:pt x="168453" y="12274"/>
                    </a:cubicBezTo>
                    <a:cubicBezTo>
                      <a:pt x="174538" y="14489"/>
                      <a:pt x="179716" y="19968"/>
                      <a:pt x="183372" y="25116"/>
                    </a:cubicBezTo>
                    <a:cubicBezTo>
                      <a:pt x="200978" y="49912"/>
                      <a:pt x="190849" y="82253"/>
                      <a:pt x="177263" y="106224"/>
                    </a:cubicBezTo>
                    <a:cubicBezTo>
                      <a:pt x="176272" y="107975"/>
                      <a:pt x="175618" y="110476"/>
                      <a:pt x="176809" y="112352"/>
                    </a:cubicBezTo>
                    <a:cubicBezTo>
                      <a:pt x="191208" y="135046"/>
                      <a:pt x="205667" y="157704"/>
                      <a:pt x="220099" y="180377"/>
                    </a:cubicBezTo>
                    <a:cubicBezTo>
                      <a:pt x="227146" y="191450"/>
                      <a:pt x="234194" y="202524"/>
                      <a:pt x="241242" y="213597"/>
                    </a:cubicBezTo>
                    <a:cubicBezTo>
                      <a:pt x="248573" y="225114"/>
                      <a:pt x="255410" y="236839"/>
                      <a:pt x="264484" y="247066"/>
                    </a:cubicBezTo>
                    <a:cubicBezTo>
                      <a:pt x="267837" y="250847"/>
                      <a:pt x="273772" y="246881"/>
                      <a:pt x="271804" y="242302"/>
                    </a:cubicBezTo>
                    <a:cubicBezTo>
                      <a:pt x="266598" y="230200"/>
                      <a:pt x="259242" y="219454"/>
                      <a:pt x="252199" y="208346"/>
                    </a:cubicBezTo>
                    <a:cubicBezTo>
                      <a:pt x="245005" y="196998"/>
                      <a:pt x="237811" y="185651"/>
                      <a:pt x="230617" y="174305"/>
                    </a:cubicBezTo>
                    <a:cubicBezTo>
                      <a:pt x="216393" y="151875"/>
                      <a:pt x="202197" y="129429"/>
                      <a:pt x="187944" y="107017"/>
                    </a:cubicBezTo>
                    <a:cubicBezTo>
                      <a:pt x="187793" y="109061"/>
                      <a:pt x="187639" y="111102"/>
                      <a:pt x="187488" y="113146"/>
                    </a:cubicBezTo>
                    <a:cubicBezTo>
                      <a:pt x="201758" y="87913"/>
                      <a:pt x="211345" y="57982"/>
                      <a:pt x="199525" y="29846"/>
                    </a:cubicBezTo>
                    <a:cubicBezTo>
                      <a:pt x="194521" y="17934"/>
                      <a:pt x="185125" y="6293"/>
                      <a:pt x="172819" y="1459"/>
                    </a:cubicBezTo>
                    <a:cubicBezTo>
                      <a:pt x="157530" y="-4547"/>
                      <a:pt x="148487" y="9119"/>
                      <a:pt x="144368" y="21911"/>
                    </a:cubicBezTo>
                    <a:cubicBezTo>
                      <a:pt x="139561" y="36834"/>
                      <a:pt x="140407" y="52914"/>
                      <a:pt x="146295" y="67385"/>
                    </a:cubicBezTo>
                    <a:cubicBezTo>
                      <a:pt x="149207" y="74540"/>
                      <a:pt x="159871" y="69323"/>
                      <a:pt x="157068" y="62220"/>
                    </a:cubicBezTo>
                    <a:cubicBezTo>
                      <a:pt x="151612" y="48399"/>
                      <a:pt x="142985" y="36135"/>
                      <a:pt x="131850" y="26305"/>
                    </a:cubicBezTo>
                    <a:cubicBezTo>
                      <a:pt x="122918" y="18421"/>
                      <a:pt x="109328" y="7882"/>
                      <a:pt x="96489" y="10298"/>
                    </a:cubicBezTo>
                    <a:cubicBezTo>
                      <a:pt x="80131" y="13378"/>
                      <a:pt x="82632" y="33531"/>
                      <a:pt x="84106" y="45773"/>
                    </a:cubicBezTo>
                    <a:cubicBezTo>
                      <a:pt x="85890" y="60586"/>
                      <a:pt x="89840" y="75187"/>
                      <a:pt x="95686" y="88910"/>
                    </a:cubicBezTo>
                    <a:cubicBezTo>
                      <a:pt x="99039" y="86729"/>
                      <a:pt x="102390" y="84548"/>
                      <a:pt x="105742" y="82365"/>
                    </a:cubicBezTo>
                    <a:cubicBezTo>
                      <a:pt x="96821" y="72496"/>
                      <a:pt x="86317" y="63542"/>
                      <a:pt x="74907" y="56672"/>
                    </a:cubicBezTo>
                    <a:cubicBezTo>
                      <a:pt x="67101" y="51972"/>
                      <a:pt x="55485" y="48383"/>
                      <a:pt x="48710" y="56798"/>
                    </a:cubicBezTo>
                    <a:cubicBezTo>
                      <a:pt x="42026" y="65101"/>
                      <a:pt x="44593" y="79587"/>
                      <a:pt x="47739" y="88832"/>
                    </a:cubicBezTo>
                    <a:cubicBezTo>
                      <a:pt x="51305" y="99311"/>
                      <a:pt x="57959" y="108260"/>
                      <a:pt x="66827" y="114853"/>
                    </a:cubicBezTo>
                    <a:cubicBezTo>
                      <a:pt x="69031" y="111596"/>
                      <a:pt x="71234" y="108341"/>
                      <a:pt x="73440" y="105083"/>
                    </a:cubicBezTo>
                    <a:cubicBezTo>
                      <a:pt x="53175" y="91641"/>
                      <a:pt x="28664" y="86265"/>
                      <a:pt x="4627" y="89844"/>
                    </a:cubicBezTo>
                    <a:cubicBezTo>
                      <a:pt x="1294" y="90341"/>
                      <a:pt x="-228" y="93628"/>
                      <a:pt x="28" y="96643"/>
                    </a:cubicBezTo>
                    <a:cubicBezTo>
                      <a:pt x="2562" y="126626"/>
                      <a:pt x="25396" y="153304"/>
                      <a:pt x="53938" y="162105"/>
                    </a:cubicBezTo>
                    <a:cubicBezTo>
                      <a:pt x="61900" y="164560"/>
                      <a:pt x="69533" y="164665"/>
                      <a:pt x="77719" y="165326"/>
                    </a:cubicBezTo>
                    <a:cubicBezTo>
                      <a:pt x="82502" y="165712"/>
                      <a:pt x="85569" y="168135"/>
                      <a:pt x="88983" y="171311"/>
                    </a:cubicBezTo>
                    <a:cubicBezTo>
                      <a:pt x="93114" y="175153"/>
                      <a:pt x="97185" y="179063"/>
                      <a:pt x="101281" y="182944"/>
                    </a:cubicBezTo>
                    <a:cubicBezTo>
                      <a:pt x="117207" y="198036"/>
                      <a:pt x="132993" y="213275"/>
                      <a:pt x="148681" y="228616"/>
                    </a:cubicBezTo>
                    <a:cubicBezTo>
                      <a:pt x="166645" y="246179"/>
                      <a:pt x="184404" y="263894"/>
                      <a:pt x="202976" y="280812"/>
                    </a:cubicBezTo>
                    <a:cubicBezTo>
                      <a:pt x="206908" y="284392"/>
                      <a:pt x="213227" y="279466"/>
                      <a:pt x="209454" y="275287"/>
                    </a:cubicBezTo>
                    <a:lnTo>
                      <a:pt x="209454" y="275287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任意多边形: 形状 176" descr="78739c13-270b-4d63-9c0b-50d591efe45f">
                <a:extLst>
                  <a:ext uri="{FF2B5EF4-FFF2-40B4-BE49-F238E27FC236}">
                    <a16:creationId id="{E3D77409-FD2F-46C6-A26E-162E048F2941}"/>
                  </a:ext>
                </a:extLst>
              </p:cNvPr>
              <p:cNvSpPr/>
              <p:nvPr/>
            </p:nvSpPr>
            <p:spPr>
              <a:xfrm>
                <a:off x="4861268" y="2053168"/>
                <a:ext cx="145149" cy="279163"/>
              </a:xfrm>
              <a:custGeom>
                <a:avLst/>
                <a:gdLst>
                  <a:gd name="connsiteX0" fmla="*/ 165175 w 255110"/>
                  <a:gd name="connsiteY0" fmla="*/ 70925 h 490651"/>
                  <a:gd name="connsiteX1" fmla="*/ 190107 w 255110"/>
                  <a:gd name="connsiteY1" fmla="*/ 145707 h 490651"/>
                  <a:gd name="connsiteX2" fmla="*/ 193772 w 255110"/>
                  <a:gd name="connsiteY2" fmla="*/ 298625 h 490651"/>
                  <a:gd name="connsiteX3" fmla="*/ 255110 w 255110"/>
                  <a:gd name="connsiteY3" fmla="*/ 433938 h 490651"/>
                  <a:gd name="connsiteX4" fmla="*/ 139823 w 255110"/>
                  <a:gd name="connsiteY4" fmla="*/ 490651 h 490651"/>
                  <a:gd name="connsiteX5" fmla="*/ 53362 w 255110"/>
                  <a:gd name="connsiteY5" fmla="*/ 426479 h 490651"/>
                  <a:gd name="connsiteX6" fmla="*/ 0 w 255110"/>
                  <a:gd name="connsiteY6" fmla="*/ 415030 h 490651"/>
                  <a:gd name="connsiteX7" fmla="*/ 15359 w 255110"/>
                  <a:gd name="connsiteY7" fmla="*/ 399757 h 490651"/>
                  <a:gd name="connsiteX8" fmla="*/ 18524 w 255110"/>
                  <a:gd name="connsiteY8" fmla="*/ 0 h 490651"/>
                  <a:gd name="connsiteX9" fmla="*/ 81526 w 255110"/>
                  <a:gd name="connsiteY9" fmla="*/ 15963 h 490651"/>
                  <a:gd name="connsiteX10" fmla="*/ 165175 w 255110"/>
                  <a:gd name="connsiteY10" fmla="*/ 70925 h 490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490651" w="255110">
                    <a:moveTo>
                      <a:pt x="165175" y="70925"/>
                    </a:moveTo>
                    <a:cubicBezTo>
                      <a:pt x="180571" y="92581"/>
                      <a:pt x="187143" y="119313"/>
                      <a:pt x="190107" y="145707"/>
                    </a:cubicBezTo>
                    <a:cubicBezTo>
                      <a:pt x="195905" y="196397"/>
                      <a:pt x="189738" y="247759"/>
                      <a:pt x="193772" y="298625"/>
                    </a:cubicBezTo>
                    <a:cubicBezTo>
                      <a:pt x="197910" y="349470"/>
                      <a:pt x="214642" y="402901"/>
                      <a:pt x="255110" y="433938"/>
                    </a:cubicBezTo>
                    <a:lnTo>
                      <a:pt x="139823" y="490651"/>
                    </a:lnTo>
                    <a:cubicBezTo>
                      <a:pt x="114235" y="465025"/>
                      <a:pt x="87137" y="439470"/>
                      <a:pt x="53362" y="426479"/>
                    </a:cubicBezTo>
                    <a:cubicBezTo>
                      <a:pt x="36223" y="419815"/>
                      <a:pt x="18262" y="416795"/>
                      <a:pt x="0" y="415030"/>
                    </a:cubicBezTo>
                    <a:cubicBezTo>
                      <a:pt x="4924" y="410049"/>
                      <a:pt x="10037" y="404924"/>
                      <a:pt x="15359" y="399757"/>
                    </a:cubicBezTo>
                    <a:cubicBezTo>
                      <a:pt x="192535" y="228369"/>
                      <a:pt x="93716" y="76366"/>
                      <a:pt x="18524" y="0"/>
                    </a:cubicBezTo>
                    <a:cubicBezTo>
                      <a:pt x="39964" y="3274"/>
                      <a:pt x="61075" y="8792"/>
                      <a:pt x="81526" y="15963"/>
                    </a:cubicBezTo>
                    <a:cubicBezTo>
                      <a:pt x="113526" y="27117"/>
                      <a:pt x="145474" y="43347"/>
                      <a:pt x="165175" y="70925"/>
                    </a:cubicBezTo>
                    <a:close/>
                  </a:path>
                </a:pathLst>
              </a:custGeom>
              <a:solidFill>
                <a:srgbClr val="FFB93E">
                  <a:alpha val="31000"/>
                </a:srgbClr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任意多边形: 形状 177" descr="4010b65b-bdd5-473c-a83d-802756857565">
                <a:extLst>
                  <a:ext uri="{FF2B5EF4-FFF2-40B4-BE49-F238E27FC236}">
                    <a16:creationId id="{92DDACA1-F1BB-3774-59F4-D8C410085837}"/>
                  </a:ext>
                </a:extLst>
              </p:cNvPr>
              <p:cNvSpPr/>
              <p:nvPr/>
            </p:nvSpPr>
            <p:spPr>
              <a:xfrm>
                <a:off x="4920300" y="2270528"/>
                <a:ext cx="139625" cy="143063"/>
              </a:xfrm>
              <a:custGeom>
                <a:avLst/>
                <a:gdLst>
                  <a:gd name="connsiteX0" fmla="*/ 158280 w 245402"/>
                  <a:gd name="connsiteY0" fmla="*/ 3346 h 251445"/>
                  <a:gd name="connsiteX1" fmla="*/ 161013 w 245402"/>
                  <a:gd name="connsiteY1" fmla="*/ 5378 h 251445"/>
                  <a:gd name="connsiteX2" fmla="*/ 158040 w 245402"/>
                  <a:gd name="connsiteY2" fmla="*/ 53238 h 251445"/>
                  <a:gd name="connsiteX3" fmla="*/ 181755 w 245402"/>
                  <a:gd name="connsiteY3" fmla="*/ 40331 h 251445"/>
                  <a:gd name="connsiteX4" fmla="*/ 195139 w 245402"/>
                  <a:gd name="connsiteY4" fmla="*/ 40527 h 251445"/>
                  <a:gd name="connsiteX5" fmla="*/ 206397 w 245402"/>
                  <a:gd name="connsiteY5" fmla="*/ 47781 h 251445"/>
                  <a:gd name="connsiteX6" fmla="*/ 211506 w 245402"/>
                  <a:gd name="connsiteY6" fmla="*/ 64391 h 251445"/>
                  <a:gd name="connsiteX7" fmla="*/ 201558 w 245402"/>
                  <a:gd name="connsiteY7" fmla="*/ 107439 h 251445"/>
                  <a:gd name="connsiteX8" fmla="*/ 202680 w 245402"/>
                  <a:gd name="connsiteY8" fmla="*/ 105914 h 251445"/>
                  <a:gd name="connsiteX9" fmla="*/ 231478 w 245402"/>
                  <a:gd name="connsiteY9" fmla="*/ 101561 h 251445"/>
                  <a:gd name="connsiteX10" fmla="*/ 235130 w 245402"/>
                  <a:gd name="connsiteY10" fmla="*/ 104126 h 251445"/>
                  <a:gd name="connsiteX11" fmla="*/ 244137 w 245402"/>
                  <a:gd name="connsiteY11" fmla="*/ 139543 h 251445"/>
                  <a:gd name="connsiteX12" fmla="*/ 225047 w 245402"/>
                  <a:gd name="connsiteY12" fmla="*/ 172478 h 251445"/>
                  <a:gd name="connsiteX13" fmla="*/ 136096 w 245402"/>
                  <a:gd name="connsiteY13" fmla="*/ 243723 h 251445"/>
                  <a:gd name="connsiteX14" fmla="*/ 103425 w 245402"/>
                  <a:gd name="connsiteY14" fmla="*/ 250296 h 251445"/>
                  <a:gd name="connsiteX15" fmla="*/ 85804 w 245402"/>
                  <a:gd name="connsiteY15" fmla="*/ 231521 h 251445"/>
                  <a:gd name="connsiteX16" fmla="*/ 84496 w 245402"/>
                  <a:gd name="connsiteY16" fmla="*/ 226162 h 251445"/>
                  <a:gd name="connsiteX17" fmla="*/ 90568 w 245402"/>
                  <a:gd name="connsiteY17" fmla="*/ 194922 h 251445"/>
                  <a:gd name="connsiteX18" fmla="*/ 42320 w 245402"/>
                  <a:gd name="connsiteY18" fmla="*/ 202646 h 251445"/>
                  <a:gd name="connsiteX19" fmla="*/ 33146 w 245402"/>
                  <a:gd name="connsiteY19" fmla="*/ 185293 h 251445"/>
                  <a:gd name="connsiteX20" fmla="*/ 39764 w 245402"/>
                  <a:gd name="connsiteY20" fmla="*/ 150678 h 251445"/>
                  <a:gd name="connsiteX21" fmla="*/ 4473 w 245402"/>
                  <a:gd name="connsiteY21" fmla="*/ 156940 h 251445"/>
                  <a:gd name="connsiteX22" fmla="*/ 358 w 245402"/>
                  <a:gd name="connsiteY22" fmla="*/ 148036 h 251445"/>
                  <a:gd name="connsiteX23" fmla="*/ 932 w 245402"/>
                  <a:gd name="connsiteY23" fmla="*/ 134905 h 251445"/>
                  <a:gd name="connsiteX24" fmla="*/ 8288 w 245402"/>
                  <a:gd name="connsiteY24" fmla="*/ 111750 h 251445"/>
                  <a:gd name="connsiteX25" fmla="*/ 125798 w 245402"/>
                  <a:gd name="connsiteY25" fmla="*/ 3565 h 251445"/>
                  <a:gd name="connsiteX26" fmla="*/ 158280 w 245402"/>
                  <a:gd name="connsiteY26" fmla="*/ 3346 h 251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h="251445" w="245402">
                    <a:moveTo>
                      <a:pt x="158280" y="3346"/>
                    </a:moveTo>
                    <a:cubicBezTo>
                      <a:pt x="159219" y="3981"/>
                      <a:pt x="160158" y="4617"/>
                      <a:pt x="161013" y="5378"/>
                    </a:cubicBezTo>
                    <a:cubicBezTo>
                      <a:pt x="174153" y="16737"/>
                      <a:pt x="166726" y="38107"/>
                      <a:pt x="158040" y="53238"/>
                    </a:cubicBezTo>
                    <a:cubicBezTo>
                      <a:pt x="165171" y="47559"/>
                      <a:pt x="172864" y="42263"/>
                      <a:pt x="181755" y="40331"/>
                    </a:cubicBezTo>
                    <a:cubicBezTo>
                      <a:pt x="186085" y="39332"/>
                      <a:pt x="190784" y="39407"/>
                      <a:pt x="195139" y="40527"/>
                    </a:cubicBezTo>
                    <a:cubicBezTo>
                      <a:pt x="199517" y="41753"/>
                      <a:pt x="203570" y="44133"/>
                      <a:pt x="206397" y="47781"/>
                    </a:cubicBezTo>
                    <a:cubicBezTo>
                      <a:pt x="210016" y="52422"/>
                      <a:pt x="211192" y="58514"/>
                      <a:pt x="211506" y="64391"/>
                    </a:cubicBezTo>
                    <a:cubicBezTo>
                      <a:pt x="212535" y="79337"/>
                      <a:pt x="209031" y="94505"/>
                      <a:pt x="201558" y="107439"/>
                    </a:cubicBezTo>
                    <a:cubicBezTo>
                      <a:pt x="201958" y="106979"/>
                      <a:pt x="202299" y="106478"/>
                      <a:pt x="202680" y="105914"/>
                    </a:cubicBezTo>
                    <a:cubicBezTo>
                      <a:pt x="209033" y="97609"/>
                      <a:pt x="222155" y="96438"/>
                      <a:pt x="231478" y="101561"/>
                    </a:cubicBezTo>
                    <a:cubicBezTo>
                      <a:pt x="232752" y="102243"/>
                      <a:pt x="233962" y="103152"/>
                      <a:pt x="235130" y="104126"/>
                    </a:cubicBezTo>
                    <a:cubicBezTo>
                      <a:pt x="244766" y="112564"/>
                      <a:pt x="247246" y="127121"/>
                      <a:pt x="244137" y="139543"/>
                    </a:cubicBezTo>
                    <a:cubicBezTo>
                      <a:pt x="241030" y="151963"/>
                      <a:pt x="233278" y="162611"/>
                      <a:pt x="225047" y="172478"/>
                    </a:cubicBezTo>
                    <a:cubicBezTo>
                      <a:pt x="200442" y="201682"/>
                      <a:pt x="170061" y="226062"/>
                      <a:pt x="136096" y="243723"/>
                    </a:cubicBezTo>
                    <a:cubicBezTo>
                      <a:pt x="125990" y="248942"/>
                      <a:pt x="114270" y="253706"/>
                      <a:pt x="103425" y="250296"/>
                    </a:cubicBezTo>
                    <a:cubicBezTo>
                      <a:pt x="94885" y="247529"/>
                      <a:pt x="88600" y="240079"/>
                      <a:pt x="85804" y="231521"/>
                    </a:cubicBezTo>
                    <a:cubicBezTo>
                      <a:pt x="85187" y="229733"/>
                      <a:pt x="84736" y="227968"/>
                      <a:pt x="84496" y="226162"/>
                    </a:cubicBezTo>
                    <a:cubicBezTo>
                      <a:pt x="82871" y="215473"/>
                      <a:pt x="85948" y="204582"/>
                      <a:pt x="90568" y="194922"/>
                    </a:cubicBezTo>
                    <a:cubicBezTo>
                      <a:pt x="75775" y="204093"/>
                      <a:pt x="56116" y="213168"/>
                      <a:pt x="42320" y="202646"/>
                    </a:cubicBezTo>
                    <a:cubicBezTo>
                      <a:pt x="36579" y="198305"/>
                      <a:pt x="33873" y="192181"/>
                      <a:pt x="33146" y="185293"/>
                    </a:cubicBezTo>
                    <a:cubicBezTo>
                      <a:pt x="31837" y="174268"/>
                      <a:pt x="35556" y="161349"/>
                      <a:pt x="39764" y="150678"/>
                    </a:cubicBezTo>
                    <a:cubicBezTo>
                      <a:pt x="29470" y="158874"/>
                      <a:pt x="13555" y="166463"/>
                      <a:pt x="4473" y="156940"/>
                    </a:cubicBezTo>
                    <a:cubicBezTo>
                      <a:pt x="2139" y="154448"/>
                      <a:pt x="840" y="151376"/>
                      <a:pt x="358" y="148036"/>
                    </a:cubicBezTo>
                    <a:cubicBezTo>
                      <a:pt x="-346" y="143814"/>
                      <a:pt x="64" y="139159"/>
                      <a:pt x="932" y="134905"/>
                    </a:cubicBezTo>
                    <a:cubicBezTo>
                      <a:pt x="2498" y="126922"/>
                      <a:pt x="5028" y="119134"/>
                      <a:pt x="8288" y="111750"/>
                    </a:cubicBezTo>
                    <a:cubicBezTo>
                      <a:pt x="24403" y="59995"/>
                      <a:pt x="73268" y="20719"/>
                      <a:pt x="125798" y="3565"/>
                    </a:cubicBezTo>
                    <a:cubicBezTo>
                      <a:pt x="136354" y="109"/>
                      <a:pt x="149086" y="-2237"/>
                      <a:pt x="158280" y="3346"/>
                    </a:cubicBezTo>
                    <a:close/>
                  </a:path>
                </a:pathLst>
              </a:custGeom>
              <a:solidFill>
                <a:srgbClr val="CEC5B6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9" name="任意多边形: 形状 178" descr="b27cb519-dd4b-4c81-b4b6-3ac422c78b9b">
                <a:extLst>
                  <a:ext uri="{FF2B5EF4-FFF2-40B4-BE49-F238E27FC236}">
                    <a16:creationId id="{DB143CF7-5798-130B-E728-5760D64CDEBB}"/>
                  </a:ext>
                </a:extLst>
              </p:cNvPr>
              <p:cNvSpPr/>
              <p:nvPr/>
            </p:nvSpPr>
            <p:spPr>
              <a:xfrm>
                <a:off x="4920503" y="2272432"/>
                <a:ext cx="95466" cy="89909"/>
              </a:xfrm>
              <a:custGeom>
                <a:avLst/>
                <a:gdLst>
                  <a:gd name="connsiteX0" fmla="*/ 157922 w 167789"/>
                  <a:gd name="connsiteY0" fmla="*/ 0 h 158022"/>
                  <a:gd name="connsiteX1" fmla="*/ 160655 w 167789"/>
                  <a:gd name="connsiteY1" fmla="*/ 2032 h 158022"/>
                  <a:gd name="connsiteX2" fmla="*/ 157682 w 167789"/>
                  <a:gd name="connsiteY2" fmla="*/ 49892 h 158022"/>
                  <a:gd name="connsiteX3" fmla="*/ 39406 w 167789"/>
                  <a:gd name="connsiteY3" fmla="*/ 147331 h 158022"/>
                  <a:gd name="connsiteX4" fmla="*/ 4114 w 167789"/>
                  <a:gd name="connsiteY4" fmla="*/ 153592 h 158022"/>
                  <a:gd name="connsiteX5" fmla="*/ 0 w 167789"/>
                  <a:gd name="connsiteY5" fmla="*/ 144688 h 158022"/>
                  <a:gd name="connsiteX6" fmla="*/ 7898 w 167789"/>
                  <a:gd name="connsiteY6" fmla="*/ 146380 h 158022"/>
                  <a:gd name="connsiteX7" fmla="*/ 157922 w 167789"/>
                  <a:gd name="connsiteY7" fmla="*/ 0 h 158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58022" w="167789">
                    <a:moveTo>
                      <a:pt x="157922" y="0"/>
                    </a:moveTo>
                    <a:cubicBezTo>
                      <a:pt x="158860" y="636"/>
                      <a:pt x="159800" y="1271"/>
                      <a:pt x="160655" y="2032"/>
                    </a:cubicBezTo>
                    <a:cubicBezTo>
                      <a:pt x="173795" y="13391"/>
                      <a:pt x="166368" y="34761"/>
                      <a:pt x="157682" y="49892"/>
                    </a:cubicBezTo>
                    <a:cubicBezTo>
                      <a:pt x="122785" y="92958"/>
                      <a:pt x="39406" y="147331"/>
                      <a:pt x="39406" y="147331"/>
                    </a:cubicBezTo>
                    <a:cubicBezTo>
                      <a:pt x="29112" y="155526"/>
                      <a:pt x="13197" y="163115"/>
                      <a:pt x="4114" y="153592"/>
                    </a:cubicBezTo>
                    <a:cubicBezTo>
                      <a:pt x="1780" y="151100"/>
                      <a:pt x="482" y="148028"/>
                      <a:pt x="0" y="144688"/>
                    </a:cubicBezTo>
                    <a:cubicBezTo>
                      <a:pt x="2029" y="145605"/>
                      <a:pt x="4647" y="146190"/>
                      <a:pt x="7898" y="146380"/>
                    </a:cubicBezTo>
                    <a:cubicBezTo>
                      <a:pt x="28015" y="147292"/>
                      <a:pt x="124333" y="72174"/>
                      <a:pt x="157922" y="0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任意多边形: 形状 179" descr="b77f9313-bb7d-49e0-b21e-ac37b70349ab">
                <a:extLst>
                  <a:ext uri="{FF2B5EF4-FFF2-40B4-BE49-F238E27FC236}">
                    <a16:creationId id="{248D4C76-C25F-926E-C1C0-B10336FB48DC}"/>
                  </a:ext>
                </a:extLst>
              </p:cNvPr>
              <p:cNvSpPr/>
              <p:nvPr/>
            </p:nvSpPr>
            <p:spPr>
              <a:xfrm>
                <a:off x="4939158" y="2293588"/>
                <a:ext cx="101580" cy="94923"/>
              </a:xfrm>
              <a:custGeom>
                <a:avLst/>
                <a:gdLst>
                  <a:gd name="connsiteX0" fmla="*/ 173249 w 178534"/>
                  <a:gd name="connsiteY0" fmla="*/ 7251 h 166834"/>
                  <a:gd name="connsiteX1" fmla="*/ 178358 w 178534"/>
                  <a:gd name="connsiteY1" fmla="*/ 23862 h 166834"/>
                  <a:gd name="connsiteX2" fmla="*/ 168409 w 178534"/>
                  <a:gd name="connsiteY2" fmla="*/ 66909 h 166834"/>
                  <a:gd name="connsiteX3" fmla="*/ 57422 w 178534"/>
                  <a:gd name="connsiteY3" fmla="*/ 154390 h 166834"/>
                  <a:gd name="connsiteX4" fmla="*/ 9174 w 178534"/>
                  <a:gd name="connsiteY4" fmla="*/ 162114 h 166834"/>
                  <a:gd name="connsiteX5" fmla="*/ 0 w 178534"/>
                  <a:gd name="connsiteY5" fmla="*/ 144761 h 166834"/>
                  <a:gd name="connsiteX6" fmla="*/ 161950 w 178534"/>
                  <a:gd name="connsiteY6" fmla="*/ 62 h 166834"/>
                  <a:gd name="connsiteX7" fmla="*/ 161993 w 178534"/>
                  <a:gd name="connsiteY7" fmla="*/ 0 h 166834"/>
                  <a:gd name="connsiteX8" fmla="*/ 173249 w 178534"/>
                  <a:gd name="connsiteY8" fmla="*/ 7251 h 16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66834" w="178534">
                    <a:moveTo>
                      <a:pt x="173249" y="7251"/>
                    </a:moveTo>
                    <a:cubicBezTo>
                      <a:pt x="176868" y="11892"/>
                      <a:pt x="178043" y="17984"/>
                      <a:pt x="178358" y="23862"/>
                    </a:cubicBezTo>
                    <a:cubicBezTo>
                      <a:pt x="179387" y="38807"/>
                      <a:pt x="175882" y="53975"/>
                      <a:pt x="168409" y="66909"/>
                    </a:cubicBezTo>
                    <a:cubicBezTo>
                      <a:pt x="151297" y="86932"/>
                      <a:pt x="83867" y="156209"/>
                      <a:pt x="57422" y="154390"/>
                    </a:cubicBezTo>
                    <a:cubicBezTo>
                      <a:pt x="42629" y="163561"/>
                      <a:pt x="22971" y="172637"/>
                      <a:pt x="9174" y="162114"/>
                    </a:cubicBezTo>
                    <a:cubicBezTo>
                      <a:pt x="3433" y="157773"/>
                      <a:pt x="727" y="151649"/>
                      <a:pt x="0" y="144761"/>
                    </a:cubicBezTo>
                    <a:cubicBezTo>
                      <a:pt x="0" y="144761"/>
                      <a:pt x="91886" y="140445"/>
                      <a:pt x="161950" y="62"/>
                    </a:cubicBezTo>
                    <a:lnTo>
                      <a:pt x="161993" y="0"/>
                    </a:lnTo>
                    <a:cubicBezTo>
                      <a:pt x="166369" y="1223"/>
                      <a:pt x="170424" y="3603"/>
                      <a:pt x="173249" y="7251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1" name="任意多边形: 形状 180" descr="258efd78-59b4-4030-857e-83bd204cc8b3">
                <a:extLst>
                  <a:ext uri="{FF2B5EF4-FFF2-40B4-BE49-F238E27FC236}">
                    <a16:creationId id="{FD4249EE-AC34-3EFC-066F-DB02A176BDDD}"/>
                  </a:ext>
                </a:extLst>
              </p:cNvPr>
              <p:cNvSpPr/>
              <p:nvPr/>
            </p:nvSpPr>
            <p:spPr>
              <a:xfrm>
                <a:off x="4955452" y="2312257"/>
                <a:ext cx="38104" cy="36368"/>
              </a:xfrm>
              <a:custGeom>
                <a:avLst/>
                <a:gdLst>
                  <a:gd name="connsiteX0" fmla="*/ 63500 w 66971"/>
                  <a:gd name="connsiteY0" fmla="*/ 688 h 63920"/>
                  <a:gd name="connsiteX1" fmla="*/ 48628 w 66971"/>
                  <a:gd name="connsiteY1" fmla="*/ 16811 h 63920"/>
                  <a:gd name="connsiteX2" fmla="*/ 33437 w 66971"/>
                  <a:gd name="connsiteY2" fmla="*/ 31867 h 63920"/>
                  <a:gd name="connsiteX3" fmla="*/ 16836 w 66971"/>
                  <a:gd name="connsiteY3" fmla="*/ 45494 h 63920"/>
                  <a:gd name="connsiteX4" fmla="*/ 8094 w 66971"/>
                  <a:gd name="connsiteY4" fmla="*/ 51737 h 63920"/>
                  <a:gd name="connsiteX5" fmla="*/ 605 w 66971"/>
                  <a:gd name="connsiteY5" fmla="*/ 58524 h 63920"/>
                  <a:gd name="connsiteX6" fmla="*/ 3715 w 66971"/>
                  <a:gd name="connsiteY6" fmla="*/ 63917 h 63920"/>
                  <a:gd name="connsiteX7" fmla="*/ 23065 w 66971"/>
                  <a:gd name="connsiteY7" fmla="*/ 53751 h 63920"/>
                  <a:gd name="connsiteX8" fmla="*/ 40597 w 66971"/>
                  <a:gd name="connsiteY8" fmla="*/ 38828 h 63920"/>
                  <a:gd name="connsiteX9" fmla="*/ 55604 w 66971"/>
                  <a:gd name="connsiteY9" fmla="*/ 21713 h 63920"/>
                  <a:gd name="connsiteX10" fmla="*/ 66748 w 66971"/>
                  <a:gd name="connsiteY10" fmla="*/ 2556 h 63920"/>
                  <a:gd name="connsiteX11" fmla="*/ 63500 w 66971"/>
                  <a:gd name="connsiteY11" fmla="*/ 688 h 63920"/>
                  <a:gd name="connsiteX12" fmla="*/ 63500 w 66971"/>
                  <a:gd name="connsiteY12" fmla="*/ 688 h 63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63920" w="66971">
                    <a:moveTo>
                      <a:pt x="63500" y="688"/>
                    </a:moveTo>
                    <a:cubicBezTo>
                      <a:pt x="59035" y="6634"/>
                      <a:pt x="53899" y="11606"/>
                      <a:pt x="48628" y="16811"/>
                    </a:cubicBezTo>
                    <a:cubicBezTo>
                      <a:pt x="43548" y="21827"/>
                      <a:pt x="38688" y="27019"/>
                      <a:pt x="33437" y="31867"/>
                    </a:cubicBezTo>
                    <a:cubicBezTo>
                      <a:pt x="28163" y="36734"/>
                      <a:pt x="22597" y="41224"/>
                      <a:pt x="16836" y="45494"/>
                    </a:cubicBezTo>
                    <a:cubicBezTo>
                      <a:pt x="13960" y="47624"/>
                      <a:pt x="10947" y="49579"/>
                      <a:pt x="8094" y="51737"/>
                    </a:cubicBezTo>
                    <a:cubicBezTo>
                      <a:pt x="5520" y="53685"/>
                      <a:pt x="2291" y="55758"/>
                      <a:pt x="605" y="58524"/>
                    </a:cubicBezTo>
                    <a:cubicBezTo>
                      <a:pt x="-961" y="61096"/>
                      <a:pt x="668" y="64029"/>
                      <a:pt x="3715" y="63917"/>
                    </a:cubicBezTo>
                    <a:cubicBezTo>
                      <a:pt x="10460" y="63670"/>
                      <a:pt x="17794" y="57628"/>
                      <a:pt x="23065" y="53751"/>
                    </a:cubicBezTo>
                    <a:cubicBezTo>
                      <a:pt x="29239" y="49209"/>
                      <a:pt x="35087" y="44150"/>
                      <a:pt x="40597" y="38828"/>
                    </a:cubicBezTo>
                    <a:cubicBezTo>
                      <a:pt x="45996" y="33611"/>
                      <a:pt x="51407" y="27951"/>
                      <a:pt x="55604" y="21713"/>
                    </a:cubicBezTo>
                    <a:cubicBezTo>
                      <a:pt x="59710" y="15612"/>
                      <a:pt x="63118" y="8948"/>
                      <a:pt x="66748" y="2556"/>
                    </a:cubicBezTo>
                    <a:cubicBezTo>
                      <a:pt x="67819" y="677"/>
                      <a:pt x="64750" y="-980"/>
                      <a:pt x="63500" y="688"/>
                    </a:cubicBezTo>
                    <a:lnTo>
                      <a:pt x="63500" y="688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2" name="任意多边形: 形状 181" descr="1b492aa8-1dcd-4f60-b08d-cdd434de6af7">
                <a:extLst>
                  <a:ext uri="{FF2B5EF4-FFF2-40B4-BE49-F238E27FC236}">
                    <a16:creationId id="{01232570-5940-5C8A-5582-6CC3EE5B1216}"/>
                  </a:ext>
                </a:extLst>
              </p:cNvPr>
              <p:cNvSpPr/>
              <p:nvPr/>
            </p:nvSpPr>
            <p:spPr>
              <a:xfrm>
                <a:off x="4986169" y="2346836"/>
                <a:ext cx="29936" cy="28377"/>
              </a:xfrm>
              <a:custGeom>
                <a:avLst/>
                <a:gdLst>
                  <a:gd name="connsiteX0" fmla="*/ 45429 w 52614"/>
                  <a:gd name="connsiteY0" fmla="*/ 1929 h 49875"/>
                  <a:gd name="connsiteX1" fmla="*/ 24717 w 52614"/>
                  <a:gd name="connsiteY1" fmla="*/ 26700 h 49875"/>
                  <a:gd name="connsiteX2" fmla="*/ 12362 w 52614"/>
                  <a:gd name="connsiteY2" fmla="*/ 36806 h 49875"/>
                  <a:gd name="connsiteX3" fmla="*/ 348 w 52614"/>
                  <a:gd name="connsiteY3" fmla="*/ 46617 h 49875"/>
                  <a:gd name="connsiteX4" fmla="*/ 2340 w 52614"/>
                  <a:gd name="connsiteY4" fmla="*/ 49848 h 49875"/>
                  <a:gd name="connsiteX5" fmla="*/ 17777 w 52614"/>
                  <a:gd name="connsiteY5" fmla="*/ 44396 h 49875"/>
                  <a:gd name="connsiteX6" fmla="*/ 31968 w 52614"/>
                  <a:gd name="connsiteY6" fmla="*/ 33681 h 49875"/>
                  <a:gd name="connsiteX7" fmla="*/ 52182 w 52614"/>
                  <a:gd name="connsiteY7" fmla="*/ 5595 h 49875"/>
                  <a:gd name="connsiteX8" fmla="*/ 45429 w 52614"/>
                  <a:gd name="connsiteY8" fmla="*/ 1929 h 49875"/>
                  <a:gd name="connsiteX9" fmla="*/ 45429 w 52614"/>
                  <a:gd name="connsiteY9" fmla="*/ 1929 h 4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49875" w="52614">
                    <a:moveTo>
                      <a:pt x="45429" y="1929"/>
                    </a:moveTo>
                    <a:cubicBezTo>
                      <a:pt x="39862" y="11127"/>
                      <a:pt x="32701" y="19503"/>
                      <a:pt x="24717" y="26700"/>
                    </a:cubicBezTo>
                    <a:cubicBezTo>
                      <a:pt x="20754" y="30275"/>
                      <a:pt x="16538" y="33491"/>
                      <a:pt x="12362" y="36806"/>
                    </a:cubicBezTo>
                    <a:cubicBezTo>
                      <a:pt x="8447" y="39910"/>
                      <a:pt x="3302" y="42537"/>
                      <a:pt x="348" y="46617"/>
                    </a:cubicBezTo>
                    <a:cubicBezTo>
                      <a:pt x="-730" y="48110"/>
                      <a:pt x="911" y="49745"/>
                      <a:pt x="2340" y="49848"/>
                    </a:cubicBezTo>
                    <a:cubicBezTo>
                      <a:pt x="7518" y="50220"/>
                      <a:pt x="13347" y="46753"/>
                      <a:pt x="17777" y="44396"/>
                    </a:cubicBezTo>
                    <a:cubicBezTo>
                      <a:pt x="22946" y="41646"/>
                      <a:pt x="27730" y="37698"/>
                      <a:pt x="31968" y="33681"/>
                    </a:cubicBezTo>
                    <a:cubicBezTo>
                      <a:pt x="40457" y="25637"/>
                      <a:pt x="47139" y="16127"/>
                      <a:pt x="52182" y="5595"/>
                    </a:cubicBezTo>
                    <a:cubicBezTo>
                      <a:pt x="54317" y="1137"/>
                      <a:pt x="47998" y="-2314"/>
                      <a:pt x="45429" y="1929"/>
                    </a:cubicBezTo>
                    <a:lnTo>
                      <a:pt x="45429" y="1929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3" name="任意多边形: 形状 182" descr="dd394f17-9090-4568-9673-41b66d5156af">
                <a:extLst>
                  <a:ext uri="{FF2B5EF4-FFF2-40B4-BE49-F238E27FC236}">
                    <a16:creationId id="{A91283B2-A184-B33F-5158-CB931EA966B7}"/>
                  </a:ext>
                </a:extLst>
              </p:cNvPr>
              <p:cNvSpPr/>
              <p:nvPr/>
            </p:nvSpPr>
            <p:spPr>
              <a:xfrm>
                <a:off x="4969118" y="2328313"/>
                <a:ext cx="90805" cy="85279"/>
              </a:xfrm>
              <a:custGeom>
                <a:avLst/>
                <a:gdLst>
                  <a:gd name="connsiteX0" fmla="*/ 145673 w 159597"/>
                  <a:gd name="connsiteY0" fmla="*/ 0 h 149884"/>
                  <a:gd name="connsiteX1" fmla="*/ 149326 w 159597"/>
                  <a:gd name="connsiteY1" fmla="*/ 2565 h 149884"/>
                  <a:gd name="connsiteX2" fmla="*/ 158332 w 159597"/>
                  <a:gd name="connsiteY2" fmla="*/ 37982 h 149884"/>
                  <a:gd name="connsiteX3" fmla="*/ 139243 w 159597"/>
                  <a:gd name="connsiteY3" fmla="*/ 70917 h 149884"/>
                  <a:gd name="connsiteX4" fmla="*/ 50292 w 159597"/>
                  <a:gd name="connsiteY4" fmla="*/ 142162 h 149884"/>
                  <a:gd name="connsiteX5" fmla="*/ 17621 w 159597"/>
                  <a:gd name="connsiteY5" fmla="*/ 148734 h 149884"/>
                  <a:gd name="connsiteX6" fmla="*/ 0 w 159597"/>
                  <a:gd name="connsiteY6" fmla="*/ 129959 h 149884"/>
                  <a:gd name="connsiteX7" fmla="*/ 145673 w 159597"/>
                  <a:gd name="connsiteY7" fmla="*/ 0 h 14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49884" w="159597">
                    <a:moveTo>
                      <a:pt x="145673" y="0"/>
                    </a:moveTo>
                    <a:cubicBezTo>
                      <a:pt x="146948" y="681"/>
                      <a:pt x="148158" y="1591"/>
                      <a:pt x="149326" y="2565"/>
                    </a:cubicBezTo>
                    <a:cubicBezTo>
                      <a:pt x="158962" y="11003"/>
                      <a:pt x="161442" y="25560"/>
                      <a:pt x="158332" y="37982"/>
                    </a:cubicBezTo>
                    <a:cubicBezTo>
                      <a:pt x="155226" y="50402"/>
                      <a:pt x="147474" y="61050"/>
                      <a:pt x="139243" y="70917"/>
                    </a:cubicBezTo>
                    <a:cubicBezTo>
                      <a:pt x="114638" y="100120"/>
                      <a:pt x="84257" y="124500"/>
                      <a:pt x="50292" y="142162"/>
                    </a:cubicBezTo>
                    <a:cubicBezTo>
                      <a:pt x="40186" y="147381"/>
                      <a:pt x="28466" y="152145"/>
                      <a:pt x="17621" y="148734"/>
                    </a:cubicBezTo>
                    <a:cubicBezTo>
                      <a:pt x="9079" y="145968"/>
                      <a:pt x="2796" y="138518"/>
                      <a:pt x="0" y="129959"/>
                    </a:cubicBezTo>
                    <a:cubicBezTo>
                      <a:pt x="26737" y="123387"/>
                      <a:pt x="106591" y="96222"/>
                      <a:pt x="145673" y="0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任意多边形: 形状 170" descr="8cd56671-fa28-4e51-bf36-93d8b55bd929">
                <a:extLst>
                  <a:ext uri="{FF2B5EF4-FFF2-40B4-BE49-F238E27FC236}">
                    <a16:creationId id="{D4570E97-47A9-8148-8849-239B80269188}"/>
                  </a:ext>
                </a:extLst>
              </p:cNvPr>
              <p:cNvSpPr/>
              <p:nvPr/>
            </p:nvSpPr>
            <p:spPr>
              <a:xfrm>
                <a:off x="4598704" y="2098765"/>
                <a:ext cx="112337" cy="29711"/>
              </a:xfrm>
              <a:custGeom>
                <a:avLst/>
                <a:gdLst>
                  <a:gd name="connsiteX0" fmla="*/ 10956 w 197441"/>
                  <a:gd name="connsiteY0" fmla="*/ 24614 h 52220"/>
                  <a:gd name="connsiteX1" fmla="*/ 110515 w 197441"/>
                  <a:gd name="connsiteY1" fmla="*/ 43784 h 52220"/>
                  <a:gd name="connsiteX2" fmla="*/ 192819 w 197441"/>
                  <a:gd name="connsiteY2" fmla="*/ 42696 h 52220"/>
                  <a:gd name="connsiteX3" fmla="*/ 189549 w 197441"/>
                  <a:gd name="connsiteY3" fmla="*/ 23594 h 52220"/>
                  <a:gd name="connsiteX4" fmla="*/ 144733 w 197441"/>
                  <a:gd name="connsiteY4" fmla="*/ 19667 h 52220"/>
                  <a:gd name="connsiteX5" fmla="*/ 95051 w 197441"/>
                  <a:gd name="connsiteY5" fmla="*/ 9579 h 52220"/>
                  <a:gd name="connsiteX6" fmla="*/ 7291 w 197441"/>
                  <a:gd name="connsiteY6" fmla="*/ 3761 h 52220"/>
                  <a:gd name="connsiteX7" fmla="*/ 10956 w 197441"/>
                  <a:gd name="connsiteY7" fmla="*/ 24614 h 52220"/>
                  <a:gd name="connsiteX8" fmla="*/ 10956 w 197441"/>
                  <a:gd name="connsiteY8" fmla="*/ 24614 h 5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52220" w="197441">
                    <a:moveTo>
                      <a:pt x="10956" y="24614"/>
                    </a:moveTo>
                    <a:cubicBezTo>
                      <a:pt x="46112" y="26283"/>
                      <a:pt x="76667" y="34745"/>
                      <a:pt x="110515" y="43784"/>
                    </a:cubicBezTo>
                    <a:cubicBezTo>
                      <a:pt x="136027" y="50597"/>
                      <a:pt x="169366" y="59251"/>
                      <a:pt x="192819" y="42696"/>
                    </a:cubicBezTo>
                    <a:cubicBezTo>
                      <a:pt x="200083" y="37569"/>
                      <a:pt x="198632" y="25739"/>
                      <a:pt x="189549" y="23594"/>
                    </a:cubicBezTo>
                    <a:cubicBezTo>
                      <a:pt x="175024" y="20165"/>
                      <a:pt x="159576" y="21457"/>
                      <a:pt x="144733" y="19667"/>
                    </a:cubicBezTo>
                    <a:cubicBezTo>
                      <a:pt x="127893" y="17637"/>
                      <a:pt x="111522" y="13488"/>
                      <a:pt x="95051" y="9579"/>
                    </a:cubicBezTo>
                    <a:cubicBezTo>
                      <a:pt x="66954" y="2908"/>
                      <a:pt x="35790" y="-4739"/>
                      <a:pt x="7291" y="3761"/>
                    </a:cubicBezTo>
                    <a:cubicBezTo>
                      <a:pt x="-4857" y="7389"/>
                      <a:pt x="-572" y="24068"/>
                      <a:pt x="10956" y="24614"/>
                    </a:cubicBezTo>
                    <a:lnTo>
                      <a:pt x="10956" y="24614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任意多边形: 形状 171" descr="d48b504b-a770-45b0-b603-9d5f472627f9">
                <a:extLst>
                  <a:ext uri="{FF2B5EF4-FFF2-40B4-BE49-F238E27FC236}">
                    <a16:creationId id="{34D51AF4-1C01-A0E4-9FF2-7B70221714CC}"/>
                  </a:ext>
                </a:extLst>
              </p:cNvPr>
              <p:cNvSpPr/>
              <p:nvPr/>
            </p:nvSpPr>
            <p:spPr>
              <a:xfrm>
                <a:off x="4615350" y="1984294"/>
                <a:ext cx="103592" cy="90631"/>
              </a:xfrm>
              <a:custGeom>
                <a:avLst/>
                <a:gdLst>
                  <a:gd name="connsiteX0" fmla="*/ 5361 w 182072"/>
                  <a:gd name="connsiteY0" fmla="*/ 20390 h 159292"/>
                  <a:gd name="connsiteX1" fmla="*/ 92498 w 182072"/>
                  <a:gd name="connsiteY1" fmla="*/ 85889 h 159292"/>
                  <a:gd name="connsiteX2" fmla="*/ 127915 w 182072"/>
                  <a:gd name="connsiteY2" fmla="*/ 121777 h 159292"/>
                  <a:gd name="connsiteX3" fmla="*/ 162418 w 182072"/>
                  <a:gd name="connsiteY3" fmla="*/ 157477 h 159292"/>
                  <a:gd name="connsiteX4" fmla="*/ 181420 w 182072"/>
                  <a:gd name="connsiteY4" fmla="*/ 141640 h 159292"/>
                  <a:gd name="connsiteX5" fmla="*/ 109173 w 182072"/>
                  <a:gd name="connsiteY5" fmla="*/ 62130 h 159292"/>
                  <a:gd name="connsiteX6" fmla="*/ 15561 w 182072"/>
                  <a:gd name="connsiteY6" fmla="*/ 1243 h 159292"/>
                  <a:gd name="connsiteX7" fmla="*/ 5361 w 182072"/>
                  <a:gd name="connsiteY7" fmla="*/ 20390 h 159292"/>
                  <a:gd name="connsiteX8" fmla="*/ 5361 w 182072"/>
                  <a:gd name="connsiteY8" fmla="*/ 20390 h 15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59292" w="182072">
                    <a:moveTo>
                      <a:pt x="5361" y="20390"/>
                    </a:moveTo>
                    <a:cubicBezTo>
                      <a:pt x="35945" y="40231"/>
                      <a:pt x="65617" y="61177"/>
                      <a:pt x="92498" y="85889"/>
                    </a:cubicBezTo>
                    <a:cubicBezTo>
                      <a:pt x="104887" y="97278"/>
                      <a:pt x="116662" y="109272"/>
                      <a:pt x="127915" y="121777"/>
                    </a:cubicBezTo>
                    <a:cubicBezTo>
                      <a:pt x="139062" y="134160"/>
                      <a:pt x="148371" y="148374"/>
                      <a:pt x="162418" y="157477"/>
                    </a:cubicBezTo>
                    <a:cubicBezTo>
                      <a:pt x="172280" y="163869"/>
                      <a:pt x="185127" y="152133"/>
                      <a:pt x="181420" y="141640"/>
                    </a:cubicBezTo>
                    <a:cubicBezTo>
                      <a:pt x="170405" y="110473"/>
                      <a:pt x="134062" y="82714"/>
                      <a:pt x="109173" y="62130"/>
                    </a:cubicBezTo>
                    <a:cubicBezTo>
                      <a:pt x="80385" y="38324"/>
                      <a:pt x="49338" y="17261"/>
                      <a:pt x="15561" y="1243"/>
                    </a:cubicBezTo>
                    <a:cubicBezTo>
                      <a:pt x="2785" y="-4817"/>
                      <a:pt x="-6254" y="12856"/>
                      <a:pt x="5361" y="20390"/>
                    </a:cubicBezTo>
                    <a:lnTo>
                      <a:pt x="5361" y="20390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任意多边形: 形状 172" descr="9db4b44a-cc4f-457d-975b-9189424f266a">
                <a:extLst>
                  <a:ext uri="{FF2B5EF4-FFF2-40B4-BE49-F238E27FC236}">
                    <a16:creationId id="{ABD268E7-C597-9B87-45DD-7142CD5CD391}"/>
                  </a:ext>
                </a:extLst>
              </p:cNvPr>
              <p:cNvSpPr/>
              <p:nvPr/>
            </p:nvSpPr>
            <p:spPr>
              <a:xfrm>
                <a:off x="4717200" y="1954740"/>
                <a:ext cx="55322" cy="87678"/>
              </a:xfrm>
              <a:custGeom>
                <a:avLst/>
                <a:gdLst>
                  <a:gd name="connsiteX0" fmla="*/ 422 w 97233"/>
                  <a:gd name="connsiteY0" fmla="*/ 10027 h 154102"/>
                  <a:gd name="connsiteX1" fmla="*/ 32627 w 97233"/>
                  <a:gd name="connsiteY1" fmla="*/ 78659 h 154102"/>
                  <a:gd name="connsiteX2" fmla="*/ 74847 w 97233"/>
                  <a:gd name="connsiteY2" fmla="*/ 149443 h 154102"/>
                  <a:gd name="connsiteX3" fmla="*/ 96124 w 97233"/>
                  <a:gd name="connsiteY3" fmla="*/ 139465 h 154102"/>
                  <a:gd name="connsiteX4" fmla="*/ 58687 w 97233"/>
                  <a:gd name="connsiteY4" fmla="*/ 72869 h 154102"/>
                  <a:gd name="connsiteX5" fmla="*/ 14807 w 97233"/>
                  <a:gd name="connsiteY5" fmla="*/ 3281 h 154102"/>
                  <a:gd name="connsiteX6" fmla="*/ 422 w 97233"/>
                  <a:gd name="connsiteY6" fmla="*/ 10027 h 154102"/>
                  <a:gd name="connsiteX7" fmla="*/ 422 w 97233"/>
                  <a:gd name="connsiteY7" fmla="*/ 10027 h 15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54102" w="97233">
                    <a:moveTo>
                      <a:pt x="422" y="10027"/>
                    </a:moveTo>
                    <a:cubicBezTo>
                      <a:pt x="7568" y="33975"/>
                      <a:pt x="21190" y="56517"/>
                      <a:pt x="32627" y="78659"/>
                    </a:cubicBezTo>
                    <a:cubicBezTo>
                      <a:pt x="45355" y="103302"/>
                      <a:pt x="57857" y="127442"/>
                      <a:pt x="74847" y="149443"/>
                    </a:cubicBezTo>
                    <a:cubicBezTo>
                      <a:pt x="82354" y="159165"/>
                      <a:pt x="102098" y="152628"/>
                      <a:pt x="96124" y="139465"/>
                    </a:cubicBezTo>
                    <a:cubicBezTo>
                      <a:pt x="85458" y="115969"/>
                      <a:pt x="72222" y="94803"/>
                      <a:pt x="58687" y="72869"/>
                    </a:cubicBezTo>
                    <a:cubicBezTo>
                      <a:pt x="44443" y="49785"/>
                      <a:pt x="32016" y="24232"/>
                      <a:pt x="14807" y="3281"/>
                    </a:cubicBezTo>
                    <a:cubicBezTo>
                      <a:pt x="9337" y="-3374"/>
                      <a:pt x="-2361" y="707"/>
                      <a:pt x="422" y="10027"/>
                    </a:cubicBezTo>
                    <a:lnTo>
                      <a:pt x="422" y="10027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任意多边形: 形状 173" descr="c9b8dafa-7a0d-439d-9af3-482ab103d355">
                <a:extLst>
                  <a:ext uri="{FF2B5EF4-FFF2-40B4-BE49-F238E27FC236}">
                    <a16:creationId id="{6A43D6D1-31CA-B1E0-A068-529A33219E50}"/>
                  </a:ext>
                </a:extLst>
              </p:cNvPr>
              <p:cNvSpPr/>
              <p:nvPr/>
            </p:nvSpPr>
            <p:spPr>
              <a:xfrm>
                <a:off x="4780194" y="1931154"/>
                <a:ext cx="34204" cy="96301"/>
              </a:xfrm>
              <a:custGeom>
                <a:avLst/>
                <a:gdLst>
                  <a:gd name="connsiteX0" fmla="*/ 587 w 60117"/>
                  <a:gd name="connsiteY0" fmla="*/ 15511 h 169257"/>
                  <a:gd name="connsiteX1" fmla="*/ 22055 w 60117"/>
                  <a:gd name="connsiteY1" fmla="*/ 96891 h 169257"/>
                  <a:gd name="connsiteX2" fmla="*/ 41100 w 60117"/>
                  <a:gd name="connsiteY2" fmla="*/ 166214 h 169257"/>
                  <a:gd name="connsiteX3" fmla="*/ 52619 w 60117"/>
                  <a:gd name="connsiteY3" fmla="*/ 165759 h 169257"/>
                  <a:gd name="connsiteX4" fmla="*/ 21867 w 60117"/>
                  <a:gd name="connsiteY4" fmla="*/ 5535 h 169257"/>
                  <a:gd name="connsiteX5" fmla="*/ 587 w 60117"/>
                  <a:gd name="connsiteY5" fmla="*/ 15511 h 169257"/>
                  <a:gd name="connsiteX6" fmla="*/ 587 w 60117"/>
                  <a:gd name="connsiteY6" fmla="*/ 15511 h 16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69257" w="60117">
                    <a:moveTo>
                      <a:pt x="587" y="15511"/>
                    </a:moveTo>
                    <a:cubicBezTo>
                      <a:pt x="9415" y="42164"/>
                      <a:pt x="16980" y="69255"/>
                      <a:pt x="22055" y="96891"/>
                    </a:cubicBezTo>
                    <a:cubicBezTo>
                      <a:pt x="26396" y="120528"/>
                      <a:pt x="29397" y="144849"/>
                      <a:pt x="41100" y="166214"/>
                    </a:cubicBezTo>
                    <a:cubicBezTo>
                      <a:pt x="43395" y="170406"/>
                      <a:pt x="50717" y="170280"/>
                      <a:pt x="52619" y="165759"/>
                    </a:cubicBezTo>
                    <a:cubicBezTo>
                      <a:pt x="73855" y="115252"/>
                      <a:pt x="45648" y="50483"/>
                      <a:pt x="21867" y="5535"/>
                    </a:cubicBezTo>
                    <a:cubicBezTo>
                      <a:pt x="15526" y="-6448"/>
                      <a:pt x="-3573" y="2943"/>
                      <a:pt x="587" y="15511"/>
                    </a:cubicBezTo>
                    <a:lnTo>
                      <a:pt x="587" y="15511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 descr="6db20c8e-f31c-400e-854c-f789894b60aa">
              <a:extLst>
                <a:ext uri="{FF2B5EF4-FFF2-40B4-BE49-F238E27FC236}">
                  <a16:creationId id="{2FCF7F4D-DB9E-F6F7-A98B-F465D969F633}"/>
                </a:ext>
              </a:extLst>
            </p:cNvPr>
            <p:cNvGrpSpPr/>
            <p:nvPr/>
          </p:nvGrpSpPr>
          <p:grpSpPr>
            <a:xfrm>
              <a:off x="4598704" y="3373368"/>
              <a:ext cx="461221" cy="482438"/>
              <a:chOff x="4598704" y="3373368"/>
              <a:chExt cx="461221" cy="482438"/>
            </a:xfrm>
          </p:grpSpPr>
          <p:sp>
            <p:nvSpPr>
              <p:cNvPr id="190" name="任意多边形: 形状 189" descr="44397f85-bd0e-420c-9e83-75aa4a54334b">
                <a:extLst>
                  <a:ext uri="{FF2B5EF4-FFF2-40B4-BE49-F238E27FC236}">
                    <a16:creationId id="{1C380FE9-88B5-D0CC-9A99-6E934F4B6228}"/>
                  </a:ext>
                </a:extLst>
              </p:cNvPr>
              <p:cNvSpPr/>
              <p:nvPr/>
            </p:nvSpPr>
            <p:spPr>
              <a:xfrm>
                <a:off x="4721497" y="3493413"/>
                <a:ext cx="284919" cy="281131"/>
              </a:xfrm>
              <a:custGeom>
                <a:avLst/>
                <a:gdLst>
                  <a:gd name="connsiteX0" fmla="*/ 410832 w 500767"/>
                  <a:gd name="connsiteY0" fmla="*/ 74385 h 494111"/>
                  <a:gd name="connsiteX1" fmla="*/ 435765 w 500767"/>
                  <a:gd name="connsiteY1" fmla="*/ 149167 h 494111"/>
                  <a:gd name="connsiteX2" fmla="*/ 439430 w 500767"/>
                  <a:gd name="connsiteY2" fmla="*/ 302085 h 494111"/>
                  <a:gd name="connsiteX3" fmla="*/ 500768 w 500767"/>
                  <a:gd name="connsiteY3" fmla="*/ 437398 h 494111"/>
                  <a:gd name="connsiteX4" fmla="*/ 385481 w 500767"/>
                  <a:gd name="connsiteY4" fmla="*/ 494111 h 494111"/>
                  <a:gd name="connsiteX5" fmla="*/ 299019 w 500767"/>
                  <a:gd name="connsiteY5" fmla="*/ 429938 h 494111"/>
                  <a:gd name="connsiteX6" fmla="*/ 245658 w 500767"/>
                  <a:gd name="connsiteY6" fmla="*/ 418490 h 494111"/>
                  <a:gd name="connsiteX7" fmla="*/ 160783 w 500767"/>
                  <a:gd name="connsiteY7" fmla="*/ 410288 h 494111"/>
                  <a:gd name="connsiteX8" fmla="*/ 156823 w 500767"/>
                  <a:gd name="connsiteY8" fmla="*/ 409527 h 494111"/>
                  <a:gd name="connsiteX9" fmla="*/ 18633 w 500767"/>
                  <a:gd name="connsiteY9" fmla="*/ 298292 h 494111"/>
                  <a:gd name="connsiteX10" fmla="*/ 20955 w 500767"/>
                  <a:gd name="connsiteY10" fmla="*/ 120471 h 494111"/>
                  <a:gd name="connsiteX11" fmla="*/ 159036 w 500767"/>
                  <a:gd name="connsiteY11" fmla="*/ 7664 h 494111"/>
                  <a:gd name="connsiteX12" fmla="*/ 176604 w 500767"/>
                  <a:gd name="connsiteY12" fmla="*/ 3842 h 494111"/>
                  <a:gd name="connsiteX13" fmla="*/ 264183 w 500767"/>
                  <a:gd name="connsiteY13" fmla="*/ 3462 h 494111"/>
                  <a:gd name="connsiteX14" fmla="*/ 327186 w 500767"/>
                  <a:gd name="connsiteY14" fmla="*/ 19425 h 494111"/>
                  <a:gd name="connsiteX15" fmla="*/ 410832 w 500767"/>
                  <a:gd name="connsiteY15" fmla="*/ 74385 h 494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h="494111" w="500767">
                    <a:moveTo>
                      <a:pt x="410832" y="74385"/>
                    </a:moveTo>
                    <a:cubicBezTo>
                      <a:pt x="426228" y="96041"/>
                      <a:pt x="432800" y="122773"/>
                      <a:pt x="435765" y="149167"/>
                    </a:cubicBezTo>
                    <a:cubicBezTo>
                      <a:pt x="441563" y="199857"/>
                      <a:pt x="435396" y="251219"/>
                      <a:pt x="439430" y="302085"/>
                    </a:cubicBezTo>
                    <a:cubicBezTo>
                      <a:pt x="443567" y="352930"/>
                      <a:pt x="460299" y="406360"/>
                      <a:pt x="500768" y="437398"/>
                    </a:cubicBezTo>
                    <a:lnTo>
                      <a:pt x="385481" y="494111"/>
                    </a:lnTo>
                    <a:cubicBezTo>
                      <a:pt x="359893" y="468485"/>
                      <a:pt x="332795" y="442930"/>
                      <a:pt x="299019" y="429938"/>
                    </a:cubicBezTo>
                    <a:cubicBezTo>
                      <a:pt x="281881" y="423275"/>
                      <a:pt x="263920" y="420255"/>
                      <a:pt x="245658" y="418490"/>
                    </a:cubicBezTo>
                    <a:cubicBezTo>
                      <a:pt x="217500" y="415694"/>
                      <a:pt x="188587" y="415765"/>
                      <a:pt x="160783" y="410288"/>
                    </a:cubicBezTo>
                    <a:cubicBezTo>
                      <a:pt x="159440" y="410110"/>
                      <a:pt x="158184" y="409808"/>
                      <a:pt x="156823" y="409527"/>
                    </a:cubicBezTo>
                    <a:cubicBezTo>
                      <a:pt x="96948" y="396503"/>
                      <a:pt x="44432" y="353842"/>
                      <a:pt x="18633" y="298292"/>
                    </a:cubicBezTo>
                    <a:cubicBezTo>
                      <a:pt x="-7167" y="242745"/>
                      <a:pt x="-5970" y="175507"/>
                      <a:pt x="20955" y="120471"/>
                    </a:cubicBezTo>
                    <a:cubicBezTo>
                      <a:pt x="47816" y="65392"/>
                      <a:pt x="99803" y="23389"/>
                      <a:pt x="159036" y="7664"/>
                    </a:cubicBezTo>
                    <a:cubicBezTo>
                      <a:pt x="164838" y="6110"/>
                      <a:pt x="170743" y="4806"/>
                      <a:pt x="176604" y="3842"/>
                    </a:cubicBezTo>
                    <a:cubicBezTo>
                      <a:pt x="205385" y="-1434"/>
                      <a:pt x="235050" y="-1000"/>
                      <a:pt x="264183" y="3462"/>
                    </a:cubicBezTo>
                    <a:cubicBezTo>
                      <a:pt x="285624" y="6736"/>
                      <a:pt x="306734" y="12254"/>
                      <a:pt x="327186" y="19425"/>
                    </a:cubicBezTo>
                    <a:cubicBezTo>
                      <a:pt x="359184" y="30577"/>
                      <a:pt x="391131" y="46807"/>
                      <a:pt x="410832" y="74385"/>
                    </a:cubicBez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1" name="任意多边形: 形状 190" descr="7d748d8a-3351-4295-8530-cb47a7858e06">
                <a:extLst>
                  <a:ext uri="{FF2B5EF4-FFF2-40B4-BE49-F238E27FC236}">
                    <a16:creationId id="{279DFAFC-67A9-F663-3155-A6B72FE677DB}"/>
                  </a:ext>
                </a:extLst>
              </p:cNvPr>
              <p:cNvSpPr/>
              <p:nvPr/>
            </p:nvSpPr>
            <p:spPr>
              <a:xfrm>
                <a:off x="4828174" y="3607849"/>
                <a:ext cx="154869" cy="160475"/>
              </a:xfrm>
              <a:custGeom>
                <a:avLst/>
                <a:gdLst>
                  <a:gd name="connsiteX0" fmla="*/ 209454 w 272194"/>
                  <a:gd name="connsiteY0" fmla="*/ 275287 h 282047"/>
                  <a:gd name="connsiteX1" fmla="*/ 117839 w 272194"/>
                  <a:gd name="connsiteY1" fmla="*/ 183573 h 282047"/>
                  <a:gd name="connsiteX2" fmla="*/ 95191 w 272194"/>
                  <a:gd name="connsiteY2" fmla="*/ 161819 h 282047"/>
                  <a:gd name="connsiteX3" fmla="*/ 84680 w 272194"/>
                  <a:gd name="connsiteY3" fmla="*/ 155101 h 282047"/>
                  <a:gd name="connsiteX4" fmla="*/ 71040 w 272194"/>
                  <a:gd name="connsiteY4" fmla="*/ 153816 h 282047"/>
                  <a:gd name="connsiteX5" fmla="*/ 32930 w 272194"/>
                  <a:gd name="connsiteY5" fmla="*/ 137176 h 282047"/>
                  <a:gd name="connsiteX6" fmla="*/ 11430 w 272194"/>
                  <a:gd name="connsiteY6" fmla="*/ 94446 h 282047"/>
                  <a:gd name="connsiteX7" fmla="*/ 6829 w 272194"/>
                  <a:gd name="connsiteY7" fmla="*/ 101245 h 282047"/>
                  <a:gd name="connsiteX8" fmla="*/ 66829 w 272194"/>
                  <a:gd name="connsiteY8" fmla="*/ 114853 h 282047"/>
                  <a:gd name="connsiteX9" fmla="*/ 73443 w 272194"/>
                  <a:gd name="connsiteY9" fmla="*/ 105083 h 282047"/>
                  <a:gd name="connsiteX10" fmla="*/ 59527 w 272194"/>
                  <a:gd name="connsiteY10" fmla="*/ 87090 h 282047"/>
                  <a:gd name="connsiteX11" fmla="*/ 56691 w 272194"/>
                  <a:gd name="connsiteY11" fmla="*/ 76263 h 282047"/>
                  <a:gd name="connsiteX12" fmla="*/ 57470 w 272194"/>
                  <a:gd name="connsiteY12" fmla="*/ 64468 h 282047"/>
                  <a:gd name="connsiteX13" fmla="*/ 74170 w 272194"/>
                  <a:gd name="connsiteY13" fmla="*/ 70308 h 282047"/>
                  <a:gd name="connsiteX14" fmla="*/ 96545 w 272194"/>
                  <a:gd name="connsiteY14" fmla="*/ 90224 h 282047"/>
                  <a:gd name="connsiteX15" fmla="*/ 106601 w 272194"/>
                  <a:gd name="connsiteY15" fmla="*/ 83679 h 282047"/>
                  <a:gd name="connsiteX16" fmla="*/ 96330 w 272194"/>
                  <a:gd name="connsiteY16" fmla="*/ 49938 h 282047"/>
                  <a:gd name="connsiteX17" fmla="*/ 94693 w 272194"/>
                  <a:gd name="connsiteY17" fmla="*/ 32267 h 282047"/>
                  <a:gd name="connsiteX18" fmla="*/ 100735 w 272194"/>
                  <a:gd name="connsiteY18" fmla="*/ 21841 h 282047"/>
                  <a:gd name="connsiteX19" fmla="*/ 113843 w 272194"/>
                  <a:gd name="connsiteY19" fmla="*/ 27587 h 282047"/>
                  <a:gd name="connsiteX20" fmla="*/ 127335 w 272194"/>
                  <a:gd name="connsiteY20" fmla="*/ 38474 h 282047"/>
                  <a:gd name="connsiteX21" fmla="*/ 146297 w 272194"/>
                  <a:gd name="connsiteY21" fmla="*/ 67382 h 282047"/>
                  <a:gd name="connsiteX22" fmla="*/ 157071 w 272194"/>
                  <a:gd name="connsiteY22" fmla="*/ 62218 h 282047"/>
                  <a:gd name="connsiteX23" fmla="*/ 156451 w 272194"/>
                  <a:gd name="connsiteY23" fmla="*/ 22942 h 282047"/>
                  <a:gd name="connsiteX24" fmla="*/ 168453 w 272194"/>
                  <a:gd name="connsiteY24" fmla="*/ 12274 h 282047"/>
                  <a:gd name="connsiteX25" fmla="*/ 183372 w 272194"/>
                  <a:gd name="connsiteY25" fmla="*/ 25116 h 282047"/>
                  <a:gd name="connsiteX26" fmla="*/ 177263 w 272194"/>
                  <a:gd name="connsiteY26" fmla="*/ 106224 h 282047"/>
                  <a:gd name="connsiteX27" fmla="*/ 176809 w 272194"/>
                  <a:gd name="connsiteY27" fmla="*/ 112352 h 282047"/>
                  <a:gd name="connsiteX28" fmla="*/ 220099 w 272194"/>
                  <a:gd name="connsiteY28" fmla="*/ 180377 h 282047"/>
                  <a:gd name="connsiteX29" fmla="*/ 241242 w 272194"/>
                  <a:gd name="connsiteY29" fmla="*/ 213597 h 282047"/>
                  <a:gd name="connsiteX30" fmla="*/ 264484 w 272194"/>
                  <a:gd name="connsiteY30" fmla="*/ 247066 h 282047"/>
                  <a:gd name="connsiteX31" fmla="*/ 271804 w 272194"/>
                  <a:gd name="connsiteY31" fmla="*/ 242302 h 282047"/>
                  <a:gd name="connsiteX32" fmla="*/ 252199 w 272194"/>
                  <a:gd name="connsiteY32" fmla="*/ 208346 h 282047"/>
                  <a:gd name="connsiteX33" fmla="*/ 230617 w 272194"/>
                  <a:gd name="connsiteY33" fmla="*/ 174305 h 282047"/>
                  <a:gd name="connsiteX34" fmla="*/ 187944 w 272194"/>
                  <a:gd name="connsiteY34" fmla="*/ 107017 h 282047"/>
                  <a:gd name="connsiteX35" fmla="*/ 187488 w 272194"/>
                  <a:gd name="connsiteY35" fmla="*/ 113146 h 282047"/>
                  <a:gd name="connsiteX36" fmla="*/ 199525 w 272194"/>
                  <a:gd name="connsiteY36" fmla="*/ 29846 h 282047"/>
                  <a:gd name="connsiteX37" fmla="*/ 172819 w 272194"/>
                  <a:gd name="connsiteY37" fmla="*/ 1459 h 282047"/>
                  <a:gd name="connsiteX38" fmla="*/ 144368 w 272194"/>
                  <a:gd name="connsiteY38" fmla="*/ 21911 h 282047"/>
                  <a:gd name="connsiteX39" fmla="*/ 146295 w 272194"/>
                  <a:gd name="connsiteY39" fmla="*/ 67385 h 282047"/>
                  <a:gd name="connsiteX40" fmla="*/ 157068 w 272194"/>
                  <a:gd name="connsiteY40" fmla="*/ 62220 h 282047"/>
                  <a:gd name="connsiteX41" fmla="*/ 131850 w 272194"/>
                  <a:gd name="connsiteY41" fmla="*/ 26305 h 282047"/>
                  <a:gd name="connsiteX42" fmla="*/ 96489 w 272194"/>
                  <a:gd name="connsiteY42" fmla="*/ 10298 h 282047"/>
                  <a:gd name="connsiteX43" fmla="*/ 84106 w 272194"/>
                  <a:gd name="connsiteY43" fmla="*/ 45773 h 282047"/>
                  <a:gd name="connsiteX44" fmla="*/ 95686 w 272194"/>
                  <a:gd name="connsiteY44" fmla="*/ 88910 h 282047"/>
                  <a:gd name="connsiteX45" fmla="*/ 105742 w 272194"/>
                  <a:gd name="connsiteY45" fmla="*/ 82365 h 282047"/>
                  <a:gd name="connsiteX46" fmla="*/ 74907 w 272194"/>
                  <a:gd name="connsiteY46" fmla="*/ 56672 h 282047"/>
                  <a:gd name="connsiteX47" fmla="*/ 48710 w 272194"/>
                  <a:gd name="connsiteY47" fmla="*/ 56798 h 282047"/>
                  <a:gd name="connsiteX48" fmla="*/ 47739 w 272194"/>
                  <a:gd name="connsiteY48" fmla="*/ 88832 h 282047"/>
                  <a:gd name="connsiteX49" fmla="*/ 66827 w 272194"/>
                  <a:gd name="connsiteY49" fmla="*/ 114853 h 282047"/>
                  <a:gd name="connsiteX50" fmla="*/ 73440 w 272194"/>
                  <a:gd name="connsiteY50" fmla="*/ 105083 h 282047"/>
                  <a:gd name="connsiteX51" fmla="*/ 4627 w 272194"/>
                  <a:gd name="connsiteY51" fmla="*/ 89844 h 282047"/>
                  <a:gd name="connsiteX52" fmla="*/ 28 w 272194"/>
                  <a:gd name="connsiteY52" fmla="*/ 96643 h 282047"/>
                  <a:gd name="connsiteX53" fmla="*/ 53938 w 272194"/>
                  <a:gd name="connsiteY53" fmla="*/ 162105 h 282047"/>
                  <a:gd name="connsiteX54" fmla="*/ 77719 w 272194"/>
                  <a:gd name="connsiteY54" fmla="*/ 165326 h 282047"/>
                  <a:gd name="connsiteX55" fmla="*/ 88983 w 272194"/>
                  <a:gd name="connsiteY55" fmla="*/ 171311 h 282047"/>
                  <a:gd name="connsiteX56" fmla="*/ 101281 w 272194"/>
                  <a:gd name="connsiteY56" fmla="*/ 182944 h 282047"/>
                  <a:gd name="connsiteX57" fmla="*/ 148681 w 272194"/>
                  <a:gd name="connsiteY57" fmla="*/ 228616 h 282047"/>
                  <a:gd name="connsiteX58" fmla="*/ 202976 w 272194"/>
                  <a:gd name="connsiteY58" fmla="*/ 280812 h 282047"/>
                  <a:gd name="connsiteX59" fmla="*/ 209454 w 272194"/>
                  <a:gd name="connsiteY59" fmla="*/ 275287 h 282047"/>
                  <a:gd name="connsiteX60" fmla="*/ 209454 w 272194"/>
                  <a:gd name="connsiteY60" fmla="*/ 275287 h 282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h="282047" w="272194">
                    <a:moveTo>
                      <a:pt x="209454" y="275287"/>
                    </a:moveTo>
                    <a:cubicBezTo>
                      <a:pt x="180510" y="243226"/>
                      <a:pt x="148849" y="213622"/>
                      <a:pt x="117839" y="183573"/>
                    </a:cubicBezTo>
                    <a:cubicBezTo>
                      <a:pt x="110329" y="176296"/>
                      <a:pt x="102939" y="168842"/>
                      <a:pt x="95191" y="161819"/>
                    </a:cubicBezTo>
                    <a:cubicBezTo>
                      <a:pt x="92085" y="159005"/>
                      <a:pt x="88732" y="156399"/>
                      <a:pt x="84680" y="155101"/>
                    </a:cubicBezTo>
                    <a:cubicBezTo>
                      <a:pt x="80260" y="153683"/>
                      <a:pt x="75598" y="154104"/>
                      <a:pt x="71040" y="153816"/>
                    </a:cubicBezTo>
                    <a:cubicBezTo>
                      <a:pt x="56935" y="152924"/>
                      <a:pt x="43359" y="146631"/>
                      <a:pt x="32930" y="137176"/>
                    </a:cubicBezTo>
                    <a:cubicBezTo>
                      <a:pt x="20670" y="126062"/>
                      <a:pt x="12784" y="110978"/>
                      <a:pt x="11430" y="94446"/>
                    </a:cubicBezTo>
                    <a:cubicBezTo>
                      <a:pt x="9896" y="96712"/>
                      <a:pt x="8362" y="98979"/>
                      <a:pt x="6829" y="101245"/>
                    </a:cubicBezTo>
                    <a:cubicBezTo>
                      <a:pt x="27807" y="98181"/>
                      <a:pt x="49211" y="103096"/>
                      <a:pt x="66829" y="114853"/>
                    </a:cubicBezTo>
                    <a:cubicBezTo>
                      <a:pt x="73173" y="119087"/>
                      <a:pt x="79501" y="109614"/>
                      <a:pt x="73443" y="105083"/>
                    </a:cubicBezTo>
                    <a:cubicBezTo>
                      <a:pt x="67227" y="100436"/>
                      <a:pt x="62511" y="94252"/>
                      <a:pt x="59527" y="87090"/>
                    </a:cubicBezTo>
                    <a:cubicBezTo>
                      <a:pt x="58085" y="83627"/>
                      <a:pt x="57178" y="79983"/>
                      <a:pt x="56691" y="76263"/>
                    </a:cubicBezTo>
                    <a:cubicBezTo>
                      <a:pt x="56290" y="73209"/>
                      <a:pt x="55456" y="67108"/>
                      <a:pt x="57470" y="64468"/>
                    </a:cubicBezTo>
                    <a:cubicBezTo>
                      <a:pt x="60931" y="59934"/>
                      <a:pt x="71399" y="68363"/>
                      <a:pt x="74170" y="70308"/>
                    </a:cubicBezTo>
                    <a:cubicBezTo>
                      <a:pt x="82415" y="76099"/>
                      <a:pt x="89725" y="82831"/>
                      <a:pt x="96545" y="90224"/>
                    </a:cubicBezTo>
                    <a:cubicBezTo>
                      <a:pt x="101179" y="95246"/>
                      <a:pt x="109447" y="90034"/>
                      <a:pt x="106601" y="83679"/>
                    </a:cubicBezTo>
                    <a:cubicBezTo>
                      <a:pt x="101761" y="72871"/>
                      <a:pt x="98186" y="61647"/>
                      <a:pt x="96330" y="49938"/>
                    </a:cubicBezTo>
                    <a:cubicBezTo>
                      <a:pt x="95404" y="44099"/>
                      <a:pt x="94783" y="38181"/>
                      <a:pt x="94693" y="32267"/>
                    </a:cubicBezTo>
                    <a:cubicBezTo>
                      <a:pt x="94622" y="27553"/>
                      <a:pt x="94652" y="21408"/>
                      <a:pt x="100735" y="21841"/>
                    </a:cubicBezTo>
                    <a:cubicBezTo>
                      <a:pt x="105489" y="22177"/>
                      <a:pt x="109956" y="25075"/>
                      <a:pt x="113843" y="27587"/>
                    </a:cubicBezTo>
                    <a:cubicBezTo>
                      <a:pt x="118708" y="30731"/>
                      <a:pt x="123259" y="34356"/>
                      <a:pt x="127335" y="38474"/>
                    </a:cubicBezTo>
                    <a:cubicBezTo>
                      <a:pt x="135580" y="46801"/>
                      <a:pt x="141931" y="56515"/>
                      <a:pt x="146297" y="67382"/>
                    </a:cubicBezTo>
                    <a:cubicBezTo>
                      <a:pt x="149889" y="65661"/>
                      <a:pt x="153480" y="63940"/>
                      <a:pt x="157071" y="62218"/>
                    </a:cubicBezTo>
                    <a:cubicBezTo>
                      <a:pt x="151896" y="49730"/>
                      <a:pt x="151706" y="35600"/>
                      <a:pt x="156451" y="22942"/>
                    </a:cubicBezTo>
                    <a:cubicBezTo>
                      <a:pt x="158479" y="17531"/>
                      <a:pt x="161403" y="9707"/>
                      <a:pt x="168453" y="12274"/>
                    </a:cubicBezTo>
                    <a:cubicBezTo>
                      <a:pt x="174538" y="14489"/>
                      <a:pt x="179716" y="19968"/>
                      <a:pt x="183372" y="25116"/>
                    </a:cubicBezTo>
                    <a:cubicBezTo>
                      <a:pt x="200978" y="49912"/>
                      <a:pt x="190849" y="82253"/>
                      <a:pt x="177263" y="106224"/>
                    </a:cubicBezTo>
                    <a:cubicBezTo>
                      <a:pt x="176272" y="107975"/>
                      <a:pt x="175618" y="110476"/>
                      <a:pt x="176809" y="112352"/>
                    </a:cubicBezTo>
                    <a:cubicBezTo>
                      <a:pt x="191208" y="135046"/>
                      <a:pt x="205667" y="157704"/>
                      <a:pt x="220099" y="180377"/>
                    </a:cubicBezTo>
                    <a:cubicBezTo>
                      <a:pt x="227146" y="191450"/>
                      <a:pt x="234194" y="202524"/>
                      <a:pt x="241242" y="213597"/>
                    </a:cubicBezTo>
                    <a:cubicBezTo>
                      <a:pt x="248573" y="225114"/>
                      <a:pt x="255410" y="236839"/>
                      <a:pt x="264484" y="247066"/>
                    </a:cubicBezTo>
                    <a:cubicBezTo>
                      <a:pt x="267837" y="250847"/>
                      <a:pt x="273772" y="246881"/>
                      <a:pt x="271804" y="242302"/>
                    </a:cubicBezTo>
                    <a:cubicBezTo>
                      <a:pt x="266598" y="230200"/>
                      <a:pt x="259242" y="219454"/>
                      <a:pt x="252199" y="208346"/>
                    </a:cubicBezTo>
                    <a:cubicBezTo>
                      <a:pt x="245005" y="196998"/>
                      <a:pt x="237811" y="185651"/>
                      <a:pt x="230617" y="174305"/>
                    </a:cubicBezTo>
                    <a:cubicBezTo>
                      <a:pt x="216393" y="151875"/>
                      <a:pt x="202197" y="129429"/>
                      <a:pt x="187944" y="107017"/>
                    </a:cubicBezTo>
                    <a:cubicBezTo>
                      <a:pt x="187793" y="109061"/>
                      <a:pt x="187639" y="111102"/>
                      <a:pt x="187488" y="113146"/>
                    </a:cubicBezTo>
                    <a:cubicBezTo>
                      <a:pt x="201758" y="87913"/>
                      <a:pt x="211345" y="57982"/>
                      <a:pt x="199525" y="29846"/>
                    </a:cubicBezTo>
                    <a:cubicBezTo>
                      <a:pt x="194521" y="17934"/>
                      <a:pt x="185125" y="6293"/>
                      <a:pt x="172819" y="1459"/>
                    </a:cubicBezTo>
                    <a:cubicBezTo>
                      <a:pt x="157530" y="-4547"/>
                      <a:pt x="148487" y="9119"/>
                      <a:pt x="144368" y="21911"/>
                    </a:cubicBezTo>
                    <a:cubicBezTo>
                      <a:pt x="139561" y="36834"/>
                      <a:pt x="140407" y="52914"/>
                      <a:pt x="146295" y="67385"/>
                    </a:cubicBezTo>
                    <a:cubicBezTo>
                      <a:pt x="149207" y="74540"/>
                      <a:pt x="159871" y="69323"/>
                      <a:pt x="157068" y="62220"/>
                    </a:cubicBezTo>
                    <a:cubicBezTo>
                      <a:pt x="151612" y="48399"/>
                      <a:pt x="142985" y="36135"/>
                      <a:pt x="131850" y="26305"/>
                    </a:cubicBezTo>
                    <a:cubicBezTo>
                      <a:pt x="122918" y="18421"/>
                      <a:pt x="109328" y="7882"/>
                      <a:pt x="96489" y="10298"/>
                    </a:cubicBezTo>
                    <a:cubicBezTo>
                      <a:pt x="80131" y="13378"/>
                      <a:pt x="82632" y="33531"/>
                      <a:pt x="84106" y="45773"/>
                    </a:cubicBezTo>
                    <a:cubicBezTo>
                      <a:pt x="85890" y="60586"/>
                      <a:pt x="89840" y="75187"/>
                      <a:pt x="95686" y="88910"/>
                    </a:cubicBezTo>
                    <a:cubicBezTo>
                      <a:pt x="99039" y="86729"/>
                      <a:pt x="102390" y="84548"/>
                      <a:pt x="105742" y="82365"/>
                    </a:cubicBezTo>
                    <a:cubicBezTo>
                      <a:pt x="96821" y="72496"/>
                      <a:pt x="86317" y="63542"/>
                      <a:pt x="74907" y="56672"/>
                    </a:cubicBezTo>
                    <a:cubicBezTo>
                      <a:pt x="67101" y="51972"/>
                      <a:pt x="55485" y="48383"/>
                      <a:pt x="48710" y="56798"/>
                    </a:cubicBezTo>
                    <a:cubicBezTo>
                      <a:pt x="42026" y="65101"/>
                      <a:pt x="44593" y="79587"/>
                      <a:pt x="47739" y="88832"/>
                    </a:cubicBezTo>
                    <a:cubicBezTo>
                      <a:pt x="51305" y="99311"/>
                      <a:pt x="57959" y="108260"/>
                      <a:pt x="66827" y="114853"/>
                    </a:cubicBezTo>
                    <a:cubicBezTo>
                      <a:pt x="69031" y="111596"/>
                      <a:pt x="71234" y="108341"/>
                      <a:pt x="73440" y="105083"/>
                    </a:cubicBezTo>
                    <a:cubicBezTo>
                      <a:pt x="53175" y="91641"/>
                      <a:pt x="28664" y="86265"/>
                      <a:pt x="4627" y="89844"/>
                    </a:cubicBezTo>
                    <a:cubicBezTo>
                      <a:pt x="1294" y="90341"/>
                      <a:pt x="-228" y="93628"/>
                      <a:pt x="28" y="96643"/>
                    </a:cubicBezTo>
                    <a:cubicBezTo>
                      <a:pt x="2562" y="126626"/>
                      <a:pt x="25396" y="153304"/>
                      <a:pt x="53938" y="162105"/>
                    </a:cubicBezTo>
                    <a:cubicBezTo>
                      <a:pt x="61900" y="164560"/>
                      <a:pt x="69533" y="164665"/>
                      <a:pt x="77719" y="165326"/>
                    </a:cubicBezTo>
                    <a:cubicBezTo>
                      <a:pt x="82502" y="165712"/>
                      <a:pt x="85569" y="168135"/>
                      <a:pt x="88983" y="171311"/>
                    </a:cubicBezTo>
                    <a:cubicBezTo>
                      <a:pt x="93114" y="175153"/>
                      <a:pt x="97185" y="179063"/>
                      <a:pt x="101281" y="182944"/>
                    </a:cubicBezTo>
                    <a:cubicBezTo>
                      <a:pt x="117207" y="198036"/>
                      <a:pt x="132993" y="213275"/>
                      <a:pt x="148681" y="228616"/>
                    </a:cubicBezTo>
                    <a:cubicBezTo>
                      <a:pt x="166645" y="246179"/>
                      <a:pt x="184404" y="263894"/>
                      <a:pt x="202976" y="280812"/>
                    </a:cubicBezTo>
                    <a:cubicBezTo>
                      <a:pt x="206908" y="284392"/>
                      <a:pt x="213227" y="279466"/>
                      <a:pt x="209454" y="275287"/>
                    </a:cubicBezTo>
                    <a:lnTo>
                      <a:pt x="209454" y="275287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任意多边形: 形状 191" descr="0b77958c-3687-4f38-9277-46afe50f6900">
                <a:extLst>
                  <a:ext uri="{FF2B5EF4-FFF2-40B4-BE49-F238E27FC236}">
                    <a16:creationId id="{A1EA1E49-286F-5EA5-8AA0-171D145F42EA}"/>
                  </a:ext>
                </a:extLst>
              </p:cNvPr>
              <p:cNvSpPr/>
              <p:nvPr/>
            </p:nvSpPr>
            <p:spPr>
              <a:xfrm>
                <a:off x="4861268" y="3495382"/>
                <a:ext cx="145149" cy="279163"/>
              </a:xfrm>
              <a:custGeom>
                <a:avLst/>
                <a:gdLst>
                  <a:gd name="connsiteX0" fmla="*/ 165175 w 255110"/>
                  <a:gd name="connsiteY0" fmla="*/ 70925 h 490651"/>
                  <a:gd name="connsiteX1" fmla="*/ 190107 w 255110"/>
                  <a:gd name="connsiteY1" fmla="*/ 145707 h 490651"/>
                  <a:gd name="connsiteX2" fmla="*/ 193772 w 255110"/>
                  <a:gd name="connsiteY2" fmla="*/ 298625 h 490651"/>
                  <a:gd name="connsiteX3" fmla="*/ 255110 w 255110"/>
                  <a:gd name="connsiteY3" fmla="*/ 433938 h 490651"/>
                  <a:gd name="connsiteX4" fmla="*/ 139823 w 255110"/>
                  <a:gd name="connsiteY4" fmla="*/ 490651 h 490651"/>
                  <a:gd name="connsiteX5" fmla="*/ 53362 w 255110"/>
                  <a:gd name="connsiteY5" fmla="*/ 426479 h 490651"/>
                  <a:gd name="connsiteX6" fmla="*/ 0 w 255110"/>
                  <a:gd name="connsiteY6" fmla="*/ 415030 h 490651"/>
                  <a:gd name="connsiteX7" fmla="*/ 15359 w 255110"/>
                  <a:gd name="connsiteY7" fmla="*/ 399757 h 490651"/>
                  <a:gd name="connsiteX8" fmla="*/ 18524 w 255110"/>
                  <a:gd name="connsiteY8" fmla="*/ 0 h 490651"/>
                  <a:gd name="connsiteX9" fmla="*/ 81526 w 255110"/>
                  <a:gd name="connsiteY9" fmla="*/ 15963 h 490651"/>
                  <a:gd name="connsiteX10" fmla="*/ 165175 w 255110"/>
                  <a:gd name="connsiteY10" fmla="*/ 70925 h 490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490651" w="255110">
                    <a:moveTo>
                      <a:pt x="165175" y="70925"/>
                    </a:moveTo>
                    <a:cubicBezTo>
                      <a:pt x="180571" y="92581"/>
                      <a:pt x="187143" y="119313"/>
                      <a:pt x="190107" y="145707"/>
                    </a:cubicBezTo>
                    <a:cubicBezTo>
                      <a:pt x="195905" y="196397"/>
                      <a:pt x="189738" y="247759"/>
                      <a:pt x="193772" y="298625"/>
                    </a:cubicBezTo>
                    <a:cubicBezTo>
                      <a:pt x="197910" y="349470"/>
                      <a:pt x="214642" y="402901"/>
                      <a:pt x="255110" y="433938"/>
                    </a:cubicBezTo>
                    <a:lnTo>
                      <a:pt x="139823" y="490651"/>
                    </a:lnTo>
                    <a:cubicBezTo>
                      <a:pt x="114235" y="465025"/>
                      <a:pt x="87137" y="439470"/>
                      <a:pt x="53362" y="426479"/>
                    </a:cubicBezTo>
                    <a:cubicBezTo>
                      <a:pt x="36223" y="419815"/>
                      <a:pt x="18262" y="416795"/>
                      <a:pt x="0" y="415030"/>
                    </a:cubicBezTo>
                    <a:cubicBezTo>
                      <a:pt x="4924" y="410049"/>
                      <a:pt x="10037" y="404924"/>
                      <a:pt x="15359" y="399757"/>
                    </a:cubicBezTo>
                    <a:cubicBezTo>
                      <a:pt x="192535" y="228369"/>
                      <a:pt x="93716" y="76366"/>
                      <a:pt x="18524" y="0"/>
                    </a:cubicBezTo>
                    <a:cubicBezTo>
                      <a:pt x="39964" y="3274"/>
                      <a:pt x="61075" y="8792"/>
                      <a:pt x="81526" y="15963"/>
                    </a:cubicBezTo>
                    <a:cubicBezTo>
                      <a:pt x="113526" y="27117"/>
                      <a:pt x="145474" y="43347"/>
                      <a:pt x="165175" y="70925"/>
                    </a:cubicBezTo>
                    <a:close/>
                  </a:path>
                </a:pathLst>
              </a:custGeom>
              <a:solidFill>
                <a:srgbClr val="FFB93E">
                  <a:alpha val="31000"/>
                </a:srgbClr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任意多边形: 形状 192" descr="d188af61-db64-4062-8d99-7d96f824cd5b">
                <a:extLst>
                  <a:ext uri="{FF2B5EF4-FFF2-40B4-BE49-F238E27FC236}">
                    <a16:creationId id="{5B1C64BA-1612-B593-6A77-03D72C030841}"/>
                  </a:ext>
                </a:extLst>
              </p:cNvPr>
              <p:cNvSpPr/>
              <p:nvPr/>
            </p:nvSpPr>
            <p:spPr>
              <a:xfrm>
                <a:off x="4920300" y="3712742"/>
                <a:ext cx="139625" cy="143063"/>
              </a:xfrm>
              <a:custGeom>
                <a:avLst/>
                <a:gdLst>
                  <a:gd name="connsiteX0" fmla="*/ 158280 w 245402"/>
                  <a:gd name="connsiteY0" fmla="*/ 3346 h 251445"/>
                  <a:gd name="connsiteX1" fmla="*/ 161013 w 245402"/>
                  <a:gd name="connsiteY1" fmla="*/ 5378 h 251445"/>
                  <a:gd name="connsiteX2" fmla="*/ 158040 w 245402"/>
                  <a:gd name="connsiteY2" fmla="*/ 53238 h 251445"/>
                  <a:gd name="connsiteX3" fmla="*/ 181755 w 245402"/>
                  <a:gd name="connsiteY3" fmla="*/ 40331 h 251445"/>
                  <a:gd name="connsiteX4" fmla="*/ 195139 w 245402"/>
                  <a:gd name="connsiteY4" fmla="*/ 40527 h 251445"/>
                  <a:gd name="connsiteX5" fmla="*/ 206397 w 245402"/>
                  <a:gd name="connsiteY5" fmla="*/ 47781 h 251445"/>
                  <a:gd name="connsiteX6" fmla="*/ 211506 w 245402"/>
                  <a:gd name="connsiteY6" fmla="*/ 64391 h 251445"/>
                  <a:gd name="connsiteX7" fmla="*/ 201558 w 245402"/>
                  <a:gd name="connsiteY7" fmla="*/ 107439 h 251445"/>
                  <a:gd name="connsiteX8" fmla="*/ 202680 w 245402"/>
                  <a:gd name="connsiteY8" fmla="*/ 105914 h 251445"/>
                  <a:gd name="connsiteX9" fmla="*/ 231478 w 245402"/>
                  <a:gd name="connsiteY9" fmla="*/ 101561 h 251445"/>
                  <a:gd name="connsiteX10" fmla="*/ 235130 w 245402"/>
                  <a:gd name="connsiteY10" fmla="*/ 104126 h 251445"/>
                  <a:gd name="connsiteX11" fmla="*/ 244137 w 245402"/>
                  <a:gd name="connsiteY11" fmla="*/ 139543 h 251445"/>
                  <a:gd name="connsiteX12" fmla="*/ 225047 w 245402"/>
                  <a:gd name="connsiteY12" fmla="*/ 172478 h 251445"/>
                  <a:gd name="connsiteX13" fmla="*/ 136096 w 245402"/>
                  <a:gd name="connsiteY13" fmla="*/ 243723 h 251445"/>
                  <a:gd name="connsiteX14" fmla="*/ 103425 w 245402"/>
                  <a:gd name="connsiteY14" fmla="*/ 250296 h 251445"/>
                  <a:gd name="connsiteX15" fmla="*/ 85804 w 245402"/>
                  <a:gd name="connsiteY15" fmla="*/ 231521 h 251445"/>
                  <a:gd name="connsiteX16" fmla="*/ 84496 w 245402"/>
                  <a:gd name="connsiteY16" fmla="*/ 226162 h 251445"/>
                  <a:gd name="connsiteX17" fmla="*/ 90568 w 245402"/>
                  <a:gd name="connsiteY17" fmla="*/ 194922 h 251445"/>
                  <a:gd name="connsiteX18" fmla="*/ 42320 w 245402"/>
                  <a:gd name="connsiteY18" fmla="*/ 202646 h 251445"/>
                  <a:gd name="connsiteX19" fmla="*/ 33146 w 245402"/>
                  <a:gd name="connsiteY19" fmla="*/ 185293 h 251445"/>
                  <a:gd name="connsiteX20" fmla="*/ 39764 w 245402"/>
                  <a:gd name="connsiteY20" fmla="*/ 150678 h 251445"/>
                  <a:gd name="connsiteX21" fmla="*/ 4473 w 245402"/>
                  <a:gd name="connsiteY21" fmla="*/ 156940 h 251445"/>
                  <a:gd name="connsiteX22" fmla="*/ 358 w 245402"/>
                  <a:gd name="connsiteY22" fmla="*/ 148036 h 251445"/>
                  <a:gd name="connsiteX23" fmla="*/ 932 w 245402"/>
                  <a:gd name="connsiteY23" fmla="*/ 134905 h 251445"/>
                  <a:gd name="connsiteX24" fmla="*/ 8288 w 245402"/>
                  <a:gd name="connsiteY24" fmla="*/ 111750 h 251445"/>
                  <a:gd name="connsiteX25" fmla="*/ 125798 w 245402"/>
                  <a:gd name="connsiteY25" fmla="*/ 3565 h 251445"/>
                  <a:gd name="connsiteX26" fmla="*/ 158280 w 245402"/>
                  <a:gd name="connsiteY26" fmla="*/ 3346 h 251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h="251445" w="245402">
                    <a:moveTo>
                      <a:pt x="158280" y="3346"/>
                    </a:moveTo>
                    <a:cubicBezTo>
                      <a:pt x="159219" y="3981"/>
                      <a:pt x="160158" y="4617"/>
                      <a:pt x="161013" y="5378"/>
                    </a:cubicBezTo>
                    <a:cubicBezTo>
                      <a:pt x="174153" y="16737"/>
                      <a:pt x="166726" y="38107"/>
                      <a:pt x="158040" y="53238"/>
                    </a:cubicBezTo>
                    <a:cubicBezTo>
                      <a:pt x="165171" y="47559"/>
                      <a:pt x="172864" y="42263"/>
                      <a:pt x="181755" y="40331"/>
                    </a:cubicBezTo>
                    <a:cubicBezTo>
                      <a:pt x="186085" y="39332"/>
                      <a:pt x="190784" y="39407"/>
                      <a:pt x="195139" y="40527"/>
                    </a:cubicBezTo>
                    <a:cubicBezTo>
                      <a:pt x="199517" y="41753"/>
                      <a:pt x="203570" y="44133"/>
                      <a:pt x="206397" y="47781"/>
                    </a:cubicBezTo>
                    <a:cubicBezTo>
                      <a:pt x="210016" y="52422"/>
                      <a:pt x="211192" y="58514"/>
                      <a:pt x="211506" y="64391"/>
                    </a:cubicBezTo>
                    <a:cubicBezTo>
                      <a:pt x="212535" y="79337"/>
                      <a:pt x="209031" y="94505"/>
                      <a:pt x="201558" y="107439"/>
                    </a:cubicBezTo>
                    <a:cubicBezTo>
                      <a:pt x="201958" y="106979"/>
                      <a:pt x="202299" y="106478"/>
                      <a:pt x="202680" y="105914"/>
                    </a:cubicBezTo>
                    <a:cubicBezTo>
                      <a:pt x="209033" y="97609"/>
                      <a:pt x="222155" y="96438"/>
                      <a:pt x="231478" y="101561"/>
                    </a:cubicBezTo>
                    <a:cubicBezTo>
                      <a:pt x="232752" y="102243"/>
                      <a:pt x="233962" y="103152"/>
                      <a:pt x="235130" y="104126"/>
                    </a:cubicBezTo>
                    <a:cubicBezTo>
                      <a:pt x="244766" y="112564"/>
                      <a:pt x="247246" y="127121"/>
                      <a:pt x="244137" y="139543"/>
                    </a:cubicBezTo>
                    <a:cubicBezTo>
                      <a:pt x="241030" y="151963"/>
                      <a:pt x="233278" y="162611"/>
                      <a:pt x="225047" y="172478"/>
                    </a:cubicBezTo>
                    <a:cubicBezTo>
                      <a:pt x="200442" y="201682"/>
                      <a:pt x="170061" y="226062"/>
                      <a:pt x="136096" y="243723"/>
                    </a:cubicBezTo>
                    <a:cubicBezTo>
                      <a:pt x="125990" y="248942"/>
                      <a:pt x="114270" y="253706"/>
                      <a:pt x="103425" y="250296"/>
                    </a:cubicBezTo>
                    <a:cubicBezTo>
                      <a:pt x="94885" y="247529"/>
                      <a:pt x="88600" y="240079"/>
                      <a:pt x="85804" y="231521"/>
                    </a:cubicBezTo>
                    <a:cubicBezTo>
                      <a:pt x="85187" y="229733"/>
                      <a:pt x="84736" y="227968"/>
                      <a:pt x="84496" y="226162"/>
                    </a:cubicBezTo>
                    <a:cubicBezTo>
                      <a:pt x="82871" y="215473"/>
                      <a:pt x="85948" y="204582"/>
                      <a:pt x="90568" y="194922"/>
                    </a:cubicBezTo>
                    <a:cubicBezTo>
                      <a:pt x="75775" y="204093"/>
                      <a:pt x="56116" y="213168"/>
                      <a:pt x="42320" y="202646"/>
                    </a:cubicBezTo>
                    <a:cubicBezTo>
                      <a:pt x="36579" y="198305"/>
                      <a:pt x="33873" y="192181"/>
                      <a:pt x="33146" y="185293"/>
                    </a:cubicBezTo>
                    <a:cubicBezTo>
                      <a:pt x="31837" y="174268"/>
                      <a:pt x="35556" y="161349"/>
                      <a:pt x="39764" y="150678"/>
                    </a:cubicBezTo>
                    <a:cubicBezTo>
                      <a:pt x="29470" y="158874"/>
                      <a:pt x="13555" y="166463"/>
                      <a:pt x="4473" y="156940"/>
                    </a:cubicBezTo>
                    <a:cubicBezTo>
                      <a:pt x="2139" y="154448"/>
                      <a:pt x="840" y="151376"/>
                      <a:pt x="358" y="148036"/>
                    </a:cubicBezTo>
                    <a:cubicBezTo>
                      <a:pt x="-346" y="143814"/>
                      <a:pt x="64" y="139159"/>
                      <a:pt x="932" y="134905"/>
                    </a:cubicBezTo>
                    <a:cubicBezTo>
                      <a:pt x="2498" y="126922"/>
                      <a:pt x="5028" y="119134"/>
                      <a:pt x="8288" y="111750"/>
                    </a:cubicBezTo>
                    <a:cubicBezTo>
                      <a:pt x="24403" y="59995"/>
                      <a:pt x="73268" y="20719"/>
                      <a:pt x="125798" y="3565"/>
                    </a:cubicBezTo>
                    <a:cubicBezTo>
                      <a:pt x="136354" y="109"/>
                      <a:pt x="149086" y="-2237"/>
                      <a:pt x="158280" y="3346"/>
                    </a:cubicBezTo>
                    <a:close/>
                  </a:path>
                </a:pathLst>
              </a:custGeom>
              <a:solidFill>
                <a:srgbClr val="CEC5B6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任意多边形: 形状 193" descr="4bc3070a-304f-48eb-a0db-ac5fd43c1f96">
                <a:extLst>
                  <a:ext uri="{FF2B5EF4-FFF2-40B4-BE49-F238E27FC236}">
                    <a16:creationId id="{75179FCC-2735-F5CF-DB7F-D2DF16CF7339}"/>
                  </a:ext>
                </a:extLst>
              </p:cNvPr>
              <p:cNvSpPr/>
              <p:nvPr/>
            </p:nvSpPr>
            <p:spPr>
              <a:xfrm>
                <a:off x="4920503" y="3714646"/>
                <a:ext cx="95466" cy="89909"/>
              </a:xfrm>
              <a:custGeom>
                <a:avLst/>
                <a:gdLst>
                  <a:gd name="connsiteX0" fmla="*/ 157922 w 167789"/>
                  <a:gd name="connsiteY0" fmla="*/ 0 h 158022"/>
                  <a:gd name="connsiteX1" fmla="*/ 160655 w 167789"/>
                  <a:gd name="connsiteY1" fmla="*/ 2032 h 158022"/>
                  <a:gd name="connsiteX2" fmla="*/ 157682 w 167789"/>
                  <a:gd name="connsiteY2" fmla="*/ 49892 h 158022"/>
                  <a:gd name="connsiteX3" fmla="*/ 39406 w 167789"/>
                  <a:gd name="connsiteY3" fmla="*/ 147331 h 158022"/>
                  <a:gd name="connsiteX4" fmla="*/ 4114 w 167789"/>
                  <a:gd name="connsiteY4" fmla="*/ 153592 h 158022"/>
                  <a:gd name="connsiteX5" fmla="*/ 0 w 167789"/>
                  <a:gd name="connsiteY5" fmla="*/ 144688 h 158022"/>
                  <a:gd name="connsiteX6" fmla="*/ 7898 w 167789"/>
                  <a:gd name="connsiteY6" fmla="*/ 146380 h 158022"/>
                  <a:gd name="connsiteX7" fmla="*/ 157922 w 167789"/>
                  <a:gd name="connsiteY7" fmla="*/ 0 h 158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58022" w="167789">
                    <a:moveTo>
                      <a:pt x="157922" y="0"/>
                    </a:moveTo>
                    <a:cubicBezTo>
                      <a:pt x="158860" y="636"/>
                      <a:pt x="159800" y="1271"/>
                      <a:pt x="160655" y="2032"/>
                    </a:cubicBezTo>
                    <a:cubicBezTo>
                      <a:pt x="173795" y="13391"/>
                      <a:pt x="166368" y="34761"/>
                      <a:pt x="157682" y="49892"/>
                    </a:cubicBezTo>
                    <a:cubicBezTo>
                      <a:pt x="122785" y="92958"/>
                      <a:pt x="39406" y="147331"/>
                      <a:pt x="39406" y="147331"/>
                    </a:cubicBezTo>
                    <a:cubicBezTo>
                      <a:pt x="29112" y="155526"/>
                      <a:pt x="13197" y="163115"/>
                      <a:pt x="4114" y="153592"/>
                    </a:cubicBezTo>
                    <a:cubicBezTo>
                      <a:pt x="1780" y="151100"/>
                      <a:pt x="482" y="148028"/>
                      <a:pt x="0" y="144688"/>
                    </a:cubicBezTo>
                    <a:cubicBezTo>
                      <a:pt x="2029" y="145605"/>
                      <a:pt x="4647" y="146190"/>
                      <a:pt x="7898" y="146380"/>
                    </a:cubicBezTo>
                    <a:cubicBezTo>
                      <a:pt x="28015" y="147292"/>
                      <a:pt x="124333" y="72174"/>
                      <a:pt x="157922" y="0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5" name="任意多边形: 形状 194" descr="66e1159a-c348-4b2c-9532-b153c7b7782b">
                <a:extLst>
                  <a:ext uri="{FF2B5EF4-FFF2-40B4-BE49-F238E27FC236}">
                    <a16:creationId id="{84A20BD4-7750-022C-27C7-1E34231966CE}"/>
                  </a:ext>
                </a:extLst>
              </p:cNvPr>
              <p:cNvSpPr/>
              <p:nvPr/>
            </p:nvSpPr>
            <p:spPr>
              <a:xfrm>
                <a:off x="4939158" y="3735802"/>
                <a:ext cx="101580" cy="94923"/>
              </a:xfrm>
              <a:custGeom>
                <a:avLst/>
                <a:gdLst>
                  <a:gd name="connsiteX0" fmla="*/ 173249 w 178534"/>
                  <a:gd name="connsiteY0" fmla="*/ 7251 h 166834"/>
                  <a:gd name="connsiteX1" fmla="*/ 178358 w 178534"/>
                  <a:gd name="connsiteY1" fmla="*/ 23862 h 166834"/>
                  <a:gd name="connsiteX2" fmla="*/ 168409 w 178534"/>
                  <a:gd name="connsiteY2" fmla="*/ 66909 h 166834"/>
                  <a:gd name="connsiteX3" fmla="*/ 57422 w 178534"/>
                  <a:gd name="connsiteY3" fmla="*/ 154390 h 166834"/>
                  <a:gd name="connsiteX4" fmla="*/ 9174 w 178534"/>
                  <a:gd name="connsiteY4" fmla="*/ 162114 h 166834"/>
                  <a:gd name="connsiteX5" fmla="*/ 0 w 178534"/>
                  <a:gd name="connsiteY5" fmla="*/ 144761 h 166834"/>
                  <a:gd name="connsiteX6" fmla="*/ 161950 w 178534"/>
                  <a:gd name="connsiteY6" fmla="*/ 62 h 166834"/>
                  <a:gd name="connsiteX7" fmla="*/ 161993 w 178534"/>
                  <a:gd name="connsiteY7" fmla="*/ 0 h 166834"/>
                  <a:gd name="connsiteX8" fmla="*/ 173249 w 178534"/>
                  <a:gd name="connsiteY8" fmla="*/ 7251 h 16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66834" w="178534">
                    <a:moveTo>
                      <a:pt x="173249" y="7251"/>
                    </a:moveTo>
                    <a:cubicBezTo>
                      <a:pt x="176868" y="11892"/>
                      <a:pt x="178043" y="17984"/>
                      <a:pt x="178358" y="23862"/>
                    </a:cubicBezTo>
                    <a:cubicBezTo>
                      <a:pt x="179387" y="38807"/>
                      <a:pt x="175882" y="53975"/>
                      <a:pt x="168409" y="66909"/>
                    </a:cubicBezTo>
                    <a:cubicBezTo>
                      <a:pt x="151297" y="86932"/>
                      <a:pt x="83867" y="156209"/>
                      <a:pt x="57422" y="154390"/>
                    </a:cubicBezTo>
                    <a:cubicBezTo>
                      <a:pt x="42629" y="163561"/>
                      <a:pt x="22971" y="172637"/>
                      <a:pt x="9174" y="162114"/>
                    </a:cubicBezTo>
                    <a:cubicBezTo>
                      <a:pt x="3433" y="157773"/>
                      <a:pt x="727" y="151649"/>
                      <a:pt x="0" y="144761"/>
                    </a:cubicBezTo>
                    <a:cubicBezTo>
                      <a:pt x="0" y="144761"/>
                      <a:pt x="91886" y="140445"/>
                      <a:pt x="161950" y="62"/>
                    </a:cubicBezTo>
                    <a:lnTo>
                      <a:pt x="161993" y="0"/>
                    </a:lnTo>
                    <a:cubicBezTo>
                      <a:pt x="166369" y="1223"/>
                      <a:pt x="170424" y="3603"/>
                      <a:pt x="173249" y="7251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任意多边形: 形状 195" descr="3b006fc9-6ee9-4f6f-bfd9-64e75a3ba291">
                <a:extLst>
                  <a:ext uri="{FF2B5EF4-FFF2-40B4-BE49-F238E27FC236}">
                    <a16:creationId id="{8FE889F6-5927-E299-0A93-E7E6593CBB74}"/>
                  </a:ext>
                </a:extLst>
              </p:cNvPr>
              <p:cNvSpPr/>
              <p:nvPr/>
            </p:nvSpPr>
            <p:spPr>
              <a:xfrm>
                <a:off x="4955452" y="3754471"/>
                <a:ext cx="38104" cy="36368"/>
              </a:xfrm>
              <a:custGeom>
                <a:avLst/>
                <a:gdLst>
                  <a:gd name="connsiteX0" fmla="*/ 63500 w 66971"/>
                  <a:gd name="connsiteY0" fmla="*/ 688 h 63920"/>
                  <a:gd name="connsiteX1" fmla="*/ 48628 w 66971"/>
                  <a:gd name="connsiteY1" fmla="*/ 16811 h 63920"/>
                  <a:gd name="connsiteX2" fmla="*/ 33437 w 66971"/>
                  <a:gd name="connsiteY2" fmla="*/ 31867 h 63920"/>
                  <a:gd name="connsiteX3" fmla="*/ 16836 w 66971"/>
                  <a:gd name="connsiteY3" fmla="*/ 45494 h 63920"/>
                  <a:gd name="connsiteX4" fmla="*/ 8094 w 66971"/>
                  <a:gd name="connsiteY4" fmla="*/ 51737 h 63920"/>
                  <a:gd name="connsiteX5" fmla="*/ 605 w 66971"/>
                  <a:gd name="connsiteY5" fmla="*/ 58524 h 63920"/>
                  <a:gd name="connsiteX6" fmla="*/ 3715 w 66971"/>
                  <a:gd name="connsiteY6" fmla="*/ 63917 h 63920"/>
                  <a:gd name="connsiteX7" fmla="*/ 23065 w 66971"/>
                  <a:gd name="connsiteY7" fmla="*/ 53751 h 63920"/>
                  <a:gd name="connsiteX8" fmla="*/ 40597 w 66971"/>
                  <a:gd name="connsiteY8" fmla="*/ 38828 h 63920"/>
                  <a:gd name="connsiteX9" fmla="*/ 55604 w 66971"/>
                  <a:gd name="connsiteY9" fmla="*/ 21713 h 63920"/>
                  <a:gd name="connsiteX10" fmla="*/ 66748 w 66971"/>
                  <a:gd name="connsiteY10" fmla="*/ 2556 h 63920"/>
                  <a:gd name="connsiteX11" fmla="*/ 63500 w 66971"/>
                  <a:gd name="connsiteY11" fmla="*/ 688 h 63920"/>
                  <a:gd name="connsiteX12" fmla="*/ 63500 w 66971"/>
                  <a:gd name="connsiteY12" fmla="*/ 688 h 63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63920" w="66971">
                    <a:moveTo>
                      <a:pt x="63500" y="688"/>
                    </a:moveTo>
                    <a:cubicBezTo>
                      <a:pt x="59035" y="6634"/>
                      <a:pt x="53899" y="11606"/>
                      <a:pt x="48628" y="16811"/>
                    </a:cubicBezTo>
                    <a:cubicBezTo>
                      <a:pt x="43548" y="21827"/>
                      <a:pt x="38688" y="27019"/>
                      <a:pt x="33437" y="31867"/>
                    </a:cubicBezTo>
                    <a:cubicBezTo>
                      <a:pt x="28163" y="36734"/>
                      <a:pt x="22597" y="41224"/>
                      <a:pt x="16836" y="45494"/>
                    </a:cubicBezTo>
                    <a:cubicBezTo>
                      <a:pt x="13960" y="47624"/>
                      <a:pt x="10947" y="49579"/>
                      <a:pt x="8094" y="51737"/>
                    </a:cubicBezTo>
                    <a:cubicBezTo>
                      <a:pt x="5520" y="53685"/>
                      <a:pt x="2291" y="55758"/>
                      <a:pt x="605" y="58524"/>
                    </a:cubicBezTo>
                    <a:cubicBezTo>
                      <a:pt x="-961" y="61096"/>
                      <a:pt x="668" y="64029"/>
                      <a:pt x="3715" y="63917"/>
                    </a:cubicBezTo>
                    <a:cubicBezTo>
                      <a:pt x="10460" y="63670"/>
                      <a:pt x="17794" y="57628"/>
                      <a:pt x="23065" y="53751"/>
                    </a:cubicBezTo>
                    <a:cubicBezTo>
                      <a:pt x="29239" y="49209"/>
                      <a:pt x="35087" y="44150"/>
                      <a:pt x="40597" y="38828"/>
                    </a:cubicBezTo>
                    <a:cubicBezTo>
                      <a:pt x="45996" y="33611"/>
                      <a:pt x="51407" y="27951"/>
                      <a:pt x="55604" y="21713"/>
                    </a:cubicBezTo>
                    <a:cubicBezTo>
                      <a:pt x="59710" y="15612"/>
                      <a:pt x="63118" y="8948"/>
                      <a:pt x="66748" y="2556"/>
                    </a:cubicBezTo>
                    <a:cubicBezTo>
                      <a:pt x="67819" y="677"/>
                      <a:pt x="64750" y="-980"/>
                      <a:pt x="63500" y="688"/>
                    </a:cubicBezTo>
                    <a:lnTo>
                      <a:pt x="63500" y="688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任意多边形: 形状 196" descr="44cf629f-ca83-4d5a-96aa-5de260e2a865">
                <a:extLst>
                  <a:ext uri="{FF2B5EF4-FFF2-40B4-BE49-F238E27FC236}">
                    <a16:creationId id="{37DD4D7A-6C96-3E43-9472-DF098FC0BCF5}"/>
                  </a:ext>
                </a:extLst>
              </p:cNvPr>
              <p:cNvSpPr/>
              <p:nvPr/>
            </p:nvSpPr>
            <p:spPr>
              <a:xfrm>
                <a:off x="4986169" y="3789050"/>
                <a:ext cx="29936" cy="28377"/>
              </a:xfrm>
              <a:custGeom>
                <a:avLst/>
                <a:gdLst>
                  <a:gd name="connsiteX0" fmla="*/ 45429 w 52614"/>
                  <a:gd name="connsiteY0" fmla="*/ 1929 h 49875"/>
                  <a:gd name="connsiteX1" fmla="*/ 24717 w 52614"/>
                  <a:gd name="connsiteY1" fmla="*/ 26700 h 49875"/>
                  <a:gd name="connsiteX2" fmla="*/ 12362 w 52614"/>
                  <a:gd name="connsiteY2" fmla="*/ 36806 h 49875"/>
                  <a:gd name="connsiteX3" fmla="*/ 348 w 52614"/>
                  <a:gd name="connsiteY3" fmla="*/ 46617 h 49875"/>
                  <a:gd name="connsiteX4" fmla="*/ 2340 w 52614"/>
                  <a:gd name="connsiteY4" fmla="*/ 49848 h 49875"/>
                  <a:gd name="connsiteX5" fmla="*/ 17777 w 52614"/>
                  <a:gd name="connsiteY5" fmla="*/ 44396 h 49875"/>
                  <a:gd name="connsiteX6" fmla="*/ 31968 w 52614"/>
                  <a:gd name="connsiteY6" fmla="*/ 33681 h 49875"/>
                  <a:gd name="connsiteX7" fmla="*/ 52182 w 52614"/>
                  <a:gd name="connsiteY7" fmla="*/ 5595 h 49875"/>
                  <a:gd name="connsiteX8" fmla="*/ 45429 w 52614"/>
                  <a:gd name="connsiteY8" fmla="*/ 1929 h 49875"/>
                  <a:gd name="connsiteX9" fmla="*/ 45429 w 52614"/>
                  <a:gd name="connsiteY9" fmla="*/ 1929 h 4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49875" w="52614">
                    <a:moveTo>
                      <a:pt x="45429" y="1929"/>
                    </a:moveTo>
                    <a:cubicBezTo>
                      <a:pt x="39862" y="11127"/>
                      <a:pt x="32701" y="19503"/>
                      <a:pt x="24717" y="26700"/>
                    </a:cubicBezTo>
                    <a:cubicBezTo>
                      <a:pt x="20754" y="30275"/>
                      <a:pt x="16538" y="33491"/>
                      <a:pt x="12362" y="36806"/>
                    </a:cubicBezTo>
                    <a:cubicBezTo>
                      <a:pt x="8447" y="39910"/>
                      <a:pt x="3302" y="42537"/>
                      <a:pt x="348" y="46617"/>
                    </a:cubicBezTo>
                    <a:cubicBezTo>
                      <a:pt x="-730" y="48110"/>
                      <a:pt x="911" y="49745"/>
                      <a:pt x="2340" y="49848"/>
                    </a:cubicBezTo>
                    <a:cubicBezTo>
                      <a:pt x="7518" y="50220"/>
                      <a:pt x="13347" y="46753"/>
                      <a:pt x="17777" y="44396"/>
                    </a:cubicBezTo>
                    <a:cubicBezTo>
                      <a:pt x="22946" y="41646"/>
                      <a:pt x="27730" y="37698"/>
                      <a:pt x="31968" y="33681"/>
                    </a:cubicBezTo>
                    <a:cubicBezTo>
                      <a:pt x="40457" y="25637"/>
                      <a:pt x="47139" y="16127"/>
                      <a:pt x="52182" y="5595"/>
                    </a:cubicBezTo>
                    <a:cubicBezTo>
                      <a:pt x="54317" y="1137"/>
                      <a:pt x="47998" y="-2314"/>
                      <a:pt x="45429" y="1929"/>
                    </a:cubicBezTo>
                    <a:lnTo>
                      <a:pt x="45429" y="1929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任意多边形: 形状 197" descr="1cd754d2-31eb-4e0b-94e6-fc38fda48b7d">
                <a:extLst>
                  <a:ext uri="{FF2B5EF4-FFF2-40B4-BE49-F238E27FC236}">
                    <a16:creationId id="{CCF10A40-A886-9A31-B0C8-CD4484558AF4}"/>
                  </a:ext>
                </a:extLst>
              </p:cNvPr>
              <p:cNvSpPr/>
              <p:nvPr/>
            </p:nvSpPr>
            <p:spPr>
              <a:xfrm>
                <a:off x="4969118" y="3770527"/>
                <a:ext cx="90805" cy="85279"/>
              </a:xfrm>
              <a:custGeom>
                <a:avLst/>
                <a:gdLst>
                  <a:gd name="connsiteX0" fmla="*/ 145673 w 159597"/>
                  <a:gd name="connsiteY0" fmla="*/ 0 h 149884"/>
                  <a:gd name="connsiteX1" fmla="*/ 149326 w 159597"/>
                  <a:gd name="connsiteY1" fmla="*/ 2565 h 149884"/>
                  <a:gd name="connsiteX2" fmla="*/ 158332 w 159597"/>
                  <a:gd name="connsiteY2" fmla="*/ 37982 h 149884"/>
                  <a:gd name="connsiteX3" fmla="*/ 139243 w 159597"/>
                  <a:gd name="connsiteY3" fmla="*/ 70917 h 149884"/>
                  <a:gd name="connsiteX4" fmla="*/ 50292 w 159597"/>
                  <a:gd name="connsiteY4" fmla="*/ 142162 h 149884"/>
                  <a:gd name="connsiteX5" fmla="*/ 17621 w 159597"/>
                  <a:gd name="connsiteY5" fmla="*/ 148734 h 149884"/>
                  <a:gd name="connsiteX6" fmla="*/ 0 w 159597"/>
                  <a:gd name="connsiteY6" fmla="*/ 129959 h 149884"/>
                  <a:gd name="connsiteX7" fmla="*/ 145673 w 159597"/>
                  <a:gd name="connsiteY7" fmla="*/ 0 h 14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49884" w="159597">
                    <a:moveTo>
                      <a:pt x="145673" y="0"/>
                    </a:moveTo>
                    <a:cubicBezTo>
                      <a:pt x="146948" y="681"/>
                      <a:pt x="148158" y="1591"/>
                      <a:pt x="149326" y="2565"/>
                    </a:cubicBezTo>
                    <a:cubicBezTo>
                      <a:pt x="158962" y="11003"/>
                      <a:pt x="161442" y="25560"/>
                      <a:pt x="158332" y="37982"/>
                    </a:cubicBezTo>
                    <a:cubicBezTo>
                      <a:pt x="155226" y="50402"/>
                      <a:pt x="147474" y="61050"/>
                      <a:pt x="139243" y="70917"/>
                    </a:cubicBezTo>
                    <a:cubicBezTo>
                      <a:pt x="114638" y="100120"/>
                      <a:pt x="84257" y="124500"/>
                      <a:pt x="50292" y="142162"/>
                    </a:cubicBezTo>
                    <a:cubicBezTo>
                      <a:pt x="40186" y="147381"/>
                      <a:pt x="28466" y="152145"/>
                      <a:pt x="17621" y="148734"/>
                    </a:cubicBezTo>
                    <a:cubicBezTo>
                      <a:pt x="9079" y="145968"/>
                      <a:pt x="2796" y="138518"/>
                      <a:pt x="0" y="129959"/>
                    </a:cubicBezTo>
                    <a:cubicBezTo>
                      <a:pt x="26737" y="123387"/>
                      <a:pt x="106591" y="96222"/>
                      <a:pt x="145673" y="0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任意多边形: 形状 185" descr="e103a17d-300c-49a1-843f-c86c6c39cffc">
                <a:extLst>
                  <a:ext uri="{FF2B5EF4-FFF2-40B4-BE49-F238E27FC236}">
                    <a16:creationId id="{3EF9B242-7650-D8B5-1F38-A6845A2123C2}"/>
                  </a:ext>
                </a:extLst>
              </p:cNvPr>
              <p:cNvSpPr/>
              <p:nvPr/>
            </p:nvSpPr>
            <p:spPr>
              <a:xfrm>
                <a:off x="4598704" y="3540979"/>
                <a:ext cx="112337" cy="29711"/>
              </a:xfrm>
              <a:custGeom>
                <a:avLst/>
                <a:gdLst>
                  <a:gd name="connsiteX0" fmla="*/ 10956 w 197441"/>
                  <a:gd name="connsiteY0" fmla="*/ 24614 h 52220"/>
                  <a:gd name="connsiteX1" fmla="*/ 110515 w 197441"/>
                  <a:gd name="connsiteY1" fmla="*/ 43784 h 52220"/>
                  <a:gd name="connsiteX2" fmla="*/ 192819 w 197441"/>
                  <a:gd name="connsiteY2" fmla="*/ 42696 h 52220"/>
                  <a:gd name="connsiteX3" fmla="*/ 189549 w 197441"/>
                  <a:gd name="connsiteY3" fmla="*/ 23594 h 52220"/>
                  <a:gd name="connsiteX4" fmla="*/ 144733 w 197441"/>
                  <a:gd name="connsiteY4" fmla="*/ 19667 h 52220"/>
                  <a:gd name="connsiteX5" fmla="*/ 95051 w 197441"/>
                  <a:gd name="connsiteY5" fmla="*/ 9579 h 52220"/>
                  <a:gd name="connsiteX6" fmla="*/ 7291 w 197441"/>
                  <a:gd name="connsiteY6" fmla="*/ 3761 h 52220"/>
                  <a:gd name="connsiteX7" fmla="*/ 10956 w 197441"/>
                  <a:gd name="connsiteY7" fmla="*/ 24614 h 52220"/>
                  <a:gd name="connsiteX8" fmla="*/ 10956 w 197441"/>
                  <a:gd name="connsiteY8" fmla="*/ 24614 h 5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52220" w="197441">
                    <a:moveTo>
                      <a:pt x="10956" y="24614"/>
                    </a:moveTo>
                    <a:cubicBezTo>
                      <a:pt x="46112" y="26283"/>
                      <a:pt x="76667" y="34745"/>
                      <a:pt x="110515" y="43784"/>
                    </a:cubicBezTo>
                    <a:cubicBezTo>
                      <a:pt x="136027" y="50597"/>
                      <a:pt x="169366" y="59251"/>
                      <a:pt x="192819" y="42696"/>
                    </a:cubicBezTo>
                    <a:cubicBezTo>
                      <a:pt x="200083" y="37569"/>
                      <a:pt x="198632" y="25739"/>
                      <a:pt x="189549" y="23594"/>
                    </a:cubicBezTo>
                    <a:cubicBezTo>
                      <a:pt x="175024" y="20165"/>
                      <a:pt x="159576" y="21457"/>
                      <a:pt x="144733" y="19667"/>
                    </a:cubicBezTo>
                    <a:cubicBezTo>
                      <a:pt x="127893" y="17637"/>
                      <a:pt x="111522" y="13488"/>
                      <a:pt x="95051" y="9579"/>
                    </a:cubicBezTo>
                    <a:cubicBezTo>
                      <a:pt x="66954" y="2908"/>
                      <a:pt x="35790" y="-4739"/>
                      <a:pt x="7291" y="3761"/>
                    </a:cubicBezTo>
                    <a:cubicBezTo>
                      <a:pt x="-4857" y="7389"/>
                      <a:pt x="-572" y="24068"/>
                      <a:pt x="10956" y="24614"/>
                    </a:cubicBezTo>
                    <a:lnTo>
                      <a:pt x="10956" y="24614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7" name="任意多边形: 形状 186" descr="6a6c1267-ecae-4b7e-a392-e567f10f498d">
                <a:extLst>
                  <a:ext uri="{FF2B5EF4-FFF2-40B4-BE49-F238E27FC236}">
                    <a16:creationId id="{B2866232-C535-587D-BE73-6FF2E617B9DB}"/>
                  </a:ext>
                </a:extLst>
              </p:cNvPr>
              <p:cNvSpPr/>
              <p:nvPr/>
            </p:nvSpPr>
            <p:spPr>
              <a:xfrm>
                <a:off x="4615350" y="3426508"/>
                <a:ext cx="103592" cy="90631"/>
              </a:xfrm>
              <a:custGeom>
                <a:avLst/>
                <a:gdLst>
                  <a:gd name="connsiteX0" fmla="*/ 5361 w 182072"/>
                  <a:gd name="connsiteY0" fmla="*/ 20390 h 159292"/>
                  <a:gd name="connsiteX1" fmla="*/ 92498 w 182072"/>
                  <a:gd name="connsiteY1" fmla="*/ 85889 h 159292"/>
                  <a:gd name="connsiteX2" fmla="*/ 127915 w 182072"/>
                  <a:gd name="connsiteY2" fmla="*/ 121777 h 159292"/>
                  <a:gd name="connsiteX3" fmla="*/ 162418 w 182072"/>
                  <a:gd name="connsiteY3" fmla="*/ 157477 h 159292"/>
                  <a:gd name="connsiteX4" fmla="*/ 181420 w 182072"/>
                  <a:gd name="connsiteY4" fmla="*/ 141640 h 159292"/>
                  <a:gd name="connsiteX5" fmla="*/ 109173 w 182072"/>
                  <a:gd name="connsiteY5" fmla="*/ 62130 h 159292"/>
                  <a:gd name="connsiteX6" fmla="*/ 15561 w 182072"/>
                  <a:gd name="connsiteY6" fmla="*/ 1243 h 159292"/>
                  <a:gd name="connsiteX7" fmla="*/ 5361 w 182072"/>
                  <a:gd name="connsiteY7" fmla="*/ 20390 h 159292"/>
                  <a:gd name="connsiteX8" fmla="*/ 5361 w 182072"/>
                  <a:gd name="connsiteY8" fmla="*/ 20390 h 15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59292" w="182072">
                    <a:moveTo>
                      <a:pt x="5361" y="20390"/>
                    </a:moveTo>
                    <a:cubicBezTo>
                      <a:pt x="35945" y="40231"/>
                      <a:pt x="65617" y="61177"/>
                      <a:pt x="92498" y="85889"/>
                    </a:cubicBezTo>
                    <a:cubicBezTo>
                      <a:pt x="104887" y="97278"/>
                      <a:pt x="116662" y="109272"/>
                      <a:pt x="127915" y="121777"/>
                    </a:cubicBezTo>
                    <a:cubicBezTo>
                      <a:pt x="139062" y="134160"/>
                      <a:pt x="148371" y="148374"/>
                      <a:pt x="162418" y="157477"/>
                    </a:cubicBezTo>
                    <a:cubicBezTo>
                      <a:pt x="172280" y="163869"/>
                      <a:pt x="185127" y="152133"/>
                      <a:pt x="181420" y="141640"/>
                    </a:cubicBezTo>
                    <a:cubicBezTo>
                      <a:pt x="170405" y="110473"/>
                      <a:pt x="134062" y="82714"/>
                      <a:pt x="109173" y="62130"/>
                    </a:cubicBezTo>
                    <a:cubicBezTo>
                      <a:pt x="80385" y="38324"/>
                      <a:pt x="49338" y="17261"/>
                      <a:pt x="15561" y="1243"/>
                    </a:cubicBezTo>
                    <a:cubicBezTo>
                      <a:pt x="2785" y="-4817"/>
                      <a:pt x="-6254" y="12856"/>
                      <a:pt x="5361" y="20390"/>
                    </a:cubicBezTo>
                    <a:lnTo>
                      <a:pt x="5361" y="20390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任意多边形: 形状 187" descr="423ac076-9066-4d11-803a-bded14ba0e1b">
                <a:extLst>
                  <a:ext uri="{FF2B5EF4-FFF2-40B4-BE49-F238E27FC236}">
                    <a16:creationId id="{A8A27B0D-BB39-2904-9715-E0C1E113D2ED}"/>
                  </a:ext>
                </a:extLst>
              </p:cNvPr>
              <p:cNvSpPr/>
              <p:nvPr/>
            </p:nvSpPr>
            <p:spPr>
              <a:xfrm>
                <a:off x="4717200" y="3396954"/>
                <a:ext cx="55322" cy="87678"/>
              </a:xfrm>
              <a:custGeom>
                <a:avLst/>
                <a:gdLst>
                  <a:gd name="connsiteX0" fmla="*/ 422 w 97233"/>
                  <a:gd name="connsiteY0" fmla="*/ 10027 h 154102"/>
                  <a:gd name="connsiteX1" fmla="*/ 32627 w 97233"/>
                  <a:gd name="connsiteY1" fmla="*/ 78659 h 154102"/>
                  <a:gd name="connsiteX2" fmla="*/ 74847 w 97233"/>
                  <a:gd name="connsiteY2" fmla="*/ 149443 h 154102"/>
                  <a:gd name="connsiteX3" fmla="*/ 96124 w 97233"/>
                  <a:gd name="connsiteY3" fmla="*/ 139465 h 154102"/>
                  <a:gd name="connsiteX4" fmla="*/ 58687 w 97233"/>
                  <a:gd name="connsiteY4" fmla="*/ 72869 h 154102"/>
                  <a:gd name="connsiteX5" fmla="*/ 14807 w 97233"/>
                  <a:gd name="connsiteY5" fmla="*/ 3281 h 154102"/>
                  <a:gd name="connsiteX6" fmla="*/ 422 w 97233"/>
                  <a:gd name="connsiteY6" fmla="*/ 10027 h 154102"/>
                  <a:gd name="connsiteX7" fmla="*/ 422 w 97233"/>
                  <a:gd name="connsiteY7" fmla="*/ 10027 h 15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54102" w="97233">
                    <a:moveTo>
                      <a:pt x="422" y="10027"/>
                    </a:moveTo>
                    <a:cubicBezTo>
                      <a:pt x="7568" y="33975"/>
                      <a:pt x="21190" y="56517"/>
                      <a:pt x="32627" y="78659"/>
                    </a:cubicBezTo>
                    <a:cubicBezTo>
                      <a:pt x="45355" y="103302"/>
                      <a:pt x="57857" y="127442"/>
                      <a:pt x="74847" y="149443"/>
                    </a:cubicBezTo>
                    <a:cubicBezTo>
                      <a:pt x="82354" y="159165"/>
                      <a:pt x="102098" y="152628"/>
                      <a:pt x="96124" y="139465"/>
                    </a:cubicBezTo>
                    <a:cubicBezTo>
                      <a:pt x="85458" y="115969"/>
                      <a:pt x="72222" y="94803"/>
                      <a:pt x="58687" y="72869"/>
                    </a:cubicBezTo>
                    <a:cubicBezTo>
                      <a:pt x="44443" y="49785"/>
                      <a:pt x="32016" y="24232"/>
                      <a:pt x="14807" y="3281"/>
                    </a:cubicBezTo>
                    <a:cubicBezTo>
                      <a:pt x="9337" y="-3374"/>
                      <a:pt x="-2361" y="707"/>
                      <a:pt x="422" y="10027"/>
                    </a:cubicBezTo>
                    <a:lnTo>
                      <a:pt x="422" y="10027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任意多边形: 形状 188" descr="a636423e-e553-45dd-98e4-79956a24a89d">
                <a:extLst>
                  <a:ext uri="{FF2B5EF4-FFF2-40B4-BE49-F238E27FC236}">
                    <a16:creationId id="{EB0F9CDF-B8C1-2619-F380-4D159AEE7707}"/>
                  </a:ext>
                </a:extLst>
              </p:cNvPr>
              <p:cNvSpPr/>
              <p:nvPr/>
            </p:nvSpPr>
            <p:spPr>
              <a:xfrm>
                <a:off x="4780194" y="3373368"/>
                <a:ext cx="34204" cy="96301"/>
              </a:xfrm>
              <a:custGeom>
                <a:avLst/>
                <a:gdLst>
                  <a:gd name="connsiteX0" fmla="*/ 587 w 60117"/>
                  <a:gd name="connsiteY0" fmla="*/ 15511 h 169257"/>
                  <a:gd name="connsiteX1" fmla="*/ 22055 w 60117"/>
                  <a:gd name="connsiteY1" fmla="*/ 96891 h 169257"/>
                  <a:gd name="connsiteX2" fmla="*/ 41100 w 60117"/>
                  <a:gd name="connsiteY2" fmla="*/ 166214 h 169257"/>
                  <a:gd name="connsiteX3" fmla="*/ 52619 w 60117"/>
                  <a:gd name="connsiteY3" fmla="*/ 165759 h 169257"/>
                  <a:gd name="connsiteX4" fmla="*/ 21867 w 60117"/>
                  <a:gd name="connsiteY4" fmla="*/ 5535 h 169257"/>
                  <a:gd name="connsiteX5" fmla="*/ 587 w 60117"/>
                  <a:gd name="connsiteY5" fmla="*/ 15511 h 169257"/>
                  <a:gd name="connsiteX6" fmla="*/ 587 w 60117"/>
                  <a:gd name="connsiteY6" fmla="*/ 15511 h 16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69257" w="60117">
                    <a:moveTo>
                      <a:pt x="587" y="15511"/>
                    </a:moveTo>
                    <a:cubicBezTo>
                      <a:pt x="9415" y="42164"/>
                      <a:pt x="16980" y="69255"/>
                      <a:pt x="22055" y="96891"/>
                    </a:cubicBezTo>
                    <a:cubicBezTo>
                      <a:pt x="26396" y="120528"/>
                      <a:pt x="29397" y="144849"/>
                      <a:pt x="41100" y="166214"/>
                    </a:cubicBezTo>
                    <a:cubicBezTo>
                      <a:pt x="43395" y="170406"/>
                      <a:pt x="50717" y="170280"/>
                      <a:pt x="52619" y="165759"/>
                    </a:cubicBezTo>
                    <a:cubicBezTo>
                      <a:pt x="73855" y="115252"/>
                      <a:pt x="45648" y="50483"/>
                      <a:pt x="21867" y="5535"/>
                    </a:cubicBezTo>
                    <a:cubicBezTo>
                      <a:pt x="15526" y="-6448"/>
                      <a:pt x="-3573" y="2943"/>
                      <a:pt x="587" y="15511"/>
                    </a:cubicBezTo>
                    <a:lnTo>
                      <a:pt x="587" y="15511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1" name="组合 20" descr="26c24a95-7a69-4a00-886d-849c72cd6db4">
              <a:extLst>
                <a:ext uri="{FF2B5EF4-FFF2-40B4-BE49-F238E27FC236}">
                  <a16:creationId id="{579E2C87-0DE5-8229-BCA0-9275E57F6E69}"/>
                </a:ext>
              </a:extLst>
            </p:cNvPr>
            <p:cNvGrpSpPr/>
            <p:nvPr/>
          </p:nvGrpSpPr>
          <p:grpSpPr>
            <a:xfrm>
              <a:off x="4598704" y="4815583"/>
              <a:ext cx="461221" cy="482438"/>
              <a:chOff x="4598704" y="4815583"/>
              <a:chExt cx="461221" cy="482438"/>
            </a:xfrm>
          </p:grpSpPr>
          <p:sp>
            <p:nvSpPr>
              <p:cNvPr id="205" name="任意多边形: 形状 204" descr="60824809-90b2-4a0b-a3a1-2ec267080af9">
                <a:extLst>
                  <a:ext uri="{FF2B5EF4-FFF2-40B4-BE49-F238E27FC236}">
                    <a16:creationId id="{49553ACA-2CB4-5E45-58C9-9504FA478799}"/>
                  </a:ext>
                </a:extLst>
              </p:cNvPr>
              <p:cNvSpPr/>
              <p:nvPr/>
            </p:nvSpPr>
            <p:spPr>
              <a:xfrm>
                <a:off x="4721497" y="4935628"/>
                <a:ext cx="284919" cy="281131"/>
              </a:xfrm>
              <a:custGeom>
                <a:avLst/>
                <a:gdLst>
                  <a:gd name="connsiteX0" fmla="*/ 410832 w 500767"/>
                  <a:gd name="connsiteY0" fmla="*/ 74385 h 494111"/>
                  <a:gd name="connsiteX1" fmla="*/ 435765 w 500767"/>
                  <a:gd name="connsiteY1" fmla="*/ 149167 h 494111"/>
                  <a:gd name="connsiteX2" fmla="*/ 439430 w 500767"/>
                  <a:gd name="connsiteY2" fmla="*/ 302085 h 494111"/>
                  <a:gd name="connsiteX3" fmla="*/ 500768 w 500767"/>
                  <a:gd name="connsiteY3" fmla="*/ 437398 h 494111"/>
                  <a:gd name="connsiteX4" fmla="*/ 385481 w 500767"/>
                  <a:gd name="connsiteY4" fmla="*/ 494111 h 494111"/>
                  <a:gd name="connsiteX5" fmla="*/ 299019 w 500767"/>
                  <a:gd name="connsiteY5" fmla="*/ 429938 h 494111"/>
                  <a:gd name="connsiteX6" fmla="*/ 245658 w 500767"/>
                  <a:gd name="connsiteY6" fmla="*/ 418490 h 494111"/>
                  <a:gd name="connsiteX7" fmla="*/ 160783 w 500767"/>
                  <a:gd name="connsiteY7" fmla="*/ 410288 h 494111"/>
                  <a:gd name="connsiteX8" fmla="*/ 156823 w 500767"/>
                  <a:gd name="connsiteY8" fmla="*/ 409527 h 494111"/>
                  <a:gd name="connsiteX9" fmla="*/ 18633 w 500767"/>
                  <a:gd name="connsiteY9" fmla="*/ 298292 h 494111"/>
                  <a:gd name="connsiteX10" fmla="*/ 20955 w 500767"/>
                  <a:gd name="connsiteY10" fmla="*/ 120471 h 494111"/>
                  <a:gd name="connsiteX11" fmla="*/ 159036 w 500767"/>
                  <a:gd name="connsiteY11" fmla="*/ 7664 h 494111"/>
                  <a:gd name="connsiteX12" fmla="*/ 176604 w 500767"/>
                  <a:gd name="connsiteY12" fmla="*/ 3842 h 494111"/>
                  <a:gd name="connsiteX13" fmla="*/ 264183 w 500767"/>
                  <a:gd name="connsiteY13" fmla="*/ 3462 h 494111"/>
                  <a:gd name="connsiteX14" fmla="*/ 327186 w 500767"/>
                  <a:gd name="connsiteY14" fmla="*/ 19425 h 494111"/>
                  <a:gd name="connsiteX15" fmla="*/ 410832 w 500767"/>
                  <a:gd name="connsiteY15" fmla="*/ 74385 h 494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h="494111" w="500767">
                    <a:moveTo>
                      <a:pt x="410832" y="74385"/>
                    </a:moveTo>
                    <a:cubicBezTo>
                      <a:pt x="426228" y="96041"/>
                      <a:pt x="432800" y="122773"/>
                      <a:pt x="435765" y="149167"/>
                    </a:cubicBezTo>
                    <a:cubicBezTo>
                      <a:pt x="441563" y="199857"/>
                      <a:pt x="435396" y="251219"/>
                      <a:pt x="439430" y="302085"/>
                    </a:cubicBezTo>
                    <a:cubicBezTo>
                      <a:pt x="443567" y="352930"/>
                      <a:pt x="460299" y="406360"/>
                      <a:pt x="500768" y="437398"/>
                    </a:cubicBezTo>
                    <a:lnTo>
                      <a:pt x="385481" y="494111"/>
                    </a:lnTo>
                    <a:cubicBezTo>
                      <a:pt x="359893" y="468485"/>
                      <a:pt x="332795" y="442930"/>
                      <a:pt x="299019" y="429938"/>
                    </a:cubicBezTo>
                    <a:cubicBezTo>
                      <a:pt x="281881" y="423275"/>
                      <a:pt x="263920" y="420255"/>
                      <a:pt x="245658" y="418490"/>
                    </a:cubicBezTo>
                    <a:cubicBezTo>
                      <a:pt x="217500" y="415694"/>
                      <a:pt x="188587" y="415765"/>
                      <a:pt x="160783" y="410288"/>
                    </a:cubicBezTo>
                    <a:cubicBezTo>
                      <a:pt x="159440" y="410110"/>
                      <a:pt x="158184" y="409808"/>
                      <a:pt x="156823" y="409527"/>
                    </a:cubicBezTo>
                    <a:cubicBezTo>
                      <a:pt x="96948" y="396503"/>
                      <a:pt x="44432" y="353842"/>
                      <a:pt x="18633" y="298292"/>
                    </a:cubicBezTo>
                    <a:cubicBezTo>
                      <a:pt x="-7167" y="242745"/>
                      <a:pt x="-5970" y="175507"/>
                      <a:pt x="20955" y="120471"/>
                    </a:cubicBezTo>
                    <a:cubicBezTo>
                      <a:pt x="47816" y="65392"/>
                      <a:pt x="99803" y="23389"/>
                      <a:pt x="159036" y="7664"/>
                    </a:cubicBezTo>
                    <a:cubicBezTo>
                      <a:pt x="164838" y="6110"/>
                      <a:pt x="170743" y="4806"/>
                      <a:pt x="176604" y="3842"/>
                    </a:cubicBezTo>
                    <a:cubicBezTo>
                      <a:pt x="205385" y="-1434"/>
                      <a:pt x="235050" y="-1000"/>
                      <a:pt x="264183" y="3462"/>
                    </a:cubicBezTo>
                    <a:cubicBezTo>
                      <a:pt x="285624" y="6736"/>
                      <a:pt x="306734" y="12254"/>
                      <a:pt x="327186" y="19425"/>
                    </a:cubicBezTo>
                    <a:cubicBezTo>
                      <a:pt x="359184" y="30577"/>
                      <a:pt x="391131" y="46807"/>
                      <a:pt x="410832" y="74385"/>
                    </a:cubicBez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任意多边形: 形状 205" descr="b2aa5fc4-bd80-423a-9c97-728ea06d8403">
                <a:extLst>
                  <a:ext uri="{FF2B5EF4-FFF2-40B4-BE49-F238E27FC236}">
                    <a16:creationId id="{0AB7942F-1394-6693-89D3-3B2588AA3A3E}"/>
                  </a:ext>
                </a:extLst>
              </p:cNvPr>
              <p:cNvSpPr/>
              <p:nvPr/>
            </p:nvSpPr>
            <p:spPr>
              <a:xfrm>
                <a:off x="4828174" y="5050064"/>
                <a:ext cx="154869" cy="160475"/>
              </a:xfrm>
              <a:custGeom>
                <a:avLst/>
                <a:gdLst>
                  <a:gd name="connsiteX0" fmla="*/ 209454 w 272194"/>
                  <a:gd name="connsiteY0" fmla="*/ 275287 h 282047"/>
                  <a:gd name="connsiteX1" fmla="*/ 117839 w 272194"/>
                  <a:gd name="connsiteY1" fmla="*/ 183573 h 282047"/>
                  <a:gd name="connsiteX2" fmla="*/ 95191 w 272194"/>
                  <a:gd name="connsiteY2" fmla="*/ 161819 h 282047"/>
                  <a:gd name="connsiteX3" fmla="*/ 84680 w 272194"/>
                  <a:gd name="connsiteY3" fmla="*/ 155101 h 282047"/>
                  <a:gd name="connsiteX4" fmla="*/ 71040 w 272194"/>
                  <a:gd name="connsiteY4" fmla="*/ 153816 h 282047"/>
                  <a:gd name="connsiteX5" fmla="*/ 32930 w 272194"/>
                  <a:gd name="connsiteY5" fmla="*/ 137176 h 282047"/>
                  <a:gd name="connsiteX6" fmla="*/ 11430 w 272194"/>
                  <a:gd name="connsiteY6" fmla="*/ 94446 h 282047"/>
                  <a:gd name="connsiteX7" fmla="*/ 6829 w 272194"/>
                  <a:gd name="connsiteY7" fmla="*/ 101245 h 282047"/>
                  <a:gd name="connsiteX8" fmla="*/ 66829 w 272194"/>
                  <a:gd name="connsiteY8" fmla="*/ 114853 h 282047"/>
                  <a:gd name="connsiteX9" fmla="*/ 73443 w 272194"/>
                  <a:gd name="connsiteY9" fmla="*/ 105083 h 282047"/>
                  <a:gd name="connsiteX10" fmla="*/ 59527 w 272194"/>
                  <a:gd name="connsiteY10" fmla="*/ 87090 h 282047"/>
                  <a:gd name="connsiteX11" fmla="*/ 56691 w 272194"/>
                  <a:gd name="connsiteY11" fmla="*/ 76263 h 282047"/>
                  <a:gd name="connsiteX12" fmla="*/ 57470 w 272194"/>
                  <a:gd name="connsiteY12" fmla="*/ 64468 h 282047"/>
                  <a:gd name="connsiteX13" fmla="*/ 74170 w 272194"/>
                  <a:gd name="connsiteY13" fmla="*/ 70308 h 282047"/>
                  <a:gd name="connsiteX14" fmla="*/ 96545 w 272194"/>
                  <a:gd name="connsiteY14" fmla="*/ 90224 h 282047"/>
                  <a:gd name="connsiteX15" fmla="*/ 106601 w 272194"/>
                  <a:gd name="connsiteY15" fmla="*/ 83679 h 282047"/>
                  <a:gd name="connsiteX16" fmla="*/ 96330 w 272194"/>
                  <a:gd name="connsiteY16" fmla="*/ 49938 h 282047"/>
                  <a:gd name="connsiteX17" fmla="*/ 94693 w 272194"/>
                  <a:gd name="connsiteY17" fmla="*/ 32267 h 282047"/>
                  <a:gd name="connsiteX18" fmla="*/ 100735 w 272194"/>
                  <a:gd name="connsiteY18" fmla="*/ 21841 h 282047"/>
                  <a:gd name="connsiteX19" fmla="*/ 113843 w 272194"/>
                  <a:gd name="connsiteY19" fmla="*/ 27587 h 282047"/>
                  <a:gd name="connsiteX20" fmla="*/ 127335 w 272194"/>
                  <a:gd name="connsiteY20" fmla="*/ 38474 h 282047"/>
                  <a:gd name="connsiteX21" fmla="*/ 146297 w 272194"/>
                  <a:gd name="connsiteY21" fmla="*/ 67382 h 282047"/>
                  <a:gd name="connsiteX22" fmla="*/ 157071 w 272194"/>
                  <a:gd name="connsiteY22" fmla="*/ 62218 h 282047"/>
                  <a:gd name="connsiteX23" fmla="*/ 156451 w 272194"/>
                  <a:gd name="connsiteY23" fmla="*/ 22942 h 282047"/>
                  <a:gd name="connsiteX24" fmla="*/ 168453 w 272194"/>
                  <a:gd name="connsiteY24" fmla="*/ 12274 h 282047"/>
                  <a:gd name="connsiteX25" fmla="*/ 183372 w 272194"/>
                  <a:gd name="connsiteY25" fmla="*/ 25116 h 282047"/>
                  <a:gd name="connsiteX26" fmla="*/ 177263 w 272194"/>
                  <a:gd name="connsiteY26" fmla="*/ 106224 h 282047"/>
                  <a:gd name="connsiteX27" fmla="*/ 176809 w 272194"/>
                  <a:gd name="connsiteY27" fmla="*/ 112352 h 282047"/>
                  <a:gd name="connsiteX28" fmla="*/ 220099 w 272194"/>
                  <a:gd name="connsiteY28" fmla="*/ 180377 h 282047"/>
                  <a:gd name="connsiteX29" fmla="*/ 241242 w 272194"/>
                  <a:gd name="connsiteY29" fmla="*/ 213597 h 282047"/>
                  <a:gd name="connsiteX30" fmla="*/ 264484 w 272194"/>
                  <a:gd name="connsiteY30" fmla="*/ 247066 h 282047"/>
                  <a:gd name="connsiteX31" fmla="*/ 271804 w 272194"/>
                  <a:gd name="connsiteY31" fmla="*/ 242302 h 282047"/>
                  <a:gd name="connsiteX32" fmla="*/ 252199 w 272194"/>
                  <a:gd name="connsiteY32" fmla="*/ 208346 h 282047"/>
                  <a:gd name="connsiteX33" fmla="*/ 230617 w 272194"/>
                  <a:gd name="connsiteY33" fmla="*/ 174305 h 282047"/>
                  <a:gd name="connsiteX34" fmla="*/ 187944 w 272194"/>
                  <a:gd name="connsiteY34" fmla="*/ 107017 h 282047"/>
                  <a:gd name="connsiteX35" fmla="*/ 187488 w 272194"/>
                  <a:gd name="connsiteY35" fmla="*/ 113146 h 282047"/>
                  <a:gd name="connsiteX36" fmla="*/ 199525 w 272194"/>
                  <a:gd name="connsiteY36" fmla="*/ 29846 h 282047"/>
                  <a:gd name="connsiteX37" fmla="*/ 172819 w 272194"/>
                  <a:gd name="connsiteY37" fmla="*/ 1459 h 282047"/>
                  <a:gd name="connsiteX38" fmla="*/ 144368 w 272194"/>
                  <a:gd name="connsiteY38" fmla="*/ 21911 h 282047"/>
                  <a:gd name="connsiteX39" fmla="*/ 146295 w 272194"/>
                  <a:gd name="connsiteY39" fmla="*/ 67385 h 282047"/>
                  <a:gd name="connsiteX40" fmla="*/ 157068 w 272194"/>
                  <a:gd name="connsiteY40" fmla="*/ 62220 h 282047"/>
                  <a:gd name="connsiteX41" fmla="*/ 131850 w 272194"/>
                  <a:gd name="connsiteY41" fmla="*/ 26305 h 282047"/>
                  <a:gd name="connsiteX42" fmla="*/ 96489 w 272194"/>
                  <a:gd name="connsiteY42" fmla="*/ 10298 h 282047"/>
                  <a:gd name="connsiteX43" fmla="*/ 84106 w 272194"/>
                  <a:gd name="connsiteY43" fmla="*/ 45773 h 282047"/>
                  <a:gd name="connsiteX44" fmla="*/ 95686 w 272194"/>
                  <a:gd name="connsiteY44" fmla="*/ 88910 h 282047"/>
                  <a:gd name="connsiteX45" fmla="*/ 105742 w 272194"/>
                  <a:gd name="connsiteY45" fmla="*/ 82365 h 282047"/>
                  <a:gd name="connsiteX46" fmla="*/ 74907 w 272194"/>
                  <a:gd name="connsiteY46" fmla="*/ 56672 h 282047"/>
                  <a:gd name="connsiteX47" fmla="*/ 48710 w 272194"/>
                  <a:gd name="connsiteY47" fmla="*/ 56798 h 282047"/>
                  <a:gd name="connsiteX48" fmla="*/ 47739 w 272194"/>
                  <a:gd name="connsiteY48" fmla="*/ 88832 h 282047"/>
                  <a:gd name="connsiteX49" fmla="*/ 66827 w 272194"/>
                  <a:gd name="connsiteY49" fmla="*/ 114853 h 282047"/>
                  <a:gd name="connsiteX50" fmla="*/ 73440 w 272194"/>
                  <a:gd name="connsiteY50" fmla="*/ 105083 h 282047"/>
                  <a:gd name="connsiteX51" fmla="*/ 4627 w 272194"/>
                  <a:gd name="connsiteY51" fmla="*/ 89844 h 282047"/>
                  <a:gd name="connsiteX52" fmla="*/ 28 w 272194"/>
                  <a:gd name="connsiteY52" fmla="*/ 96643 h 282047"/>
                  <a:gd name="connsiteX53" fmla="*/ 53938 w 272194"/>
                  <a:gd name="connsiteY53" fmla="*/ 162105 h 282047"/>
                  <a:gd name="connsiteX54" fmla="*/ 77719 w 272194"/>
                  <a:gd name="connsiteY54" fmla="*/ 165326 h 282047"/>
                  <a:gd name="connsiteX55" fmla="*/ 88983 w 272194"/>
                  <a:gd name="connsiteY55" fmla="*/ 171311 h 282047"/>
                  <a:gd name="connsiteX56" fmla="*/ 101281 w 272194"/>
                  <a:gd name="connsiteY56" fmla="*/ 182944 h 282047"/>
                  <a:gd name="connsiteX57" fmla="*/ 148681 w 272194"/>
                  <a:gd name="connsiteY57" fmla="*/ 228616 h 282047"/>
                  <a:gd name="connsiteX58" fmla="*/ 202976 w 272194"/>
                  <a:gd name="connsiteY58" fmla="*/ 280812 h 282047"/>
                  <a:gd name="connsiteX59" fmla="*/ 209454 w 272194"/>
                  <a:gd name="connsiteY59" fmla="*/ 275287 h 282047"/>
                  <a:gd name="connsiteX60" fmla="*/ 209454 w 272194"/>
                  <a:gd name="connsiteY60" fmla="*/ 275287 h 282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h="282047" w="272194">
                    <a:moveTo>
                      <a:pt x="209454" y="275287"/>
                    </a:moveTo>
                    <a:cubicBezTo>
                      <a:pt x="180510" y="243226"/>
                      <a:pt x="148849" y="213622"/>
                      <a:pt x="117839" y="183573"/>
                    </a:cubicBezTo>
                    <a:cubicBezTo>
                      <a:pt x="110329" y="176296"/>
                      <a:pt x="102939" y="168842"/>
                      <a:pt x="95191" y="161819"/>
                    </a:cubicBezTo>
                    <a:cubicBezTo>
                      <a:pt x="92085" y="159005"/>
                      <a:pt x="88732" y="156399"/>
                      <a:pt x="84680" y="155101"/>
                    </a:cubicBezTo>
                    <a:cubicBezTo>
                      <a:pt x="80260" y="153683"/>
                      <a:pt x="75598" y="154104"/>
                      <a:pt x="71040" y="153816"/>
                    </a:cubicBezTo>
                    <a:cubicBezTo>
                      <a:pt x="56935" y="152924"/>
                      <a:pt x="43359" y="146631"/>
                      <a:pt x="32930" y="137176"/>
                    </a:cubicBezTo>
                    <a:cubicBezTo>
                      <a:pt x="20670" y="126062"/>
                      <a:pt x="12784" y="110978"/>
                      <a:pt x="11430" y="94446"/>
                    </a:cubicBezTo>
                    <a:cubicBezTo>
                      <a:pt x="9896" y="96712"/>
                      <a:pt x="8362" y="98979"/>
                      <a:pt x="6829" y="101245"/>
                    </a:cubicBezTo>
                    <a:cubicBezTo>
                      <a:pt x="27807" y="98181"/>
                      <a:pt x="49211" y="103096"/>
                      <a:pt x="66829" y="114853"/>
                    </a:cubicBezTo>
                    <a:cubicBezTo>
                      <a:pt x="73173" y="119087"/>
                      <a:pt x="79501" y="109614"/>
                      <a:pt x="73443" y="105083"/>
                    </a:cubicBezTo>
                    <a:cubicBezTo>
                      <a:pt x="67227" y="100436"/>
                      <a:pt x="62511" y="94252"/>
                      <a:pt x="59527" y="87090"/>
                    </a:cubicBezTo>
                    <a:cubicBezTo>
                      <a:pt x="58085" y="83627"/>
                      <a:pt x="57178" y="79983"/>
                      <a:pt x="56691" y="76263"/>
                    </a:cubicBezTo>
                    <a:cubicBezTo>
                      <a:pt x="56290" y="73209"/>
                      <a:pt x="55456" y="67108"/>
                      <a:pt x="57470" y="64468"/>
                    </a:cubicBezTo>
                    <a:cubicBezTo>
                      <a:pt x="60931" y="59934"/>
                      <a:pt x="71399" y="68363"/>
                      <a:pt x="74170" y="70308"/>
                    </a:cubicBezTo>
                    <a:cubicBezTo>
                      <a:pt x="82415" y="76099"/>
                      <a:pt x="89725" y="82831"/>
                      <a:pt x="96545" y="90224"/>
                    </a:cubicBezTo>
                    <a:cubicBezTo>
                      <a:pt x="101179" y="95246"/>
                      <a:pt x="109447" y="90034"/>
                      <a:pt x="106601" y="83679"/>
                    </a:cubicBezTo>
                    <a:cubicBezTo>
                      <a:pt x="101761" y="72871"/>
                      <a:pt x="98186" y="61647"/>
                      <a:pt x="96330" y="49938"/>
                    </a:cubicBezTo>
                    <a:cubicBezTo>
                      <a:pt x="95404" y="44099"/>
                      <a:pt x="94783" y="38181"/>
                      <a:pt x="94693" y="32267"/>
                    </a:cubicBezTo>
                    <a:cubicBezTo>
                      <a:pt x="94622" y="27553"/>
                      <a:pt x="94652" y="21408"/>
                      <a:pt x="100735" y="21841"/>
                    </a:cubicBezTo>
                    <a:cubicBezTo>
                      <a:pt x="105489" y="22177"/>
                      <a:pt x="109956" y="25075"/>
                      <a:pt x="113843" y="27587"/>
                    </a:cubicBezTo>
                    <a:cubicBezTo>
                      <a:pt x="118708" y="30731"/>
                      <a:pt x="123259" y="34356"/>
                      <a:pt x="127335" y="38474"/>
                    </a:cubicBezTo>
                    <a:cubicBezTo>
                      <a:pt x="135580" y="46801"/>
                      <a:pt x="141931" y="56515"/>
                      <a:pt x="146297" y="67382"/>
                    </a:cubicBezTo>
                    <a:cubicBezTo>
                      <a:pt x="149889" y="65661"/>
                      <a:pt x="153480" y="63940"/>
                      <a:pt x="157071" y="62218"/>
                    </a:cubicBezTo>
                    <a:cubicBezTo>
                      <a:pt x="151896" y="49730"/>
                      <a:pt x="151706" y="35600"/>
                      <a:pt x="156451" y="22942"/>
                    </a:cubicBezTo>
                    <a:cubicBezTo>
                      <a:pt x="158479" y="17531"/>
                      <a:pt x="161403" y="9707"/>
                      <a:pt x="168453" y="12274"/>
                    </a:cubicBezTo>
                    <a:cubicBezTo>
                      <a:pt x="174538" y="14489"/>
                      <a:pt x="179716" y="19968"/>
                      <a:pt x="183372" y="25116"/>
                    </a:cubicBezTo>
                    <a:cubicBezTo>
                      <a:pt x="200978" y="49912"/>
                      <a:pt x="190849" y="82253"/>
                      <a:pt x="177263" y="106224"/>
                    </a:cubicBezTo>
                    <a:cubicBezTo>
                      <a:pt x="176272" y="107975"/>
                      <a:pt x="175618" y="110476"/>
                      <a:pt x="176809" y="112352"/>
                    </a:cubicBezTo>
                    <a:cubicBezTo>
                      <a:pt x="191208" y="135046"/>
                      <a:pt x="205667" y="157704"/>
                      <a:pt x="220099" y="180377"/>
                    </a:cubicBezTo>
                    <a:cubicBezTo>
                      <a:pt x="227146" y="191450"/>
                      <a:pt x="234194" y="202524"/>
                      <a:pt x="241242" y="213597"/>
                    </a:cubicBezTo>
                    <a:cubicBezTo>
                      <a:pt x="248573" y="225114"/>
                      <a:pt x="255410" y="236839"/>
                      <a:pt x="264484" y="247066"/>
                    </a:cubicBezTo>
                    <a:cubicBezTo>
                      <a:pt x="267837" y="250847"/>
                      <a:pt x="273772" y="246881"/>
                      <a:pt x="271804" y="242302"/>
                    </a:cubicBezTo>
                    <a:cubicBezTo>
                      <a:pt x="266598" y="230200"/>
                      <a:pt x="259242" y="219454"/>
                      <a:pt x="252199" y="208346"/>
                    </a:cubicBezTo>
                    <a:cubicBezTo>
                      <a:pt x="245005" y="196998"/>
                      <a:pt x="237811" y="185651"/>
                      <a:pt x="230617" y="174305"/>
                    </a:cubicBezTo>
                    <a:cubicBezTo>
                      <a:pt x="216393" y="151875"/>
                      <a:pt x="202197" y="129429"/>
                      <a:pt x="187944" y="107017"/>
                    </a:cubicBezTo>
                    <a:cubicBezTo>
                      <a:pt x="187793" y="109061"/>
                      <a:pt x="187639" y="111102"/>
                      <a:pt x="187488" y="113146"/>
                    </a:cubicBezTo>
                    <a:cubicBezTo>
                      <a:pt x="201758" y="87913"/>
                      <a:pt x="211345" y="57982"/>
                      <a:pt x="199525" y="29846"/>
                    </a:cubicBezTo>
                    <a:cubicBezTo>
                      <a:pt x="194521" y="17934"/>
                      <a:pt x="185125" y="6293"/>
                      <a:pt x="172819" y="1459"/>
                    </a:cubicBezTo>
                    <a:cubicBezTo>
                      <a:pt x="157530" y="-4547"/>
                      <a:pt x="148487" y="9119"/>
                      <a:pt x="144368" y="21911"/>
                    </a:cubicBezTo>
                    <a:cubicBezTo>
                      <a:pt x="139561" y="36834"/>
                      <a:pt x="140407" y="52914"/>
                      <a:pt x="146295" y="67385"/>
                    </a:cubicBezTo>
                    <a:cubicBezTo>
                      <a:pt x="149207" y="74540"/>
                      <a:pt x="159871" y="69323"/>
                      <a:pt x="157068" y="62220"/>
                    </a:cubicBezTo>
                    <a:cubicBezTo>
                      <a:pt x="151612" y="48399"/>
                      <a:pt x="142985" y="36135"/>
                      <a:pt x="131850" y="26305"/>
                    </a:cubicBezTo>
                    <a:cubicBezTo>
                      <a:pt x="122918" y="18421"/>
                      <a:pt x="109328" y="7882"/>
                      <a:pt x="96489" y="10298"/>
                    </a:cubicBezTo>
                    <a:cubicBezTo>
                      <a:pt x="80131" y="13378"/>
                      <a:pt x="82632" y="33531"/>
                      <a:pt x="84106" y="45773"/>
                    </a:cubicBezTo>
                    <a:cubicBezTo>
                      <a:pt x="85890" y="60586"/>
                      <a:pt x="89840" y="75187"/>
                      <a:pt x="95686" y="88910"/>
                    </a:cubicBezTo>
                    <a:cubicBezTo>
                      <a:pt x="99039" y="86729"/>
                      <a:pt x="102390" y="84548"/>
                      <a:pt x="105742" y="82365"/>
                    </a:cubicBezTo>
                    <a:cubicBezTo>
                      <a:pt x="96821" y="72496"/>
                      <a:pt x="86317" y="63542"/>
                      <a:pt x="74907" y="56672"/>
                    </a:cubicBezTo>
                    <a:cubicBezTo>
                      <a:pt x="67101" y="51972"/>
                      <a:pt x="55485" y="48383"/>
                      <a:pt x="48710" y="56798"/>
                    </a:cubicBezTo>
                    <a:cubicBezTo>
                      <a:pt x="42026" y="65101"/>
                      <a:pt x="44593" y="79587"/>
                      <a:pt x="47739" y="88832"/>
                    </a:cubicBezTo>
                    <a:cubicBezTo>
                      <a:pt x="51305" y="99311"/>
                      <a:pt x="57959" y="108260"/>
                      <a:pt x="66827" y="114853"/>
                    </a:cubicBezTo>
                    <a:cubicBezTo>
                      <a:pt x="69031" y="111596"/>
                      <a:pt x="71234" y="108341"/>
                      <a:pt x="73440" y="105083"/>
                    </a:cubicBezTo>
                    <a:cubicBezTo>
                      <a:pt x="53175" y="91641"/>
                      <a:pt x="28664" y="86265"/>
                      <a:pt x="4627" y="89844"/>
                    </a:cubicBezTo>
                    <a:cubicBezTo>
                      <a:pt x="1294" y="90341"/>
                      <a:pt x="-228" y="93628"/>
                      <a:pt x="28" y="96643"/>
                    </a:cubicBezTo>
                    <a:cubicBezTo>
                      <a:pt x="2562" y="126626"/>
                      <a:pt x="25396" y="153304"/>
                      <a:pt x="53938" y="162105"/>
                    </a:cubicBezTo>
                    <a:cubicBezTo>
                      <a:pt x="61900" y="164560"/>
                      <a:pt x="69533" y="164665"/>
                      <a:pt x="77719" y="165326"/>
                    </a:cubicBezTo>
                    <a:cubicBezTo>
                      <a:pt x="82502" y="165712"/>
                      <a:pt x="85569" y="168135"/>
                      <a:pt x="88983" y="171311"/>
                    </a:cubicBezTo>
                    <a:cubicBezTo>
                      <a:pt x="93114" y="175153"/>
                      <a:pt x="97185" y="179063"/>
                      <a:pt x="101281" y="182944"/>
                    </a:cubicBezTo>
                    <a:cubicBezTo>
                      <a:pt x="117207" y="198036"/>
                      <a:pt x="132993" y="213275"/>
                      <a:pt x="148681" y="228616"/>
                    </a:cubicBezTo>
                    <a:cubicBezTo>
                      <a:pt x="166645" y="246179"/>
                      <a:pt x="184404" y="263894"/>
                      <a:pt x="202976" y="280812"/>
                    </a:cubicBezTo>
                    <a:cubicBezTo>
                      <a:pt x="206908" y="284392"/>
                      <a:pt x="213227" y="279466"/>
                      <a:pt x="209454" y="275287"/>
                    </a:cubicBezTo>
                    <a:lnTo>
                      <a:pt x="209454" y="275287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7" name="任意多边形: 形状 206" descr="b7cb210f-4505-4614-a4ba-9ff37bbae944">
                <a:extLst>
                  <a:ext uri="{FF2B5EF4-FFF2-40B4-BE49-F238E27FC236}">
                    <a16:creationId id="{4B79E534-0615-0C8A-D7F4-B7B8B55F65A9}"/>
                  </a:ext>
                </a:extLst>
              </p:cNvPr>
              <p:cNvSpPr/>
              <p:nvPr/>
            </p:nvSpPr>
            <p:spPr>
              <a:xfrm>
                <a:off x="4861268" y="4937597"/>
                <a:ext cx="145149" cy="279163"/>
              </a:xfrm>
              <a:custGeom>
                <a:avLst/>
                <a:gdLst>
                  <a:gd name="connsiteX0" fmla="*/ 165175 w 255110"/>
                  <a:gd name="connsiteY0" fmla="*/ 70925 h 490651"/>
                  <a:gd name="connsiteX1" fmla="*/ 190107 w 255110"/>
                  <a:gd name="connsiteY1" fmla="*/ 145707 h 490651"/>
                  <a:gd name="connsiteX2" fmla="*/ 193772 w 255110"/>
                  <a:gd name="connsiteY2" fmla="*/ 298625 h 490651"/>
                  <a:gd name="connsiteX3" fmla="*/ 255110 w 255110"/>
                  <a:gd name="connsiteY3" fmla="*/ 433938 h 490651"/>
                  <a:gd name="connsiteX4" fmla="*/ 139823 w 255110"/>
                  <a:gd name="connsiteY4" fmla="*/ 490651 h 490651"/>
                  <a:gd name="connsiteX5" fmla="*/ 53362 w 255110"/>
                  <a:gd name="connsiteY5" fmla="*/ 426479 h 490651"/>
                  <a:gd name="connsiteX6" fmla="*/ 0 w 255110"/>
                  <a:gd name="connsiteY6" fmla="*/ 415030 h 490651"/>
                  <a:gd name="connsiteX7" fmla="*/ 15359 w 255110"/>
                  <a:gd name="connsiteY7" fmla="*/ 399757 h 490651"/>
                  <a:gd name="connsiteX8" fmla="*/ 18524 w 255110"/>
                  <a:gd name="connsiteY8" fmla="*/ 0 h 490651"/>
                  <a:gd name="connsiteX9" fmla="*/ 81526 w 255110"/>
                  <a:gd name="connsiteY9" fmla="*/ 15963 h 490651"/>
                  <a:gd name="connsiteX10" fmla="*/ 165175 w 255110"/>
                  <a:gd name="connsiteY10" fmla="*/ 70925 h 490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490651" w="255110">
                    <a:moveTo>
                      <a:pt x="165175" y="70925"/>
                    </a:moveTo>
                    <a:cubicBezTo>
                      <a:pt x="180571" y="92581"/>
                      <a:pt x="187143" y="119313"/>
                      <a:pt x="190107" y="145707"/>
                    </a:cubicBezTo>
                    <a:cubicBezTo>
                      <a:pt x="195905" y="196397"/>
                      <a:pt x="189738" y="247759"/>
                      <a:pt x="193772" y="298625"/>
                    </a:cubicBezTo>
                    <a:cubicBezTo>
                      <a:pt x="197910" y="349470"/>
                      <a:pt x="214642" y="402901"/>
                      <a:pt x="255110" y="433938"/>
                    </a:cubicBezTo>
                    <a:lnTo>
                      <a:pt x="139823" y="490651"/>
                    </a:lnTo>
                    <a:cubicBezTo>
                      <a:pt x="114235" y="465025"/>
                      <a:pt x="87137" y="439470"/>
                      <a:pt x="53362" y="426479"/>
                    </a:cubicBezTo>
                    <a:cubicBezTo>
                      <a:pt x="36223" y="419815"/>
                      <a:pt x="18262" y="416795"/>
                      <a:pt x="0" y="415030"/>
                    </a:cubicBezTo>
                    <a:cubicBezTo>
                      <a:pt x="4924" y="410049"/>
                      <a:pt x="10037" y="404924"/>
                      <a:pt x="15359" y="399757"/>
                    </a:cubicBezTo>
                    <a:cubicBezTo>
                      <a:pt x="192535" y="228369"/>
                      <a:pt x="93716" y="76366"/>
                      <a:pt x="18524" y="0"/>
                    </a:cubicBezTo>
                    <a:cubicBezTo>
                      <a:pt x="39964" y="3274"/>
                      <a:pt x="61075" y="8792"/>
                      <a:pt x="81526" y="15963"/>
                    </a:cubicBezTo>
                    <a:cubicBezTo>
                      <a:pt x="113526" y="27117"/>
                      <a:pt x="145474" y="43347"/>
                      <a:pt x="165175" y="70925"/>
                    </a:cubicBezTo>
                    <a:close/>
                  </a:path>
                </a:pathLst>
              </a:custGeom>
              <a:solidFill>
                <a:srgbClr val="FFB93E">
                  <a:alpha val="31000"/>
                </a:srgbClr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任意多边形: 形状 207" descr="8328e7de-5510-4cef-b2fd-ea6581a0cda9">
                <a:extLst>
                  <a:ext uri="{FF2B5EF4-FFF2-40B4-BE49-F238E27FC236}">
                    <a16:creationId id="{49EB9560-5567-9D53-E6D2-F0F511402CC9}"/>
                  </a:ext>
                </a:extLst>
              </p:cNvPr>
              <p:cNvSpPr/>
              <p:nvPr/>
            </p:nvSpPr>
            <p:spPr>
              <a:xfrm>
                <a:off x="4920300" y="5154957"/>
                <a:ext cx="139625" cy="143063"/>
              </a:xfrm>
              <a:custGeom>
                <a:avLst/>
                <a:gdLst>
                  <a:gd name="connsiteX0" fmla="*/ 158280 w 245402"/>
                  <a:gd name="connsiteY0" fmla="*/ 3346 h 251445"/>
                  <a:gd name="connsiteX1" fmla="*/ 161013 w 245402"/>
                  <a:gd name="connsiteY1" fmla="*/ 5378 h 251445"/>
                  <a:gd name="connsiteX2" fmla="*/ 158040 w 245402"/>
                  <a:gd name="connsiteY2" fmla="*/ 53238 h 251445"/>
                  <a:gd name="connsiteX3" fmla="*/ 181755 w 245402"/>
                  <a:gd name="connsiteY3" fmla="*/ 40331 h 251445"/>
                  <a:gd name="connsiteX4" fmla="*/ 195139 w 245402"/>
                  <a:gd name="connsiteY4" fmla="*/ 40527 h 251445"/>
                  <a:gd name="connsiteX5" fmla="*/ 206397 w 245402"/>
                  <a:gd name="connsiteY5" fmla="*/ 47781 h 251445"/>
                  <a:gd name="connsiteX6" fmla="*/ 211506 w 245402"/>
                  <a:gd name="connsiteY6" fmla="*/ 64391 h 251445"/>
                  <a:gd name="connsiteX7" fmla="*/ 201558 w 245402"/>
                  <a:gd name="connsiteY7" fmla="*/ 107439 h 251445"/>
                  <a:gd name="connsiteX8" fmla="*/ 202680 w 245402"/>
                  <a:gd name="connsiteY8" fmla="*/ 105914 h 251445"/>
                  <a:gd name="connsiteX9" fmla="*/ 231478 w 245402"/>
                  <a:gd name="connsiteY9" fmla="*/ 101561 h 251445"/>
                  <a:gd name="connsiteX10" fmla="*/ 235130 w 245402"/>
                  <a:gd name="connsiteY10" fmla="*/ 104126 h 251445"/>
                  <a:gd name="connsiteX11" fmla="*/ 244137 w 245402"/>
                  <a:gd name="connsiteY11" fmla="*/ 139543 h 251445"/>
                  <a:gd name="connsiteX12" fmla="*/ 225047 w 245402"/>
                  <a:gd name="connsiteY12" fmla="*/ 172478 h 251445"/>
                  <a:gd name="connsiteX13" fmla="*/ 136096 w 245402"/>
                  <a:gd name="connsiteY13" fmla="*/ 243723 h 251445"/>
                  <a:gd name="connsiteX14" fmla="*/ 103425 w 245402"/>
                  <a:gd name="connsiteY14" fmla="*/ 250296 h 251445"/>
                  <a:gd name="connsiteX15" fmla="*/ 85804 w 245402"/>
                  <a:gd name="connsiteY15" fmla="*/ 231521 h 251445"/>
                  <a:gd name="connsiteX16" fmla="*/ 84496 w 245402"/>
                  <a:gd name="connsiteY16" fmla="*/ 226162 h 251445"/>
                  <a:gd name="connsiteX17" fmla="*/ 90568 w 245402"/>
                  <a:gd name="connsiteY17" fmla="*/ 194922 h 251445"/>
                  <a:gd name="connsiteX18" fmla="*/ 42320 w 245402"/>
                  <a:gd name="connsiteY18" fmla="*/ 202646 h 251445"/>
                  <a:gd name="connsiteX19" fmla="*/ 33146 w 245402"/>
                  <a:gd name="connsiteY19" fmla="*/ 185293 h 251445"/>
                  <a:gd name="connsiteX20" fmla="*/ 39764 w 245402"/>
                  <a:gd name="connsiteY20" fmla="*/ 150678 h 251445"/>
                  <a:gd name="connsiteX21" fmla="*/ 4473 w 245402"/>
                  <a:gd name="connsiteY21" fmla="*/ 156940 h 251445"/>
                  <a:gd name="connsiteX22" fmla="*/ 358 w 245402"/>
                  <a:gd name="connsiteY22" fmla="*/ 148036 h 251445"/>
                  <a:gd name="connsiteX23" fmla="*/ 932 w 245402"/>
                  <a:gd name="connsiteY23" fmla="*/ 134905 h 251445"/>
                  <a:gd name="connsiteX24" fmla="*/ 8288 w 245402"/>
                  <a:gd name="connsiteY24" fmla="*/ 111750 h 251445"/>
                  <a:gd name="connsiteX25" fmla="*/ 125798 w 245402"/>
                  <a:gd name="connsiteY25" fmla="*/ 3565 h 251445"/>
                  <a:gd name="connsiteX26" fmla="*/ 158280 w 245402"/>
                  <a:gd name="connsiteY26" fmla="*/ 3346 h 251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h="251445" w="245402">
                    <a:moveTo>
                      <a:pt x="158280" y="3346"/>
                    </a:moveTo>
                    <a:cubicBezTo>
                      <a:pt x="159219" y="3981"/>
                      <a:pt x="160158" y="4617"/>
                      <a:pt x="161013" y="5378"/>
                    </a:cubicBezTo>
                    <a:cubicBezTo>
                      <a:pt x="174153" y="16737"/>
                      <a:pt x="166726" y="38107"/>
                      <a:pt x="158040" y="53238"/>
                    </a:cubicBezTo>
                    <a:cubicBezTo>
                      <a:pt x="165171" y="47559"/>
                      <a:pt x="172864" y="42263"/>
                      <a:pt x="181755" y="40331"/>
                    </a:cubicBezTo>
                    <a:cubicBezTo>
                      <a:pt x="186085" y="39332"/>
                      <a:pt x="190784" y="39407"/>
                      <a:pt x="195139" y="40527"/>
                    </a:cubicBezTo>
                    <a:cubicBezTo>
                      <a:pt x="199517" y="41753"/>
                      <a:pt x="203570" y="44133"/>
                      <a:pt x="206397" y="47781"/>
                    </a:cubicBezTo>
                    <a:cubicBezTo>
                      <a:pt x="210016" y="52422"/>
                      <a:pt x="211192" y="58514"/>
                      <a:pt x="211506" y="64391"/>
                    </a:cubicBezTo>
                    <a:cubicBezTo>
                      <a:pt x="212535" y="79337"/>
                      <a:pt x="209031" y="94505"/>
                      <a:pt x="201558" y="107439"/>
                    </a:cubicBezTo>
                    <a:cubicBezTo>
                      <a:pt x="201958" y="106979"/>
                      <a:pt x="202299" y="106478"/>
                      <a:pt x="202680" y="105914"/>
                    </a:cubicBezTo>
                    <a:cubicBezTo>
                      <a:pt x="209033" y="97609"/>
                      <a:pt x="222155" y="96438"/>
                      <a:pt x="231478" y="101561"/>
                    </a:cubicBezTo>
                    <a:cubicBezTo>
                      <a:pt x="232752" y="102243"/>
                      <a:pt x="233962" y="103152"/>
                      <a:pt x="235130" y="104126"/>
                    </a:cubicBezTo>
                    <a:cubicBezTo>
                      <a:pt x="244766" y="112564"/>
                      <a:pt x="247246" y="127121"/>
                      <a:pt x="244137" y="139543"/>
                    </a:cubicBezTo>
                    <a:cubicBezTo>
                      <a:pt x="241030" y="151963"/>
                      <a:pt x="233278" y="162611"/>
                      <a:pt x="225047" y="172478"/>
                    </a:cubicBezTo>
                    <a:cubicBezTo>
                      <a:pt x="200442" y="201682"/>
                      <a:pt x="170061" y="226062"/>
                      <a:pt x="136096" y="243723"/>
                    </a:cubicBezTo>
                    <a:cubicBezTo>
                      <a:pt x="125990" y="248942"/>
                      <a:pt x="114270" y="253706"/>
                      <a:pt x="103425" y="250296"/>
                    </a:cubicBezTo>
                    <a:cubicBezTo>
                      <a:pt x="94885" y="247529"/>
                      <a:pt x="88600" y="240079"/>
                      <a:pt x="85804" y="231521"/>
                    </a:cubicBezTo>
                    <a:cubicBezTo>
                      <a:pt x="85187" y="229733"/>
                      <a:pt x="84736" y="227968"/>
                      <a:pt x="84496" y="226162"/>
                    </a:cubicBezTo>
                    <a:cubicBezTo>
                      <a:pt x="82871" y="215473"/>
                      <a:pt x="85948" y="204582"/>
                      <a:pt x="90568" y="194922"/>
                    </a:cubicBezTo>
                    <a:cubicBezTo>
                      <a:pt x="75775" y="204093"/>
                      <a:pt x="56116" y="213168"/>
                      <a:pt x="42320" y="202646"/>
                    </a:cubicBezTo>
                    <a:cubicBezTo>
                      <a:pt x="36579" y="198305"/>
                      <a:pt x="33873" y="192181"/>
                      <a:pt x="33146" y="185293"/>
                    </a:cubicBezTo>
                    <a:cubicBezTo>
                      <a:pt x="31837" y="174268"/>
                      <a:pt x="35556" y="161349"/>
                      <a:pt x="39764" y="150678"/>
                    </a:cubicBezTo>
                    <a:cubicBezTo>
                      <a:pt x="29470" y="158874"/>
                      <a:pt x="13555" y="166463"/>
                      <a:pt x="4473" y="156940"/>
                    </a:cubicBezTo>
                    <a:cubicBezTo>
                      <a:pt x="2139" y="154448"/>
                      <a:pt x="840" y="151376"/>
                      <a:pt x="358" y="148036"/>
                    </a:cubicBezTo>
                    <a:cubicBezTo>
                      <a:pt x="-346" y="143814"/>
                      <a:pt x="64" y="139159"/>
                      <a:pt x="932" y="134905"/>
                    </a:cubicBezTo>
                    <a:cubicBezTo>
                      <a:pt x="2498" y="126922"/>
                      <a:pt x="5028" y="119134"/>
                      <a:pt x="8288" y="111750"/>
                    </a:cubicBezTo>
                    <a:cubicBezTo>
                      <a:pt x="24403" y="59995"/>
                      <a:pt x="73268" y="20719"/>
                      <a:pt x="125798" y="3565"/>
                    </a:cubicBezTo>
                    <a:cubicBezTo>
                      <a:pt x="136354" y="109"/>
                      <a:pt x="149086" y="-2237"/>
                      <a:pt x="158280" y="3346"/>
                    </a:cubicBezTo>
                    <a:close/>
                  </a:path>
                </a:pathLst>
              </a:custGeom>
              <a:solidFill>
                <a:srgbClr val="CEC5B6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9" name="任意多边形: 形状 208" descr="51c22ed0-a6d3-4730-96cc-dbd65b3248ad">
                <a:extLst>
                  <a:ext uri="{FF2B5EF4-FFF2-40B4-BE49-F238E27FC236}">
                    <a16:creationId id="{D2F084F3-BD7B-4D7C-848A-387B29F4E01B}"/>
                  </a:ext>
                </a:extLst>
              </p:cNvPr>
              <p:cNvSpPr/>
              <p:nvPr/>
            </p:nvSpPr>
            <p:spPr>
              <a:xfrm>
                <a:off x="4920503" y="5156861"/>
                <a:ext cx="95466" cy="89909"/>
              </a:xfrm>
              <a:custGeom>
                <a:avLst/>
                <a:gdLst>
                  <a:gd name="connsiteX0" fmla="*/ 157922 w 167789"/>
                  <a:gd name="connsiteY0" fmla="*/ 0 h 158022"/>
                  <a:gd name="connsiteX1" fmla="*/ 160655 w 167789"/>
                  <a:gd name="connsiteY1" fmla="*/ 2032 h 158022"/>
                  <a:gd name="connsiteX2" fmla="*/ 157682 w 167789"/>
                  <a:gd name="connsiteY2" fmla="*/ 49892 h 158022"/>
                  <a:gd name="connsiteX3" fmla="*/ 39406 w 167789"/>
                  <a:gd name="connsiteY3" fmla="*/ 147331 h 158022"/>
                  <a:gd name="connsiteX4" fmla="*/ 4114 w 167789"/>
                  <a:gd name="connsiteY4" fmla="*/ 153592 h 158022"/>
                  <a:gd name="connsiteX5" fmla="*/ 0 w 167789"/>
                  <a:gd name="connsiteY5" fmla="*/ 144688 h 158022"/>
                  <a:gd name="connsiteX6" fmla="*/ 7898 w 167789"/>
                  <a:gd name="connsiteY6" fmla="*/ 146380 h 158022"/>
                  <a:gd name="connsiteX7" fmla="*/ 157922 w 167789"/>
                  <a:gd name="connsiteY7" fmla="*/ 0 h 158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58022" w="167789">
                    <a:moveTo>
                      <a:pt x="157922" y="0"/>
                    </a:moveTo>
                    <a:cubicBezTo>
                      <a:pt x="158860" y="636"/>
                      <a:pt x="159800" y="1271"/>
                      <a:pt x="160655" y="2032"/>
                    </a:cubicBezTo>
                    <a:cubicBezTo>
                      <a:pt x="173795" y="13391"/>
                      <a:pt x="166368" y="34761"/>
                      <a:pt x="157682" y="49892"/>
                    </a:cubicBezTo>
                    <a:cubicBezTo>
                      <a:pt x="122785" y="92958"/>
                      <a:pt x="39406" y="147331"/>
                      <a:pt x="39406" y="147331"/>
                    </a:cubicBezTo>
                    <a:cubicBezTo>
                      <a:pt x="29112" y="155526"/>
                      <a:pt x="13197" y="163115"/>
                      <a:pt x="4114" y="153592"/>
                    </a:cubicBezTo>
                    <a:cubicBezTo>
                      <a:pt x="1780" y="151100"/>
                      <a:pt x="482" y="148028"/>
                      <a:pt x="0" y="144688"/>
                    </a:cubicBezTo>
                    <a:cubicBezTo>
                      <a:pt x="2029" y="145605"/>
                      <a:pt x="4647" y="146190"/>
                      <a:pt x="7898" y="146380"/>
                    </a:cubicBezTo>
                    <a:cubicBezTo>
                      <a:pt x="28015" y="147292"/>
                      <a:pt x="124333" y="72174"/>
                      <a:pt x="157922" y="0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10" name="任意多边形: 形状 209" descr="90b4f087-4572-4f4a-a95a-4bbe4dfa2da7">
                <a:extLst>
                  <a:ext uri="{FF2B5EF4-FFF2-40B4-BE49-F238E27FC236}">
                    <a16:creationId id="{C170B1BB-632A-FFDA-534B-348BF9AE60A0}"/>
                  </a:ext>
                </a:extLst>
              </p:cNvPr>
              <p:cNvSpPr/>
              <p:nvPr/>
            </p:nvSpPr>
            <p:spPr>
              <a:xfrm>
                <a:off x="4939158" y="5178017"/>
                <a:ext cx="101580" cy="94923"/>
              </a:xfrm>
              <a:custGeom>
                <a:avLst/>
                <a:gdLst>
                  <a:gd name="connsiteX0" fmla="*/ 173249 w 178534"/>
                  <a:gd name="connsiteY0" fmla="*/ 7251 h 166834"/>
                  <a:gd name="connsiteX1" fmla="*/ 178358 w 178534"/>
                  <a:gd name="connsiteY1" fmla="*/ 23862 h 166834"/>
                  <a:gd name="connsiteX2" fmla="*/ 168409 w 178534"/>
                  <a:gd name="connsiteY2" fmla="*/ 66909 h 166834"/>
                  <a:gd name="connsiteX3" fmla="*/ 57422 w 178534"/>
                  <a:gd name="connsiteY3" fmla="*/ 154390 h 166834"/>
                  <a:gd name="connsiteX4" fmla="*/ 9174 w 178534"/>
                  <a:gd name="connsiteY4" fmla="*/ 162114 h 166834"/>
                  <a:gd name="connsiteX5" fmla="*/ 0 w 178534"/>
                  <a:gd name="connsiteY5" fmla="*/ 144761 h 166834"/>
                  <a:gd name="connsiteX6" fmla="*/ 161950 w 178534"/>
                  <a:gd name="connsiteY6" fmla="*/ 62 h 166834"/>
                  <a:gd name="connsiteX7" fmla="*/ 161993 w 178534"/>
                  <a:gd name="connsiteY7" fmla="*/ 0 h 166834"/>
                  <a:gd name="connsiteX8" fmla="*/ 173249 w 178534"/>
                  <a:gd name="connsiteY8" fmla="*/ 7251 h 16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66834" w="178534">
                    <a:moveTo>
                      <a:pt x="173249" y="7251"/>
                    </a:moveTo>
                    <a:cubicBezTo>
                      <a:pt x="176868" y="11892"/>
                      <a:pt x="178043" y="17984"/>
                      <a:pt x="178358" y="23862"/>
                    </a:cubicBezTo>
                    <a:cubicBezTo>
                      <a:pt x="179387" y="38807"/>
                      <a:pt x="175882" y="53975"/>
                      <a:pt x="168409" y="66909"/>
                    </a:cubicBezTo>
                    <a:cubicBezTo>
                      <a:pt x="151297" y="86932"/>
                      <a:pt x="83867" y="156209"/>
                      <a:pt x="57422" y="154390"/>
                    </a:cubicBezTo>
                    <a:cubicBezTo>
                      <a:pt x="42629" y="163561"/>
                      <a:pt x="22971" y="172637"/>
                      <a:pt x="9174" y="162114"/>
                    </a:cubicBezTo>
                    <a:cubicBezTo>
                      <a:pt x="3433" y="157773"/>
                      <a:pt x="727" y="151649"/>
                      <a:pt x="0" y="144761"/>
                    </a:cubicBezTo>
                    <a:cubicBezTo>
                      <a:pt x="0" y="144761"/>
                      <a:pt x="91886" y="140445"/>
                      <a:pt x="161950" y="62"/>
                    </a:cubicBezTo>
                    <a:lnTo>
                      <a:pt x="161993" y="0"/>
                    </a:lnTo>
                    <a:cubicBezTo>
                      <a:pt x="166369" y="1223"/>
                      <a:pt x="170424" y="3603"/>
                      <a:pt x="173249" y="7251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11" name="任意多边形: 形状 210" descr="44b0aedc-b4fd-4963-8e67-172b418d827c">
                <a:extLst>
                  <a:ext uri="{FF2B5EF4-FFF2-40B4-BE49-F238E27FC236}">
                    <a16:creationId id="{6B973C61-7C9D-4901-9447-9DCA64BD0719}"/>
                  </a:ext>
                </a:extLst>
              </p:cNvPr>
              <p:cNvSpPr/>
              <p:nvPr/>
            </p:nvSpPr>
            <p:spPr>
              <a:xfrm>
                <a:off x="4955452" y="5196686"/>
                <a:ext cx="38104" cy="36368"/>
              </a:xfrm>
              <a:custGeom>
                <a:avLst/>
                <a:gdLst>
                  <a:gd name="connsiteX0" fmla="*/ 63500 w 66971"/>
                  <a:gd name="connsiteY0" fmla="*/ 688 h 63920"/>
                  <a:gd name="connsiteX1" fmla="*/ 48628 w 66971"/>
                  <a:gd name="connsiteY1" fmla="*/ 16811 h 63920"/>
                  <a:gd name="connsiteX2" fmla="*/ 33437 w 66971"/>
                  <a:gd name="connsiteY2" fmla="*/ 31867 h 63920"/>
                  <a:gd name="connsiteX3" fmla="*/ 16836 w 66971"/>
                  <a:gd name="connsiteY3" fmla="*/ 45494 h 63920"/>
                  <a:gd name="connsiteX4" fmla="*/ 8094 w 66971"/>
                  <a:gd name="connsiteY4" fmla="*/ 51737 h 63920"/>
                  <a:gd name="connsiteX5" fmla="*/ 605 w 66971"/>
                  <a:gd name="connsiteY5" fmla="*/ 58524 h 63920"/>
                  <a:gd name="connsiteX6" fmla="*/ 3715 w 66971"/>
                  <a:gd name="connsiteY6" fmla="*/ 63917 h 63920"/>
                  <a:gd name="connsiteX7" fmla="*/ 23065 w 66971"/>
                  <a:gd name="connsiteY7" fmla="*/ 53751 h 63920"/>
                  <a:gd name="connsiteX8" fmla="*/ 40597 w 66971"/>
                  <a:gd name="connsiteY8" fmla="*/ 38828 h 63920"/>
                  <a:gd name="connsiteX9" fmla="*/ 55604 w 66971"/>
                  <a:gd name="connsiteY9" fmla="*/ 21713 h 63920"/>
                  <a:gd name="connsiteX10" fmla="*/ 66748 w 66971"/>
                  <a:gd name="connsiteY10" fmla="*/ 2556 h 63920"/>
                  <a:gd name="connsiteX11" fmla="*/ 63500 w 66971"/>
                  <a:gd name="connsiteY11" fmla="*/ 688 h 63920"/>
                  <a:gd name="connsiteX12" fmla="*/ 63500 w 66971"/>
                  <a:gd name="connsiteY12" fmla="*/ 688 h 63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63920" w="66971">
                    <a:moveTo>
                      <a:pt x="63500" y="688"/>
                    </a:moveTo>
                    <a:cubicBezTo>
                      <a:pt x="59035" y="6634"/>
                      <a:pt x="53899" y="11606"/>
                      <a:pt x="48628" y="16811"/>
                    </a:cubicBezTo>
                    <a:cubicBezTo>
                      <a:pt x="43548" y="21827"/>
                      <a:pt x="38688" y="27019"/>
                      <a:pt x="33437" y="31867"/>
                    </a:cubicBezTo>
                    <a:cubicBezTo>
                      <a:pt x="28163" y="36734"/>
                      <a:pt x="22597" y="41224"/>
                      <a:pt x="16836" y="45494"/>
                    </a:cubicBezTo>
                    <a:cubicBezTo>
                      <a:pt x="13960" y="47624"/>
                      <a:pt x="10947" y="49579"/>
                      <a:pt x="8094" y="51737"/>
                    </a:cubicBezTo>
                    <a:cubicBezTo>
                      <a:pt x="5520" y="53685"/>
                      <a:pt x="2291" y="55758"/>
                      <a:pt x="605" y="58524"/>
                    </a:cubicBezTo>
                    <a:cubicBezTo>
                      <a:pt x="-961" y="61096"/>
                      <a:pt x="668" y="64029"/>
                      <a:pt x="3715" y="63917"/>
                    </a:cubicBezTo>
                    <a:cubicBezTo>
                      <a:pt x="10460" y="63670"/>
                      <a:pt x="17794" y="57628"/>
                      <a:pt x="23065" y="53751"/>
                    </a:cubicBezTo>
                    <a:cubicBezTo>
                      <a:pt x="29239" y="49209"/>
                      <a:pt x="35087" y="44150"/>
                      <a:pt x="40597" y="38828"/>
                    </a:cubicBezTo>
                    <a:cubicBezTo>
                      <a:pt x="45996" y="33611"/>
                      <a:pt x="51407" y="27951"/>
                      <a:pt x="55604" y="21713"/>
                    </a:cubicBezTo>
                    <a:cubicBezTo>
                      <a:pt x="59710" y="15612"/>
                      <a:pt x="63118" y="8948"/>
                      <a:pt x="66748" y="2556"/>
                    </a:cubicBezTo>
                    <a:cubicBezTo>
                      <a:pt x="67819" y="677"/>
                      <a:pt x="64750" y="-980"/>
                      <a:pt x="63500" y="688"/>
                    </a:cubicBezTo>
                    <a:lnTo>
                      <a:pt x="63500" y="688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12" name="任意多边形: 形状 211" descr="70ad915f-c042-4c1e-93b5-550961ca0007">
                <a:extLst>
                  <a:ext uri="{FF2B5EF4-FFF2-40B4-BE49-F238E27FC236}">
                    <a16:creationId id="{0B05D5B2-9163-643D-0A67-A56D0A17EF8A}"/>
                  </a:ext>
                </a:extLst>
              </p:cNvPr>
              <p:cNvSpPr/>
              <p:nvPr/>
            </p:nvSpPr>
            <p:spPr>
              <a:xfrm>
                <a:off x="4986169" y="5231265"/>
                <a:ext cx="29936" cy="28377"/>
              </a:xfrm>
              <a:custGeom>
                <a:avLst/>
                <a:gdLst>
                  <a:gd name="connsiteX0" fmla="*/ 45429 w 52614"/>
                  <a:gd name="connsiteY0" fmla="*/ 1929 h 49875"/>
                  <a:gd name="connsiteX1" fmla="*/ 24717 w 52614"/>
                  <a:gd name="connsiteY1" fmla="*/ 26700 h 49875"/>
                  <a:gd name="connsiteX2" fmla="*/ 12362 w 52614"/>
                  <a:gd name="connsiteY2" fmla="*/ 36806 h 49875"/>
                  <a:gd name="connsiteX3" fmla="*/ 348 w 52614"/>
                  <a:gd name="connsiteY3" fmla="*/ 46617 h 49875"/>
                  <a:gd name="connsiteX4" fmla="*/ 2340 w 52614"/>
                  <a:gd name="connsiteY4" fmla="*/ 49848 h 49875"/>
                  <a:gd name="connsiteX5" fmla="*/ 17777 w 52614"/>
                  <a:gd name="connsiteY5" fmla="*/ 44396 h 49875"/>
                  <a:gd name="connsiteX6" fmla="*/ 31968 w 52614"/>
                  <a:gd name="connsiteY6" fmla="*/ 33681 h 49875"/>
                  <a:gd name="connsiteX7" fmla="*/ 52182 w 52614"/>
                  <a:gd name="connsiteY7" fmla="*/ 5595 h 49875"/>
                  <a:gd name="connsiteX8" fmla="*/ 45429 w 52614"/>
                  <a:gd name="connsiteY8" fmla="*/ 1929 h 49875"/>
                  <a:gd name="connsiteX9" fmla="*/ 45429 w 52614"/>
                  <a:gd name="connsiteY9" fmla="*/ 1929 h 49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49875" w="52614">
                    <a:moveTo>
                      <a:pt x="45429" y="1929"/>
                    </a:moveTo>
                    <a:cubicBezTo>
                      <a:pt x="39862" y="11127"/>
                      <a:pt x="32701" y="19503"/>
                      <a:pt x="24717" y="26700"/>
                    </a:cubicBezTo>
                    <a:cubicBezTo>
                      <a:pt x="20754" y="30275"/>
                      <a:pt x="16538" y="33491"/>
                      <a:pt x="12362" y="36806"/>
                    </a:cubicBezTo>
                    <a:cubicBezTo>
                      <a:pt x="8447" y="39910"/>
                      <a:pt x="3302" y="42537"/>
                      <a:pt x="348" y="46617"/>
                    </a:cubicBezTo>
                    <a:cubicBezTo>
                      <a:pt x="-730" y="48110"/>
                      <a:pt x="911" y="49745"/>
                      <a:pt x="2340" y="49848"/>
                    </a:cubicBezTo>
                    <a:cubicBezTo>
                      <a:pt x="7518" y="50220"/>
                      <a:pt x="13347" y="46753"/>
                      <a:pt x="17777" y="44396"/>
                    </a:cubicBezTo>
                    <a:cubicBezTo>
                      <a:pt x="22946" y="41646"/>
                      <a:pt x="27730" y="37698"/>
                      <a:pt x="31968" y="33681"/>
                    </a:cubicBezTo>
                    <a:cubicBezTo>
                      <a:pt x="40457" y="25637"/>
                      <a:pt x="47139" y="16127"/>
                      <a:pt x="52182" y="5595"/>
                    </a:cubicBezTo>
                    <a:cubicBezTo>
                      <a:pt x="54317" y="1137"/>
                      <a:pt x="47998" y="-2314"/>
                      <a:pt x="45429" y="1929"/>
                    </a:cubicBezTo>
                    <a:lnTo>
                      <a:pt x="45429" y="1929"/>
                    </a:lnTo>
                    <a:close/>
                  </a:path>
                </a:pathLst>
              </a:custGeom>
              <a:solidFill>
                <a:srgbClr val="8C877E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任意多边形: 形状 212" descr="5afc412e-5467-43df-885c-64f3c7cf4620">
                <a:extLst>
                  <a:ext uri="{FF2B5EF4-FFF2-40B4-BE49-F238E27FC236}">
                    <a16:creationId id="{A82FAE09-B66E-5CDE-1CED-390722946BA2}"/>
                  </a:ext>
                </a:extLst>
              </p:cNvPr>
              <p:cNvSpPr/>
              <p:nvPr/>
            </p:nvSpPr>
            <p:spPr>
              <a:xfrm>
                <a:off x="4969118" y="5212742"/>
                <a:ext cx="90805" cy="85279"/>
              </a:xfrm>
              <a:custGeom>
                <a:avLst/>
                <a:gdLst>
                  <a:gd name="connsiteX0" fmla="*/ 145673 w 159597"/>
                  <a:gd name="connsiteY0" fmla="*/ 0 h 149884"/>
                  <a:gd name="connsiteX1" fmla="*/ 149326 w 159597"/>
                  <a:gd name="connsiteY1" fmla="*/ 2565 h 149884"/>
                  <a:gd name="connsiteX2" fmla="*/ 158332 w 159597"/>
                  <a:gd name="connsiteY2" fmla="*/ 37982 h 149884"/>
                  <a:gd name="connsiteX3" fmla="*/ 139243 w 159597"/>
                  <a:gd name="connsiteY3" fmla="*/ 70917 h 149884"/>
                  <a:gd name="connsiteX4" fmla="*/ 50292 w 159597"/>
                  <a:gd name="connsiteY4" fmla="*/ 142162 h 149884"/>
                  <a:gd name="connsiteX5" fmla="*/ 17621 w 159597"/>
                  <a:gd name="connsiteY5" fmla="*/ 148734 h 149884"/>
                  <a:gd name="connsiteX6" fmla="*/ 0 w 159597"/>
                  <a:gd name="connsiteY6" fmla="*/ 129959 h 149884"/>
                  <a:gd name="connsiteX7" fmla="*/ 145673 w 159597"/>
                  <a:gd name="connsiteY7" fmla="*/ 0 h 14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49884" w="159597">
                    <a:moveTo>
                      <a:pt x="145673" y="0"/>
                    </a:moveTo>
                    <a:cubicBezTo>
                      <a:pt x="146948" y="681"/>
                      <a:pt x="148158" y="1591"/>
                      <a:pt x="149326" y="2565"/>
                    </a:cubicBezTo>
                    <a:cubicBezTo>
                      <a:pt x="158962" y="11003"/>
                      <a:pt x="161442" y="25560"/>
                      <a:pt x="158332" y="37982"/>
                    </a:cubicBezTo>
                    <a:cubicBezTo>
                      <a:pt x="155226" y="50402"/>
                      <a:pt x="147474" y="61050"/>
                      <a:pt x="139243" y="70917"/>
                    </a:cubicBezTo>
                    <a:cubicBezTo>
                      <a:pt x="114638" y="100120"/>
                      <a:pt x="84257" y="124500"/>
                      <a:pt x="50292" y="142162"/>
                    </a:cubicBezTo>
                    <a:cubicBezTo>
                      <a:pt x="40186" y="147381"/>
                      <a:pt x="28466" y="152145"/>
                      <a:pt x="17621" y="148734"/>
                    </a:cubicBezTo>
                    <a:cubicBezTo>
                      <a:pt x="9079" y="145968"/>
                      <a:pt x="2796" y="138518"/>
                      <a:pt x="0" y="129959"/>
                    </a:cubicBezTo>
                    <a:cubicBezTo>
                      <a:pt x="26737" y="123387"/>
                      <a:pt x="106591" y="96222"/>
                      <a:pt x="145673" y="0"/>
                    </a:cubicBezTo>
                    <a:close/>
                  </a:path>
                </a:pathLst>
              </a:custGeom>
              <a:solidFill>
                <a:srgbClr val="A89F92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任意多边形: 形状 200" descr="b0a5580f-d712-41da-ae4d-00a52a1e7738">
                <a:extLst>
                  <a:ext uri="{FF2B5EF4-FFF2-40B4-BE49-F238E27FC236}">
                    <a16:creationId id="{6F4C48B3-1504-6A66-2BE9-7FA9E634EF6A}"/>
                  </a:ext>
                </a:extLst>
              </p:cNvPr>
              <p:cNvSpPr/>
              <p:nvPr/>
            </p:nvSpPr>
            <p:spPr>
              <a:xfrm>
                <a:off x="4598704" y="4983194"/>
                <a:ext cx="112337" cy="29711"/>
              </a:xfrm>
              <a:custGeom>
                <a:avLst/>
                <a:gdLst>
                  <a:gd name="connsiteX0" fmla="*/ 10956 w 197441"/>
                  <a:gd name="connsiteY0" fmla="*/ 24614 h 52220"/>
                  <a:gd name="connsiteX1" fmla="*/ 110515 w 197441"/>
                  <a:gd name="connsiteY1" fmla="*/ 43784 h 52220"/>
                  <a:gd name="connsiteX2" fmla="*/ 192819 w 197441"/>
                  <a:gd name="connsiteY2" fmla="*/ 42696 h 52220"/>
                  <a:gd name="connsiteX3" fmla="*/ 189549 w 197441"/>
                  <a:gd name="connsiteY3" fmla="*/ 23594 h 52220"/>
                  <a:gd name="connsiteX4" fmla="*/ 144733 w 197441"/>
                  <a:gd name="connsiteY4" fmla="*/ 19667 h 52220"/>
                  <a:gd name="connsiteX5" fmla="*/ 95051 w 197441"/>
                  <a:gd name="connsiteY5" fmla="*/ 9579 h 52220"/>
                  <a:gd name="connsiteX6" fmla="*/ 7291 w 197441"/>
                  <a:gd name="connsiteY6" fmla="*/ 3761 h 52220"/>
                  <a:gd name="connsiteX7" fmla="*/ 10956 w 197441"/>
                  <a:gd name="connsiteY7" fmla="*/ 24614 h 52220"/>
                  <a:gd name="connsiteX8" fmla="*/ 10956 w 197441"/>
                  <a:gd name="connsiteY8" fmla="*/ 24614 h 5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52220" w="197441">
                    <a:moveTo>
                      <a:pt x="10956" y="24614"/>
                    </a:moveTo>
                    <a:cubicBezTo>
                      <a:pt x="46112" y="26283"/>
                      <a:pt x="76667" y="34745"/>
                      <a:pt x="110515" y="43784"/>
                    </a:cubicBezTo>
                    <a:cubicBezTo>
                      <a:pt x="136027" y="50597"/>
                      <a:pt x="169366" y="59251"/>
                      <a:pt x="192819" y="42696"/>
                    </a:cubicBezTo>
                    <a:cubicBezTo>
                      <a:pt x="200083" y="37569"/>
                      <a:pt x="198632" y="25739"/>
                      <a:pt x="189549" y="23594"/>
                    </a:cubicBezTo>
                    <a:cubicBezTo>
                      <a:pt x="175024" y="20165"/>
                      <a:pt x="159576" y="21457"/>
                      <a:pt x="144733" y="19667"/>
                    </a:cubicBezTo>
                    <a:cubicBezTo>
                      <a:pt x="127893" y="17637"/>
                      <a:pt x="111522" y="13488"/>
                      <a:pt x="95051" y="9579"/>
                    </a:cubicBezTo>
                    <a:cubicBezTo>
                      <a:pt x="66954" y="2908"/>
                      <a:pt x="35790" y="-4739"/>
                      <a:pt x="7291" y="3761"/>
                    </a:cubicBezTo>
                    <a:cubicBezTo>
                      <a:pt x="-4857" y="7389"/>
                      <a:pt x="-572" y="24068"/>
                      <a:pt x="10956" y="24614"/>
                    </a:cubicBezTo>
                    <a:lnTo>
                      <a:pt x="10956" y="24614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任意多边形: 形状 201" descr="e6d18428-afb9-4aca-8eec-4360af92475c">
                <a:extLst>
                  <a:ext uri="{FF2B5EF4-FFF2-40B4-BE49-F238E27FC236}">
                    <a16:creationId id="{99CA62F0-01FD-94EB-19E9-F72BF27A9066}"/>
                  </a:ext>
                </a:extLst>
              </p:cNvPr>
              <p:cNvSpPr/>
              <p:nvPr/>
            </p:nvSpPr>
            <p:spPr>
              <a:xfrm>
                <a:off x="4615350" y="4868723"/>
                <a:ext cx="103592" cy="90631"/>
              </a:xfrm>
              <a:custGeom>
                <a:avLst/>
                <a:gdLst>
                  <a:gd name="connsiteX0" fmla="*/ 5361 w 182072"/>
                  <a:gd name="connsiteY0" fmla="*/ 20390 h 159292"/>
                  <a:gd name="connsiteX1" fmla="*/ 92498 w 182072"/>
                  <a:gd name="connsiteY1" fmla="*/ 85889 h 159292"/>
                  <a:gd name="connsiteX2" fmla="*/ 127915 w 182072"/>
                  <a:gd name="connsiteY2" fmla="*/ 121777 h 159292"/>
                  <a:gd name="connsiteX3" fmla="*/ 162418 w 182072"/>
                  <a:gd name="connsiteY3" fmla="*/ 157477 h 159292"/>
                  <a:gd name="connsiteX4" fmla="*/ 181420 w 182072"/>
                  <a:gd name="connsiteY4" fmla="*/ 141640 h 159292"/>
                  <a:gd name="connsiteX5" fmla="*/ 109173 w 182072"/>
                  <a:gd name="connsiteY5" fmla="*/ 62130 h 159292"/>
                  <a:gd name="connsiteX6" fmla="*/ 15561 w 182072"/>
                  <a:gd name="connsiteY6" fmla="*/ 1243 h 159292"/>
                  <a:gd name="connsiteX7" fmla="*/ 5361 w 182072"/>
                  <a:gd name="connsiteY7" fmla="*/ 20390 h 159292"/>
                  <a:gd name="connsiteX8" fmla="*/ 5361 w 182072"/>
                  <a:gd name="connsiteY8" fmla="*/ 20390 h 159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59292" w="182072">
                    <a:moveTo>
                      <a:pt x="5361" y="20390"/>
                    </a:moveTo>
                    <a:cubicBezTo>
                      <a:pt x="35945" y="40231"/>
                      <a:pt x="65617" y="61177"/>
                      <a:pt x="92498" y="85889"/>
                    </a:cubicBezTo>
                    <a:cubicBezTo>
                      <a:pt x="104887" y="97278"/>
                      <a:pt x="116662" y="109272"/>
                      <a:pt x="127915" y="121777"/>
                    </a:cubicBezTo>
                    <a:cubicBezTo>
                      <a:pt x="139062" y="134160"/>
                      <a:pt x="148371" y="148374"/>
                      <a:pt x="162418" y="157477"/>
                    </a:cubicBezTo>
                    <a:cubicBezTo>
                      <a:pt x="172280" y="163869"/>
                      <a:pt x="185127" y="152133"/>
                      <a:pt x="181420" y="141640"/>
                    </a:cubicBezTo>
                    <a:cubicBezTo>
                      <a:pt x="170405" y="110473"/>
                      <a:pt x="134062" y="82714"/>
                      <a:pt x="109173" y="62130"/>
                    </a:cubicBezTo>
                    <a:cubicBezTo>
                      <a:pt x="80385" y="38324"/>
                      <a:pt x="49338" y="17261"/>
                      <a:pt x="15561" y="1243"/>
                    </a:cubicBezTo>
                    <a:cubicBezTo>
                      <a:pt x="2785" y="-4817"/>
                      <a:pt x="-6254" y="12856"/>
                      <a:pt x="5361" y="20390"/>
                    </a:cubicBezTo>
                    <a:lnTo>
                      <a:pt x="5361" y="20390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3" name="任意多边形: 形状 202" descr="85284894-adf0-4841-8e0d-c5bf96c6982a">
                <a:extLst>
                  <a:ext uri="{FF2B5EF4-FFF2-40B4-BE49-F238E27FC236}">
                    <a16:creationId id="{B110200C-A9E9-814C-36EC-951BEC5F94D1}"/>
                  </a:ext>
                </a:extLst>
              </p:cNvPr>
              <p:cNvSpPr/>
              <p:nvPr/>
            </p:nvSpPr>
            <p:spPr>
              <a:xfrm>
                <a:off x="4717200" y="4839169"/>
                <a:ext cx="55322" cy="87678"/>
              </a:xfrm>
              <a:custGeom>
                <a:avLst/>
                <a:gdLst>
                  <a:gd name="connsiteX0" fmla="*/ 422 w 97233"/>
                  <a:gd name="connsiteY0" fmla="*/ 10027 h 154102"/>
                  <a:gd name="connsiteX1" fmla="*/ 32627 w 97233"/>
                  <a:gd name="connsiteY1" fmla="*/ 78659 h 154102"/>
                  <a:gd name="connsiteX2" fmla="*/ 74847 w 97233"/>
                  <a:gd name="connsiteY2" fmla="*/ 149443 h 154102"/>
                  <a:gd name="connsiteX3" fmla="*/ 96124 w 97233"/>
                  <a:gd name="connsiteY3" fmla="*/ 139465 h 154102"/>
                  <a:gd name="connsiteX4" fmla="*/ 58687 w 97233"/>
                  <a:gd name="connsiteY4" fmla="*/ 72869 h 154102"/>
                  <a:gd name="connsiteX5" fmla="*/ 14807 w 97233"/>
                  <a:gd name="connsiteY5" fmla="*/ 3281 h 154102"/>
                  <a:gd name="connsiteX6" fmla="*/ 422 w 97233"/>
                  <a:gd name="connsiteY6" fmla="*/ 10027 h 154102"/>
                  <a:gd name="connsiteX7" fmla="*/ 422 w 97233"/>
                  <a:gd name="connsiteY7" fmla="*/ 10027 h 154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54102" w="97233">
                    <a:moveTo>
                      <a:pt x="422" y="10027"/>
                    </a:moveTo>
                    <a:cubicBezTo>
                      <a:pt x="7568" y="33975"/>
                      <a:pt x="21190" y="56517"/>
                      <a:pt x="32627" y="78659"/>
                    </a:cubicBezTo>
                    <a:cubicBezTo>
                      <a:pt x="45355" y="103302"/>
                      <a:pt x="57857" y="127442"/>
                      <a:pt x="74847" y="149443"/>
                    </a:cubicBezTo>
                    <a:cubicBezTo>
                      <a:pt x="82354" y="159165"/>
                      <a:pt x="102098" y="152628"/>
                      <a:pt x="96124" y="139465"/>
                    </a:cubicBezTo>
                    <a:cubicBezTo>
                      <a:pt x="85458" y="115969"/>
                      <a:pt x="72222" y="94803"/>
                      <a:pt x="58687" y="72869"/>
                    </a:cubicBezTo>
                    <a:cubicBezTo>
                      <a:pt x="44443" y="49785"/>
                      <a:pt x="32016" y="24232"/>
                      <a:pt x="14807" y="3281"/>
                    </a:cubicBezTo>
                    <a:cubicBezTo>
                      <a:pt x="9337" y="-3374"/>
                      <a:pt x="-2361" y="707"/>
                      <a:pt x="422" y="10027"/>
                    </a:cubicBezTo>
                    <a:lnTo>
                      <a:pt x="422" y="10027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任意多边形: 形状 203" descr="ca752629-21dc-48e6-81e9-2ecfe51dc007">
                <a:extLst>
                  <a:ext uri="{FF2B5EF4-FFF2-40B4-BE49-F238E27FC236}">
                    <a16:creationId id="{FF31AE9D-B35F-8947-6220-D79D9F8F8E4E}"/>
                  </a:ext>
                </a:extLst>
              </p:cNvPr>
              <p:cNvSpPr/>
              <p:nvPr/>
            </p:nvSpPr>
            <p:spPr>
              <a:xfrm>
                <a:off x="4780194" y="4815583"/>
                <a:ext cx="34204" cy="96301"/>
              </a:xfrm>
              <a:custGeom>
                <a:avLst/>
                <a:gdLst>
                  <a:gd name="connsiteX0" fmla="*/ 587 w 60117"/>
                  <a:gd name="connsiteY0" fmla="*/ 15511 h 169257"/>
                  <a:gd name="connsiteX1" fmla="*/ 22055 w 60117"/>
                  <a:gd name="connsiteY1" fmla="*/ 96891 h 169257"/>
                  <a:gd name="connsiteX2" fmla="*/ 41100 w 60117"/>
                  <a:gd name="connsiteY2" fmla="*/ 166214 h 169257"/>
                  <a:gd name="connsiteX3" fmla="*/ 52619 w 60117"/>
                  <a:gd name="connsiteY3" fmla="*/ 165759 h 169257"/>
                  <a:gd name="connsiteX4" fmla="*/ 21867 w 60117"/>
                  <a:gd name="connsiteY4" fmla="*/ 5535 h 169257"/>
                  <a:gd name="connsiteX5" fmla="*/ 587 w 60117"/>
                  <a:gd name="connsiteY5" fmla="*/ 15511 h 169257"/>
                  <a:gd name="connsiteX6" fmla="*/ 587 w 60117"/>
                  <a:gd name="connsiteY6" fmla="*/ 15511 h 169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69257" w="60117">
                    <a:moveTo>
                      <a:pt x="587" y="15511"/>
                    </a:moveTo>
                    <a:cubicBezTo>
                      <a:pt x="9415" y="42164"/>
                      <a:pt x="16980" y="69255"/>
                      <a:pt x="22055" y="96891"/>
                    </a:cubicBezTo>
                    <a:cubicBezTo>
                      <a:pt x="26396" y="120528"/>
                      <a:pt x="29397" y="144849"/>
                      <a:pt x="41100" y="166214"/>
                    </a:cubicBezTo>
                    <a:cubicBezTo>
                      <a:pt x="43395" y="170406"/>
                      <a:pt x="50717" y="170280"/>
                      <a:pt x="52619" y="165759"/>
                    </a:cubicBezTo>
                    <a:cubicBezTo>
                      <a:pt x="73855" y="115252"/>
                      <a:pt x="45648" y="50483"/>
                      <a:pt x="21867" y="5535"/>
                    </a:cubicBezTo>
                    <a:cubicBezTo>
                      <a:pt x="15526" y="-6448"/>
                      <a:pt x="-3573" y="2943"/>
                      <a:pt x="587" y="15511"/>
                    </a:cubicBezTo>
                    <a:lnTo>
                      <a:pt x="587" y="15511"/>
                    </a:lnTo>
                    <a:close/>
                  </a:path>
                </a:pathLst>
              </a:custGeom>
              <a:solidFill>
                <a:srgbClr val="FCBA3A"/>
              </a:solidFill>
              <a:ln w="228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 sz="1600">
                  <a:sym typeface="Arial" panose="020B0604020202020204" pitchFamily="34" charset="0"/>
                  <a:ea typeface="微软雅黑" panose="020B0503020204020204" pitchFamily="34" charset="-122"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" name="组合 1" descr="96ba4126-8f8e-433b-af72-0d898efa8dde">
              <a:extLst>
                <a:ext uri="{FF2B5EF4-FFF2-40B4-BE49-F238E27FC236}">
                  <a16:creationId id="{82C58695-565A-2EAA-6306-F6D994A70A4C}"/>
                </a:ext>
              </a:extLst>
            </p:cNvPr>
            <p:cNvGrpSpPr/>
            <p:nvPr/>
          </p:nvGrpSpPr>
          <p:grpSpPr>
            <a:xfrm>
              <a:off x="5207589" y="1950475"/>
              <a:ext cx="6291666" cy="1249835"/>
              <a:chOff x="5207589" y="1950475"/>
              <a:chExt cx="6291666" cy="1249835"/>
            </a:xfrm>
          </p:grpSpPr>
          <p:sp>
            <p:nvSpPr>
              <p:cNvPr id="17" name="Bullet1" descr="473ac5b8-fda5-4faa-b93e-cb4969456b40">
                <a:extLst>
                  <a:ext uri="{FF2B5EF4-FFF2-40B4-BE49-F238E27FC236}">
                    <a16:creationId id="{2AAAE678-1118-7332-129B-6243B4FAA99E}"/>
                  </a:ext>
                </a:extLst>
              </p:cNvPr>
              <p:cNvSpPr/>
              <p:nvPr/>
            </p:nvSpPr>
            <p:spPr>
              <a:xfrm>
                <a:off x="5207589" y="1950475"/>
                <a:ext cx="2747935" cy="57332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marL="0" marR="0" indent="0" lvl="0" algn="ctr" defTabSz="913764" rtl="0" eaLnBrk="1" latinLnBrk="0" hangingPunct="1" fontAlgn="auto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altLang="en-US" dirty="0" kern="1200" kumimoji="0" lang="zh-CN" normalizeH="0" b="1" cap="none" i="0" noProof="0" spc="0" strike="noStrike" sz="1600" u="none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sym typeface="Arial" panose="020B0604020202020204" pitchFamily="34" charset="0"/>
                    <a:ea typeface="微软雅黑" panose="020B0503020204020204" pitchFamily="34" charset="-122"/>
                    <a:latin typeface="Arial" panose="020B0604020202020204" pitchFamily="34" charset="0"/>
                  </a:rPr>
                  <a:t>原始农业的萌芽</a:t>
                </a:r>
                <a:endParaRPr dirty="0" lang="en-US"/>
              </a:p>
            </p:txBody>
          </p:sp>
          <p:sp>
            <p:nvSpPr>
              <p:cNvPr id="18" name="Text1" descr="c4d3be7b-012d-4ff2-a012-ced0a0c98cb2">
                <a:extLst>
                  <a:ext uri="{FF2B5EF4-FFF2-40B4-BE49-F238E27FC236}">
                    <a16:creationId id="{7230BC47-6EB0-7877-01C3-E08091052731}"/>
                  </a:ext>
                </a:extLst>
              </p:cNvPr>
              <p:cNvSpPr/>
              <p:nvPr/>
            </p:nvSpPr>
            <p:spPr>
              <a:xfrm>
                <a:off x="5209179" y="2566626"/>
                <a:ext cx="6290076" cy="6336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 marL="0" marR="0" indent="0" lvl="0" algn="l" defTabSz="913764" rtl="0" eaLnBrk="1" latinLnBrk="0" hangingPunct="1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altLang="en-US" dirty="0" kumimoji="1" lang="zh-CN" sz="1200">
                    <a:solidFill>
                      <a:schemeClr val="tx1"/>
                    </a:solidFill>
                    <a:sym typeface="Arial" panose="020B0604020202020204" pitchFamily="34" charset="0"/>
                    <a:ea typeface="微软雅黑" panose="020B0503020204020204" pitchFamily="34" charset="-122"/>
                    <a:latin typeface="Arial" panose="020B0604020202020204" pitchFamily="34" charset="0"/>
                  </a:rPr>
                  <a:t>原始农业是从采集、狩猎逐步过渡而来的，人们在长期实践中，开始有意识地种植作物和饲养动物，为农业发展奠定了基础。</a:t>
                </a:r>
                <a:endParaRPr dirty="0" lang="en-US"/>
              </a:p>
            </p:txBody>
          </p:sp>
        </p:grpSp>
        <p:grpSp>
          <p:nvGrpSpPr>
            <p:cNvPr id="11" name="组合 10" descr="38e41297-e275-4f99-a8f7-294a0d4407ca">
              <a:extLst>
                <a:ext uri="{FF2B5EF4-FFF2-40B4-BE49-F238E27FC236}">
                  <a16:creationId id="{8CE1830E-85F2-CE53-D2FD-90AAACA3530F}"/>
                </a:ext>
              </a:extLst>
            </p:cNvPr>
            <p:cNvGrpSpPr/>
            <p:nvPr/>
          </p:nvGrpSpPr>
          <p:grpSpPr>
            <a:xfrm>
              <a:off x="5207589" y="3417370"/>
              <a:ext cx="6291666" cy="1249835"/>
              <a:chOff x="5207589" y="3417370"/>
              <a:chExt cx="6291666" cy="1249835"/>
            </a:xfrm>
          </p:grpSpPr>
          <p:sp>
            <p:nvSpPr>
              <p:cNvPr id="13" name="Bullet2" descr="71d8aa9a-2ed6-4e4c-b8d5-08a90c040d10">
                <a:extLst>
                  <a:ext uri="{FF2B5EF4-FFF2-40B4-BE49-F238E27FC236}">
                    <a16:creationId id="{3423BAA7-4B6A-7143-D73F-3563C924E9F7}"/>
                  </a:ext>
                </a:extLst>
              </p:cNvPr>
              <p:cNvSpPr/>
              <p:nvPr/>
            </p:nvSpPr>
            <p:spPr>
              <a:xfrm>
                <a:off x="5207589" y="3417370"/>
                <a:ext cx="2747935" cy="57332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marL="0" marR="0" indent="0" lvl="0" algn="ctr" defTabSz="913764" rtl="0" eaLnBrk="1" latinLnBrk="0" hangingPunct="1" fontAlgn="auto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altLang="en-US" dirty="0" kern="1200" kumimoji="0" lang="zh-CN" normalizeH="0" b="1" cap="none" i="0" noProof="0" spc="0" strike="noStrike" sz="1600" u="none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sym typeface="Arial" panose="020B0604020202020204" pitchFamily="34" charset="0"/>
                    <a:ea typeface="微软雅黑" panose="020B0503020204020204" pitchFamily="34" charset="-122"/>
                    <a:latin typeface="Arial" panose="020B0604020202020204" pitchFamily="34" charset="0"/>
                  </a:rPr>
                  <a:t>传统农耕方式</a:t>
                </a:r>
                <a:endParaRPr dirty="0" lang="en-US"/>
              </a:p>
            </p:txBody>
          </p:sp>
          <p:sp>
            <p:nvSpPr>
              <p:cNvPr id="14" name="Text2" descr="e82c9a23-9866-4d4c-bba1-ea2cdfaccf79">
                <a:extLst>
                  <a:ext uri="{FF2B5EF4-FFF2-40B4-BE49-F238E27FC236}">
                    <a16:creationId id="{868D03A8-12E0-D4F9-BB69-448916A8C25C}"/>
                  </a:ext>
                </a:extLst>
              </p:cNvPr>
              <p:cNvSpPr/>
              <p:nvPr/>
            </p:nvSpPr>
            <p:spPr>
              <a:xfrm>
                <a:off x="5209179" y="4033521"/>
                <a:ext cx="6290076" cy="6336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 marL="0" marR="0" indent="0" lvl="0" algn="l" defTabSz="913764" rtl="0" eaLnBrk="1" latinLnBrk="0" hangingPunct="1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altLang="en-US" dirty="0" kumimoji="1" lang="zh-CN" sz="1200">
                    <a:solidFill>
                      <a:schemeClr val="tx1"/>
                    </a:solidFill>
                    <a:sym typeface="Arial" panose="020B0604020202020204" pitchFamily="34" charset="0"/>
                    <a:ea typeface="微软雅黑" panose="020B0503020204020204" pitchFamily="34" charset="-122"/>
                    <a:latin typeface="Arial" panose="020B0604020202020204" pitchFamily="34" charset="0"/>
                  </a:rPr>
                  <a:t>传统农耕以人力和简单牲畜力为主，采用精耕细作的方式，如翻耕、播种、除草等，依靠自然条件和经验进行生产。</a:t>
                </a:r>
                <a:endParaRPr dirty="0" lang="en-US"/>
              </a:p>
            </p:txBody>
          </p:sp>
        </p:grpSp>
        <p:grpSp>
          <p:nvGrpSpPr>
            <p:cNvPr id="12" name="组合 11" descr="ab2c1bac-4fd8-4411-a7bd-f2236b884083">
              <a:extLst>
                <a:ext uri="{FF2B5EF4-FFF2-40B4-BE49-F238E27FC236}">
                  <a16:creationId id="{480F750A-7AF4-8F66-70B2-7A233AB3B8E8}"/>
                </a:ext>
              </a:extLst>
            </p:cNvPr>
            <p:cNvGrpSpPr/>
            <p:nvPr/>
          </p:nvGrpSpPr>
          <p:grpSpPr>
            <a:xfrm>
              <a:off x="5207589" y="4884265"/>
              <a:ext cx="6291666" cy="1249835"/>
              <a:chOff x="5207589" y="4884265"/>
              <a:chExt cx="6291666" cy="1249835"/>
            </a:xfrm>
          </p:grpSpPr>
          <p:sp>
            <p:nvSpPr>
              <p:cNvPr id="9" name="Bullet3" descr="c589fb56-306a-473d-9531-fa28240e1fc7">
                <a:extLst>
                  <a:ext uri="{FF2B5EF4-FFF2-40B4-BE49-F238E27FC236}">
                    <a16:creationId id="{E3584D23-F235-19D3-519B-23808254506F}"/>
                  </a:ext>
                </a:extLst>
              </p:cNvPr>
              <p:cNvSpPr/>
              <p:nvPr/>
            </p:nvSpPr>
            <p:spPr>
              <a:xfrm>
                <a:off x="5207589" y="4884265"/>
                <a:ext cx="2747935" cy="573325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marL="0" marR="0" indent="0" lvl="0" algn="ctr" defTabSz="913764" rtl="0" eaLnBrk="1" latinLnBrk="0" hangingPunct="1" fontAlgn="auto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altLang="en-US" dirty="0" kern="1200" kumimoji="0" lang="zh-CN" normalizeH="0" b="1" cap="none" i="0" noProof="0" spc="0" strike="noStrike" sz="1600" u="none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sym typeface="Arial" panose="020B0604020202020204" pitchFamily="34" charset="0"/>
                    <a:ea typeface="微软雅黑" panose="020B0503020204020204" pitchFamily="34" charset="-122"/>
                    <a:latin typeface="Arial" panose="020B0604020202020204" pitchFamily="34" charset="0"/>
                  </a:rPr>
                  <a:t>小农经济模式</a:t>
                </a:r>
                <a:endParaRPr dirty="0" lang="en-US"/>
              </a:p>
            </p:txBody>
          </p:sp>
          <p:sp>
            <p:nvSpPr>
              <p:cNvPr id="10" name="Text3" descr="e321e84e-b19e-4d28-8f5f-66f17880b717">
                <a:extLst>
                  <a:ext uri="{FF2B5EF4-FFF2-40B4-BE49-F238E27FC236}">
                    <a16:creationId id="{0A17CD22-79A0-0116-8411-BA6A9F927BE9}"/>
                  </a:ext>
                </a:extLst>
              </p:cNvPr>
              <p:cNvSpPr/>
              <p:nvPr/>
            </p:nvSpPr>
            <p:spPr>
              <a:xfrm>
                <a:off x="5209179" y="5500416"/>
                <a:ext cx="6290076" cy="63368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 marL="0" marR="0" indent="0" lvl="0" algn="l" defTabSz="913764" rtl="0" eaLnBrk="1" latinLnBrk="0" hangingPunct="1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altLang="en-US" dirty="0" kumimoji="1" lang="zh-CN" sz="1200">
                    <a:solidFill>
                      <a:schemeClr val="tx1"/>
                    </a:solidFill>
                    <a:sym typeface="Arial" panose="020B0604020202020204" pitchFamily="34" charset="0"/>
                    <a:ea typeface="微软雅黑" panose="020B0503020204020204" pitchFamily="34" charset="-122"/>
                    <a:latin typeface="Arial" panose="020B0604020202020204" pitchFamily="34" charset="0"/>
                  </a:rPr>
                  <a:t>小农经济是以家庭为单位，自给自足的经济模式，农民在有限的土地上进行生产，产品主要用于满足自身需求。</a:t>
                </a:r>
                <a:endParaRPr dirty="0" lang="en-US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近代农业的变革</a:t>
            </a:r>
            <a:endParaRPr dirty="0" lang="en-US"/>
          </a:p>
        </p:txBody>
      </p:sp>
      <p:grpSp>
        <p:nvGrpSpPr>
          <p:cNvPr id="221" name="76ee2d20-a2ce-43f4-92a5-aa02977341bf.source.3.zh-Hans.pptx" descr="ab6e849b-c7b6-4c5f-871b-dccc0a5709cc">
            <a:extLst>
              <a:ext uri="{FF2B5EF4-FFF2-40B4-BE49-F238E27FC236}">
                <a16:creationId id="{47BE8E75-DA93-0D7B-37A8-4397FBA5567E}"/>
              </a:ext>
            </a:extLst>
          </p:cNvPr>
          <p:cNvGrpSpPr/>
          <p:nvPr/>
        </p:nvGrpSpPr>
        <p:grpSpPr>
          <a:xfrm>
            <a:off x="777874" y="1199344"/>
            <a:ext cx="10623552" cy="4865711"/>
            <a:chOff x="777874" y="1204642"/>
            <a:chExt cx="10623552" cy="4865711"/>
          </a:xfrm>
        </p:grpSpPr>
        <p:grpSp>
          <p:nvGrpSpPr>
            <p:cNvPr id="220" name="组合 219" descr="c3414388-7d5b-437c-8390-b9fa538cb6f6">
              <a:extLst>
                <a:ext uri="{FF2B5EF4-FFF2-40B4-BE49-F238E27FC236}">
                  <a16:creationId id="{63C51232-6809-8673-D08B-08E99368E34A}"/>
                </a:ext>
              </a:extLst>
            </p:cNvPr>
            <p:cNvGrpSpPr/>
            <p:nvPr/>
          </p:nvGrpSpPr>
          <p:grpSpPr>
            <a:xfrm>
              <a:off x="1135483" y="2394730"/>
              <a:ext cx="4415583" cy="3666097"/>
              <a:chOff x="1135483" y="2394730"/>
              <a:chExt cx="4415583" cy="3666097"/>
            </a:xfrm>
          </p:grpSpPr>
          <p:sp>
            <p:nvSpPr>
              <p:cNvPr id="207" name="任意多边形: 形状 206" descr="251ab046-a00f-41bf-976d-a6e56e5941b5">
                <a:extLst>
                  <a:ext uri="{FF2B5EF4-FFF2-40B4-BE49-F238E27FC236}">
                    <a16:creationId id="{57E6C455-7CD6-CA21-47AB-E8819E3375A1}"/>
                  </a:ext>
                </a:extLst>
              </p:cNvPr>
              <p:cNvSpPr/>
              <p:nvPr/>
            </p:nvSpPr>
            <p:spPr>
              <a:xfrm>
                <a:off x="4108407" y="4113354"/>
                <a:ext cx="1133520" cy="1359619"/>
              </a:xfrm>
              <a:custGeom>
                <a:avLst/>
                <a:gdLst>
                  <a:gd name="connsiteX0" fmla="*/ 15296 w 1644864"/>
                  <a:gd name="connsiteY0" fmla="*/ 1927588 h 1972960"/>
                  <a:gd name="connsiteX1" fmla="*/ 1097336 w 1644864"/>
                  <a:gd name="connsiteY1" fmla="*/ 1607071 h 1972960"/>
                  <a:gd name="connsiteX2" fmla="*/ 1619211 w 1644864"/>
                  <a:gd name="connsiteY2" fmla="*/ 15539 h 1972960"/>
                  <a:gd name="connsiteX3" fmla="*/ 457923 w 1644864"/>
                  <a:gd name="connsiteY3" fmla="*/ 706006 h 1972960"/>
                  <a:gd name="connsiteX4" fmla="*/ 15296 w 1644864"/>
                  <a:gd name="connsiteY4" fmla="*/ 1927588 h 1972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972960" w="1644864">
                    <a:moveTo>
                      <a:pt x="15296" y="1927588"/>
                    </a:moveTo>
                    <a:cubicBezTo>
                      <a:pt x="40442" y="2015980"/>
                      <a:pt x="578891" y="2006931"/>
                      <a:pt x="1097336" y="1607071"/>
                    </a:cubicBezTo>
                    <a:cubicBezTo>
                      <a:pt x="1689887" y="1150062"/>
                      <a:pt x="1675789" y="108503"/>
                      <a:pt x="1619211" y="15539"/>
                    </a:cubicBezTo>
                    <a:cubicBezTo>
                      <a:pt x="1569395" y="-66471"/>
                      <a:pt x="900740" y="177940"/>
                      <a:pt x="457923" y="706006"/>
                    </a:cubicBezTo>
                    <a:cubicBezTo>
                      <a:pt x="15106" y="1233977"/>
                      <a:pt x="-33662" y="1755471"/>
                      <a:pt x="15296" y="1927588"/>
                    </a:cubicBezTo>
                    <a:close/>
                  </a:path>
                </a:pathLst>
              </a:custGeom>
              <a:solidFill>
                <a:srgbClr val="7467F5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9" name="任意多边形: 形状 208" descr="e387e8fb-70b9-4fc2-901a-7613a5b6b4fb">
                <a:extLst>
                  <a:ext uri="{FF2B5EF4-FFF2-40B4-BE49-F238E27FC236}">
                    <a16:creationId id="{C53260C9-27FC-49B9-64D2-C9E34A168439}"/>
                  </a:ext>
                </a:extLst>
              </p:cNvPr>
              <p:cNvSpPr/>
              <p:nvPr/>
            </p:nvSpPr>
            <p:spPr>
              <a:xfrm>
                <a:off x="4195656" y="4138145"/>
                <a:ext cx="1013449" cy="1155937"/>
              </a:xfrm>
              <a:custGeom>
                <a:avLst/>
                <a:gdLst>
                  <a:gd name="connsiteX0" fmla="*/ 4511 w 1470627"/>
                  <a:gd name="connsiteY0" fmla="*/ 1677396 h 1677395"/>
                  <a:gd name="connsiteX1" fmla="*/ 225 w 1470627"/>
                  <a:gd name="connsiteY1" fmla="*/ 1674348 h 1677395"/>
                  <a:gd name="connsiteX2" fmla="*/ 2987 w 1470627"/>
                  <a:gd name="connsiteY2" fmla="*/ 1668633 h 1677395"/>
                  <a:gd name="connsiteX3" fmla="*/ 488095 w 1470627"/>
                  <a:gd name="connsiteY3" fmla="*/ 1356213 h 1677395"/>
                  <a:gd name="connsiteX4" fmla="*/ 1462027 w 1470627"/>
                  <a:gd name="connsiteY4" fmla="*/ 2615 h 1677395"/>
                  <a:gd name="connsiteX5" fmla="*/ 1468027 w 1470627"/>
                  <a:gd name="connsiteY5" fmla="*/ 424 h 1677395"/>
                  <a:gd name="connsiteX6" fmla="*/ 1470218 w 1470627"/>
                  <a:gd name="connsiteY6" fmla="*/ 6425 h 1677395"/>
                  <a:gd name="connsiteX7" fmla="*/ 493525 w 1470627"/>
                  <a:gd name="connsiteY7" fmla="*/ 1363357 h 1677395"/>
                  <a:gd name="connsiteX8" fmla="*/ 6035 w 1470627"/>
                  <a:gd name="connsiteY8" fmla="*/ 1677015 h 1677395"/>
                  <a:gd name="connsiteX9" fmla="*/ 4511 w 1470627"/>
                  <a:gd name="connsiteY9" fmla="*/ 1677396 h 1677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677395" w="1470627">
                    <a:moveTo>
                      <a:pt x="4511" y="1677396"/>
                    </a:moveTo>
                    <a:cubicBezTo>
                      <a:pt x="2606" y="1677396"/>
                      <a:pt x="891" y="1676253"/>
                      <a:pt x="225" y="1674348"/>
                    </a:cubicBezTo>
                    <a:cubicBezTo>
                      <a:pt x="-537" y="1671967"/>
                      <a:pt x="701" y="1669490"/>
                      <a:pt x="2987" y="1668633"/>
                    </a:cubicBezTo>
                    <a:cubicBezTo>
                      <a:pt x="4987" y="1667966"/>
                      <a:pt x="208060" y="1596338"/>
                      <a:pt x="488095" y="1356213"/>
                    </a:cubicBezTo>
                    <a:cubicBezTo>
                      <a:pt x="746604" y="1134471"/>
                      <a:pt x="1125413" y="719753"/>
                      <a:pt x="1462027" y="2615"/>
                    </a:cubicBezTo>
                    <a:cubicBezTo>
                      <a:pt x="1463074" y="329"/>
                      <a:pt x="1465742" y="-623"/>
                      <a:pt x="1468027" y="424"/>
                    </a:cubicBezTo>
                    <a:cubicBezTo>
                      <a:pt x="1470218" y="1472"/>
                      <a:pt x="1471266" y="4139"/>
                      <a:pt x="1470218" y="6425"/>
                    </a:cubicBezTo>
                    <a:cubicBezTo>
                      <a:pt x="1132747" y="725277"/>
                      <a:pt x="752795" y="1141139"/>
                      <a:pt x="493525" y="1363357"/>
                    </a:cubicBezTo>
                    <a:cubicBezTo>
                      <a:pt x="212347" y="1604434"/>
                      <a:pt x="8035" y="1676348"/>
                      <a:pt x="6035" y="1677015"/>
                    </a:cubicBezTo>
                    <a:cubicBezTo>
                      <a:pt x="5463" y="1677301"/>
                      <a:pt x="4987" y="1677396"/>
                      <a:pt x="4511" y="1677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10" name="任意多边形: 形状 209" descr="9a867286-56dd-48b2-9128-30ff1a6509b7">
                <a:extLst>
                  <a:ext uri="{FF2B5EF4-FFF2-40B4-BE49-F238E27FC236}">
                    <a16:creationId id="{3567FD7F-ECA4-A0AC-8C7E-D6A0D6352ECA}"/>
                  </a:ext>
                </a:extLst>
              </p:cNvPr>
              <p:cNvSpPr/>
              <p:nvPr/>
            </p:nvSpPr>
            <p:spPr>
              <a:xfrm>
                <a:off x="4498860" y="5104711"/>
                <a:ext cx="406653" cy="30393"/>
              </a:xfrm>
              <a:custGeom>
                <a:avLst/>
                <a:gdLst>
                  <a:gd name="connsiteX0" fmla="*/ 4490 w 590099"/>
                  <a:gd name="connsiteY0" fmla="*/ 44104 h 44104"/>
                  <a:gd name="connsiteX1" fmla="*/ 13 w 590099"/>
                  <a:gd name="connsiteY1" fmla="*/ 39913 h 44104"/>
                  <a:gd name="connsiteX2" fmla="*/ 4204 w 590099"/>
                  <a:gd name="connsiteY2" fmla="*/ 35151 h 44104"/>
                  <a:gd name="connsiteX3" fmla="*/ 585324 w 590099"/>
                  <a:gd name="connsiteY3" fmla="*/ 4 h 44104"/>
                  <a:gd name="connsiteX4" fmla="*/ 590086 w 590099"/>
                  <a:gd name="connsiteY4" fmla="*/ 4195 h 44104"/>
                  <a:gd name="connsiteX5" fmla="*/ 585895 w 590099"/>
                  <a:gd name="connsiteY5" fmla="*/ 8957 h 44104"/>
                  <a:gd name="connsiteX6" fmla="*/ 4776 w 590099"/>
                  <a:gd name="connsiteY6" fmla="*/ 44104 h 44104"/>
                  <a:gd name="connsiteX7" fmla="*/ 4490 w 590099"/>
                  <a:gd name="connsiteY7" fmla="*/ 44104 h 44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44104" w="590099">
                    <a:moveTo>
                      <a:pt x="4490" y="44104"/>
                    </a:moveTo>
                    <a:cubicBezTo>
                      <a:pt x="2108" y="44104"/>
                      <a:pt x="108" y="42295"/>
                      <a:pt x="13" y="39913"/>
                    </a:cubicBezTo>
                    <a:cubicBezTo>
                      <a:pt x="-178" y="37437"/>
                      <a:pt x="1728" y="35342"/>
                      <a:pt x="4204" y="35151"/>
                    </a:cubicBezTo>
                    <a:lnTo>
                      <a:pt x="585324" y="4"/>
                    </a:lnTo>
                    <a:cubicBezTo>
                      <a:pt x="587515" y="-91"/>
                      <a:pt x="589896" y="1718"/>
                      <a:pt x="590086" y="4195"/>
                    </a:cubicBezTo>
                    <a:cubicBezTo>
                      <a:pt x="590277" y="6671"/>
                      <a:pt x="588372" y="8767"/>
                      <a:pt x="585895" y="8957"/>
                    </a:cubicBezTo>
                    <a:lnTo>
                      <a:pt x="4776" y="44104"/>
                    </a:lnTo>
                    <a:cubicBezTo>
                      <a:pt x="4585" y="44104"/>
                      <a:pt x="4490" y="44104"/>
                      <a:pt x="4490" y="441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11" name="任意多边形: 形状 210" descr="d8d62aa1-b130-4858-ad00-20dd8b71abc5">
                <a:extLst>
                  <a:ext uri="{FF2B5EF4-FFF2-40B4-BE49-F238E27FC236}">
                    <a16:creationId id="{53497F42-0E6C-6512-8D31-F4D359079BDC}"/>
                  </a:ext>
                </a:extLst>
              </p:cNvPr>
              <p:cNvSpPr/>
              <p:nvPr/>
            </p:nvSpPr>
            <p:spPr>
              <a:xfrm>
                <a:off x="4756362" y="4304242"/>
                <a:ext cx="37892" cy="515203"/>
              </a:xfrm>
              <a:custGeom>
                <a:avLst/>
                <a:gdLst>
                  <a:gd name="connsiteX0" fmla="*/ 4490 w 54985"/>
                  <a:gd name="connsiteY0" fmla="*/ 747617 h 747617"/>
                  <a:gd name="connsiteX1" fmla="*/ 4204 w 54985"/>
                  <a:gd name="connsiteY1" fmla="*/ 747617 h 747617"/>
                  <a:gd name="connsiteX2" fmla="*/ 13 w 54985"/>
                  <a:gd name="connsiteY2" fmla="*/ 742855 h 747617"/>
                  <a:gd name="connsiteX3" fmla="*/ 46019 w 54985"/>
                  <a:gd name="connsiteY3" fmla="*/ 4191 h 747617"/>
                  <a:gd name="connsiteX4" fmla="*/ 50496 w 54985"/>
                  <a:gd name="connsiteY4" fmla="*/ 0 h 747617"/>
                  <a:gd name="connsiteX5" fmla="*/ 50782 w 54985"/>
                  <a:gd name="connsiteY5" fmla="*/ 0 h 747617"/>
                  <a:gd name="connsiteX6" fmla="*/ 54973 w 54985"/>
                  <a:gd name="connsiteY6" fmla="*/ 4763 h 747617"/>
                  <a:gd name="connsiteX7" fmla="*/ 8967 w 54985"/>
                  <a:gd name="connsiteY7" fmla="*/ 743426 h 747617"/>
                  <a:gd name="connsiteX8" fmla="*/ 4490 w 54985"/>
                  <a:gd name="connsiteY8" fmla="*/ 747617 h 74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747617" w="54985">
                    <a:moveTo>
                      <a:pt x="4490" y="747617"/>
                    </a:moveTo>
                    <a:cubicBezTo>
                      <a:pt x="4395" y="747617"/>
                      <a:pt x="4300" y="747617"/>
                      <a:pt x="4204" y="747617"/>
                    </a:cubicBezTo>
                    <a:cubicBezTo>
                      <a:pt x="1728" y="747427"/>
                      <a:pt x="-178" y="745331"/>
                      <a:pt x="13" y="742855"/>
                    </a:cubicBezTo>
                    <a:lnTo>
                      <a:pt x="46019" y="4191"/>
                    </a:lnTo>
                    <a:cubicBezTo>
                      <a:pt x="46114" y="1810"/>
                      <a:pt x="48114" y="0"/>
                      <a:pt x="50496" y="0"/>
                    </a:cubicBezTo>
                    <a:cubicBezTo>
                      <a:pt x="50591" y="0"/>
                      <a:pt x="50686" y="0"/>
                      <a:pt x="50782" y="0"/>
                    </a:cubicBezTo>
                    <a:cubicBezTo>
                      <a:pt x="53258" y="190"/>
                      <a:pt x="55163" y="2286"/>
                      <a:pt x="54973" y="4763"/>
                    </a:cubicBezTo>
                    <a:lnTo>
                      <a:pt x="8967" y="743426"/>
                    </a:lnTo>
                    <a:cubicBezTo>
                      <a:pt x="8776" y="745807"/>
                      <a:pt x="6776" y="747617"/>
                      <a:pt x="4490" y="7476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12" name="任意多边形: 形状 211" descr="3924b24b-13b5-4e1c-bfb4-8c56b2caad30">
                <a:extLst>
                  <a:ext uri="{FF2B5EF4-FFF2-40B4-BE49-F238E27FC236}">
                    <a16:creationId id="{E91140C0-0833-C34C-0053-F5BB8A8D770E}"/>
                  </a:ext>
                </a:extLst>
              </p:cNvPr>
              <p:cNvSpPr/>
              <p:nvPr/>
            </p:nvSpPr>
            <p:spPr>
              <a:xfrm>
                <a:off x="4295778" y="4885318"/>
                <a:ext cx="14117" cy="293502"/>
              </a:xfrm>
              <a:custGeom>
                <a:avLst/>
                <a:gdLst>
                  <a:gd name="connsiteX0" fmla="*/ 15910 w 20485"/>
                  <a:gd name="connsiteY0" fmla="*/ 425904 h 425904"/>
                  <a:gd name="connsiteX1" fmla="*/ 11433 w 20485"/>
                  <a:gd name="connsiteY1" fmla="*/ 421523 h 425904"/>
                  <a:gd name="connsiteX2" fmla="*/ 3 w 20485"/>
                  <a:gd name="connsiteY2" fmla="*/ 4614 h 425904"/>
                  <a:gd name="connsiteX3" fmla="*/ 4385 w 20485"/>
                  <a:gd name="connsiteY3" fmla="*/ 42 h 425904"/>
                  <a:gd name="connsiteX4" fmla="*/ 9052 w 20485"/>
                  <a:gd name="connsiteY4" fmla="*/ 4423 h 425904"/>
                  <a:gd name="connsiteX5" fmla="*/ 20482 w 20485"/>
                  <a:gd name="connsiteY5" fmla="*/ 421333 h 425904"/>
                  <a:gd name="connsiteX6" fmla="*/ 16101 w 20485"/>
                  <a:gd name="connsiteY6" fmla="*/ 425904 h 425904"/>
                  <a:gd name="connsiteX7" fmla="*/ 15910 w 20485"/>
                  <a:gd name="connsiteY7" fmla="*/ 425904 h 425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425904" w="20485">
                    <a:moveTo>
                      <a:pt x="15910" y="425904"/>
                    </a:moveTo>
                    <a:cubicBezTo>
                      <a:pt x="13434" y="425904"/>
                      <a:pt x="11529" y="424000"/>
                      <a:pt x="11433" y="421523"/>
                    </a:cubicBezTo>
                    <a:lnTo>
                      <a:pt x="3" y="4614"/>
                    </a:lnTo>
                    <a:cubicBezTo>
                      <a:pt x="-92" y="2137"/>
                      <a:pt x="1908" y="42"/>
                      <a:pt x="4385" y="42"/>
                    </a:cubicBezTo>
                    <a:cubicBezTo>
                      <a:pt x="6861" y="-339"/>
                      <a:pt x="8957" y="1947"/>
                      <a:pt x="9052" y="4423"/>
                    </a:cubicBezTo>
                    <a:lnTo>
                      <a:pt x="20482" y="421333"/>
                    </a:lnTo>
                    <a:cubicBezTo>
                      <a:pt x="20577" y="423809"/>
                      <a:pt x="18577" y="425904"/>
                      <a:pt x="16101" y="425904"/>
                    </a:cubicBezTo>
                    <a:cubicBezTo>
                      <a:pt x="16005" y="425904"/>
                      <a:pt x="15910" y="425904"/>
                      <a:pt x="15910" y="4259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13" name="任意多边形: 形状 212" descr="048ccd2b-8e65-407f-a2df-d04dfaa1baee">
                <a:extLst>
                  <a:ext uri="{FF2B5EF4-FFF2-40B4-BE49-F238E27FC236}">
                    <a16:creationId id="{DAB091A8-09C2-08E1-F9E3-79A036B75DF4}"/>
                  </a:ext>
                </a:extLst>
              </p:cNvPr>
              <p:cNvSpPr/>
              <p:nvPr/>
            </p:nvSpPr>
            <p:spPr>
              <a:xfrm>
                <a:off x="5042477" y="4404982"/>
                <a:ext cx="175029" cy="61258"/>
              </a:xfrm>
              <a:custGeom>
                <a:avLst/>
                <a:gdLst>
                  <a:gd name="connsiteX0" fmla="*/ 4502 w 253986"/>
                  <a:gd name="connsiteY0" fmla="*/ 88893 h 88892"/>
                  <a:gd name="connsiteX1" fmla="*/ 215 w 253986"/>
                  <a:gd name="connsiteY1" fmla="*/ 85750 h 88892"/>
                  <a:gd name="connsiteX2" fmla="*/ 3073 w 253986"/>
                  <a:gd name="connsiteY2" fmla="*/ 80130 h 88892"/>
                  <a:gd name="connsiteX3" fmla="*/ 248151 w 253986"/>
                  <a:gd name="connsiteY3" fmla="*/ 215 h 88892"/>
                  <a:gd name="connsiteX4" fmla="*/ 253771 w 253986"/>
                  <a:gd name="connsiteY4" fmla="*/ 3073 h 88892"/>
                  <a:gd name="connsiteX5" fmla="*/ 250913 w 253986"/>
                  <a:gd name="connsiteY5" fmla="*/ 8693 h 88892"/>
                  <a:gd name="connsiteX6" fmla="*/ 5835 w 253986"/>
                  <a:gd name="connsiteY6" fmla="*/ 88607 h 88892"/>
                  <a:gd name="connsiteX7" fmla="*/ 4502 w 253986"/>
                  <a:gd name="connsiteY7" fmla="*/ 88893 h 88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88892" w="253986">
                    <a:moveTo>
                      <a:pt x="4502" y="88893"/>
                    </a:moveTo>
                    <a:cubicBezTo>
                      <a:pt x="2597" y="88893"/>
                      <a:pt x="882" y="87655"/>
                      <a:pt x="215" y="85750"/>
                    </a:cubicBezTo>
                    <a:cubicBezTo>
                      <a:pt x="-547" y="83369"/>
                      <a:pt x="787" y="80892"/>
                      <a:pt x="3073" y="80130"/>
                    </a:cubicBezTo>
                    <a:lnTo>
                      <a:pt x="248151" y="215"/>
                    </a:lnTo>
                    <a:cubicBezTo>
                      <a:pt x="250533" y="-547"/>
                      <a:pt x="253009" y="787"/>
                      <a:pt x="253771" y="3073"/>
                    </a:cubicBezTo>
                    <a:cubicBezTo>
                      <a:pt x="254533" y="5454"/>
                      <a:pt x="253199" y="7930"/>
                      <a:pt x="250913" y="8693"/>
                    </a:cubicBezTo>
                    <a:lnTo>
                      <a:pt x="5835" y="88607"/>
                    </a:lnTo>
                    <a:cubicBezTo>
                      <a:pt x="5454" y="88798"/>
                      <a:pt x="4978" y="88893"/>
                      <a:pt x="4502" y="888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0" name="任意多边形: 形状 199" descr="c83d2b26-a030-417a-97c2-f30804a83e0b">
                <a:extLst>
                  <a:ext uri="{FF2B5EF4-FFF2-40B4-BE49-F238E27FC236}">
                    <a16:creationId id="{579F4DA3-A39F-DC74-B6E0-1750F123AD4C}"/>
                  </a:ext>
                </a:extLst>
              </p:cNvPr>
              <p:cNvSpPr/>
              <p:nvPr/>
            </p:nvSpPr>
            <p:spPr>
              <a:xfrm>
                <a:off x="1500431" y="5654274"/>
                <a:ext cx="797403" cy="344705"/>
              </a:xfrm>
              <a:custGeom>
                <a:avLst/>
                <a:gdLst>
                  <a:gd name="connsiteX0" fmla="*/ 1156286 w 1157121"/>
                  <a:gd name="connsiteY0" fmla="*/ 308569 h 500205"/>
                  <a:gd name="connsiteX1" fmla="*/ 653175 w 1157121"/>
                  <a:gd name="connsiteY1" fmla="*/ 13675 h 500205"/>
                  <a:gd name="connsiteX2" fmla="*/ 46 w 1157121"/>
                  <a:gd name="connsiteY2" fmla="*/ 282471 h 500205"/>
                  <a:gd name="connsiteX3" fmla="*/ 639078 w 1157121"/>
                  <a:gd name="connsiteY3" fmla="*/ 499927 h 500205"/>
                  <a:gd name="connsiteX4" fmla="*/ 1156286 w 1157121"/>
                  <a:gd name="connsiteY4" fmla="*/ 308569 h 500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500205" w="1157121">
                    <a:moveTo>
                      <a:pt x="1156286" y="308569"/>
                    </a:moveTo>
                    <a:cubicBezTo>
                      <a:pt x="1172002" y="274280"/>
                      <a:pt x="964547" y="84541"/>
                      <a:pt x="653175" y="13675"/>
                    </a:cubicBezTo>
                    <a:cubicBezTo>
                      <a:pt x="297226" y="-67287"/>
                      <a:pt x="5189" y="235703"/>
                      <a:pt x="46" y="282471"/>
                    </a:cubicBezTo>
                    <a:cubicBezTo>
                      <a:pt x="-4431" y="323714"/>
                      <a:pt x="319705" y="492688"/>
                      <a:pt x="639078" y="499927"/>
                    </a:cubicBezTo>
                    <a:cubicBezTo>
                      <a:pt x="958356" y="507071"/>
                      <a:pt x="1125806" y="375340"/>
                      <a:pt x="1156286" y="308569"/>
                    </a:cubicBezTo>
                    <a:close/>
                  </a:path>
                </a:pathLst>
              </a:custGeom>
              <a:solidFill>
                <a:srgbClr val="FBC849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2" name="任意多边形: 形状 201" descr="de964a13-4462-4d1c-bde3-23ab738ff878">
                <a:extLst>
                  <a:ext uri="{FF2B5EF4-FFF2-40B4-BE49-F238E27FC236}">
                    <a16:creationId id="{C2C2332B-830F-F807-5BEC-44C7F115C516}"/>
                  </a:ext>
                </a:extLst>
              </p:cNvPr>
              <p:cNvSpPr/>
              <p:nvPr/>
            </p:nvSpPr>
            <p:spPr>
              <a:xfrm>
                <a:off x="1515310" y="5795456"/>
                <a:ext cx="731834" cy="85442"/>
              </a:xfrm>
              <a:custGeom>
                <a:avLst/>
                <a:gdLst>
                  <a:gd name="connsiteX0" fmla="*/ 1057446 w 1061973"/>
                  <a:gd name="connsiteY0" fmla="*/ 123987 h 123986"/>
                  <a:gd name="connsiteX1" fmla="*/ 1055065 w 1061973"/>
                  <a:gd name="connsiteY1" fmla="*/ 123225 h 123986"/>
                  <a:gd name="connsiteX2" fmla="*/ 5696 w 1061973"/>
                  <a:gd name="connsiteY2" fmla="*/ 85887 h 123986"/>
                  <a:gd name="connsiteX3" fmla="*/ 171 w 1061973"/>
                  <a:gd name="connsiteY3" fmla="*/ 82839 h 123986"/>
                  <a:gd name="connsiteX4" fmla="*/ 3219 w 1061973"/>
                  <a:gd name="connsiteY4" fmla="*/ 77314 h 123986"/>
                  <a:gd name="connsiteX5" fmla="*/ 1059923 w 1061973"/>
                  <a:gd name="connsiteY5" fmla="*/ 115700 h 123986"/>
                  <a:gd name="connsiteX6" fmla="*/ 1061256 w 1061973"/>
                  <a:gd name="connsiteY6" fmla="*/ 121891 h 123986"/>
                  <a:gd name="connsiteX7" fmla="*/ 1057446 w 1061973"/>
                  <a:gd name="connsiteY7" fmla="*/ 123987 h 123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23986" w="1061973">
                    <a:moveTo>
                      <a:pt x="1057446" y="123987"/>
                    </a:moveTo>
                    <a:cubicBezTo>
                      <a:pt x="1056589" y="123987"/>
                      <a:pt x="1055732" y="123796"/>
                      <a:pt x="1055065" y="123225"/>
                    </a:cubicBezTo>
                    <a:cubicBezTo>
                      <a:pt x="1051446" y="120939"/>
                      <a:pt x="683590" y="-105947"/>
                      <a:pt x="5696" y="85887"/>
                    </a:cubicBezTo>
                    <a:cubicBezTo>
                      <a:pt x="3219" y="86553"/>
                      <a:pt x="838" y="85125"/>
                      <a:pt x="171" y="82839"/>
                    </a:cubicBezTo>
                    <a:cubicBezTo>
                      <a:pt x="-495" y="80457"/>
                      <a:pt x="838" y="77981"/>
                      <a:pt x="3219" y="77314"/>
                    </a:cubicBezTo>
                    <a:cubicBezTo>
                      <a:pt x="685400" y="-115758"/>
                      <a:pt x="1056208" y="113319"/>
                      <a:pt x="1059923" y="115700"/>
                    </a:cubicBezTo>
                    <a:cubicBezTo>
                      <a:pt x="1062018" y="117034"/>
                      <a:pt x="1062590" y="119796"/>
                      <a:pt x="1061256" y="121891"/>
                    </a:cubicBezTo>
                    <a:cubicBezTo>
                      <a:pt x="1060399" y="123225"/>
                      <a:pt x="1058875" y="123987"/>
                      <a:pt x="1057446" y="1239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3" name="任意多边形: 形状 202" descr="8a4784c8-b992-4faf-af51-608b17262580">
                <a:extLst>
                  <a:ext uri="{FF2B5EF4-FFF2-40B4-BE49-F238E27FC236}">
                    <a16:creationId id="{CE3DD158-8214-FF89-4ADA-CE43BA73DC06}"/>
                  </a:ext>
                </a:extLst>
              </p:cNvPr>
              <p:cNvSpPr/>
              <p:nvPr/>
            </p:nvSpPr>
            <p:spPr>
              <a:xfrm>
                <a:off x="1603809" y="5753588"/>
                <a:ext cx="102271" cy="58520"/>
              </a:xfrm>
              <a:custGeom>
                <a:avLst/>
                <a:gdLst>
                  <a:gd name="connsiteX0" fmla="*/ 143974 w 148407"/>
                  <a:gd name="connsiteY0" fmla="*/ 84920 h 84919"/>
                  <a:gd name="connsiteX1" fmla="*/ 141784 w 148407"/>
                  <a:gd name="connsiteY1" fmla="*/ 84348 h 84919"/>
                  <a:gd name="connsiteX2" fmla="*/ 2338 w 148407"/>
                  <a:gd name="connsiteY2" fmla="*/ 8434 h 84919"/>
                  <a:gd name="connsiteX3" fmla="*/ 528 w 148407"/>
                  <a:gd name="connsiteY3" fmla="*/ 2338 h 84919"/>
                  <a:gd name="connsiteX4" fmla="*/ 6624 w 148407"/>
                  <a:gd name="connsiteY4" fmla="*/ 528 h 84919"/>
                  <a:gd name="connsiteX5" fmla="*/ 146070 w 148407"/>
                  <a:gd name="connsiteY5" fmla="*/ 76442 h 84919"/>
                  <a:gd name="connsiteX6" fmla="*/ 147880 w 148407"/>
                  <a:gd name="connsiteY6" fmla="*/ 82538 h 84919"/>
                  <a:gd name="connsiteX7" fmla="*/ 143974 w 148407"/>
                  <a:gd name="connsiteY7" fmla="*/ 84920 h 8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84919" w="148407">
                    <a:moveTo>
                      <a:pt x="143974" y="84920"/>
                    </a:moveTo>
                    <a:cubicBezTo>
                      <a:pt x="143212" y="84920"/>
                      <a:pt x="142546" y="84729"/>
                      <a:pt x="141784" y="84348"/>
                    </a:cubicBezTo>
                    <a:lnTo>
                      <a:pt x="2338" y="8434"/>
                    </a:lnTo>
                    <a:cubicBezTo>
                      <a:pt x="147" y="7291"/>
                      <a:pt x="-615" y="4529"/>
                      <a:pt x="528" y="2338"/>
                    </a:cubicBezTo>
                    <a:cubicBezTo>
                      <a:pt x="1671" y="147"/>
                      <a:pt x="4433" y="-615"/>
                      <a:pt x="6624" y="528"/>
                    </a:cubicBezTo>
                    <a:lnTo>
                      <a:pt x="146070" y="76442"/>
                    </a:lnTo>
                    <a:cubicBezTo>
                      <a:pt x="148261" y="77585"/>
                      <a:pt x="149023" y="80348"/>
                      <a:pt x="147880" y="82538"/>
                    </a:cubicBezTo>
                    <a:cubicBezTo>
                      <a:pt x="147118" y="84062"/>
                      <a:pt x="145594" y="84920"/>
                      <a:pt x="143974" y="849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4" name="任意多边形: 形状 203" descr="6f652f44-9a3d-49ca-9375-ec090ca60abd">
                <a:extLst>
                  <a:ext uri="{FF2B5EF4-FFF2-40B4-BE49-F238E27FC236}">
                    <a16:creationId id="{147F2A63-068A-73F2-1C50-3964C48F1D15}"/>
                  </a:ext>
                </a:extLst>
              </p:cNvPr>
              <p:cNvSpPr/>
              <p:nvPr/>
            </p:nvSpPr>
            <p:spPr>
              <a:xfrm>
                <a:off x="1724909" y="5798744"/>
                <a:ext cx="165818" cy="117533"/>
              </a:xfrm>
              <a:custGeom>
                <a:avLst/>
                <a:gdLst>
                  <a:gd name="connsiteX0" fmla="*/ 4534 w 240621"/>
                  <a:gd name="connsiteY0" fmla="*/ 170555 h 170554"/>
                  <a:gd name="connsiteX1" fmla="*/ 819 w 240621"/>
                  <a:gd name="connsiteY1" fmla="*/ 168650 h 170554"/>
                  <a:gd name="connsiteX2" fmla="*/ 1962 w 240621"/>
                  <a:gd name="connsiteY2" fmla="*/ 162363 h 170554"/>
                  <a:gd name="connsiteX3" fmla="*/ 233515 w 240621"/>
                  <a:gd name="connsiteY3" fmla="*/ 819 h 170554"/>
                  <a:gd name="connsiteX4" fmla="*/ 239802 w 240621"/>
                  <a:gd name="connsiteY4" fmla="*/ 1962 h 170554"/>
                  <a:gd name="connsiteX5" fmla="*/ 238659 w 240621"/>
                  <a:gd name="connsiteY5" fmla="*/ 8249 h 170554"/>
                  <a:gd name="connsiteX6" fmla="*/ 7106 w 240621"/>
                  <a:gd name="connsiteY6" fmla="*/ 169793 h 170554"/>
                  <a:gd name="connsiteX7" fmla="*/ 4534 w 240621"/>
                  <a:gd name="connsiteY7" fmla="*/ 170555 h 170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70554" w="240621">
                    <a:moveTo>
                      <a:pt x="4534" y="170555"/>
                    </a:moveTo>
                    <a:cubicBezTo>
                      <a:pt x="3105" y="170555"/>
                      <a:pt x="1772" y="169888"/>
                      <a:pt x="819" y="168650"/>
                    </a:cubicBezTo>
                    <a:cubicBezTo>
                      <a:pt x="-609" y="166650"/>
                      <a:pt x="-133" y="163792"/>
                      <a:pt x="1962" y="162363"/>
                    </a:cubicBezTo>
                    <a:lnTo>
                      <a:pt x="233515" y="819"/>
                    </a:lnTo>
                    <a:cubicBezTo>
                      <a:pt x="235611" y="-609"/>
                      <a:pt x="238373" y="-133"/>
                      <a:pt x="239802" y="1962"/>
                    </a:cubicBezTo>
                    <a:cubicBezTo>
                      <a:pt x="241230" y="3963"/>
                      <a:pt x="240754" y="6820"/>
                      <a:pt x="238659" y="8249"/>
                    </a:cubicBezTo>
                    <a:lnTo>
                      <a:pt x="7106" y="169793"/>
                    </a:lnTo>
                    <a:cubicBezTo>
                      <a:pt x="6249" y="170269"/>
                      <a:pt x="5391" y="170555"/>
                      <a:pt x="4534" y="17055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5" name="任意多边形: 形状 204" descr="2625e3b0-0f8b-4bde-b4c9-834e05511339">
                <a:extLst>
                  <a:ext uri="{FF2B5EF4-FFF2-40B4-BE49-F238E27FC236}">
                    <a16:creationId id="{4AF6D247-4859-1723-15DB-E0F49A176E36}"/>
                  </a:ext>
                </a:extLst>
              </p:cNvPr>
              <p:cNvSpPr/>
              <p:nvPr/>
            </p:nvSpPr>
            <p:spPr>
              <a:xfrm>
                <a:off x="1937854" y="5692025"/>
                <a:ext cx="109281" cy="119361"/>
              </a:xfrm>
              <a:custGeom>
                <a:avLst/>
                <a:gdLst>
                  <a:gd name="connsiteX0" fmla="*/ 154251 w 158579"/>
                  <a:gd name="connsiteY0" fmla="*/ 173207 h 173206"/>
                  <a:gd name="connsiteX1" fmla="*/ 150918 w 158579"/>
                  <a:gd name="connsiteY1" fmla="*/ 171778 h 173206"/>
                  <a:gd name="connsiteX2" fmla="*/ 1185 w 158579"/>
                  <a:gd name="connsiteY2" fmla="*/ 7567 h 173206"/>
                  <a:gd name="connsiteX3" fmla="*/ 1470 w 158579"/>
                  <a:gd name="connsiteY3" fmla="*/ 1185 h 173206"/>
                  <a:gd name="connsiteX4" fmla="*/ 7757 w 158579"/>
                  <a:gd name="connsiteY4" fmla="*/ 1470 h 173206"/>
                  <a:gd name="connsiteX5" fmla="*/ 157395 w 158579"/>
                  <a:gd name="connsiteY5" fmla="*/ 165681 h 173206"/>
                  <a:gd name="connsiteX6" fmla="*/ 157109 w 158579"/>
                  <a:gd name="connsiteY6" fmla="*/ 172064 h 173206"/>
                  <a:gd name="connsiteX7" fmla="*/ 154251 w 158579"/>
                  <a:gd name="connsiteY7" fmla="*/ 173207 h 173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73206" w="158579">
                    <a:moveTo>
                      <a:pt x="154251" y="173207"/>
                    </a:moveTo>
                    <a:cubicBezTo>
                      <a:pt x="153013" y="173207"/>
                      <a:pt x="151775" y="172730"/>
                      <a:pt x="150918" y="171778"/>
                    </a:cubicBezTo>
                    <a:lnTo>
                      <a:pt x="1185" y="7567"/>
                    </a:lnTo>
                    <a:cubicBezTo>
                      <a:pt x="-530" y="5757"/>
                      <a:pt x="-339" y="2899"/>
                      <a:pt x="1470" y="1185"/>
                    </a:cubicBezTo>
                    <a:cubicBezTo>
                      <a:pt x="3280" y="-530"/>
                      <a:pt x="6138" y="-339"/>
                      <a:pt x="7757" y="1470"/>
                    </a:cubicBezTo>
                    <a:lnTo>
                      <a:pt x="157395" y="165681"/>
                    </a:lnTo>
                    <a:cubicBezTo>
                      <a:pt x="159109" y="167491"/>
                      <a:pt x="158919" y="170349"/>
                      <a:pt x="157109" y="172064"/>
                    </a:cubicBezTo>
                    <a:cubicBezTo>
                      <a:pt x="156442" y="172730"/>
                      <a:pt x="155395" y="173207"/>
                      <a:pt x="154251" y="1732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06" name="任意多边形: 形状 205" descr="38154a17-0bbc-400f-a9d8-2c150a84201a">
                <a:extLst>
                  <a:ext uri="{FF2B5EF4-FFF2-40B4-BE49-F238E27FC236}">
                    <a16:creationId id="{491E9336-9430-E772-C64C-9AB4F778D801}"/>
                  </a:ext>
                </a:extLst>
              </p:cNvPr>
              <p:cNvSpPr/>
              <p:nvPr/>
            </p:nvSpPr>
            <p:spPr>
              <a:xfrm>
                <a:off x="2051883" y="5846451"/>
                <a:ext cx="131966" cy="83676"/>
              </a:xfrm>
              <a:custGeom>
                <a:avLst/>
                <a:gdLst>
                  <a:gd name="connsiteX0" fmla="*/ 4500 w 191498"/>
                  <a:gd name="connsiteY0" fmla="*/ 121424 h 121424"/>
                  <a:gd name="connsiteX1" fmla="*/ 690 w 191498"/>
                  <a:gd name="connsiteY1" fmla="*/ 119329 h 121424"/>
                  <a:gd name="connsiteX2" fmla="*/ 2118 w 191498"/>
                  <a:gd name="connsiteY2" fmla="*/ 113138 h 121424"/>
                  <a:gd name="connsiteX3" fmla="*/ 184617 w 191498"/>
                  <a:gd name="connsiteY3" fmla="*/ 647 h 121424"/>
                  <a:gd name="connsiteX4" fmla="*/ 190809 w 191498"/>
                  <a:gd name="connsiteY4" fmla="*/ 2076 h 121424"/>
                  <a:gd name="connsiteX5" fmla="*/ 189380 w 191498"/>
                  <a:gd name="connsiteY5" fmla="*/ 8267 h 121424"/>
                  <a:gd name="connsiteX6" fmla="*/ 6881 w 191498"/>
                  <a:gd name="connsiteY6" fmla="*/ 120757 h 121424"/>
                  <a:gd name="connsiteX7" fmla="*/ 4500 w 191498"/>
                  <a:gd name="connsiteY7" fmla="*/ 121424 h 121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21424" w="191498">
                    <a:moveTo>
                      <a:pt x="4500" y="121424"/>
                    </a:moveTo>
                    <a:cubicBezTo>
                      <a:pt x="2976" y="121424"/>
                      <a:pt x="1547" y="120663"/>
                      <a:pt x="690" y="119329"/>
                    </a:cubicBezTo>
                    <a:cubicBezTo>
                      <a:pt x="-644" y="117233"/>
                      <a:pt x="23" y="114471"/>
                      <a:pt x="2118" y="113138"/>
                    </a:cubicBezTo>
                    <a:lnTo>
                      <a:pt x="184617" y="647"/>
                    </a:lnTo>
                    <a:cubicBezTo>
                      <a:pt x="186713" y="-591"/>
                      <a:pt x="189475" y="-19"/>
                      <a:pt x="190809" y="2076"/>
                    </a:cubicBezTo>
                    <a:cubicBezTo>
                      <a:pt x="192142" y="4172"/>
                      <a:pt x="191475" y="6934"/>
                      <a:pt x="189380" y="8267"/>
                    </a:cubicBezTo>
                    <a:lnTo>
                      <a:pt x="6881" y="120757"/>
                    </a:lnTo>
                    <a:cubicBezTo>
                      <a:pt x="6119" y="121234"/>
                      <a:pt x="5262" y="121424"/>
                      <a:pt x="4500" y="1214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3" name="任意多边形: 形状 192" descr="eb2f8251-4b43-40a7-ab93-82f4782f6f73">
                <a:extLst>
                  <a:ext uri="{FF2B5EF4-FFF2-40B4-BE49-F238E27FC236}">
                    <a16:creationId id="{1381785A-68BA-EAE7-B1E5-316A37ECA07A}"/>
                  </a:ext>
                </a:extLst>
              </p:cNvPr>
              <p:cNvSpPr/>
              <p:nvPr/>
            </p:nvSpPr>
            <p:spPr>
              <a:xfrm>
                <a:off x="1135483" y="4928609"/>
                <a:ext cx="1425197" cy="933504"/>
              </a:xfrm>
              <a:custGeom>
                <a:avLst/>
                <a:gdLst>
                  <a:gd name="connsiteX0" fmla="*/ 2047911 w 2068120"/>
                  <a:gd name="connsiteY0" fmla="*/ 1287200 h 1354619"/>
                  <a:gd name="connsiteX1" fmla="*/ 1537943 w 2068120"/>
                  <a:gd name="connsiteY1" fmla="*/ 297362 h 1354619"/>
                  <a:gd name="connsiteX2" fmla="*/ 7180 w 2068120"/>
                  <a:gd name="connsiteY2" fmla="*/ 121911 h 1354619"/>
                  <a:gd name="connsiteX3" fmla="*/ 864239 w 2068120"/>
                  <a:gd name="connsiteY3" fmla="*/ 1111464 h 1354619"/>
                  <a:gd name="connsiteX4" fmla="*/ 2047911 w 2068120"/>
                  <a:gd name="connsiteY4" fmla="*/ 1287200 h 1354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354619" w="2068120">
                    <a:moveTo>
                      <a:pt x="2047911" y="1287200"/>
                    </a:moveTo>
                    <a:cubicBezTo>
                      <a:pt x="2121730" y="1244052"/>
                      <a:pt x="2002477" y="719891"/>
                      <a:pt x="1537943" y="297362"/>
                    </a:cubicBezTo>
                    <a:cubicBezTo>
                      <a:pt x="1006924" y="-185556"/>
                      <a:pt x="78617" y="47235"/>
                      <a:pt x="7180" y="121911"/>
                    </a:cubicBezTo>
                    <a:cubicBezTo>
                      <a:pt x="-55780" y="187824"/>
                      <a:pt x="300740" y="789709"/>
                      <a:pt x="864239" y="1111464"/>
                    </a:cubicBezTo>
                    <a:cubicBezTo>
                      <a:pt x="1427834" y="1433218"/>
                      <a:pt x="1904179" y="1371210"/>
                      <a:pt x="2047911" y="1287200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5" name="任意多边形: 形状 194" descr="65f4f0bb-95e7-469c-8727-ea2a0d0354fa">
                <a:extLst>
                  <a:ext uri="{FF2B5EF4-FFF2-40B4-BE49-F238E27FC236}">
                    <a16:creationId id="{C6AD680F-D507-C0CA-337D-AE6A2FA27BAE}"/>
                  </a:ext>
                </a:extLst>
              </p:cNvPr>
              <p:cNvSpPr/>
              <p:nvPr/>
            </p:nvSpPr>
            <p:spPr>
              <a:xfrm>
                <a:off x="1156557" y="5023803"/>
                <a:ext cx="1242063" cy="748658"/>
              </a:xfrm>
              <a:custGeom>
                <a:avLst/>
                <a:gdLst>
                  <a:gd name="connsiteX0" fmla="*/ 1797874 w 1802372"/>
                  <a:gd name="connsiteY0" fmla="*/ 1086389 h 1086388"/>
                  <a:gd name="connsiteX1" fmla="*/ 1793969 w 1802372"/>
                  <a:gd name="connsiteY1" fmla="*/ 1084102 h 1086388"/>
                  <a:gd name="connsiteX2" fmla="*/ 1414493 w 1802372"/>
                  <a:gd name="connsiteY2" fmla="*/ 675861 h 1086388"/>
                  <a:gd name="connsiteX3" fmla="*/ 3364 w 1802372"/>
                  <a:gd name="connsiteY3" fmla="*/ 8825 h 1086388"/>
                  <a:gd name="connsiteX4" fmla="*/ 126 w 1802372"/>
                  <a:gd name="connsiteY4" fmla="*/ 3396 h 1086388"/>
                  <a:gd name="connsiteX5" fmla="*/ 5555 w 1802372"/>
                  <a:gd name="connsiteY5" fmla="*/ 157 h 1086388"/>
                  <a:gd name="connsiteX6" fmla="*/ 1420684 w 1802372"/>
                  <a:gd name="connsiteY6" fmla="*/ 669384 h 1086388"/>
                  <a:gd name="connsiteX7" fmla="*/ 1801779 w 1802372"/>
                  <a:gd name="connsiteY7" fmla="*/ 1079816 h 1086388"/>
                  <a:gd name="connsiteX8" fmla="*/ 1800065 w 1802372"/>
                  <a:gd name="connsiteY8" fmla="*/ 1085912 h 1086388"/>
                  <a:gd name="connsiteX9" fmla="*/ 1797874 w 1802372"/>
                  <a:gd name="connsiteY9" fmla="*/ 1086389 h 1086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086388" w="1802372">
                    <a:moveTo>
                      <a:pt x="1797874" y="1086389"/>
                    </a:moveTo>
                    <a:cubicBezTo>
                      <a:pt x="1796350" y="1086389"/>
                      <a:pt x="1794826" y="1085531"/>
                      <a:pt x="1793969" y="1084102"/>
                    </a:cubicBezTo>
                    <a:cubicBezTo>
                      <a:pt x="1792921" y="1082292"/>
                      <a:pt x="1687003" y="898936"/>
                      <a:pt x="1414493" y="675861"/>
                    </a:cubicBezTo>
                    <a:cubicBezTo>
                      <a:pt x="1162938" y="469930"/>
                      <a:pt x="713929" y="187038"/>
                      <a:pt x="3364" y="8825"/>
                    </a:cubicBezTo>
                    <a:cubicBezTo>
                      <a:pt x="983" y="8253"/>
                      <a:pt x="-446" y="5777"/>
                      <a:pt x="126" y="3396"/>
                    </a:cubicBezTo>
                    <a:cubicBezTo>
                      <a:pt x="697" y="1015"/>
                      <a:pt x="3078" y="-509"/>
                      <a:pt x="5555" y="157"/>
                    </a:cubicBezTo>
                    <a:cubicBezTo>
                      <a:pt x="718025" y="178846"/>
                      <a:pt x="1168367" y="462691"/>
                      <a:pt x="1420684" y="669384"/>
                    </a:cubicBezTo>
                    <a:cubicBezTo>
                      <a:pt x="1694337" y="893507"/>
                      <a:pt x="1800732" y="1077911"/>
                      <a:pt x="1801779" y="1079816"/>
                    </a:cubicBezTo>
                    <a:cubicBezTo>
                      <a:pt x="1803018" y="1082007"/>
                      <a:pt x="1802256" y="1084674"/>
                      <a:pt x="1800065" y="1085912"/>
                    </a:cubicBezTo>
                    <a:cubicBezTo>
                      <a:pt x="1799398" y="1086198"/>
                      <a:pt x="1798636" y="1086389"/>
                      <a:pt x="1797874" y="10863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6" name="任意多边形: 形状 195" descr="4fee0a3e-291c-4d2c-9c79-5104565e2ad1">
                <a:extLst>
                  <a:ext uri="{FF2B5EF4-FFF2-40B4-BE49-F238E27FC236}">
                    <a16:creationId id="{3E630413-1E2F-FCF7-7204-9AD339E59B28}"/>
                  </a:ext>
                </a:extLst>
              </p:cNvPr>
              <p:cNvSpPr/>
              <p:nvPr/>
            </p:nvSpPr>
            <p:spPr>
              <a:xfrm>
                <a:off x="2083358" y="5117225"/>
                <a:ext cx="110500" cy="392351"/>
              </a:xfrm>
              <a:custGeom>
                <a:avLst/>
                <a:gdLst>
                  <a:gd name="connsiteX0" fmla="*/ 155898 w 160348"/>
                  <a:gd name="connsiteY0" fmla="*/ 569346 h 569345"/>
                  <a:gd name="connsiteX1" fmla="*/ 151516 w 160348"/>
                  <a:gd name="connsiteY1" fmla="*/ 566012 h 569345"/>
                  <a:gd name="connsiteX2" fmla="*/ 164 w 160348"/>
                  <a:gd name="connsiteY2" fmla="*/ 5656 h 569345"/>
                  <a:gd name="connsiteX3" fmla="*/ 3307 w 160348"/>
                  <a:gd name="connsiteY3" fmla="*/ 132 h 569345"/>
                  <a:gd name="connsiteX4" fmla="*/ 8832 w 160348"/>
                  <a:gd name="connsiteY4" fmla="*/ 3275 h 569345"/>
                  <a:gd name="connsiteX5" fmla="*/ 160184 w 160348"/>
                  <a:gd name="connsiteY5" fmla="*/ 563631 h 569345"/>
                  <a:gd name="connsiteX6" fmla="*/ 157041 w 160348"/>
                  <a:gd name="connsiteY6" fmla="*/ 569155 h 569345"/>
                  <a:gd name="connsiteX7" fmla="*/ 155898 w 160348"/>
                  <a:gd name="connsiteY7" fmla="*/ 569346 h 569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569345" w="160348">
                    <a:moveTo>
                      <a:pt x="155898" y="569346"/>
                    </a:moveTo>
                    <a:cubicBezTo>
                      <a:pt x="153898" y="569346"/>
                      <a:pt x="152088" y="568012"/>
                      <a:pt x="151516" y="566012"/>
                    </a:cubicBezTo>
                    <a:lnTo>
                      <a:pt x="164" y="5656"/>
                    </a:lnTo>
                    <a:cubicBezTo>
                      <a:pt x="-503" y="3275"/>
                      <a:pt x="926" y="798"/>
                      <a:pt x="3307" y="132"/>
                    </a:cubicBezTo>
                    <a:cubicBezTo>
                      <a:pt x="5593" y="-440"/>
                      <a:pt x="8165" y="894"/>
                      <a:pt x="8832" y="3275"/>
                    </a:cubicBezTo>
                    <a:lnTo>
                      <a:pt x="160184" y="563631"/>
                    </a:lnTo>
                    <a:cubicBezTo>
                      <a:pt x="160851" y="566012"/>
                      <a:pt x="159422" y="568489"/>
                      <a:pt x="157041" y="569155"/>
                    </a:cubicBezTo>
                    <a:cubicBezTo>
                      <a:pt x="156660" y="569346"/>
                      <a:pt x="156279" y="569346"/>
                      <a:pt x="155898" y="56934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7" name="任意多边形: 形状 196" descr="99364427-979c-488b-a512-b23d3fe1ea5f">
                <a:extLst>
                  <a:ext uri="{FF2B5EF4-FFF2-40B4-BE49-F238E27FC236}">
                    <a16:creationId id="{36A925EC-30C5-1420-4754-BD22CC8B805A}"/>
                  </a:ext>
                </a:extLst>
              </p:cNvPr>
              <p:cNvSpPr/>
              <p:nvPr/>
            </p:nvSpPr>
            <p:spPr>
              <a:xfrm>
                <a:off x="1390675" y="5318265"/>
                <a:ext cx="467888" cy="82153"/>
              </a:xfrm>
              <a:custGeom>
                <a:avLst/>
                <a:gdLst>
                  <a:gd name="connsiteX0" fmla="*/ 4437 w 678957"/>
                  <a:gd name="connsiteY0" fmla="*/ 119213 h 119213"/>
                  <a:gd name="connsiteX1" fmla="*/ 55 w 678957"/>
                  <a:gd name="connsiteY1" fmla="*/ 115498 h 119213"/>
                  <a:gd name="connsiteX2" fmla="*/ 3770 w 678957"/>
                  <a:gd name="connsiteY2" fmla="*/ 110355 h 119213"/>
                  <a:gd name="connsiteX3" fmla="*/ 673759 w 678957"/>
                  <a:gd name="connsiteY3" fmla="*/ 55 h 119213"/>
                  <a:gd name="connsiteX4" fmla="*/ 678902 w 678957"/>
                  <a:gd name="connsiteY4" fmla="*/ 3770 h 119213"/>
                  <a:gd name="connsiteX5" fmla="*/ 675188 w 678957"/>
                  <a:gd name="connsiteY5" fmla="*/ 8914 h 119213"/>
                  <a:gd name="connsiteX6" fmla="*/ 5104 w 678957"/>
                  <a:gd name="connsiteY6" fmla="*/ 119118 h 119213"/>
                  <a:gd name="connsiteX7" fmla="*/ 4437 w 678957"/>
                  <a:gd name="connsiteY7" fmla="*/ 119213 h 119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19213" w="678957">
                    <a:moveTo>
                      <a:pt x="4437" y="119213"/>
                    </a:moveTo>
                    <a:cubicBezTo>
                      <a:pt x="2246" y="119213"/>
                      <a:pt x="341" y="117689"/>
                      <a:pt x="55" y="115498"/>
                    </a:cubicBezTo>
                    <a:cubicBezTo>
                      <a:pt x="-326" y="113022"/>
                      <a:pt x="1294" y="110736"/>
                      <a:pt x="3770" y="110355"/>
                    </a:cubicBezTo>
                    <a:lnTo>
                      <a:pt x="673759" y="55"/>
                    </a:lnTo>
                    <a:cubicBezTo>
                      <a:pt x="676235" y="-326"/>
                      <a:pt x="678521" y="1294"/>
                      <a:pt x="678902" y="3770"/>
                    </a:cubicBezTo>
                    <a:cubicBezTo>
                      <a:pt x="679283" y="6247"/>
                      <a:pt x="677664" y="8533"/>
                      <a:pt x="675188" y="8914"/>
                    </a:cubicBezTo>
                    <a:lnTo>
                      <a:pt x="5104" y="119118"/>
                    </a:lnTo>
                    <a:cubicBezTo>
                      <a:pt x="4913" y="119213"/>
                      <a:pt x="4627" y="119213"/>
                      <a:pt x="4437" y="1192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8" name="任意多边形: 形状 197" descr="51458132-96e6-4126-a98c-a80663662e18">
                <a:extLst>
                  <a:ext uri="{FF2B5EF4-FFF2-40B4-BE49-F238E27FC236}">
                    <a16:creationId id="{BFED130F-C956-381E-1AB6-857A0A13F9B0}"/>
                  </a:ext>
                </a:extLst>
              </p:cNvPr>
              <p:cNvSpPr/>
              <p:nvPr/>
            </p:nvSpPr>
            <p:spPr>
              <a:xfrm>
                <a:off x="2011746" y="5685048"/>
                <a:ext cx="261536" cy="74154"/>
              </a:xfrm>
              <a:custGeom>
                <a:avLst/>
                <a:gdLst>
                  <a:gd name="connsiteX0" fmla="*/ 4546 w 379518"/>
                  <a:gd name="connsiteY0" fmla="*/ 107606 h 107606"/>
                  <a:gd name="connsiteX1" fmla="*/ 164 w 379518"/>
                  <a:gd name="connsiteY1" fmla="*/ 104272 h 107606"/>
                  <a:gd name="connsiteX2" fmla="*/ 3307 w 379518"/>
                  <a:gd name="connsiteY2" fmla="*/ 98748 h 107606"/>
                  <a:gd name="connsiteX3" fmla="*/ 373830 w 379518"/>
                  <a:gd name="connsiteY3" fmla="*/ 164 h 107606"/>
                  <a:gd name="connsiteX4" fmla="*/ 379354 w 379518"/>
                  <a:gd name="connsiteY4" fmla="*/ 3307 h 107606"/>
                  <a:gd name="connsiteX5" fmla="*/ 376211 w 379518"/>
                  <a:gd name="connsiteY5" fmla="*/ 8832 h 107606"/>
                  <a:gd name="connsiteX6" fmla="*/ 5784 w 379518"/>
                  <a:gd name="connsiteY6" fmla="*/ 107415 h 107606"/>
                  <a:gd name="connsiteX7" fmla="*/ 4546 w 379518"/>
                  <a:gd name="connsiteY7" fmla="*/ 107606 h 107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07606" w="379518">
                    <a:moveTo>
                      <a:pt x="4546" y="107606"/>
                    </a:moveTo>
                    <a:cubicBezTo>
                      <a:pt x="2545" y="107606"/>
                      <a:pt x="736" y="106272"/>
                      <a:pt x="164" y="104272"/>
                    </a:cubicBezTo>
                    <a:cubicBezTo>
                      <a:pt x="-503" y="101891"/>
                      <a:pt x="926" y="99414"/>
                      <a:pt x="3307" y="98748"/>
                    </a:cubicBezTo>
                    <a:lnTo>
                      <a:pt x="373830" y="164"/>
                    </a:lnTo>
                    <a:cubicBezTo>
                      <a:pt x="376402" y="-503"/>
                      <a:pt x="378688" y="926"/>
                      <a:pt x="379354" y="3307"/>
                    </a:cubicBezTo>
                    <a:cubicBezTo>
                      <a:pt x="380021" y="5688"/>
                      <a:pt x="378592" y="8165"/>
                      <a:pt x="376211" y="8832"/>
                    </a:cubicBezTo>
                    <a:lnTo>
                      <a:pt x="5784" y="107415"/>
                    </a:lnTo>
                    <a:cubicBezTo>
                      <a:pt x="5308" y="107606"/>
                      <a:pt x="4927" y="107606"/>
                      <a:pt x="4546" y="1076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9" name="任意多边形: 形状 198" descr="48436402-6ac7-4d59-9b3e-d9a52f033ede">
                <a:extLst>
                  <a:ext uri="{FF2B5EF4-FFF2-40B4-BE49-F238E27FC236}">
                    <a16:creationId id="{DE580FD1-0F5B-F5D5-7E5B-25E90A693C70}"/>
                  </a:ext>
                </a:extLst>
              </p:cNvPr>
              <p:cNvSpPr/>
              <p:nvPr/>
            </p:nvSpPr>
            <p:spPr>
              <a:xfrm>
                <a:off x="1393304" y="4959352"/>
                <a:ext cx="90325" cy="159670"/>
              </a:xfrm>
              <a:custGeom>
                <a:avLst/>
                <a:gdLst>
                  <a:gd name="connsiteX0" fmla="*/ 126544 w 131072"/>
                  <a:gd name="connsiteY0" fmla="*/ 231700 h 231699"/>
                  <a:gd name="connsiteX1" fmla="*/ 122639 w 131072"/>
                  <a:gd name="connsiteY1" fmla="*/ 229414 h 231699"/>
                  <a:gd name="connsiteX2" fmla="*/ 528 w 131072"/>
                  <a:gd name="connsiteY2" fmla="*/ 6624 h 231699"/>
                  <a:gd name="connsiteX3" fmla="*/ 2338 w 131072"/>
                  <a:gd name="connsiteY3" fmla="*/ 528 h 231699"/>
                  <a:gd name="connsiteX4" fmla="*/ 8434 w 131072"/>
                  <a:gd name="connsiteY4" fmla="*/ 2338 h 231699"/>
                  <a:gd name="connsiteX5" fmla="*/ 130544 w 131072"/>
                  <a:gd name="connsiteY5" fmla="*/ 225128 h 231699"/>
                  <a:gd name="connsiteX6" fmla="*/ 128735 w 131072"/>
                  <a:gd name="connsiteY6" fmla="*/ 231223 h 231699"/>
                  <a:gd name="connsiteX7" fmla="*/ 126544 w 131072"/>
                  <a:gd name="connsiteY7" fmla="*/ 231700 h 231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231699" w="131072">
                    <a:moveTo>
                      <a:pt x="126544" y="231700"/>
                    </a:moveTo>
                    <a:cubicBezTo>
                      <a:pt x="124924" y="231700"/>
                      <a:pt x="123400" y="230843"/>
                      <a:pt x="122639" y="229414"/>
                    </a:cubicBezTo>
                    <a:lnTo>
                      <a:pt x="528" y="6624"/>
                    </a:lnTo>
                    <a:cubicBezTo>
                      <a:pt x="-615" y="4433"/>
                      <a:pt x="147" y="1766"/>
                      <a:pt x="2338" y="528"/>
                    </a:cubicBezTo>
                    <a:cubicBezTo>
                      <a:pt x="4528" y="-615"/>
                      <a:pt x="7195" y="147"/>
                      <a:pt x="8434" y="2338"/>
                    </a:cubicBezTo>
                    <a:lnTo>
                      <a:pt x="130544" y="225128"/>
                    </a:lnTo>
                    <a:cubicBezTo>
                      <a:pt x="131687" y="227318"/>
                      <a:pt x="130925" y="229985"/>
                      <a:pt x="128735" y="231223"/>
                    </a:cubicBezTo>
                    <a:cubicBezTo>
                      <a:pt x="127972" y="231509"/>
                      <a:pt x="127306" y="231700"/>
                      <a:pt x="126544" y="2317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6" name="任意多边形: 形状 185" descr="21c3c42f-d293-4490-8fb1-5014011d5f22">
                <a:extLst>
                  <a:ext uri="{FF2B5EF4-FFF2-40B4-BE49-F238E27FC236}">
                    <a16:creationId id="{9CF2BE55-95A4-5254-C4B7-213CE4D01340}"/>
                  </a:ext>
                </a:extLst>
              </p:cNvPr>
              <p:cNvSpPr/>
              <p:nvPr/>
            </p:nvSpPr>
            <p:spPr>
              <a:xfrm>
                <a:off x="1443120" y="3848883"/>
                <a:ext cx="1028959" cy="1516348"/>
              </a:xfrm>
              <a:custGeom>
                <a:avLst/>
                <a:gdLst>
                  <a:gd name="connsiteX0" fmla="*/ 1432522 w 1493134"/>
                  <a:gd name="connsiteY0" fmla="*/ 2185446 h 2200391"/>
                  <a:gd name="connsiteX1" fmla="*/ 352387 w 1493134"/>
                  <a:gd name="connsiteY1" fmla="*/ 1570416 h 2200391"/>
                  <a:gd name="connsiteX2" fmla="*/ 108833 w 1493134"/>
                  <a:gd name="connsiteY2" fmla="*/ 5173 h 2200391"/>
                  <a:gd name="connsiteX3" fmla="*/ 1201255 w 1493134"/>
                  <a:gd name="connsiteY3" fmla="*/ 971103 h 2200391"/>
                  <a:gd name="connsiteX4" fmla="*/ 1432522 w 1493134"/>
                  <a:gd name="connsiteY4" fmla="*/ 2185446 h 220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2200391" w="1493134">
                    <a:moveTo>
                      <a:pt x="1432522" y="2185446"/>
                    </a:moveTo>
                    <a:cubicBezTo>
                      <a:pt x="1388898" y="2255740"/>
                      <a:pt x="822351" y="2082575"/>
                      <a:pt x="352387" y="1570416"/>
                    </a:cubicBezTo>
                    <a:cubicBezTo>
                      <a:pt x="-184728" y="985010"/>
                      <a:pt x="31299" y="69848"/>
                      <a:pt x="108833" y="5173"/>
                    </a:cubicBezTo>
                    <a:cubicBezTo>
                      <a:pt x="177222" y="-51882"/>
                      <a:pt x="835781" y="369028"/>
                      <a:pt x="1201255" y="971103"/>
                    </a:cubicBezTo>
                    <a:cubicBezTo>
                      <a:pt x="1566825" y="1573179"/>
                      <a:pt x="1517390" y="2048571"/>
                      <a:pt x="1432522" y="2185446"/>
                    </a:cubicBezTo>
                    <a:close/>
                  </a:path>
                </a:pathLst>
              </a:custGeom>
              <a:solidFill>
                <a:srgbClr val="FF560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8" name="任意多边形: 形状 187" descr="9c80da9d-b991-423a-ba30-31645815de59">
                <a:extLst>
                  <a:ext uri="{FF2B5EF4-FFF2-40B4-BE49-F238E27FC236}">
                    <a16:creationId id="{5002C1C9-ABA4-0458-796A-A87F317E10A0}"/>
                  </a:ext>
                </a:extLst>
              </p:cNvPr>
              <p:cNvSpPr/>
              <p:nvPr/>
            </p:nvSpPr>
            <p:spPr>
              <a:xfrm>
                <a:off x="1561228" y="3956010"/>
                <a:ext cx="816998" cy="1244472"/>
              </a:xfrm>
              <a:custGeom>
                <a:avLst/>
                <a:gdLst>
                  <a:gd name="connsiteX0" fmla="*/ 1181124 w 1185555"/>
                  <a:gd name="connsiteY0" fmla="*/ 1805869 h 1805868"/>
                  <a:gd name="connsiteX1" fmla="*/ 1178743 w 1185555"/>
                  <a:gd name="connsiteY1" fmla="*/ 1805202 h 1805868"/>
                  <a:gd name="connsiteX2" fmla="*/ 744689 w 1185555"/>
                  <a:gd name="connsiteY2" fmla="*/ 1404200 h 1805868"/>
                  <a:gd name="connsiteX3" fmla="*/ 215 w 1185555"/>
                  <a:gd name="connsiteY3" fmla="*/ 5834 h 1805868"/>
                  <a:gd name="connsiteX4" fmla="*/ 3167 w 1185555"/>
                  <a:gd name="connsiteY4" fmla="*/ 215 h 1805868"/>
                  <a:gd name="connsiteX5" fmla="*/ 8787 w 1185555"/>
                  <a:gd name="connsiteY5" fmla="*/ 3167 h 1805868"/>
                  <a:gd name="connsiteX6" fmla="*/ 751451 w 1185555"/>
                  <a:gd name="connsiteY6" fmla="*/ 1398294 h 1805868"/>
                  <a:gd name="connsiteX7" fmla="*/ 1183410 w 1185555"/>
                  <a:gd name="connsiteY7" fmla="*/ 1797487 h 1805868"/>
                  <a:gd name="connsiteX8" fmla="*/ 1184934 w 1185555"/>
                  <a:gd name="connsiteY8" fmla="*/ 1803678 h 1805868"/>
                  <a:gd name="connsiteX9" fmla="*/ 1181124 w 1185555"/>
                  <a:gd name="connsiteY9" fmla="*/ 1805869 h 1805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805868" w="1185555">
                    <a:moveTo>
                      <a:pt x="1181124" y="1805869"/>
                    </a:moveTo>
                    <a:cubicBezTo>
                      <a:pt x="1180267" y="1805869"/>
                      <a:pt x="1179505" y="1805678"/>
                      <a:pt x="1178743" y="1805202"/>
                    </a:cubicBezTo>
                    <a:cubicBezTo>
                      <a:pt x="1176838" y="1804059"/>
                      <a:pt x="984719" y="1684616"/>
                      <a:pt x="744689" y="1404200"/>
                    </a:cubicBezTo>
                    <a:cubicBezTo>
                      <a:pt x="523232" y="1145596"/>
                      <a:pt x="214337" y="693063"/>
                      <a:pt x="215" y="5834"/>
                    </a:cubicBezTo>
                    <a:cubicBezTo>
                      <a:pt x="-547" y="3453"/>
                      <a:pt x="786" y="977"/>
                      <a:pt x="3167" y="215"/>
                    </a:cubicBezTo>
                    <a:cubicBezTo>
                      <a:pt x="5453" y="-547"/>
                      <a:pt x="8025" y="786"/>
                      <a:pt x="8787" y="3167"/>
                    </a:cubicBezTo>
                    <a:cubicBezTo>
                      <a:pt x="222433" y="688872"/>
                      <a:pt x="530567" y="1140357"/>
                      <a:pt x="751451" y="1398294"/>
                    </a:cubicBezTo>
                    <a:cubicBezTo>
                      <a:pt x="990624" y="1677662"/>
                      <a:pt x="1181505" y="1796249"/>
                      <a:pt x="1183410" y="1797487"/>
                    </a:cubicBezTo>
                    <a:cubicBezTo>
                      <a:pt x="1185506" y="1798820"/>
                      <a:pt x="1186172" y="1801583"/>
                      <a:pt x="1184934" y="1803678"/>
                    </a:cubicBezTo>
                    <a:cubicBezTo>
                      <a:pt x="1184077" y="1805107"/>
                      <a:pt x="1182648" y="1805869"/>
                      <a:pt x="1181124" y="18058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9" name="任意多边形: 形状 188" descr="6e1f9bcb-f2bd-4725-89e3-7af8a5de92f4">
                <a:extLst>
                  <a:ext uri="{FF2B5EF4-FFF2-40B4-BE49-F238E27FC236}">
                    <a16:creationId id="{DEA0BC45-E265-05C5-F88B-AE363B5E8261}"/>
                  </a:ext>
                </a:extLst>
              </p:cNvPr>
              <p:cNvSpPr/>
              <p:nvPr/>
            </p:nvSpPr>
            <p:spPr>
              <a:xfrm>
                <a:off x="1698546" y="4835273"/>
                <a:ext cx="420650" cy="133043"/>
              </a:xfrm>
              <a:custGeom>
                <a:avLst/>
                <a:gdLst>
                  <a:gd name="connsiteX0" fmla="*/ 606005 w 610410"/>
                  <a:gd name="connsiteY0" fmla="*/ 193060 h 193060"/>
                  <a:gd name="connsiteX1" fmla="*/ 604671 w 610410"/>
                  <a:gd name="connsiteY1" fmla="*/ 192870 h 193060"/>
                  <a:gd name="connsiteX2" fmla="*/ 3167 w 610410"/>
                  <a:gd name="connsiteY2" fmla="*/ 8752 h 193060"/>
                  <a:gd name="connsiteX3" fmla="*/ 215 w 610410"/>
                  <a:gd name="connsiteY3" fmla="*/ 3132 h 193060"/>
                  <a:gd name="connsiteX4" fmla="*/ 5834 w 610410"/>
                  <a:gd name="connsiteY4" fmla="*/ 179 h 193060"/>
                  <a:gd name="connsiteX5" fmla="*/ 607243 w 610410"/>
                  <a:gd name="connsiteY5" fmla="*/ 184298 h 193060"/>
                  <a:gd name="connsiteX6" fmla="*/ 610196 w 610410"/>
                  <a:gd name="connsiteY6" fmla="*/ 189917 h 193060"/>
                  <a:gd name="connsiteX7" fmla="*/ 606005 w 610410"/>
                  <a:gd name="connsiteY7" fmla="*/ 193060 h 193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93060" w="610410">
                    <a:moveTo>
                      <a:pt x="606005" y="193060"/>
                    </a:moveTo>
                    <a:cubicBezTo>
                      <a:pt x="605528" y="193060"/>
                      <a:pt x="605147" y="192965"/>
                      <a:pt x="604671" y="192870"/>
                    </a:cubicBezTo>
                    <a:lnTo>
                      <a:pt x="3167" y="8752"/>
                    </a:lnTo>
                    <a:cubicBezTo>
                      <a:pt x="786" y="7990"/>
                      <a:pt x="-547" y="5514"/>
                      <a:pt x="215" y="3132"/>
                    </a:cubicBezTo>
                    <a:cubicBezTo>
                      <a:pt x="977" y="751"/>
                      <a:pt x="3453" y="-487"/>
                      <a:pt x="5834" y="179"/>
                    </a:cubicBezTo>
                    <a:lnTo>
                      <a:pt x="607243" y="184298"/>
                    </a:lnTo>
                    <a:cubicBezTo>
                      <a:pt x="609624" y="185060"/>
                      <a:pt x="610958" y="187536"/>
                      <a:pt x="610196" y="189917"/>
                    </a:cubicBezTo>
                    <a:cubicBezTo>
                      <a:pt x="609719" y="191822"/>
                      <a:pt x="608005" y="193060"/>
                      <a:pt x="606005" y="1930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0" name="任意多边形: 形状 189" descr="234ad34a-b2a9-444b-9b89-c810682a53c6">
                <a:extLst>
                  <a:ext uri="{FF2B5EF4-FFF2-40B4-BE49-F238E27FC236}">
                    <a16:creationId id="{DDCEC6AC-24DC-5517-1C53-C05ADE147D8B}"/>
                  </a:ext>
                </a:extLst>
              </p:cNvPr>
              <p:cNvSpPr/>
              <p:nvPr/>
            </p:nvSpPr>
            <p:spPr>
              <a:xfrm>
                <a:off x="1892177" y="4215134"/>
                <a:ext cx="62334" cy="431024"/>
              </a:xfrm>
              <a:custGeom>
                <a:avLst/>
                <a:gdLst>
                  <a:gd name="connsiteX0" fmla="*/ 4508 w 90454"/>
                  <a:gd name="connsiteY0" fmla="*/ 625465 h 625464"/>
                  <a:gd name="connsiteX1" fmla="*/ 3936 w 90454"/>
                  <a:gd name="connsiteY1" fmla="*/ 625465 h 625464"/>
                  <a:gd name="connsiteX2" fmla="*/ 31 w 90454"/>
                  <a:gd name="connsiteY2" fmla="*/ 620416 h 625464"/>
                  <a:gd name="connsiteX3" fmla="*/ 81470 w 90454"/>
                  <a:gd name="connsiteY3" fmla="*/ 3863 h 625464"/>
                  <a:gd name="connsiteX4" fmla="*/ 86518 w 90454"/>
                  <a:gd name="connsiteY4" fmla="*/ 53 h 625464"/>
                  <a:gd name="connsiteX5" fmla="*/ 90423 w 90454"/>
                  <a:gd name="connsiteY5" fmla="*/ 5101 h 625464"/>
                  <a:gd name="connsiteX6" fmla="*/ 8985 w 90454"/>
                  <a:gd name="connsiteY6" fmla="*/ 621655 h 625464"/>
                  <a:gd name="connsiteX7" fmla="*/ 4508 w 90454"/>
                  <a:gd name="connsiteY7" fmla="*/ 625465 h 62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625464" w="90454">
                    <a:moveTo>
                      <a:pt x="4508" y="625465"/>
                    </a:moveTo>
                    <a:cubicBezTo>
                      <a:pt x="4317" y="625465"/>
                      <a:pt x="4127" y="625465"/>
                      <a:pt x="3936" y="625465"/>
                    </a:cubicBezTo>
                    <a:cubicBezTo>
                      <a:pt x="1460" y="625179"/>
                      <a:pt x="-255" y="622893"/>
                      <a:pt x="31" y="620416"/>
                    </a:cubicBezTo>
                    <a:lnTo>
                      <a:pt x="81470" y="3863"/>
                    </a:lnTo>
                    <a:cubicBezTo>
                      <a:pt x="81756" y="1387"/>
                      <a:pt x="84042" y="-328"/>
                      <a:pt x="86518" y="53"/>
                    </a:cubicBezTo>
                    <a:cubicBezTo>
                      <a:pt x="88995" y="339"/>
                      <a:pt x="90709" y="2625"/>
                      <a:pt x="90423" y="5101"/>
                    </a:cubicBezTo>
                    <a:lnTo>
                      <a:pt x="8985" y="621655"/>
                    </a:lnTo>
                    <a:cubicBezTo>
                      <a:pt x="8699" y="623845"/>
                      <a:pt x="6794" y="625465"/>
                      <a:pt x="4508" y="625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1" name="任意多边形: 形状 190" descr="98c4e619-7333-496a-bc81-f66f98b76f68">
                <a:extLst>
                  <a:ext uri="{FF2B5EF4-FFF2-40B4-BE49-F238E27FC236}">
                    <a16:creationId id="{38940A38-3616-0A8B-8928-DD8CEC724E5D}"/>
                  </a:ext>
                </a:extLst>
              </p:cNvPr>
              <p:cNvSpPr/>
              <p:nvPr/>
            </p:nvSpPr>
            <p:spPr>
              <a:xfrm>
                <a:off x="2275840" y="4835924"/>
                <a:ext cx="71522" cy="287563"/>
              </a:xfrm>
              <a:custGeom>
                <a:avLst/>
                <a:gdLst>
                  <a:gd name="connsiteX0" fmla="*/ 4507 w 103787"/>
                  <a:gd name="connsiteY0" fmla="*/ 417286 h 417286"/>
                  <a:gd name="connsiteX1" fmla="*/ 3459 w 103787"/>
                  <a:gd name="connsiteY1" fmla="*/ 417191 h 417286"/>
                  <a:gd name="connsiteX2" fmla="*/ 125 w 103787"/>
                  <a:gd name="connsiteY2" fmla="*/ 411762 h 417286"/>
                  <a:gd name="connsiteX3" fmla="*/ 94994 w 103787"/>
                  <a:gd name="connsiteY3" fmla="*/ 3425 h 417286"/>
                  <a:gd name="connsiteX4" fmla="*/ 100328 w 103787"/>
                  <a:gd name="connsiteY4" fmla="*/ 91 h 417286"/>
                  <a:gd name="connsiteX5" fmla="*/ 103662 w 103787"/>
                  <a:gd name="connsiteY5" fmla="*/ 5520 h 417286"/>
                  <a:gd name="connsiteX6" fmla="*/ 8793 w 103787"/>
                  <a:gd name="connsiteY6" fmla="*/ 413857 h 417286"/>
                  <a:gd name="connsiteX7" fmla="*/ 4507 w 103787"/>
                  <a:gd name="connsiteY7" fmla="*/ 417286 h 41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417286" w="103787">
                    <a:moveTo>
                      <a:pt x="4507" y="417286"/>
                    </a:moveTo>
                    <a:cubicBezTo>
                      <a:pt x="4221" y="417286"/>
                      <a:pt x="3840" y="417286"/>
                      <a:pt x="3459" y="417191"/>
                    </a:cubicBezTo>
                    <a:cubicBezTo>
                      <a:pt x="983" y="416619"/>
                      <a:pt x="-446" y="414238"/>
                      <a:pt x="125" y="411762"/>
                    </a:cubicBezTo>
                    <a:lnTo>
                      <a:pt x="94994" y="3425"/>
                    </a:lnTo>
                    <a:cubicBezTo>
                      <a:pt x="95566" y="1044"/>
                      <a:pt x="98042" y="-385"/>
                      <a:pt x="100328" y="91"/>
                    </a:cubicBezTo>
                    <a:cubicBezTo>
                      <a:pt x="102805" y="663"/>
                      <a:pt x="104234" y="3044"/>
                      <a:pt x="103662" y="5520"/>
                    </a:cubicBezTo>
                    <a:lnTo>
                      <a:pt x="8793" y="413857"/>
                    </a:lnTo>
                    <a:cubicBezTo>
                      <a:pt x="8412" y="415858"/>
                      <a:pt x="6507" y="417286"/>
                      <a:pt x="4507" y="4172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2" name="任意多边形: 形状 191" descr="08e87697-5e84-4840-ae2e-a01aaafcde55">
                <a:extLst>
                  <a:ext uri="{FF2B5EF4-FFF2-40B4-BE49-F238E27FC236}">
                    <a16:creationId id="{75876A90-98BA-D1A1-ADEB-8465E99C26C2}"/>
                  </a:ext>
                </a:extLst>
              </p:cNvPr>
              <p:cNvSpPr/>
              <p:nvPr/>
            </p:nvSpPr>
            <p:spPr>
              <a:xfrm>
                <a:off x="1506701" y="4171224"/>
                <a:ext cx="165997" cy="101446"/>
              </a:xfrm>
              <a:custGeom>
                <a:avLst/>
                <a:gdLst>
                  <a:gd name="connsiteX0" fmla="*/ 236312 w 240880"/>
                  <a:gd name="connsiteY0" fmla="*/ 147211 h 147210"/>
                  <a:gd name="connsiteX1" fmla="*/ 234026 w 240880"/>
                  <a:gd name="connsiteY1" fmla="*/ 146544 h 147210"/>
                  <a:gd name="connsiteX2" fmla="*/ 2187 w 240880"/>
                  <a:gd name="connsiteY2" fmla="*/ 8336 h 147210"/>
                  <a:gd name="connsiteX3" fmla="*/ 663 w 240880"/>
                  <a:gd name="connsiteY3" fmla="*/ 2145 h 147210"/>
                  <a:gd name="connsiteX4" fmla="*/ 6855 w 240880"/>
                  <a:gd name="connsiteY4" fmla="*/ 621 h 147210"/>
                  <a:gd name="connsiteX5" fmla="*/ 238693 w 240880"/>
                  <a:gd name="connsiteY5" fmla="*/ 138829 h 147210"/>
                  <a:gd name="connsiteX6" fmla="*/ 240217 w 240880"/>
                  <a:gd name="connsiteY6" fmla="*/ 145020 h 147210"/>
                  <a:gd name="connsiteX7" fmla="*/ 236312 w 240880"/>
                  <a:gd name="connsiteY7" fmla="*/ 147211 h 14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47210" w="240880">
                    <a:moveTo>
                      <a:pt x="236312" y="147211"/>
                    </a:moveTo>
                    <a:cubicBezTo>
                      <a:pt x="235550" y="147211"/>
                      <a:pt x="234693" y="147020"/>
                      <a:pt x="234026" y="146544"/>
                    </a:cubicBezTo>
                    <a:lnTo>
                      <a:pt x="2187" y="8336"/>
                    </a:lnTo>
                    <a:cubicBezTo>
                      <a:pt x="92" y="7098"/>
                      <a:pt x="-670" y="4336"/>
                      <a:pt x="663" y="2145"/>
                    </a:cubicBezTo>
                    <a:cubicBezTo>
                      <a:pt x="1902" y="50"/>
                      <a:pt x="4664" y="-617"/>
                      <a:pt x="6855" y="621"/>
                    </a:cubicBezTo>
                    <a:lnTo>
                      <a:pt x="238693" y="138829"/>
                    </a:lnTo>
                    <a:cubicBezTo>
                      <a:pt x="240789" y="140067"/>
                      <a:pt x="241551" y="142830"/>
                      <a:pt x="240217" y="145020"/>
                    </a:cubicBezTo>
                    <a:cubicBezTo>
                      <a:pt x="239360" y="146449"/>
                      <a:pt x="237836" y="147211"/>
                      <a:pt x="236312" y="1472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0" name="任意多边形: 形状 169" descr="df9dbf54-016b-448e-bd5c-b1ac0280137d">
                <a:extLst>
                  <a:ext uri="{FF2B5EF4-FFF2-40B4-BE49-F238E27FC236}">
                    <a16:creationId id="{1603C619-FCE4-0CFF-ED9C-CBAAAED86D6E}"/>
                  </a:ext>
                </a:extLst>
              </p:cNvPr>
              <p:cNvSpPr/>
              <p:nvPr/>
            </p:nvSpPr>
            <p:spPr>
              <a:xfrm>
                <a:off x="1730135" y="2394730"/>
                <a:ext cx="3093516" cy="3093448"/>
              </a:xfrm>
              <a:custGeom>
                <a:avLst/>
                <a:gdLst>
                  <a:gd name="connsiteX0" fmla="*/ 0 w 4489037"/>
                  <a:gd name="connsiteY0" fmla="*/ 2244471 h 4488941"/>
                  <a:gd name="connsiteX1" fmla="*/ 2244471 w 4489037"/>
                  <a:gd name="connsiteY1" fmla="*/ 0 h 4488941"/>
                  <a:gd name="connsiteX2" fmla="*/ 4489038 w 4489037"/>
                  <a:gd name="connsiteY2" fmla="*/ 2244471 h 4488941"/>
                  <a:gd name="connsiteX3" fmla="*/ 2244471 w 4489037"/>
                  <a:gd name="connsiteY3" fmla="*/ 4488942 h 4488941"/>
                  <a:gd name="connsiteX4" fmla="*/ 0 w 4489037"/>
                  <a:gd name="connsiteY4" fmla="*/ 2244471 h 448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488941" w="4489037">
                    <a:moveTo>
                      <a:pt x="0" y="2244471"/>
                    </a:moveTo>
                    <a:cubicBezTo>
                      <a:pt x="0" y="1004888"/>
                      <a:pt x="1004888" y="0"/>
                      <a:pt x="2244471" y="0"/>
                    </a:cubicBezTo>
                    <a:cubicBezTo>
                      <a:pt x="3484150" y="0"/>
                      <a:pt x="4489038" y="1004888"/>
                      <a:pt x="4489038" y="2244471"/>
                    </a:cubicBezTo>
                    <a:cubicBezTo>
                      <a:pt x="4489038" y="3484055"/>
                      <a:pt x="3484150" y="4488942"/>
                      <a:pt x="2244471" y="4488942"/>
                    </a:cubicBezTo>
                    <a:cubicBezTo>
                      <a:pt x="1004888" y="4488942"/>
                      <a:pt x="0" y="3484055"/>
                      <a:pt x="0" y="2244471"/>
                    </a:cubicBezTo>
                    <a:close/>
                  </a:path>
                </a:pathLst>
              </a:custGeom>
              <a:solidFill>
                <a:srgbClr val="DFEDF8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9" name="任意多边形: 形状 178" descr="2b4bc8a2-a078-4711-8944-50496b818139">
                <a:extLst>
                  <a:ext uri="{FF2B5EF4-FFF2-40B4-BE49-F238E27FC236}">
                    <a16:creationId id="{80D7E4D5-3EDC-923F-E7DD-5EA9D60E0846}"/>
                  </a:ext>
                </a:extLst>
              </p:cNvPr>
              <p:cNvSpPr/>
              <p:nvPr/>
            </p:nvSpPr>
            <p:spPr>
              <a:xfrm>
                <a:off x="3971652" y="5174049"/>
                <a:ext cx="1419994" cy="628286"/>
              </a:xfrm>
              <a:custGeom>
                <a:avLst/>
                <a:gdLst>
                  <a:gd name="connsiteX0" fmla="*/ 286 w 2060570"/>
                  <a:gd name="connsiteY0" fmla="*/ 601569 h 911714"/>
                  <a:gd name="connsiteX1" fmla="*/ 1016413 w 2060570"/>
                  <a:gd name="connsiteY1" fmla="*/ 911608 h 911714"/>
                  <a:gd name="connsiteX2" fmla="*/ 2060354 w 2060570"/>
                  <a:gd name="connsiteY2" fmla="*/ 159419 h 911714"/>
                  <a:gd name="connsiteX3" fmla="*/ 836200 w 2060570"/>
                  <a:gd name="connsiteY3" fmla="*/ 44071 h 911714"/>
                  <a:gd name="connsiteX4" fmla="*/ 286 w 2060570"/>
                  <a:gd name="connsiteY4" fmla="*/ 601569 h 911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911714" w="2060570">
                    <a:moveTo>
                      <a:pt x="286" y="601569"/>
                    </a:moveTo>
                    <a:cubicBezTo>
                      <a:pt x="-12953" y="668911"/>
                      <a:pt x="434626" y="917609"/>
                      <a:pt x="1016413" y="911608"/>
                    </a:cubicBezTo>
                    <a:cubicBezTo>
                      <a:pt x="1681449" y="904655"/>
                      <a:pt x="2071117" y="244381"/>
                      <a:pt x="2060354" y="159419"/>
                    </a:cubicBezTo>
                    <a:cubicBezTo>
                      <a:pt x="2050733" y="84457"/>
                      <a:pt x="1404938" y="-78040"/>
                      <a:pt x="836200" y="44071"/>
                    </a:cubicBezTo>
                    <a:cubicBezTo>
                      <a:pt x="267177" y="166181"/>
                      <a:pt x="26099" y="470505"/>
                      <a:pt x="286" y="601569"/>
                    </a:cubicBezTo>
                    <a:close/>
                  </a:path>
                </a:pathLst>
              </a:custGeom>
              <a:solidFill>
                <a:srgbClr val="FF560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1" name="任意多边形: 形状 180" descr="e4003d4c-e994-42d8-bb49-49535c886161">
                <a:extLst>
                  <a:ext uri="{FF2B5EF4-FFF2-40B4-BE49-F238E27FC236}">
                    <a16:creationId id="{CE976EAB-0037-88C2-FCCA-E28DBCBD1F13}"/>
                  </a:ext>
                </a:extLst>
              </p:cNvPr>
              <p:cNvSpPr/>
              <p:nvPr/>
            </p:nvSpPr>
            <p:spPr>
              <a:xfrm>
                <a:off x="4092645" y="5313833"/>
                <a:ext cx="1212478" cy="247401"/>
              </a:xfrm>
              <a:custGeom>
                <a:avLst/>
                <a:gdLst>
                  <a:gd name="connsiteX0" fmla="*/ 391356 w 1759441"/>
                  <a:gd name="connsiteY0" fmla="*/ 359008 h 359007"/>
                  <a:gd name="connsiteX1" fmla="*/ 3307 w 1759441"/>
                  <a:gd name="connsiteY1" fmla="*/ 320527 h 359007"/>
                  <a:gd name="connsiteX2" fmla="*/ 164 w 1759441"/>
                  <a:gd name="connsiteY2" fmla="*/ 315002 h 359007"/>
                  <a:gd name="connsiteX3" fmla="*/ 5688 w 1759441"/>
                  <a:gd name="connsiteY3" fmla="*/ 311859 h 359007"/>
                  <a:gd name="connsiteX4" fmla="*/ 1752955 w 1759441"/>
                  <a:gd name="connsiteY4" fmla="*/ 487 h 359007"/>
                  <a:gd name="connsiteX5" fmla="*/ 1758955 w 1759441"/>
                  <a:gd name="connsiteY5" fmla="*/ 2487 h 359007"/>
                  <a:gd name="connsiteX6" fmla="*/ 1756955 w 1759441"/>
                  <a:gd name="connsiteY6" fmla="*/ 8488 h 359007"/>
                  <a:gd name="connsiteX7" fmla="*/ 499750 w 1759441"/>
                  <a:gd name="connsiteY7" fmla="*/ 356436 h 359007"/>
                  <a:gd name="connsiteX8" fmla="*/ 391356 w 1759441"/>
                  <a:gd name="connsiteY8" fmla="*/ 359008 h 359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359007" w="1759441">
                    <a:moveTo>
                      <a:pt x="391356" y="359008"/>
                    </a:moveTo>
                    <a:cubicBezTo>
                      <a:pt x="148468" y="359008"/>
                      <a:pt x="4927" y="321003"/>
                      <a:pt x="3307" y="320527"/>
                    </a:cubicBezTo>
                    <a:cubicBezTo>
                      <a:pt x="926" y="319860"/>
                      <a:pt x="-503" y="317384"/>
                      <a:pt x="164" y="315002"/>
                    </a:cubicBezTo>
                    <a:cubicBezTo>
                      <a:pt x="831" y="312621"/>
                      <a:pt x="3403" y="311192"/>
                      <a:pt x="5688" y="311859"/>
                    </a:cubicBezTo>
                    <a:cubicBezTo>
                      <a:pt x="13118" y="313859"/>
                      <a:pt x="752544" y="504835"/>
                      <a:pt x="1752955" y="487"/>
                    </a:cubicBezTo>
                    <a:cubicBezTo>
                      <a:pt x="1755146" y="-656"/>
                      <a:pt x="1757812" y="296"/>
                      <a:pt x="1758955" y="2487"/>
                    </a:cubicBezTo>
                    <a:cubicBezTo>
                      <a:pt x="1760098" y="4678"/>
                      <a:pt x="1759146" y="7440"/>
                      <a:pt x="1756955" y="8488"/>
                    </a:cubicBezTo>
                    <a:cubicBezTo>
                      <a:pt x="1232508" y="272806"/>
                      <a:pt x="783786" y="343577"/>
                      <a:pt x="499750" y="356436"/>
                    </a:cubicBezTo>
                    <a:cubicBezTo>
                      <a:pt x="461746" y="358246"/>
                      <a:pt x="425551" y="359008"/>
                      <a:pt x="391356" y="35900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2" name="任意多边形: 形状 181" descr="d557bc9a-4116-4f3f-af5f-7408177c9d2d">
                <a:extLst>
                  <a:ext uri="{FF2B5EF4-FFF2-40B4-BE49-F238E27FC236}">
                    <a16:creationId id="{B01706A5-40B9-6196-4B38-251156568562}"/>
                  </a:ext>
                </a:extLst>
              </p:cNvPr>
              <p:cNvSpPr/>
              <p:nvPr/>
            </p:nvSpPr>
            <p:spPr>
              <a:xfrm>
                <a:off x="4384640" y="5554196"/>
                <a:ext cx="333805" cy="188005"/>
              </a:xfrm>
              <a:custGeom>
                <a:avLst/>
                <a:gdLst>
                  <a:gd name="connsiteX0" fmla="*/ 479891 w 484389"/>
                  <a:gd name="connsiteY0" fmla="*/ 272818 h 272817"/>
                  <a:gd name="connsiteX1" fmla="*/ 477701 w 484389"/>
                  <a:gd name="connsiteY1" fmla="*/ 272246 h 272817"/>
                  <a:gd name="connsiteX2" fmla="*/ 2308 w 484389"/>
                  <a:gd name="connsiteY2" fmla="*/ 8404 h 272817"/>
                  <a:gd name="connsiteX3" fmla="*/ 593 w 484389"/>
                  <a:gd name="connsiteY3" fmla="*/ 2308 h 272817"/>
                  <a:gd name="connsiteX4" fmla="*/ 6689 w 484389"/>
                  <a:gd name="connsiteY4" fmla="*/ 593 h 272817"/>
                  <a:gd name="connsiteX5" fmla="*/ 482082 w 484389"/>
                  <a:gd name="connsiteY5" fmla="*/ 264436 h 272817"/>
                  <a:gd name="connsiteX6" fmla="*/ 483796 w 484389"/>
                  <a:gd name="connsiteY6" fmla="*/ 270532 h 272817"/>
                  <a:gd name="connsiteX7" fmla="*/ 479891 w 484389"/>
                  <a:gd name="connsiteY7" fmla="*/ 272818 h 27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272817" w="484389">
                    <a:moveTo>
                      <a:pt x="479891" y="272818"/>
                    </a:moveTo>
                    <a:cubicBezTo>
                      <a:pt x="479129" y="272818"/>
                      <a:pt x="478367" y="272627"/>
                      <a:pt x="477701" y="272246"/>
                    </a:cubicBezTo>
                    <a:lnTo>
                      <a:pt x="2308" y="8404"/>
                    </a:lnTo>
                    <a:cubicBezTo>
                      <a:pt x="117" y="7165"/>
                      <a:pt x="-645" y="4498"/>
                      <a:pt x="593" y="2308"/>
                    </a:cubicBezTo>
                    <a:cubicBezTo>
                      <a:pt x="1831" y="117"/>
                      <a:pt x="4594" y="-645"/>
                      <a:pt x="6689" y="593"/>
                    </a:cubicBezTo>
                    <a:lnTo>
                      <a:pt x="482082" y="264436"/>
                    </a:lnTo>
                    <a:cubicBezTo>
                      <a:pt x="484273" y="265674"/>
                      <a:pt x="485034" y="268341"/>
                      <a:pt x="483796" y="270532"/>
                    </a:cubicBezTo>
                    <a:cubicBezTo>
                      <a:pt x="483035" y="271961"/>
                      <a:pt x="481510" y="272818"/>
                      <a:pt x="479891" y="2728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3" name="任意多边形: 形状 182" descr="d66d43d0-0660-4f13-9d40-d2a8f68a8d76">
                <a:extLst>
                  <a:ext uri="{FF2B5EF4-FFF2-40B4-BE49-F238E27FC236}">
                    <a16:creationId id="{F964658C-09F5-5102-42CF-80995CBC11B7}"/>
                  </a:ext>
                </a:extLst>
              </p:cNvPr>
              <p:cNvSpPr/>
              <p:nvPr/>
            </p:nvSpPr>
            <p:spPr>
              <a:xfrm>
                <a:off x="4704580" y="5225029"/>
                <a:ext cx="214379" cy="285531"/>
              </a:xfrm>
              <a:custGeom>
                <a:avLst/>
                <a:gdLst>
                  <a:gd name="connsiteX0" fmla="*/ 4478 w 311088"/>
                  <a:gd name="connsiteY0" fmla="*/ 414338 h 414338"/>
                  <a:gd name="connsiteX1" fmla="*/ 1811 w 311088"/>
                  <a:gd name="connsiteY1" fmla="*/ 413481 h 414338"/>
                  <a:gd name="connsiteX2" fmla="*/ 858 w 311088"/>
                  <a:gd name="connsiteY2" fmla="*/ 407195 h 414338"/>
                  <a:gd name="connsiteX3" fmla="*/ 302991 w 311088"/>
                  <a:gd name="connsiteY3" fmla="*/ 1811 h 414338"/>
                  <a:gd name="connsiteX4" fmla="*/ 309278 w 311088"/>
                  <a:gd name="connsiteY4" fmla="*/ 858 h 414338"/>
                  <a:gd name="connsiteX5" fmla="*/ 310230 w 311088"/>
                  <a:gd name="connsiteY5" fmla="*/ 7145 h 414338"/>
                  <a:gd name="connsiteX6" fmla="*/ 8097 w 311088"/>
                  <a:gd name="connsiteY6" fmla="*/ 412529 h 414338"/>
                  <a:gd name="connsiteX7" fmla="*/ 4478 w 311088"/>
                  <a:gd name="connsiteY7" fmla="*/ 414338 h 41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414338" w="311088">
                    <a:moveTo>
                      <a:pt x="4478" y="414338"/>
                    </a:moveTo>
                    <a:cubicBezTo>
                      <a:pt x="3525" y="414338"/>
                      <a:pt x="2573" y="414053"/>
                      <a:pt x="1811" y="413481"/>
                    </a:cubicBezTo>
                    <a:cubicBezTo>
                      <a:pt x="-190" y="411957"/>
                      <a:pt x="-571" y="409195"/>
                      <a:pt x="858" y="407195"/>
                    </a:cubicBezTo>
                    <a:lnTo>
                      <a:pt x="302991" y="1811"/>
                    </a:lnTo>
                    <a:cubicBezTo>
                      <a:pt x="304420" y="-190"/>
                      <a:pt x="307373" y="-571"/>
                      <a:pt x="309278" y="858"/>
                    </a:cubicBezTo>
                    <a:cubicBezTo>
                      <a:pt x="311278" y="2382"/>
                      <a:pt x="311659" y="5144"/>
                      <a:pt x="310230" y="7145"/>
                    </a:cubicBezTo>
                    <a:lnTo>
                      <a:pt x="8097" y="412529"/>
                    </a:lnTo>
                    <a:cubicBezTo>
                      <a:pt x="7145" y="413767"/>
                      <a:pt x="5811" y="414338"/>
                      <a:pt x="4478" y="4143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4" name="任意多边形: 形状 183" descr="8c246fea-61bd-47e8-a740-1689acfa06ae">
                <a:extLst>
                  <a:ext uri="{FF2B5EF4-FFF2-40B4-BE49-F238E27FC236}">
                    <a16:creationId id="{D569DD7B-DB6F-F609-C2CD-9F6538B348DF}"/>
                  </a:ext>
                </a:extLst>
              </p:cNvPr>
              <p:cNvSpPr/>
              <p:nvPr/>
            </p:nvSpPr>
            <p:spPr>
              <a:xfrm>
                <a:off x="4195814" y="5341083"/>
                <a:ext cx="126745" cy="208599"/>
              </a:xfrm>
              <a:custGeom>
                <a:avLst/>
                <a:gdLst>
                  <a:gd name="connsiteX0" fmla="*/ 4474 w 183921"/>
                  <a:gd name="connsiteY0" fmla="*/ 302701 h 302701"/>
                  <a:gd name="connsiteX1" fmla="*/ 2187 w 183921"/>
                  <a:gd name="connsiteY1" fmla="*/ 302034 h 302701"/>
                  <a:gd name="connsiteX2" fmla="*/ 663 w 183921"/>
                  <a:gd name="connsiteY2" fmla="*/ 295843 h 302701"/>
                  <a:gd name="connsiteX3" fmla="*/ 175542 w 183921"/>
                  <a:gd name="connsiteY3" fmla="*/ 2187 h 302701"/>
                  <a:gd name="connsiteX4" fmla="*/ 181734 w 183921"/>
                  <a:gd name="connsiteY4" fmla="*/ 663 h 302701"/>
                  <a:gd name="connsiteX5" fmla="*/ 183258 w 183921"/>
                  <a:gd name="connsiteY5" fmla="*/ 6855 h 302701"/>
                  <a:gd name="connsiteX6" fmla="*/ 8379 w 183921"/>
                  <a:gd name="connsiteY6" fmla="*/ 300511 h 302701"/>
                  <a:gd name="connsiteX7" fmla="*/ 4474 w 183921"/>
                  <a:gd name="connsiteY7" fmla="*/ 302701 h 302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302701" w="183921">
                    <a:moveTo>
                      <a:pt x="4474" y="302701"/>
                    </a:moveTo>
                    <a:cubicBezTo>
                      <a:pt x="3711" y="302701"/>
                      <a:pt x="2854" y="302511"/>
                      <a:pt x="2187" y="302034"/>
                    </a:cubicBezTo>
                    <a:cubicBezTo>
                      <a:pt x="92" y="300796"/>
                      <a:pt x="-670" y="298034"/>
                      <a:pt x="663" y="295843"/>
                    </a:cubicBezTo>
                    <a:lnTo>
                      <a:pt x="175542" y="2187"/>
                    </a:lnTo>
                    <a:cubicBezTo>
                      <a:pt x="176781" y="92"/>
                      <a:pt x="179638" y="-670"/>
                      <a:pt x="181734" y="663"/>
                    </a:cubicBezTo>
                    <a:cubicBezTo>
                      <a:pt x="183829" y="1902"/>
                      <a:pt x="184591" y="4664"/>
                      <a:pt x="183258" y="6855"/>
                    </a:cubicBezTo>
                    <a:lnTo>
                      <a:pt x="8379" y="300511"/>
                    </a:lnTo>
                    <a:cubicBezTo>
                      <a:pt x="7521" y="301844"/>
                      <a:pt x="5997" y="302701"/>
                      <a:pt x="4474" y="3027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85" name="任意多边形: 形状 184" descr="860ce05b-ec54-4e9a-b5ca-64b9f898f4d6">
                <a:extLst>
                  <a:ext uri="{FF2B5EF4-FFF2-40B4-BE49-F238E27FC236}">
                    <a16:creationId id="{768C2C7B-8FFE-3ADA-8B48-76867F4BEA25}"/>
                  </a:ext>
                </a:extLst>
              </p:cNvPr>
              <p:cNvSpPr/>
              <p:nvPr/>
            </p:nvSpPr>
            <p:spPr>
              <a:xfrm>
                <a:off x="5056923" y="5428041"/>
                <a:ext cx="158999" cy="49568"/>
              </a:xfrm>
              <a:custGeom>
                <a:avLst/>
                <a:gdLst>
                  <a:gd name="connsiteX0" fmla="*/ 226234 w 230726"/>
                  <a:gd name="connsiteY0" fmla="*/ 71929 h 71929"/>
                  <a:gd name="connsiteX1" fmla="*/ 224996 w 230726"/>
                  <a:gd name="connsiteY1" fmla="*/ 71738 h 71929"/>
                  <a:gd name="connsiteX2" fmla="*/ 3254 w 230726"/>
                  <a:gd name="connsiteY2" fmla="*/ 8778 h 71929"/>
                  <a:gd name="connsiteX3" fmla="*/ 206 w 230726"/>
                  <a:gd name="connsiteY3" fmla="*/ 3254 h 71929"/>
                  <a:gd name="connsiteX4" fmla="*/ 5731 w 230726"/>
                  <a:gd name="connsiteY4" fmla="*/ 206 h 71929"/>
                  <a:gd name="connsiteX5" fmla="*/ 227472 w 230726"/>
                  <a:gd name="connsiteY5" fmla="*/ 63166 h 71929"/>
                  <a:gd name="connsiteX6" fmla="*/ 230520 w 230726"/>
                  <a:gd name="connsiteY6" fmla="*/ 68690 h 71929"/>
                  <a:gd name="connsiteX7" fmla="*/ 226234 w 230726"/>
                  <a:gd name="connsiteY7" fmla="*/ 71929 h 71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71929" w="230726">
                    <a:moveTo>
                      <a:pt x="226234" y="71929"/>
                    </a:moveTo>
                    <a:cubicBezTo>
                      <a:pt x="225853" y="71929"/>
                      <a:pt x="225377" y="71834"/>
                      <a:pt x="224996" y="71738"/>
                    </a:cubicBezTo>
                    <a:lnTo>
                      <a:pt x="3254" y="8778"/>
                    </a:lnTo>
                    <a:cubicBezTo>
                      <a:pt x="873" y="8112"/>
                      <a:pt x="-556" y="5635"/>
                      <a:pt x="206" y="3254"/>
                    </a:cubicBezTo>
                    <a:cubicBezTo>
                      <a:pt x="873" y="872"/>
                      <a:pt x="3254" y="-556"/>
                      <a:pt x="5731" y="206"/>
                    </a:cubicBezTo>
                    <a:lnTo>
                      <a:pt x="227472" y="63166"/>
                    </a:lnTo>
                    <a:cubicBezTo>
                      <a:pt x="229854" y="63833"/>
                      <a:pt x="231282" y="66309"/>
                      <a:pt x="230520" y="68690"/>
                    </a:cubicBezTo>
                    <a:cubicBezTo>
                      <a:pt x="229949" y="70691"/>
                      <a:pt x="228139" y="71929"/>
                      <a:pt x="226234" y="719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3" name="任意多边形: 形状 172" descr="4ec0ee5d-aabc-4704-a0ef-14b07e08f056">
                <a:extLst>
                  <a:ext uri="{FF2B5EF4-FFF2-40B4-BE49-F238E27FC236}">
                    <a16:creationId id="{2F549233-6110-D7C2-235C-8BF6F44EBFAE}"/>
                  </a:ext>
                </a:extLst>
              </p:cNvPr>
              <p:cNvSpPr/>
              <p:nvPr/>
            </p:nvSpPr>
            <p:spPr>
              <a:xfrm>
                <a:off x="4675187" y="5777662"/>
                <a:ext cx="554083" cy="272495"/>
              </a:xfrm>
              <a:custGeom>
                <a:avLst/>
                <a:gdLst>
                  <a:gd name="connsiteX0" fmla="*/ 1507 w 804036"/>
                  <a:gd name="connsiteY0" fmla="*/ 74083 h 395421"/>
                  <a:gd name="connsiteX1" fmla="*/ 306783 w 804036"/>
                  <a:gd name="connsiteY1" fmla="*/ 357452 h 395421"/>
                  <a:gd name="connsiteX2" fmla="*/ 803703 w 804036"/>
                  <a:gd name="connsiteY2" fmla="*/ 270774 h 395421"/>
                  <a:gd name="connsiteX3" fmla="*/ 391651 w 804036"/>
                  <a:gd name="connsiteY3" fmla="*/ 20552 h 395421"/>
                  <a:gd name="connsiteX4" fmla="*/ 1507 w 804036"/>
                  <a:gd name="connsiteY4" fmla="*/ 74083 h 39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395421" w="804036">
                    <a:moveTo>
                      <a:pt x="1507" y="74083"/>
                    </a:moveTo>
                    <a:cubicBezTo>
                      <a:pt x="-14686" y="95514"/>
                      <a:pt x="100472" y="259916"/>
                      <a:pt x="306783" y="357452"/>
                    </a:cubicBezTo>
                    <a:cubicBezTo>
                      <a:pt x="542717" y="468894"/>
                      <a:pt x="792939" y="302683"/>
                      <a:pt x="803703" y="270774"/>
                    </a:cubicBezTo>
                    <a:cubicBezTo>
                      <a:pt x="813323" y="242675"/>
                      <a:pt x="613393" y="74845"/>
                      <a:pt x="391651" y="20552"/>
                    </a:cubicBezTo>
                    <a:cubicBezTo>
                      <a:pt x="170099" y="-33835"/>
                      <a:pt x="33130" y="32269"/>
                      <a:pt x="1507" y="74083"/>
                    </a:cubicBezTo>
                    <a:close/>
                  </a:path>
                </a:pathLst>
              </a:custGeom>
              <a:solidFill>
                <a:srgbClr val="F1D9A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5" name="任意多边形: 形状 174" descr="99516c73-e4f5-45e6-91f1-1a6b893be8c6">
                <a:extLst>
                  <a:ext uri="{FF2B5EF4-FFF2-40B4-BE49-F238E27FC236}">
                    <a16:creationId id="{4CF8AB78-1837-CB35-F5DE-4C73F3379B64}"/>
                  </a:ext>
                </a:extLst>
              </p:cNvPr>
              <p:cNvSpPr/>
              <p:nvPr/>
            </p:nvSpPr>
            <p:spPr>
              <a:xfrm>
                <a:off x="4683978" y="5845174"/>
                <a:ext cx="526685" cy="119742"/>
              </a:xfrm>
              <a:custGeom>
                <a:avLst/>
                <a:gdLst>
                  <a:gd name="connsiteX0" fmla="*/ 746940 w 764278"/>
                  <a:gd name="connsiteY0" fmla="*/ 173760 h 173759"/>
                  <a:gd name="connsiteX1" fmla="*/ 3132 w 764278"/>
                  <a:gd name="connsiteY1" fmla="*/ 8787 h 173759"/>
                  <a:gd name="connsiteX2" fmla="*/ 179 w 764278"/>
                  <a:gd name="connsiteY2" fmla="*/ 3167 h 173759"/>
                  <a:gd name="connsiteX3" fmla="*/ 5799 w 764278"/>
                  <a:gd name="connsiteY3" fmla="*/ 215 h 173759"/>
                  <a:gd name="connsiteX4" fmla="*/ 759607 w 764278"/>
                  <a:gd name="connsiteY4" fmla="*/ 164616 h 173759"/>
                  <a:gd name="connsiteX5" fmla="*/ 759798 w 764278"/>
                  <a:gd name="connsiteY5" fmla="*/ 164616 h 173759"/>
                  <a:gd name="connsiteX6" fmla="*/ 764275 w 764278"/>
                  <a:gd name="connsiteY6" fmla="*/ 168997 h 173759"/>
                  <a:gd name="connsiteX7" fmla="*/ 759893 w 764278"/>
                  <a:gd name="connsiteY7" fmla="*/ 173665 h 173759"/>
                  <a:gd name="connsiteX8" fmla="*/ 746940 w 764278"/>
                  <a:gd name="connsiteY8" fmla="*/ 173760 h 173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73759" w="764278">
                    <a:moveTo>
                      <a:pt x="746940" y="173760"/>
                    </a:moveTo>
                    <a:cubicBezTo>
                      <a:pt x="527102" y="173760"/>
                      <a:pt x="8466" y="10406"/>
                      <a:pt x="3132" y="8787"/>
                    </a:cubicBezTo>
                    <a:cubicBezTo>
                      <a:pt x="751" y="8025"/>
                      <a:pt x="-487" y="5549"/>
                      <a:pt x="179" y="3167"/>
                    </a:cubicBezTo>
                    <a:cubicBezTo>
                      <a:pt x="942" y="786"/>
                      <a:pt x="3323" y="-548"/>
                      <a:pt x="5799" y="215"/>
                    </a:cubicBezTo>
                    <a:cubicBezTo>
                      <a:pt x="11229" y="1929"/>
                      <a:pt x="550057" y="171189"/>
                      <a:pt x="759607" y="164616"/>
                    </a:cubicBezTo>
                    <a:cubicBezTo>
                      <a:pt x="759703" y="164616"/>
                      <a:pt x="759703" y="164616"/>
                      <a:pt x="759798" y="164616"/>
                    </a:cubicBezTo>
                    <a:cubicBezTo>
                      <a:pt x="762179" y="164616"/>
                      <a:pt x="764180" y="166521"/>
                      <a:pt x="764275" y="168997"/>
                    </a:cubicBezTo>
                    <a:cubicBezTo>
                      <a:pt x="764370" y="171474"/>
                      <a:pt x="762370" y="173570"/>
                      <a:pt x="759893" y="173665"/>
                    </a:cubicBezTo>
                    <a:cubicBezTo>
                      <a:pt x="755702" y="173665"/>
                      <a:pt x="751321" y="173760"/>
                      <a:pt x="746940" y="173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6" name="任意多边形: 形状 175" descr="04094b4f-c6b2-4f4c-9913-446cd53fbdf2">
                <a:extLst>
                  <a:ext uri="{FF2B5EF4-FFF2-40B4-BE49-F238E27FC236}">
                    <a16:creationId id="{D9F86F38-20AB-F47B-FEB4-C4786BCD8009}"/>
                  </a:ext>
                </a:extLst>
              </p:cNvPr>
              <p:cNvSpPr/>
              <p:nvPr/>
            </p:nvSpPr>
            <p:spPr>
              <a:xfrm>
                <a:off x="5025689" y="5938267"/>
                <a:ext cx="99575" cy="75814"/>
              </a:xfrm>
              <a:custGeom>
                <a:avLst/>
                <a:gdLst>
                  <a:gd name="connsiteX0" fmla="*/ 140018 w 144495"/>
                  <a:gd name="connsiteY0" fmla="*/ 110015 h 110014"/>
                  <a:gd name="connsiteX1" fmla="*/ 137352 w 144495"/>
                  <a:gd name="connsiteY1" fmla="*/ 109157 h 110014"/>
                  <a:gd name="connsiteX2" fmla="*/ 1810 w 144495"/>
                  <a:gd name="connsiteY2" fmla="*/ 8097 h 110014"/>
                  <a:gd name="connsiteX3" fmla="*/ 858 w 144495"/>
                  <a:gd name="connsiteY3" fmla="*/ 1810 h 110014"/>
                  <a:gd name="connsiteX4" fmla="*/ 7144 w 144495"/>
                  <a:gd name="connsiteY4" fmla="*/ 858 h 110014"/>
                  <a:gd name="connsiteX5" fmla="*/ 142686 w 144495"/>
                  <a:gd name="connsiteY5" fmla="*/ 101918 h 110014"/>
                  <a:gd name="connsiteX6" fmla="*/ 143638 w 144495"/>
                  <a:gd name="connsiteY6" fmla="*/ 108205 h 110014"/>
                  <a:gd name="connsiteX7" fmla="*/ 140018 w 144495"/>
                  <a:gd name="connsiteY7" fmla="*/ 110015 h 110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10014" w="144495">
                    <a:moveTo>
                      <a:pt x="140018" y="110015"/>
                    </a:moveTo>
                    <a:cubicBezTo>
                      <a:pt x="139066" y="110015"/>
                      <a:pt x="138113" y="109729"/>
                      <a:pt x="137352" y="109157"/>
                    </a:cubicBezTo>
                    <a:lnTo>
                      <a:pt x="1810" y="8097"/>
                    </a:lnTo>
                    <a:cubicBezTo>
                      <a:pt x="-189" y="6573"/>
                      <a:pt x="-571" y="3811"/>
                      <a:pt x="858" y="1810"/>
                    </a:cubicBezTo>
                    <a:cubicBezTo>
                      <a:pt x="2287" y="-189"/>
                      <a:pt x="5145" y="-571"/>
                      <a:pt x="7144" y="858"/>
                    </a:cubicBezTo>
                    <a:lnTo>
                      <a:pt x="142686" y="101918"/>
                    </a:lnTo>
                    <a:cubicBezTo>
                      <a:pt x="144685" y="103443"/>
                      <a:pt x="145067" y="106205"/>
                      <a:pt x="143638" y="108205"/>
                    </a:cubicBezTo>
                    <a:cubicBezTo>
                      <a:pt x="142686" y="109348"/>
                      <a:pt x="141352" y="110015"/>
                      <a:pt x="140018" y="1100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7" name="任意多边形: 形状 176" descr="ecc4ae71-1d92-4e49-b1aa-f3f0e67ce475">
                <a:extLst>
                  <a:ext uri="{FF2B5EF4-FFF2-40B4-BE49-F238E27FC236}">
                    <a16:creationId id="{C86B0332-B96F-5F91-3243-F26C527A3689}"/>
                  </a:ext>
                </a:extLst>
              </p:cNvPr>
              <p:cNvSpPr/>
              <p:nvPr/>
            </p:nvSpPr>
            <p:spPr>
              <a:xfrm>
                <a:off x="4923055" y="5837030"/>
                <a:ext cx="111075" cy="78723"/>
              </a:xfrm>
              <a:custGeom>
                <a:avLst/>
                <a:gdLst>
                  <a:gd name="connsiteX0" fmla="*/ 4534 w 161182"/>
                  <a:gd name="connsiteY0" fmla="*/ 114236 h 114236"/>
                  <a:gd name="connsiteX1" fmla="*/ 819 w 161182"/>
                  <a:gd name="connsiteY1" fmla="*/ 112331 h 114236"/>
                  <a:gd name="connsiteX2" fmla="*/ 1962 w 161182"/>
                  <a:gd name="connsiteY2" fmla="*/ 106045 h 114236"/>
                  <a:gd name="connsiteX3" fmla="*/ 154172 w 161182"/>
                  <a:gd name="connsiteY3" fmla="*/ 794 h 114236"/>
                  <a:gd name="connsiteX4" fmla="*/ 160363 w 161182"/>
                  <a:gd name="connsiteY4" fmla="*/ 1937 h 114236"/>
                  <a:gd name="connsiteX5" fmla="*/ 159220 w 161182"/>
                  <a:gd name="connsiteY5" fmla="*/ 8223 h 114236"/>
                  <a:gd name="connsiteX6" fmla="*/ 7011 w 161182"/>
                  <a:gd name="connsiteY6" fmla="*/ 113475 h 114236"/>
                  <a:gd name="connsiteX7" fmla="*/ 4534 w 161182"/>
                  <a:gd name="connsiteY7" fmla="*/ 114236 h 11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14236" w="161182">
                    <a:moveTo>
                      <a:pt x="4534" y="114236"/>
                    </a:moveTo>
                    <a:cubicBezTo>
                      <a:pt x="3105" y="114236"/>
                      <a:pt x="1677" y="113570"/>
                      <a:pt x="819" y="112331"/>
                    </a:cubicBezTo>
                    <a:cubicBezTo>
                      <a:pt x="-609" y="110331"/>
                      <a:pt x="-133" y="107474"/>
                      <a:pt x="1962" y="106045"/>
                    </a:cubicBezTo>
                    <a:lnTo>
                      <a:pt x="154172" y="794"/>
                    </a:lnTo>
                    <a:cubicBezTo>
                      <a:pt x="156172" y="-635"/>
                      <a:pt x="159029" y="-64"/>
                      <a:pt x="160363" y="1937"/>
                    </a:cubicBezTo>
                    <a:cubicBezTo>
                      <a:pt x="161792" y="3937"/>
                      <a:pt x="161316" y="6795"/>
                      <a:pt x="159220" y="8223"/>
                    </a:cubicBezTo>
                    <a:lnTo>
                      <a:pt x="7011" y="113475"/>
                    </a:lnTo>
                    <a:cubicBezTo>
                      <a:pt x="6344" y="114046"/>
                      <a:pt x="5392" y="114236"/>
                      <a:pt x="4534" y="1142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78" name="任意多边形: 形状 177" descr="a514d549-06fe-42e5-be74-936532183812">
                <a:extLst>
                  <a:ext uri="{FF2B5EF4-FFF2-40B4-BE49-F238E27FC236}">
                    <a16:creationId id="{8E692770-3649-C364-1AA5-94847F21B231}"/>
                  </a:ext>
                </a:extLst>
              </p:cNvPr>
              <p:cNvSpPr/>
              <p:nvPr/>
            </p:nvSpPr>
            <p:spPr>
              <a:xfrm>
                <a:off x="4757878" y="5869121"/>
                <a:ext cx="90588" cy="100128"/>
              </a:xfrm>
              <a:custGeom>
                <a:avLst/>
                <a:gdLst>
                  <a:gd name="connsiteX0" fmla="*/ 127068 w 131453"/>
                  <a:gd name="connsiteY0" fmla="*/ 145298 h 145297"/>
                  <a:gd name="connsiteX1" fmla="*/ 123733 w 131453"/>
                  <a:gd name="connsiteY1" fmla="*/ 143774 h 145297"/>
                  <a:gd name="connsiteX2" fmla="*/ 1147 w 131453"/>
                  <a:gd name="connsiteY2" fmla="*/ 7566 h 145297"/>
                  <a:gd name="connsiteX3" fmla="*/ 1433 w 131453"/>
                  <a:gd name="connsiteY3" fmla="*/ 1185 h 145297"/>
                  <a:gd name="connsiteX4" fmla="*/ 7719 w 131453"/>
                  <a:gd name="connsiteY4" fmla="*/ 1470 h 145297"/>
                  <a:gd name="connsiteX5" fmla="*/ 130306 w 131453"/>
                  <a:gd name="connsiteY5" fmla="*/ 137678 h 145297"/>
                  <a:gd name="connsiteX6" fmla="*/ 130020 w 131453"/>
                  <a:gd name="connsiteY6" fmla="*/ 144060 h 145297"/>
                  <a:gd name="connsiteX7" fmla="*/ 127068 w 131453"/>
                  <a:gd name="connsiteY7" fmla="*/ 145298 h 145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45297" w="131453">
                    <a:moveTo>
                      <a:pt x="127068" y="145298"/>
                    </a:moveTo>
                    <a:cubicBezTo>
                      <a:pt x="125829" y="145298"/>
                      <a:pt x="124591" y="144822"/>
                      <a:pt x="123733" y="143774"/>
                    </a:cubicBezTo>
                    <a:lnTo>
                      <a:pt x="1147" y="7566"/>
                    </a:lnTo>
                    <a:cubicBezTo>
                      <a:pt x="-472" y="5756"/>
                      <a:pt x="-377" y="2899"/>
                      <a:pt x="1433" y="1185"/>
                    </a:cubicBezTo>
                    <a:cubicBezTo>
                      <a:pt x="3243" y="-530"/>
                      <a:pt x="6100" y="-339"/>
                      <a:pt x="7719" y="1470"/>
                    </a:cubicBezTo>
                    <a:lnTo>
                      <a:pt x="130306" y="137678"/>
                    </a:lnTo>
                    <a:cubicBezTo>
                      <a:pt x="131925" y="139488"/>
                      <a:pt x="131830" y="142345"/>
                      <a:pt x="130020" y="144060"/>
                    </a:cubicBezTo>
                    <a:cubicBezTo>
                      <a:pt x="129258" y="144822"/>
                      <a:pt x="128115" y="145298"/>
                      <a:pt x="127068" y="14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64" name="任意多边形: 形状 163" descr="0c6ace13-f7a2-4902-bd7e-6af87c644b75">
                <a:extLst>
                  <a:ext uri="{FF2B5EF4-FFF2-40B4-BE49-F238E27FC236}">
                    <a16:creationId id="{636F5C14-C7B0-18FB-0624-5553C7BF52D8}"/>
                  </a:ext>
                </a:extLst>
              </p:cNvPr>
              <p:cNvSpPr/>
              <p:nvPr/>
            </p:nvSpPr>
            <p:spPr>
              <a:xfrm>
                <a:off x="4398571" y="5233302"/>
                <a:ext cx="29669" cy="733059"/>
              </a:xfrm>
              <a:custGeom>
                <a:avLst/>
                <a:gdLst>
                  <a:gd name="connsiteX0" fmla="*/ 0 w 43053"/>
                  <a:gd name="connsiteY0" fmla="*/ 0 h 1063751"/>
                  <a:gd name="connsiteX1" fmla="*/ 43053 w 43053"/>
                  <a:gd name="connsiteY1" fmla="*/ 41815 h 1063751"/>
                  <a:gd name="connsiteX2" fmla="*/ 43053 w 43053"/>
                  <a:gd name="connsiteY2" fmla="*/ 1027366 h 1063751"/>
                  <a:gd name="connsiteX3" fmla="*/ 0 w 43053"/>
                  <a:gd name="connsiteY3" fmla="*/ 1063752 h 1063751"/>
                  <a:gd name="connsiteX4" fmla="*/ 0 w 43053"/>
                  <a:gd name="connsiteY4" fmla="*/ 0 h 1063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63751" w="43053">
                    <a:moveTo>
                      <a:pt x="0" y="0"/>
                    </a:moveTo>
                    <a:lnTo>
                      <a:pt x="43053" y="41815"/>
                    </a:lnTo>
                    <a:lnTo>
                      <a:pt x="43053" y="1027366"/>
                    </a:lnTo>
                    <a:lnTo>
                      <a:pt x="0" y="10637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D9A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65" name="任意多边形: 形状 164" descr="7598620b-66c6-4c71-88d8-794cba56aab7">
                <a:extLst>
                  <a:ext uri="{FF2B5EF4-FFF2-40B4-BE49-F238E27FC236}">
                    <a16:creationId id="{D5768B88-57A3-36D5-B6AD-16F001CF856F}"/>
                  </a:ext>
                </a:extLst>
              </p:cNvPr>
              <p:cNvSpPr/>
              <p:nvPr/>
            </p:nvSpPr>
            <p:spPr>
              <a:xfrm>
                <a:off x="2163617" y="5233302"/>
                <a:ext cx="2234954" cy="733059"/>
              </a:xfrm>
              <a:custGeom>
                <a:avLst/>
                <a:gdLst>
                  <a:gd name="connsiteX0" fmla="*/ 0 w 3243167"/>
                  <a:gd name="connsiteY0" fmla="*/ 0 h 1063751"/>
                  <a:gd name="connsiteX1" fmla="*/ 3243167 w 3243167"/>
                  <a:gd name="connsiteY1" fmla="*/ 0 h 1063751"/>
                  <a:gd name="connsiteX2" fmla="*/ 3243167 w 3243167"/>
                  <a:gd name="connsiteY2" fmla="*/ 1063752 h 1063751"/>
                  <a:gd name="connsiteX3" fmla="*/ 0 w 3243167"/>
                  <a:gd name="connsiteY3" fmla="*/ 1063752 h 1063751"/>
                  <a:gd name="connsiteX4" fmla="*/ 0 w 3243167"/>
                  <a:gd name="connsiteY4" fmla="*/ 0 h 1063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63751" w="3243167">
                    <a:moveTo>
                      <a:pt x="0" y="0"/>
                    </a:moveTo>
                    <a:lnTo>
                      <a:pt x="3243167" y="0"/>
                    </a:lnTo>
                    <a:lnTo>
                      <a:pt x="3243167" y="1063752"/>
                    </a:lnTo>
                    <a:lnTo>
                      <a:pt x="0" y="10637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6C8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62" name="任意多边形: 形状 161" descr="1ee9d378-a83e-4d99-9f9a-c8eeae9e82fa">
                <a:extLst>
                  <a:ext uri="{FF2B5EF4-FFF2-40B4-BE49-F238E27FC236}">
                    <a16:creationId id="{9747E0F4-5CF1-B2F4-B45B-36314288D56F}"/>
                  </a:ext>
                </a:extLst>
              </p:cNvPr>
              <p:cNvSpPr/>
              <p:nvPr/>
            </p:nvSpPr>
            <p:spPr>
              <a:xfrm>
                <a:off x="3210107" y="3311908"/>
                <a:ext cx="1188465" cy="1381051"/>
              </a:xfrm>
              <a:custGeom>
                <a:avLst/>
                <a:gdLst>
                  <a:gd name="connsiteX0" fmla="*/ 1724597 w 1724596"/>
                  <a:gd name="connsiteY0" fmla="*/ 1997678 h 2004060"/>
                  <a:gd name="connsiteX1" fmla="*/ 1724597 w 1724596"/>
                  <a:gd name="connsiteY1" fmla="*/ 0 h 2004060"/>
                  <a:gd name="connsiteX2" fmla="*/ 0 w 1724596"/>
                  <a:gd name="connsiteY2" fmla="*/ 0 h 2004060"/>
                  <a:gd name="connsiteX3" fmla="*/ 0 w 1724596"/>
                  <a:gd name="connsiteY3" fmla="*/ 2004060 h 2004060"/>
                  <a:gd name="connsiteX4" fmla="*/ 1724597 w 1724596"/>
                  <a:gd name="connsiteY4" fmla="*/ 1997678 h 2004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2004060" w="1724596">
                    <a:moveTo>
                      <a:pt x="1724597" y="1997678"/>
                    </a:moveTo>
                    <a:lnTo>
                      <a:pt x="1724597" y="0"/>
                    </a:lnTo>
                    <a:lnTo>
                      <a:pt x="0" y="0"/>
                    </a:lnTo>
                    <a:lnTo>
                      <a:pt x="0" y="2004060"/>
                    </a:lnTo>
                    <a:lnTo>
                      <a:pt x="1724597" y="1997678"/>
                    </a:lnTo>
                    <a:close/>
                  </a:path>
                </a:pathLst>
              </a:custGeom>
              <a:solidFill>
                <a:srgbClr val="FF560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63" name="任意多边形: 形状 162" descr="defb7ab0-e384-4de9-b906-333bc1f57527">
                <a:extLst>
                  <a:ext uri="{FF2B5EF4-FFF2-40B4-BE49-F238E27FC236}">
                    <a16:creationId id="{5DE29F46-9A55-E1AD-958C-887E7511E325}"/>
                  </a:ext>
                </a:extLst>
              </p:cNvPr>
              <p:cNvSpPr/>
              <p:nvPr/>
            </p:nvSpPr>
            <p:spPr>
              <a:xfrm>
                <a:off x="2163552" y="2738379"/>
                <a:ext cx="1101887" cy="1961277"/>
              </a:xfrm>
              <a:custGeom>
                <a:avLst/>
                <a:gdLst>
                  <a:gd name="connsiteX0" fmla="*/ 1598962 w 1598961"/>
                  <a:gd name="connsiteY0" fmla="*/ 2836219 h 2846033"/>
                  <a:gd name="connsiteX1" fmla="*/ 857822 w 1598961"/>
                  <a:gd name="connsiteY1" fmla="*/ 2829933 h 2846033"/>
                  <a:gd name="connsiteX2" fmla="*/ 95 w 1598961"/>
                  <a:gd name="connsiteY2" fmla="*/ 2438360 h 2846033"/>
                  <a:gd name="connsiteX3" fmla="*/ 130778 w 1598961"/>
                  <a:gd name="connsiteY3" fmla="*/ 2171279 h 2846033"/>
                  <a:gd name="connsiteX4" fmla="*/ 3810 w 1598961"/>
                  <a:gd name="connsiteY4" fmla="*/ 1950966 h 2846033"/>
                  <a:gd name="connsiteX5" fmla="*/ 131350 w 1598961"/>
                  <a:gd name="connsiteY5" fmla="*/ 1726557 h 2846033"/>
                  <a:gd name="connsiteX6" fmla="*/ 0 w 1598961"/>
                  <a:gd name="connsiteY6" fmla="*/ 1492147 h 2846033"/>
                  <a:gd name="connsiteX7" fmla="*/ 130683 w 1598961"/>
                  <a:gd name="connsiteY7" fmla="*/ 1256403 h 2846033"/>
                  <a:gd name="connsiteX8" fmla="*/ 3715 w 1598961"/>
                  <a:gd name="connsiteY8" fmla="*/ 1055330 h 2846033"/>
                  <a:gd name="connsiteX9" fmla="*/ 171831 w 1598961"/>
                  <a:gd name="connsiteY9" fmla="*/ 849304 h 2846033"/>
                  <a:gd name="connsiteX10" fmla="*/ 1123379 w 1598961"/>
                  <a:gd name="connsiteY10" fmla="*/ 858353 h 2846033"/>
                  <a:gd name="connsiteX11" fmla="*/ 1158050 w 1598961"/>
                  <a:gd name="connsiteY11" fmla="*/ 332859 h 2846033"/>
                  <a:gd name="connsiteX12" fmla="*/ 1598771 w 1598961"/>
                  <a:gd name="connsiteY12" fmla="*/ 35393 h 2846033"/>
                  <a:gd name="connsiteX13" fmla="*/ 1598771 w 1598961"/>
                  <a:gd name="connsiteY13" fmla="*/ 2836219 h 2846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h="2846033" w="1598961">
                    <a:moveTo>
                      <a:pt x="1598962" y="2836219"/>
                    </a:moveTo>
                    <a:cubicBezTo>
                      <a:pt x="1598962" y="2836219"/>
                      <a:pt x="1260920" y="2862032"/>
                      <a:pt x="857822" y="2829933"/>
                    </a:cubicBezTo>
                    <a:cubicBezTo>
                      <a:pt x="506349" y="2801929"/>
                      <a:pt x="95" y="2716967"/>
                      <a:pt x="95" y="2438360"/>
                    </a:cubicBezTo>
                    <a:cubicBezTo>
                      <a:pt x="95" y="2232334"/>
                      <a:pt x="130778" y="2171279"/>
                      <a:pt x="130778" y="2171279"/>
                    </a:cubicBezTo>
                    <a:cubicBezTo>
                      <a:pt x="130778" y="2171279"/>
                      <a:pt x="3810" y="2109176"/>
                      <a:pt x="3810" y="1950966"/>
                    </a:cubicBezTo>
                    <a:cubicBezTo>
                      <a:pt x="3810" y="1792660"/>
                      <a:pt x="131350" y="1726557"/>
                      <a:pt x="131350" y="1726557"/>
                    </a:cubicBezTo>
                    <a:cubicBezTo>
                      <a:pt x="131350" y="1726557"/>
                      <a:pt x="0" y="1645404"/>
                      <a:pt x="0" y="1492147"/>
                    </a:cubicBezTo>
                    <a:cubicBezTo>
                      <a:pt x="0" y="1304218"/>
                      <a:pt x="130683" y="1256403"/>
                      <a:pt x="130683" y="1256403"/>
                    </a:cubicBezTo>
                    <a:cubicBezTo>
                      <a:pt x="130683" y="1256403"/>
                      <a:pt x="6953" y="1180584"/>
                      <a:pt x="3715" y="1055330"/>
                    </a:cubicBezTo>
                    <a:cubicBezTo>
                      <a:pt x="-95" y="908645"/>
                      <a:pt x="171831" y="849304"/>
                      <a:pt x="171831" y="849304"/>
                    </a:cubicBezTo>
                    <a:lnTo>
                      <a:pt x="1123379" y="858353"/>
                    </a:lnTo>
                    <a:cubicBezTo>
                      <a:pt x="1123379" y="858353"/>
                      <a:pt x="1102519" y="572032"/>
                      <a:pt x="1158050" y="332859"/>
                    </a:cubicBezTo>
                    <a:cubicBezTo>
                      <a:pt x="1270445" y="-151297"/>
                      <a:pt x="1598771" y="35393"/>
                      <a:pt x="1598771" y="35393"/>
                    </a:cubicBezTo>
                    <a:lnTo>
                      <a:pt x="1598771" y="2836219"/>
                    </a:lnTo>
                    <a:close/>
                  </a:path>
                </a:pathLst>
              </a:custGeom>
              <a:solidFill>
                <a:srgbClr val="FBC849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60" name="任意多边形: 形状 159" descr="b2c3003f-4007-4e48-82d1-18c19e395749">
                <a:extLst>
                  <a:ext uri="{FF2B5EF4-FFF2-40B4-BE49-F238E27FC236}">
                    <a16:creationId id="{D5CB5BF7-08E7-4A12-8ED1-56A27ABB8384}"/>
                  </a:ext>
                </a:extLst>
              </p:cNvPr>
              <p:cNvSpPr/>
              <p:nvPr/>
            </p:nvSpPr>
            <p:spPr>
              <a:xfrm>
                <a:off x="1642966" y="5317583"/>
                <a:ext cx="397643" cy="733059"/>
              </a:xfrm>
              <a:custGeom>
                <a:avLst/>
                <a:gdLst>
                  <a:gd name="connsiteX0" fmla="*/ 0 w 577024"/>
                  <a:gd name="connsiteY0" fmla="*/ 0 h 1063751"/>
                  <a:gd name="connsiteX1" fmla="*/ 577025 w 577024"/>
                  <a:gd name="connsiteY1" fmla="*/ 0 h 1063751"/>
                  <a:gd name="connsiteX2" fmla="*/ 577025 w 577024"/>
                  <a:gd name="connsiteY2" fmla="*/ 1063752 h 1063751"/>
                  <a:gd name="connsiteX3" fmla="*/ 0 w 577024"/>
                  <a:gd name="connsiteY3" fmla="*/ 1063752 h 1063751"/>
                  <a:gd name="connsiteX4" fmla="*/ 0 w 577024"/>
                  <a:gd name="connsiteY4" fmla="*/ 0 h 1063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63751" w="577024">
                    <a:moveTo>
                      <a:pt x="0" y="0"/>
                    </a:moveTo>
                    <a:lnTo>
                      <a:pt x="577025" y="0"/>
                    </a:lnTo>
                    <a:lnTo>
                      <a:pt x="577025" y="1063752"/>
                    </a:lnTo>
                    <a:lnTo>
                      <a:pt x="0" y="10637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C2F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61" name="任意多边形: 形状 160" descr="f8633c13-4c00-4f4b-adcf-ee55215806c1">
                <a:extLst>
                  <a:ext uri="{FF2B5EF4-FFF2-40B4-BE49-F238E27FC236}">
                    <a16:creationId id="{970AEC93-9CB8-CA15-9742-D76B04FDFFD5}"/>
                  </a:ext>
                </a:extLst>
              </p:cNvPr>
              <p:cNvSpPr/>
              <p:nvPr/>
            </p:nvSpPr>
            <p:spPr>
              <a:xfrm>
                <a:off x="2040544" y="5317583"/>
                <a:ext cx="65639" cy="733059"/>
              </a:xfrm>
              <a:custGeom>
                <a:avLst/>
                <a:gdLst>
                  <a:gd name="connsiteX0" fmla="*/ 0 w 95250"/>
                  <a:gd name="connsiteY0" fmla="*/ 0 h 1063751"/>
                  <a:gd name="connsiteX1" fmla="*/ 95250 w 95250"/>
                  <a:gd name="connsiteY1" fmla="*/ 0 h 1063751"/>
                  <a:gd name="connsiteX2" fmla="*/ 95250 w 95250"/>
                  <a:gd name="connsiteY2" fmla="*/ 1019556 h 1063751"/>
                  <a:gd name="connsiteX3" fmla="*/ 0 w 95250"/>
                  <a:gd name="connsiteY3" fmla="*/ 1063752 h 1063751"/>
                  <a:gd name="connsiteX4" fmla="*/ 0 w 95250"/>
                  <a:gd name="connsiteY4" fmla="*/ 0 h 1063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63751" w="95250">
                    <a:moveTo>
                      <a:pt x="0" y="0"/>
                    </a:moveTo>
                    <a:lnTo>
                      <a:pt x="95250" y="0"/>
                    </a:lnTo>
                    <a:lnTo>
                      <a:pt x="95250" y="1019556"/>
                    </a:lnTo>
                    <a:lnTo>
                      <a:pt x="0" y="10637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8EE1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58" name="任意多边形: 形状 157" descr="a3622fc5-aa5d-4928-b679-33b7cf1d1b37">
                <a:extLst>
                  <a:ext uri="{FF2B5EF4-FFF2-40B4-BE49-F238E27FC236}">
                    <a16:creationId id="{573F8868-BA96-8547-F6F6-C2461C76EBA9}"/>
                  </a:ext>
                </a:extLst>
              </p:cNvPr>
              <p:cNvSpPr/>
              <p:nvPr/>
            </p:nvSpPr>
            <p:spPr>
              <a:xfrm>
                <a:off x="4337329" y="5707086"/>
                <a:ext cx="639393" cy="343031"/>
              </a:xfrm>
              <a:custGeom>
                <a:avLst/>
                <a:gdLst>
                  <a:gd name="connsiteX0" fmla="*/ 0 w 927830"/>
                  <a:gd name="connsiteY0" fmla="*/ 0 h 497776"/>
                  <a:gd name="connsiteX1" fmla="*/ 927830 w 927830"/>
                  <a:gd name="connsiteY1" fmla="*/ 0 h 497776"/>
                  <a:gd name="connsiteX2" fmla="*/ 927830 w 927830"/>
                  <a:gd name="connsiteY2" fmla="*/ 497777 h 497776"/>
                  <a:gd name="connsiteX3" fmla="*/ 0 w 927830"/>
                  <a:gd name="connsiteY3" fmla="*/ 497777 h 497776"/>
                  <a:gd name="connsiteX4" fmla="*/ 0 w 927830"/>
                  <a:gd name="connsiteY4" fmla="*/ 0 h 497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97776" w="927830">
                    <a:moveTo>
                      <a:pt x="0" y="0"/>
                    </a:moveTo>
                    <a:lnTo>
                      <a:pt x="927830" y="0"/>
                    </a:lnTo>
                    <a:lnTo>
                      <a:pt x="927830" y="497777"/>
                    </a:lnTo>
                    <a:lnTo>
                      <a:pt x="0" y="4977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36FF6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59" name="任意多边形: 形状 158" descr="a63e0f38-c96a-4d04-8acf-ea2efcf182f1">
                <a:extLst>
                  <a:ext uri="{FF2B5EF4-FFF2-40B4-BE49-F238E27FC236}">
                    <a16:creationId id="{C3C0BD7C-06AB-85E7-3D68-661B3BEF7037}"/>
                  </a:ext>
                </a:extLst>
              </p:cNvPr>
              <p:cNvSpPr/>
              <p:nvPr/>
            </p:nvSpPr>
            <p:spPr>
              <a:xfrm>
                <a:off x="4266964" y="5707086"/>
                <a:ext cx="70365" cy="343031"/>
              </a:xfrm>
              <a:custGeom>
                <a:avLst/>
                <a:gdLst>
                  <a:gd name="connsiteX0" fmla="*/ 102108 w 102108"/>
                  <a:gd name="connsiteY0" fmla="*/ 0 h 497776"/>
                  <a:gd name="connsiteX1" fmla="*/ 0 w 102108"/>
                  <a:gd name="connsiteY1" fmla="*/ 0 h 497776"/>
                  <a:gd name="connsiteX2" fmla="*/ 0 w 102108"/>
                  <a:gd name="connsiteY2" fmla="*/ 462725 h 497776"/>
                  <a:gd name="connsiteX3" fmla="*/ 102108 w 102108"/>
                  <a:gd name="connsiteY3" fmla="*/ 497777 h 497776"/>
                  <a:gd name="connsiteX4" fmla="*/ 102108 w 102108"/>
                  <a:gd name="connsiteY4" fmla="*/ 0 h 497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497776" w="102108">
                    <a:moveTo>
                      <a:pt x="102108" y="0"/>
                    </a:moveTo>
                    <a:lnTo>
                      <a:pt x="0" y="0"/>
                    </a:lnTo>
                    <a:lnTo>
                      <a:pt x="0" y="462725"/>
                    </a:lnTo>
                    <a:lnTo>
                      <a:pt x="102108" y="497777"/>
                    </a:lnTo>
                    <a:lnTo>
                      <a:pt x="102108" y="0"/>
                    </a:lnTo>
                    <a:close/>
                  </a:path>
                </a:pathLst>
              </a:custGeom>
              <a:solidFill>
                <a:srgbClr val="87A2E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2" name="任意多边形: 形状 141" descr="09228e84-0ae4-4f2c-be07-269a6158b92d">
                <a:extLst>
                  <a:ext uri="{FF2B5EF4-FFF2-40B4-BE49-F238E27FC236}">
                    <a16:creationId id="{B85E01CC-80C3-1592-67FB-6B8A6EB9DA60}"/>
                  </a:ext>
                </a:extLst>
              </p:cNvPr>
              <p:cNvSpPr/>
              <p:nvPr/>
            </p:nvSpPr>
            <p:spPr>
              <a:xfrm>
                <a:off x="2560657" y="4640542"/>
                <a:ext cx="65617" cy="76244"/>
              </a:xfrm>
              <a:custGeom>
                <a:avLst/>
                <a:gdLst>
                  <a:gd name="connsiteX0" fmla="*/ 3542 w 95217"/>
                  <a:gd name="connsiteY0" fmla="*/ 60155 h 110638"/>
                  <a:gd name="connsiteX1" fmla="*/ 47738 w 95217"/>
                  <a:gd name="connsiteY1" fmla="*/ 74252 h 110638"/>
                  <a:gd name="connsiteX2" fmla="*/ 59549 w 95217"/>
                  <a:gd name="connsiteY2" fmla="*/ 110638 h 110638"/>
                  <a:gd name="connsiteX3" fmla="*/ 95173 w 95217"/>
                  <a:gd name="connsiteY3" fmla="*/ 93588 h 110638"/>
                  <a:gd name="connsiteX4" fmla="*/ 89553 w 95217"/>
                  <a:gd name="connsiteY4" fmla="*/ 48154 h 110638"/>
                  <a:gd name="connsiteX5" fmla="*/ 55263 w 95217"/>
                  <a:gd name="connsiteY5" fmla="*/ 43010 h 110638"/>
                  <a:gd name="connsiteX6" fmla="*/ 18782 w 95217"/>
                  <a:gd name="connsiteY6" fmla="*/ 2434 h 110638"/>
                  <a:gd name="connsiteX7" fmla="*/ 3542 w 95217"/>
                  <a:gd name="connsiteY7" fmla="*/ 60155 h 11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10638" w="95217">
                    <a:moveTo>
                      <a:pt x="3542" y="60155"/>
                    </a:moveTo>
                    <a:cubicBezTo>
                      <a:pt x="8781" y="76157"/>
                      <a:pt x="47738" y="74252"/>
                      <a:pt x="47738" y="74252"/>
                    </a:cubicBezTo>
                    <a:cubicBezTo>
                      <a:pt x="47738" y="74252"/>
                      <a:pt x="59359" y="103208"/>
                      <a:pt x="59549" y="110638"/>
                    </a:cubicBezTo>
                    <a:cubicBezTo>
                      <a:pt x="59263" y="110733"/>
                      <a:pt x="96697" y="97017"/>
                      <a:pt x="95173" y="93588"/>
                    </a:cubicBezTo>
                    <a:cubicBezTo>
                      <a:pt x="95173" y="93588"/>
                      <a:pt x="94982" y="54154"/>
                      <a:pt x="89553" y="48154"/>
                    </a:cubicBezTo>
                    <a:cubicBezTo>
                      <a:pt x="89267" y="47773"/>
                      <a:pt x="55834" y="43772"/>
                      <a:pt x="55263" y="43010"/>
                    </a:cubicBezTo>
                    <a:cubicBezTo>
                      <a:pt x="40594" y="21865"/>
                      <a:pt x="28878" y="-8901"/>
                      <a:pt x="18782" y="2434"/>
                    </a:cubicBezTo>
                    <a:cubicBezTo>
                      <a:pt x="-1411" y="25294"/>
                      <a:pt x="-3221" y="39867"/>
                      <a:pt x="3542" y="60155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3" name="任意多边形: 形状 142" descr="dcc265cd-8ba6-431f-8947-4c6222b73ef9">
                <a:extLst>
                  <a:ext uri="{FF2B5EF4-FFF2-40B4-BE49-F238E27FC236}">
                    <a16:creationId id="{F5DBB5B1-69BA-7D38-8E47-C0AEE893124A}"/>
                  </a:ext>
                </a:extLst>
              </p:cNvPr>
              <p:cNvSpPr/>
              <p:nvPr/>
            </p:nvSpPr>
            <p:spPr>
              <a:xfrm>
                <a:off x="3002429" y="4655768"/>
                <a:ext cx="67257" cy="85632"/>
              </a:xfrm>
              <a:custGeom>
                <a:avLst/>
                <a:gdLst>
                  <a:gd name="connsiteX0" fmla="*/ 95144 w 97597"/>
                  <a:gd name="connsiteY0" fmla="*/ 68826 h 124261"/>
                  <a:gd name="connsiteX1" fmla="*/ 32850 w 97597"/>
                  <a:gd name="connsiteY1" fmla="*/ 124261 h 124261"/>
                  <a:gd name="connsiteX2" fmla="*/ 2656 w 97597"/>
                  <a:gd name="connsiteY2" fmla="*/ 104545 h 124261"/>
                  <a:gd name="connsiteX3" fmla="*/ 5609 w 97597"/>
                  <a:gd name="connsiteY3" fmla="*/ 76160 h 124261"/>
                  <a:gd name="connsiteX4" fmla="*/ 40756 w 97597"/>
                  <a:gd name="connsiteY4" fmla="*/ 44537 h 124261"/>
                  <a:gd name="connsiteX5" fmla="*/ 74665 w 97597"/>
                  <a:gd name="connsiteY5" fmla="*/ 2341 h 124261"/>
                  <a:gd name="connsiteX6" fmla="*/ 95144 w 97597"/>
                  <a:gd name="connsiteY6" fmla="*/ 68826 h 12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24261" w="97597">
                    <a:moveTo>
                      <a:pt x="95144" y="68826"/>
                    </a:moveTo>
                    <a:cubicBezTo>
                      <a:pt x="87238" y="92734"/>
                      <a:pt x="33613" y="101687"/>
                      <a:pt x="32850" y="124261"/>
                    </a:cubicBezTo>
                    <a:cubicBezTo>
                      <a:pt x="33231" y="124357"/>
                      <a:pt x="1132" y="107974"/>
                      <a:pt x="2656" y="104545"/>
                    </a:cubicBezTo>
                    <a:cubicBezTo>
                      <a:pt x="2656" y="104545"/>
                      <a:pt x="-4964" y="100925"/>
                      <a:pt x="5609" y="76160"/>
                    </a:cubicBezTo>
                    <a:cubicBezTo>
                      <a:pt x="16182" y="51395"/>
                      <a:pt x="25897" y="65969"/>
                      <a:pt x="40756" y="44537"/>
                    </a:cubicBezTo>
                    <a:cubicBezTo>
                      <a:pt x="55425" y="23392"/>
                      <a:pt x="64664" y="-8993"/>
                      <a:pt x="74665" y="2341"/>
                    </a:cubicBezTo>
                    <a:cubicBezTo>
                      <a:pt x="94858" y="25106"/>
                      <a:pt x="101811" y="48633"/>
                      <a:pt x="95144" y="68826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4" name="任意多边形: 形状 143" descr="2365c207-91ef-4872-8db8-cad39ce5529d">
                <a:extLst>
                  <a:ext uri="{FF2B5EF4-FFF2-40B4-BE49-F238E27FC236}">
                    <a16:creationId id="{31679331-9F3F-2418-0A13-124679C008E0}"/>
                  </a:ext>
                </a:extLst>
              </p:cNvPr>
              <p:cNvSpPr/>
              <p:nvPr/>
            </p:nvSpPr>
            <p:spPr>
              <a:xfrm>
                <a:off x="2999074" y="5944831"/>
                <a:ext cx="35642" cy="32873"/>
              </a:xfrm>
              <a:custGeom>
                <a:avLst/>
                <a:gdLst>
                  <a:gd name="connsiteX0" fmla="*/ 0 w 51720"/>
                  <a:gd name="connsiteY0" fmla="*/ 15526 h 47703"/>
                  <a:gd name="connsiteX1" fmla="*/ 5620 w 51720"/>
                  <a:gd name="connsiteY1" fmla="*/ 29909 h 47703"/>
                  <a:gd name="connsiteX2" fmla="*/ 4572 w 51720"/>
                  <a:gd name="connsiteY2" fmla="*/ 47625 h 47703"/>
                  <a:gd name="connsiteX3" fmla="*/ 31718 w 51720"/>
                  <a:gd name="connsiteY3" fmla="*/ 45149 h 47703"/>
                  <a:gd name="connsiteX4" fmla="*/ 51721 w 51720"/>
                  <a:gd name="connsiteY4" fmla="*/ 34004 h 47703"/>
                  <a:gd name="connsiteX5" fmla="*/ 46577 w 51720"/>
                  <a:gd name="connsiteY5" fmla="*/ 22860 h 47703"/>
                  <a:gd name="connsiteX6" fmla="*/ 41720 w 51720"/>
                  <a:gd name="connsiteY6" fmla="*/ 0 h 47703"/>
                  <a:gd name="connsiteX7" fmla="*/ 0 w 51720"/>
                  <a:gd name="connsiteY7" fmla="*/ 15526 h 47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47703" w="51720">
                    <a:moveTo>
                      <a:pt x="0" y="15526"/>
                    </a:moveTo>
                    <a:cubicBezTo>
                      <a:pt x="0" y="15526"/>
                      <a:pt x="4667" y="23241"/>
                      <a:pt x="5620" y="29909"/>
                    </a:cubicBezTo>
                    <a:cubicBezTo>
                      <a:pt x="6477" y="36576"/>
                      <a:pt x="4572" y="47625"/>
                      <a:pt x="4572" y="47625"/>
                    </a:cubicBezTo>
                    <a:cubicBezTo>
                      <a:pt x="4572" y="47625"/>
                      <a:pt x="21622" y="48387"/>
                      <a:pt x="31718" y="45149"/>
                    </a:cubicBezTo>
                    <a:cubicBezTo>
                      <a:pt x="41910" y="41910"/>
                      <a:pt x="51721" y="34004"/>
                      <a:pt x="51721" y="34004"/>
                    </a:cubicBezTo>
                    <a:cubicBezTo>
                      <a:pt x="51721" y="34004"/>
                      <a:pt x="49435" y="30861"/>
                      <a:pt x="46577" y="22860"/>
                    </a:cubicBezTo>
                    <a:cubicBezTo>
                      <a:pt x="43720" y="14859"/>
                      <a:pt x="41720" y="0"/>
                      <a:pt x="41720" y="0"/>
                    </a:cubicBezTo>
                    <a:lnTo>
                      <a:pt x="0" y="15526"/>
                    </a:ln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5" name="任意多边形: 形状 144" descr="7f25dce3-aa0c-4041-b7ab-77387758883c">
                <a:extLst>
                  <a:ext uri="{FF2B5EF4-FFF2-40B4-BE49-F238E27FC236}">
                    <a16:creationId id="{DE5EB3D0-5F9E-D068-4A68-51F4FD40987F}"/>
                  </a:ext>
                </a:extLst>
              </p:cNvPr>
              <p:cNvSpPr/>
              <p:nvPr/>
            </p:nvSpPr>
            <p:spPr>
              <a:xfrm>
                <a:off x="2777278" y="5966820"/>
                <a:ext cx="34591" cy="26587"/>
              </a:xfrm>
              <a:custGeom>
                <a:avLst/>
                <a:gdLst>
                  <a:gd name="connsiteX0" fmla="*/ 10382 w 50196"/>
                  <a:gd name="connsiteY0" fmla="*/ 0 h 38581"/>
                  <a:gd name="connsiteX1" fmla="*/ 8954 w 50196"/>
                  <a:gd name="connsiteY1" fmla="*/ 15335 h 38581"/>
                  <a:gd name="connsiteX2" fmla="*/ 0 w 50196"/>
                  <a:gd name="connsiteY2" fmla="*/ 33338 h 38581"/>
                  <a:gd name="connsiteX3" fmla="*/ 24003 w 50196"/>
                  <a:gd name="connsiteY3" fmla="*/ 38576 h 38581"/>
                  <a:gd name="connsiteX4" fmla="*/ 48196 w 50196"/>
                  <a:gd name="connsiteY4" fmla="*/ 33528 h 38581"/>
                  <a:gd name="connsiteX5" fmla="*/ 47054 w 50196"/>
                  <a:gd name="connsiteY5" fmla="*/ 20860 h 38581"/>
                  <a:gd name="connsiteX6" fmla="*/ 50197 w 50196"/>
                  <a:gd name="connsiteY6" fmla="*/ 285 h 38581"/>
                  <a:gd name="connsiteX7" fmla="*/ 10382 w 50196"/>
                  <a:gd name="connsiteY7" fmla="*/ 0 h 3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38581" w="50196">
                    <a:moveTo>
                      <a:pt x="10382" y="0"/>
                    </a:moveTo>
                    <a:cubicBezTo>
                      <a:pt x="10382" y="0"/>
                      <a:pt x="10001" y="8667"/>
                      <a:pt x="8954" y="15335"/>
                    </a:cubicBezTo>
                    <a:cubicBezTo>
                      <a:pt x="7906" y="22003"/>
                      <a:pt x="0" y="33338"/>
                      <a:pt x="0" y="33338"/>
                    </a:cubicBezTo>
                    <a:cubicBezTo>
                      <a:pt x="0" y="33338"/>
                      <a:pt x="13335" y="38767"/>
                      <a:pt x="24003" y="38576"/>
                    </a:cubicBezTo>
                    <a:cubicBezTo>
                      <a:pt x="34671" y="38385"/>
                      <a:pt x="48196" y="33528"/>
                      <a:pt x="48196" y="33528"/>
                    </a:cubicBezTo>
                    <a:cubicBezTo>
                      <a:pt x="48196" y="33528"/>
                      <a:pt x="47435" y="29432"/>
                      <a:pt x="47054" y="20860"/>
                    </a:cubicBezTo>
                    <a:cubicBezTo>
                      <a:pt x="46577" y="12382"/>
                      <a:pt x="50197" y="285"/>
                      <a:pt x="50197" y="285"/>
                    </a:cubicBezTo>
                    <a:lnTo>
                      <a:pt x="10382" y="0"/>
                    </a:ln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6" name="任意多边形: 形状 145" descr="ffc22469-ae0f-42e5-b326-c56bb2914ffd">
                <a:extLst>
                  <a:ext uri="{FF2B5EF4-FFF2-40B4-BE49-F238E27FC236}">
                    <a16:creationId id="{3DBC1030-87C3-1158-955B-CBFCE8A53480}"/>
                  </a:ext>
                </a:extLst>
              </p:cNvPr>
              <p:cNvSpPr/>
              <p:nvPr/>
            </p:nvSpPr>
            <p:spPr>
              <a:xfrm>
                <a:off x="2685581" y="5987300"/>
                <a:ext cx="126174" cy="49951"/>
              </a:xfrm>
              <a:custGeom>
                <a:avLst/>
                <a:gdLst>
                  <a:gd name="connsiteX0" fmla="*/ 128873 w 183093"/>
                  <a:gd name="connsiteY0" fmla="*/ 0 h 72485"/>
                  <a:gd name="connsiteX1" fmla="*/ 73819 w 183093"/>
                  <a:gd name="connsiteY1" fmla="*/ 30861 h 72485"/>
                  <a:gd name="connsiteX2" fmla="*/ 0 w 183093"/>
                  <a:gd name="connsiteY2" fmla="*/ 61532 h 72485"/>
                  <a:gd name="connsiteX3" fmla="*/ 95 w 183093"/>
                  <a:gd name="connsiteY3" fmla="*/ 72485 h 72485"/>
                  <a:gd name="connsiteX4" fmla="*/ 87535 w 183093"/>
                  <a:gd name="connsiteY4" fmla="*/ 68199 h 72485"/>
                  <a:gd name="connsiteX5" fmla="*/ 129064 w 183093"/>
                  <a:gd name="connsiteY5" fmla="*/ 61817 h 72485"/>
                  <a:gd name="connsiteX6" fmla="*/ 149352 w 183093"/>
                  <a:gd name="connsiteY6" fmla="*/ 51340 h 72485"/>
                  <a:gd name="connsiteX7" fmla="*/ 150781 w 183093"/>
                  <a:gd name="connsiteY7" fmla="*/ 62198 h 72485"/>
                  <a:gd name="connsiteX8" fmla="*/ 178308 w 183093"/>
                  <a:gd name="connsiteY8" fmla="*/ 63055 h 72485"/>
                  <a:gd name="connsiteX9" fmla="*/ 182880 w 183093"/>
                  <a:gd name="connsiteY9" fmla="*/ 39910 h 72485"/>
                  <a:gd name="connsiteX10" fmla="*/ 181737 w 183093"/>
                  <a:gd name="connsiteY10" fmla="*/ 1524 h 72485"/>
                  <a:gd name="connsiteX11" fmla="*/ 152400 w 183093"/>
                  <a:gd name="connsiteY11" fmla="*/ 6477 h 72485"/>
                  <a:gd name="connsiteX12" fmla="*/ 128873 w 183093"/>
                  <a:gd name="connsiteY12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72485" w="183093">
                    <a:moveTo>
                      <a:pt x="128873" y="0"/>
                    </a:moveTo>
                    <a:cubicBezTo>
                      <a:pt x="128873" y="0"/>
                      <a:pt x="105918" y="15050"/>
                      <a:pt x="73819" y="30861"/>
                    </a:cubicBezTo>
                    <a:cubicBezTo>
                      <a:pt x="41720" y="46767"/>
                      <a:pt x="0" y="61532"/>
                      <a:pt x="0" y="61532"/>
                    </a:cubicBezTo>
                    <a:lnTo>
                      <a:pt x="95" y="72485"/>
                    </a:lnTo>
                    <a:cubicBezTo>
                      <a:pt x="95" y="72485"/>
                      <a:pt x="55245" y="70866"/>
                      <a:pt x="87535" y="68199"/>
                    </a:cubicBezTo>
                    <a:cubicBezTo>
                      <a:pt x="119825" y="65532"/>
                      <a:pt x="129064" y="61817"/>
                      <a:pt x="129064" y="61817"/>
                    </a:cubicBezTo>
                    <a:lnTo>
                      <a:pt x="149352" y="51340"/>
                    </a:lnTo>
                    <a:lnTo>
                      <a:pt x="150781" y="62198"/>
                    </a:lnTo>
                    <a:lnTo>
                      <a:pt x="178308" y="63055"/>
                    </a:lnTo>
                    <a:cubicBezTo>
                      <a:pt x="178308" y="63055"/>
                      <a:pt x="182023" y="55245"/>
                      <a:pt x="182880" y="39910"/>
                    </a:cubicBezTo>
                    <a:cubicBezTo>
                      <a:pt x="183737" y="24479"/>
                      <a:pt x="181737" y="1524"/>
                      <a:pt x="181737" y="1524"/>
                    </a:cubicBezTo>
                    <a:cubicBezTo>
                      <a:pt x="181737" y="1524"/>
                      <a:pt x="165735" y="7429"/>
                      <a:pt x="152400" y="6477"/>
                    </a:cubicBezTo>
                    <a:cubicBezTo>
                      <a:pt x="139065" y="5715"/>
                      <a:pt x="128873" y="0"/>
                      <a:pt x="128873" y="0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7" name="任意多边形: 形状 146" descr="c4ef1217-4dcd-4b51-b369-10148578cf66">
                <a:extLst>
                  <a:ext uri="{FF2B5EF4-FFF2-40B4-BE49-F238E27FC236}">
                    <a16:creationId id="{9B12653C-1BA4-D1A9-AA82-0B5A2D0CE075}"/>
                  </a:ext>
                </a:extLst>
              </p:cNvPr>
              <p:cNvSpPr/>
              <p:nvPr/>
            </p:nvSpPr>
            <p:spPr>
              <a:xfrm>
                <a:off x="2927725" y="5967082"/>
                <a:ext cx="118315" cy="82968"/>
              </a:xfrm>
              <a:custGeom>
                <a:avLst/>
                <a:gdLst>
                  <a:gd name="connsiteX0" fmla="*/ 105728 w 171689"/>
                  <a:gd name="connsiteY0" fmla="*/ 13907 h 120396"/>
                  <a:gd name="connsiteX1" fmla="*/ 61817 w 171689"/>
                  <a:gd name="connsiteY1" fmla="*/ 59341 h 120396"/>
                  <a:gd name="connsiteX2" fmla="*/ 0 w 171689"/>
                  <a:gd name="connsiteY2" fmla="*/ 110014 h 120396"/>
                  <a:gd name="connsiteX3" fmla="*/ 3238 w 171689"/>
                  <a:gd name="connsiteY3" fmla="*/ 120396 h 120396"/>
                  <a:gd name="connsiteX4" fmla="*/ 85820 w 171689"/>
                  <a:gd name="connsiteY4" fmla="*/ 91154 h 120396"/>
                  <a:gd name="connsiteX5" fmla="*/ 123730 w 171689"/>
                  <a:gd name="connsiteY5" fmla="*/ 73057 h 120396"/>
                  <a:gd name="connsiteX6" fmla="*/ 140208 w 171689"/>
                  <a:gd name="connsiteY6" fmla="*/ 57150 h 120396"/>
                  <a:gd name="connsiteX7" fmla="*/ 144780 w 171689"/>
                  <a:gd name="connsiteY7" fmla="*/ 67151 h 120396"/>
                  <a:gd name="connsiteX8" fmla="*/ 171450 w 171689"/>
                  <a:gd name="connsiteY8" fmla="*/ 60007 h 120396"/>
                  <a:gd name="connsiteX9" fmla="*/ 169164 w 171689"/>
                  <a:gd name="connsiteY9" fmla="*/ 36481 h 120396"/>
                  <a:gd name="connsiteX10" fmla="*/ 157067 w 171689"/>
                  <a:gd name="connsiteY10" fmla="*/ 0 h 120396"/>
                  <a:gd name="connsiteX11" fmla="*/ 130397 w 171689"/>
                  <a:gd name="connsiteY11" fmla="*/ 13240 h 120396"/>
                  <a:gd name="connsiteX12" fmla="*/ 105728 w 171689"/>
                  <a:gd name="connsiteY12" fmla="*/ 13907 h 120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20396" w="171689">
                    <a:moveTo>
                      <a:pt x="105728" y="13907"/>
                    </a:moveTo>
                    <a:cubicBezTo>
                      <a:pt x="105728" y="13907"/>
                      <a:pt x="88011" y="34862"/>
                      <a:pt x="61817" y="59341"/>
                    </a:cubicBezTo>
                    <a:cubicBezTo>
                      <a:pt x="35623" y="83820"/>
                      <a:pt x="0" y="110014"/>
                      <a:pt x="0" y="110014"/>
                    </a:cubicBezTo>
                    <a:lnTo>
                      <a:pt x="3238" y="120396"/>
                    </a:lnTo>
                    <a:cubicBezTo>
                      <a:pt x="3238" y="120396"/>
                      <a:pt x="55626" y="102965"/>
                      <a:pt x="85820" y="91154"/>
                    </a:cubicBezTo>
                    <a:cubicBezTo>
                      <a:pt x="115919" y="79343"/>
                      <a:pt x="123730" y="73057"/>
                      <a:pt x="123730" y="73057"/>
                    </a:cubicBezTo>
                    <a:lnTo>
                      <a:pt x="140208" y="57150"/>
                    </a:lnTo>
                    <a:lnTo>
                      <a:pt x="144780" y="67151"/>
                    </a:lnTo>
                    <a:lnTo>
                      <a:pt x="171450" y="60007"/>
                    </a:lnTo>
                    <a:cubicBezTo>
                      <a:pt x="171450" y="60007"/>
                      <a:pt x="172783" y="51435"/>
                      <a:pt x="169164" y="36481"/>
                    </a:cubicBezTo>
                    <a:cubicBezTo>
                      <a:pt x="165545" y="21527"/>
                      <a:pt x="157067" y="0"/>
                      <a:pt x="157067" y="0"/>
                    </a:cubicBezTo>
                    <a:cubicBezTo>
                      <a:pt x="157067" y="0"/>
                      <a:pt x="143446" y="10192"/>
                      <a:pt x="130397" y="13240"/>
                    </a:cubicBezTo>
                    <a:cubicBezTo>
                      <a:pt x="117157" y="16383"/>
                      <a:pt x="105728" y="13907"/>
                      <a:pt x="105728" y="13907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8" name="任意多边形: 形状 147" descr="cd20367b-c194-46bc-aadb-751459042b63">
                <a:extLst>
                  <a:ext uri="{FF2B5EF4-FFF2-40B4-BE49-F238E27FC236}">
                    <a16:creationId id="{CE98F258-DEC1-B933-46BE-382707897A30}"/>
                  </a:ext>
                </a:extLst>
              </p:cNvPr>
              <p:cNvSpPr/>
              <p:nvPr/>
            </p:nvSpPr>
            <p:spPr>
              <a:xfrm>
                <a:off x="2736976" y="5271306"/>
                <a:ext cx="163179" cy="710159"/>
              </a:xfrm>
              <a:custGeom>
                <a:avLst/>
                <a:gdLst>
                  <a:gd name="connsiteX0" fmla="*/ 0 w 236791"/>
                  <a:gd name="connsiteY0" fmla="*/ 9906 h 1030521"/>
                  <a:gd name="connsiteX1" fmla="*/ 64675 w 236791"/>
                  <a:gd name="connsiteY1" fmla="*/ 1028033 h 1030521"/>
                  <a:gd name="connsiteX2" fmla="*/ 108490 w 236791"/>
                  <a:gd name="connsiteY2" fmla="*/ 1030510 h 1030521"/>
                  <a:gd name="connsiteX3" fmla="*/ 236792 w 236791"/>
                  <a:gd name="connsiteY3" fmla="*/ 0 h 1030521"/>
                  <a:gd name="connsiteX4" fmla="*/ 0 w 236791"/>
                  <a:gd name="connsiteY4" fmla="*/ 9906 h 1030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30521" w="236791">
                    <a:moveTo>
                      <a:pt x="0" y="9906"/>
                    </a:moveTo>
                    <a:cubicBezTo>
                      <a:pt x="0" y="9906"/>
                      <a:pt x="67056" y="1025462"/>
                      <a:pt x="64675" y="1028033"/>
                    </a:cubicBezTo>
                    <a:cubicBezTo>
                      <a:pt x="64294" y="1028415"/>
                      <a:pt x="108680" y="1030700"/>
                      <a:pt x="108490" y="1030510"/>
                    </a:cubicBezTo>
                    <a:cubicBezTo>
                      <a:pt x="108490" y="1030510"/>
                      <a:pt x="236792" y="0"/>
                      <a:pt x="236792" y="0"/>
                    </a:cubicBezTo>
                    <a:lnTo>
                      <a:pt x="0" y="9906"/>
                    </a:ln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9" name="任意多边形: 形状 148" descr="dc6a0a38-bec6-41f6-a423-c3123debe46a">
                <a:extLst>
                  <a:ext uri="{FF2B5EF4-FFF2-40B4-BE49-F238E27FC236}">
                    <a16:creationId id="{E06679B5-36CE-B42B-9C31-3791F0EB30E3}"/>
                  </a:ext>
                </a:extLst>
              </p:cNvPr>
              <p:cNvSpPr/>
              <p:nvPr/>
            </p:nvSpPr>
            <p:spPr>
              <a:xfrm>
                <a:off x="2778305" y="4745528"/>
                <a:ext cx="106294" cy="142303"/>
              </a:xfrm>
              <a:custGeom>
                <a:avLst/>
                <a:gdLst>
                  <a:gd name="connsiteX0" fmla="*/ 86236 w 154244"/>
                  <a:gd name="connsiteY0" fmla="*/ 203941 h 206497"/>
                  <a:gd name="connsiteX1" fmla="*/ 154245 w 154244"/>
                  <a:gd name="connsiteY1" fmla="*/ 118407 h 206497"/>
                  <a:gd name="connsiteX2" fmla="*/ 146720 w 154244"/>
                  <a:gd name="connsiteY2" fmla="*/ 91260 h 206497"/>
                  <a:gd name="connsiteX3" fmla="*/ 88141 w 154244"/>
                  <a:gd name="connsiteY3" fmla="*/ 18299 h 206497"/>
                  <a:gd name="connsiteX4" fmla="*/ 37945 w 154244"/>
                  <a:gd name="connsiteY4" fmla="*/ 4202 h 206497"/>
                  <a:gd name="connsiteX5" fmla="*/ 5750 w 154244"/>
                  <a:gd name="connsiteY5" fmla="*/ 85450 h 206497"/>
                  <a:gd name="connsiteX6" fmla="*/ 86236 w 154244"/>
                  <a:gd name="connsiteY6" fmla="*/ 203941 h 20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206497" w="154244">
                    <a:moveTo>
                      <a:pt x="86236" y="203941"/>
                    </a:moveTo>
                    <a:cubicBezTo>
                      <a:pt x="117002" y="178128"/>
                      <a:pt x="154054" y="142886"/>
                      <a:pt x="154245" y="118407"/>
                    </a:cubicBezTo>
                    <a:cubicBezTo>
                      <a:pt x="154245" y="112215"/>
                      <a:pt x="145767" y="97832"/>
                      <a:pt x="146720" y="91260"/>
                    </a:cubicBezTo>
                    <a:cubicBezTo>
                      <a:pt x="151292" y="59637"/>
                      <a:pt x="122907" y="24204"/>
                      <a:pt x="88141" y="18299"/>
                    </a:cubicBezTo>
                    <a:cubicBezTo>
                      <a:pt x="71282" y="15441"/>
                      <a:pt x="58233" y="-9800"/>
                      <a:pt x="37945" y="4202"/>
                    </a:cubicBezTo>
                    <a:cubicBezTo>
                      <a:pt x="-822" y="30967"/>
                      <a:pt x="-6442" y="8583"/>
                      <a:pt x="5750" y="85450"/>
                    </a:cubicBezTo>
                    <a:cubicBezTo>
                      <a:pt x="14418" y="140885"/>
                      <a:pt x="64996" y="221943"/>
                      <a:pt x="86236" y="203941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50" name="任意多边形: 形状 149" descr="e33e4032-3bac-4dc2-bda9-9ccaa0412e3f">
                <a:extLst>
                  <a:ext uri="{FF2B5EF4-FFF2-40B4-BE49-F238E27FC236}">
                    <a16:creationId id="{BCE55763-9267-A9C6-09A3-1B6E741362FD}"/>
                  </a:ext>
                </a:extLst>
              </p:cNvPr>
              <p:cNvSpPr/>
              <p:nvPr/>
            </p:nvSpPr>
            <p:spPr>
              <a:xfrm>
                <a:off x="2737042" y="5263101"/>
                <a:ext cx="296036" cy="704264"/>
              </a:xfrm>
              <a:custGeom>
                <a:avLst/>
                <a:gdLst>
                  <a:gd name="connsiteX0" fmla="*/ 266414 w 429581"/>
                  <a:gd name="connsiteY0" fmla="*/ 0 h 1021966"/>
                  <a:gd name="connsiteX1" fmla="*/ 0 w 429581"/>
                  <a:gd name="connsiteY1" fmla="*/ 19526 h 1021966"/>
                  <a:gd name="connsiteX2" fmla="*/ 382810 w 429581"/>
                  <a:gd name="connsiteY2" fmla="*/ 1021842 h 1021966"/>
                  <a:gd name="connsiteX3" fmla="*/ 429577 w 429581"/>
                  <a:gd name="connsiteY3" fmla="*/ 1006888 h 1021966"/>
                  <a:gd name="connsiteX4" fmla="*/ 266414 w 429581"/>
                  <a:gd name="connsiteY4" fmla="*/ 0 h 1021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21966" w="429581">
                    <a:moveTo>
                      <a:pt x="266414" y="0"/>
                    </a:moveTo>
                    <a:lnTo>
                      <a:pt x="0" y="19526"/>
                    </a:lnTo>
                    <a:cubicBezTo>
                      <a:pt x="0" y="19526"/>
                      <a:pt x="379476" y="1014699"/>
                      <a:pt x="382810" y="1021842"/>
                    </a:cubicBezTo>
                    <a:cubicBezTo>
                      <a:pt x="383572" y="1023557"/>
                      <a:pt x="430054" y="1006888"/>
                      <a:pt x="429577" y="1006888"/>
                    </a:cubicBezTo>
                    <a:cubicBezTo>
                      <a:pt x="429577" y="1006983"/>
                      <a:pt x="266414" y="0"/>
                      <a:pt x="266414" y="0"/>
                    </a:cubicBezTo>
                    <a:close/>
                  </a:path>
                </a:pathLst>
              </a:custGeom>
              <a:solidFill>
                <a:srgbClr val="27397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51" name="任意多边形: 形状 150" descr="8e36cb2d-3fc7-40e4-84cc-d5257862e8a3">
                <a:extLst>
                  <a:ext uri="{FF2B5EF4-FFF2-40B4-BE49-F238E27FC236}">
                    <a16:creationId id="{789DA964-5A14-34C2-EA4A-02853D8F22F9}"/>
                  </a:ext>
                </a:extLst>
              </p:cNvPr>
              <p:cNvSpPr/>
              <p:nvPr/>
            </p:nvSpPr>
            <p:spPr>
              <a:xfrm>
                <a:off x="2785684" y="4866612"/>
                <a:ext cx="58119" cy="81721"/>
              </a:xfrm>
              <a:custGeom>
                <a:avLst/>
                <a:gdLst>
                  <a:gd name="connsiteX0" fmla="*/ 78957 w 84337"/>
                  <a:gd name="connsiteY0" fmla="*/ 612 h 118587"/>
                  <a:gd name="connsiteX1" fmla="*/ 83910 w 84337"/>
                  <a:gd name="connsiteY1" fmla="*/ 96529 h 118587"/>
                  <a:gd name="connsiteX2" fmla="*/ 1614 w 84337"/>
                  <a:gd name="connsiteY2" fmla="*/ 97482 h 118587"/>
                  <a:gd name="connsiteX3" fmla="*/ 1043 w 84337"/>
                  <a:gd name="connsiteY3" fmla="*/ 10899 h 118587"/>
                  <a:gd name="connsiteX4" fmla="*/ 78957 w 84337"/>
                  <a:gd name="connsiteY4" fmla="*/ 612 h 11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18587" w="84337">
                    <a:moveTo>
                      <a:pt x="78957" y="612"/>
                    </a:moveTo>
                    <a:cubicBezTo>
                      <a:pt x="75623" y="38903"/>
                      <a:pt x="78481" y="89671"/>
                      <a:pt x="83910" y="96529"/>
                    </a:cubicBezTo>
                    <a:cubicBezTo>
                      <a:pt x="89435" y="103387"/>
                      <a:pt x="40286" y="141963"/>
                      <a:pt x="1614" y="97482"/>
                    </a:cubicBezTo>
                    <a:cubicBezTo>
                      <a:pt x="471" y="96243"/>
                      <a:pt x="-1053" y="12233"/>
                      <a:pt x="1043" y="10899"/>
                    </a:cubicBezTo>
                    <a:cubicBezTo>
                      <a:pt x="9425" y="4994"/>
                      <a:pt x="79243" y="-2150"/>
                      <a:pt x="78957" y="612"/>
                    </a:cubicBezTo>
                    <a:close/>
                  </a:path>
                </a:pathLst>
              </a:custGeom>
              <a:solidFill>
                <a:srgbClr val="FE987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52" name="任意多边形: 形状 151" descr="6b380777-2638-45bc-bf1e-6f18eba45ea9">
                <a:extLst>
                  <a:ext uri="{FF2B5EF4-FFF2-40B4-BE49-F238E27FC236}">
                    <a16:creationId id="{16F76F67-DA9A-F529-C234-5C418A429554}"/>
                  </a:ext>
                </a:extLst>
              </p:cNvPr>
              <p:cNvSpPr/>
              <p:nvPr/>
            </p:nvSpPr>
            <p:spPr>
              <a:xfrm>
                <a:off x="2753718" y="4788985"/>
                <a:ext cx="106646" cy="99701"/>
              </a:xfrm>
              <a:custGeom>
                <a:avLst/>
                <a:gdLst>
                  <a:gd name="connsiteX0" fmla="*/ 88005 w 154755"/>
                  <a:gd name="connsiteY0" fmla="*/ 6673 h 144678"/>
                  <a:gd name="connsiteX1" fmla="*/ 25997 w 154755"/>
                  <a:gd name="connsiteY1" fmla="*/ 37439 h 144678"/>
                  <a:gd name="connsiteX2" fmla="*/ 16377 w 154755"/>
                  <a:gd name="connsiteY2" fmla="*/ 133546 h 144678"/>
                  <a:gd name="connsiteX3" fmla="*/ 111151 w 154755"/>
                  <a:gd name="connsiteY3" fmla="*/ 120020 h 144678"/>
                  <a:gd name="connsiteX4" fmla="*/ 150680 w 154755"/>
                  <a:gd name="connsiteY4" fmla="*/ 104685 h 144678"/>
                  <a:gd name="connsiteX5" fmla="*/ 141060 w 154755"/>
                  <a:gd name="connsiteY5" fmla="*/ 82492 h 144678"/>
                  <a:gd name="connsiteX6" fmla="*/ 124486 w 154755"/>
                  <a:gd name="connsiteY6" fmla="*/ 87731 h 144678"/>
                  <a:gd name="connsiteX7" fmla="*/ 95244 w 154755"/>
                  <a:gd name="connsiteY7" fmla="*/ 32866 h 144678"/>
                  <a:gd name="connsiteX8" fmla="*/ 88005 w 154755"/>
                  <a:gd name="connsiteY8" fmla="*/ 6673 h 14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44678" w="154755">
                    <a:moveTo>
                      <a:pt x="88005" y="6673"/>
                    </a:moveTo>
                    <a:cubicBezTo>
                      <a:pt x="48000" y="-11710"/>
                      <a:pt x="40761" y="10959"/>
                      <a:pt x="25997" y="37439"/>
                    </a:cubicBezTo>
                    <a:cubicBezTo>
                      <a:pt x="24855" y="36105"/>
                      <a:pt x="-24961" y="117353"/>
                      <a:pt x="16377" y="133546"/>
                    </a:cubicBezTo>
                    <a:cubicBezTo>
                      <a:pt x="57811" y="149738"/>
                      <a:pt x="90482" y="150691"/>
                      <a:pt x="111151" y="120020"/>
                    </a:cubicBezTo>
                    <a:cubicBezTo>
                      <a:pt x="111627" y="120306"/>
                      <a:pt x="129630" y="133450"/>
                      <a:pt x="150680" y="104685"/>
                    </a:cubicBezTo>
                    <a:cubicBezTo>
                      <a:pt x="156966" y="96017"/>
                      <a:pt x="157538" y="82778"/>
                      <a:pt x="141060" y="82492"/>
                    </a:cubicBezTo>
                    <a:cubicBezTo>
                      <a:pt x="133249" y="82397"/>
                      <a:pt x="125343" y="88016"/>
                      <a:pt x="124486" y="87731"/>
                    </a:cubicBezTo>
                    <a:cubicBezTo>
                      <a:pt x="127820" y="71824"/>
                      <a:pt x="106293" y="47249"/>
                      <a:pt x="95244" y="32866"/>
                    </a:cubicBezTo>
                    <a:cubicBezTo>
                      <a:pt x="82290" y="16007"/>
                      <a:pt x="97721" y="11149"/>
                      <a:pt x="88005" y="6673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53" name="任意多边形: 形状 152" descr="da137c1b-36df-4e6f-8efb-e736361a440a">
                <a:extLst>
                  <a:ext uri="{FF2B5EF4-FFF2-40B4-BE49-F238E27FC236}">
                    <a16:creationId id="{BBFD7FE0-8E98-9994-D0B6-9EB2BA77C03A}"/>
                  </a:ext>
                </a:extLst>
              </p:cNvPr>
              <p:cNvSpPr/>
              <p:nvPr/>
            </p:nvSpPr>
            <p:spPr>
              <a:xfrm>
                <a:off x="2593555" y="4690330"/>
                <a:ext cx="441122" cy="589279"/>
              </a:xfrm>
              <a:custGeom>
                <a:avLst/>
                <a:gdLst>
                  <a:gd name="connsiteX0" fmla="*/ 474726 w 640117"/>
                  <a:gd name="connsiteY0" fmla="*/ 839157 h 855110"/>
                  <a:gd name="connsiteX1" fmla="*/ 484918 w 640117"/>
                  <a:gd name="connsiteY1" fmla="*/ 492923 h 855110"/>
                  <a:gd name="connsiteX2" fmla="*/ 621125 w 640117"/>
                  <a:gd name="connsiteY2" fmla="*/ 322330 h 855110"/>
                  <a:gd name="connsiteX3" fmla="*/ 637889 w 640117"/>
                  <a:gd name="connsiteY3" fmla="*/ 59726 h 855110"/>
                  <a:gd name="connsiteX4" fmla="*/ 590836 w 640117"/>
                  <a:gd name="connsiteY4" fmla="*/ 39057 h 855110"/>
                  <a:gd name="connsiteX5" fmla="*/ 506825 w 640117"/>
                  <a:gd name="connsiteY5" fmla="*/ 295374 h 855110"/>
                  <a:gd name="connsiteX6" fmla="*/ 387287 w 640117"/>
                  <a:gd name="connsiteY6" fmla="*/ 338332 h 855110"/>
                  <a:gd name="connsiteX7" fmla="*/ 357092 w 640117"/>
                  <a:gd name="connsiteY7" fmla="*/ 289088 h 855110"/>
                  <a:gd name="connsiteX8" fmla="*/ 276987 w 640117"/>
                  <a:gd name="connsiteY8" fmla="*/ 292517 h 855110"/>
                  <a:gd name="connsiteX9" fmla="*/ 268129 w 640117"/>
                  <a:gd name="connsiteY9" fmla="*/ 338332 h 855110"/>
                  <a:gd name="connsiteX10" fmla="*/ 120206 w 640117"/>
                  <a:gd name="connsiteY10" fmla="*/ 212031 h 855110"/>
                  <a:gd name="connsiteX11" fmla="*/ 54007 w 640117"/>
                  <a:gd name="connsiteY11" fmla="*/ 4 h 855110"/>
                  <a:gd name="connsiteX12" fmla="*/ 0 w 640117"/>
                  <a:gd name="connsiteY12" fmla="*/ 13911 h 855110"/>
                  <a:gd name="connsiteX13" fmla="*/ 42101 w 640117"/>
                  <a:gd name="connsiteY13" fmla="*/ 234891 h 855110"/>
                  <a:gd name="connsiteX14" fmla="*/ 182880 w 640117"/>
                  <a:gd name="connsiteY14" fmla="*/ 495304 h 855110"/>
                  <a:gd name="connsiteX15" fmla="*/ 208121 w 640117"/>
                  <a:gd name="connsiteY15" fmla="*/ 855064 h 855110"/>
                  <a:gd name="connsiteX16" fmla="*/ 474726 w 640117"/>
                  <a:gd name="connsiteY16" fmla="*/ 839157 h 855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h="855110" w="640117">
                    <a:moveTo>
                      <a:pt x="474726" y="839157"/>
                    </a:moveTo>
                    <a:cubicBezTo>
                      <a:pt x="475107" y="837919"/>
                      <a:pt x="484918" y="492923"/>
                      <a:pt x="484918" y="492923"/>
                    </a:cubicBezTo>
                    <a:cubicBezTo>
                      <a:pt x="484918" y="492923"/>
                      <a:pt x="608171" y="384433"/>
                      <a:pt x="621125" y="322330"/>
                    </a:cubicBezTo>
                    <a:cubicBezTo>
                      <a:pt x="649129" y="187552"/>
                      <a:pt x="637889" y="59726"/>
                      <a:pt x="637889" y="59726"/>
                    </a:cubicBezTo>
                    <a:lnTo>
                      <a:pt x="590836" y="39057"/>
                    </a:lnTo>
                    <a:cubicBezTo>
                      <a:pt x="590836" y="39057"/>
                      <a:pt x="533591" y="226699"/>
                      <a:pt x="506825" y="295374"/>
                    </a:cubicBezTo>
                    <a:cubicBezTo>
                      <a:pt x="493014" y="330807"/>
                      <a:pt x="387287" y="338332"/>
                      <a:pt x="387287" y="338332"/>
                    </a:cubicBezTo>
                    <a:lnTo>
                      <a:pt x="357092" y="289088"/>
                    </a:lnTo>
                    <a:lnTo>
                      <a:pt x="276987" y="292517"/>
                    </a:lnTo>
                    <a:lnTo>
                      <a:pt x="268129" y="338332"/>
                    </a:lnTo>
                    <a:cubicBezTo>
                      <a:pt x="268129" y="338332"/>
                      <a:pt x="138208" y="254417"/>
                      <a:pt x="120206" y="212031"/>
                    </a:cubicBezTo>
                    <a:cubicBezTo>
                      <a:pt x="107728" y="182789"/>
                      <a:pt x="64389" y="28484"/>
                      <a:pt x="54007" y="4"/>
                    </a:cubicBezTo>
                    <a:cubicBezTo>
                      <a:pt x="53912" y="-281"/>
                      <a:pt x="-95" y="13625"/>
                      <a:pt x="0" y="13911"/>
                    </a:cubicBezTo>
                    <a:cubicBezTo>
                      <a:pt x="4763" y="52868"/>
                      <a:pt x="31337" y="190790"/>
                      <a:pt x="42101" y="234891"/>
                    </a:cubicBezTo>
                    <a:cubicBezTo>
                      <a:pt x="71914" y="357001"/>
                      <a:pt x="183452" y="491589"/>
                      <a:pt x="182880" y="495304"/>
                    </a:cubicBezTo>
                    <a:cubicBezTo>
                      <a:pt x="182023" y="500829"/>
                      <a:pt x="207836" y="853635"/>
                      <a:pt x="208121" y="855064"/>
                    </a:cubicBezTo>
                    <a:cubicBezTo>
                      <a:pt x="208312" y="856111"/>
                      <a:pt x="474726" y="839157"/>
                      <a:pt x="474726" y="839157"/>
                    </a:cubicBezTo>
                    <a:close/>
                  </a:path>
                </a:pathLst>
              </a:custGeom>
              <a:solidFill>
                <a:srgbClr val="FF560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82" name="任意多边形: 形状 81" descr="04ca17e0-f0fc-4385-b91a-75749c65457c">
                <a:extLst>
                  <a:ext uri="{FF2B5EF4-FFF2-40B4-BE49-F238E27FC236}">
                    <a16:creationId id="{2E54DF59-0C18-2C5B-B331-B83C41D13C8A}"/>
                  </a:ext>
                </a:extLst>
              </p:cNvPr>
              <p:cNvSpPr/>
              <p:nvPr/>
            </p:nvSpPr>
            <p:spPr>
              <a:xfrm>
                <a:off x="4008082" y="2983646"/>
                <a:ext cx="25205" cy="4200"/>
              </a:xfrm>
              <a:custGeom>
                <a:avLst/>
                <a:gdLst>
                  <a:gd name="connsiteX0" fmla="*/ 36576 w 36575"/>
                  <a:gd name="connsiteY0" fmla="*/ 6096 h 6095"/>
                  <a:gd name="connsiteX1" fmla="*/ 18193 w 36575"/>
                  <a:gd name="connsiteY1" fmla="*/ 6096 h 6095"/>
                  <a:gd name="connsiteX2" fmla="*/ 0 w 36575"/>
                  <a:gd name="connsiteY2" fmla="*/ 6096 h 6095"/>
                  <a:gd name="connsiteX3" fmla="*/ 36576 w 36575"/>
                  <a:gd name="connsiteY3" fmla="*/ 0 h 6095"/>
                  <a:gd name="connsiteX4" fmla="*/ 36576 w 36575"/>
                  <a:gd name="connsiteY4" fmla="*/ 0 h 6095"/>
                  <a:gd name="connsiteX5" fmla="*/ 36576 w 36575"/>
                  <a:gd name="connsiteY5" fmla="*/ 6096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6095" w="36575">
                    <a:moveTo>
                      <a:pt x="36576" y="6096"/>
                    </a:moveTo>
                    <a:lnTo>
                      <a:pt x="18193" y="6096"/>
                    </a:lnTo>
                    <a:lnTo>
                      <a:pt x="0" y="6096"/>
                    </a:lnTo>
                    <a:lnTo>
                      <a:pt x="36576" y="0"/>
                    </a:lnTo>
                    <a:lnTo>
                      <a:pt x="36576" y="0"/>
                    </a:lnTo>
                    <a:lnTo>
                      <a:pt x="36576" y="6096"/>
                    </a:lnTo>
                    <a:close/>
                  </a:path>
                </a:pathLst>
              </a:custGeom>
              <a:solidFill>
                <a:srgbClr val="C1D5FC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83" name="任意多边形: 形状 82" descr="e493ee2c-06b2-4106-aa71-19ecf2da42d0">
                <a:extLst>
                  <a:ext uri="{FF2B5EF4-FFF2-40B4-BE49-F238E27FC236}">
                    <a16:creationId id="{38C641FD-EA14-6F42-F5A7-B6A225F6AC83}"/>
                  </a:ext>
                </a:extLst>
              </p:cNvPr>
              <p:cNvSpPr/>
              <p:nvPr/>
            </p:nvSpPr>
            <p:spPr>
              <a:xfrm>
                <a:off x="2493455" y="4301814"/>
                <a:ext cx="3042199" cy="1703996"/>
              </a:xfrm>
              <a:custGeom>
                <a:avLst/>
                <a:gdLst>
                  <a:gd name="connsiteX0" fmla="*/ 397288 w 4414571"/>
                  <a:gd name="connsiteY0" fmla="*/ 2472690 h 2472690"/>
                  <a:gd name="connsiteX1" fmla="*/ 397288 w 4414571"/>
                  <a:gd name="connsiteY1" fmla="*/ 2472690 h 2472690"/>
                  <a:gd name="connsiteX2" fmla="*/ 390525 w 4414571"/>
                  <a:gd name="connsiteY2" fmla="*/ 2465927 h 2472690"/>
                  <a:gd name="connsiteX3" fmla="*/ 392335 w 4414571"/>
                  <a:gd name="connsiteY3" fmla="*/ 2461260 h 2472690"/>
                  <a:gd name="connsiteX4" fmla="*/ 397288 w 4414571"/>
                  <a:gd name="connsiteY4" fmla="*/ 2459260 h 2472690"/>
                  <a:gd name="connsiteX5" fmla="*/ 441484 w 4414571"/>
                  <a:gd name="connsiteY5" fmla="*/ 2457450 h 2472690"/>
                  <a:gd name="connsiteX6" fmla="*/ 448627 w 4414571"/>
                  <a:gd name="connsiteY6" fmla="*/ 2463546 h 2472690"/>
                  <a:gd name="connsiteX7" fmla="*/ 447008 w 4414571"/>
                  <a:gd name="connsiteY7" fmla="*/ 2468499 h 2472690"/>
                  <a:gd name="connsiteX8" fmla="*/ 442341 w 4414571"/>
                  <a:gd name="connsiteY8" fmla="*/ 2470976 h 2472690"/>
                  <a:gd name="connsiteX9" fmla="*/ 397288 w 4414571"/>
                  <a:gd name="connsiteY9" fmla="*/ 2472690 h 2472690"/>
                  <a:gd name="connsiteX10" fmla="*/ 352425 w 4414571"/>
                  <a:gd name="connsiteY10" fmla="*/ 2471643 h 2472690"/>
                  <a:gd name="connsiteX11" fmla="*/ 351949 w 4414571"/>
                  <a:gd name="connsiteY11" fmla="*/ 2471643 h 2472690"/>
                  <a:gd name="connsiteX12" fmla="*/ 306800 w 4414571"/>
                  <a:gd name="connsiteY12" fmla="*/ 2467356 h 2472690"/>
                  <a:gd name="connsiteX13" fmla="*/ 300990 w 4414571"/>
                  <a:gd name="connsiteY13" fmla="*/ 2460403 h 2472690"/>
                  <a:gd name="connsiteX14" fmla="*/ 300990 w 4414571"/>
                  <a:gd name="connsiteY14" fmla="*/ 2459736 h 2472690"/>
                  <a:gd name="connsiteX15" fmla="*/ 308610 w 4414571"/>
                  <a:gd name="connsiteY15" fmla="*/ 2453926 h 2472690"/>
                  <a:gd name="connsiteX16" fmla="*/ 352806 w 4414571"/>
                  <a:gd name="connsiteY16" fmla="*/ 2458212 h 2472690"/>
                  <a:gd name="connsiteX17" fmla="*/ 359092 w 4414571"/>
                  <a:gd name="connsiteY17" fmla="*/ 2465356 h 2472690"/>
                  <a:gd name="connsiteX18" fmla="*/ 352425 w 4414571"/>
                  <a:gd name="connsiteY18" fmla="*/ 2471643 h 2472690"/>
                  <a:gd name="connsiteX19" fmla="*/ 486442 w 4414571"/>
                  <a:gd name="connsiteY19" fmla="*/ 2465737 h 2472690"/>
                  <a:gd name="connsiteX20" fmla="*/ 479965 w 4414571"/>
                  <a:gd name="connsiteY20" fmla="*/ 2459926 h 2472690"/>
                  <a:gd name="connsiteX21" fmla="*/ 479774 w 4414571"/>
                  <a:gd name="connsiteY21" fmla="*/ 2459070 h 2472690"/>
                  <a:gd name="connsiteX22" fmla="*/ 485584 w 4414571"/>
                  <a:gd name="connsiteY22" fmla="*/ 2452307 h 2472690"/>
                  <a:gd name="connsiteX23" fmla="*/ 529114 w 4414571"/>
                  <a:gd name="connsiteY23" fmla="*/ 2444211 h 2472690"/>
                  <a:gd name="connsiteX24" fmla="*/ 536924 w 4414571"/>
                  <a:gd name="connsiteY24" fmla="*/ 2449354 h 2472690"/>
                  <a:gd name="connsiteX25" fmla="*/ 536067 w 4414571"/>
                  <a:gd name="connsiteY25" fmla="*/ 2454307 h 2472690"/>
                  <a:gd name="connsiteX26" fmla="*/ 532066 w 4414571"/>
                  <a:gd name="connsiteY26" fmla="*/ 2457450 h 2472690"/>
                  <a:gd name="connsiteX27" fmla="*/ 487585 w 4414571"/>
                  <a:gd name="connsiteY27" fmla="*/ 2465737 h 2472690"/>
                  <a:gd name="connsiteX28" fmla="*/ 486442 w 4414571"/>
                  <a:gd name="connsiteY28" fmla="*/ 2465737 h 2472690"/>
                  <a:gd name="connsiteX29" fmla="*/ 263271 w 4414571"/>
                  <a:gd name="connsiteY29" fmla="*/ 2460117 h 2472690"/>
                  <a:gd name="connsiteX30" fmla="*/ 262128 w 4414571"/>
                  <a:gd name="connsiteY30" fmla="*/ 2459926 h 2472690"/>
                  <a:gd name="connsiteX31" fmla="*/ 244411 w 4414571"/>
                  <a:gd name="connsiteY31" fmla="*/ 2456117 h 2472690"/>
                  <a:gd name="connsiteX32" fmla="*/ 217932 w 4414571"/>
                  <a:gd name="connsiteY32" fmla="*/ 2449639 h 2472690"/>
                  <a:gd name="connsiteX33" fmla="*/ 217742 w 4414571"/>
                  <a:gd name="connsiteY33" fmla="*/ 2449639 h 2472690"/>
                  <a:gd name="connsiteX34" fmla="*/ 213074 w 4414571"/>
                  <a:gd name="connsiteY34" fmla="*/ 2443162 h 2472690"/>
                  <a:gd name="connsiteX35" fmla="*/ 213265 w 4414571"/>
                  <a:gd name="connsiteY35" fmla="*/ 2441353 h 2472690"/>
                  <a:gd name="connsiteX36" fmla="*/ 221171 w 4414571"/>
                  <a:gd name="connsiteY36" fmla="*/ 2436685 h 2472690"/>
                  <a:gd name="connsiteX37" fmla="*/ 221647 w 4414571"/>
                  <a:gd name="connsiteY37" fmla="*/ 2436685 h 2472690"/>
                  <a:gd name="connsiteX38" fmla="*/ 222313 w 4414571"/>
                  <a:gd name="connsiteY38" fmla="*/ 2437162 h 2472690"/>
                  <a:gd name="connsiteX39" fmla="*/ 247459 w 4414571"/>
                  <a:gd name="connsiteY39" fmla="*/ 2443258 h 2472690"/>
                  <a:gd name="connsiteX40" fmla="*/ 264700 w 4414571"/>
                  <a:gd name="connsiteY40" fmla="*/ 2446877 h 2472690"/>
                  <a:gd name="connsiteX41" fmla="*/ 270129 w 4414571"/>
                  <a:gd name="connsiteY41" fmla="*/ 2454783 h 2472690"/>
                  <a:gd name="connsiteX42" fmla="*/ 263271 w 4414571"/>
                  <a:gd name="connsiteY42" fmla="*/ 2460117 h 2472690"/>
                  <a:gd name="connsiteX43" fmla="*/ 573691 w 4414571"/>
                  <a:gd name="connsiteY43" fmla="*/ 2446210 h 2472690"/>
                  <a:gd name="connsiteX44" fmla="*/ 567404 w 4414571"/>
                  <a:gd name="connsiteY44" fmla="*/ 2441543 h 2472690"/>
                  <a:gd name="connsiteX45" fmla="*/ 566928 w 4414571"/>
                  <a:gd name="connsiteY45" fmla="*/ 2439543 h 2472690"/>
                  <a:gd name="connsiteX46" fmla="*/ 571881 w 4414571"/>
                  <a:gd name="connsiteY46" fmla="*/ 2433257 h 2472690"/>
                  <a:gd name="connsiteX47" fmla="*/ 613886 w 4414571"/>
                  <a:gd name="connsiteY47" fmla="*/ 2419160 h 2472690"/>
                  <a:gd name="connsiteX48" fmla="*/ 622649 w 4414571"/>
                  <a:gd name="connsiteY48" fmla="*/ 2423160 h 2472690"/>
                  <a:gd name="connsiteX49" fmla="*/ 618649 w 4414571"/>
                  <a:gd name="connsiteY49" fmla="*/ 2431923 h 2472690"/>
                  <a:gd name="connsiteX50" fmla="*/ 575977 w 4414571"/>
                  <a:gd name="connsiteY50" fmla="*/ 2446115 h 2472690"/>
                  <a:gd name="connsiteX51" fmla="*/ 575786 w 4414571"/>
                  <a:gd name="connsiteY51" fmla="*/ 2446115 h 2472690"/>
                  <a:gd name="connsiteX52" fmla="*/ 573691 w 4414571"/>
                  <a:gd name="connsiteY52" fmla="*/ 2446210 h 2472690"/>
                  <a:gd name="connsiteX53" fmla="*/ 176879 w 4414571"/>
                  <a:gd name="connsiteY53" fmla="*/ 2436114 h 2472690"/>
                  <a:gd name="connsiteX54" fmla="*/ 174688 w 4414571"/>
                  <a:gd name="connsiteY54" fmla="*/ 2435638 h 2472690"/>
                  <a:gd name="connsiteX55" fmla="*/ 132969 w 4414571"/>
                  <a:gd name="connsiteY55" fmla="*/ 2416969 h 2472690"/>
                  <a:gd name="connsiteX56" fmla="*/ 129350 w 4414571"/>
                  <a:gd name="connsiteY56" fmla="*/ 2411158 h 2472690"/>
                  <a:gd name="connsiteX57" fmla="*/ 130207 w 4414571"/>
                  <a:gd name="connsiteY57" fmla="*/ 2408015 h 2472690"/>
                  <a:gd name="connsiteX58" fmla="*/ 139160 w 4414571"/>
                  <a:gd name="connsiteY58" fmla="*/ 2405062 h 2472690"/>
                  <a:gd name="connsiteX59" fmla="*/ 179356 w 4414571"/>
                  <a:gd name="connsiteY59" fmla="*/ 2423065 h 2472690"/>
                  <a:gd name="connsiteX60" fmla="*/ 183166 w 4414571"/>
                  <a:gd name="connsiteY60" fmla="*/ 2426684 h 2472690"/>
                  <a:gd name="connsiteX61" fmla="*/ 183356 w 4414571"/>
                  <a:gd name="connsiteY61" fmla="*/ 2431828 h 2472690"/>
                  <a:gd name="connsiteX62" fmla="*/ 176879 w 4414571"/>
                  <a:gd name="connsiteY62" fmla="*/ 2436114 h 2472690"/>
                  <a:gd name="connsiteX63" fmla="*/ 657892 w 4414571"/>
                  <a:gd name="connsiteY63" fmla="*/ 2415254 h 2472690"/>
                  <a:gd name="connsiteX64" fmla="*/ 651605 w 4414571"/>
                  <a:gd name="connsiteY64" fmla="*/ 2411445 h 2472690"/>
                  <a:gd name="connsiteX65" fmla="*/ 651129 w 4414571"/>
                  <a:gd name="connsiteY65" fmla="*/ 2408777 h 2472690"/>
                  <a:gd name="connsiteX66" fmla="*/ 655225 w 4414571"/>
                  <a:gd name="connsiteY66" fmla="*/ 2402491 h 2472690"/>
                  <a:gd name="connsiteX67" fmla="*/ 695134 w 4414571"/>
                  <a:gd name="connsiteY67" fmla="*/ 2383441 h 2472690"/>
                  <a:gd name="connsiteX68" fmla="*/ 704374 w 4414571"/>
                  <a:gd name="connsiteY68" fmla="*/ 2386394 h 2472690"/>
                  <a:gd name="connsiteX69" fmla="*/ 701421 w 4414571"/>
                  <a:gd name="connsiteY69" fmla="*/ 2395347 h 2472690"/>
                  <a:gd name="connsiteX70" fmla="*/ 660559 w 4414571"/>
                  <a:gd name="connsiteY70" fmla="*/ 2414873 h 2472690"/>
                  <a:gd name="connsiteX71" fmla="*/ 657892 w 4414571"/>
                  <a:gd name="connsiteY71" fmla="*/ 2415254 h 2472690"/>
                  <a:gd name="connsiteX72" fmla="*/ 98107 w 4414571"/>
                  <a:gd name="connsiteY72" fmla="*/ 2394204 h 2472690"/>
                  <a:gd name="connsiteX73" fmla="*/ 94107 w 4414571"/>
                  <a:gd name="connsiteY73" fmla="*/ 2392871 h 2472690"/>
                  <a:gd name="connsiteX74" fmla="*/ 59722 w 4414571"/>
                  <a:gd name="connsiteY74" fmla="*/ 2362105 h 2472690"/>
                  <a:gd name="connsiteX75" fmla="*/ 57912 w 4414571"/>
                  <a:gd name="connsiteY75" fmla="*/ 2357628 h 2472690"/>
                  <a:gd name="connsiteX76" fmla="*/ 60103 w 4414571"/>
                  <a:gd name="connsiteY76" fmla="*/ 2352675 h 2472690"/>
                  <a:gd name="connsiteX77" fmla="*/ 69532 w 4414571"/>
                  <a:gd name="connsiteY77" fmla="*/ 2352866 h 2472690"/>
                  <a:gd name="connsiteX78" fmla="*/ 102108 w 4414571"/>
                  <a:gd name="connsiteY78" fmla="*/ 2382012 h 2472690"/>
                  <a:gd name="connsiteX79" fmla="*/ 103442 w 4414571"/>
                  <a:gd name="connsiteY79" fmla="*/ 2391442 h 2472690"/>
                  <a:gd name="connsiteX80" fmla="*/ 98107 w 4414571"/>
                  <a:gd name="connsiteY80" fmla="*/ 2394204 h 2472690"/>
                  <a:gd name="connsiteX81" fmla="*/ 737616 w 4414571"/>
                  <a:gd name="connsiteY81" fmla="*/ 2374392 h 2472690"/>
                  <a:gd name="connsiteX82" fmla="*/ 731806 w 4414571"/>
                  <a:gd name="connsiteY82" fmla="*/ 2371058 h 2472690"/>
                  <a:gd name="connsiteX83" fmla="*/ 730948 w 4414571"/>
                  <a:gd name="connsiteY83" fmla="*/ 2367439 h 2472690"/>
                  <a:gd name="connsiteX84" fmla="*/ 734282 w 4414571"/>
                  <a:gd name="connsiteY84" fmla="*/ 2361819 h 2472690"/>
                  <a:gd name="connsiteX85" fmla="*/ 772001 w 4414571"/>
                  <a:gd name="connsiteY85" fmla="*/ 2338293 h 2472690"/>
                  <a:gd name="connsiteX86" fmla="*/ 781240 w 4414571"/>
                  <a:gd name="connsiteY86" fmla="*/ 2340292 h 2472690"/>
                  <a:gd name="connsiteX87" fmla="*/ 782383 w 4414571"/>
                  <a:gd name="connsiteY87" fmla="*/ 2345246 h 2472690"/>
                  <a:gd name="connsiteX88" fmla="*/ 779431 w 4414571"/>
                  <a:gd name="connsiteY88" fmla="*/ 2349532 h 2472690"/>
                  <a:gd name="connsiteX89" fmla="*/ 741331 w 4414571"/>
                  <a:gd name="connsiteY89" fmla="*/ 2373345 h 2472690"/>
                  <a:gd name="connsiteX90" fmla="*/ 741045 w 4414571"/>
                  <a:gd name="connsiteY90" fmla="*/ 2373535 h 2472690"/>
                  <a:gd name="connsiteX91" fmla="*/ 737616 w 4414571"/>
                  <a:gd name="connsiteY91" fmla="*/ 2374392 h 2472690"/>
                  <a:gd name="connsiteX92" fmla="*/ 38195 w 4414571"/>
                  <a:gd name="connsiteY92" fmla="*/ 2328196 h 2472690"/>
                  <a:gd name="connsiteX93" fmla="*/ 32385 w 4414571"/>
                  <a:gd name="connsiteY93" fmla="*/ 2325053 h 2472690"/>
                  <a:gd name="connsiteX94" fmla="*/ 13335 w 4414571"/>
                  <a:gd name="connsiteY94" fmla="*/ 2282857 h 2472690"/>
                  <a:gd name="connsiteX95" fmla="*/ 13144 w 4414571"/>
                  <a:gd name="connsiteY95" fmla="*/ 2280857 h 2472690"/>
                  <a:gd name="connsiteX96" fmla="*/ 17621 w 4414571"/>
                  <a:gd name="connsiteY96" fmla="*/ 2274380 h 2472690"/>
                  <a:gd name="connsiteX97" fmla="*/ 26194 w 4414571"/>
                  <a:gd name="connsiteY97" fmla="*/ 2278666 h 2472690"/>
                  <a:gd name="connsiteX98" fmla="*/ 44101 w 4414571"/>
                  <a:gd name="connsiteY98" fmla="*/ 2318194 h 2472690"/>
                  <a:gd name="connsiteX99" fmla="*/ 41624 w 4414571"/>
                  <a:gd name="connsiteY99" fmla="*/ 2327434 h 2472690"/>
                  <a:gd name="connsiteX100" fmla="*/ 38195 w 4414571"/>
                  <a:gd name="connsiteY100" fmla="*/ 2328196 h 2472690"/>
                  <a:gd name="connsiteX101" fmla="*/ 812578 w 4414571"/>
                  <a:gd name="connsiteY101" fmla="*/ 2325243 h 2472690"/>
                  <a:gd name="connsiteX102" fmla="*/ 806958 w 4414571"/>
                  <a:gd name="connsiteY102" fmla="*/ 2322290 h 2472690"/>
                  <a:gd name="connsiteX103" fmla="*/ 805815 w 4414571"/>
                  <a:gd name="connsiteY103" fmla="*/ 2318290 h 2472690"/>
                  <a:gd name="connsiteX104" fmla="*/ 808482 w 4414571"/>
                  <a:gd name="connsiteY104" fmla="*/ 2312860 h 2472690"/>
                  <a:gd name="connsiteX105" fmla="*/ 843915 w 4414571"/>
                  <a:gd name="connsiteY105" fmla="*/ 2285905 h 2472690"/>
                  <a:gd name="connsiteX106" fmla="*/ 853345 w 4414571"/>
                  <a:gd name="connsiteY106" fmla="*/ 2286762 h 2472690"/>
                  <a:gd name="connsiteX107" fmla="*/ 852202 w 4414571"/>
                  <a:gd name="connsiteY107" fmla="*/ 2296382 h 2472690"/>
                  <a:gd name="connsiteX108" fmla="*/ 816483 w 4414571"/>
                  <a:gd name="connsiteY108" fmla="*/ 2323814 h 2472690"/>
                  <a:gd name="connsiteX109" fmla="*/ 812578 w 4414571"/>
                  <a:gd name="connsiteY109" fmla="*/ 2325243 h 2472690"/>
                  <a:gd name="connsiteX110" fmla="*/ 882587 w 4414571"/>
                  <a:gd name="connsiteY110" fmla="*/ 2269141 h 2472690"/>
                  <a:gd name="connsiteX111" fmla="*/ 877633 w 4414571"/>
                  <a:gd name="connsiteY111" fmla="*/ 2266950 h 2472690"/>
                  <a:gd name="connsiteX112" fmla="*/ 875824 w 4414571"/>
                  <a:gd name="connsiteY112" fmla="*/ 2262283 h 2472690"/>
                  <a:gd name="connsiteX113" fmla="*/ 878300 w 4414571"/>
                  <a:gd name="connsiteY113" fmla="*/ 2257330 h 2472690"/>
                  <a:gd name="connsiteX114" fmla="*/ 911352 w 4414571"/>
                  <a:gd name="connsiteY114" fmla="*/ 2227517 h 2472690"/>
                  <a:gd name="connsiteX115" fmla="*/ 920972 w 4414571"/>
                  <a:gd name="connsiteY115" fmla="*/ 2227993 h 2472690"/>
                  <a:gd name="connsiteX116" fmla="*/ 920496 w 4414571"/>
                  <a:gd name="connsiteY116" fmla="*/ 2237423 h 2472690"/>
                  <a:gd name="connsiteX117" fmla="*/ 887063 w 4414571"/>
                  <a:gd name="connsiteY117" fmla="*/ 2267712 h 2472690"/>
                  <a:gd name="connsiteX118" fmla="*/ 882587 w 4414571"/>
                  <a:gd name="connsiteY118" fmla="*/ 2269141 h 2472690"/>
                  <a:gd name="connsiteX119" fmla="*/ 9430 w 4414571"/>
                  <a:gd name="connsiteY119" fmla="*/ 2243804 h 2472690"/>
                  <a:gd name="connsiteX120" fmla="*/ 2953 w 4414571"/>
                  <a:gd name="connsiteY120" fmla="*/ 2237994 h 2472690"/>
                  <a:gd name="connsiteX121" fmla="*/ 0 w 4414571"/>
                  <a:gd name="connsiteY121" fmla="*/ 2194655 h 2472690"/>
                  <a:gd name="connsiteX122" fmla="*/ 0 w 4414571"/>
                  <a:gd name="connsiteY122" fmla="*/ 2192370 h 2472690"/>
                  <a:gd name="connsiteX123" fmla="*/ 6477 w 4414571"/>
                  <a:gd name="connsiteY123" fmla="*/ 2185607 h 2472690"/>
                  <a:gd name="connsiteX124" fmla="*/ 13430 w 4414571"/>
                  <a:gd name="connsiteY124" fmla="*/ 2192370 h 2472690"/>
                  <a:gd name="connsiteX125" fmla="*/ 13430 w 4414571"/>
                  <a:gd name="connsiteY125" fmla="*/ 2194655 h 2472690"/>
                  <a:gd name="connsiteX126" fmla="*/ 16097 w 4414571"/>
                  <a:gd name="connsiteY126" fmla="*/ 2236184 h 2472690"/>
                  <a:gd name="connsiteX127" fmla="*/ 14764 w 4414571"/>
                  <a:gd name="connsiteY127" fmla="*/ 2241137 h 2472690"/>
                  <a:gd name="connsiteX128" fmla="*/ 10477 w 4414571"/>
                  <a:gd name="connsiteY128" fmla="*/ 2243804 h 2472690"/>
                  <a:gd name="connsiteX129" fmla="*/ 9430 w 4414571"/>
                  <a:gd name="connsiteY129" fmla="*/ 2243804 h 2472690"/>
                  <a:gd name="connsiteX130" fmla="*/ 948119 w 4414571"/>
                  <a:gd name="connsiteY130" fmla="*/ 2207895 h 2472690"/>
                  <a:gd name="connsiteX131" fmla="*/ 943451 w 4414571"/>
                  <a:gd name="connsiteY131" fmla="*/ 2205895 h 2472690"/>
                  <a:gd name="connsiteX132" fmla="*/ 941451 w 4414571"/>
                  <a:gd name="connsiteY132" fmla="*/ 2201228 h 2472690"/>
                  <a:gd name="connsiteX133" fmla="*/ 943261 w 4414571"/>
                  <a:gd name="connsiteY133" fmla="*/ 2196751 h 2472690"/>
                  <a:gd name="connsiteX134" fmla="*/ 943451 w 4414571"/>
                  <a:gd name="connsiteY134" fmla="*/ 2196561 h 2472690"/>
                  <a:gd name="connsiteX135" fmla="*/ 944118 w 4414571"/>
                  <a:gd name="connsiteY135" fmla="*/ 2196084 h 2472690"/>
                  <a:gd name="connsiteX136" fmla="*/ 974407 w 4414571"/>
                  <a:gd name="connsiteY136" fmla="*/ 2164175 h 2472690"/>
                  <a:gd name="connsiteX137" fmla="*/ 984028 w 4414571"/>
                  <a:gd name="connsiteY137" fmla="*/ 2163985 h 2472690"/>
                  <a:gd name="connsiteX138" fmla="*/ 986028 w 4414571"/>
                  <a:gd name="connsiteY138" fmla="*/ 2168652 h 2472690"/>
                  <a:gd name="connsiteX139" fmla="*/ 984218 w 4414571"/>
                  <a:gd name="connsiteY139" fmla="*/ 2173605 h 2472690"/>
                  <a:gd name="connsiteX140" fmla="*/ 952976 w 4414571"/>
                  <a:gd name="connsiteY140" fmla="*/ 2205895 h 2472690"/>
                  <a:gd name="connsiteX141" fmla="*/ 952786 w 4414571"/>
                  <a:gd name="connsiteY141" fmla="*/ 2206086 h 2472690"/>
                  <a:gd name="connsiteX142" fmla="*/ 948119 w 4414571"/>
                  <a:gd name="connsiteY142" fmla="*/ 2207895 h 2472690"/>
                  <a:gd name="connsiteX143" fmla="*/ 3687318 w 4414571"/>
                  <a:gd name="connsiteY143" fmla="*/ 2175796 h 2472690"/>
                  <a:gd name="connsiteX144" fmla="*/ 3680555 w 4414571"/>
                  <a:gd name="connsiteY144" fmla="*/ 2169509 h 2472690"/>
                  <a:gd name="connsiteX145" fmla="*/ 3686842 w 4414571"/>
                  <a:gd name="connsiteY145" fmla="*/ 2162366 h 2472690"/>
                  <a:gd name="connsiteX146" fmla="*/ 3730371 w 4414571"/>
                  <a:gd name="connsiteY146" fmla="*/ 2156269 h 2472690"/>
                  <a:gd name="connsiteX147" fmla="*/ 3730371 w 4414571"/>
                  <a:gd name="connsiteY147" fmla="*/ 2156269 h 2472690"/>
                  <a:gd name="connsiteX148" fmla="*/ 3738182 w 4414571"/>
                  <a:gd name="connsiteY148" fmla="*/ 2161699 h 2472690"/>
                  <a:gd name="connsiteX149" fmla="*/ 3738467 w 4414571"/>
                  <a:gd name="connsiteY149" fmla="*/ 2163032 h 2472690"/>
                  <a:gd name="connsiteX150" fmla="*/ 3733038 w 4414571"/>
                  <a:gd name="connsiteY150" fmla="*/ 2169509 h 2472690"/>
                  <a:gd name="connsiteX151" fmla="*/ 3687699 w 4414571"/>
                  <a:gd name="connsiteY151" fmla="*/ 2175796 h 2472690"/>
                  <a:gd name="connsiteX152" fmla="*/ 3687318 w 4414571"/>
                  <a:gd name="connsiteY152" fmla="*/ 2175796 h 2472690"/>
                  <a:gd name="connsiteX153" fmla="*/ 3775520 w 4414571"/>
                  <a:gd name="connsiteY153" fmla="*/ 2159603 h 2472690"/>
                  <a:gd name="connsiteX154" fmla="*/ 3769043 w 4414571"/>
                  <a:gd name="connsiteY154" fmla="*/ 2154650 h 2472690"/>
                  <a:gd name="connsiteX155" fmla="*/ 3769710 w 4414571"/>
                  <a:gd name="connsiteY155" fmla="*/ 2149507 h 2472690"/>
                  <a:gd name="connsiteX156" fmla="*/ 3773995 w 4414571"/>
                  <a:gd name="connsiteY156" fmla="*/ 2146364 h 2472690"/>
                  <a:gd name="connsiteX157" fmla="*/ 3816858 w 4414571"/>
                  <a:gd name="connsiteY157" fmla="*/ 2133981 h 2472690"/>
                  <a:gd name="connsiteX158" fmla="*/ 3816858 w 4414571"/>
                  <a:gd name="connsiteY158" fmla="*/ 2133981 h 2472690"/>
                  <a:gd name="connsiteX159" fmla="*/ 3825145 w 4414571"/>
                  <a:gd name="connsiteY159" fmla="*/ 2138458 h 2472690"/>
                  <a:gd name="connsiteX160" fmla="*/ 3825621 w 4414571"/>
                  <a:gd name="connsiteY160" fmla="*/ 2140458 h 2472690"/>
                  <a:gd name="connsiteX161" fmla="*/ 3820954 w 4414571"/>
                  <a:gd name="connsiteY161" fmla="*/ 2146935 h 2472690"/>
                  <a:gd name="connsiteX162" fmla="*/ 3820954 w 4414571"/>
                  <a:gd name="connsiteY162" fmla="*/ 2146935 h 2472690"/>
                  <a:gd name="connsiteX163" fmla="*/ 3820477 w 4414571"/>
                  <a:gd name="connsiteY163" fmla="*/ 2146935 h 2472690"/>
                  <a:gd name="connsiteX164" fmla="*/ 3777425 w 4414571"/>
                  <a:gd name="connsiteY164" fmla="*/ 2159317 h 2472690"/>
                  <a:gd name="connsiteX165" fmla="*/ 3775520 w 4414571"/>
                  <a:gd name="connsiteY165" fmla="*/ 2159603 h 2472690"/>
                  <a:gd name="connsiteX166" fmla="*/ 9620 w 4414571"/>
                  <a:gd name="connsiteY166" fmla="*/ 2154460 h 2472690"/>
                  <a:gd name="connsiteX167" fmla="*/ 8763 w 4414571"/>
                  <a:gd name="connsiteY167" fmla="*/ 2154270 h 2472690"/>
                  <a:gd name="connsiteX168" fmla="*/ 2953 w 4414571"/>
                  <a:gd name="connsiteY168" fmla="*/ 2146840 h 2472690"/>
                  <a:gd name="connsiteX169" fmla="*/ 10573 w 4414571"/>
                  <a:gd name="connsiteY169" fmla="*/ 2101977 h 2472690"/>
                  <a:gd name="connsiteX170" fmla="*/ 18479 w 4414571"/>
                  <a:gd name="connsiteY170" fmla="*/ 2096833 h 2472690"/>
                  <a:gd name="connsiteX171" fmla="*/ 23908 w 4414571"/>
                  <a:gd name="connsiteY171" fmla="*/ 2103596 h 2472690"/>
                  <a:gd name="connsiteX172" fmla="*/ 23908 w 4414571"/>
                  <a:gd name="connsiteY172" fmla="*/ 2104930 h 2472690"/>
                  <a:gd name="connsiteX173" fmla="*/ 16288 w 4414571"/>
                  <a:gd name="connsiteY173" fmla="*/ 2148459 h 2472690"/>
                  <a:gd name="connsiteX174" fmla="*/ 9620 w 4414571"/>
                  <a:gd name="connsiteY174" fmla="*/ 2154460 h 2472690"/>
                  <a:gd name="connsiteX175" fmla="*/ 1009364 w 4414571"/>
                  <a:gd name="connsiteY175" fmla="*/ 2142363 h 2472690"/>
                  <a:gd name="connsiteX176" fmla="*/ 1005078 w 4414571"/>
                  <a:gd name="connsiteY176" fmla="*/ 2140553 h 2472690"/>
                  <a:gd name="connsiteX177" fmla="*/ 1002602 w 4414571"/>
                  <a:gd name="connsiteY177" fmla="*/ 2135600 h 2472690"/>
                  <a:gd name="connsiteX178" fmla="*/ 1004411 w 4414571"/>
                  <a:gd name="connsiteY178" fmla="*/ 2131124 h 2472690"/>
                  <a:gd name="connsiteX179" fmla="*/ 1033367 w 4414571"/>
                  <a:gd name="connsiteY179" fmla="*/ 2097024 h 2472690"/>
                  <a:gd name="connsiteX180" fmla="*/ 1042988 w 4414571"/>
                  <a:gd name="connsiteY180" fmla="*/ 2096357 h 2472690"/>
                  <a:gd name="connsiteX181" fmla="*/ 1045273 w 4414571"/>
                  <a:gd name="connsiteY181" fmla="*/ 2100834 h 2472690"/>
                  <a:gd name="connsiteX182" fmla="*/ 1043940 w 4414571"/>
                  <a:gd name="connsiteY182" fmla="*/ 2105787 h 2472690"/>
                  <a:gd name="connsiteX183" fmla="*/ 1014508 w 4414571"/>
                  <a:gd name="connsiteY183" fmla="*/ 2140077 h 2472690"/>
                  <a:gd name="connsiteX184" fmla="*/ 1009364 w 4414571"/>
                  <a:gd name="connsiteY184" fmla="*/ 2142363 h 2472690"/>
                  <a:gd name="connsiteX185" fmla="*/ 3861435 w 4414571"/>
                  <a:gd name="connsiteY185" fmla="*/ 2133124 h 2472690"/>
                  <a:gd name="connsiteX186" fmla="*/ 3855149 w 4414571"/>
                  <a:gd name="connsiteY186" fmla="*/ 2128647 h 2472690"/>
                  <a:gd name="connsiteX187" fmla="*/ 3855435 w 4414571"/>
                  <a:gd name="connsiteY187" fmla="*/ 2123694 h 2472690"/>
                  <a:gd name="connsiteX188" fmla="*/ 3859244 w 4414571"/>
                  <a:gd name="connsiteY188" fmla="*/ 2120074 h 2472690"/>
                  <a:gd name="connsiteX189" fmla="*/ 3901250 w 4414571"/>
                  <a:gd name="connsiteY189" fmla="*/ 2104834 h 2472690"/>
                  <a:gd name="connsiteX190" fmla="*/ 3901440 w 4414571"/>
                  <a:gd name="connsiteY190" fmla="*/ 2104834 h 2472690"/>
                  <a:gd name="connsiteX191" fmla="*/ 3910013 w 4414571"/>
                  <a:gd name="connsiteY191" fmla="*/ 2108645 h 2472690"/>
                  <a:gd name="connsiteX192" fmla="*/ 3910489 w 4414571"/>
                  <a:gd name="connsiteY192" fmla="*/ 2111121 h 2472690"/>
                  <a:gd name="connsiteX193" fmla="*/ 3906202 w 4414571"/>
                  <a:gd name="connsiteY193" fmla="*/ 2117408 h 2472690"/>
                  <a:gd name="connsiteX194" fmla="*/ 3863721 w 4414571"/>
                  <a:gd name="connsiteY194" fmla="*/ 2132933 h 2472690"/>
                  <a:gd name="connsiteX195" fmla="*/ 3861435 w 4414571"/>
                  <a:gd name="connsiteY195" fmla="*/ 2133124 h 2472690"/>
                  <a:gd name="connsiteX196" fmla="*/ 3945636 w 4414571"/>
                  <a:gd name="connsiteY196" fmla="*/ 2101501 h 2472690"/>
                  <a:gd name="connsiteX197" fmla="*/ 3939350 w 4414571"/>
                  <a:gd name="connsiteY197" fmla="*/ 2097215 h 2472690"/>
                  <a:gd name="connsiteX198" fmla="*/ 3939350 w 4414571"/>
                  <a:gd name="connsiteY198" fmla="*/ 2092071 h 2472690"/>
                  <a:gd name="connsiteX199" fmla="*/ 3942969 w 4414571"/>
                  <a:gd name="connsiteY199" fmla="*/ 2088451 h 2472690"/>
                  <a:gd name="connsiteX200" fmla="*/ 3984498 w 4414571"/>
                  <a:gd name="connsiteY200" fmla="*/ 2071211 h 2472690"/>
                  <a:gd name="connsiteX201" fmla="*/ 3993261 w 4414571"/>
                  <a:gd name="connsiteY201" fmla="*/ 2074545 h 2472690"/>
                  <a:gd name="connsiteX202" fmla="*/ 3993928 w 4414571"/>
                  <a:gd name="connsiteY202" fmla="*/ 2077212 h 2472690"/>
                  <a:gd name="connsiteX203" fmla="*/ 3989641 w 4414571"/>
                  <a:gd name="connsiteY203" fmla="*/ 2083498 h 2472690"/>
                  <a:gd name="connsiteX204" fmla="*/ 3948113 w 4414571"/>
                  <a:gd name="connsiteY204" fmla="*/ 2100739 h 2472690"/>
                  <a:gd name="connsiteX205" fmla="*/ 3945636 w 4414571"/>
                  <a:gd name="connsiteY205" fmla="*/ 2101501 h 2472690"/>
                  <a:gd name="connsiteX206" fmla="*/ 1067086 w 4414571"/>
                  <a:gd name="connsiteY206" fmla="*/ 2073212 h 2472690"/>
                  <a:gd name="connsiteX207" fmla="*/ 1062799 w 4414571"/>
                  <a:gd name="connsiteY207" fmla="*/ 2071878 h 2472690"/>
                  <a:gd name="connsiteX208" fmla="*/ 1060323 w 4414571"/>
                  <a:gd name="connsiteY208" fmla="*/ 2066734 h 2472690"/>
                  <a:gd name="connsiteX209" fmla="*/ 1061656 w 4414571"/>
                  <a:gd name="connsiteY209" fmla="*/ 2062448 h 2472690"/>
                  <a:gd name="connsiteX210" fmla="*/ 1088803 w 4414571"/>
                  <a:gd name="connsiteY210" fmla="*/ 2027015 h 2472690"/>
                  <a:gd name="connsiteX211" fmla="*/ 1098232 w 4414571"/>
                  <a:gd name="connsiteY211" fmla="*/ 2025682 h 2472690"/>
                  <a:gd name="connsiteX212" fmla="*/ 1099852 w 4414571"/>
                  <a:gd name="connsiteY212" fmla="*/ 2035112 h 2472690"/>
                  <a:gd name="connsiteX213" fmla="*/ 1072515 w 4414571"/>
                  <a:gd name="connsiteY213" fmla="*/ 2070545 h 2472690"/>
                  <a:gd name="connsiteX214" fmla="*/ 1072324 w 4414571"/>
                  <a:gd name="connsiteY214" fmla="*/ 2070735 h 2472690"/>
                  <a:gd name="connsiteX215" fmla="*/ 1067086 w 4414571"/>
                  <a:gd name="connsiteY215" fmla="*/ 2073212 h 2472690"/>
                  <a:gd name="connsiteX216" fmla="*/ 2154936 w 4414571"/>
                  <a:gd name="connsiteY216" fmla="*/ 2071402 h 2472690"/>
                  <a:gd name="connsiteX217" fmla="*/ 2138744 w 4414571"/>
                  <a:gd name="connsiteY217" fmla="*/ 2070735 h 2472690"/>
                  <a:gd name="connsiteX218" fmla="*/ 2132457 w 4414571"/>
                  <a:gd name="connsiteY218" fmla="*/ 2064258 h 2472690"/>
                  <a:gd name="connsiteX219" fmla="*/ 2132457 w 4414571"/>
                  <a:gd name="connsiteY219" fmla="*/ 2063782 h 2472690"/>
                  <a:gd name="connsiteX220" fmla="*/ 2132457 w 4414571"/>
                  <a:gd name="connsiteY220" fmla="*/ 2063591 h 2472690"/>
                  <a:gd name="connsiteX221" fmla="*/ 2139601 w 4414571"/>
                  <a:gd name="connsiteY221" fmla="*/ 2057305 h 2472690"/>
                  <a:gd name="connsiteX222" fmla="*/ 2183130 w 4414571"/>
                  <a:gd name="connsiteY222" fmla="*/ 2056162 h 2472690"/>
                  <a:gd name="connsiteX223" fmla="*/ 2190559 w 4414571"/>
                  <a:gd name="connsiteY223" fmla="*/ 2062258 h 2472690"/>
                  <a:gd name="connsiteX224" fmla="*/ 2189226 w 4414571"/>
                  <a:gd name="connsiteY224" fmla="*/ 2067211 h 2472690"/>
                  <a:gd name="connsiteX225" fmla="*/ 2184749 w 4414571"/>
                  <a:gd name="connsiteY225" fmla="*/ 2069687 h 2472690"/>
                  <a:gd name="connsiteX226" fmla="*/ 2154936 w 4414571"/>
                  <a:gd name="connsiteY226" fmla="*/ 2071402 h 2472690"/>
                  <a:gd name="connsiteX227" fmla="*/ 28099 w 4414571"/>
                  <a:gd name="connsiteY227" fmla="*/ 2066734 h 2472690"/>
                  <a:gd name="connsiteX228" fmla="*/ 26289 w 4414571"/>
                  <a:gd name="connsiteY228" fmla="*/ 2066544 h 2472690"/>
                  <a:gd name="connsiteX229" fmla="*/ 22288 w 4414571"/>
                  <a:gd name="connsiteY229" fmla="*/ 2063401 h 2472690"/>
                  <a:gd name="connsiteX230" fmla="*/ 21622 w 4414571"/>
                  <a:gd name="connsiteY230" fmla="*/ 2058257 h 2472690"/>
                  <a:gd name="connsiteX231" fmla="*/ 35528 w 4414571"/>
                  <a:gd name="connsiteY231" fmla="*/ 2015204 h 2472690"/>
                  <a:gd name="connsiteX232" fmla="*/ 44101 w 4414571"/>
                  <a:gd name="connsiteY232" fmla="*/ 2010918 h 2472690"/>
                  <a:gd name="connsiteX233" fmla="*/ 48577 w 4414571"/>
                  <a:gd name="connsiteY233" fmla="*/ 2017205 h 2472690"/>
                  <a:gd name="connsiteX234" fmla="*/ 48101 w 4414571"/>
                  <a:gd name="connsiteY234" fmla="*/ 2019490 h 2472690"/>
                  <a:gd name="connsiteX235" fmla="*/ 34671 w 4414571"/>
                  <a:gd name="connsiteY235" fmla="*/ 2061877 h 2472690"/>
                  <a:gd name="connsiteX236" fmla="*/ 28099 w 4414571"/>
                  <a:gd name="connsiteY236" fmla="*/ 2066734 h 2472690"/>
                  <a:gd name="connsiteX237" fmla="*/ 4028218 w 4414571"/>
                  <a:gd name="connsiteY237" fmla="*/ 2065782 h 2472690"/>
                  <a:gd name="connsiteX238" fmla="*/ 4021931 w 4414571"/>
                  <a:gd name="connsiteY238" fmla="*/ 2061972 h 2472690"/>
                  <a:gd name="connsiteX239" fmla="*/ 4025265 w 4414571"/>
                  <a:gd name="connsiteY239" fmla="*/ 2053018 h 2472690"/>
                  <a:gd name="connsiteX240" fmla="*/ 4065937 w 4414571"/>
                  <a:gd name="connsiteY240" fmla="*/ 2034159 h 2472690"/>
                  <a:gd name="connsiteX241" fmla="*/ 4074890 w 4414571"/>
                  <a:gd name="connsiteY241" fmla="*/ 2037302 h 2472690"/>
                  <a:gd name="connsiteX242" fmla="*/ 4075557 w 4414571"/>
                  <a:gd name="connsiteY242" fmla="*/ 2040255 h 2472690"/>
                  <a:gd name="connsiteX243" fmla="*/ 4071747 w 4414571"/>
                  <a:gd name="connsiteY243" fmla="*/ 2046351 h 2472690"/>
                  <a:gd name="connsiteX244" fmla="*/ 4030885 w 4414571"/>
                  <a:gd name="connsiteY244" fmla="*/ 2065401 h 2472690"/>
                  <a:gd name="connsiteX245" fmla="*/ 4028218 w 4414571"/>
                  <a:gd name="connsiteY245" fmla="*/ 2065782 h 2472690"/>
                  <a:gd name="connsiteX246" fmla="*/ 2095309 w 4414571"/>
                  <a:gd name="connsiteY246" fmla="*/ 2062639 h 2472690"/>
                  <a:gd name="connsiteX247" fmla="*/ 2093309 w 4414571"/>
                  <a:gd name="connsiteY247" fmla="*/ 2062163 h 2472690"/>
                  <a:gd name="connsiteX248" fmla="*/ 2051304 w 4414571"/>
                  <a:gd name="connsiteY248" fmla="*/ 2041970 h 2472690"/>
                  <a:gd name="connsiteX249" fmla="*/ 2051114 w 4414571"/>
                  <a:gd name="connsiteY249" fmla="*/ 2041779 h 2472690"/>
                  <a:gd name="connsiteX250" fmla="*/ 2048447 w 4414571"/>
                  <a:gd name="connsiteY250" fmla="*/ 2036445 h 2472690"/>
                  <a:gd name="connsiteX251" fmla="*/ 2049589 w 4414571"/>
                  <a:gd name="connsiteY251" fmla="*/ 2032635 h 2472690"/>
                  <a:gd name="connsiteX252" fmla="*/ 2059019 w 4414571"/>
                  <a:gd name="connsiteY252" fmla="*/ 2030825 h 2472690"/>
                  <a:gd name="connsiteX253" fmla="*/ 2097405 w 4414571"/>
                  <a:gd name="connsiteY253" fmla="*/ 2049494 h 2472690"/>
                  <a:gd name="connsiteX254" fmla="*/ 2101406 w 4414571"/>
                  <a:gd name="connsiteY254" fmla="*/ 2052828 h 2472690"/>
                  <a:gd name="connsiteX255" fmla="*/ 2101882 w 4414571"/>
                  <a:gd name="connsiteY255" fmla="*/ 2057972 h 2472690"/>
                  <a:gd name="connsiteX256" fmla="*/ 2095309 w 4414571"/>
                  <a:gd name="connsiteY256" fmla="*/ 2062639 h 2472690"/>
                  <a:gd name="connsiteX257" fmla="*/ 2228183 w 4414571"/>
                  <a:gd name="connsiteY257" fmla="*/ 2061781 h 2472690"/>
                  <a:gd name="connsiteX258" fmla="*/ 2221706 w 4414571"/>
                  <a:gd name="connsiteY258" fmla="*/ 2056638 h 2472690"/>
                  <a:gd name="connsiteX259" fmla="*/ 2221421 w 4414571"/>
                  <a:gd name="connsiteY259" fmla="*/ 2054828 h 2472690"/>
                  <a:gd name="connsiteX260" fmla="*/ 2226564 w 4414571"/>
                  <a:gd name="connsiteY260" fmla="*/ 2048351 h 2472690"/>
                  <a:gd name="connsiteX261" fmla="*/ 2268950 w 4414571"/>
                  <a:gd name="connsiteY261" fmla="*/ 2035778 h 2472690"/>
                  <a:gd name="connsiteX262" fmla="*/ 2277523 w 4414571"/>
                  <a:gd name="connsiteY262" fmla="*/ 2039779 h 2472690"/>
                  <a:gd name="connsiteX263" fmla="*/ 2277332 w 4414571"/>
                  <a:gd name="connsiteY263" fmla="*/ 2044922 h 2472690"/>
                  <a:gd name="connsiteX264" fmla="*/ 2273522 w 4414571"/>
                  <a:gd name="connsiteY264" fmla="*/ 2048256 h 2472690"/>
                  <a:gd name="connsiteX265" fmla="*/ 2229707 w 4414571"/>
                  <a:gd name="connsiteY265" fmla="*/ 2061496 h 2472690"/>
                  <a:gd name="connsiteX266" fmla="*/ 2229517 w 4414571"/>
                  <a:gd name="connsiteY266" fmla="*/ 2061496 h 2472690"/>
                  <a:gd name="connsiteX267" fmla="*/ 2228183 w 4414571"/>
                  <a:gd name="connsiteY267" fmla="*/ 2061781 h 2472690"/>
                  <a:gd name="connsiteX268" fmla="*/ 2312956 w 4414571"/>
                  <a:gd name="connsiteY268" fmla="*/ 2032159 h 2472690"/>
                  <a:gd name="connsiteX269" fmla="*/ 2306669 w 4414571"/>
                  <a:gd name="connsiteY269" fmla="*/ 2028158 h 2472690"/>
                  <a:gd name="connsiteX270" fmla="*/ 2306003 w 4414571"/>
                  <a:gd name="connsiteY270" fmla="*/ 2025491 h 2472690"/>
                  <a:gd name="connsiteX271" fmla="*/ 2310003 w 4414571"/>
                  <a:gd name="connsiteY271" fmla="*/ 2019205 h 2472690"/>
                  <a:gd name="connsiteX272" fmla="*/ 2350199 w 4414571"/>
                  <a:gd name="connsiteY272" fmla="*/ 2000155 h 2472690"/>
                  <a:gd name="connsiteX273" fmla="*/ 2359152 w 4414571"/>
                  <a:gd name="connsiteY273" fmla="*/ 2003107 h 2472690"/>
                  <a:gd name="connsiteX274" fmla="*/ 2356199 w 4414571"/>
                  <a:gd name="connsiteY274" fmla="*/ 2012061 h 2472690"/>
                  <a:gd name="connsiteX275" fmla="*/ 2315528 w 4414571"/>
                  <a:gd name="connsiteY275" fmla="*/ 2031587 h 2472690"/>
                  <a:gd name="connsiteX276" fmla="*/ 2312956 w 4414571"/>
                  <a:gd name="connsiteY276" fmla="*/ 2032159 h 2472690"/>
                  <a:gd name="connsiteX277" fmla="*/ 4109275 w 4414571"/>
                  <a:gd name="connsiteY277" fmla="*/ 2027206 h 2472690"/>
                  <a:gd name="connsiteX278" fmla="*/ 4103179 w 4414571"/>
                  <a:gd name="connsiteY278" fmla="*/ 2023396 h 2472690"/>
                  <a:gd name="connsiteX279" fmla="*/ 4102894 w 4414571"/>
                  <a:gd name="connsiteY279" fmla="*/ 2018252 h 2472690"/>
                  <a:gd name="connsiteX280" fmla="*/ 4106227 w 4414571"/>
                  <a:gd name="connsiteY280" fmla="*/ 2014442 h 2472690"/>
                  <a:gd name="connsiteX281" fmla="*/ 4145947 w 4414571"/>
                  <a:gd name="connsiteY281" fmla="*/ 1994059 h 2472690"/>
                  <a:gd name="connsiteX282" fmla="*/ 4145947 w 4414571"/>
                  <a:gd name="connsiteY282" fmla="*/ 1993868 h 2472690"/>
                  <a:gd name="connsiteX283" fmla="*/ 4155186 w 4414571"/>
                  <a:gd name="connsiteY283" fmla="*/ 1996821 h 2472690"/>
                  <a:gd name="connsiteX284" fmla="*/ 4155853 w 4414571"/>
                  <a:gd name="connsiteY284" fmla="*/ 1999964 h 2472690"/>
                  <a:gd name="connsiteX285" fmla="*/ 4152233 w 4414571"/>
                  <a:gd name="connsiteY285" fmla="*/ 2005774 h 2472690"/>
                  <a:gd name="connsiteX286" fmla="*/ 4112324 w 4414571"/>
                  <a:gd name="connsiteY286" fmla="*/ 2026444 h 2472690"/>
                  <a:gd name="connsiteX287" fmla="*/ 4109275 w 4414571"/>
                  <a:gd name="connsiteY287" fmla="*/ 2027206 h 2472690"/>
                  <a:gd name="connsiteX288" fmla="*/ 2022062 w 4414571"/>
                  <a:gd name="connsiteY288" fmla="*/ 2012823 h 2472690"/>
                  <a:gd name="connsiteX289" fmla="*/ 2016919 w 4414571"/>
                  <a:gd name="connsiteY289" fmla="*/ 2010347 h 2472690"/>
                  <a:gd name="connsiteX290" fmla="*/ 1992439 w 4414571"/>
                  <a:gd name="connsiteY290" fmla="*/ 1970818 h 2472690"/>
                  <a:gd name="connsiteX291" fmla="*/ 1991963 w 4414571"/>
                  <a:gd name="connsiteY291" fmla="*/ 1967865 h 2472690"/>
                  <a:gd name="connsiteX292" fmla="*/ 1995773 w 4414571"/>
                  <a:gd name="connsiteY292" fmla="*/ 1961769 h 2472690"/>
                  <a:gd name="connsiteX293" fmla="*/ 2004727 w 4414571"/>
                  <a:gd name="connsiteY293" fmla="*/ 1965103 h 2472690"/>
                  <a:gd name="connsiteX294" fmla="*/ 2027396 w 4414571"/>
                  <a:gd name="connsiteY294" fmla="*/ 2001679 h 2472690"/>
                  <a:gd name="connsiteX295" fmla="*/ 2026253 w 4414571"/>
                  <a:gd name="connsiteY295" fmla="*/ 2011108 h 2472690"/>
                  <a:gd name="connsiteX296" fmla="*/ 2022062 w 4414571"/>
                  <a:gd name="connsiteY296" fmla="*/ 2012823 h 2472690"/>
                  <a:gd name="connsiteX297" fmla="*/ 1120902 w 4414571"/>
                  <a:gd name="connsiteY297" fmla="*/ 2001393 h 2472690"/>
                  <a:gd name="connsiteX298" fmla="*/ 1116806 w 4414571"/>
                  <a:gd name="connsiteY298" fmla="*/ 2000059 h 2472690"/>
                  <a:gd name="connsiteX299" fmla="*/ 1114139 w 4414571"/>
                  <a:gd name="connsiteY299" fmla="*/ 1994916 h 2472690"/>
                  <a:gd name="connsiteX300" fmla="*/ 1115282 w 4414571"/>
                  <a:gd name="connsiteY300" fmla="*/ 1990915 h 2472690"/>
                  <a:gd name="connsiteX301" fmla="*/ 1141095 w 4414571"/>
                  <a:gd name="connsiteY301" fmla="*/ 1954149 h 2472690"/>
                  <a:gd name="connsiteX302" fmla="*/ 1150334 w 4414571"/>
                  <a:gd name="connsiteY302" fmla="*/ 1952339 h 2472690"/>
                  <a:gd name="connsiteX303" fmla="*/ 1152144 w 4414571"/>
                  <a:gd name="connsiteY303" fmla="*/ 1961769 h 2472690"/>
                  <a:gd name="connsiteX304" fmla="*/ 1126331 w 4414571"/>
                  <a:gd name="connsiteY304" fmla="*/ 1998821 h 2472690"/>
                  <a:gd name="connsiteX305" fmla="*/ 1120902 w 4414571"/>
                  <a:gd name="connsiteY305" fmla="*/ 2001393 h 2472690"/>
                  <a:gd name="connsiteX306" fmla="*/ 2392680 w 4414571"/>
                  <a:gd name="connsiteY306" fmla="*/ 1991297 h 2472690"/>
                  <a:gd name="connsiteX307" fmla="*/ 2386870 w 4414571"/>
                  <a:gd name="connsiteY307" fmla="*/ 1987963 h 2472690"/>
                  <a:gd name="connsiteX308" fmla="*/ 2386013 w 4414571"/>
                  <a:gd name="connsiteY308" fmla="*/ 1984629 h 2472690"/>
                  <a:gd name="connsiteX309" fmla="*/ 2389632 w 4414571"/>
                  <a:gd name="connsiteY309" fmla="*/ 1978819 h 2472690"/>
                  <a:gd name="connsiteX310" fmla="*/ 2428875 w 4414571"/>
                  <a:gd name="connsiteY310" fmla="*/ 1956816 h 2472690"/>
                  <a:gd name="connsiteX311" fmla="*/ 2437829 w 4414571"/>
                  <a:gd name="connsiteY311" fmla="*/ 1959483 h 2472690"/>
                  <a:gd name="connsiteX312" fmla="*/ 2435162 w 4414571"/>
                  <a:gd name="connsiteY312" fmla="*/ 1968722 h 2472690"/>
                  <a:gd name="connsiteX313" fmla="*/ 2422779 w 4414571"/>
                  <a:gd name="connsiteY313" fmla="*/ 1975675 h 2472690"/>
                  <a:gd name="connsiteX314" fmla="*/ 2396014 w 4414571"/>
                  <a:gd name="connsiteY314" fmla="*/ 1990439 h 2472690"/>
                  <a:gd name="connsiteX315" fmla="*/ 2395823 w 4414571"/>
                  <a:gd name="connsiteY315" fmla="*/ 1990439 h 2472690"/>
                  <a:gd name="connsiteX316" fmla="*/ 2392680 w 4414571"/>
                  <a:gd name="connsiteY316" fmla="*/ 1991297 h 2472690"/>
                  <a:gd name="connsiteX317" fmla="*/ 4188714 w 4414571"/>
                  <a:gd name="connsiteY317" fmla="*/ 1985010 h 2472690"/>
                  <a:gd name="connsiteX318" fmla="*/ 4182904 w 4414571"/>
                  <a:gd name="connsiteY318" fmla="*/ 1981676 h 2472690"/>
                  <a:gd name="connsiteX319" fmla="*/ 4182237 w 4414571"/>
                  <a:gd name="connsiteY319" fmla="*/ 1976533 h 2472690"/>
                  <a:gd name="connsiteX320" fmla="*/ 4185571 w 4414571"/>
                  <a:gd name="connsiteY320" fmla="*/ 1972532 h 2472690"/>
                  <a:gd name="connsiteX321" fmla="*/ 4224433 w 4414571"/>
                  <a:gd name="connsiteY321" fmla="*/ 1950339 h 2472690"/>
                  <a:gd name="connsiteX322" fmla="*/ 4224623 w 4414571"/>
                  <a:gd name="connsiteY322" fmla="*/ 1950148 h 2472690"/>
                  <a:gd name="connsiteX323" fmla="*/ 4233577 w 4414571"/>
                  <a:gd name="connsiteY323" fmla="*/ 1952625 h 2472690"/>
                  <a:gd name="connsiteX324" fmla="*/ 4234434 w 4414571"/>
                  <a:gd name="connsiteY324" fmla="*/ 1956245 h 2472690"/>
                  <a:gd name="connsiteX325" fmla="*/ 4231101 w 4414571"/>
                  <a:gd name="connsiteY325" fmla="*/ 1961864 h 2472690"/>
                  <a:gd name="connsiteX326" fmla="*/ 4192048 w 4414571"/>
                  <a:gd name="connsiteY326" fmla="*/ 1984534 h 2472690"/>
                  <a:gd name="connsiteX327" fmla="*/ 4188714 w 4414571"/>
                  <a:gd name="connsiteY327" fmla="*/ 1985010 h 2472690"/>
                  <a:gd name="connsiteX328" fmla="*/ 57721 w 4414571"/>
                  <a:gd name="connsiteY328" fmla="*/ 1982057 h 2472690"/>
                  <a:gd name="connsiteX329" fmla="*/ 55245 w 4414571"/>
                  <a:gd name="connsiteY329" fmla="*/ 1981390 h 2472690"/>
                  <a:gd name="connsiteX330" fmla="*/ 51625 w 4414571"/>
                  <a:gd name="connsiteY330" fmla="*/ 1977771 h 2472690"/>
                  <a:gd name="connsiteX331" fmla="*/ 51435 w 4414571"/>
                  <a:gd name="connsiteY331" fmla="*/ 1972628 h 2472690"/>
                  <a:gd name="connsiteX332" fmla="*/ 69342 w 4414571"/>
                  <a:gd name="connsiteY332" fmla="*/ 1931289 h 2472690"/>
                  <a:gd name="connsiteX333" fmla="*/ 69342 w 4414571"/>
                  <a:gd name="connsiteY333" fmla="*/ 1931098 h 2472690"/>
                  <a:gd name="connsiteX334" fmla="*/ 78296 w 4414571"/>
                  <a:gd name="connsiteY334" fmla="*/ 1927955 h 2472690"/>
                  <a:gd name="connsiteX335" fmla="*/ 82105 w 4414571"/>
                  <a:gd name="connsiteY335" fmla="*/ 1934242 h 2472690"/>
                  <a:gd name="connsiteX336" fmla="*/ 81439 w 4414571"/>
                  <a:gd name="connsiteY336" fmla="*/ 1936718 h 2472690"/>
                  <a:gd name="connsiteX337" fmla="*/ 63913 w 4414571"/>
                  <a:gd name="connsiteY337" fmla="*/ 1977771 h 2472690"/>
                  <a:gd name="connsiteX338" fmla="*/ 57721 w 4414571"/>
                  <a:gd name="connsiteY338" fmla="*/ 1982057 h 2472690"/>
                  <a:gd name="connsiteX339" fmla="*/ 2471261 w 4414571"/>
                  <a:gd name="connsiteY339" fmla="*/ 1947767 h 2472690"/>
                  <a:gd name="connsiteX340" fmla="*/ 2465451 w 4414571"/>
                  <a:gd name="connsiteY340" fmla="*/ 1944148 h 2472690"/>
                  <a:gd name="connsiteX341" fmla="*/ 2464594 w 4414571"/>
                  <a:gd name="connsiteY341" fmla="*/ 1941005 h 2472690"/>
                  <a:gd name="connsiteX342" fmla="*/ 2468213 w 4414571"/>
                  <a:gd name="connsiteY342" fmla="*/ 1934908 h 2472690"/>
                  <a:gd name="connsiteX343" fmla="*/ 2507456 w 4414571"/>
                  <a:gd name="connsiteY343" fmla="*/ 1913382 h 2472690"/>
                  <a:gd name="connsiteX344" fmla="*/ 2516696 w 4414571"/>
                  <a:gd name="connsiteY344" fmla="*/ 1916049 h 2472690"/>
                  <a:gd name="connsiteX345" fmla="*/ 2517172 w 4414571"/>
                  <a:gd name="connsiteY345" fmla="*/ 1921192 h 2472690"/>
                  <a:gd name="connsiteX346" fmla="*/ 2514029 w 4414571"/>
                  <a:gd name="connsiteY346" fmla="*/ 1925193 h 2472690"/>
                  <a:gd name="connsiteX347" fmla="*/ 2474500 w 4414571"/>
                  <a:gd name="connsiteY347" fmla="*/ 1946720 h 2472690"/>
                  <a:gd name="connsiteX348" fmla="*/ 2471261 w 4414571"/>
                  <a:gd name="connsiteY348" fmla="*/ 1947767 h 2472690"/>
                  <a:gd name="connsiteX349" fmla="*/ 4266153 w 4414571"/>
                  <a:gd name="connsiteY349" fmla="*/ 1939004 h 2472690"/>
                  <a:gd name="connsiteX350" fmla="*/ 4260342 w 4414571"/>
                  <a:gd name="connsiteY350" fmla="*/ 1935861 h 2472690"/>
                  <a:gd name="connsiteX351" fmla="*/ 4259485 w 4414571"/>
                  <a:gd name="connsiteY351" fmla="*/ 1930908 h 2472690"/>
                  <a:gd name="connsiteX352" fmla="*/ 4262438 w 4414571"/>
                  <a:gd name="connsiteY352" fmla="*/ 1926622 h 2472690"/>
                  <a:gd name="connsiteX353" fmla="*/ 4299490 w 4414571"/>
                  <a:gd name="connsiteY353" fmla="*/ 1901666 h 2472690"/>
                  <a:gd name="connsiteX354" fmla="*/ 4308920 w 4414571"/>
                  <a:gd name="connsiteY354" fmla="*/ 1903190 h 2472690"/>
                  <a:gd name="connsiteX355" fmla="*/ 4310063 w 4414571"/>
                  <a:gd name="connsiteY355" fmla="*/ 1907000 h 2472690"/>
                  <a:gd name="connsiteX356" fmla="*/ 4307395 w 4414571"/>
                  <a:gd name="connsiteY356" fmla="*/ 1912430 h 2472690"/>
                  <a:gd name="connsiteX357" fmla="*/ 4269867 w 4414571"/>
                  <a:gd name="connsiteY357" fmla="*/ 1938052 h 2472690"/>
                  <a:gd name="connsiteX358" fmla="*/ 4266153 w 4414571"/>
                  <a:gd name="connsiteY358" fmla="*/ 1939004 h 2472690"/>
                  <a:gd name="connsiteX359" fmla="*/ 1984343 w 4414571"/>
                  <a:gd name="connsiteY359" fmla="*/ 1932432 h 2472690"/>
                  <a:gd name="connsiteX360" fmla="*/ 1977581 w 4414571"/>
                  <a:gd name="connsiteY360" fmla="*/ 1927098 h 2472690"/>
                  <a:gd name="connsiteX361" fmla="*/ 1971484 w 4414571"/>
                  <a:gd name="connsiteY361" fmla="*/ 1881568 h 2472690"/>
                  <a:gd name="connsiteX362" fmla="*/ 1971484 w 4414571"/>
                  <a:gd name="connsiteY362" fmla="*/ 1881092 h 2472690"/>
                  <a:gd name="connsiteX363" fmla="*/ 1971484 w 4414571"/>
                  <a:gd name="connsiteY363" fmla="*/ 1881092 h 2472690"/>
                  <a:gd name="connsiteX364" fmla="*/ 1977962 w 4414571"/>
                  <a:gd name="connsiteY364" fmla="*/ 1874330 h 2472690"/>
                  <a:gd name="connsiteX365" fmla="*/ 1978152 w 4414571"/>
                  <a:gd name="connsiteY365" fmla="*/ 1874330 h 2472690"/>
                  <a:gd name="connsiteX366" fmla="*/ 1984915 w 4414571"/>
                  <a:gd name="connsiteY366" fmla="*/ 1880806 h 2472690"/>
                  <a:gd name="connsiteX367" fmla="*/ 1990725 w 4414571"/>
                  <a:gd name="connsiteY367" fmla="*/ 1924145 h 2472690"/>
                  <a:gd name="connsiteX368" fmla="*/ 1989868 w 4414571"/>
                  <a:gd name="connsiteY368" fmla="*/ 1929098 h 2472690"/>
                  <a:gd name="connsiteX369" fmla="*/ 1985581 w 4414571"/>
                  <a:gd name="connsiteY369" fmla="*/ 1932241 h 2472690"/>
                  <a:gd name="connsiteX370" fmla="*/ 1984343 w 4414571"/>
                  <a:gd name="connsiteY370" fmla="*/ 1932432 h 2472690"/>
                  <a:gd name="connsiteX371" fmla="*/ 1171670 w 4414571"/>
                  <a:gd name="connsiteY371" fmla="*/ 1927289 h 2472690"/>
                  <a:gd name="connsiteX372" fmla="*/ 1167860 w 4414571"/>
                  <a:gd name="connsiteY372" fmla="*/ 1926146 h 2472690"/>
                  <a:gd name="connsiteX373" fmla="*/ 1164907 w 4414571"/>
                  <a:gd name="connsiteY373" fmla="*/ 1920526 h 2472690"/>
                  <a:gd name="connsiteX374" fmla="*/ 1166050 w 4414571"/>
                  <a:gd name="connsiteY374" fmla="*/ 1916906 h 2472690"/>
                  <a:gd name="connsiteX375" fmla="*/ 1190339 w 4414571"/>
                  <a:gd name="connsiteY375" fmla="*/ 1879187 h 2472690"/>
                  <a:gd name="connsiteX376" fmla="*/ 1199579 w 4414571"/>
                  <a:gd name="connsiteY376" fmla="*/ 1876901 h 2472690"/>
                  <a:gd name="connsiteX377" fmla="*/ 1202531 w 4414571"/>
                  <a:gd name="connsiteY377" fmla="*/ 1881188 h 2472690"/>
                  <a:gd name="connsiteX378" fmla="*/ 1201864 w 4414571"/>
                  <a:gd name="connsiteY378" fmla="*/ 1886331 h 2472690"/>
                  <a:gd name="connsiteX379" fmla="*/ 1177385 w 4414571"/>
                  <a:gd name="connsiteY379" fmla="*/ 1924050 h 2472690"/>
                  <a:gd name="connsiteX380" fmla="*/ 1171670 w 4414571"/>
                  <a:gd name="connsiteY380" fmla="*/ 1927289 h 2472690"/>
                  <a:gd name="connsiteX381" fmla="*/ 2550224 w 4414571"/>
                  <a:gd name="connsiteY381" fmla="*/ 1904905 h 2472690"/>
                  <a:gd name="connsiteX382" fmla="*/ 2544128 w 4414571"/>
                  <a:gd name="connsiteY382" fmla="*/ 1901285 h 2472690"/>
                  <a:gd name="connsiteX383" fmla="*/ 2543270 w 4414571"/>
                  <a:gd name="connsiteY383" fmla="*/ 1897951 h 2472690"/>
                  <a:gd name="connsiteX384" fmla="*/ 2546890 w 4414571"/>
                  <a:gd name="connsiteY384" fmla="*/ 1892141 h 2472690"/>
                  <a:gd name="connsiteX385" fmla="*/ 2586609 w 4414571"/>
                  <a:gd name="connsiteY385" fmla="*/ 1871091 h 2472690"/>
                  <a:gd name="connsiteX386" fmla="*/ 2595848 w 4414571"/>
                  <a:gd name="connsiteY386" fmla="*/ 1874044 h 2472690"/>
                  <a:gd name="connsiteX387" fmla="*/ 2596324 w 4414571"/>
                  <a:gd name="connsiteY387" fmla="*/ 1878997 h 2472690"/>
                  <a:gd name="connsiteX388" fmla="*/ 2592991 w 4414571"/>
                  <a:gd name="connsiteY388" fmla="*/ 1882997 h 2472690"/>
                  <a:gd name="connsiteX389" fmla="*/ 2584704 w 4414571"/>
                  <a:gd name="connsiteY389" fmla="*/ 1887474 h 2472690"/>
                  <a:gd name="connsiteX390" fmla="*/ 2553462 w 4414571"/>
                  <a:gd name="connsiteY390" fmla="*/ 1904048 h 2472690"/>
                  <a:gd name="connsiteX391" fmla="*/ 2550224 w 4414571"/>
                  <a:gd name="connsiteY391" fmla="*/ 1904905 h 2472690"/>
                  <a:gd name="connsiteX392" fmla="*/ 94774 w 4414571"/>
                  <a:gd name="connsiteY392" fmla="*/ 1900142 h 2472690"/>
                  <a:gd name="connsiteX393" fmla="*/ 91821 w 4414571"/>
                  <a:gd name="connsiteY393" fmla="*/ 1899475 h 2472690"/>
                  <a:gd name="connsiteX394" fmla="*/ 88678 w 4414571"/>
                  <a:gd name="connsiteY394" fmla="*/ 1890522 h 2472690"/>
                  <a:gd name="connsiteX395" fmla="*/ 109061 w 4414571"/>
                  <a:gd name="connsiteY395" fmla="*/ 1850326 h 2472690"/>
                  <a:gd name="connsiteX396" fmla="*/ 118300 w 4414571"/>
                  <a:gd name="connsiteY396" fmla="*/ 1847374 h 2472690"/>
                  <a:gd name="connsiteX397" fmla="*/ 121920 w 4414571"/>
                  <a:gd name="connsiteY397" fmla="*/ 1853470 h 2472690"/>
                  <a:gd name="connsiteX398" fmla="*/ 121063 w 4414571"/>
                  <a:gd name="connsiteY398" fmla="*/ 1856613 h 2472690"/>
                  <a:gd name="connsiteX399" fmla="*/ 100870 w 4414571"/>
                  <a:gd name="connsiteY399" fmla="*/ 1896332 h 2472690"/>
                  <a:gd name="connsiteX400" fmla="*/ 94774 w 4414571"/>
                  <a:gd name="connsiteY400" fmla="*/ 1900142 h 2472690"/>
                  <a:gd name="connsiteX401" fmla="*/ 4338638 w 4414571"/>
                  <a:gd name="connsiteY401" fmla="*/ 1886045 h 2472690"/>
                  <a:gd name="connsiteX402" fmla="*/ 4333685 w 4414571"/>
                  <a:gd name="connsiteY402" fmla="*/ 1883759 h 2472690"/>
                  <a:gd name="connsiteX403" fmla="*/ 4334161 w 4414571"/>
                  <a:gd name="connsiteY403" fmla="*/ 1874330 h 2472690"/>
                  <a:gd name="connsiteX404" fmla="*/ 4353878 w 4414571"/>
                  <a:gd name="connsiteY404" fmla="*/ 1854803 h 2472690"/>
                  <a:gd name="connsiteX405" fmla="*/ 4363784 w 4414571"/>
                  <a:gd name="connsiteY405" fmla="*/ 1842421 h 2472690"/>
                  <a:gd name="connsiteX406" fmla="*/ 4373214 w 4414571"/>
                  <a:gd name="connsiteY406" fmla="*/ 1841087 h 2472690"/>
                  <a:gd name="connsiteX407" fmla="*/ 4375880 w 4414571"/>
                  <a:gd name="connsiteY407" fmla="*/ 1846516 h 2472690"/>
                  <a:gd name="connsiteX408" fmla="*/ 4374547 w 4414571"/>
                  <a:gd name="connsiteY408" fmla="*/ 1850517 h 2472690"/>
                  <a:gd name="connsiteX409" fmla="*/ 4364260 w 4414571"/>
                  <a:gd name="connsiteY409" fmla="*/ 1863566 h 2472690"/>
                  <a:gd name="connsiteX410" fmla="*/ 4343114 w 4414571"/>
                  <a:gd name="connsiteY410" fmla="*/ 1884426 h 2472690"/>
                  <a:gd name="connsiteX411" fmla="*/ 4338638 w 4414571"/>
                  <a:gd name="connsiteY411" fmla="*/ 1886045 h 2472690"/>
                  <a:gd name="connsiteX412" fmla="*/ 2629472 w 4414571"/>
                  <a:gd name="connsiteY412" fmla="*/ 1862899 h 2472690"/>
                  <a:gd name="connsiteX413" fmla="*/ 2623661 w 4414571"/>
                  <a:gd name="connsiteY413" fmla="*/ 1859280 h 2472690"/>
                  <a:gd name="connsiteX414" fmla="*/ 2622804 w 4414571"/>
                  <a:gd name="connsiteY414" fmla="*/ 1856327 h 2472690"/>
                  <a:gd name="connsiteX415" fmla="*/ 2626614 w 4414571"/>
                  <a:gd name="connsiteY415" fmla="*/ 1850231 h 2472690"/>
                  <a:gd name="connsiteX416" fmla="*/ 2666524 w 4414571"/>
                  <a:gd name="connsiteY416" fmla="*/ 1829562 h 2472690"/>
                  <a:gd name="connsiteX417" fmla="*/ 2675477 w 4414571"/>
                  <a:gd name="connsiteY417" fmla="*/ 1832705 h 2472690"/>
                  <a:gd name="connsiteX418" fmla="*/ 2672524 w 4414571"/>
                  <a:gd name="connsiteY418" fmla="*/ 1841659 h 2472690"/>
                  <a:gd name="connsiteX419" fmla="*/ 2632520 w 4414571"/>
                  <a:gd name="connsiteY419" fmla="*/ 1862042 h 2472690"/>
                  <a:gd name="connsiteX420" fmla="*/ 2632329 w 4414571"/>
                  <a:gd name="connsiteY420" fmla="*/ 1862042 h 2472690"/>
                  <a:gd name="connsiteX421" fmla="*/ 2629472 w 4414571"/>
                  <a:gd name="connsiteY421" fmla="*/ 1862899 h 2472690"/>
                  <a:gd name="connsiteX422" fmla="*/ 1219486 w 4414571"/>
                  <a:gd name="connsiteY422" fmla="*/ 1851184 h 2472690"/>
                  <a:gd name="connsiteX423" fmla="*/ 1216152 w 4414571"/>
                  <a:gd name="connsiteY423" fmla="*/ 1850326 h 2472690"/>
                  <a:gd name="connsiteX424" fmla="*/ 1212818 w 4414571"/>
                  <a:gd name="connsiteY424" fmla="*/ 1844516 h 2472690"/>
                  <a:gd name="connsiteX425" fmla="*/ 1213961 w 4414571"/>
                  <a:gd name="connsiteY425" fmla="*/ 1841182 h 2472690"/>
                  <a:gd name="connsiteX426" fmla="*/ 1236821 w 4414571"/>
                  <a:gd name="connsiteY426" fmla="*/ 1802606 h 2472690"/>
                  <a:gd name="connsiteX427" fmla="*/ 1245965 w 4414571"/>
                  <a:gd name="connsiteY427" fmla="*/ 1800320 h 2472690"/>
                  <a:gd name="connsiteX428" fmla="*/ 1248251 w 4414571"/>
                  <a:gd name="connsiteY428" fmla="*/ 1809559 h 2472690"/>
                  <a:gd name="connsiteX429" fmla="*/ 1225391 w 4414571"/>
                  <a:gd name="connsiteY429" fmla="*/ 1848136 h 2472690"/>
                  <a:gd name="connsiteX430" fmla="*/ 1225201 w 4414571"/>
                  <a:gd name="connsiteY430" fmla="*/ 1848326 h 2472690"/>
                  <a:gd name="connsiteX431" fmla="*/ 1219486 w 4414571"/>
                  <a:gd name="connsiteY431" fmla="*/ 1851184 h 2472690"/>
                  <a:gd name="connsiteX432" fmla="*/ 1980819 w 4414571"/>
                  <a:gd name="connsiteY432" fmla="*/ 1843183 h 2472690"/>
                  <a:gd name="connsiteX433" fmla="*/ 1979676 w 4414571"/>
                  <a:gd name="connsiteY433" fmla="*/ 1843183 h 2472690"/>
                  <a:gd name="connsiteX434" fmla="*/ 1974056 w 4414571"/>
                  <a:gd name="connsiteY434" fmla="*/ 1835372 h 2472690"/>
                  <a:gd name="connsiteX435" fmla="*/ 1985105 w 4414571"/>
                  <a:gd name="connsiteY435" fmla="*/ 1796320 h 2472690"/>
                  <a:gd name="connsiteX436" fmla="*/ 1985296 w 4414571"/>
                  <a:gd name="connsiteY436" fmla="*/ 1795463 h 2472690"/>
                  <a:gd name="connsiteX437" fmla="*/ 1987487 w 4414571"/>
                  <a:gd name="connsiteY437" fmla="*/ 1790986 h 2472690"/>
                  <a:gd name="connsiteX438" fmla="*/ 1996249 w 4414571"/>
                  <a:gd name="connsiteY438" fmla="*/ 1787652 h 2472690"/>
                  <a:gd name="connsiteX439" fmla="*/ 2000250 w 4414571"/>
                  <a:gd name="connsiteY439" fmla="*/ 1793748 h 2472690"/>
                  <a:gd name="connsiteX440" fmla="*/ 1999583 w 4414571"/>
                  <a:gd name="connsiteY440" fmla="*/ 1796701 h 2472690"/>
                  <a:gd name="connsiteX441" fmla="*/ 1997583 w 4414571"/>
                  <a:gd name="connsiteY441" fmla="*/ 1801178 h 2472690"/>
                  <a:gd name="connsiteX442" fmla="*/ 1997107 w 4414571"/>
                  <a:gd name="connsiteY442" fmla="*/ 1801844 h 2472690"/>
                  <a:gd name="connsiteX443" fmla="*/ 1987201 w 4414571"/>
                  <a:gd name="connsiteY443" fmla="*/ 1837754 h 2472690"/>
                  <a:gd name="connsiteX444" fmla="*/ 1980819 w 4414571"/>
                  <a:gd name="connsiteY444" fmla="*/ 1843183 h 2472690"/>
                  <a:gd name="connsiteX445" fmla="*/ 2709577 w 4414571"/>
                  <a:gd name="connsiteY445" fmla="*/ 1822228 h 2472690"/>
                  <a:gd name="connsiteX446" fmla="*/ 2703481 w 4414571"/>
                  <a:gd name="connsiteY446" fmla="*/ 1818608 h 2472690"/>
                  <a:gd name="connsiteX447" fmla="*/ 2702814 w 4414571"/>
                  <a:gd name="connsiteY447" fmla="*/ 1815656 h 2472690"/>
                  <a:gd name="connsiteX448" fmla="*/ 2706624 w 4414571"/>
                  <a:gd name="connsiteY448" fmla="*/ 1809369 h 2472690"/>
                  <a:gd name="connsiteX449" fmla="*/ 2747010 w 4414571"/>
                  <a:gd name="connsiteY449" fmla="*/ 1789652 h 2472690"/>
                  <a:gd name="connsiteX450" fmla="*/ 2755964 w 4414571"/>
                  <a:gd name="connsiteY450" fmla="*/ 1792796 h 2472690"/>
                  <a:gd name="connsiteX451" fmla="*/ 2752820 w 4414571"/>
                  <a:gd name="connsiteY451" fmla="*/ 1801749 h 2472690"/>
                  <a:gd name="connsiteX452" fmla="*/ 2712434 w 4414571"/>
                  <a:gd name="connsiteY452" fmla="*/ 1821466 h 2472690"/>
                  <a:gd name="connsiteX453" fmla="*/ 2709577 w 4414571"/>
                  <a:gd name="connsiteY453" fmla="*/ 1822228 h 2472690"/>
                  <a:gd name="connsiteX454" fmla="*/ 136684 w 4414571"/>
                  <a:gd name="connsiteY454" fmla="*/ 1820704 h 2472690"/>
                  <a:gd name="connsiteX455" fmla="*/ 133350 w 4414571"/>
                  <a:gd name="connsiteY455" fmla="*/ 1819847 h 2472690"/>
                  <a:gd name="connsiteX456" fmla="*/ 130207 w 4414571"/>
                  <a:gd name="connsiteY456" fmla="*/ 1815846 h 2472690"/>
                  <a:gd name="connsiteX457" fmla="*/ 130683 w 4414571"/>
                  <a:gd name="connsiteY457" fmla="*/ 1810703 h 2472690"/>
                  <a:gd name="connsiteX458" fmla="*/ 153162 w 4414571"/>
                  <a:gd name="connsiteY458" fmla="*/ 1771840 h 2472690"/>
                  <a:gd name="connsiteX459" fmla="*/ 153162 w 4414571"/>
                  <a:gd name="connsiteY459" fmla="*/ 1771840 h 2472690"/>
                  <a:gd name="connsiteX460" fmla="*/ 162401 w 4414571"/>
                  <a:gd name="connsiteY460" fmla="*/ 1769364 h 2472690"/>
                  <a:gd name="connsiteX461" fmla="*/ 165735 w 4414571"/>
                  <a:gd name="connsiteY461" fmla="*/ 1774984 h 2472690"/>
                  <a:gd name="connsiteX462" fmla="*/ 164878 w 4414571"/>
                  <a:gd name="connsiteY462" fmla="*/ 1778603 h 2472690"/>
                  <a:gd name="connsiteX463" fmla="*/ 142684 w 4414571"/>
                  <a:gd name="connsiteY463" fmla="*/ 1817465 h 2472690"/>
                  <a:gd name="connsiteX464" fmla="*/ 136684 w 4414571"/>
                  <a:gd name="connsiteY464" fmla="*/ 1820704 h 2472690"/>
                  <a:gd name="connsiteX465" fmla="*/ 4391787 w 4414571"/>
                  <a:gd name="connsiteY465" fmla="*/ 1814608 h 2472690"/>
                  <a:gd name="connsiteX466" fmla="*/ 4389120 w 4414571"/>
                  <a:gd name="connsiteY466" fmla="*/ 1813941 h 2472690"/>
                  <a:gd name="connsiteX467" fmla="*/ 4385501 w 4414571"/>
                  <a:gd name="connsiteY467" fmla="*/ 1810131 h 2472690"/>
                  <a:gd name="connsiteX468" fmla="*/ 4385787 w 4414571"/>
                  <a:gd name="connsiteY468" fmla="*/ 1805178 h 2472690"/>
                  <a:gd name="connsiteX469" fmla="*/ 4398836 w 4414571"/>
                  <a:gd name="connsiteY469" fmla="*/ 1763839 h 2472690"/>
                  <a:gd name="connsiteX470" fmla="*/ 4406646 w 4414571"/>
                  <a:gd name="connsiteY470" fmla="*/ 1758410 h 2472690"/>
                  <a:gd name="connsiteX471" fmla="*/ 4412076 w 4414571"/>
                  <a:gd name="connsiteY471" fmla="*/ 1764887 h 2472690"/>
                  <a:gd name="connsiteX472" fmla="*/ 4412076 w 4414571"/>
                  <a:gd name="connsiteY472" fmla="*/ 1766221 h 2472690"/>
                  <a:gd name="connsiteX473" fmla="*/ 4397978 w 4414571"/>
                  <a:gd name="connsiteY473" fmla="*/ 1810417 h 2472690"/>
                  <a:gd name="connsiteX474" fmla="*/ 4391787 w 4414571"/>
                  <a:gd name="connsiteY474" fmla="*/ 1814608 h 2472690"/>
                  <a:gd name="connsiteX475" fmla="*/ 2790349 w 4414571"/>
                  <a:gd name="connsiteY475" fmla="*/ 1783175 h 2472690"/>
                  <a:gd name="connsiteX476" fmla="*/ 2784253 w 4414571"/>
                  <a:gd name="connsiteY476" fmla="*/ 1779365 h 2472690"/>
                  <a:gd name="connsiteX477" fmla="*/ 2783586 w 4414571"/>
                  <a:gd name="connsiteY477" fmla="*/ 1776413 h 2472690"/>
                  <a:gd name="connsiteX478" fmla="*/ 2787587 w 4414571"/>
                  <a:gd name="connsiteY478" fmla="*/ 1770316 h 2472690"/>
                  <a:gd name="connsiteX479" fmla="*/ 2828163 w 4414571"/>
                  <a:gd name="connsiteY479" fmla="*/ 1751457 h 2472690"/>
                  <a:gd name="connsiteX480" fmla="*/ 2837116 w 4414571"/>
                  <a:gd name="connsiteY480" fmla="*/ 1754791 h 2472690"/>
                  <a:gd name="connsiteX481" fmla="*/ 2837307 w 4414571"/>
                  <a:gd name="connsiteY481" fmla="*/ 1759934 h 2472690"/>
                  <a:gd name="connsiteX482" fmla="*/ 2833688 w 4414571"/>
                  <a:gd name="connsiteY482" fmla="*/ 1763554 h 2472690"/>
                  <a:gd name="connsiteX483" fmla="*/ 2793111 w 4414571"/>
                  <a:gd name="connsiteY483" fmla="*/ 1782413 h 2472690"/>
                  <a:gd name="connsiteX484" fmla="*/ 2792921 w 4414571"/>
                  <a:gd name="connsiteY484" fmla="*/ 1782604 h 2472690"/>
                  <a:gd name="connsiteX485" fmla="*/ 2790349 w 4414571"/>
                  <a:gd name="connsiteY485" fmla="*/ 1783175 h 2472690"/>
                  <a:gd name="connsiteX486" fmla="*/ 1264825 w 4414571"/>
                  <a:gd name="connsiteY486" fmla="*/ 1773746 h 2472690"/>
                  <a:gd name="connsiteX487" fmla="*/ 1261491 w 4414571"/>
                  <a:gd name="connsiteY487" fmla="*/ 1772888 h 2472690"/>
                  <a:gd name="connsiteX488" fmla="*/ 1258157 w 4414571"/>
                  <a:gd name="connsiteY488" fmla="*/ 1766792 h 2472690"/>
                  <a:gd name="connsiteX489" fmla="*/ 1259014 w 4414571"/>
                  <a:gd name="connsiteY489" fmla="*/ 1763839 h 2472690"/>
                  <a:gd name="connsiteX490" fmla="*/ 1259014 w 4414571"/>
                  <a:gd name="connsiteY490" fmla="*/ 1763649 h 2472690"/>
                  <a:gd name="connsiteX491" fmla="*/ 1259491 w 4414571"/>
                  <a:gd name="connsiteY491" fmla="*/ 1762982 h 2472690"/>
                  <a:gd name="connsiteX492" fmla="*/ 1280541 w 4414571"/>
                  <a:gd name="connsiteY492" fmla="*/ 1724597 h 2472690"/>
                  <a:gd name="connsiteX493" fmla="*/ 1289780 w 4414571"/>
                  <a:gd name="connsiteY493" fmla="*/ 1721930 h 2472690"/>
                  <a:gd name="connsiteX494" fmla="*/ 1292923 w 4414571"/>
                  <a:gd name="connsiteY494" fmla="*/ 1725930 h 2472690"/>
                  <a:gd name="connsiteX495" fmla="*/ 1292447 w 4414571"/>
                  <a:gd name="connsiteY495" fmla="*/ 1731073 h 2472690"/>
                  <a:gd name="connsiteX496" fmla="*/ 1270635 w 4414571"/>
                  <a:gd name="connsiteY496" fmla="*/ 1770126 h 2472690"/>
                  <a:gd name="connsiteX497" fmla="*/ 1264825 w 4414571"/>
                  <a:gd name="connsiteY497" fmla="*/ 1773746 h 2472690"/>
                  <a:gd name="connsiteX498" fmla="*/ 2013775 w 4414571"/>
                  <a:gd name="connsiteY498" fmla="*/ 1760125 h 2472690"/>
                  <a:gd name="connsiteX499" fmla="*/ 2010442 w 4414571"/>
                  <a:gd name="connsiteY499" fmla="*/ 1759267 h 2472690"/>
                  <a:gd name="connsiteX500" fmla="*/ 2007298 w 4414571"/>
                  <a:gd name="connsiteY500" fmla="*/ 1755457 h 2472690"/>
                  <a:gd name="connsiteX501" fmla="*/ 2007775 w 4414571"/>
                  <a:gd name="connsiteY501" fmla="*/ 1750314 h 2472690"/>
                  <a:gd name="connsiteX502" fmla="*/ 2029968 w 4414571"/>
                  <a:gd name="connsiteY502" fmla="*/ 1711071 h 2472690"/>
                  <a:gd name="connsiteX503" fmla="*/ 2039207 w 4414571"/>
                  <a:gd name="connsiteY503" fmla="*/ 1708595 h 2472690"/>
                  <a:gd name="connsiteX504" fmla="*/ 2042541 w 4414571"/>
                  <a:gd name="connsiteY504" fmla="*/ 1714214 h 2472690"/>
                  <a:gd name="connsiteX505" fmla="*/ 2041684 w 4414571"/>
                  <a:gd name="connsiteY505" fmla="*/ 1717834 h 2472690"/>
                  <a:gd name="connsiteX506" fmla="*/ 2019681 w 4414571"/>
                  <a:gd name="connsiteY506" fmla="*/ 1756696 h 2472690"/>
                  <a:gd name="connsiteX507" fmla="*/ 2013775 w 4414571"/>
                  <a:gd name="connsiteY507" fmla="*/ 1760125 h 2472690"/>
                  <a:gd name="connsiteX508" fmla="*/ 2872073 w 4414571"/>
                  <a:gd name="connsiteY508" fmla="*/ 1745932 h 2472690"/>
                  <a:gd name="connsiteX509" fmla="*/ 2865787 w 4414571"/>
                  <a:gd name="connsiteY509" fmla="*/ 1741932 h 2472690"/>
                  <a:gd name="connsiteX510" fmla="*/ 2865311 w 4414571"/>
                  <a:gd name="connsiteY510" fmla="*/ 1739456 h 2472690"/>
                  <a:gd name="connsiteX511" fmla="*/ 2869311 w 4414571"/>
                  <a:gd name="connsiteY511" fmla="*/ 1733169 h 2472690"/>
                  <a:gd name="connsiteX512" fmla="*/ 2910364 w 4414571"/>
                  <a:gd name="connsiteY512" fmla="*/ 1714976 h 2472690"/>
                  <a:gd name="connsiteX513" fmla="*/ 2919317 w 4414571"/>
                  <a:gd name="connsiteY513" fmla="*/ 1718596 h 2472690"/>
                  <a:gd name="connsiteX514" fmla="*/ 2919317 w 4414571"/>
                  <a:gd name="connsiteY514" fmla="*/ 1723739 h 2472690"/>
                  <a:gd name="connsiteX515" fmla="*/ 2915698 w 4414571"/>
                  <a:gd name="connsiteY515" fmla="*/ 1727549 h 2472690"/>
                  <a:gd name="connsiteX516" fmla="*/ 2874645 w 4414571"/>
                  <a:gd name="connsiteY516" fmla="*/ 1745266 h 2472690"/>
                  <a:gd name="connsiteX517" fmla="*/ 2872073 w 4414571"/>
                  <a:gd name="connsiteY517" fmla="*/ 1745932 h 2472690"/>
                  <a:gd name="connsiteX518" fmla="*/ 182309 w 4414571"/>
                  <a:gd name="connsiteY518" fmla="*/ 1743265 h 2472690"/>
                  <a:gd name="connsiteX519" fmla="*/ 178689 w 4414571"/>
                  <a:gd name="connsiteY519" fmla="*/ 1742408 h 2472690"/>
                  <a:gd name="connsiteX520" fmla="*/ 176498 w 4414571"/>
                  <a:gd name="connsiteY520" fmla="*/ 1733169 h 2472690"/>
                  <a:gd name="connsiteX521" fmla="*/ 200311 w 4414571"/>
                  <a:gd name="connsiteY521" fmla="*/ 1694974 h 2472690"/>
                  <a:gd name="connsiteX522" fmla="*/ 200501 w 4414571"/>
                  <a:gd name="connsiteY522" fmla="*/ 1694783 h 2472690"/>
                  <a:gd name="connsiteX523" fmla="*/ 209740 w 4414571"/>
                  <a:gd name="connsiteY523" fmla="*/ 1692783 h 2472690"/>
                  <a:gd name="connsiteX524" fmla="*/ 212884 w 4414571"/>
                  <a:gd name="connsiteY524" fmla="*/ 1698879 h 2472690"/>
                  <a:gd name="connsiteX525" fmla="*/ 211741 w 4414571"/>
                  <a:gd name="connsiteY525" fmla="*/ 1702213 h 2472690"/>
                  <a:gd name="connsiteX526" fmla="*/ 187928 w 4414571"/>
                  <a:gd name="connsiteY526" fmla="*/ 1740122 h 2472690"/>
                  <a:gd name="connsiteX527" fmla="*/ 182309 w 4414571"/>
                  <a:gd name="connsiteY527" fmla="*/ 1743265 h 2472690"/>
                  <a:gd name="connsiteX528" fmla="*/ 4407789 w 4414571"/>
                  <a:gd name="connsiteY528" fmla="*/ 1727359 h 2472690"/>
                  <a:gd name="connsiteX529" fmla="*/ 4401026 w 4414571"/>
                  <a:gd name="connsiteY529" fmla="*/ 1721072 h 2472690"/>
                  <a:gd name="connsiteX530" fmla="*/ 4391406 w 4414571"/>
                  <a:gd name="connsiteY530" fmla="*/ 1679543 h 2472690"/>
                  <a:gd name="connsiteX531" fmla="*/ 4390930 w 4414571"/>
                  <a:gd name="connsiteY531" fmla="*/ 1676876 h 2472690"/>
                  <a:gd name="connsiteX532" fmla="*/ 4395216 w 4414571"/>
                  <a:gd name="connsiteY532" fmla="*/ 1670780 h 2472690"/>
                  <a:gd name="connsiteX533" fmla="*/ 4403979 w 4414571"/>
                  <a:gd name="connsiteY533" fmla="*/ 1674400 h 2472690"/>
                  <a:gd name="connsiteX534" fmla="*/ 4414552 w 4414571"/>
                  <a:gd name="connsiteY534" fmla="*/ 1719929 h 2472690"/>
                  <a:gd name="connsiteX535" fmla="*/ 4408456 w 4414571"/>
                  <a:gd name="connsiteY535" fmla="*/ 1727359 h 2472690"/>
                  <a:gd name="connsiteX536" fmla="*/ 4407789 w 4414571"/>
                  <a:gd name="connsiteY536" fmla="*/ 1727359 h 2472690"/>
                  <a:gd name="connsiteX537" fmla="*/ 2954655 w 4414571"/>
                  <a:gd name="connsiteY537" fmla="*/ 1710690 h 2472690"/>
                  <a:gd name="connsiteX538" fmla="*/ 2948368 w 4414571"/>
                  <a:gd name="connsiteY538" fmla="*/ 1706404 h 2472690"/>
                  <a:gd name="connsiteX539" fmla="*/ 2947892 w 4414571"/>
                  <a:gd name="connsiteY539" fmla="*/ 1703737 h 2472690"/>
                  <a:gd name="connsiteX540" fmla="*/ 2951988 w 4414571"/>
                  <a:gd name="connsiteY540" fmla="*/ 1697641 h 2472690"/>
                  <a:gd name="connsiteX541" fmla="*/ 2993708 w 4414571"/>
                  <a:gd name="connsiteY541" fmla="*/ 1680781 h 2472690"/>
                  <a:gd name="connsiteX542" fmla="*/ 3002470 w 4414571"/>
                  <a:gd name="connsiteY542" fmla="*/ 1684591 h 2472690"/>
                  <a:gd name="connsiteX543" fmla="*/ 2998661 w 4414571"/>
                  <a:gd name="connsiteY543" fmla="*/ 1693355 h 2472690"/>
                  <a:gd name="connsiteX544" fmla="*/ 2957132 w 4414571"/>
                  <a:gd name="connsiteY544" fmla="*/ 1709928 h 2472690"/>
                  <a:gd name="connsiteX545" fmla="*/ 2954655 w 4414571"/>
                  <a:gd name="connsiteY545" fmla="*/ 1710690 h 2472690"/>
                  <a:gd name="connsiteX546" fmla="*/ 1307687 w 4414571"/>
                  <a:gd name="connsiteY546" fmla="*/ 1694974 h 2472690"/>
                  <a:gd name="connsiteX547" fmla="*/ 1304544 w 4414571"/>
                  <a:gd name="connsiteY547" fmla="*/ 1694116 h 2472690"/>
                  <a:gd name="connsiteX548" fmla="*/ 1300924 w 4414571"/>
                  <a:gd name="connsiteY548" fmla="*/ 1688306 h 2472690"/>
                  <a:gd name="connsiteX549" fmla="*/ 1301591 w 4414571"/>
                  <a:gd name="connsiteY549" fmla="*/ 1685354 h 2472690"/>
                  <a:gd name="connsiteX550" fmla="*/ 1301591 w 4414571"/>
                  <a:gd name="connsiteY550" fmla="*/ 1685163 h 2472690"/>
                  <a:gd name="connsiteX551" fmla="*/ 1302067 w 4414571"/>
                  <a:gd name="connsiteY551" fmla="*/ 1684687 h 2472690"/>
                  <a:gd name="connsiteX552" fmla="*/ 1322261 w 4414571"/>
                  <a:gd name="connsiteY552" fmla="*/ 1645444 h 2472690"/>
                  <a:gd name="connsiteX553" fmla="*/ 1331214 w 4414571"/>
                  <a:gd name="connsiteY553" fmla="*/ 1642491 h 2472690"/>
                  <a:gd name="connsiteX554" fmla="*/ 1334357 w 4414571"/>
                  <a:gd name="connsiteY554" fmla="*/ 1651445 h 2472690"/>
                  <a:gd name="connsiteX555" fmla="*/ 1313498 w 4414571"/>
                  <a:gd name="connsiteY555" fmla="*/ 1691354 h 2472690"/>
                  <a:gd name="connsiteX556" fmla="*/ 1307687 w 4414571"/>
                  <a:gd name="connsiteY556" fmla="*/ 1694974 h 2472690"/>
                  <a:gd name="connsiteX557" fmla="*/ 2059114 w 4414571"/>
                  <a:gd name="connsiteY557" fmla="*/ 1682401 h 2472690"/>
                  <a:gd name="connsiteX558" fmla="*/ 2055495 w 4414571"/>
                  <a:gd name="connsiteY558" fmla="*/ 1681543 h 2472690"/>
                  <a:gd name="connsiteX559" fmla="*/ 2053304 w 4414571"/>
                  <a:gd name="connsiteY559" fmla="*/ 1672114 h 2472690"/>
                  <a:gd name="connsiteX560" fmla="*/ 2077307 w 4414571"/>
                  <a:gd name="connsiteY560" fmla="*/ 1633918 h 2472690"/>
                  <a:gd name="connsiteX561" fmla="*/ 2077593 w 4414571"/>
                  <a:gd name="connsiteY561" fmla="*/ 1633728 h 2472690"/>
                  <a:gd name="connsiteX562" fmla="*/ 2086737 w 4414571"/>
                  <a:gd name="connsiteY562" fmla="*/ 1631918 h 2472690"/>
                  <a:gd name="connsiteX563" fmla="*/ 2089690 w 4414571"/>
                  <a:gd name="connsiteY563" fmla="*/ 1637729 h 2472690"/>
                  <a:gd name="connsiteX564" fmla="*/ 2088832 w 4414571"/>
                  <a:gd name="connsiteY564" fmla="*/ 1641062 h 2472690"/>
                  <a:gd name="connsiteX565" fmla="*/ 2088832 w 4414571"/>
                  <a:gd name="connsiteY565" fmla="*/ 1641253 h 2472690"/>
                  <a:gd name="connsiteX566" fmla="*/ 2088356 w 4414571"/>
                  <a:gd name="connsiteY566" fmla="*/ 1641729 h 2472690"/>
                  <a:gd name="connsiteX567" fmla="*/ 2064830 w 4414571"/>
                  <a:gd name="connsiteY567" fmla="*/ 1679257 h 2472690"/>
                  <a:gd name="connsiteX568" fmla="*/ 2059114 w 4414571"/>
                  <a:gd name="connsiteY568" fmla="*/ 1682401 h 2472690"/>
                  <a:gd name="connsiteX569" fmla="*/ 3038189 w 4414571"/>
                  <a:gd name="connsiteY569" fmla="*/ 1677924 h 2472690"/>
                  <a:gd name="connsiteX570" fmla="*/ 3031903 w 4414571"/>
                  <a:gd name="connsiteY570" fmla="*/ 1673447 h 2472690"/>
                  <a:gd name="connsiteX571" fmla="*/ 3031427 w 4414571"/>
                  <a:gd name="connsiteY571" fmla="*/ 1671161 h 2472690"/>
                  <a:gd name="connsiteX572" fmla="*/ 3035713 w 4414571"/>
                  <a:gd name="connsiteY572" fmla="*/ 1664684 h 2472690"/>
                  <a:gd name="connsiteX573" fmla="*/ 3077909 w 4414571"/>
                  <a:gd name="connsiteY573" fmla="*/ 1649444 h 2472690"/>
                  <a:gd name="connsiteX574" fmla="*/ 3086672 w 4414571"/>
                  <a:gd name="connsiteY574" fmla="*/ 1653445 h 2472690"/>
                  <a:gd name="connsiteX575" fmla="*/ 3086386 w 4414571"/>
                  <a:gd name="connsiteY575" fmla="*/ 1658588 h 2472690"/>
                  <a:gd name="connsiteX576" fmla="*/ 3082576 w 4414571"/>
                  <a:gd name="connsiteY576" fmla="*/ 1661922 h 2472690"/>
                  <a:gd name="connsiteX577" fmla="*/ 3040380 w 4414571"/>
                  <a:gd name="connsiteY577" fmla="*/ 1677448 h 2472690"/>
                  <a:gd name="connsiteX578" fmla="*/ 3038189 w 4414571"/>
                  <a:gd name="connsiteY578" fmla="*/ 1677924 h 2472690"/>
                  <a:gd name="connsiteX579" fmla="*/ 230505 w 4414571"/>
                  <a:gd name="connsiteY579" fmla="*/ 1667637 h 2472690"/>
                  <a:gd name="connsiteX580" fmla="*/ 226695 w 4414571"/>
                  <a:gd name="connsiteY580" fmla="*/ 1666494 h 2472690"/>
                  <a:gd name="connsiteX581" fmla="*/ 224885 w 4414571"/>
                  <a:gd name="connsiteY581" fmla="*/ 1657064 h 2472690"/>
                  <a:gd name="connsiteX582" fmla="*/ 249746 w 4414571"/>
                  <a:gd name="connsiteY582" fmla="*/ 1619822 h 2472690"/>
                  <a:gd name="connsiteX583" fmla="*/ 259175 w 4414571"/>
                  <a:gd name="connsiteY583" fmla="*/ 1618012 h 2472690"/>
                  <a:gd name="connsiteX584" fmla="*/ 262128 w 4414571"/>
                  <a:gd name="connsiteY584" fmla="*/ 1623631 h 2472690"/>
                  <a:gd name="connsiteX585" fmla="*/ 260985 w 4414571"/>
                  <a:gd name="connsiteY585" fmla="*/ 1627441 h 2472690"/>
                  <a:gd name="connsiteX586" fmla="*/ 236125 w 4414571"/>
                  <a:gd name="connsiteY586" fmla="*/ 1664494 h 2472690"/>
                  <a:gd name="connsiteX587" fmla="*/ 230505 w 4414571"/>
                  <a:gd name="connsiteY587" fmla="*/ 1667637 h 2472690"/>
                  <a:gd name="connsiteX588" fmla="*/ 3122581 w 4414571"/>
                  <a:gd name="connsiteY588" fmla="*/ 1647634 h 2472690"/>
                  <a:gd name="connsiteX589" fmla="*/ 3116294 w 4414571"/>
                  <a:gd name="connsiteY589" fmla="*/ 1643158 h 2472690"/>
                  <a:gd name="connsiteX590" fmla="*/ 3115818 w 4414571"/>
                  <a:gd name="connsiteY590" fmla="*/ 1641157 h 2472690"/>
                  <a:gd name="connsiteX591" fmla="*/ 3120295 w 4414571"/>
                  <a:gd name="connsiteY591" fmla="*/ 1634681 h 2472690"/>
                  <a:gd name="connsiteX592" fmla="*/ 3163157 w 4414571"/>
                  <a:gd name="connsiteY592" fmla="*/ 1620488 h 2472690"/>
                  <a:gd name="connsiteX593" fmla="*/ 3171444 w 4414571"/>
                  <a:gd name="connsiteY593" fmla="*/ 1624774 h 2472690"/>
                  <a:gd name="connsiteX594" fmla="*/ 3170968 w 4414571"/>
                  <a:gd name="connsiteY594" fmla="*/ 1629918 h 2472690"/>
                  <a:gd name="connsiteX595" fmla="*/ 3167158 w 4414571"/>
                  <a:gd name="connsiteY595" fmla="*/ 1633252 h 2472690"/>
                  <a:gd name="connsiteX596" fmla="*/ 3124676 w 4414571"/>
                  <a:gd name="connsiteY596" fmla="*/ 1647349 h 2472690"/>
                  <a:gd name="connsiteX597" fmla="*/ 3124486 w 4414571"/>
                  <a:gd name="connsiteY597" fmla="*/ 1647349 h 2472690"/>
                  <a:gd name="connsiteX598" fmla="*/ 3122581 w 4414571"/>
                  <a:gd name="connsiteY598" fmla="*/ 1647634 h 2472690"/>
                  <a:gd name="connsiteX599" fmla="*/ 4375213 w 4414571"/>
                  <a:gd name="connsiteY599" fmla="*/ 1644967 h 2472690"/>
                  <a:gd name="connsiteX600" fmla="*/ 4370070 w 4414571"/>
                  <a:gd name="connsiteY600" fmla="*/ 1642491 h 2472690"/>
                  <a:gd name="connsiteX601" fmla="*/ 4339114 w 4414571"/>
                  <a:gd name="connsiteY601" fmla="*/ 1612392 h 2472690"/>
                  <a:gd name="connsiteX602" fmla="*/ 4336637 w 4414571"/>
                  <a:gd name="connsiteY602" fmla="*/ 1606963 h 2472690"/>
                  <a:gd name="connsiteX603" fmla="*/ 4337780 w 4414571"/>
                  <a:gd name="connsiteY603" fmla="*/ 1602962 h 2472690"/>
                  <a:gd name="connsiteX604" fmla="*/ 4347210 w 4414571"/>
                  <a:gd name="connsiteY604" fmla="*/ 1601629 h 2472690"/>
                  <a:gd name="connsiteX605" fmla="*/ 4380643 w 4414571"/>
                  <a:gd name="connsiteY605" fmla="*/ 1633918 h 2472690"/>
                  <a:gd name="connsiteX606" fmla="*/ 4381976 w 4414571"/>
                  <a:gd name="connsiteY606" fmla="*/ 1638872 h 2472690"/>
                  <a:gd name="connsiteX607" fmla="*/ 4379500 w 4414571"/>
                  <a:gd name="connsiteY607" fmla="*/ 1643348 h 2472690"/>
                  <a:gd name="connsiteX608" fmla="*/ 4375213 w 4414571"/>
                  <a:gd name="connsiteY608" fmla="*/ 1644967 h 2472690"/>
                  <a:gd name="connsiteX609" fmla="*/ 3207829 w 4414571"/>
                  <a:gd name="connsiteY609" fmla="*/ 1620012 h 2472690"/>
                  <a:gd name="connsiteX610" fmla="*/ 3201543 w 4414571"/>
                  <a:gd name="connsiteY610" fmla="*/ 1615345 h 2472690"/>
                  <a:gd name="connsiteX611" fmla="*/ 3201067 w 4414571"/>
                  <a:gd name="connsiteY611" fmla="*/ 1613345 h 2472690"/>
                  <a:gd name="connsiteX612" fmla="*/ 3205734 w 4414571"/>
                  <a:gd name="connsiteY612" fmla="*/ 1607058 h 2472690"/>
                  <a:gd name="connsiteX613" fmla="*/ 3205925 w 4414571"/>
                  <a:gd name="connsiteY613" fmla="*/ 1607058 h 2472690"/>
                  <a:gd name="connsiteX614" fmla="*/ 3206401 w 4414571"/>
                  <a:gd name="connsiteY614" fmla="*/ 1606867 h 2472690"/>
                  <a:gd name="connsiteX615" fmla="*/ 3249073 w 4414571"/>
                  <a:gd name="connsiteY615" fmla="*/ 1594295 h 2472690"/>
                  <a:gd name="connsiteX616" fmla="*/ 3257359 w 4414571"/>
                  <a:gd name="connsiteY616" fmla="*/ 1598771 h 2472690"/>
                  <a:gd name="connsiteX617" fmla="*/ 3252692 w 4414571"/>
                  <a:gd name="connsiteY617" fmla="*/ 1607058 h 2472690"/>
                  <a:gd name="connsiteX618" fmla="*/ 3209830 w 4414571"/>
                  <a:gd name="connsiteY618" fmla="*/ 1619822 h 2472690"/>
                  <a:gd name="connsiteX619" fmla="*/ 3209639 w 4414571"/>
                  <a:gd name="connsiteY619" fmla="*/ 1619822 h 2472690"/>
                  <a:gd name="connsiteX620" fmla="*/ 3207829 w 4414571"/>
                  <a:gd name="connsiteY620" fmla="*/ 1620012 h 2472690"/>
                  <a:gd name="connsiteX621" fmla="*/ 1348549 w 4414571"/>
                  <a:gd name="connsiteY621" fmla="*/ 1614868 h 2472690"/>
                  <a:gd name="connsiteX622" fmla="*/ 1345406 w 4414571"/>
                  <a:gd name="connsiteY622" fmla="*/ 1614202 h 2472690"/>
                  <a:gd name="connsiteX623" fmla="*/ 1341787 w 4414571"/>
                  <a:gd name="connsiteY623" fmla="*/ 1608106 h 2472690"/>
                  <a:gd name="connsiteX624" fmla="*/ 1342454 w 4414571"/>
                  <a:gd name="connsiteY624" fmla="*/ 1605153 h 2472690"/>
                  <a:gd name="connsiteX625" fmla="*/ 1361980 w 4414571"/>
                  <a:gd name="connsiteY625" fmla="*/ 1564767 h 2472690"/>
                  <a:gd name="connsiteX626" fmla="*/ 1370933 w 4414571"/>
                  <a:gd name="connsiteY626" fmla="*/ 1561624 h 2472690"/>
                  <a:gd name="connsiteX627" fmla="*/ 1374077 w 4414571"/>
                  <a:gd name="connsiteY627" fmla="*/ 1570577 h 2472690"/>
                  <a:gd name="connsiteX628" fmla="*/ 1354360 w 4414571"/>
                  <a:gd name="connsiteY628" fmla="*/ 1610963 h 2472690"/>
                  <a:gd name="connsiteX629" fmla="*/ 1348549 w 4414571"/>
                  <a:gd name="connsiteY629" fmla="*/ 1614868 h 2472690"/>
                  <a:gd name="connsiteX630" fmla="*/ 2107406 w 4414571"/>
                  <a:gd name="connsiteY630" fmla="*/ 1606582 h 2472690"/>
                  <a:gd name="connsiteX631" fmla="*/ 2103596 w 4414571"/>
                  <a:gd name="connsiteY631" fmla="*/ 1605439 h 2472690"/>
                  <a:gd name="connsiteX632" fmla="*/ 2101787 w 4414571"/>
                  <a:gd name="connsiteY632" fmla="*/ 1596199 h 2472690"/>
                  <a:gd name="connsiteX633" fmla="*/ 2126456 w 4414571"/>
                  <a:gd name="connsiteY633" fmla="*/ 1558481 h 2472690"/>
                  <a:gd name="connsiteX634" fmla="*/ 2135696 w 4414571"/>
                  <a:gd name="connsiteY634" fmla="*/ 1556671 h 2472690"/>
                  <a:gd name="connsiteX635" fmla="*/ 2138839 w 4414571"/>
                  <a:gd name="connsiteY635" fmla="*/ 1562100 h 2472690"/>
                  <a:gd name="connsiteX636" fmla="*/ 2137696 w 4414571"/>
                  <a:gd name="connsiteY636" fmla="*/ 1565910 h 2472690"/>
                  <a:gd name="connsiteX637" fmla="*/ 2113026 w 4414571"/>
                  <a:gd name="connsiteY637" fmla="*/ 1603439 h 2472690"/>
                  <a:gd name="connsiteX638" fmla="*/ 2107406 w 4414571"/>
                  <a:gd name="connsiteY638" fmla="*/ 1606582 h 2472690"/>
                  <a:gd name="connsiteX639" fmla="*/ 3294316 w 4414571"/>
                  <a:gd name="connsiteY639" fmla="*/ 1595342 h 2472690"/>
                  <a:gd name="connsiteX640" fmla="*/ 3287554 w 4414571"/>
                  <a:gd name="connsiteY640" fmla="*/ 1590389 h 2472690"/>
                  <a:gd name="connsiteX641" fmla="*/ 3287554 w 4414571"/>
                  <a:gd name="connsiteY641" fmla="*/ 1588580 h 2472690"/>
                  <a:gd name="connsiteX642" fmla="*/ 3292507 w 4414571"/>
                  <a:gd name="connsiteY642" fmla="*/ 1582103 h 2472690"/>
                  <a:gd name="connsiteX643" fmla="*/ 3336036 w 4414571"/>
                  <a:gd name="connsiteY643" fmla="*/ 1570673 h 2472690"/>
                  <a:gd name="connsiteX644" fmla="*/ 3344132 w 4414571"/>
                  <a:gd name="connsiteY644" fmla="*/ 1575625 h 2472690"/>
                  <a:gd name="connsiteX645" fmla="*/ 3343466 w 4414571"/>
                  <a:gd name="connsiteY645" fmla="*/ 1580579 h 2472690"/>
                  <a:gd name="connsiteX646" fmla="*/ 3339179 w 4414571"/>
                  <a:gd name="connsiteY646" fmla="*/ 1583722 h 2472690"/>
                  <a:gd name="connsiteX647" fmla="*/ 3295841 w 4414571"/>
                  <a:gd name="connsiteY647" fmla="*/ 1595152 h 2472690"/>
                  <a:gd name="connsiteX648" fmla="*/ 3294316 w 4414571"/>
                  <a:gd name="connsiteY648" fmla="*/ 1595342 h 2472690"/>
                  <a:gd name="connsiteX649" fmla="*/ 281083 w 4414571"/>
                  <a:gd name="connsiteY649" fmla="*/ 1593342 h 2472690"/>
                  <a:gd name="connsiteX650" fmla="*/ 277273 w 4414571"/>
                  <a:gd name="connsiteY650" fmla="*/ 1592199 h 2472690"/>
                  <a:gd name="connsiteX651" fmla="*/ 274320 w 4414571"/>
                  <a:gd name="connsiteY651" fmla="*/ 1587722 h 2472690"/>
                  <a:gd name="connsiteX652" fmla="*/ 275463 w 4414571"/>
                  <a:gd name="connsiteY652" fmla="*/ 1582769 h 2472690"/>
                  <a:gd name="connsiteX653" fmla="*/ 301466 w 4414571"/>
                  <a:gd name="connsiteY653" fmla="*/ 1546003 h 2472690"/>
                  <a:gd name="connsiteX654" fmla="*/ 310896 w 4414571"/>
                  <a:gd name="connsiteY654" fmla="*/ 1544479 h 2472690"/>
                  <a:gd name="connsiteX655" fmla="*/ 313563 w 4414571"/>
                  <a:gd name="connsiteY655" fmla="*/ 1549813 h 2472690"/>
                  <a:gd name="connsiteX656" fmla="*/ 312420 w 4414571"/>
                  <a:gd name="connsiteY656" fmla="*/ 1553813 h 2472690"/>
                  <a:gd name="connsiteX657" fmla="*/ 286417 w 4414571"/>
                  <a:gd name="connsiteY657" fmla="*/ 1590389 h 2472690"/>
                  <a:gd name="connsiteX658" fmla="*/ 281083 w 4414571"/>
                  <a:gd name="connsiteY658" fmla="*/ 1593342 h 2472690"/>
                  <a:gd name="connsiteX659" fmla="*/ 4305396 w 4414571"/>
                  <a:gd name="connsiteY659" fmla="*/ 1589723 h 2472690"/>
                  <a:gd name="connsiteX660" fmla="*/ 4302061 w 4414571"/>
                  <a:gd name="connsiteY660" fmla="*/ 1588865 h 2472690"/>
                  <a:gd name="connsiteX661" fmla="*/ 4262533 w 4414571"/>
                  <a:gd name="connsiteY661" fmla="*/ 1568482 h 2472690"/>
                  <a:gd name="connsiteX662" fmla="*/ 4258723 w 4414571"/>
                  <a:gd name="connsiteY662" fmla="*/ 1562386 h 2472690"/>
                  <a:gd name="connsiteX663" fmla="*/ 4259390 w 4414571"/>
                  <a:gd name="connsiteY663" fmla="*/ 1559433 h 2472690"/>
                  <a:gd name="connsiteX664" fmla="*/ 4268343 w 4414571"/>
                  <a:gd name="connsiteY664" fmla="*/ 1556290 h 2472690"/>
                  <a:gd name="connsiteX665" fmla="*/ 4308538 w 4414571"/>
                  <a:gd name="connsiteY665" fmla="*/ 1577149 h 2472690"/>
                  <a:gd name="connsiteX666" fmla="*/ 4311206 w 4414571"/>
                  <a:gd name="connsiteY666" fmla="*/ 1586389 h 2472690"/>
                  <a:gd name="connsiteX667" fmla="*/ 4305396 w 4414571"/>
                  <a:gd name="connsiteY667" fmla="*/ 1589723 h 2472690"/>
                  <a:gd name="connsiteX668" fmla="*/ 3381089 w 4414571"/>
                  <a:gd name="connsiteY668" fmla="*/ 1573339 h 2472690"/>
                  <a:gd name="connsiteX669" fmla="*/ 3374612 w 4414571"/>
                  <a:gd name="connsiteY669" fmla="*/ 1567910 h 2472690"/>
                  <a:gd name="connsiteX670" fmla="*/ 3374327 w 4414571"/>
                  <a:gd name="connsiteY670" fmla="*/ 1566386 h 2472690"/>
                  <a:gd name="connsiteX671" fmla="*/ 3379470 w 4414571"/>
                  <a:gd name="connsiteY671" fmla="*/ 1559909 h 2472690"/>
                  <a:gd name="connsiteX672" fmla="*/ 3423475 w 4414571"/>
                  <a:gd name="connsiteY672" fmla="*/ 1550003 h 2472690"/>
                  <a:gd name="connsiteX673" fmla="*/ 3431572 w 4414571"/>
                  <a:gd name="connsiteY673" fmla="*/ 1555147 h 2472690"/>
                  <a:gd name="connsiteX674" fmla="*/ 3430715 w 4414571"/>
                  <a:gd name="connsiteY674" fmla="*/ 1560290 h 2472690"/>
                  <a:gd name="connsiteX675" fmla="*/ 3426428 w 4414571"/>
                  <a:gd name="connsiteY675" fmla="*/ 1563243 h 2472690"/>
                  <a:gd name="connsiteX676" fmla="*/ 3382613 w 4414571"/>
                  <a:gd name="connsiteY676" fmla="*/ 1573149 h 2472690"/>
                  <a:gd name="connsiteX677" fmla="*/ 3381089 w 4414571"/>
                  <a:gd name="connsiteY677" fmla="*/ 1573339 h 2472690"/>
                  <a:gd name="connsiteX678" fmla="*/ 3468910 w 4414571"/>
                  <a:gd name="connsiteY678" fmla="*/ 1554099 h 2472690"/>
                  <a:gd name="connsiteX679" fmla="*/ 3462433 w 4414571"/>
                  <a:gd name="connsiteY679" fmla="*/ 1548765 h 2472690"/>
                  <a:gd name="connsiteX680" fmla="*/ 3462242 w 4414571"/>
                  <a:gd name="connsiteY680" fmla="*/ 1547431 h 2472690"/>
                  <a:gd name="connsiteX681" fmla="*/ 3467672 w 4414571"/>
                  <a:gd name="connsiteY681" fmla="*/ 1540955 h 2472690"/>
                  <a:gd name="connsiteX682" fmla="*/ 3511868 w 4414571"/>
                  <a:gd name="connsiteY682" fmla="*/ 1532382 h 2472690"/>
                  <a:gd name="connsiteX683" fmla="*/ 3519773 w 4414571"/>
                  <a:gd name="connsiteY683" fmla="*/ 1538002 h 2472690"/>
                  <a:gd name="connsiteX684" fmla="*/ 3518916 w 4414571"/>
                  <a:gd name="connsiteY684" fmla="*/ 1542955 h 2472690"/>
                  <a:gd name="connsiteX685" fmla="*/ 3514439 w 4414571"/>
                  <a:gd name="connsiteY685" fmla="*/ 1545907 h 2472690"/>
                  <a:gd name="connsiteX686" fmla="*/ 3470434 w 4414571"/>
                  <a:gd name="connsiteY686" fmla="*/ 1554194 h 2472690"/>
                  <a:gd name="connsiteX687" fmla="*/ 3470244 w 4414571"/>
                  <a:gd name="connsiteY687" fmla="*/ 1554194 h 2472690"/>
                  <a:gd name="connsiteX688" fmla="*/ 3468910 w 4414571"/>
                  <a:gd name="connsiteY688" fmla="*/ 1554099 h 2472690"/>
                  <a:gd name="connsiteX689" fmla="*/ 4224433 w 4414571"/>
                  <a:gd name="connsiteY689" fmla="*/ 1550670 h 2472690"/>
                  <a:gd name="connsiteX690" fmla="*/ 4221956 w 4414571"/>
                  <a:gd name="connsiteY690" fmla="*/ 1550194 h 2472690"/>
                  <a:gd name="connsiteX691" fmla="*/ 4213003 w 4414571"/>
                  <a:gd name="connsiteY691" fmla="*/ 1546574 h 2472690"/>
                  <a:gd name="connsiteX692" fmla="*/ 4211193 w 4414571"/>
                  <a:gd name="connsiteY692" fmla="*/ 1545717 h 2472690"/>
                  <a:gd name="connsiteX693" fmla="*/ 4180428 w 4414571"/>
                  <a:gd name="connsiteY693" fmla="*/ 1534954 h 2472690"/>
                  <a:gd name="connsiteX694" fmla="*/ 4180428 w 4414571"/>
                  <a:gd name="connsiteY694" fmla="*/ 1534954 h 2472690"/>
                  <a:gd name="connsiteX695" fmla="*/ 4175760 w 4414571"/>
                  <a:gd name="connsiteY695" fmla="*/ 1528477 h 2472690"/>
                  <a:gd name="connsiteX696" fmla="*/ 4175950 w 4414571"/>
                  <a:gd name="connsiteY696" fmla="*/ 1526667 h 2472690"/>
                  <a:gd name="connsiteX697" fmla="*/ 4184237 w 4414571"/>
                  <a:gd name="connsiteY697" fmla="*/ 1522000 h 2472690"/>
                  <a:gd name="connsiteX698" fmla="*/ 4184428 w 4414571"/>
                  <a:gd name="connsiteY698" fmla="*/ 1522000 h 2472690"/>
                  <a:gd name="connsiteX699" fmla="*/ 4184713 w 4414571"/>
                  <a:gd name="connsiteY699" fmla="*/ 1522190 h 2472690"/>
                  <a:gd name="connsiteX700" fmla="*/ 4216336 w 4414571"/>
                  <a:gd name="connsiteY700" fmla="*/ 1533430 h 2472690"/>
                  <a:gd name="connsiteX701" fmla="*/ 4218337 w 4414571"/>
                  <a:gd name="connsiteY701" fmla="*/ 1534097 h 2472690"/>
                  <a:gd name="connsiteX702" fmla="*/ 4227100 w 4414571"/>
                  <a:gd name="connsiteY702" fmla="*/ 1537906 h 2472690"/>
                  <a:gd name="connsiteX703" fmla="*/ 4230719 w 4414571"/>
                  <a:gd name="connsiteY703" fmla="*/ 1541526 h 2472690"/>
                  <a:gd name="connsiteX704" fmla="*/ 4230719 w 4414571"/>
                  <a:gd name="connsiteY704" fmla="*/ 1546670 h 2472690"/>
                  <a:gd name="connsiteX705" fmla="*/ 4224433 w 4414571"/>
                  <a:gd name="connsiteY705" fmla="*/ 1550670 h 2472690"/>
                  <a:gd name="connsiteX706" fmla="*/ 3557302 w 4414571"/>
                  <a:gd name="connsiteY706" fmla="*/ 1538097 h 2472690"/>
                  <a:gd name="connsiteX707" fmla="*/ 3550539 w 4414571"/>
                  <a:gd name="connsiteY707" fmla="*/ 1532477 h 2472690"/>
                  <a:gd name="connsiteX708" fmla="*/ 3550539 w 4414571"/>
                  <a:gd name="connsiteY708" fmla="*/ 1531334 h 2472690"/>
                  <a:gd name="connsiteX709" fmla="*/ 3556159 w 4414571"/>
                  <a:gd name="connsiteY709" fmla="*/ 1524572 h 2472690"/>
                  <a:gd name="connsiteX710" fmla="*/ 3600545 w 4414571"/>
                  <a:gd name="connsiteY710" fmla="*/ 1517809 h 2472690"/>
                  <a:gd name="connsiteX711" fmla="*/ 3608165 w 4414571"/>
                  <a:gd name="connsiteY711" fmla="*/ 1523619 h 2472690"/>
                  <a:gd name="connsiteX712" fmla="*/ 3607022 w 4414571"/>
                  <a:gd name="connsiteY712" fmla="*/ 1528572 h 2472690"/>
                  <a:gd name="connsiteX713" fmla="*/ 3602545 w 4414571"/>
                  <a:gd name="connsiteY713" fmla="*/ 1531048 h 2472690"/>
                  <a:gd name="connsiteX714" fmla="*/ 3558350 w 4414571"/>
                  <a:gd name="connsiteY714" fmla="*/ 1538002 h 2472690"/>
                  <a:gd name="connsiteX715" fmla="*/ 3557302 w 4414571"/>
                  <a:gd name="connsiteY715" fmla="*/ 1538097 h 2472690"/>
                  <a:gd name="connsiteX716" fmla="*/ 1387126 w 4414571"/>
                  <a:gd name="connsiteY716" fmla="*/ 1533811 h 2472690"/>
                  <a:gd name="connsiteX717" fmla="*/ 1384459 w 4414571"/>
                  <a:gd name="connsiteY717" fmla="*/ 1533144 h 2472690"/>
                  <a:gd name="connsiteX718" fmla="*/ 1380649 w 4414571"/>
                  <a:gd name="connsiteY718" fmla="*/ 1527048 h 2472690"/>
                  <a:gd name="connsiteX719" fmla="*/ 1381125 w 4414571"/>
                  <a:gd name="connsiteY719" fmla="*/ 1524381 h 2472690"/>
                  <a:gd name="connsiteX720" fmla="*/ 1381125 w 4414571"/>
                  <a:gd name="connsiteY720" fmla="*/ 1524190 h 2472690"/>
                  <a:gd name="connsiteX721" fmla="*/ 1381601 w 4414571"/>
                  <a:gd name="connsiteY721" fmla="*/ 1523524 h 2472690"/>
                  <a:gd name="connsiteX722" fmla="*/ 1399794 w 4414571"/>
                  <a:gd name="connsiteY722" fmla="*/ 1483328 h 2472690"/>
                  <a:gd name="connsiteX723" fmla="*/ 1408748 w 4414571"/>
                  <a:gd name="connsiteY723" fmla="*/ 1479995 h 2472690"/>
                  <a:gd name="connsiteX724" fmla="*/ 1412367 w 4414571"/>
                  <a:gd name="connsiteY724" fmla="*/ 1483805 h 2472690"/>
                  <a:gd name="connsiteX725" fmla="*/ 1412177 w 4414571"/>
                  <a:gd name="connsiteY725" fmla="*/ 1488948 h 2472690"/>
                  <a:gd name="connsiteX726" fmla="*/ 1393507 w 4414571"/>
                  <a:gd name="connsiteY726" fmla="*/ 1529810 h 2472690"/>
                  <a:gd name="connsiteX727" fmla="*/ 1393317 w 4414571"/>
                  <a:gd name="connsiteY727" fmla="*/ 1530001 h 2472690"/>
                  <a:gd name="connsiteX728" fmla="*/ 1387126 w 4414571"/>
                  <a:gd name="connsiteY728" fmla="*/ 1533811 h 2472690"/>
                  <a:gd name="connsiteX729" fmla="*/ 2156746 w 4414571"/>
                  <a:gd name="connsiteY729" fmla="*/ 1531430 h 2472690"/>
                  <a:gd name="connsiteX730" fmla="*/ 2152936 w 4414571"/>
                  <a:gd name="connsiteY730" fmla="*/ 1530287 h 2472690"/>
                  <a:gd name="connsiteX731" fmla="*/ 2150269 w 4414571"/>
                  <a:gd name="connsiteY731" fmla="*/ 1526000 h 2472690"/>
                  <a:gd name="connsiteX732" fmla="*/ 2151126 w 4414571"/>
                  <a:gd name="connsiteY732" fmla="*/ 1521047 h 2472690"/>
                  <a:gd name="connsiteX733" fmla="*/ 2176082 w 4414571"/>
                  <a:gd name="connsiteY733" fmla="*/ 1483805 h 2472690"/>
                  <a:gd name="connsiteX734" fmla="*/ 2176082 w 4414571"/>
                  <a:gd name="connsiteY734" fmla="*/ 1483614 h 2472690"/>
                  <a:gd name="connsiteX735" fmla="*/ 2185511 w 4414571"/>
                  <a:gd name="connsiteY735" fmla="*/ 1481804 h 2472690"/>
                  <a:gd name="connsiteX736" fmla="*/ 2188464 w 4414571"/>
                  <a:gd name="connsiteY736" fmla="*/ 1487424 h 2472690"/>
                  <a:gd name="connsiteX737" fmla="*/ 2187321 w 4414571"/>
                  <a:gd name="connsiteY737" fmla="*/ 1491234 h 2472690"/>
                  <a:gd name="connsiteX738" fmla="*/ 2173605 w 4414571"/>
                  <a:gd name="connsiteY738" fmla="*/ 1511617 h 2472690"/>
                  <a:gd name="connsiteX739" fmla="*/ 2162366 w 4414571"/>
                  <a:gd name="connsiteY739" fmla="*/ 1528477 h 2472690"/>
                  <a:gd name="connsiteX740" fmla="*/ 2156746 w 4414571"/>
                  <a:gd name="connsiteY740" fmla="*/ 1531430 h 2472690"/>
                  <a:gd name="connsiteX741" fmla="*/ 3646170 w 4414571"/>
                  <a:gd name="connsiteY741" fmla="*/ 1525333 h 2472690"/>
                  <a:gd name="connsiteX742" fmla="*/ 3639407 w 4414571"/>
                  <a:gd name="connsiteY742" fmla="*/ 1519523 h 2472690"/>
                  <a:gd name="connsiteX743" fmla="*/ 3639407 w 4414571"/>
                  <a:gd name="connsiteY743" fmla="*/ 1518856 h 2472690"/>
                  <a:gd name="connsiteX744" fmla="*/ 3645218 w 4414571"/>
                  <a:gd name="connsiteY744" fmla="*/ 1511903 h 2472690"/>
                  <a:gd name="connsiteX745" fmla="*/ 3689890 w 4414571"/>
                  <a:gd name="connsiteY745" fmla="*/ 1506950 h 2472690"/>
                  <a:gd name="connsiteX746" fmla="*/ 3697319 w 4414571"/>
                  <a:gd name="connsiteY746" fmla="*/ 1512760 h 2472690"/>
                  <a:gd name="connsiteX747" fmla="*/ 3691509 w 4414571"/>
                  <a:gd name="connsiteY747" fmla="*/ 1520190 h 2472690"/>
                  <a:gd name="connsiteX748" fmla="*/ 3647123 w 4414571"/>
                  <a:gd name="connsiteY748" fmla="*/ 1525333 h 2472690"/>
                  <a:gd name="connsiteX749" fmla="*/ 3646170 w 4414571"/>
                  <a:gd name="connsiteY749" fmla="*/ 1525333 h 2472690"/>
                  <a:gd name="connsiteX750" fmla="*/ 4138613 w 4414571"/>
                  <a:gd name="connsiteY750" fmla="*/ 1525333 h 2472690"/>
                  <a:gd name="connsiteX751" fmla="*/ 4137755 w 4414571"/>
                  <a:gd name="connsiteY751" fmla="*/ 1525143 h 2472690"/>
                  <a:gd name="connsiteX752" fmla="*/ 4132993 w 4414571"/>
                  <a:gd name="connsiteY752" fmla="*/ 1524476 h 2472690"/>
                  <a:gd name="connsiteX753" fmla="*/ 4093274 w 4414571"/>
                  <a:gd name="connsiteY753" fmla="*/ 1519523 h 2472690"/>
                  <a:gd name="connsiteX754" fmla="*/ 4087463 w 4414571"/>
                  <a:gd name="connsiteY754" fmla="*/ 1512760 h 2472690"/>
                  <a:gd name="connsiteX755" fmla="*/ 4087463 w 4414571"/>
                  <a:gd name="connsiteY755" fmla="*/ 1512094 h 2472690"/>
                  <a:gd name="connsiteX756" fmla="*/ 4094893 w 4414571"/>
                  <a:gd name="connsiteY756" fmla="*/ 1506283 h 2472690"/>
                  <a:gd name="connsiteX757" fmla="*/ 4134802 w 4414571"/>
                  <a:gd name="connsiteY757" fmla="*/ 1511237 h 2472690"/>
                  <a:gd name="connsiteX758" fmla="*/ 4137470 w 4414571"/>
                  <a:gd name="connsiteY758" fmla="*/ 1511427 h 2472690"/>
                  <a:gd name="connsiteX759" fmla="*/ 4139756 w 4414571"/>
                  <a:gd name="connsiteY759" fmla="*/ 1511903 h 2472690"/>
                  <a:gd name="connsiteX760" fmla="*/ 4145376 w 4414571"/>
                  <a:gd name="connsiteY760" fmla="*/ 1519523 h 2472690"/>
                  <a:gd name="connsiteX761" fmla="*/ 4138613 w 4414571"/>
                  <a:gd name="connsiteY761" fmla="*/ 1525333 h 2472690"/>
                  <a:gd name="connsiteX762" fmla="*/ 333375 w 4414571"/>
                  <a:gd name="connsiteY762" fmla="*/ 1520190 h 2472690"/>
                  <a:gd name="connsiteX763" fmla="*/ 329279 w 4414571"/>
                  <a:gd name="connsiteY763" fmla="*/ 1519047 h 2472690"/>
                  <a:gd name="connsiteX764" fmla="*/ 326612 w 4414571"/>
                  <a:gd name="connsiteY764" fmla="*/ 1514570 h 2472690"/>
                  <a:gd name="connsiteX765" fmla="*/ 327946 w 4414571"/>
                  <a:gd name="connsiteY765" fmla="*/ 1509617 h 2472690"/>
                  <a:gd name="connsiteX766" fmla="*/ 354616 w 4414571"/>
                  <a:gd name="connsiteY766" fmla="*/ 1473517 h 2472690"/>
                  <a:gd name="connsiteX767" fmla="*/ 364046 w 4414571"/>
                  <a:gd name="connsiteY767" fmla="*/ 1471993 h 2472690"/>
                  <a:gd name="connsiteX768" fmla="*/ 366713 w 4414571"/>
                  <a:gd name="connsiteY768" fmla="*/ 1477328 h 2472690"/>
                  <a:gd name="connsiteX769" fmla="*/ 365379 w 4414571"/>
                  <a:gd name="connsiteY769" fmla="*/ 1481328 h 2472690"/>
                  <a:gd name="connsiteX770" fmla="*/ 338614 w 4414571"/>
                  <a:gd name="connsiteY770" fmla="*/ 1517428 h 2472690"/>
                  <a:gd name="connsiteX771" fmla="*/ 333375 w 4414571"/>
                  <a:gd name="connsiteY771" fmla="*/ 1520190 h 2472690"/>
                  <a:gd name="connsiteX772" fmla="*/ 3735515 w 4414571"/>
                  <a:gd name="connsiteY772" fmla="*/ 1516094 h 2472690"/>
                  <a:gd name="connsiteX773" fmla="*/ 3728752 w 4414571"/>
                  <a:gd name="connsiteY773" fmla="*/ 1509998 h 2472690"/>
                  <a:gd name="connsiteX774" fmla="*/ 3728752 w 4414571"/>
                  <a:gd name="connsiteY774" fmla="*/ 1509331 h 2472690"/>
                  <a:gd name="connsiteX775" fmla="*/ 3735038 w 4414571"/>
                  <a:gd name="connsiteY775" fmla="*/ 1502569 h 2472690"/>
                  <a:gd name="connsiteX776" fmla="*/ 3779901 w 4414571"/>
                  <a:gd name="connsiteY776" fmla="*/ 1499425 h 2472690"/>
                  <a:gd name="connsiteX777" fmla="*/ 3786854 w 4414571"/>
                  <a:gd name="connsiteY777" fmla="*/ 1505712 h 2472690"/>
                  <a:gd name="connsiteX778" fmla="*/ 3785330 w 4414571"/>
                  <a:gd name="connsiteY778" fmla="*/ 1510665 h 2472690"/>
                  <a:gd name="connsiteX779" fmla="*/ 3780663 w 4414571"/>
                  <a:gd name="connsiteY779" fmla="*/ 1512856 h 2472690"/>
                  <a:gd name="connsiteX780" fmla="*/ 3735991 w 4414571"/>
                  <a:gd name="connsiteY780" fmla="*/ 1515999 h 2472690"/>
                  <a:gd name="connsiteX781" fmla="*/ 3735515 w 4414571"/>
                  <a:gd name="connsiteY781" fmla="*/ 1516094 h 2472690"/>
                  <a:gd name="connsiteX782" fmla="*/ 4049554 w 4414571"/>
                  <a:gd name="connsiteY782" fmla="*/ 1515237 h 2472690"/>
                  <a:gd name="connsiteX783" fmla="*/ 4048887 w 4414571"/>
                  <a:gd name="connsiteY783" fmla="*/ 1515237 h 2472690"/>
                  <a:gd name="connsiteX784" fmla="*/ 4004500 w 4414571"/>
                  <a:gd name="connsiteY784" fmla="*/ 1512094 h 2472690"/>
                  <a:gd name="connsiteX785" fmla="*/ 3998024 w 4414571"/>
                  <a:gd name="connsiteY785" fmla="*/ 1505140 h 2472690"/>
                  <a:gd name="connsiteX786" fmla="*/ 3998024 w 4414571"/>
                  <a:gd name="connsiteY786" fmla="*/ 1504950 h 2472690"/>
                  <a:gd name="connsiteX787" fmla="*/ 4005167 w 4414571"/>
                  <a:gd name="connsiteY787" fmla="*/ 1498664 h 2472690"/>
                  <a:gd name="connsiteX788" fmla="*/ 4050030 w 4414571"/>
                  <a:gd name="connsiteY788" fmla="*/ 1501807 h 2472690"/>
                  <a:gd name="connsiteX789" fmla="*/ 4054697 w 4414571"/>
                  <a:gd name="connsiteY789" fmla="*/ 1504093 h 2472690"/>
                  <a:gd name="connsiteX790" fmla="*/ 4056221 w 4414571"/>
                  <a:gd name="connsiteY790" fmla="*/ 1509046 h 2472690"/>
                  <a:gd name="connsiteX791" fmla="*/ 4049554 w 4414571"/>
                  <a:gd name="connsiteY791" fmla="*/ 1515237 h 2472690"/>
                  <a:gd name="connsiteX792" fmla="*/ 3825335 w 4414571"/>
                  <a:gd name="connsiteY792" fmla="*/ 1510760 h 2472690"/>
                  <a:gd name="connsiteX793" fmla="*/ 3825335 w 4414571"/>
                  <a:gd name="connsiteY793" fmla="*/ 1510760 h 2472690"/>
                  <a:gd name="connsiteX794" fmla="*/ 3818573 w 4414571"/>
                  <a:gd name="connsiteY794" fmla="*/ 1504283 h 2472690"/>
                  <a:gd name="connsiteX795" fmla="*/ 3818573 w 4414571"/>
                  <a:gd name="connsiteY795" fmla="*/ 1503807 h 2472690"/>
                  <a:gd name="connsiteX796" fmla="*/ 3824859 w 4414571"/>
                  <a:gd name="connsiteY796" fmla="*/ 1497330 h 2472690"/>
                  <a:gd name="connsiteX797" fmla="*/ 3870008 w 4414571"/>
                  <a:gd name="connsiteY797" fmla="*/ 1495997 h 2472690"/>
                  <a:gd name="connsiteX798" fmla="*/ 3876770 w 4414571"/>
                  <a:gd name="connsiteY798" fmla="*/ 1502759 h 2472690"/>
                  <a:gd name="connsiteX799" fmla="*/ 3874961 w 4414571"/>
                  <a:gd name="connsiteY799" fmla="*/ 1507426 h 2472690"/>
                  <a:gd name="connsiteX800" fmla="*/ 3870294 w 4414571"/>
                  <a:gd name="connsiteY800" fmla="*/ 1509427 h 2472690"/>
                  <a:gd name="connsiteX801" fmla="*/ 3825621 w 4414571"/>
                  <a:gd name="connsiteY801" fmla="*/ 1510760 h 2472690"/>
                  <a:gd name="connsiteX802" fmla="*/ 3825335 w 4414571"/>
                  <a:gd name="connsiteY802" fmla="*/ 1510760 h 2472690"/>
                  <a:gd name="connsiteX803" fmla="*/ 3959733 w 4414571"/>
                  <a:gd name="connsiteY803" fmla="*/ 1510093 h 2472690"/>
                  <a:gd name="connsiteX804" fmla="*/ 3959733 w 4414571"/>
                  <a:gd name="connsiteY804" fmla="*/ 1510093 h 2472690"/>
                  <a:gd name="connsiteX805" fmla="*/ 3914870 w 4414571"/>
                  <a:gd name="connsiteY805" fmla="*/ 1509236 h 2472690"/>
                  <a:gd name="connsiteX806" fmla="*/ 3910203 w 4414571"/>
                  <a:gd name="connsiteY806" fmla="*/ 1507236 h 2472690"/>
                  <a:gd name="connsiteX807" fmla="*/ 3908394 w 4414571"/>
                  <a:gd name="connsiteY807" fmla="*/ 1502569 h 2472690"/>
                  <a:gd name="connsiteX808" fmla="*/ 3915156 w 4414571"/>
                  <a:gd name="connsiteY808" fmla="*/ 1495806 h 2472690"/>
                  <a:gd name="connsiteX809" fmla="*/ 3960019 w 4414571"/>
                  <a:gd name="connsiteY809" fmla="*/ 1496663 h 2472690"/>
                  <a:gd name="connsiteX810" fmla="*/ 3966496 w 4414571"/>
                  <a:gd name="connsiteY810" fmla="*/ 1503616 h 2472690"/>
                  <a:gd name="connsiteX811" fmla="*/ 3959733 w 4414571"/>
                  <a:gd name="connsiteY811" fmla="*/ 1510093 h 2472690"/>
                  <a:gd name="connsiteX812" fmla="*/ 2206847 w 4414571"/>
                  <a:gd name="connsiteY812" fmla="*/ 1456658 h 2472690"/>
                  <a:gd name="connsiteX813" fmla="*/ 2203037 w 4414571"/>
                  <a:gd name="connsiteY813" fmla="*/ 1455515 h 2472690"/>
                  <a:gd name="connsiteX814" fmla="*/ 2200084 w 4414571"/>
                  <a:gd name="connsiteY814" fmla="*/ 1451229 h 2472690"/>
                  <a:gd name="connsiteX815" fmla="*/ 2201228 w 4414571"/>
                  <a:gd name="connsiteY815" fmla="*/ 1446276 h 2472690"/>
                  <a:gd name="connsiteX816" fmla="*/ 2218754 w 4414571"/>
                  <a:gd name="connsiteY816" fmla="*/ 1419987 h 2472690"/>
                  <a:gd name="connsiteX817" fmla="*/ 2226183 w 4414571"/>
                  <a:gd name="connsiteY817" fmla="*/ 1408748 h 2472690"/>
                  <a:gd name="connsiteX818" fmla="*/ 2235422 w 4414571"/>
                  <a:gd name="connsiteY818" fmla="*/ 1406938 h 2472690"/>
                  <a:gd name="connsiteX819" fmla="*/ 2238566 w 4414571"/>
                  <a:gd name="connsiteY819" fmla="*/ 1412557 h 2472690"/>
                  <a:gd name="connsiteX820" fmla="*/ 2237423 w 4414571"/>
                  <a:gd name="connsiteY820" fmla="*/ 1416367 h 2472690"/>
                  <a:gd name="connsiteX821" fmla="*/ 2212562 w 4414571"/>
                  <a:gd name="connsiteY821" fmla="*/ 1453610 h 2472690"/>
                  <a:gd name="connsiteX822" fmla="*/ 2206847 w 4414571"/>
                  <a:gd name="connsiteY822" fmla="*/ 1456658 h 2472690"/>
                  <a:gd name="connsiteX823" fmla="*/ 1424178 w 4414571"/>
                  <a:gd name="connsiteY823" fmla="*/ 1451896 h 2472690"/>
                  <a:gd name="connsiteX824" fmla="*/ 1421511 w 4414571"/>
                  <a:gd name="connsiteY824" fmla="*/ 1451229 h 2472690"/>
                  <a:gd name="connsiteX825" fmla="*/ 1417511 w 4414571"/>
                  <a:gd name="connsiteY825" fmla="*/ 1444942 h 2472690"/>
                  <a:gd name="connsiteX826" fmla="*/ 1417987 w 4414571"/>
                  <a:gd name="connsiteY826" fmla="*/ 1442466 h 2472690"/>
                  <a:gd name="connsiteX827" fmla="*/ 1435894 w 4414571"/>
                  <a:gd name="connsiteY827" fmla="*/ 1401128 h 2472690"/>
                  <a:gd name="connsiteX828" fmla="*/ 1444657 w 4414571"/>
                  <a:gd name="connsiteY828" fmla="*/ 1397508 h 2472690"/>
                  <a:gd name="connsiteX829" fmla="*/ 1448276 w 4414571"/>
                  <a:gd name="connsiteY829" fmla="*/ 1401318 h 2472690"/>
                  <a:gd name="connsiteX830" fmla="*/ 1448276 w 4414571"/>
                  <a:gd name="connsiteY830" fmla="*/ 1406462 h 2472690"/>
                  <a:gd name="connsiteX831" fmla="*/ 1430274 w 4414571"/>
                  <a:gd name="connsiteY831" fmla="*/ 1447800 h 2472690"/>
                  <a:gd name="connsiteX832" fmla="*/ 1424178 w 4414571"/>
                  <a:gd name="connsiteY832" fmla="*/ 1451896 h 2472690"/>
                  <a:gd name="connsiteX833" fmla="*/ 387001 w 4414571"/>
                  <a:gd name="connsiteY833" fmla="*/ 1448086 h 2472690"/>
                  <a:gd name="connsiteX834" fmla="*/ 383000 w 4414571"/>
                  <a:gd name="connsiteY834" fmla="*/ 1446752 h 2472690"/>
                  <a:gd name="connsiteX835" fmla="*/ 380333 w 4414571"/>
                  <a:gd name="connsiteY835" fmla="*/ 1442466 h 2472690"/>
                  <a:gd name="connsiteX836" fmla="*/ 381667 w 4414571"/>
                  <a:gd name="connsiteY836" fmla="*/ 1437323 h 2472690"/>
                  <a:gd name="connsiteX837" fmla="*/ 409004 w 4414571"/>
                  <a:gd name="connsiteY837" fmla="*/ 1401604 h 2472690"/>
                  <a:gd name="connsiteX838" fmla="*/ 409289 w 4414571"/>
                  <a:gd name="connsiteY838" fmla="*/ 1401604 h 2472690"/>
                  <a:gd name="connsiteX839" fmla="*/ 418433 w 4414571"/>
                  <a:gd name="connsiteY839" fmla="*/ 1400461 h 2472690"/>
                  <a:gd name="connsiteX840" fmla="*/ 420910 w 4414571"/>
                  <a:gd name="connsiteY840" fmla="*/ 1405795 h 2472690"/>
                  <a:gd name="connsiteX841" fmla="*/ 419576 w 4414571"/>
                  <a:gd name="connsiteY841" fmla="*/ 1409795 h 2472690"/>
                  <a:gd name="connsiteX842" fmla="*/ 392430 w 4414571"/>
                  <a:gd name="connsiteY842" fmla="*/ 1445514 h 2472690"/>
                  <a:gd name="connsiteX843" fmla="*/ 387001 w 4414571"/>
                  <a:gd name="connsiteY843" fmla="*/ 1448086 h 2472690"/>
                  <a:gd name="connsiteX844" fmla="*/ 2256663 w 4414571"/>
                  <a:gd name="connsiteY844" fmla="*/ 1381887 h 2472690"/>
                  <a:gd name="connsiteX845" fmla="*/ 2253044 w 4414571"/>
                  <a:gd name="connsiteY845" fmla="*/ 1380744 h 2472690"/>
                  <a:gd name="connsiteX846" fmla="*/ 2250091 w 4414571"/>
                  <a:gd name="connsiteY846" fmla="*/ 1376458 h 2472690"/>
                  <a:gd name="connsiteX847" fmla="*/ 2250948 w 4414571"/>
                  <a:gd name="connsiteY847" fmla="*/ 1371505 h 2472690"/>
                  <a:gd name="connsiteX848" fmla="*/ 2275904 w 4414571"/>
                  <a:gd name="connsiteY848" fmla="*/ 1333976 h 2472690"/>
                  <a:gd name="connsiteX849" fmla="*/ 2285143 w 4414571"/>
                  <a:gd name="connsiteY849" fmla="*/ 1331976 h 2472690"/>
                  <a:gd name="connsiteX850" fmla="*/ 2288286 w 4414571"/>
                  <a:gd name="connsiteY850" fmla="*/ 1337596 h 2472690"/>
                  <a:gd name="connsiteX851" fmla="*/ 2287143 w 4414571"/>
                  <a:gd name="connsiteY851" fmla="*/ 1341406 h 2472690"/>
                  <a:gd name="connsiteX852" fmla="*/ 2262188 w 4414571"/>
                  <a:gd name="connsiteY852" fmla="*/ 1378934 h 2472690"/>
                  <a:gd name="connsiteX853" fmla="*/ 2256663 w 4414571"/>
                  <a:gd name="connsiteY853" fmla="*/ 1381887 h 2472690"/>
                  <a:gd name="connsiteX854" fmla="*/ 441769 w 4414571"/>
                  <a:gd name="connsiteY854" fmla="*/ 1376934 h 2472690"/>
                  <a:gd name="connsiteX855" fmla="*/ 437769 w 4414571"/>
                  <a:gd name="connsiteY855" fmla="*/ 1375600 h 2472690"/>
                  <a:gd name="connsiteX856" fmla="*/ 435102 w 4414571"/>
                  <a:gd name="connsiteY856" fmla="*/ 1371124 h 2472690"/>
                  <a:gd name="connsiteX857" fmla="*/ 436721 w 4414571"/>
                  <a:gd name="connsiteY857" fmla="*/ 1366171 h 2472690"/>
                  <a:gd name="connsiteX858" fmla="*/ 442150 w 4414571"/>
                  <a:gd name="connsiteY858" fmla="*/ 1359217 h 2472690"/>
                  <a:gd name="connsiteX859" fmla="*/ 464630 w 4414571"/>
                  <a:gd name="connsiteY859" fmla="*/ 1330928 h 2472690"/>
                  <a:gd name="connsiteX860" fmla="*/ 474059 w 4414571"/>
                  <a:gd name="connsiteY860" fmla="*/ 1329785 h 2472690"/>
                  <a:gd name="connsiteX861" fmla="*/ 476536 w 4414571"/>
                  <a:gd name="connsiteY861" fmla="*/ 1334929 h 2472690"/>
                  <a:gd name="connsiteX862" fmla="*/ 475393 w 4414571"/>
                  <a:gd name="connsiteY862" fmla="*/ 1338929 h 2472690"/>
                  <a:gd name="connsiteX863" fmla="*/ 475202 w 4414571"/>
                  <a:gd name="connsiteY863" fmla="*/ 1339120 h 2472690"/>
                  <a:gd name="connsiteX864" fmla="*/ 474726 w 4414571"/>
                  <a:gd name="connsiteY864" fmla="*/ 1339787 h 2472690"/>
                  <a:gd name="connsiteX865" fmla="*/ 447389 w 4414571"/>
                  <a:gd name="connsiteY865" fmla="*/ 1374362 h 2472690"/>
                  <a:gd name="connsiteX866" fmla="*/ 441769 w 4414571"/>
                  <a:gd name="connsiteY866" fmla="*/ 1376934 h 2472690"/>
                  <a:gd name="connsiteX867" fmla="*/ 1459421 w 4414571"/>
                  <a:gd name="connsiteY867" fmla="*/ 1369123 h 2472690"/>
                  <a:gd name="connsiteX868" fmla="*/ 1456754 w 4414571"/>
                  <a:gd name="connsiteY868" fmla="*/ 1368647 h 2472690"/>
                  <a:gd name="connsiteX869" fmla="*/ 1452658 w 4414571"/>
                  <a:gd name="connsiteY869" fmla="*/ 1362361 h 2472690"/>
                  <a:gd name="connsiteX870" fmla="*/ 1453134 w 4414571"/>
                  <a:gd name="connsiteY870" fmla="*/ 1359884 h 2472690"/>
                  <a:gd name="connsiteX871" fmla="*/ 1470184 w 4414571"/>
                  <a:gd name="connsiteY871" fmla="*/ 1318355 h 2472690"/>
                  <a:gd name="connsiteX872" fmla="*/ 1478947 w 4414571"/>
                  <a:gd name="connsiteY872" fmla="*/ 1314545 h 2472690"/>
                  <a:gd name="connsiteX873" fmla="*/ 1482566 w 4414571"/>
                  <a:gd name="connsiteY873" fmla="*/ 1323308 h 2472690"/>
                  <a:gd name="connsiteX874" fmla="*/ 1465516 w 4414571"/>
                  <a:gd name="connsiteY874" fmla="*/ 1365028 h 2472690"/>
                  <a:gd name="connsiteX875" fmla="*/ 1459421 w 4414571"/>
                  <a:gd name="connsiteY875" fmla="*/ 1369123 h 2472690"/>
                  <a:gd name="connsiteX876" fmla="*/ 2306193 w 4414571"/>
                  <a:gd name="connsiteY876" fmla="*/ 1306925 h 2472690"/>
                  <a:gd name="connsiteX877" fmla="*/ 2302574 w 4414571"/>
                  <a:gd name="connsiteY877" fmla="*/ 1306068 h 2472690"/>
                  <a:gd name="connsiteX878" fmla="*/ 2299621 w 4414571"/>
                  <a:gd name="connsiteY878" fmla="*/ 1301591 h 2472690"/>
                  <a:gd name="connsiteX879" fmla="*/ 2300478 w 4414571"/>
                  <a:gd name="connsiteY879" fmla="*/ 1296638 h 2472690"/>
                  <a:gd name="connsiteX880" fmla="*/ 2325148 w 4414571"/>
                  <a:gd name="connsiteY880" fmla="*/ 1258919 h 2472690"/>
                  <a:gd name="connsiteX881" fmla="*/ 2334292 w 4414571"/>
                  <a:gd name="connsiteY881" fmla="*/ 1257109 h 2472690"/>
                  <a:gd name="connsiteX882" fmla="*/ 2337435 w 4414571"/>
                  <a:gd name="connsiteY882" fmla="*/ 1262539 h 2472690"/>
                  <a:gd name="connsiteX883" fmla="*/ 2336292 w 4414571"/>
                  <a:gd name="connsiteY883" fmla="*/ 1266349 h 2472690"/>
                  <a:gd name="connsiteX884" fmla="*/ 2311622 w 4414571"/>
                  <a:gd name="connsiteY884" fmla="*/ 1304068 h 2472690"/>
                  <a:gd name="connsiteX885" fmla="*/ 2306193 w 4414571"/>
                  <a:gd name="connsiteY885" fmla="*/ 1306925 h 2472690"/>
                  <a:gd name="connsiteX886" fmla="*/ 497586 w 4414571"/>
                  <a:gd name="connsiteY886" fmla="*/ 1306735 h 2472690"/>
                  <a:gd name="connsiteX887" fmla="*/ 493300 w 4414571"/>
                  <a:gd name="connsiteY887" fmla="*/ 1305401 h 2472690"/>
                  <a:gd name="connsiteX888" fmla="*/ 490823 w 4414571"/>
                  <a:gd name="connsiteY888" fmla="*/ 1300734 h 2472690"/>
                  <a:gd name="connsiteX889" fmla="*/ 492442 w 4414571"/>
                  <a:gd name="connsiteY889" fmla="*/ 1295781 h 2472690"/>
                  <a:gd name="connsiteX890" fmla="*/ 520732 w 4414571"/>
                  <a:gd name="connsiteY890" fmla="*/ 1261015 h 2472690"/>
                  <a:gd name="connsiteX891" fmla="*/ 530162 w 4414571"/>
                  <a:gd name="connsiteY891" fmla="*/ 1259872 h 2472690"/>
                  <a:gd name="connsiteX892" fmla="*/ 532638 w 4414571"/>
                  <a:gd name="connsiteY892" fmla="*/ 1265015 h 2472690"/>
                  <a:gd name="connsiteX893" fmla="*/ 531305 w 4414571"/>
                  <a:gd name="connsiteY893" fmla="*/ 1269492 h 2472690"/>
                  <a:gd name="connsiteX894" fmla="*/ 503015 w 4414571"/>
                  <a:gd name="connsiteY894" fmla="*/ 1304258 h 2472690"/>
                  <a:gd name="connsiteX895" fmla="*/ 497586 w 4414571"/>
                  <a:gd name="connsiteY895" fmla="*/ 1306735 h 2472690"/>
                  <a:gd name="connsiteX896" fmla="*/ 1492853 w 4414571"/>
                  <a:gd name="connsiteY896" fmla="*/ 1285875 h 2472690"/>
                  <a:gd name="connsiteX897" fmla="*/ 1490377 w 4414571"/>
                  <a:gd name="connsiteY897" fmla="*/ 1285399 h 2472690"/>
                  <a:gd name="connsiteX898" fmla="*/ 1486090 w 4414571"/>
                  <a:gd name="connsiteY898" fmla="*/ 1279303 h 2472690"/>
                  <a:gd name="connsiteX899" fmla="*/ 1486567 w 4414571"/>
                  <a:gd name="connsiteY899" fmla="*/ 1276826 h 2472690"/>
                  <a:gd name="connsiteX900" fmla="*/ 1486567 w 4414571"/>
                  <a:gd name="connsiteY900" fmla="*/ 1276636 h 2472690"/>
                  <a:gd name="connsiteX901" fmla="*/ 1487043 w 4414571"/>
                  <a:gd name="connsiteY901" fmla="*/ 1275969 h 2472690"/>
                  <a:gd name="connsiteX902" fmla="*/ 1502759 w 4414571"/>
                  <a:gd name="connsiteY902" fmla="*/ 1234916 h 2472690"/>
                  <a:gd name="connsiteX903" fmla="*/ 1511522 w 4414571"/>
                  <a:gd name="connsiteY903" fmla="*/ 1230916 h 2472690"/>
                  <a:gd name="connsiteX904" fmla="*/ 1515332 w 4414571"/>
                  <a:gd name="connsiteY904" fmla="*/ 1239679 h 2472690"/>
                  <a:gd name="connsiteX905" fmla="*/ 1499140 w 4414571"/>
                  <a:gd name="connsiteY905" fmla="*/ 1281398 h 2472690"/>
                  <a:gd name="connsiteX906" fmla="*/ 1499140 w 4414571"/>
                  <a:gd name="connsiteY906" fmla="*/ 1281589 h 2472690"/>
                  <a:gd name="connsiteX907" fmla="*/ 1492853 w 4414571"/>
                  <a:gd name="connsiteY907" fmla="*/ 1285875 h 2472690"/>
                  <a:gd name="connsiteX908" fmla="*/ 554450 w 4414571"/>
                  <a:gd name="connsiteY908" fmla="*/ 1237107 h 2472690"/>
                  <a:gd name="connsiteX909" fmla="*/ 550164 w 4414571"/>
                  <a:gd name="connsiteY909" fmla="*/ 1235583 h 2472690"/>
                  <a:gd name="connsiteX910" fmla="*/ 549307 w 4414571"/>
                  <a:gd name="connsiteY910" fmla="*/ 1226153 h 2472690"/>
                  <a:gd name="connsiteX911" fmla="*/ 578072 w 4414571"/>
                  <a:gd name="connsiteY911" fmla="*/ 1191578 h 2472690"/>
                  <a:gd name="connsiteX912" fmla="*/ 587502 w 4414571"/>
                  <a:gd name="connsiteY912" fmla="*/ 1190720 h 2472690"/>
                  <a:gd name="connsiteX913" fmla="*/ 589979 w 4414571"/>
                  <a:gd name="connsiteY913" fmla="*/ 1195864 h 2472690"/>
                  <a:gd name="connsiteX914" fmla="*/ 588359 w 4414571"/>
                  <a:gd name="connsiteY914" fmla="*/ 1200150 h 2472690"/>
                  <a:gd name="connsiteX915" fmla="*/ 559594 w 4414571"/>
                  <a:gd name="connsiteY915" fmla="*/ 1234726 h 2472690"/>
                  <a:gd name="connsiteX916" fmla="*/ 554450 w 4414571"/>
                  <a:gd name="connsiteY916" fmla="*/ 1237107 h 2472690"/>
                  <a:gd name="connsiteX917" fmla="*/ 2355437 w 4414571"/>
                  <a:gd name="connsiteY917" fmla="*/ 1231773 h 2472690"/>
                  <a:gd name="connsiteX918" fmla="*/ 2351818 w 4414571"/>
                  <a:gd name="connsiteY918" fmla="*/ 1230630 h 2472690"/>
                  <a:gd name="connsiteX919" fmla="*/ 2348674 w 4414571"/>
                  <a:gd name="connsiteY919" fmla="*/ 1226344 h 2472690"/>
                  <a:gd name="connsiteX920" fmla="*/ 2349817 w 4414571"/>
                  <a:gd name="connsiteY920" fmla="*/ 1221391 h 2472690"/>
                  <a:gd name="connsiteX921" fmla="*/ 2358581 w 4414571"/>
                  <a:gd name="connsiteY921" fmla="*/ 1207484 h 2472690"/>
                  <a:gd name="connsiteX922" fmla="*/ 2374106 w 4414571"/>
                  <a:gd name="connsiteY922" fmla="*/ 1183481 h 2472690"/>
                  <a:gd name="connsiteX923" fmla="*/ 2383250 w 4414571"/>
                  <a:gd name="connsiteY923" fmla="*/ 1181481 h 2472690"/>
                  <a:gd name="connsiteX924" fmla="*/ 2386394 w 4414571"/>
                  <a:gd name="connsiteY924" fmla="*/ 1187291 h 2472690"/>
                  <a:gd name="connsiteX925" fmla="*/ 2385250 w 4414571"/>
                  <a:gd name="connsiteY925" fmla="*/ 1190625 h 2472690"/>
                  <a:gd name="connsiteX926" fmla="*/ 2360962 w 4414571"/>
                  <a:gd name="connsiteY926" fmla="*/ 1228534 h 2472690"/>
                  <a:gd name="connsiteX927" fmla="*/ 2355437 w 4414571"/>
                  <a:gd name="connsiteY927" fmla="*/ 1231773 h 2472690"/>
                  <a:gd name="connsiteX928" fmla="*/ 1524953 w 4414571"/>
                  <a:gd name="connsiteY928" fmla="*/ 1201864 h 2472690"/>
                  <a:gd name="connsiteX929" fmla="*/ 1522666 w 4414571"/>
                  <a:gd name="connsiteY929" fmla="*/ 1201388 h 2472690"/>
                  <a:gd name="connsiteX930" fmla="*/ 1518190 w 4414571"/>
                  <a:gd name="connsiteY930" fmla="*/ 1195102 h 2472690"/>
                  <a:gd name="connsiteX931" fmla="*/ 1518666 w 4414571"/>
                  <a:gd name="connsiteY931" fmla="*/ 1192625 h 2472690"/>
                  <a:gd name="connsiteX932" fmla="*/ 1534192 w 4414571"/>
                  <a:gd name="connsiteY932" fmla="*/ 1150620 h 2472690"/>
                  <a:gd name="connsiteX933" fmla="*/ 1542764 w 4414571"/>
                  <a:gd name="connsiteY933" fmla="*/ 1146620 h 2472690"/>
                  <a:gd name="connsiteX934" fmla="*/ 1546765 w 4414571"/>
                  <a:gd name="connsiteY934" fmla="*/ 1155192 h 2472690"/>
                  <a:gd name="connsiteX935" fmla="*/ 1544764 w 4414571"/>
                  <a:gd name="connsiteY935" fmla="*/ 1160812 h 2472690"/>
                  <a:gd name="connsiteX936" fmla="*/ 1531239 w 4414571"/>
                  <a:gd name="connsiteY936" fmla="*/ 1197388 h 2472690"/>
                  <a:gd name="connsiteX937" fmla="*/ 1531239 w 4414571"/>
                  <a:gd name="connsiteY937" fmla="*/ 1197578 h 2472690"/>
                  <a:gd name="connsiteX938" fmla="*/ 1524953 w 4414571"/>
                  <a:gd name="connsiteY938" fmla="*/ 1201864 h 2472690"/>
                  <a:gd name="connsiteX939" fmla="*/ 611886 w 4414571"/>
                  <a:gd name="connsiteY939" fmla="*/ 1168051 h 2472690"/>
                  <a:gd name="connsiteX940" fmla="*/ 607600 w 4414571"/>
                  <a:gd name="connsiteY940" fmla="*/ 1166431 h 2472690"/>
                  <a:gd name="connsiteX941" fmla="*/ 606742 w 4414571"/>
                  <a:gd name="connsiteY941" fmla="*/ 1157002 h 2472690"/>
                  <a:gd name="connsiteX942" fmla="*/ 625412 w 4414571"/>
                  <a:gd name="connsiteY942" fmla="*/ 1134999 h 2472690"/>
                  <a:gd name="connsiteX943" fmla="*/ 635698 w 4414571"/>
                  <a:gd name="connsiteY943" fmla="*/ 1122616 h 2472690"/>
                  <a:gd name="connsiteX944" fmla="*/ 645319 w 4414571"/>
                  <a:gd name="connsiteY944" fmla="*/ 1121759 h 2472690"/>
                  <a:gd name="connsiteX945" fmla="*/ 647605 w 4414571"/>
                  <a:gd name="connsiteY945" fmla="*/ 1127093 h 2472690"/>
                  <a:gd name="connsiteX946" fmla="*/ 645986 w 4414571"/>
                  <a:gd name="connsiteY946" fmla="*/ 1131380 h 2472690"/>
                  <a:gd name="connsiteX947" fmla="*/ 617030 w 4414571"/>
                  <a:gd name="connsiteY947" fmla="*/ 1165765 h 2472690"/>
                  <a:gd name="connsiteX948" fmla="*/ 611886 w 4414571"/>
                  <a:gd name="connsiteY948" fmla="*/ 1168051 h 2472690"/>
                  <a:gd name="connsiteX949" fmla="*/ 2403634 w 4414571"/>
                  <a:gd name="connsiteY949" fmla="*/ 1155859 h 2472690"/>
                  <a:gd name="connsiteX950" fmla="*/ 2400014 w 4414571"/>
                  <a:gd name="connsiteY950" fmla="*/ 1154716 h 2472690"/>
                  <a:gd name="connsiteX951" fmla="*/ 2397824 w 4414571"/>
                  <a:gd name="connsiteY951" fmla="*/ 1145476 h 2472690"/>
                  <a:gd name="connsiteX952" fmla="*/ 2421636 w 4414571"/>
                  <a:gd name="connsiteY952" fmla="*/ 1107281 h 2472690"/>
                  <a:gd name="connsiteX953" fmla="*/ 2430875 w 4414571"/>
                  <a:gd name="connsiteY953" fmla="*/ 1105281 h 2472690"/>
                  <a:gd name="connsiteX954" fmla="*/ 2434019 w 4414571"/>
                  <a:gd name="connsiteY954" fmla="*/ 1110901 h 2472690"/>
                  <a:gd name="connsiteX955" fmla="*/ 2433161 w 4414571"/>
                  <a:gd name="connsiteY955" fmla="*/ 1114520 h 2472690"/>
                  <a:gd name="connsiteX956" fmla="*/ 2426399 w 4414571"/>
                  <a:gd name="connsiteY956" fmla="*/ 1125283 h 2472690"/>
                  <a:gd name="connsiteX957" fmla="*/ 2409349 w 4414571"/>
                  <a:gd name="connsiteY957" fmla="*/ 1152715 h 2472690"/>
                  <a:gd name="connsiteX958" fmla="*/ 2403634 w 4414571"/>
                  <a:gd name="connsiteY958" fmla="*/ 1155859 h 2472690"/>
                  <a:gd name="connsiteX959" fmla="*/ 1555432 w 4414571"/>
                  <a:gd name="connsiteY959" fmla="*/ 1117282 h 2472690"/>
                  <a:gd name="connsiteX960" fmla="*/ 1553242 w 4414571"/>
                  <a:gd name="connsiteY960" fmla="*/ 1116806 h 2472690"/>
                  <a:gd name="connsiteX961" fmla="*/ 1548765 w 4414571"/>
                  <a:gd name="connsiteY961" fmla="*/ 1110710 h 2472690"/>
                  <a:gd name="connsiteX962" fmla="*/ 1549241 w 4414571"/>
                  <a:gd name="connsiteY962" fmla="*/ 1108234 h 2472690"/>
                  <a:gd name="connsiteX963" fmla="*/ 1564005 w 4414571"/>
                  <a:gd name="connsiteY963" fmla="*/ 1066038 h 2472690"/>
                  <a:gd name="connsiteX964" fmla="*/ 1572578 w 4414571"/>
                  <a:gd name="connsiteY964" fmla="*/ 1061752 h 2472690"/>
                  <a:gd name="connsiteX965" fmla="*/ 1576578 w 4414571"/>
                  <a:gd name="connsiteY965" fmla="*/ 1070324 h 2472690"/>
                  <a:gd name="connsiteX966" fmla="*/ 1562005 w 4414571"/>
                  <a:gd name="connsiteY966" fmla="*/ 1112710 h 2472690"/>
                  <a:gd name="connsiteX967" fmla="*/ 1561814 w 4414571"/>
                  <a:gd name="connsiteY967" fmla="*/ 1112901 h 2472690"/>
                  <a:gd name="connsiteX968" fmla="*/ 1555432 w 4414571"/>
                  <a:gd name="connsiteY968" fmla="*/ 1117282 h 2472690"/>
                  <a:gd name="connsiteX969" fmla="*/ 669988 w 4414571"/>
                  <a:gd name="connsiteY969" fmla="*/ 1099566 h 2472690"/>
                  <a:gd name="connsiteX970" fmla="*/ 665702 w 4414571"/>
                  <a:gd name="connsiteY970" fmla="*/ 1097756 h 2472690"/>
                  <a:gd name="connsiteX971" fmla="*/ 663226 w 4414571"/>
                  <a:gd name="connsiteY971" fmla="*/ 1093280 h 2472690"/>
                  <a:gd name="connsiteX972" fmla="*/ 664845 w 4414571"/>
                  <a:gd name="connsiteY972" fmla="*/ 1088326 h 2472690"/>
                  <a:gd name="connsiteX973" fmla="*/ 691991 w 4414571"/>
                  <a:gd name="connsiteY973" fmla="*/ 1056894 h 2472690"/>
                  <a:gd name="connsiteX974" fmla="*/ 694182 w 4414571"/>
                  <a:gd name="connsiteY974" fmla="*/ 1054227 h 2472690"/>
                  <a:gd name="connsiteX975" fmla="*/ 703612 w 4414571"/>
                  <a:gd name="connsiteY975" fmla="*/ 1053560 h 2472690"/>
                  <a:gd name="connsiteX976" fmla="*/ 706088 w 4414571"/>
                  <a:gd name="connsiteY976" fmla="*/ 1058704 h 2472690"/>
                  <a:gd name="connsiteX977" fmla="*/ 704279 w 4414571"/>
                  <a:gd name="connsiteY977" fmla="*/ 1062990 h 2472690"/>
                  <a:gd name="connsiteX978" fmla="*/ 675132 w 4414571"/>
                  <a:gd name="connsiteY978" fmla="*/ 1097089 h 2472690"/>
                  <a:gd name="connsiteX979" fmla="*/ 669988 w 4414571"/>
                  <a:gd name="connsiteY979" fmla="*/ 1099566 h 2472690"/>
                  <a:gd name="connsiteX980" fmla="*/ 2450783 w 4414571"/>
                  <a:gd name="connsiteY980" fmla="*/ 1079373 h 2472690"/>
                  <a:gd name="connsiteX981" fmla="*/ 2447449 w 4414571"/>
                  <a:gd name="connsiteY981" fmla="*/ 1078516 h 2472690"/>
                  <a:gd name="connsiteX982" fmla="*/ 2444306 w 4414571"/>
                  <a:gd name="connsiteY982" fmla="*/ 1074230 h 2472690"/>
                  <a:gd name="connsiteX983" fmla="*/ 2444972 w 4414571"/>
                  <a:gd name="connsiteY983" fmla="*/ 1069086 h 2472690"/>
                  <a:gd name="connsiteX984" fmla="*/ 2468118 w 4414571"/>
                  <a:gd name="connsiteY984" fmla="*/ 1030700 h 2472690"/>
                  <a:gd name="connsiteX985" fmla="*/ 2477357 w 4414571"/>
                  <a:gd name="connsiteY985" fmla="*/ 1028224 h 2472690"/>
                  <a:gd name="connsiteX986" fmla="*/ 2480691 w 4414571"/>
                  <a:gd name="connsiteY986" fmla="*/ 1034034 h 2472690"/>
                  <a:gd name="connsiteX987" fmla="*/ 2479834 w 4414571"/>
                  <a:gd name="connsiteY987" fmla="*/ 1037654 h 2472690"/>
                  <a:gd name="connsiteX988" fmla="*/ 2456688 w 4414571"/>
                  <a:gd name="connsiteY988" fmla="*/ 1076230 h 2472690"/>
                  <a:gd name="connsiteX989" fmla="*/ 2450783 w 4414571"/>
                  <a:gd name="connsiteY989" fmla="*/ 1079373 h 2472690"/>
                  <a:gd name="connsiteX990" fmla="*/ 1584674 w 4414571"/>
                  <a:gd name="connsiteY990" fmla="*/ 1032224 h 2472690"/>
                  <a:gd name="connsiteX991" fmla="*/ 1582674 w 4414571"/>
                  <a:gd name="connsiteY991" fmla="*/ 1032034 h 2472690"/>
                  <a:gd name="connsiteX992" fmla="*/ 1578007 w 4414571"/>
                  <a:gd name="connsiteY992" fmla="*/ 1025557 h 2472690"/>
                  <a:gd name="connsiteX993" fmla="*/ 1578483 w 4414571"/>
                  <a:gd name="connsiteY993" fmla="*/ 1023556 h 2472690"/>
                  <a:gd name="connsiteX994" fmla="*/ 1592580 w 4414571"/>
                  <a:gd name="connsiteY994" fmla="*/ 980884 h 2472690"/>
                  <a:gd name="connsiteX995" fmla="*/ 1600867 w 4414571"/>
                  <a:gd name="connsiteY995" fmla="*/ 976598 h 2472690"/>
                  <a:gd name="connsiteX996" fmla="*/ 1604867 w 4414571"/>
                  <a:gd name="connsiteY996" fmla="*/ 979932 h 2472690"/>
                  <a:gd name="connsiteX997" fmla="*/ 1605058 w 4414571"/>
                  <a:gd name="connsiteY997" fmla="*/ 985075 h 2472690"/>
                  <a:gd name="connsiteX998" fmla="*/ 1591628 w 4414571"/>
                  <a:gd name="connsiteY998" fmla="*/ 1026605 h 2472690"/>
                  <a:gd name="connsiteX999" fmla="*/ 1591151 w 4414571"/>
                  <a:gd name="connsiteY999" fmla="*/ 1027747 h 2472690"/>
                  <a:gd name="connsiteX1000" fmla="*/ 1584674 w 4414571"/>
                  <a:gd name="connsiteY1000" fmla="*/ 1032224 h 2472690"/>
                  <a:gd name="connsiteX1001" fmla="*/ 728758 w 4414571"/>
                  <a:gd name="connsiteY1001" fmla="*/ 1031272 h 2472690"/>
                  <a:gd name="connsiteX1002" fmla="*/ 724281 w 4414571"/>
                  <a:gd name="connsiteY1002" fmla="*/ 1029748 h 2472690"/>
                  <a:gd name="connsiteX1003" fmla="*/ 723614 w 4414571"/>
                  <a:gd name="connsiteY1003" fmla="*/ 1020128 h 2472690"/>
                  <a:gd name="connsiteX1004" fmla="*/ 739330 w 4414571"/>
                  <a:gd name="connsiteY1004" fmla="*/ 1001935 h 2472690"/>
                  <a:gd name="connsiteX1005" fmla="*/ 753047 w 4414571"/>
                  <a:gd name="connsiteY1005" fmla="*/ 986218 h 2472690"/>
                  <a:gd name="connsiteX1006" fmla="*/ 753332 w 4414571"/>
                  <a:gd name="connsiteY1006" fmla="*/ 986028 h 2472690"/>
                  <a:gd name="connsiteX1007" fmla="*/ 762476 w 4414571"/>
                  <a:gd name="connsiteY1007" fmla="*/ 985838 h 2472690"/>
                  <a:gd name="connsiteX1008" fmla="*/ 764953 w 4414571"/>
                  <a:gd name="connsiteY1008" fmla="*/ 990505 h 2472690"/>
                  <a:gd name="connsiteX1009" fmla="*/ 763333 w 4414571"/>
                  <a:gd name="connsiteY1009" fmla="*/ 995172 h 2472690"/>
                  <a:gd name="connsiteX1010" fmla="*/ 745617 w 4414571"/>
                  <a:gd name="connsiteY1010" fmla="*/ 1015365 h 2472690"/>
                  <a:gd name="connsiteX1011" fmla="*/ 733711 w 4414571"/>
                  <a:gd name="connsiteY1011" fmla="*/ 1029081 h 2472690"/>
                  <a:gd name="connsiteX1012" fmla="*/ 728758 w 4414571"/>
                  <a:gd name="connsiteY1012" fmla="*/ 1031272 h 2472690"/>
                  <a:gd name="connsiteX1013" fmla="*/ 2496598 w 4414571"/>
                  <a:gd name="connsiteY1013" fmla="*/ 1002125 h 2472690"/>
                  <a:gd name="connsiteX1014" fmla="*/ 2493264 w 4414571"/>
                  <a:gd name="connsiteY1014" fmla="*/ 1001268 h 2472690"/>
                  <a:gd name="connsiteX1015" fmla="*/ 2490121 w 4414571"/>
                  <a:gd name="connsiteY1015" fmla="*/ 996982 h 2472690"/>
                  <a:gd name="connsiteX1016" fmla="*/ 2490788 w 4414571"/>
                  <a:gd name="connsiteY1016" fmla="*/ 992029 h 2472690"/>
                  <a:gd name="connsiteX1017" fmla="*/ 2512981 w 4414571"/>
                  <a:gd name="connsiteY1017" fmla="*/ 952976 h 2472690"/>
                  <a:gd name="connsiteX1018" fmla="*/ 2512981 w 4414571"/>
                  <a:gd name="connsiteY1018" fmla="*/ 952786 h 2472690"/>
                  <a:gd name="connsiteX1019" fmla="*/ 2522220 w 4414571"/>
                  <a:gd name="connsiteY1019" fmla="*/ 950500 h 2472690"/>
                  <a:gd name="connsiteX1020" fmla="*/ 2525554 w 4414571"/>
                  <a:gd name="connsiteY1020" fmla="*/ 956310 h 2472690"/>
                  <a:gd name="connsiteX1021" fmla="*/ 2524887 w 4414571"/>
                  <a:gd name="connsiteY1021" fmla="*/ 959263 h 2472690"/>
                  <a:gd name="connsiteX1022" fmla="*/ 2524697 w 4414571"/>
                  <a:gd name="connsiteY1022" fmla="*/ 959453 h 2472690"/>
                  <a:gd name="connsiteX1023" fmla="*/ 2524220 w 4414571"/>
                  <a:gd name="connsiteY1023" fmla="*/ 960120 h 2472690"/>
                  <a:gd name="connsiteX1024" fmla="*/ 2502408 w 4414571"/>
                  <a:gd name="connsiteY1024" fmla="*/ 998696 h 2472690"/>
                  <a:gd name="connsiteX1025" fmla="*/ 2496598 w 4414571"/>
                  <a:gd name="connsiteY1025" fmla="*/ 1002125 h 2472690"/>
                  <a:gd name="connsiteX1026" fmla="*/ 787813 w 4414571"/>
                  <a:gd name="connsiteY1026" fmla="*/ 963739 h 2472690"/>
                  <a:gd name="connsiteX1027" fmla="*/ 783336 w 4414571"/>
                  <a:gd name="connsiteY1027" fmla="*/ 961930 h 2472690"/>
                  <a:gd name="connsiteX1028" fmla="*/ 781050 w 4414571"/>
                  <a:gd name="connsiteY1028" fmla="*/ 957263 h 2472690"/>
                  <a:gd name="connsiteX1029" fmla="*/ 782669 w 4414571"/>
                  <a:gd name="connsiteY1029" fmla="*/ 952595 h 2472690"/>
                  <a:gd name="connsiteX1030" fmla="*/ 812292 w 4414571"/>
                  <a:gd name="connsiteY1030" fmla="*/ 918972 h 2472690"/>
                  <a:gd name="connsiteX1031" fmla="*/ 821722 w 4414571"/>
                  <a:gd name="connsiteY1031" fmla="*/ 918305 h 2472690"/>
                  <a:gd name="connsiteX1032" fmla="*/ 823913 w 4414571"/>
                  <a:gd name="connsiteY1032" fmla="*/ 923449 h 2472690"/>
                  <a:gd name="connsiteX1033" fmla="*/ 822293 w 4414571"/>
                  <a:gd name="connsiteY1033" fmla="*/ 927925 h 2472690"/>
                  <a:gd name="connsiteX1034" fmla="*/ 792671 w 4414571"/>
                  <a:gd name="connsiteY1034" fmla="*/ 961549 h 2472690"/>
                  <a:gd name="connsiteX1035" fmla="*/ 787813 w 4414571"/>
                  <a:gd name="connsiteY1035" fmla="*/ 963739 h 2472690"/>
                  <a:gd name="connsiteX1036" fmla="*/ 1612487 w 4414571"/>
                  <a:gd name="connsiteY1036" fmla="*/ 946880 h 2472690"/>
                  <a:gd name="connsiteX1037" fmla="*/ 1610487 w 4414571"/>
                  <a:gd name="connsiteY1037" fmla="*/ 946404 h 2472690"/>
                  <a:gd name="connsiteX1038" fmla="*/ 1605820 w 4414571"/>
                  <a:gd name="connsiteY1038" fmla="*/ 940117 h 2472690"/>
                  <a:gd name="connsiteX1039" fmla="*/ 1606296 w 4414571"/>
                  <a:gd name="connsiteY1039" fmla="*/ 938117 h 2472690"/>
                  <a:gd name="connsiteX1040" fmla="*/ 1619536 w 4414571"/>
                  <a:gd name="connsiteY1040" fmla="*/ 895255 h 2472690"/>
                  <a:gd name="connsiteX1041" fmla="*/ 1628108 w 4414571"/>
                  <a:gd name="connsiteY1041" fmla="*/ 890778 h 2472690"/>
                  <a:gd name="connsiteX1042" fmla="*/ 1632585 w 4414571"/>
                  <a:gd name="connsiteY1042" fmla="*/ 899065 h 2472690"/>
                  <a:gd name="connsiteX1043" fmla="*/ 1619059 w 4414571"/>
                  <a:gd name="connsiteY1043" fmla="*/ 942118 h 2472690"/>
                  <a:gd name="connsiteX1044" fmla="*/ 1612487 w 4414571"/>
                  <a:gd name="connsiteY1044" fmla="*/ 946880 h 2472690"/>
                  <a:gd name="connsiteX1045" fmla="*/ 2540603 w 4414571"/>
                  <a:gd name="connsiteY1045" fmla="*/ 923830 h 2472690"/>
                  <a:gd name="connsiteX1046" fmla="*/ 2537460 w 4414571"/>
                  <a:gd name="connsiteY1046" fmla="*/ 922972 h 2472690"/>
                  <a:gd name="connsiteX1047" fmla="*/ 2534126 w 4414571"/>
                  <a:gd name="connsiteY1047" fmla="*/ 918972 h 2472690"/>
                  <a:gd name="connsiteX1048" fmla="*/ 2534793 w 4414571"/>
                  <a:gd name="connsiteY1048" fmla="*/ 913829 h 2472690"/>
                  <a:gd name="connsiteX1049" fmla="*/ 2555939 w 4414571"/>
                  <a:gd name="connsiteY1049" fmla="*/ 874585 h 2472690"/>
                  <a:gd name="connsiteX1050" fmla="*/ 2555939 w 4414571"/>
                  <a:gd name="connsiteY1050" fmla="*/ 874395 h 2472690"/>
                  <a:gd name="connsiteX1051" fmla="*/ 2564892 w 4414571"/>
                  <a:gd name="connsiteY1051" fmla="*/ 871728 h 2472690"/>
                  <a:gd name="connsiteX1052" fmla="*/ 2568512 w 4414571"/>
                  <a:gd name="connsiteY1052" fmla="*/ 877538 h 2472690"/>
                  <a:gd name="connsiteX1053" fmla="*/ 2568035 w 4414571"/>
                  <a:gd name="connsiteY1053" fmla="*/ 880491 h 2472690"/>
                  <a:gd name="connsiteX1054" fmla="*/ 2567845 w 4414571"/>
                  <a:gd name="connsiteY1054" fmla="*/ 880681 h 2472690"/>
                  <a:gd name="connsiteX1055" fmla="*/ 2567369 w 4414571"/>
                  <a:gd name="connsiteY1055" fmla="*/ 881348 h 2472690"/>
                  <a:gd name="connsiteX1056" fmla="*/ 2546509 w 4414571"/>
                  <a:gd name="connsiteY1056" fmla="*/ 920401 h 2472690"/>
                  <a:gd name="connsiteX1057" fmla="*/ 2540603 w 4414571"/>
                  <a:gd name="connsiteY1057" fmla="*/ 923830 h 2472690"/>
                  <a:gd name="connsiteX1058" fmla="*/ 847058 w 4414571"/>
                  <a:gd name="connsiteY1058" fmla="*/ 896398 h 2472690"/>
                  <a:gd name="connsiteX1059" fmla="*/ 842581 w 4414571"/>
                  <a:gd name="connsiteY1059" fmla="*/ 894779 h 2472690"/>
                  <a:gd name="connsiteX1060" fmla="*/ 842105 w 4414571"/>
                  <a:gd name="connsiteY1060" fmla="*/ 885158 h 2472690"/>
                  <a:gd name="connsiteX1061" fmla="*/ 859155 w 4414571"/>
                  <a:gd name="connsiteY1061" fmla="*/ 865822 h 2472690"/>
                  <a:gd name="connsiteX1062" fmla="*/ 871919 w 4414571"/>
                  <a:gd name="connsiteY1062" fmla="*/ 851630 h 2472690"/>
                  <a:gd name="connsiteX1063" fmla="*/ 881348 w 4414571"/>
                  <a:gd name="connsiteY1063" fmla="*/ 850963 h 2472690"/>
                  <a:gd name="connsiteX1064" fmla="*/ 883539 w 4414571"/>
                  <a:gd name="connsiteY1064" fmla="*/ 855916 h 2472690"/>
                  <a:gd name="connsiteX1065" fmla="*/ 881729 w 4414571"/>
                  <a:gd name="connsiteY1065" fmla="*/ 860584 h 2472690"/>
                  <a:gd name="connsiteX1066" fmla="*/ 862013 w 4414571"/>
                  <a:gd name="connsiteY1066" fmla="*/ 882587 h 2472690"/>
                  <a:gd name="connsiteX1067" fmla="*/ 852106 w 4414571"/>
                  <a:gd name="connsiteY1067" fmla="*/ 894016 h 2472690"/>
                  <a:gd name="connsiteX1068" fmla="*/ 847058 w 4414571"/>
                  <a:gd name="connsiteY1068" fmla="*/ 896398 h 2472690"/>
                  <a:gd name="connsiteX1069" fmla="*/ 1638967 w 4414571"/>
                  <a:gd name="connsiteY1069" fmla="*/ 860965 h 2472690"/>
                  <a:gd name="connsiteX1070" fmla="*/ 1637157 w 4414571"/>
                  <a:gd name="connsiteY1070" fmla="*/ 860774 h 2472690"/>
                  <a:gd name="connsiteX1071" fmla="*/ 1632204 w 4414571"/>
                  <a:gd name="connsiteY1071" fmla="*/ 854297 h 2472690"/>
                  <a:gd name="connsiteX1072" fmla="*/ 1632680 w 4414571"/>
                  <a:gd name="connsiteY1072" fmla="*/ 852297 h 2472690"/>
                  <a:gd name="connsiteX1073" fmla="*/ 1636014 w 4414571"/>
                  <a:gd name="connsiteY1073" fmla="*/ 840581 h 2472690"/>
                  <a:gd name="connsiteX1074" fmla="*/ 1645253 w 4414571"/>
                  <a:gd name="connsiteY1074" fmla="*/ 809434 h 2472690"/>
                  <a:gd name="connsiteX1075" fmla="*/ 1653826 w 4414571"/>
                  <a:gd name="connsiteY1075" fmla="*/ 804672 h 2472690"/>
                  <a:gd name="connsiteX1076" fmla="*/ 1657636 w 4414571"/>
                  <a:gd name="connsiteY1076" fmla="*/ 807815 h 2472690"/>
                  <a:gd name="connsiteX1077" fmla="*/ 1658303 w 4414571"/>
                  <a:gd name="connsiteY1077" fmla="*/ 812959 h 2472690"/>
                  <a:gd name="connsiteX1078" fmla="*/ 1645539 w 4414571"/>
                  <a:gd name="connsiteY1078" fmla="*/ 856297 h 2472690"/>
                  <a:gd name="connsiteX1079" fmla="*/ 1638967 w 4414571"/>
                  <a:gd name="connsiteY1079" fmla="*/ 860965 h 2472690"/>
                  <a:gd name="connsiteX1080" fmla="*/ 2582323 w 4414571"/>
                  <a:gd name="connsiteY1080" fmla="*/ 844105 h 2472690"/>
                  <a:gd name="connsiteX1081" fmla="*/ 2579370 w 4414571"/>
                  <a:gd name="connsiteY1081" fmla="*/ 843439 h 2472690"/>
                  <a:gd name="connsiteX1082" fmla="*/ 2576417 w 4414571"/>
                  <a:gd name="connsiteY1082" fmla="*/ 834485 h 2472690"/>
                  <a:gd name="connsiteX1083" fmla="*/ 2596134 w 4414571"/>
                  <a:gd name="connsiteY1083" fmla="*/ 794290 h 2472690"/>
                  <a:gd name="connsiteX1084" fmla="*/ 2605088 w 4414571"/>
                  <a:gd name="connsiteY1084" fmla="*/ 791147 h 2472690"/>
                  <a:gd name="connsiteX1085" fmla="*/ 2608898 w 4414571"/>
                  <a:gd name="connsiteY1085" fmla="*/ 797242 h 2472690"/>
                  <a:gd name="connsiteX1086" fmla="*/ 2608231 w 4414571"/>
                  <a:gd name="connsiteY1086" fmla="*/ 800195 h 2472690"/>
                  <a:gd name="connsiteX1087" fmla="*/ 2588228 w 4414571"/>
                  <a:gd name="connsiteY1087" fmla="*/ 840581 h 2472690"/>
                  <a:gd name="connsiteX1088" fmla="*/ 2582323 w 4414571"/>
                  <a:gd name="connsiteY1088" fmla="*/ 844105 h 2472690"/>
                  <a:gd name="connsiteX1089" fmla="*/ 906780 w 4414571"/>
                  <a:gd name="connsiteY1089" fmla="*/ 829342 h 2472690"/>
                  <a:gd name="connsiteX1090" fmla="*/ 902303 w 4414571"/>
                  <a:gd name="connsiteY1090" fmla="*/ 827818 h 2472690"/>
                  <a:gd name="connsiteX1091" fmla="*/ 900113 w 4414571"/>
                  <a:gd name="connsiteY1091" fmla="*/ 823150 h 2472690"/>
                  <a:gd name="connsiteX1092" fmla="*/ 901922 w 4414571"/>
                  <a:gd name="connsiteY1092" fmla="*/ 818197 h 2472690"/>
                  <a:gd name="connsiteX1093" fmla="*/ 920591 w 4414571"/>
                  <a:gd name="connsiteY1093" fmla="*/ 797338 h 2472690"/>
                  <a:gd name="connsiteX1094" fmla="*/ 931831 w 4414571"/>
                  <a:gd name="connsiteY1094" fmla="*/ 784765 h 2472690"/>
                  <a:gd name="connsiteX1095" fmla="*/ 941451 w 4414571"/>
                  <a:gd name="connsiteY1095" fmla="*/ 784288 h 2472690"/>
                  <a:gd name="connsiteX1096" fmla="*/ 943642 w 4414571"/>
                  <a:gd name="connsiteY1096" fmla="*/ 789241 h 2472690"/>
                  <a:gd name="connsiteX1097" fmla="*/ 941832 w 4414571"/>
                  <a:gd name="connsiteY1097" fmla="*/ 793718 h 2472690"/>
                  <a:gd name="connsiteX1098" fmla="*/ 935546 w 4414571"/>
                  <a:gd name="connsiteY1098" fmla="*/ 800672 h 2472690"/>
                  <a:gd name="connsiteX1099" fmla="*/ 912019 w 4414571"/>
                  <a:gd name="connsiteY1099" fmla="*/ 827151 h 2472690"/>
                  <a:gd name="connsiteX1100" fmla="*/ 906780 w 4414571"/>
                  <a:gd name="connsiteY1100" fmla="*/ 829342 h 2472690"/>
                  <a:gd name="connsiteX1101" fmla="*/ 1664113 w 4414571"/>
                  <a:gd name="connsiteY1101" fmla="*/ 774573 h 2472690"/>
                  <a:gd name="connsiteX1102" fmla="*/ 1662303 w 4414571"/>
                  <a:gd name="connsiteY1102" fmla="*/ 774382 h 2472690"/>
                  <a:gd name="connsiteX1103" fmla="*/ 1657636 w 4414571"/>
                  <a:gd name="connsiteY1103" fmla="*/ 767905 h 2472690"/>
                  <a:gd name="connsiteX1104" fmla="*/ 1657826 w 4414571"/>
                  <a:gd name="connsiteY1104" fmla="*/ 766096 h 2472690"/>
                  <a:gd name="connsiteX1105" fmla="*/ 1669732 w 4414571"/>
                  <a:gd name="connsiteY1105" fmla="*/ 722757 h 2472690"/>
                  <a:gd name="connsiteX1106" fmla="*/ 1678019 w 4414571"/>
                  <a:gd name="connsiteY1106" fmla="*/ 718090 h 2472690"/>
                  <a:gd name="connsiteX1107" fmla="*/ 1682687 w 4414571"/>
                  <a:gd name="connsiteY1107" fmla="*/ 726376 h 2472690"/>
                  <a:gd name="connsiteX1108" fmla="*/ 1670590 w 4414571"/>
                  <a:gd name="connsiteY1108" fmla="*/ 769906 h 2472690"/>
                  <a:gd name="connsiteX1109" fmla="*/ 1670590 w 4414571"/>
                  <a:gd name="connsiteY1109" fmla="*/ 770096 h 2472690"/>
                  <a:gd name="connsiteX1110" fmla="*/ 1664113 w 4414571"/>
                  <a:gd name="connsiteY1110" fmla="*/ 774573 h 2472690"/>
                  <a:gd name="connsiteX1111" fmla="*/ 2621375 w 4414571"/>
                  <a:gd name="connsiteY1111" fmla="*/ 763333 h 2472690"/>
                  <a:gd name="connsiteX1112" fmla="*/ 2618708 w 4414571"/>
                  <a:gd name="connsiteY1112" fmla="*/ 762667 h 2472690"/>
                  <a:gd name="connsiteX1113" fmla="*/ 2615089 w 4414571"/>
                  <a:gd name="connsiteY1113" fmla="*/ 758857 h 2472690"/>
                  <a:gd name="connsiteX1114" fmla="*/ 2615374 w 4414571"/>
                  <a:gd name="connsiteY1114" fmla="*/ 753713 h 2472690"/>
                  <a:gd name="connsiteX1115" fmla="*/ 2633567 w 4414571"/>
                  <a:gd name="connsiteY1115" fmla="*/ 712851 h 2472690"/>
                  <a:gd name="connsiteX1116" fmla="*/ 2642330 w 4414571"/>
                  <a:gd name="connsiteY1116" fmla="*/ 709231 h 2472690"/>
                  <a:gd name="connsiteX1117" fmla="*/ 2646426 w 4414571"/>
                  <a:gd name="connsiteY1117" fmla="*/ 715518 h 2472690"/>
                  <a:gd name="connsiteX1118" fmla="*/ 2645950 w 4414571"/>
                  <a:gd name="connsiteY1118" fmla="*/ 718185 h 2472690"/>
                  <a:gd name="connsiteX1119" fmla="*/ 2627757 w 4414571"/>
                  <a:gd name="connsiteY1119" fmla="*/ 759238 h 2472690"/>
                  <a:gd name="connsiteX1120" fmla="*/ 2621375 w 4414571"/>
                  <a:gd name="connsiteY1120" fmla="*/ 763333 h 2472690"/>
                  <a:gd name="connsiteX1121" fmla="*/ 966978 w 4414571"/>
                  <a:gd name="connsiteY1121" fmla="*/ 762381 h 2472690"/>
                  <a:gd name="connsiteX1122" fmla="*/ 962311 w 4414571"/>
                  <a:gd name="connsiteY1122" fmla="*/ 760857 h 2472690"/>
                  <a:gd name="connsiteX1123" fmla="*/ 961834 w 4414571"/>
                  <a:gd name="connsiteY1123" fmla="*/ 751237 h 2472690"/>
                  <a:gd name="connsiteX1124" fmla="*/ 975550 w 4414571"/>
                  <a:gd name="connsiteY1124" fmla="*/ 736187 h 2472690"/>
                  <a:gd name="connsiteX1125" fmla="*/ 991933 w 4414571"/>
                  <a:gd name="connsiteY1125" fmla="*/ 717995 h 2472690"/>
                  <a:gd name="connsiteX1126" fmla="*/ 1001554 w 4414571"/>
                  <a:gd name="connsiteY1126" fmla="*/ 717518 h 2472690"/>
                  <a:gd name="connsiteX1127" fmla="*/ 1003554 w 4414571"/>
                  <a:gd name="connsiteY1127" fmla="*/ 722471 h 2472690"/>
                  <a:gd name="connsiteX1128" fmla="*/ 1001935 w 4414571"/>
                  <a:gd name="connsiteY1128" fmla="*/ 726948 h 2472690"/>
                  <a:gd name="connsiteX1129" fmla="*/ 997172 w 4414571"/>
                  <a:gd name="connsiteY1129" fmla="*/ 732091 h 2472690"/>
                  <a:gd name="connsiteX1130" fmla="*/ 971836 w 4414571"/>
                  <a:gd name="connsiteY1130" fmla="*/ 760381 h 2472690"/>
                  <a:gd name="connsiteX1131" fmla="*/ 966978 w 4414571"/>
                  <a:gd name="connsiteY1131" fmla="*/ 762381 h 2472690"/>
                  <a:gd name="connsiteX1132" fmla="*/ 1027081 w 4414571"/>
                  <a:gd name="connsiteY1132" fmla="*/ 695801 h 2472690"/>
                  <a:gd name="connsiteX1133" fmla="*/ 1022604 w 4414571"/>
                  <a:gd name="connsiteY1133" fmla="*/ 693991 h 2472690"/>
                  <a:gd name="connsiteX1134" fmla="*/ 1020318 w 4414571"/>
                  <a:gd name="connsiteY1134" fmla="*/ 689515 h 2472690"/>
                  <a:gd name="connsiteX1135" fmla="*/ 1022128 w 4414571"/>
                  <a:gd name="connsiteY1135" fmla="*/ 684562 h 2472690"/>
                  <a:gd name="connsiteX1136" fmla="*/ 1052227 w 4414571"/>
                  <a:gd name="connsiteY1136" fmla="*/ 651320 h 2472690"/>
                  <a:gd name="connsiteX1137" fmla="*/ 1052227 w 4414571"/>
                  <a:gd name="connsiteY1137" fmla="*/ 651129 h 2472690"/>
                  <a:gd name="connsiteX1138" fmla="*/ 1061656 w 4414571"/>
                  <a:gd name="connsiteY1138" fmla="*/ 650938 h 2472690"/>
                  <a:gd name="connsiteX1139" fmla="*/ 1063942 w 4414571"/>
                  <a:gd name="connsiteY1139" fmla="*/ 655891 h 2472690"/>
                  <a:gd name="connsiteX1140" fmla="*/ 1062323 w 4414571"/>
                  <a:gd name="connsiteY1140" fmla="*/ 660178 h 2472690"/>
                  <a:gd name="connsiteX1141" fmla="*/ 1062133 w 4414571"/>
                  <a:gd name="connsiteY1141" fmla="*/ 660368 h 2472690"/>
                  <a:gd name="connsiteX1142" fmla="*/ 1061656 w 4414571"/>
                  <a:gd name="connsiteY1142" fmla="*/ 660845 h 2472690"/>
                  <a:gd name="connsiteX1143" fmla="*/ 1054227 w 4414571"/>
                  <a:gd name="connsiteY1143" fmla="*/ 668941 h 2472690"/>
                  <a:gd name="connsiteX1144" fmla="*/ 1032034 w 4414571"/>
                  <a:gd name="connsiteY1144" fmla="*/ 693610 h 2472690"/>
                  <a:gd name="connsiteX1145" fmla="*/ 1027081 w 4414571"/>
                  <a:gd name="connsiteY1145" fmla="*/ 695801 h 2472690"/>
                  <a:gd name="connsiteX1146" fmla="*/ 1688116 w 4414571"/>
                  <a:gd name="connsiteY1146" fmla="*/ 687896 h 2472690"/>
                  <a:gd name="connsiteX1147" fmla="*/ 1686306 w 4414571"/>
                  <a:gd name="connsiteY1147" fmla="*/ 687705 h 2472690"/>
                  <a:gd name="connsiteX1148" fmla="*/ 1681353 w 4414571"/>
                  <a:gd name="connsiteY1148" fmla="*/ 681228 h 2472690"/>
                  <a:gd name="connsiteX1149" fmla="*/ 1681353 w 4414571"/>
                  <a:gd name="connsiteY1149" fmla="*/ 679704 h 2472690"/>
                  <a:gd name="connsiteX1150" fmla="*/ 1681353 w 4414571"/>
                  <a:gd name="connsiteY1150" fmla="*/ 679704 h 2472690"/>
                  <a:gd name="connsiteX1151" fmla="*/ 1681829 w 4414571"/>
                  <a:gd name="connsiteY1151" fmla="*/ 678847 h 2472690"/>
                  <a:gd name="connsiteX1152" fmla="*/ 1692878 w 4414571"/>
                  <a:gd name="connsiteY1152" fmla="*/ 636175 h 2472690"/>
                  <a:gd name="connsiteX1153" fmla="*/ 1701165 w 4414571"/>
                  <a:gd name="connsiteY1153" fmla="*/ 631222 h 2472690"/>
                  <a:gd name="connsiteX1154" fmla="*/ 1705165 w 4414571"/>
                  <a:gd name="connsiteY1154" fmla="*/ 634365 h 2472690"/>
                  <a:gd name="connsiteX1155" fmla="*/ 1705832 w 4414571"/>
                  <a:gd name="connsiteY1155" fmla="*/ 639318 h 2472690"/>
                  <a:gd name="connsiteX1156" fmla="*/ 1694593 w 4414571"/>
                  <a:gd name="connsiteY1156" fmla="*/ 683038 h 2472690"/>
                  <a:gd name="connsiteX1157" fmla="*/ 1688116 w 4414571"/>
                  <a:gd name="connsiteY1157" fmla="*/ 687896 h 2472690"/>
                  <a:gd name="connsiteX1158" fmla="*/ 2656808 w 4414571"/>
                  <a:gd name="connsiteY1158" fmla="*/ 680752 h 2472690"/>
                  <a:gd name="connsiteX1159" fmla="*/ 2654332 w 4414571"/>
                  <a:gd name="connsiteY1159" fmla="*/ 680275 h 2472690"/>
                  <a:gd name="connsiteX1160" fmla="*/ 2650522 w 4414571"/>
                  <a:gd name="connsiteY1160" fmla="*/ 671513 h 2472690"/>
                  <a:gd name="connsiteX1161" fmla="*/ 2666429 w 4414571"/>
                  <a:gd name="connsiteY1161" fmla="*/ 629507 h 2472690"/>
                  <a:gd name="connsiteX1162" fmla="*/ 2675001 w 4414571"/>
                  <a:gd name="connsiteY1162" fmla="*/ 625507 h 2472690"/>
                  <a:gd name="connsiteX1163" fmla="*/ 2679478 w 4414571"/>
                  <a:gd name="connsiteY1163" fmla="*/ 631793 h 2472690"/>
                  <a:gd name="connsiteX1164" fmla="*/ 2679002 w 4414571"/>
                  <a:gd name="connsiteY1164" fmla="*/ 634270 h 2472690"/>
                  <a:gd name="connsiteX1165" fmla="*/ 2663095 w 4414571"/>
                  <a:gd name="connsiteY1165" fmla="*/ 676465 h 2472690"/>
                  <a:gd name="connsiteX1166" fmla="*/ 2656808 w 4414571"/>
                  <a:gd name="connsiteY1166" fmla="*/ 680752 h 2472690"/>
                  <a:gd name="connsiteX1167" fmla="*/ 1087279 w 4414571"/>
                  <a:gd name="connsiteY1167" fmla="*/ 629126 h 2472690"/>
                  <a:gd name="connsiteX1168" fmla="*/ 1082802 w 4414571"/>
                  <a:gd name="connsiteY1168" fmla="*/ 627602 h 2472690"/>
                  <a:gd name="connsiteX1169" fmla="*/ 1080516 w 4414571"/>
                  <a:gd name="connsiteY1169" fmla="*/ 622935 h 2472690"/>
                  <a:gd name="connsiteX1170" fmla="*/ 1082326 w 4414571"/>
                  <a:gd name="connsiteY1170" fmla="*/ 617982 h 2472690"/>
                  <a:gd name="connsiteX1171" fmla="*/ 1112425 w 4414571"/>
                  <a:gd name="connsiteY1171" fmla="*/ 584740 h 2472690"/>
                  <a:gd name="connsiteX1172" fmla="*/ 1122045 w 4414571"/>
                  <a:gd name="connsiteY1172" fmla="*/ 584263 h 2472690"/>
                  <a:gd name="connsiteX1173" fmla="*/ 1124236 w 4414571"/>
                  <a:gd name="connsiteY1173" fmla="*/ 589216 h 2472690"/>
                  <a:gd name="connsiteX1174" fmla="*/ 1122426 w 4414571"/>
                  <a:gd name="connsiteY1174" fmla="*/ 593503 h 2472690"/>
                  <a:gd name="connsiteX1175" fmla="*/ 1122426 w 4414571"/>
                  <a:gd name="connsiteY1175" fmla="*/ 593693 h 2472690"/>
                  <a:gd name="connsiteX1176" fmla="*/ 1121950 w 4414571"/>
                  <a:gd name="connsiteY1176" fmla="*/ 594170 h 2472690"/>
                  <a:gd name="connsiteX1177" fmla="*/ 1092137 w 4414571"/>
                  <a:gd name="connsiteY1177" fmla="*/ 627126 h 2472690"/>
                  <a:gd name="connsiteX1178" fmla="*/ 1087279 w 4414571"/>
                  <a:gd name="connsiteY1178" fmla="*/ 629126 h 2472690"/>
                  <a:gd name="connsiteX1179" fmla="*/ 1710309 w 4414571"/>
                  <a:gd name="connsiteY1179" fmla="*/ 600837 h 2472690"/>
                  <a:gd name="connsiteX1180" fmla="*/ 1708690 w 4414571"/>
                  <a:gd name="connsiteY1180" fmla="*/ 600647 h 2472690"/>
                  <a:gd name="connsiteX1181" fmla="*/ 1703546 w 4414571"/>
                  <a:gd name="connsiteY1181" fmla="*/ 594170 h 2472690"/>
                  <a:gd name="connsiteX1182" fmla="*/ 1703737 w 4414571"/>
                  <a:gd name="connsiteY1182" fmla="*/ 592646 h 2472690"/>
                  <a:gd name="connsiteX1183" fmla="*/ 1714309 w 4414571"/>
                  <a:gd name="connsiteY1183" fmla="*/ 548830 h 2472690"/>
                  <a:gd name="connsiteX1184" fmla="*/ 1722406 w 4414571"/>
                  <a:gd name="connsiteY1184" fmla="*/ 543878 h 2472690"/>
                  <a:gd name="connsiteX1185" fmla="*/ 1726692 w 4414571"/>
                  <a:gd name="connsiteY1185" fmla="*/ 546830 h 2472690"/>
                  <a:gd name="connsiteX1186" fmla="*/ 1727359 w 4414571"/>
                  <a:gd name="connsiteY1186" fmla="*/ 551974 h 2472690"/>
                  <a:gd name="connsiteX1187" fmla="*/ 1716786 w 4414571"/>
                  <a:gd name="connsiteY1187" fmla="*/ 595789 h 2472690"/>
                  <a:gd name="connsiteX1188" fmla="*/ 1710309 w 4414571"/>
                  <a:gd name="connsiteY1188" fmla="*/ 600837 h 2472690"/>
                  <a:gd name="connsiteX1189" fmla="*/ 2687098 w 4414571"/>
                  <a:gd name="connsiteY1189" fmla="*/ 596074 h 2472690"/>
                  <a:gd name="connsiteX1190" fmla="*/ 2685098 w 4414571"/>
                  <a:gd name="connsiteY1190" fmla="*/ 595884 h 2472690"/>
                  <a:gd name="connsiteX1191" fmla="*/ 2681288 w 4414571"/>
                  <a:gd name="connsiteY1191" fmla="*/ 592550 h 2472690"/>
                  <a:gd name="connsiteX1192" fmla="*/ 2680811 w 4414571"/>
                  <a:gd name="connsiteY1192" fmla="*/ 587407 h 2472690"/>
                  <a:gd name="connsiteX1193" fmla="*/ 2693575 w 4414571"/>
                  <a:gd name="connsiteY1193" fmla="*/ 544544 h 2472690"/>
                  <a:gd name="connsiteX1194" fmla="*/ 2701671 w 4414571"/>
                  <a:gd name="connsiteY1194" fmla="*/ 539877 h 2472690"/>
                  <a:gd name="connsiteX1195" fmla="*/ 2706624 w 4414571"/>
                  <a:gd name="connsiteY1195" fmla="*/ 546640 h 2472690"/>
                  <a:gd name="connsiteX1196" fmla="*/ 2706433 w 4414571"/>
                  <a:gd name="connsiteY1196" fmla="*/ 548259 h 2472690"/>
                  <a:gd name="connsiteX1197" fmla="*/ 2693670 w 4414571"/>
                  <a:gd name="connsiteY1197" fmla="*/ 591598 h 2472690"/>
                  <a:gd name="connsiteX1198" fmla="*/ 2687098 w 4414571"/>
                  <a:gd name="connsiteY1198" fmla="*/ 596074 h 2472690"/>
                  <a:gd name="connsiteX1199" fmla="*/ 1730978 w 4414571"/>
                  <a:gd name="connsiteY1199" fmla="*/ 513302 h 2472690"/>
                  <a:gd name="connsiteX1200" fmla="*/ 1729359 w 4414571"/>
                  <a:gd name="connsiteY1200" fmla="*/ 513112 h 2472690"/>
                  <a:gd name="connsiteX1201" fmla="*/ 1724215 w 4414571"/>
                  <a:gd name="connsiteY1201" fmla="*/ 506349 h 2472690"/>
                  <a:gd name="connsiteX1202" fmla="*/ 1724406 w 4414571"/>
                  <a:gd name="connsiteY1202" fmla="*/ 505015 h 2472690"/>
                  <a:gd name="connsiteX1203" fmla="*/ 1726025 w 4414571"/>
                  <a:gd name="connsiteY1203" fmla="*/ 497872 h 2472690"/>
                  <a:gd name="connsiteX1204" fmla="*/ 1727835 w 4414571"/>
                  <a:gd name="connsiteY1204" fmla="*/ 489585 h 2472690"/>
                  <a:gd name="connsiteX1205" fmla="*/ 1734788 w 4414571"/>
                  <a:gd name="connsiteY1205" fmla="*/ 461105 h 2472690"/>
                  <a:gd name="connsiteX1206" fmla="*/ 1742884 w 4414571"/>
                  <a:gd name="connsiteY1206" fmla="*/ 456438 h 2472690"/>
                  <a:gd name="connsiteX1207" fmla="*/ 1747838 w 4414571"/>
                  <a:gd name="connsiteY1207" fmla="*/ 464725 h 2472690"/>
                  <a:gd name="connsiteX1208" fmla="*/ 1740884 w 4414571"/>
                  <a:gd name="connsiteY1208" fmla="*/ 492538 h 2472690"/>
                  <a:gd name="connsiteX1209" fmla="*/ 1737741 w 4414571"/>
                  <a:gd name="connsiteY1209" fmla="*/ 507778 h 2472690"/>
                  <a:gd name="connsiteX1210" fmla="*/ 1737550 w 4414571"/>
                  <a:gd name="connsiteY1210" fmla="*/ 507968 h 2472690"/>
                  <a:gd name="connsiteX1211" fmla="*/ 1730978 w 4414571"/>
                  <a:gd name="connsiteY1211" fmla="*/ 513302 h 2472690"/>
                  <a:gd name="connsiteX1212" fmla="*/ 2710720 w 4414571"/>
                  <a:gd name="connsiteY1212" fmla="*/ 509492 h 2472690"/>
                  <a:gd name="connsiteX1213" fmla="*/ 2709386 w 4414571"/>
                  <a:gd name="connsiteY1213" fmla="*/ 509302 h 2472690"/>
                  <a:gd name="connsiteX1214" fmla="*/ 2705100 w 4414571"/>
                  <a:gd name="connsiteY1214" fmla="*/ 506349 h 2472690"/>
                  <a:gd name="connsiteX1215" fmla="*/ 2704243 w 4414571"/>
                  <a:gd name="connsiteY1215" fmla="*/ 501396 h 2472690"/>
                  <a:gd name="connsiteX1216" fmla="*/ 2712339 w 4414571"/>
                  <a:gd name="connsiteY1216" fmla="*/ 457581 h 2472690"/>
                  <a:gd name="connsiteX1217" fmla="*/ 2720245 w 4414571"/>
                  <a:gd name="connsiteY1217" fmla="*/ 451961 h 2472690"/>
                  <a:gd name="connsiteX1218" fmla="*/ 2725865 w 4414571"/>
                  <a:gd name="connsiteY1218" fmla="*/ 458438 h 2472690"/>
                  <a:gd name="connsiteX1219" fmla="*/ 2725865 w 4414571"/>
                  <a:gd name="connsiteY1219" fmla="*/ 459581 h 2472690"/>
                  <a:gd name="connsiteX1220" fmla="*/ 2717292 w 4414571"/>
                  <a:gd name="connsiteY1220" fmla="*/ 504063 h 2472690"/>
                  <a:gd name="connsiteX1221" fmla="*/ 2710720 w 4414571"/>
                  <a:gd name="connsiteY1221" fmla="*/ 509492 h 2472690"/>
                  <a:gd name="connsiteX1222" fmla="*/ 1754314 w 4414571"/>
                  <a:gd name="connsiteY1222" fmla="*/ 426625 h 2472690"/>
                  <a:gd name="connsiteX1223" fmla="*/ 1752124 w 4414571"/>
                  <a:gd name="connsiteY1223" fmla="*/ 426148 h 2472690"/>
                  <a:gd name="connsiteX1224" fmla="*/ 1747647 w 4414571"/>
                  <a:gd name="connsiteY1224" fmla="*/ 419862 h 2472690"/>
                  <a:gd name="connsiteX1225" fmla="*/ 1747838 w 4414571"/>
                  <a:gd name="connsiteY1225" fmla="*/ 417576 h 2472690"/>
                  <a:gd name="connsiteX1226" fmla="*/ 1764030 w 4414571"/>
                  <a:gd name="connsiteY1226" fmla="*/ 375190 h 2472690"/>
                  <a:gd name="connsiteX1227" fmla="*/ 1772983 w 4414571"/>
                  <a:gd name="connsiteY1227" fmla="*/ 371570 h 2472690"/>
                  <a:gd name="connsiteX1228" fmla="*/ 1776317 w 4414571"/>
                  <a:gd name="connsiteY1228" fmla="*/ 380524 h 2472690"/>
                  <a:gd name="connsiteX1229" fmla="*/ 1760601 w 4414571"/>
                  <a:gd name="connsiteY1229" fmla="*/ 421862 h 2472690"/>
                  <a:gd name="connsiteX1230" fmla="*/ 1754314 w 4414571"/>
                  <a:gd name="connsiteY1230" fmla="*/ 426625 h 2472690"/>
                  <a:gd name="connsiteX1231" fmla="*/ 2724150 w 4414571"/>
                  <a:gd name="connsiteY1231" fmla="*/ 420814 h 2472690"/>
                  <a:gd name="connsiteX1232" fmla="*/ 2723674 w 4414571"/>
                  <a:gd name="connsiteY1232" fmla="*/ 420814 h 2472690"/>
                  <a:gd name="connsiteX1233" fmla="*/ 2717387 w 4414571"/>
                  <a:gd name="connsiteY1233" fmla="*/ 413671 h 2472690"/>
                  <a:gd name="connsiteX1234" fmla="*/ 2718911 w 4414571"/>
                  <a:gd name="connsiteY1234" fmla="*/ 376428 h 2472690"/>
                  <a:gd name="connsiteX1235" fmla="*/ 2718911 w 4414571"/>
                  <a:gd name="connsiteY1235" fmla="*/ 369475 h 2472690"/>
                  <a:gd name="connsiteX1236" fmla="*/ 2720721 w 4414571"/>
                  <a:gd name="connsiteY1236" fmla="*/ 364522 h 2472690"/>
                  <a:gd name="connsiteX1237" fmla="*/ 2732437 w 4414571"/>
                  <a:gd name="connsiteY1237" fmla="*/ 369189 h 2472690"/>
                  <a:gd name="connsiteX1238" fmla="*/ 2732437 w 4414571"/>
                  <a:gd name="connsiteY1238" fmla="*/ 376333 h 2472690"/>
                  <a:gd name="connsiteX1239" fmla="*/ 2730817 w 4414571"/>
                  <a:gd name="connsiteY1239" fmla="*/ 414528 h 2472690"/>
                  <a:gd name="connsiteX1240" fmla="*/ 2724150 w 4414571"/>
                  <a:gd name="connsiteY1240" fmla="*/ 420814 h 2472690"/>
                  <a:gd name="connsiteX1241" fmla="*/ 1789081 w 4414571"/>
                  <a:gd name="connsiteY1241" fmla="*/ 344043 h 2472690"/>
                  <a:gd name="connsiteX1242" fmla="*/ 1786128 w 4414571"/>
                  <a:gd name="connsiteY1242" fmla="*/ 343186 h 2472690"/>
                  <a:gd name="connsiteX1243" fmla="*/ 1782318 w 4414571"/>
                  <a:gd name="connsiteY1243" fmla="*/ 337375 h 2472690"/>
                  <a:gd name="connsiteX1244" fmla="*/ 1783175 w 4414571"/>
                  <a:gd name="connsiteY1244" fmla="*/ 334232 h 2472690"/>
                  <a:gd name="connsiteX1245" fmla="*/ 1804988 w 4414571"/>
                  <a:gd name="connsiteY1245" fmla="*/ 294513 h 2472690"/>
                  <a:gd name="connsiteX1246" fmla="*/ 1814227 w 4414571"/>
                  <a:gd name="connsiteY1246" fmla="*/ 292322 h 2472690"/>
                  <a:gd name="connsiteX1247" fmla="*/ 1817370 w 4414571"/>
                  <a:gd name="connsiteY1247" fmla="*/ 296323 h 2472690"/>
                  <a:gd name="connsiteX1248" fmla="*/ 1816513 w 4414571"/>
                  <a:gd name="connsiteY1248" fmla="*/ 301466 h 2472690"/>
                  <a:gd name="connsiteX1249" fmla="*/ 1795177 w 4414571"/>
                  <a:gd name="connsiteY1249" fmla="*/ 340042 h 2472690"/>
                  <a:gd name="connsiteX1250" fmla="*/ 1795177 w 4414571"/>
                  <a:gd name="connsiteY1250" fmla="*/ 340233 h 2472690"/>
                  <a:gd name="connsiteX1251" fmla="*/ 1789081 w 4414571"/>
                  <a:gd name="connsiteY1251" fmla="*/ 344043 h 2472690"/>
                  <a:gd name="connsiteX1252" fmla="*/ 2722626 w 4414571"/>
                  <a:gd name="connsiteY1252" fmla="*/ 331280 h 2472690"/>
                  <a:gd name="connsiteX1253" fmla="*/ 2715863 w 4414571"/>
                  <a:gd name="connsiteY1253" fmla="*/ 325469 h 2472690"/>
                  <a:gd name="connsiteX1254" fmla="*/ 2707100 w 4414571"/>
                  <a:gd name="connsiteY1254" fmla="*/ 282607 h 2472690"/>
                  <a:gd name="connsiteX1255" fmla="*/ 2707100 w 4414571"/>
                  <a:gd name="connsiteY1255" fmla="*/ 282416 h 2472690"/>
                  <a:gd name="connsiteX1256" fmla="*/ 2706910 w 4414571"/>
                  <a:gd name="connsiteY1256" fmla="*/ 280797 h 2472690"/>
                  <a:gd name="connsiteX1257" fmla="*/ 2711863 w 4414571"/>
                  <a:gd name="connsiteY1257" fmla="*/ 274034 h 2472690"/>
                  <a:gd name="connsiteX1258" fmla="*/ 2720149 w 4414571"/>
                  <a:gd name="connsiteY1258" fmla="*/ 278701 h 2472690"/>
                  <a:gd name="connsiteX1259" fmla="*/ 2729103 w 4414571"/>
                  <a:gd name="connsiteY1259" fmla="*/ 323564 h 2472690"/>
                  <a:gd name="connsiteX1260" fmla="*/ 2723293 w 4414571"/>
                  <a:gd name="connsiteY1260" fmla="*/ 331184 h 2472690"/>
                  <a:gd name="connsiteX1261" fmla="*/ 2722626 w 4414571"/>
                  <a:gd name="connsiteY1261" fmla="*/ 331280 h 2472690"/>
                  <a:gd name="connsiteX1262" fmla="*/ 1835372 w 4414571"/>
                  <a:gd name="connsiteY1262" fmla="*/ 267081 h 2472690"/>
                  <a:gd name="connsiteX1263" fmla="*/ 1831277 w 4414571"/>
                  <a:gd name="connsiteY1263" fmla="*/ 265747 h 2472690"/>
                  <a:gd name="connsiteX1264" fmla="*/ 1828609 w 4414571"/>
                  <a:gd name="connsiteY1264" fmla="*/ 260128 h 2472690"/>
                  <a:gd name="connsiteX1265" fmla="*/ 1829753 w 4414571"/>
                  <a:gd name="connsiteY1265" fmla="*/ 256508 h 2472690"/>
                  <a:gd name="connsiteX1266" fmla="*/ 1857089 w 4414571"/>
                  <a:gd name="connsiteY1266" fmla="*/ 220123 h 2472690"/>
                  <a:gd name="connsiteX1267" fmla="*/ 1866519 w 4414571"/>
                  <a:gd name="connsiteY1267" fmla="*/ 219265 h 2472690"/>
                  <a:gd name="connsiteX1268" fmla="*/ 1868996 w 4414571"/>
                  <a:gd name="connsiteY1268" fmla="*/ 223742 h 2472690"/>
                  <a:gd name="connsiteX1269" fmla="*/ 1867662 w 4414571"/>
                  <a:gd name="connsiteY1269" fmla="*/ 228695 h 2472690"/>
                  <a:gd name="connsiteX1270" fmla="*/ 1840992 w 4414571"/>
                  <a:gd name="connsiteY1270" fmla="*/ 263938 h 2472690"/>
                  <a:gd name="connsiteX1271" fmla="*/ 1840706 w 4414571"/>
                  <a:gd name="connsiteY1271" fmla="*/ 264128 h 2472690"/>
                  <a:gd name="connsiteX1272" fmla="*/ 1835372 w 4414571"/>
                  <a:gd name="connsiteY1272" fmla="*/ 267081 h 2472690"/>
                  <a:gd name="connsiteX1273" fmla="*/ 2698147 w 4414571"/>
                  <a:gd name="connsiteY1273" fmla="*/ 245269 h 2472690"/>
                  <a:gd name="connsiteX1274" fmla="*/ 2692051 w 4414571"/>
                  <a:gd name="connsiteY1274" fmla="*/ 241268 h 2472690"/>
                  <a:gd name="connsiteX1275" fmla="*/ 2670239 w 4414571"/>
                  <a:gd name="connsiteY1275" fmla="*/ 203549 h 2472690"/>
                  <a:gd name="connsiteX1276" fmla="*/ 2669096 w 4414571"/>
                  <a:gd name="connsiteY1276" fmla="*/ 199739 h 2472690"/>
                  <a:gd name="connsiteX1277" fmla="*/ 2672048 w 4414571"/>
                  <a:gd name="connsiteY1277" fmla="*/ 194120 h 2472690"/>
                  <a:gd name="connsiteX1278" fmla="*/ 2681288 w 4414571"/>
                  <a:gd name="connsiteY1278" fmla="*/ 195643 h 2472690"/>
                  <a:gd name="connsiteX1279" fmla="*/ 2704433 w 4414571"/>
                  <a:gd name="connsiteY1279" fmla="*/ 235648 h 2472690"/>
                  <a:gd name="connsiteX1280" fmla="*/ 2701099 w 4414571"/>
                  <a:gd name="connsiteY1280" fmla="*/ 244602 h 2472690"/>
                  <a:gd name="connsiteX1281" fmla="*/ 2698147 w 4414571"/>
                  <a:gd name="connsiteY1281" fmla="*/ 245269 h 2472690"/>
                  <a:gd name="connsiteX1282" fmla="*/ 1891665 w 4414571"/>
                  <a:gd name="connsiteY1282" fmla="*/ 197453 h 2472690"/>
                  <a:gd name="connsiteX1283" fmla="*/ 1887188 w 4414571"/>
                  <a:gd name="connsiteY1283" fmla="*/ 195453 h 2472690"/>
                  <a:gd name="connsiteX1284" fmla="*/ 1885188 w 4414571"/>
                  <a:gd name="connsiteY1284" fmla="*/ 190500 h 2472690"/>
                  <a:gd name="connsiteX1285" fmla="*/ 1886998 w 4414571"/>
                  <a:gd name="connsiteY1285" fmla="*/ 186023 h 2472690"/>
                  <a:gd name="connsiteX1286" fmla="*/ 1919097 w 4414571"/>
                  <a:gd name="connsiteY1286" fmla="*/ 154114 h 2472690"/>
                  <a:gd name="connsiteX1287" fmla="*/ 1928527 w 4414571"/>
                  <a:gd name="connsiteY1287" fmla="*/ 154305 h 2472690"/>
                  <a:gd name="connsiteX1288" fmla="*/ 1930337 w 4414571"/>
                  <a:gd name="connsiteY1288" fmla="*/ 159258 h 2472690"/>
                  <a:gd name="connsiteX1289" fmla="*/ 1928336 w 4414571"/>
                  <a:gd name="connsiteY1289" fmla="*/ 164021 h 2472690"/>
                  <a:gd name="connsiteX1290" fmla="*/ 1896713 w 4414571"/>
                  <a:gd name="connsiteY1290" fmla="*/ 195167 h 2472690"/>
                  <a:gd name="connsiteX1291" fmla="*/ 1891665 w 4414571"/>
                  <a:gd name="connsiteY1291" fmla="*/ 197453 h 2472690"/>
                  <a:gd name="connsiteX1292" fmla="*/ 2647188 w 4414571"/>
                  <a:gd name="connsiteY1292" fmla="*/ 171926 h 2472690"/>
                  <a:gd name="connsiteX1293" fmla="*/ 2642235 w 4414571"/>
                  <a:gd name="connsiteY1293" fmla="*/ 169926 h 2472690"/>
                  <a:gd name="connsiteX1294" fmla="*/ 2610326 w 4414571"/>
                  <a:gd name="connsiteY1294" fmla="*/ 138970 h 2472690"/>
                  <a:gd name="connsiteX1295" fmla="*/ 2608326 w 4414571"/>
                  <a:gd name="connsiteY1295" fmla="*/ 134017 h 2472690"/>
                  <a:gd name="connsiteX1296" fmla="*/ 2609945 w 4414571"/>
                  <a:gd name="connsiteY1296" fmla="*/ 129540 h 2472690"/>
                  <a:gd name="connsiteX1297" fmla="*/ 2619566 w 4414571"/>
                  <a:gd name="connsiteY1297" fmla="*/ 128873 h 2472690"/>
                  <a:gd name="connsiteX1298" fmla="*/ 2651855 w 4414571"/>
                  <a:gd name="connsiteY1298" fmla="*/ 160782 h 2472690"/>
                  <a:gd name="connsiteX1299" fmla="*/ 2651570 w 4414571"/>
                  <a:gd name="connsiteY1299" fmla="*/ 170212 h 2472690"/>
                  <a:gd name="connsiteX1300" fmla="*/ 2647188 w 4414571"/>
                  <a:gd name="connsiteY1300" fmla="*/ 171926 h 2472690"/>
                  <a:gd name="connsiteX1301" fmla="*/ 1957673 w 4414571"/>
                  <a:gd name="connsiteY1301" fmla="*/ 136398 h 2472690"/>
                  <a:gd name="connsiteX1302" fmla="*/ 1952530 w 4414571"/>
                  <a:gd name="connsiteY1302" fmla="*/ 133921 h 2472690"/>
                  <a:gd name="connsiteX1303" fmla="*/ 1950911 w 4414571"/>
                  <a:gd name="connsiteY1303" fmla="*/ 129635 h 2472690"/>
                  <a:gd name="connsiteX1304" fmla="*/ 1953578 w 4414571"/>
                  <a:gd name="connsiteY1304" fmla="*/ 124492 h 2472690"/>
                  <a:gd name="connsiteX1305" fmla="*/ 1989963 w 4414571"/>
                  <a:gd name="connsiteY1305" fmla="*/ 97536 h 2472690"/>
                  <a:gd name="connsiteX1306" fmla="*/ 1999393 w 4414571"/>
                  <a:gd name="connsiteY1306" fmla="*/ 99346 h 2472690"/>
                  <a:gd name="connsiteX1307" fmla="*/ 2000536 w 4414571"/>
                  <a:gd name="connsiteY1307" fmla="*/ 104299 h 2472690"/>
                  <a:gd name="connsiteX1308" fmla="*/ 1997583 w 4414571"/>
                  <a:gd name="connsiteY1308" fmla="*/ 108585 h 2472690"/>
                  <a:gd name="connsiteX1309" fmla="*/ 1961864 w 4414571"/>
                  <a:gd name="connsiteY1309" fmla="*/ 135064 h 2472690"/>
                  <a:gd name="connsiteX1310" fmla="*/ 1957673 w 4414571"/>
                  <a:gd name="connsiteY1310" fmla="*/ 136398 h 2472690"/>
                  <a:gd name="connsiteX1311" fmla="*/ 2580513 w 4414571"/>
                  <a:gd name="connsiteY1311" fmla="*/ 111919 h 2472690"/>
                  <a:gd name="connsiteX1312" fmla="*/ 2576513 w 4414571"/>
                  <a:gd name="connsiteY1312" fmla="*/ 110585 h 2472690"/>
                  <a:gd name="connsiteX1313" fmla="*/ 2540127 w 4414571"/>
                  <a:gd name="connsiteY1313" fmla="*/ 85249 h 2472690"/>
                  <a:gd name="connsiteX1314" fmla="*/ 2536984 w 4414571"/>
                  <a:gd name="connsiteY1314" fmla="*/ 79438 h 2472690"/>
                  <a:gd name="connsiteX1315" fmla="*/ 2537841 w 4414571"/>
                  <a:gd name="connsiteY1315" fmla="*/ 76105 h 2472690"/>
                  <a:gd name="connsiteX1316" fmla="*/ 2547271 w 4414571"/>
                  <a:gd name="connsiteY1316" fmla="*/ 73914 h 2472690"/>
                  <a:gd name="connsiteX1317" fmla="*/ 2584514 w 4414571"/>
                  <a:gd name="connsiteY1317" fmla="*/ 99917 h 2472690"/>
                  <a:gd name="connsiteX1318" fmla="*/ 2586990 w 4414571"/>
                  <a:gd name="connsiteY1318" fmla="*/ 104394 h 2472690"/>
                  <a:gd name="connsiteX1319" fmla="*/ 2585847 w 4414571"/>
                  <a:gd name="connsiteY1319" fmla="*/ 109347 h 2472690"/>
                  <a:gd name="connsiteX1320" fmla="*/ 2580513 w 4414571"/>
                  <a:gd name="connsiteY1320" fmla="*/ 111919 h 2472690"/>
                  <a:gd name="connsiteX1321" fmla="*/ 2031968 w 4414571"/>
                  <a:gd name="connsiteY1321" fmla="*/ 85915 h 2472690"/>
                  <a:gd name="connsiteX1322" fmla="*/ 2026158 w 4414571"/>
                  <a:gd name="connsiteY1322" fmla="*/ 82582 h 2472690"/>
                  <a:gd name="connsiteX1323" fmla="*/ 2025301 w 4414571"/>
                  <a:gd name="connsiteY1323" fmla="*/ 79438 h 2472690"/>
                  <a:gd name="connsiteX1324" fmla="*/ 2028634 w 4414571"/>
                  <a:gd name="connsiteY1324" fmla="*/ 73342 h 2472690"/>
                  <a:gd name="connsiteX1325" fmla="*/ 2068830 w 4414571"/>
                  <a:gd name="connsiteY1325" fmla="*/ 52292 h 2472690"/>
                  <a:gd name="connsiteX1326" fmla="*/ 2077783 w 4414571"/>
                  <a:gd name="connsiteY1326" fmla="*/ 55626 h 2472690"/>
                  <a:gd name="connsiteX1327" fmla="*/ 2074640 w 4414571"/>
                  <a:gd name="connsiteY1327" fmla="*/ 64579 h 2472690"/>
                  <a:gd name="connsiteX1328" fmla="*/ 2035397 w 4414571"/>
                  <a:gd name="connsiteY1328" fmla="*/ 84963 h 2472690"/>
                  <a:gd name="connsiteX1329" fmla="*/ 2031968 w 4414571"/>
                  <a:gd name="connsiteY1329" fmla="*/ 85915 h 2472690"/>
                  <a:gd name="connsiteX1330" fmla="*/ 2504694 w 4414571"/>
                  <a:gd name="connsiteY1330" fmla="*/ 64198 h 2472690"/>
                  <a:gd name="connsiteX1331" fmla="*/ 2501551 w 4414571"/>
                  <a:gd name="connsiteY1331" fmla="*/ 63532 h 2472690"/>
                  <a:gd name="connsiteX1332" fmla="*/ 2461355 w 4414571"/>
                  <a:gd name="connsiteY1332" fmla="*/ 45339 h 2472690"/>
                  <a:gd name="connsiteX1333" fmla="*/ 2457069 w 4414571"/>
                  <a:gd name="connsiteY1333" fmla="*/ 39243 h 2472690"/>
                  <a:gd name="connsiteX1334" fmla="*/ 2457545 w 4414571"/>
                  <a:gd name="connsiteY1334" fmla="*/ 36576 h 2472690"/>
                  <a:gd name="connsiteX1335" fmla="*/ 2466308 w 4414571"/>
                  <a:gd name="connsiteY1335" fmla="*/ 32766 h 2472690"/>
                  <a:gd name="connsiteX1336" fmla="*/ 2507647 w 4414571"/>
                  <a:gd name="connsiteY1336" fmla="*/ 51435 h 2472690"/>
                  <a:gd name="connsiteX1337" fmla="*/ 2510790 w 4414571"/>
                  <a:gd name="connsiteY1337" fmla="*/ 60674 h 2472690"/>
                  <a:gd name="connsiteX1338" fmla="*/ 2504694 w 4414571"/>
                  <a:gd name="connsiteY1338" fmla="*/ 64198 h 2472690"/>
                  <a:gd name="connsiteX1339" fmla="*/ 2113026 w 4414571"/>
                  <a:gd name="connsiteY1339" fmla="*/ 47530 h 2472690"/>
                  <a:gd name="connsiteX1340" fmla="*/ 2106740 w 4414571"/>
                  <a:gd name="connsiteY1340" fmla="*/ 43243 h 2472690"/>
                  <a:gd name="connsiteX1341" fmla="*/ 2106263 w 4414571"/>
                  <a:gd name="connsiteY1341" fmla="*/ 40767 h 2472690"/>
                  <a:gd name="connsiteX1342" fmla="*/ 2110549 w 4414571"/>
                  <a:gd name="connsiteY1342" fmla="*/ 34480 h 2472690"/>
                  <a:gd name="connsiteX1343" fmla="*/ 2153603 w 4414571"/>
                  <a:gd name="connsiteY1343" fmla="*/ 20098 h 2472690"/>
                  <a:gd name="connsiteX1344" fmla="*/ 2161889 w 4414571"/>
                  <a:gd name="connsiteY1344" fmla="*/ 24574 h 2472690"/>
                  <a:gd name="connsiteX1345" fmla="*/ 2161223 w 4414571"/>
                  <a:gd name="connsiteY1345" fmla="*/ 29718 h 2472690"/>
                  <a:gd name="connsiteX1346" fmla="*/ 2157413 w 4414571"/>
                  <a:gd name="connsiteY1346" fmla="*/ 32861 h 2472690"/>
                  <a:gd name="connsiteX1347" fmla="*/ 2115217 w 4414571"/>
                  <a:gd name="connsiteY1347" fmla="*/ 46958 h 2472690"/>
                  <a:gd name="connsiteX1348" fmla="*/ 2113026 w 4414571"/>
                  <a:gd name="connsiteY1348" fmla="*/ 47530 h 2472690"/>
                  <a:gd name="connsiteX1349" fmla="*/ 2421160 w 4414571"/>
                  <a:gd name="connsiteY1349" fmla="*/ 31432 h 2472690"/>
                  <a:gd name="connsiteX1350" fmla="*/ 2419350 w 4414571"/>
                  <a:gd name="connsiteY1350" fmla="*/ 30956 h 2472690"/>
                  <a:gd name="connsiteX1351" fmla="*/ 2376297 w 4414571"/>
                  <a:gd name="connsiteY1351" fmla="*/ 21050 h 2472690"/>
                  <a:gd name="connsiteX1352" fmla="*/ 2370868 w 4414571"/>
                  <a:gd name="connsiteY1352" fmla="*/ 14573 h 2472690"/>
                  <a:gd name="connsiteX1353" fmla="*/ 2370868 w 4414571"/>
                  <a:gd name="connsiteY1353" fmla="*/ 13240 h 2472690"/>
                  <a:gd name="connsiteX1354" fmla="*/ 2378774 w 4414571"/>
                  <a:gd name="connsiteY1354" fmla="*/ 7810 h 2472690"/>
                  <a:gd name="connsiteX1355" fmla="*/ 2423160 w 4414571"/>
                  <a:gd name="connsiteY1355" fmla="*/ 18097 h 2472690"/>
                  <a:gd name="connsiteX1356" fmla="*/ 2427637 w 4414571"/>
                  <a:gd name="connsiteY1356" fmla="*/ 26384 h 2472690"/>
                  <a:gd name="connsiteX1357" fmla="*/ 2421160 w 4414571"/>
                  <a:gd name="connsiteY1357" fmla="*/ 31432 h 2472690"/>
                  <a:gd name="connsiteX1358" fmla="*/ 2199227 w 4414571"/>
                  <a:gd name="connsiteY1358" fmla="*/ 22860 h 2472690"/>
                  <a:gd name="connsiteX1359" fmla="*/ 2192465 w 4414571"/>
                  <a:gd name="connsiteY1359" fmla="*/ 17240 h 2472690"/>
                  <a:gd name="connsiteX1360" fmla="*/ 2192465 w 4414571"/>
                  <a:gd name="connsiteY1360" fmla="*/ 15907 h 2472690"/>
                  <a:gd name="connsiteX1361" fmla="*/ 2197894 w 4414571"/>
                  <a:gd name="connsiteY1361" fmla="*/ 9430 h 2472690"/>
                  <a:gd name="connsiteX1362" fmla="*/ 2242757 w 4414571"/>
                  <a:gd name="connsiteY1362" fmla="*/ 2667 h 2472690"/>
                  <a:gd name="connsiteX1363" fmla="*/ 2250186 w 4414571"/>
                  <a:gd name="connsiteY1363" fmla="*/ 8763 h 2472690"/>
                  <a:gd name="connsiteX1364" fmla="*/ 2244185 w 4414571"/>
                  <a:gd name="connsiteY1364" fmla="*/ 16192 h 2472690"/>
                  <a:gd name="connsiteX1365" fmla="*/ 2200370 w 4414571"/>
                  <a:gd name="connsiteY1365" fmla="*/ 22670 h 2472690"/>
                  <a:gd name="connsiteX1366" fmla="*/ 2199227 w 4414571"/>
                  <a:gd name="connsiteY1366" fmla="*/ 22860 h 2472690"/>
                  <a:gd name="connsiteX1367" fmla="*/ 2333149 w 4414571"/>
                  <a:gd name="connsiteY1367" fmla="*/ 15240 h 2472690"/>
                  <a:gd name="connsiteX1368" fmla="*/ 2332482 w 4414571"/>
                  <a:gd name="connsiteY1368" fmla="*/ 15240 h 2472690"/>
                  <a:gd name="connsiteX1369" fmla="*/ 2288286 w 4414571"/>
                  <a:gd name="connsiteY1369" fmla="*/ 13716 h 2472690"/>
                  <a:gd name="connsiteX1370" fmla="*/ 2281523 w 4414571"/>
                  <a:gd name="connsiteY1370" fmla="*/ 6953 h 2472690"/>
                  <a:gd name="connsiteX1371" fmla="*/ 2288286 w 4414571"/>
                  <a:gd name="connsiteY1371" fmla="*/ 0 h 2472690"/>
                  <a:gd name="connsiteX1372" fmla="*/ 2293715 w 4414571"/>
                  <a:gd name="connsiteY1372" fmla="*/ 0 h 2472690"/>
                  <a:gd name="connsiteX1373" fmla="*/ 2333625 w 4414571"/>
                  <a:gd name="connsiteY1373" fmla="*/ 1810 h 2472690"/>
                  <a:gd name="connsiteX1374" fmla="*/ 2339721 w 4414571"/>
                  <a:gd name="connsiteY1374" fmla="*/ 8954 h 2472690"/>
                  <a:gd name="connsiteX1375" fmla="*/ 2333149 w 4414571"/>
                  <a:gd name="connsiteY1375" fmla="*/ 15240 h 2472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</a:cxnLst>
                <a:rect l="l" t="t" r="r" b="b"/>
                <a:pathLst>
                  <a:path h="2472690" w="4414571">
                    <a:moveTo>
                      <a:pt x="397288" y="2472690"/>
                    </a:moveTo>
                    <a:lnTo>
                      <a:pt x="397288" y="2472690"/>
                    </a:lnTo>
                    <a:cubicBezTo>
                      <a:pt x="393478" y="2472690"/>
                      <a:pt x="390525" y="2469737"/>
                      <a:pt x="390525" y="2465927"/>
                    </a:cubicBezTo>
                    <a:cubicBezTo>
                      <a:pt x="390525" y="2464403"/>
                      <a:pt x="391192" y="2462594"/>
                      <a:pt x="392335" y="2461260"/>
                    </a:cubicBezTo>
                    <a:cubicBezTo>
                      <a:pt x="393668" y="2460117"/>
                      <a:pt x="395478" y="2459260"/>
                      <a:pt x="397288" y="2459260"/>
                    </a:cubicBezTo>
                    <a:cubicBezTo>
                      <a:pt x="412147" y="2459260"/>
                      <a:pt x="426910" y="2458593"/>
                      <a:pt x="441484" y="2457450"/>
                    </a:cubicBezTo>
                    <a:cubicBezTo>
                      <a:pt x="445960" y="2457260"/>
                      <a:pt x="448246" y="2459926"/>
                      <a:pt x="448627" y="2463546"/>
                    </a:cubicBezTo>
                    <a:cubicBezTo>
                      <a:pt x="448627" y="2465356"/>
                      <a:pt x="448151" y="2467166"/>
                      <a:pt x="447008" y="2468499"/>
                    </a:cubicBezTo>
                    <a:cubicBezTo>
                      <a:pt x="445865" y="2469833"/>
                      <a:pt x="444055" y="2470785"/>
                      <a:pt x="442341" y="2470976"/>
                    </a:cubicBezTo>
                    <a:cubicBezTo>
                      <a:pt x="428054" y="2472023"/>
                      <a:pt x="412813" y="2472690"/>
                      <a:pt x="397288" y="2472690"/>
                    </a:cubicBezTo>
                    <a:close/>
                    <a:moveTo>
                      <a:pt x="352425" y="2471643"/>
                    </a:moveTo>
                    <a:cubicBezTo>
                      <a:pt x="352234" y="2471643"/>
                      <a:pt x="352234" y="2471643"/>
                      <a:pt x="351949" y="2471643"/>
                    </a:cubicBezTo>
                    <a:cubicBezTo>
                      <a:pt x="336899" y="2470785"/>
                      <a:pt x="321659" y="2469166"/>
                      <a:pt x="306800" y="2467356"/>
                    </a:cubicBezTo>
                    <a:cubicBezTo>
                      <a:pt x="303467" y="2466689"/>
                      <a:pt x="300990" y="2463737"/>
                      <a:pt x="300990" y="2460403"/>
                    </a:cubicBezTo>
                    <a:cubicBezTo>
                      <a:pt x="300990" y="2460212"/>
                      <a:pt x="300990" y="2459926"/>
                      <a:pt x="300990" y="2459736"/>
                    </a:cubicBezTo>
                    <a:cubicBezTo>
                      <a:pt x="301466" y="2456117"/>
                      <a:pt x="304800" y="2453449"/>
                      <a:pt x="308610" y="2453926"/>
                    </a:cubicBezTo>
                    <a:cubicBezTo>
                      <a:pt x="322707" y="2455735"/>
                      <a:pt x="337375" y="2457260"/>
                      <a:pt x="352806" y="2458212"/>
                    </a:cubicBezTo>
                    <a:cubicBezTo>
                      <a:pt x="356425" y="2458403"/>
                      <a:pt x="359283" y="2461546"/>
                      <a:pt x="359092" y="2465356"/>
                    </a:cubicBezTo>
                    <a:cubicBezTo>
                      <a:pt x="358902" y="2468689"/>
                      <a:pt x="356044" y="2471643"/>
                      <a:pt x="352425" y="2471643"/>
                    </a:cubicBezTo>
                    <a:close/>
                    <a:moveTo>
                      <a:pt x="486442" y="2465737"/>
                    </a:moveTo>
                    <a:cubicBezTo>
                      <a:pt x="483108" y="2465737"/>
                      <a:pt x="480346" y="2463261"/>
                      <a:pt x="479965" y="2459926"/>
                    </a:cubicBezTo>
                    <a:cubicBezTo>
                      <a:pt x="479774" y="2459736"/>
                      <a:pt x="479774" y="2459260"/>
                      <a:pt x="479774" y="2459070"/>
                    </a:cubicBezTo>
                    <a:cubicBezTo>
                      <a:pt x="479774" y="2455735"/>
                      <a:pt x="482251" y="2452973"/>
                      <a:pt x="485584" y="2452307"/>
                    </a:cubicBezTo>
                    <a:cubicBezTo>
                      <a:pt x="500158" y="2450306"/>
                      <a:pt x="514731" y="2447353"/>
                      <a:pt x="529114" y="2444211"/>
                    </a:cubicBezTo>
                    <a:cubicBezTo>
                      <a:pt x="532447" y="2443544"/>
                      <a:pt x="536257" y="2445734"/>
                      <a:pt x="536924" y="2449354"/>
                    </a:cubicBezTo>
                    <a:cubicBezTo>
                      <a:pt x="537400" y="2451164"/>
                      <a:pt x="537115" y="2452973"/>
                      <a:pt x="536067" y="2454307"/>
                    </a:cubicBezTo>
                    <a:cubicBezTo>
                      <a:pt x="535210" y="2455926"/>
                      <a:pt x="533876" y="2456974"/>
                      <a:pt x="532066" y="2457450"/>
                    </a:cubicBezTo>
                    <a:cubicBezTo>
                      <a:pt x="517493" y="2460593"/>
                      <a:pt x="502634" y="2463546"/>
                      <a:pt x="487585" y="2465737"/>
                    </a:cubicBezTo>
                    <a:cubicBezTo>
                      <a:pt x="487108" y="2465737"/>
                      <a:pt x="486823" y="2465737"/>
                      <a:pt x="486442" y="2465737"/>
                    </a:cubicBezTo>
                    <a:close/>
                    <a:moveTo>
                      <a:pt x="263271" y="2460117"/>
                    </a:moveTo>
                    <a:cubicBezTo>
                      <a:pt x="262985" y="2460117"/>
                      <a:pt x="262604" y="2459926"/>
                      <a:pt x="262128" y="2459926"/>
                    </a:cubicBezTo>
                    <a:cubicBezTo>
                      <a:pt x="257175" y="2459070"/>
                      <a:pt x="250698" y="2457736"/>
                      <a:pt x="244411" y="2456117"/>
                    </a:cubicBezTo>
                    <a:cubicBezTo>
                      <a:pt x="235267" y="2454116"/>
                      <a:pt x="226504" y="2452116"/>
                      <a:pt x="217932" y="2449639"/>
                    </a:cubicBezTo>
                    <a:lnTo>
                      <a:pt x="217742" y="2449639"/>
                    </a:lnTo>
                    <a:cubicBezTo>
                      <a:pt x="214789" y="2448782"/>
                      <a:pt x="212788" y="2446020"/>
                      <a:pt x="213074" y="2443162"/>
                    </a:cubicBezTo>
                    <a:cubicBezTo>
                      <a:pt x="213074" y="2442686"/>
                      <a:pt x="213074" y="2442019"/>
                      <a:pt x="213265" y="2441353"/>
                    </a:cubicBezTo>
                    <a:cubicBezTo>
                      <a:pt x="214122" y="2438019"/>
                      <a:pt x="217742" y="2435924"/>
                      <a:pt x="221171" y="2436685"/>
                    </a:cubicBezTo>
                    <a:cubicBezTo>
                      <a:pt x="221361" y="2436685"/>
                      <a:pt x="221361" y="2436685"/>
                      <a:pt x="221647" y="2436685"/>
                    </a:cubicBezTo>
                    <a:cubicBezTo>
                      <a:pt x="221837" y="2436876"/>
                      <a:pt x="222123" y="2436876"/>
                      <a:pt x="222313" y="2437162"/>
                    </a:cubicBezTo>
                    <a:cubicBezTo>
                      <a:pt x="229934" y="2439162"/>
                      <a:pt x="238220" y="2441162"/>
                      <a:pt x="247459" y="2443258"/>
                    </a:cubicBezTo>
                    <a:cubicBezTo>
                      <a:pt x="252793" y="2444401"/>
                      <a:pt x="258699" y="2445734"/>
                      <a:pt x="264700" y="2446877"/>
                    </a:cubicBezTo>
                    <a:cubicBezTo>
                      <a:pt x="268319" y="2447544"/>
                      <a:pt x="270796" y="2451164"/>
                      <a:pt x="270129" y="2454783"/>
                    </a:cubicBezTo>
                    <a:cubicBezTo>
                      <a:pt x="269367" y="2457736"/>
                      <a:pt x="266700" y="2460117"/>
                      <a:pt x="263271" y="2460117"/>
                    </a:cubicBezTo>
                    <a:close/>
                    <a:moveTo>
                      <a:pt x="573691" y="2446210"/>
                    </a:moveTo>
                    <a:cubicBezTo>
                      <a:pt x="570738" y="2446210"/>
                      <a:pt x="568071" y="2444401"/>
                      <a:pt x="567404" y="2441543"/>
                    </a:cubicBezTo>
                    <a:cubicBezTo>
                      <a:pt x="567214" y="2440876"/>
                      <a:pt x="566928" y="2440210"/>
                      <a:pt x="566928" y="2439543"/>
                    </a:cubicBezTo>
                    <a:cubicBezTo>
                      <a:pt x="566928" y="2436590"/>
                      <a:pt x="568928" y="2433923"/>
                      <a:pt x="571881" y="2433257"/>
                    </a:cubicBezTo>
                    <a:cubicBezTo>
                      <a:pt x="585788" y="2428970"/>
                      <a:pt x="599980" y="2424303"/>
                      <a:pt x="613886" y="2419160"/>
                    </a:cubicBezTo>
                    <a:cubicBezTo>
                      <a:pt x="617411" y="2418017"/>
                      <a:pt x="621316" y="2419827"/>
                      <a:pt x="622649" y="2423160"/>
                    </a:cubicBezTo>
                    <a:cubicBezTo>
                      <a:pt x="623983" y="2426780"/>
                      <a:pt x="622173" y="2430589"/>
                      <a:pt x="618649" y="2431923"/>
                    </a:cubicBezTo>
                    <a:cubicBezTo>
                      <a:pt x="603790" y="2437352"/>
                      <a:pt x="589883" y="2442019"/>
                      <a:pt x="575977" y="2446115"/>
                    </a:cubicBezTo>
                    <a:lnTo>
                      <a:pt x="575786" y="2446115"/>
                    </a:lnTo>
                    <a:cubicBezTo>
                      <a:pt x="575024" y="2446210"/>
                      <a:pt x="574357" y="2446210"/>
                      <a:pt x="573691" y="2446210"/>
                    </a:cubicBezTo>
                    <a:close/>
                    <a:moveTo>
                      <a:pt x="176879" y="2436114"/>
                    </a:moveTo>
                    <a:cubicBezTo>
                      <a:pt x="176213" y="2436114"/>
                      <a:pt x="175355" y="2435924"/>
                      <a:pt x="174688" y="2435638"/>
                    </a:cubicBezTo>
                    <a:cubicBezTo>
                      <a:pt x="159829" y="2430018"/>
                      <a:pt x="145923" y="2423732"/>
                      <a:pt x="132969" y="2416969"/>
                    </a:cubicBezTo>
                    <a:cubicBezTo>
                      <a:pt x="130778" y="2415826"/>
                      <a:pt x="129350" y="2413635"/>
                      <a:pt x="129350" y="2411158"/>
                    </a:cubicBezTo>
                    <a:cubicBezTo>
                      <a:pt x="129350" y="2410016"/>
                      <a:pt x="129635" y="2408968"/>
                      <a:pt x="130207" y="2408015"/>
                    </a:cubicBezTo>
                    <a:cubicBezTo>
                      <a:pt x="131826" y="2404872"/>
                      <a:pt x="136017" y="2403539"/>
                      <a:pt x="139160" y="2405062"/>
                    </a:cubicBezTo>
                    <a:cubicBezTo>
                      <a:pt x="151543" y="2411539"/>
                      <a:pt x="164973" y="2417635"/>
                      <a:pt x="179356" y="2423065"/>
                    </a:cubicBezTo>
                    <a:cubicBezTo>
                      <a:pt x="181165" y="2423732"/>
                      <a:pt x="182499" y="2424874"/>
                      <a:pt x="183166" y="2426684"/>
                    </a:cubicBezTo>
                    <a:cubicBezTo>
                      <a:pt x="183832" y="2428303"/>
                      <a:pt x="184023" y="2430018"/>
                      <a:pt x="183356" y="2431828"/>
                    </a:cubicBezTo>
                    <a:cubicBezTo>
                      <a:pt x="182309" y="2434304"/>
                      <a:pt x="179832" y="2436114"/>
                      <a:pt x="176879" y="2436114"/>
                    </a:cubicBezTo>
                    <a:close/>
                    <a:moveTo>
                      <a:pt x="657892" y="2415254"/>
                    </a:moveTo>
                    <a:cubicBezTo>
                      <a:pt x="655225" y="2415254"/>
                      <a:pt x="652748" y="2413730"/>
                      <a:pt x="651605" y="2411445"/>
                    </a:cubicBezTo>
                    <a:cubicBezTo>
                      <a:pt x="651415" y="2410587"/>
                      <a:pt x="651129" y="2409635"/>
                      <a:pt x="651129" y="2408777"/>
                    </a:cubicBezTo>
                    <a:cubicBezTo>
                      <a:pt x="651129" y="2406111"/>
                      <a:pt x="652748" y="2403634"/>
                      <a:pt x="655225" y="2402491"/>
                    </a:cubicBezTo>
                    <a:cubicBezTo>
                      <a:pt x="668464" y="2396680"/>
                      <a:pt x="681895" y="2390108"/>
                      <a:pt x="695134" y="2383441"/>
                    </a:cubicBezTo>
                    <a:cubicBezTo>
                      <a:pt x="698468" y="2381631"/>
                      <a:pt x="702564" y="2382964"/>
                      <a:pt x="704374" y="2386394"/>
                    </a:cubicBezTo>
                    <a:cubicBezTo>
                      <a:pt x="705993" y="2389537"/>
                      <a:pt x="704564" y="2393537"/>
                      <a:pt x="701421" y="2395347"/>
                    </a:cubicBezTo>
                    <a:cubicBezTo>
                      <a:pt x="688181" y="2402110"/>
                      <a:pt x="674275" y="2408777"/>
                      <a:pt x="660559" y="2414873"/>
                    </a:cubicBezTo>
                    <a:cubicBezTo>
                      <a:pt x="659702" y="2415254"/>
                      <a:pt x="658749" y="2415254"/>
                      <a:pt x="657892" y="2415254"/>
                    </a:cubicBezTo>
                    <a:close/>
                    <a:moveTo>
                      <a:pt x="98107" y="2394204"/>
                    </a:moveTo>
                    <a:cubicBezTo>
                      <a:pt x="96488" y="2394204"/>
                      <a:pt x="95155" y="2393728"/>
                      <a:pt x="94107" y="2392871"/>
                    </a:cubicBezTo>
                    <a:cubicBezTo>
                      <a:pt x="81343" y="2383441"/>
                      <a:pt x="69628" y="2372868"/>
                      <a:pt x="59722" y="2362105"/>
                    </a:cubicBezTo>
                    <a:cubicBezTo>
                      <a:pt x="58579" y="2360771"/>
                      <a:pt x="57912" y="2359152"/>
                      <a:pt x="57912" y="2357628"/>
                    </a:cubicBezTo>
                    <a:cubicBezTo>
                      <a:pt x="57912" y="2355628"/>
                      <a:pt x="58769" y="2353818"/>
                      <a:pt x="60103" y="2352675"/>
                    </a:cubicBezTo>
                    <a:cubicBezTo>
                      <a:pt x="62770" y="2350199"/>
                      <a:pt x="67246" y="2350389"/>
                      <a:pt x="69532" y="2352866"/>
                    </a:cubicBezTo>
                    <a:cubicBezTo>
                      <a:pt x="78962" y="2363153"/>
                      <a:pt x="89916" y="2373058"/>
                      <a:pt x="102108" y="2382012"/>
                    </a:cubicBezTo>
                    <a:cubicBezTo>
                      <a:pt x="105061" y="2384012"/>
                      <a:pt x="105727" y="2388299"/>
                      <a:pt x="103442" y="2391442"/>
                    </a:cubicBezTo>
                    <a:cubicBezTo>
                      <a:pt x="102108" y="2393061"/>
                      <a:pt x="100108" y="2394204"/>
                      <a:pt x="98107" y="2394204"/>
                    </a:cubicBezTo>
                    <a:close/>
                    <a:moveTo>
                      <a:pt x="737616" y="2374392"/>
                    </a:moveTo>
                    <a:cubicBezTo>
                      <a:pt x="735139" y="2374392"/>
                      <a:pt x="732949" y="2373058"/>
                      <a:pt x="731806" y="2371058"/>
                    </a:cubicBezTo>
                    <a:cubicBezTo>
                      <a:pt x="731139" y="2369915"/>
                      <a:pt x="730948" y="2368867"/>
                      <a:pt x="730948" y="2367439"/>
                    </a:cubicBezTo>
                    <a:cubicBezTo>
                      <a:pt x="730948" y="2365153"/>
                      <a:pt x="732282" y="2362962"/>
                      <a:pt x="734282" y="2361819"/>
                    </a:cubicBezTo>
                    <a:cubicBezTo>
                      <a:pt x="747046" y="2354389"/>
                      <a:pt x="759619" y="2346579"/>
                      <a:pt x="772001" y="2338293"/>
                    </a:cubicBezTo>
                    <a:cubicBezTo>
                      <a:pt x="774954" y="2336292"/>
                      <a:pt x="779431" y="2337435"/>
                      <a:pt x="781240" y="2340292"/>
                    </a:cubicBezTo>
                    <a:cubicBezTo>
                      <a:pt x="782383" y="2341626"/>
                      <a:pt x="782574" y="2343436"/>
                      <a:pt x="782383" y="2345246"/>
                    </a:cubicBezTo>
                    <a:cubicBezTo>
                      <a:pt x="781907" y="2347055"/>
                      <a:pt x="781050" y="2348579"/>
                      <a:pt x="779431" y="2349532"/>
                    </a:cubicBezTo>
                    <a:cubicBezTo>
                      <a:pt x="767334" y="2357628"/>
                      <a:pt x="754571" y="2365439"/>
                      <a:pt x="741331" y="2373345"/>
                    </a:cubicBezTo>
                    <a:cubicBezTo>
                      <a:pt x="741331" y="2373535"/>
                      <a:pt x="741045" y="2373535"/>
                      <a:pt x="741045" y="2373535"/>
                    </a:cubicBezTo>
                    <a:cubicBezTo>
                      <a:pt x="739997" y="2374201"/>
                      <a:pt x="738664" y="2374392"/>
                      <a:pt x="737616" y="2374392"/>
                    </a:cubicBezTo>
                    <a:close/>
                    <a:moveTo>
                      <a:pt x="38195" y="2328196"/>
                    </a:moveTo>
                    <a:cubicBezTo>
                      <a:pt x="35719" y="2328196"/>
                      <a:pt x="33528" y="2327053"/>
                      <a:pt x="32385" y="2325053"/>
                    </a:cubicBezTo>
                    <a:cubicBezTo>
                      <a:pt x="24479" y="2311813"/>
                      <a:pt x="18288" y="2297621"/>
                      <a:pt x="13335" y="2282857"/>
                    </a:cubicBezTo>
                    <a:cubicBezTo>
                      <a:pt x="13144" y="2282190"/>
                      <a:pt x="13144" y="2281523"/>
                      <a:pt x="13144" y="2280857"/>
                    </a:cubicBezTo>
                    <a:cubicBezTo>
                      <a:pt x="12954" y="2277904"/>
                      <a:pt x="14954" y="2275237"/>
                      <a:pt x="17621" y="2274380"/>
                    </a:cubicBezTo>
                    <a:cubicBezTo>
                      <a:pt x="21241" y="2273237"/>
                      <a:pt x="25051" y="2275237"/>
                      <a:pt x="26194" y="2278666"/>
                    </a:cubicBezTo>
                    <a:cubicBezTo>
                      <a:pt x="30861" y="2292572"/>
                      <a:pt x="36767" y="2305812"/>
                      <a:pt x="44101" y="2318194"/>
                    </a:cubicBezTo>
                    <a:cubicBezTo>
                      <a:pt x="45910" y="2321528"/>
                      <a:pt x="44767" y="2325624"/>
                      <a:pt x="41624" y="2327434"/>
                    </a:cubicBezTo>
                    <a:cubicBezTo>
                      <a:pt x="40386" y="2327910"/>
                      <a:pt x="39338" y="2328196"/>
                      <a:pt x="38195" y="2328196"/>
                    </a:cubicBezTo>
                    <a:close/>
                    <a:moveTo>
                      <a:pt x="812578" y="2325243"/>
                    </a:moveTo>
                    <a:cubicBezTo>
                      <a:pt x="810387" y="2325243"/>
                      <a:pt x="808291" y="2324100"/>
                      <a:pt x="806958" y="2322290"/>
                    </a:cubicBezTo>
                    <a:cubicBezTo>
                      <a:pt x="806291" y="2321147"/>
                      <a:pt x="805815" y="2319814"/>
                      <a:pt x="805815" y="2318290"/>
                    </a:cubicBezTo>
                    <a:cubicBezTo>
                      <a:pt x="805815" y="2316289"/>
                      <a:pt x="806958" y="2314289"/>
                      <a:pt x="808482" y="2312860"/>
                    </a:cubicBezTo>
                    <a:cubicBezTo>
                      <a:pt x="820864" y="2303907"/>
                      <a:pt x="832771" y="2294953"/>
                      <a:pt x="843915" y="2285905"/>
                    </a:cubicBezTo>
                    <a:cubicBezTo>
                      <a:pt x="846582" y="2283714"/>
                      <a:pt x="851059" y="2284095"/>
                      <a:pt x="853345" y="2286762"/>
                    </a:cubicBezTo>
                    <a:cubicBezTo>
                      <a:pt x="855536" y="2289715"/>
                      <a:pt x="855155" y="2293906"/>
                      <a:pt x="852202" y="2296382"/>
                    </a:cubicBezTo>
                    <a:cubicBezTo>
                      <a:pt x="840581" y="2305812"/>
                      <a:pt x="828389" y="2315052"/>
                      <a:pt x="816483" y="2323814"/>
                    </a:cubicBezTo>
                    <a:cubicBezTo>
                      <a:pt x="815245" y="2324862"/>
                      <a:pt x="813911" y="2325243"/>
                      <a:pt x="812578" y="2325243"/>
                    </a:cubicBezTo>
                    <a:close/>
                    <a:moveTo>
                      <a:pt x="882587" y="2269141"/>
                    </a:moveTo>
                    <a:cubicBezTo>
                      <a:pt x="880777" y="2269141"/>
                      <a:pt x="878777" y="2268283"/>
                      <a:pt x="877633" y="2266950"/>
                    </a:cubicBezTo>
                    <a:cubicBezTo>
                      <a:pt x="876490" y="2265617"/>
                      <a:pt x="875824" y="2263997"/>
                      <a:pt x="875824" y="2262283"/>
                    </a:cubicBezTo>
                    <a:cubicBezTo>
                      <a:pt x="875824" y="2260473"/>
                      <a:pt x="876681" y="2258663"/>
                      <a:pt x="878300" y="2257330"/>
                    </a:cubicBezTo>
                    <a:cubicBezTo>
                      <a:pt x="890873" y="2246567"/>
                      <a:pt x="901637" y="2236660"/>
                      <a:pt x="911352" y="2227517"/>
                    </a:cubicBezTo>
                    <a:cubicBezTo>
                      <a:pt x="914019" y="2225230"/>
                      <a:pt x="918496" y="2225230"/>
                      <a:pt x="920972" y="2227993"/>
                    </a:cubicBezTo>
                    <a:cubicBezTo>
                      <a:pt x="923449" y="2230660"/>
                      <a:pt x="923163" y="2234946"/>
                      <a:pt x="920496" y="2237423"/>
                    </a:cubicBezTo>
                    <a:cubicBezTo>
                      <a:pt x="909733" y="2247519"/>
                      <a:pt x="898493" y="2257806"/>
                      <a:pt x="887063" y="2267712"/>
                    </a:cubicBezTo>
                    <a:cubicBezTo>
                      <a:pt x="885920" y="2268664"/>
                      <a:pt x="884396" y="2269141"/>
                      <a:pt x="882587" y="2269141"/>
                    </a:cubicBezTo>
                    <a:close/>
                    <a:moveTo>
                      <a:pt x="9430" y="2243804"/>
                    </a:moveTo>
                    <a:cubicBezTo>
                      <a:pt x="6096" y="2243804"/>
                      <a:pt x="3334" y="2241328"/>
                      <a:pt x="2953" y="2237994"/>
                    </a:cubicBezTo>
                    <a:cubicBezTo>
                      <a:pt x="952" y="2224564"/>
                      <a:pt x="0" y="2209705"/>
                      <a:pt x="0" y="2194655"/>
                    </a:cubicBezTo>
                    <a:lnTo>
                      <a:pt x="0" y="2192370"/>
                    </a:lnTo>
                    <a:cubicBezTo>
                      <a:pt x="0" y="2188559"/>
                      <a:pt x="2953" y="2185607"/>
                      <a:pt x="6477" y="2185607"/>
                    </a:cubicBezTo>
                    <a:cubicBezTo>
                      <a:pt x="10287" y="2185607"/>
                      <a:pt x="13430" y="2188559"/>
                      <a:pt x="13430" y="2192370"/>
                    </a:cubicBezTo>
                    <a:lnTo>
                      <a:pt x="13430" y="2194655"/>
                    </a:lnTo>
                    <a:cubicBezTo>
                      <a:pt x="13430" y="2208752"/>
                      <a:pt x="14288" y="2222944"/>
                      <a:pt x="16097" y="2236184"/>
                    </a:cubicBezTo>
                    <a:cubicBezTo>
                      <a:pt x="16383" y="2237994"/>
                      <a:pt x="15907" y="2239804"/>
                      <a:pt x="14764" y="2241137"/>
                    </a:cubicBezTo>
                    <a:cubicBezTo>
                      <a:pt x="13621" y="2242757"/>
                      <a:pt x="12097" y="2243614"/>
                      <a:pt x="10477" y="2243804"/>
                    </a:cubicBezTo>
                    <a:cubicBezTo>
                      <a:pt x="10096" y="2243804"/>
                      <a:pt x="9906" y="2243804"/>
                      <a:pt x="9430" y="2243804"/>
                    </a:cubicBezTo>
                    <a:close/>
                    <a:moveTo>
                      <a:pt x="948119" y="2207895"/>
                    </a:moveTo>
                    <a:cubicBezTo>
                      <a:pt x="946309" y="2207895"/>
                      <a:pt x="944785" y="2207228"/>
                      <a:pt x="943451" y="2205895"/>
                    </a:cubicBezTo>
                    <a:cubicBezTo>
                      <a:pt x="942308" y="2204752"/>
                      <a:pt x="941451" y="2202942"/>
                      <a:pt x="941451" y="2201228"/>
                    </a:cubicBezTo>
                    <a:cubicBezTo>
                      <a:pt x="941451" y="2199418"/>
                      <a:pt x="942118" y="2197894"/>
                      <a:pt x="943261" y="2196751"/>
                    </a:cubicBezTo>
                    <a:cubicBezTo>
                      <a:pt x="943451" y="2196561"/>
                      <a:pt x="943451" y="2196561"/>
                      <a:pt x="943451" y="2196561"/>
                    </a:cubicBezTo>
                    <a:cubicBezTo>
                      <a:pt x="943642" y="2196370"/>
                      <a:pt x="943928" y="2196084"/>
                      <a:pt x="944118" y="2196084"/>
                    </a:cubicBezTo>
                    <a:cubicBezTo>
                      <a:pt x="954214" y="2185797"/>
                      <a:pt x="964502" y="2175034"/>
                      <a:pt x="974407" y="2164175"/>
                    </a:cubicBezTo>
                    <a:cubicBezTo>
                      <a:pt x="976884" y="2161699"/>
                      <a:pt x="981361" y="2161508"/>
                      <a:pt x="984028" y="2163985"/>
                    </a:cubicBezTo>
                    <a:cubicBezTo>
                      <a:pt x="985171" y="2165318"/>
                      <a:pt x="986028" y="2166937"/>
                      <a:pt x="986028" y="2168652"/>
                    </a:cubicBezTo>
                    <a:cubicBezTo>
                      <a:pt x="986028" y="2170462"/>
                      <a:pt x="985552" y="2172271"/>
                      <a:pt x="984218" y="2173605"/>
                    </a:cubicBezTo>
                    <a:cubicBezTo>
                      <a:pt x="974122" y="2184368"/>
                      <a:pt x="963549" y="2195418"/>
                      <a:pt x="952976" y="2205895"/>
                    </a:cubicBezTo>
                    <a:lnTo>
                      <a:pt x="952786" y="2206086"/>
                    </a:lnTo>
                    <a:cubicBezTo>
                      <a:pt x="951452" y="2207228"/>
                      <a:pt x="949928" y="2207895"/>
                      <a:pt x="948119" y="2207895"/>
                    </a:cubicBezTo>
                    <a:close/>
                    <a:moveTo>
                      <a:pt x="3687318" y="2175796"/>
                    </a:moveTo>
                    <a:cubicBezTo>
                      <a:pt x="3683699" y="2175796"/>
                      <a:pt x="3680841" y="2173129"/>
                      <a:pt x="3680555" y="2169509"/>
                    </a:cubicBezTo>
                    <a:cubicBezTo>
                      <a:pt x="3680270" y="2165699"/>
                      <a:pt x="3683032" y="2162556"/>
                      <a:pt x="3686842" y="2162366"/>
                    </a:cubicBezTo>
                    <a:cubicBezTo>
                      <a:pt x="3700082" y="2161508"/>
                      <a:pt x="3714655" y="2159413"/>
                      <a:pt x="3730371" y="2156269"/>
                    </a:cubicBezTo>
                    <a:lnTo>
                      <a:pt x="3730371" y="2156269"/>
                    </a:lnTo>
                    <a:cubicBezTo>
                      <a:pt x="3734181" y="2155603"/>
                      <a:pt x="3737515" y="2158079"/>
                      <a:pt x="3738182" y="2161699"/>
                    </a:cubicBezTo>
                    <a:cubicBezTo>
                      <a:pt x="3738467" y="2162175"/>
                      <a:pt x="3738467" y="2162556"/>
                      <a:pt x="3738467" y="2163032"/>
                    </a:cubicBezTo>
                    <a:cubicBezTo>
                      <a:pt x="3738467" y="2166176"/>
                      <a:pt x="3735991" y="2168842"/>
                      <a:pt x="3733038" y="2169509"/>
                    </a:cubicBezTo>
                    <a:cubicBezTo>
                      <a:pt x="3716465" y="2172653"/>
                      <a:pt x="3701129" y="2174939"/>
                      <a:pt x="3687699" y="2175796"/>
                    </a:cubicBezTo>
                    <a:cubicBezTo>
                      <a:pt x="3687509" y="2175796"/>
                      <a:pt x="3687318" y="2175796"/>
                      <a:pt x="3687318" y="2175796"/>
                    </a:cubicBezTo>
                    <a:close/>
                    <a:moveTo>
                      <a:pt x="3775520" y="2159603"/>
                    </a:moveTo>
                    <a:cubicBezTo>
                      <a:pt x="3772376" y="2159603"/>
                      <a:pt x="3769900" y="2157603"/>
                      <a:pt x="3769043" y="2154650"/>
                    </a:cubicBezTo>
                    <a:cubicBezTo>
                      <a:pt x="3768567" y="2152841"/>
                      <a:pt x="3768852" y="2151031"/>
                      <a:pt x="3769710" y="2149507"/>
                    </a:cubicBezTo>
                    <a:cubicBezTo>
                      <a:pt x="3770566" y="2147887"/>
                      <a:pt x="3772186" y="2146840"/>
                      <a:pt x="3773995" y="2146364"/>
                    </a:cubicBezTo>
                    <a:cubicBezTo>
                      <a:pt x="3787521" y="2143030"/>
                      <a:pt x="3801809" y="2138744"/>
                      <a:pt x="3816858" y="2133981"/>
                    </a:cubicBezTo>
                    <a:lnTo>
                      <a:pt x="3816858" y="2133981"/>
                    </a:lnTo>
                    <a:cubicBezTo>
                      <a:pt x="3820477" y="2133124"/>
                      <a:pt x="3824002" y="2135124"/>
                      <a:pt x="3825145" y="2138458"/>
                    </a:cubicBezTo>
                    <a:cubicBezTo>
                      <a:pt x="3825335" y="2139124"/>
                      <a:pt x="3825621" y="2139791"/>
                      <a:pt x="3825621" y="2140458"/>
                    </a:cubicBezTo>
                    <a:cubicBezTo>
                      <a:pt x="3825621" y="2143411"/>
                      <a:pt x="3823811" y="2145887"/>
                      <a:pt x="3820954" y="2146935"/>
                    </a:cubicBezTo>
                    <a:lnTo>
                      <a:pt x="3820954" y="2146935"/>
                    </a:lnTo>
                    <a:cubicBezTo>
                      <a:pt x="3820668" y="2146935"/>
                      <a:pt x="3820668" y="2146935"/>
                      <a:pt x="3820477" y="2146935"/>
                    </a:cubicBezTo>
                    <a:cubicBezTo>
                      <a:pt x="3804761" y="2151888"/>
                      <a:pt x="3790855" y="2155889"/>
                      <a:pt x="3777425" y="2159317"/>
                    </a:cubicBezTo>
                    <a:cubicBezTo>
                      <a:pt x="3776567" y="2159603"/>
                      <a:pt x="3776186" y="2159603"/>
                      <a:pt x="3775520" y="2159603"/>
                    </a:cubicBezTo>
                    <a:close/>
                    <a:moveTo>
                      <a:pt x="9620" y="2154460"/>
                    </a:moveTo>
                    <a:cubicBezTo>
                      <a:pt x="9430" y="2154460"/>
                      <a:pt x="8954" y="2154460"/>
                      <a:pt x="8763" y="2154270"/>
                    </a:cubicBezTo>
                    <a:cubicBezTo>
                      <a:pt x="5143" y="2153793"/>
                      <a:pt x="2476" y="2150459"/>
                      <a:pt x="2953" y="2146840"/>
                    </a:cubicBezTo>
                    <a:cubicBezTo>
                      <a:pt x="4763" y="2132457"/>
                      <a:pt x="7239" y="2117408"/>
                      <a:pt x="10573" y="2101977"/>
                    </a:cubicBezTo>
                    <a:cubicBezTo>
                      <a:pt x="11239" y="2098643"/>
                      <a:pt x="15050" y="2096167"/>
                      <a:pt x="18479" y="2096833"/>
                    </a:cubicBezTo>
                    <a:cubicBezTo>
                      <a:pt x="21622" y="2097500"/>
                      <a:pt x="23908" y="2100453"/>
                      <a:pt x="23908" y="2103596"/>
                    </a:cubicBezTo>
                    <a:cubicBezTo>
                      <a:pt x="23908" y="2104073"/>
                      <a:pt x="23908" y="2104454"/>
                      <a:pt x="23908" y="2104930"/>
                    </a:cubicBezTo>
                    <a:cubicBezTo>
                      <a:pt x="20574" y="2119789"/>
                      <a:pt x="18097" y="2134362"/>
                      <a:pt x="16288" y="2148459"/>
                    </a:cubicBezTo>
                    <a:cubicBezTo>
                      <a:pt x="16002" y="2151793"/>
                      <a:pt x="13049" y="2154460"/>
                      <a:pt x="9620" y="2154460"/>
                    </a:cubicBezTo>
                    <a:close/>
                    <a:moveTo>
                      <a:pt x="1009364" y="2142363"/>
                    </a:moveTo>
                    <a:cubicBezTo>
                      <a:pt x="1007840" y="2142363"/>
                      <a:pt x="1006221" y="2141696"/>
                      <a:pt x="1005078" y="2140553"/>
                    </a:cubicBezTo>
                    <a:cubicBezTo>
                      <a:pt x="1003459" y="2139411"/>
                      <a:pt x="1002602" y="2137601"/>
                      <a:pt x="1002602" y="2135600"/>
                    </a:cubicBezTo>
                    <a:cubicBezTo>
                      <a:pt x="1002602" y="2134077"/>
                      <a:pt x="1003268" y="2132267"/>
                      <a:pt x="1004411" y="2131124"/>
                    </a:cubicBezTo>
                    <a:cubicBezTo>
                      <a:pt x="1014031" y="2120170"/>
                      <a:pt x="1023938" y="2108645"/>
                      <a:pt x="1033367" y="2097024"/>
                    </a:cubicBezTo>
                    <a:cubicBezTo>
                      <a:pt x="1035844" y="2094357"/>
                      <a:pt x="1040130" y="2093881"/>
                      <a:pt x="1042988" y="2096357"/>
                    </a:cubicBezTo>
                    <a:cubicBezTo>
                      <a:pt x="1044321" y="2097500"/>
                      <a:pt x="1045273" y="2099024"/>
                      <a:pt x="1045273" y="2100834"/>
                    </a:cubicBezTo>
                    <a:cubicBezTo>
                      <a:pt x="1045464" y="2102644"/>
                      <a:pt x="1045083" y="2104454"/>
                      <a:pt x="1043940" y="2105787"/>
                    </a:cubicBezTo>
                    <a:cubicBezTo>
                      <a:pt x="1034510" y="2116741"/>
                      <a:pt x="1024890" y="2128457"/>
                      <a:pt x="1014508" y="2140077"/>
                    </a:cubicBezTo>
                    <a:cubicBezTo>
                      <a:pt x="1013174" y="2141410"/>
                      <a:pt x="1011364" y="2142363"/>
                      <a:pt x="1009364" y="2142363"/>
                    </a:cubicBezTo>
                    <a:close/>
                    <a:moveTo>
                      <a:pt x="3861435" y="2133124"/>
                    </a:moveTo>
                    <a:cubicBezTo>
                      <a:pt x="3858482" y="2133124"/>
                      <a:pt x="3856006" y="2131314"/>
                      <a:pt x="3855149" y="2128647"/>
                    </a:cubicBezTo>
                    <a:cubicBezTo>
                      <a:pt x="3854482" y="2127123"/>
                      <a:pt x="3854482" y="2125313"/>
                      <a:pt x="3855435" y="2123694"/>
                    </a:cubicBezTo>
                    <a:cubicBezTo>
                      <a:pt x="3856101" y="2121884"/>
                      <a:pt x="3857625" y="2120741"/>
                      <a:pt x="3859244" y="2120074"/>
                    </a:cubicBezTo>
                    <a:cubicBezTo>
                      <a:pt x="3872960" y="2115407"/>
                      <a:pt x="3887057" y="2110169"/>
                      <a:pt x="3901250" y="2104834"/>
                    </a:cubicBezTo>
                    <a:cubicBezTo>
                      <a:pt x="3901250" y="2104834"/>
                      <a:pt x="3901250" y="2104834"/>
                      <a:pt x="3901440" y="2104834"/>
                    </a:cubicBezTo>
                    <a:cubicBezTo>
                      <a:pt x="3904774" y="2103501"/>
                      <a:pt x="3908870" y="2105311"/>
                      <a:pt x="3910013" y="2108645"/>
                    </a:cubicBezTo>
                    <a:cubicBezTo>
                      <a:pt x="3910489" y="2109311"/>
                      <a:pt x="3910489" y="2110264"/>
                      <a:pt x="3910489" y="2111121"/>
                    </a:cubicBezTo>
                    <a:cubicBezTo>
                      <a:pt x="3910489" y="2113788"/>
                      <a:pt x="3908965" y="2116455"/>
                      <a:pt x="3906202" y="2117408"/>
                    </a:cubicBezTo>
                    <a:cubicBezTo>
                      <a:pt x="3890963" y="2123218"/>
                      <a:pt x="3877056" y="2128171"/>
                      <a:pt x="3863721" y="2132933"/>
                    </a:cubicBezTo>
                    <a:cubicBezTo>
                      <a:pt x="3863054" y="2133124"/>
                      <a:pt x="3862102" y="2133124"/>
                      <a:pt x="3861435" y="2133124"/>
                    </a:cubicBezTo>
                    <a:close/>
                    <a:moveTo>
                      <a:pt x="3945636" y="2101501"/>
                    </a:moveTo>
                    <a:cubicBezTo>
                      <a:pt x="3942683" y="2101501"/>
                      <a:pt x="3940493" y="2099691"/>
                      <a:pt x="3939350" y="2097215"/>
                    </a:cubicBezTo>
                    <a:cubicBezTo>
                      <a:pt x="3938683" y="2095595"/>
                      <a:pt x="3938683" y="2093881"/>
                      <a:pt x="3939350" y="2092071"/>
                    </a:cubicBezTo>
                    <a:cubicBezTo>
                      <a:pt x="3940017" y="2090452"/>
                      <a:pt x="3941350" y="2089118"/>
                      <a:pt x="3942969" y="2088451"/>
                    </a:cubicBezTo>
                    <a:cubicBezTo>
                      <a:pt x="3956019" y="2083308"/>
                      <a:pt x="3969449" y="2077688"/>
                      <a:pt x="3984498" y="2071211"/>
                    </a:cubicBezTo>
                    <a:cubicBezTo>
                      <a:pt x="3987642" y="2069878"/>
                      <a:pt x="3991642" y="2071402"/>
                      <a:pt x="3993261" y="2074545"/>
                    </a:cubicBezTo>
                    <a:cubicBezTo>
                      <a:pt x="3993737" y="2075402"/>
                      <a:pt x="3993737" y="2076355"/>
                      <a:pt x="3993928" y="2077212"/>
                    </a:cubicBezTo>
                    <a:cubicBezTo>
                      <a:pt x="3993928" y="2079879"/>
                      <a:pt x="3992118" y="2082356"/>
                      <a:pt x="3989641" y="2083498"/>
                    </a:cubicBezTo>
                    <a:cubicBezTo>
                      <a:pt x="3976592" y="2089118"/>
                      <a:pt x="3963162" y="2094738"/>
                      <a:pt x="3948113" y="2100739"/>
                    </a:cubicBezTo>
                    <a:cubicBezTo>
                      <a:pt x="3947446" y="2101215"/>
                      <a:pt x="3946494" y="2101501"/>
                      <a:pt x="3945636" y="2101501"/>
                    </a:cubicBezTo>
                    <a:close/>
                    <a:moveTo>
                      <a:pt x="1067086" y="2073212"/>
                    </a:moveTo>
                    <a:cubicBezTo>
                      <a:pt x="1065466" y="2073212"/>
                      <a:pt x="1063942" y="2072735"/>
                      <a:pt x="1062799" y="2071878"/>
                    </a:cubicBezTo>
                    <a:cubicBezTo>
                      <a:pt x="1061180" y="2070545"/>
                      <a:pt x="1060323" y="2068735"/>
                      <a:pt x="1060323" y="2066734"/>
                    </a:cubicBezTo>
                    <a:cubicBezTo>
                      <a:pt x="1060132" y="2065115"/>
                      <a:pt x="1060799" y="2063591"/>
                      <a:pt x="1061656" y="2062448"/>
                    </a:cubicBezTo>
                    <a:cubicBezTo>
                      <a:pt x="1070610" y="2051018"/>
                      <a:pt x="1079849" y="2039112"/>
                      <a:pt x="1088803" y="2027015"/>
                    </a:cubicBezTo>
                    <a:cubicBezTo>
                      <a:pt x="1091089" y="2024063"/>
                      <a:pt x="1095565" y="2023396"/>
                      <a:pt x="1098232" y="2025682"/>
                    </a:cubicBezTo>
                    <a:cubicBezTo>
                      <a:pt x="1101376" y="2027873"/>
                      <a:pt x="1101852" y="2031968"/>
                      <a:pt x="1099852" y="2035112"/>
                    </a:cubicBezTo>
                    <a:cubicBezTo>
                      <a:pt x="1089089" y="2049018"/>
                      <a:pt x="1080516" y="2060257"/>
                      <a:pt x="1072515" y="2070545"/>
                    </a:cubicBezTo>
                    <a:cubicBezTo>
                      <a:pt x="1072515" y="2070545"/>
                      <a:pt x="1072324" y="2070545"/>
                      <a:pt x="1072324" y="2070735"/>
                    </a:cubicBezTo>
                    <a:cubicBezTo>
                      <a:pt x="1071086" y="2072354"/>
                      <a:pt x="1069086" y="2073212"/>
                      <a:pt x="1067086" y="2073212"/>
                    </a:cubicBezTo>
                    <a:close/>
                    <a:moveTo>
                      <a:pt x="2154936" y="2071402"/>
                    </a:moveTo>
                    <a:cubicBezTo>
                      <a:pt x="2149602" y="2071402"/>
                      <a:pt x="2144173" y="2071211"/>
                      <a:pt x="2138744" y="2070735"/>
                    </a:cubicBezTo>
                    <a:cubicBezTo>
                      <a:pt x="2135124" y="2070545"/>
                      <a:pt x="2132457" y="2067782"/>
                      <a:pt x="2132457" y="2064258"/>
                    </a:cubicBezTo>
                    <a:cubicBezTo>
                      <a:pt x="2132457" y="2064258"/>
                      <a:pt x="2132457" y="2064067"/>
                      <a:pt x="2132457" y="2063782"/>
                    </a:cubicBezTo>
                    <a:lnTo>
                      <a:pt x="2132457" y="2063591"/>
                    </a:lnTo>
                    <a:cubicBezTo>
                      <a:pt x="2132743" y="2059972"/>
                      <a:pt x="2135410" y="2057114"/>
                      <a:pt x="2139601" y="2057305"/>
                    </a:cubicBezTo>
                    <a:cubicBezTo>
                      <a:pt x="2152650" y="2058162"/>
                      <a:pt x="2168366" y="2057972"/>
                      <a:pt x="2183130" y="2056162"/>
                    </a:cubicBezTo>
                    <a:cubicBezTo>
                      <a:pt x="2186940" y="2055685"/>
                      <a:pt x="2190274" y="2058638"/>
                      <a:pt x="2190559" y="2062258"/>
                    </a:cubicBezTo>
                    <a:cubicBezTo>
                      <a:pt x="2190750" y="2064067"/>
                      <a:pt x="2190274" y="2065877"/>
                      <a:pt x="2189226" y="2067211"/>
                    </a:cubicBezTo>
                    <a:cubicBezTo>
                      <a:pt x="2188083" y="2068544"/>
                      <a:pt x="2186559" y="2069497"/>
                      <a:pt x="2184749" y="2069687"/>
                    </a:cubicBezTo>
                    <a:cubicBezTo>
                      <a:pt x="2174748" y="2070735"/>
                      <a:pt x="2164842" y="2071402"/>
                      <a:pt x="2154936" y="2071402"/>
                    </a:cubicBezTo>
                    <a:close/>
                    <a:moveTo>
                      <a:pt x="28099" y="2066734"/>
                    </a:moveTo>
                    <a:cubicBezTo>
                      <a:pt x="27432" y="2066734"/>
                      <a:pt x="26765" y="2066734"/>
                      <a:pt x="26289" y="2066544"/>
                    </a:cubicBezTo>
                    <a:cubicBezTo>
                      <a:pt x="24479" y="2066068"/>
                      <a:pt x="22955" y="2065020"/>
                      <a:pt x="22288" y="2063401"/>
                    </a:cubicBezTo>
                    <a:cubicBezTo>
                      <a:pt x="21431" y="2061877"/>
                      <a:pt x="21146" y="2059781"/>
                      <a:pt x="21622" y="2058257"/>
                    </a:cubicBezTo>
                    <a:cubicBezTo>
                      <a:pt x="26098" y="2043017"/>
                      <a:pt x="30575" y="2028825"/>
                      <a:pt x="35528" y="2015204"/>
                    </a:cubicBezTo>
                    <a:cubicBezTo>
                      <a:pt x="36671" y="2011585"/>
                      <a:pt x="40672" y="2009870"/>
                      <a:pt x="44101" y="2010918"/>
                    </a:cubicBezTo>
                    <a:cubicBezTo>
                      <a:pt x="46768" y="2012061"/>
                      <a:pt x="48577" y="2014538"/>
                      <a:pt x="48577" y="2017205"/>
                    </a:cubicBezTo>
                    <a:cubicBezTo>
                      <a:pt x="48577" y="2018062"/>
                      <a:pt x="48577" y="2018824"/>
                      <a:pt x="48101" y="2019490"/>
                    </a:cubicBezTo>
                    <a:cubicBezTo>
                      <a:pt x="43148" y="2034064"/>
                      <a:pt x="38481" y="2048447"/>
                      <a:pt x="34671" y="2061877"/>
                    </a:cubicBezTo>
                    <a:cubicBezTo>
                      <a:pt x="33718" y="2064639"/>
                      <a:pt x="30956" y="2066734"/>
                      <a:pt x="28099" y="2066734"/>
                    </a:cubicBezTo>
                    <a:close/>
                    <a:moveTo>
                      <a:pt x="4028218" y="2065782"/>
                    </a:moveTo>
                    <a:cubicBezTo>
                      <a:pt x="4025551" y="2065782"/>
                      <a:pt x="4023074" y="2064163"/>
                      <a:pt x="4021931" y="2061972"/>
                    </a:cubicBezTo>
                    <a:cubicBezTo>
                      <a:pt x="4020598" y="2058638"/>
                      <a:pt x="4021931" y="2054542"/>
                      <a:pt x="4025265" y="2053018"/>
                    </a:cubicBezTo>
                    <a:cubicBezTo>
                      <a:pt x="4039838" y="2046256"/>
                      <a:pt x="4053364" y="2040255"/>
                      <a:pt x="4065937" y="2034159"/>
                    </a:cubicBezTo>
                    <a:cubicBezTo>
                      <a:pt x="4069270" y="2032349"/>
                      <a:pt x="4073367" y="2033968"/>
                      <a:pt x="4074890" y="2037302"/>
                    </a:cubicBezTo>
                    <a:cubicBezTo>
                      <a:pt x="4075366" y="2038159"/>
                      <a:pt x="4075557" y="2039112"/>
                      <a:pt x="4075557" y="2040255"/>
                    </a:cubicBezTo>
                    <a:cubicBezTo>
                      <a:pt x="4075557" y="2042731"/>
                      <a:pt x="4074224" y="2045208"/>
                      <a:pt x="4071747" y="2046351"/>
                    </a:cubicBezTo>
                    <a:cubicBezTo>
                      <a:pt x="4059651" y="2052161"/>
                      <a:pt x="4046125" y="2058448"/>
                      <a:pt x="4030885" y="2065401"/>
                    </a:cubicBezTo>
                    <a:cubicBezTo>
                      <a:pt x="4030027" y="2065591"/>
                      <a:pt x="4029075" y="2065782"/>
                      <a:pt x="4028218" y="2065782"/>
                    </a:cubicBezTo>
                    <a:close/>
                    <a:moveTo>
                      <a:pt x="2095309" y="2062639"/>
                    </a:moveTo>
                    <a:cubicBezTo>
                      <a:pt x="2094643" y="2062639"/>
                      <a:pt x="2093976" y="2062448"/>
                      <a:pt x="2093309" y="2062163"/>
                    </a:cubicBezTo>
                    <a:cubicBezTo>
                      <a:pt x="2078260" y="2057495"/>
                      <a:pt x="2064163" y="2050732"/>
                      <a:pt x="2051304" y="2041970"/>
                    </a:cubicBezTo>
                    <a:cubicBezTo>
                      <a:pt x="2051304" y="2041970"/>
                      <a:pt x="2051114" y="2041970"/>
                      <a:pt x="2051114" y="2041779"/>
                    </a:cubicBezTo>
                    <a:cubicBezTo>
                      <a:pt x="2049589" y="2040636"/>
                      <a:pt x="2048447" y="2038636"/>
                      <a:pt x="2048447" y="2036445"/>
                    </a:cubicBezTo>
                    <a:cubicBezTo>
                      <a:pt x="2048447" y="2035112"/>
                      <a:pt x="2048923" y="2033778"/>
                      <a:pt x="2049589" y="2032635"/>
                    </a:cubicBezTo>
                    <a:cubicBezTo>
                      <a:pt x="2051590" y="2029682"/>
                      <a:pt x="2055876" y="2028825"/>
                      <a:pt x="2059019" y="2030825"/>
                    </a:cubicBezTo>
                    <a:cubicBezTo>
                      <a:pt x="2070640" y="2038922"/>
                      <a:pt x="2083689" y="2045208"/>
                      <a:pt x="2097405" y="2049494"/>
                    </a:cubicBezTo>
                    <a:cubicBezTo>
                      <a:pt x="2099215" y="2050161"/>
                      <a:pt x="2100548" y="2051304"/>
                      <a:pt x="2101406" y="2052828"/>
                    </a:cubicBezTo>
                    <a:cubicBezTo>
                      <a:pt x="2102072" y="2054352"/>
                      <a:pt x="2102263" y="2056162"/>
                      <a:pt x="2101882" y="2057972"/>
                    </a:cubicBezTo>
                    <a:cubicBezTo>
                      <a:pt x="2100929" y="2060829"/>
                      <a:pt x="2098167" y="2062639"/>
                      <a:pt x="2095309" y="2062639"/>
                    </a:cubicBezTo>
                    <a:close/>
                    <a:moveTo>
                      <a:pt x="2228183" y="2061781"/>
                    </a:moveTo>
                    <a:cubicBezTo>
                      <a:pt x="2225040" y="2061781"/>
                      <a:pt x="2222373" y="2059496"/>
                      <a:pt x="2221706" y="2056638"/>
                    </a:cubicBezTo>
                    <a:cubicBezTo>
                      <a:pt x="2221706" y="2055971"/>
                      <a:pt x="2221421" y="2055495"/>
                      <a:pt x="2221421" y="2054828"/>
                    </a:cubicBezTo>
                    <a:cubicBezTo>
                      <a:pt x="2221421" y="2051875"/>
                      <a:pt x="2223707" y="2049208"/>
                      <a:pt x="2226564" y="2048351"/>
                    </a:cubicBezTo>
                    <a:cubicBezTo>
                      <a:pt x="2239994" y="2045208"/>
                      <a:pt x="2254377" y="2040922"/>
                      <a:pt x="2268950" y="2035778"/>
                    </a:cubicBezTo>
                    <a:cubicBezTo>
                      <a:pt x="2272284" y="2034445"/>
                      <a:pt x="2276094" y="2036445"/>
                      <a:pt x="2277523" y="2039779"/>
                    </a:cubicBezTo>
                    <a:cubicBezTo>
                      <a:pt x="2278190" y="2041303"/>
                      <a:pt x="2277999" y="2043113"/>
                      <a:pt x="2277332" y="2044922"/>
                    </a:cubicBezTo>
                    <a:cubicBezTo>
                      <a:pt x="2276475" y="2046446"/>
                      <a:pt x="2275141" y="2047589"/>
                      <a:pt x="2273522" y="2048256"/>
                    </a:cubicBezTo>
                    <a:cubicBezTo>
                      <a:pt x="2258282" y="2053685"/>
                      <a:pt x="2243709" y="2058162"/>
                      <a:pt x="2229707" y="2061496"/>
                    </a:cubicBezTo>
                    <a:cubicBezTo>
                      <a:pt x="2229707" y="2061496"/>
                      <a:pt x="2229707" y="2061496"/>
                      <a:pt x="2229517" y="2061496"/>
                    </a:cubicBezTo>
                    <a:cubicBezTo>
                      <a:pt x="2229231" y="2061496"/>
                      <a:pt x="2228755" y="2061781"/>
                      <a:pt x="2228183" y="2061781"/>
                    </a:cubicBezTo>
                    <a:close/>
                    <a:moveTo>
                      <a:pt x="2312956" y="2032159"/>
                    </a:moveTo>
                    <a:cubicBezTo>
                      <a:pt x="2310289" y="2032159"/>
                      <a:pt x="2307812" y="2030539"/>
                      <a:pt x="2306669" y="2028158"/>
                    </a:cubicBezTo>
                    <a:cubicBezTo>
                      <a:pt x="2306193" y="2027301"/>
                      <a:pt x="2306003" y="2026634"/>
                      <a:pt x="2306003" y="2025491"/>
                    </a:cubicBezTo>
                    <a:cubicBezTo>
                      <a:pt x="2306003" y="2022824"/>
                      <a:pt x="2307622" y="2020348"/>
                      <a:pt x="2310003" y="2019205"/>
                    </a:cubicBezTo>
                    <a:cubicBezTo>
                      <a:pt x="2323052" y="2013585"/>
                      <a:pt x="2336483" y="2007108"/>
                      <a:pt x="2350199" y="2000155"/>
                    </a:cubicBezTo>
                    <a:cubicBezTo>
                      <a:pt x="2353532" y="1998631"/>
                      <a:pt x="2357628" y="1999964"/>
                      <a:pt x="2359152" y="2003107"/>
                    </a:cubicBezTo>
                    <a:cubicBezTo>
                      <a:pt x="2360962" y="2006441"/>
                      <a:pt x="2359628" y="2010537"/>
                      <a:pt x="2356199" y="2012061"/>
                    </a:cubicBezTo>
                    <a:cubicBezTo>
                      <a:pt x="2342674" y="2019014"/>
                      <a:pt x="2329053" y="2025777"/>
                      <a:pt x="2315528" y="2031587"/>
                    </a:cubicBezTo>
                    <a:cubicBezTo>
                      <a:pt x="2314766" y="2031873"/>
                      <a:pt x="2313908" y="2032159"/>
                      <a:pt x="2312956" y="2032159"/>
                    </a:cubicBezTo>
                    <a:close/>
                    <a:moveTo>
                      <a:pt x="4109275" y="2027206"/>
                    </a:moveTo>
                    <a:cubicBezTo>
                      <a:pt x="4106799" y="2027206"/>
                      <a:pt x="4104513" y="2025682"/>
                      <a:pt x="4103179" y="2023396"/>
                    </a:cubicBezTo>
                    <a:cubicBezTo>
                      <a:pt x="4102513" y="2021872"/>
                      <a:pt x="4102322" y="2020062"/>
                      <a:pt x="4102894" y="2018252"/>
                    </a:cubicBezTo>
                    <a:cubicBezTo>
                      <a:pt x="4103370" y="2016633"/>
                      <a:pt x="4104704" y="2015109"/>
                      <a:pt x="4106227" y="2014442"/>
                    </a:cubicBezTo>
                    <a:cubicBezTo>
                      <a:pt x="4118610" y="2008156"/>
                      <a:pt x="4131564" y="2001393"/>
                      <a:pt x="4145947" y="1994059"/>
                    </a:cubicBezTo>
                    <a:cubicBezTo>
                      <a:pt x="4145947" y="1994059"/>
                      <a:pt x="4145947" y="1994059"/>
                      <a:pt x="4145947" y="1993868"/>
                    </a:cubicBezTo>
                    <a:cubicBezTo>
                      <a:pt x="4149090" y="1992249"/>
                      <a:pt x="4153376" y="1993678"/>
                      <a:pt x="4155186" y="1996821"/>
                    </a:cubicBezTo>
                    <a:cubicBezTo>
                      <a:pt x="4155662" y="1997678"/>
                      <a:pt x="4155853" y="1998821"/>
                      <a:pt x="4155853" y="1999964"/>
                    </a:cubicBezTo>
                    <a:cubicBezTo>
                      <a:pt x="4155853" y="2002441"/>
                      <a:pt x="4154519" y="2004727"/>
                      <a:pt x="4152233" y="2005774"/>
                    </a:cubicBezTo>
                    <a:cubicBezTo>
                      <a:pt x="4139660" y="2012537"/>
                      <a:pt x="4126230" y="2019490"/>
                      <a:pt x="4112324" y="2026444"/>
                    </a:cubicBezTo>
                    <a:cubicBezTo>
                      <a:pt x="4111467" y="2026730"/>
                      <a:pt x="4110323" y="2027206"/>
                      <a:pt x="4109275" y="2027206"/>
                    </a:cubicBezTo>
                    <a:close/>
                    <a:moveTo>
                      <a:pt x="2022062" y="2012823"/>
                    </a:moveTo>
                    <a:cubicBezTo>
                      <a:pt x="2020062" y="2012823"/>
                      <a:pt x="2018252" y="2011966"/>
                      <a:pt x="2016919" y="2010347"/>
                    </a:cubicBezTo>
                    <a:cubicBezTo>
                      <a:pt x="2007489" y="1998631"/>
                      <a:pt x="1999202" y="1985391"/>
                      <a:pt x="1992439" y="1970818"/>
                    </a:cubicBezTo>
                    <a:cubicBezTo>
                      <a:pt x="1992154" y="1969960"/>
                      <a:pt x="1991963" y="1969008"/>
                      <a:pt x="1991963" y="1967865"/>
                    </a:cubicBezTo>
                    <a:cubicBezTo>
                      <a:pt x="1991963" y="1965389"/>
                      <a:pt x="1993582" y="1962912"/>
                      <a:pt x="1995773" y="1961769"/>
                    </a:cubicBezTo>
                    <a:cubicBezTo>
                      <a:pt x="1999107" y="1960435"/>
                      <a:pt x="2003203" y="1961769"/>
                      <a:pt x="2004727" y="1965103"/>
                    </a:cubicBezTo>
                    <a:cubicBezTo>
                      <a:pt x="2011013" y="1978533"/>
                      <a:pt x="2018633" y="1990915"/>
                      <a:pt x="2027396" y="2001679"/>
                    </a:cubicBezTo>
                    <a:cubicBezTo>
                      <a:pt x="2029587" y="2004631"/>
                      <a:pt x="2029206" y="2008823"/>
                      <a:pt x="2026253" y="2011108"/>
                    </a:cubicBezTo>
                    <a:cubicBezTo>
                      <a:pt x="2025206" y="2012347"/>
                      <a:pt x="2023681" y="2012823"/>
                      <a:pt x="2022062" y="2012823"/>
                    </a:cubicBezTo>
                    <a:close/>
                    <a:moveTo>
                      <a:pt x="1120902" y="2001393"/>
                    </a:moveTo>
                    <a:cubicBezTo>
                      <a:pt x="1119283" y="2001393"/>
                      <a:pt x="1117949" y="2000917"/>
                      <a:pt x="1116806" y="2000059"/>
                    </a:cubicBezTo>
                    <a:cubicBezTo>
                      <a:pt x="1114997" y="1998916"/>
                      <a:pt x="1114139" y="1996916"/>
                      <a:pt x="1114139" y="1994916"/>
                    </a:cubicBezTo>
                    <a:cubicBezTo>
                      <a:pt x="1113949" y="1993392"/>
                      <a:pt x="1114425" y="1991963"/>
                      <a:pt x="1115282" y="1990915"/>
                    </a:cubicBezTo>
                    <a:cubicBezTo>
                      <a:pt x="1124236" y="1978533"/>
                      <a:pt x="1132808" y="1966246"/>
                      <a:pt x="1141095" y="1954149"/>
                    </a:cubicBezTo>
                    <a:cubicBezTo>
                      <a:pt x="1143095" y="1951196"/>
                      <a:pt x="1147381" y="1950339"/>
                      <a:pt x="1150334" y="1952339"/>
                    </a:cubicBezTo>
                    <a:cubicBezTo>
                      <a:pt x="1153478" y="1954625"/>
                      <a:pt x="1154335" y="1958626"/>
                      <a:pt x="1152144" y="1961769"/>
                    </a:cubicBezTo>
                    <a:cubicBezTo>
                      <a:pt x="1142714" y="1975485"/>
                      <a:pt x="1134237" y="1987582"/>
                      <a:pt x="1126331" y="1998821"/>
                    </a:cubicBezTo>
                    <a:cubicBezTo>
                      <a:pt x="1125188" y="2000250"/>
                      <a:pt x="1122998" y="2001393"/>
                      <a:pt x="1120902" y="2001393"/>
                    </a:cubicBezTo>
                    <a:close/>
                    <a:moveTo>
                      <a:pt x="2392680" y="1991297"/>
                    </a:moveTo>
                    <a:cubicBezTo>
                      <a:pt x="2390204" y="1991297"/>
                      <a:pt x="2387917" y="1989963"/>
                      <a:pt x="2386870" y="1987963"/>
                    </a:cubicBezTo>
                    <a:cubicBezTo>
                      <a:pt x="2386394" y="1986820"/>
                      <a:pt x="2386013" y="1985677"/>
                      <a:pt x="2386013" y="1984629"/>
                    </a:cubicBezTo>
                    <a:cubicBezTo>
                      <a:pt x="2386013" y="1982153"/>
                      <a:pt x="2387346" y="1979962"/>
                      <a:pt x="2389632" y="1978819"/>
                    </a:cubicBezTo>
                    <a:cubicBezTo>
                      <a:pt x="2402681" y="1971389"/>
                      <a:pt x="2415635" y="1964246"/>
                      <a:pt x="2428875" y="1956816"/>
                    </a:cubicBezTo>
                    <a:cubicBezTo>
                      <a:pt x="2431828" y="1955006"/>
                      <a:pt x="2436019" y="1956340"/>
                      <a:pt x="2437829" y="1959483"/>
                    </a:cubicBezTo>
                    <a:cubicBezTo>
                      <a:pt x="2439638" y="1962626"/>
                      <a:pt x="2438495" y="1966913"/>
                      <a:pt x="2435162" y="1968722"/>
                    </a:cubicBezTo>
                    <a:lnTo>
                      <a:pt x="2422779" y="1975675"/>
                    </a:lnTo>
                    <a:cubicBezTo>
                      <a:pt x="2413825" y="1980629"/>
                      <a:pt x="2404777" y="1985581"/>
                      <a:pt x="2396014" y="1990439"/>
                    </a:cubicBezTo>
                    <a:cubicBezTo>
                      <a:pt x="2396014" y="1990439"/>
                      <a:pt x="2396014" y="1990439"/>
                      <a:pt x="2395823" y="1990439"/>
                    </a:cubicBezTo>
                    <a:cubicBezTo>
                      <a:pt x="2394871" y="1991106"/>
                      <a:pt x="2393823" y="1991297"/>
                      <a:pt x="2392680" y="1991297"/>
                    </a:cubicBezTo>
                    <a:close/>
                    <a:moveTo>
                      <a:pt x="4188714" y="1985010"/>
                    </a:moveTo>
                    <a:cubicBezTo>
                      <a:pt x="4186238" y="1985010"/>
                      <a:pt x="4184047" y="1983676"/>
                      <a:pt x="4182904" y="1981676"/>
                    </a:cubicBezTo>
                    <a:cubicBezTo>
                      <a:pt x="4182047" y="1980057"/>
                      <a:pt x="4181761" y="1978342"/>
                      <a:pt x="4182237" y="1976533"/>
                    </a:cubicBezTo>
                    <a:cubicBezTo>
                      <a:pt x="4182904" y="1974914"/>
                      <a:pt x="4184047" y="1973389"/>
                      <a:pt x="4185571" y="1972532"/>
                    </a:cubicBezTo>
                    <a:cubicBezTo>
                      <a:pt x="4200144" y="1964436"/>
                      <a:pt x="4212908" y="1957006"/>
                      <a:pt x="4224433" y="1950339"/>
                    </a:cubicBezTo>
                    <a:cubicBezTo>
                      <a:pt x="4224433" y="1950148"/>
                      <a:pt x="4224623" y="1950148"/>
                      <a:pt x="4224623" y="1950148"/>
                    </a:cubicBezTo>
                    <a:cubicBezTo>
                      <a:pt x="4227767" y="1948624"/>
                      <a:pt x="4231767" y="1949672"/>
                      <a:pt x="4233577" y="1952625"/>
                    </a:cubicBezTo>
                    <a:cubicBezTo>
                      <a:pt x="4234244" y="1953768"/>
                      <a:pt x="4234434" y="1954911"/>
                      <a:pt x="4234434" y="1956245"/>
                    </a:cubicBezTo>
                    <a:cubicBezTo>
                      <a:pt x="4234434" y="1958531"/>
                      <a:pt x="4233101" y="1960721"/>
                      <a:pt x="4231101" y="1961864"/>
                    </a:cubicBezTo>
                    <a:cubicBezTo>
                      <a:pt x="4218337" y="1969675"/>
                      <a:pt x="4205097" y="1977104"/>
                      <a:pt x="4192048" y="1984534"/>
                    </a:cubicBezTo>
                    <a:cubicBezTo>
                      <a:pt x="4190905" y="1984724"/>
                      <a:pt x="4189857" y="1985010"/>
                      <a:pt x="4188714" y="1985010"/>
                    </a:cubicBezTo>
                    <a:close/>
                    <a:moveTo>
                      <a:pt x="57721" y="1982057"/>
                    </a:moveTo>
                    <a:cubicBezTo>
                      <a:pt x="56864" y="1982057"/>
                      <a:pt x="56102" y="1981867"/>
                      <a:pt x="55245" y="1981390"/>
                    </a:cubicBezTo>
                    <a:cubicBezTo>
                      <a:pt x="53435" y="1980724"/>
                      <a:pt x="52292" y="1979581"/>
                      <a:pt x="51625" y="1977771"/>
                    </a:cubicBezTo>
                    <a:cubicBezTo>
                      <a:pt x="50768" y="1976247"/>
                      <a:pt x="50768" y="1974437"/>
                      <a:pt x="51435" y="1972628"/>
                    </a:cubicBezTo>
                    <a:cubicBezTo>
                      <a:pt x="56864" y="1959388"/>
                      <a:pt x="62865" y="1945481"/>
                      <a:pt x="69342" y="1931289"/>
                    </a:cubicBezTo>
                    <a:cubicBezTo>
                      <a:pt x="69342" y="1931289"/>
                      <a:pt x="69342" y="1931289"/>
                      <a:pt x="69342" y="1931098"/>
                    </a:cubicBezTo>
                    <a:cubicBezTo>
                      <a:pt x="70675" y="1927955"/>
                      <a:pt x="74962" y="1926431"/>
                      <a:pt x="78296" y="1927955"/>
                    </a:cubicBezTo>
                    <a:cubicBezTo>
                      <a:pt x="80772" y="1929098"/>
                      <a:pt x="82105" y="1931575"/>
                      <a:pt x="82105" y="1934242"/>
                    </a:cubicBezTo>
                    <a:cubicBezTo>
                      <a:pt x="82105" y="1934908"/>
                      <a:pt x="81915" y="1935861"/>
                      <a:pt x="81439" y="1936718"/>
                    </a:cubicBezTo>
                    <a:cubicBezTo>
                      <a:pt x="75629" y="1949767"/>
                      <a:pt x="69818" y="1963198"/>
                      <a:pt x="63913" y="1977771"/>
                    </a:cubicBezTo>
                    <a:cubicBezTo>
                      <a:pt x="62865" y="1980248"/>
                      <a:pt x="60388" y="1982057"/>
                      <a:pt x="57721" y="1982057"/>
                    </a:cubicBezTo>
                    <a:close/>
                    <a:moveTo>
                      <a:pt x="2471261" y="1947767"/>
                    </a:moveTo>
                    <a:cubicBezTo>
                      <a:pt x="2468785" y="1947767"/>
                      <a:pt x="2466499" y="1946434"/>
                      <a:pt x="2465451" y="1944148"/>
                    </a:cubicBezTo>
                    <a:cubicBezTo>
                      <a:pt x="2464784" y="1943290"/>
                      <a:pt x="2464594" y="1942148"/>
                      <a:pt x="2464594" y="1941005"/>
                    </a:cubicBezTo>
                    <a:cubicBezTo>
                      <a:pt x="2464594" y="1938528"/>
                      <a:pt x="2465927" y="1936337"/>
                      <a:pt x="2468213" y="1934908"/>
                    </a:cubicBezTo>
                    <a:cubicBezTo>
                      <a:pt x="2481263" y="1927765"/>
                      <a:pt x="2494502" y="1920526"/>
                      <a:pt x="2507456" y="1913382"/>
                    </a:cubicBezTo>
                    <a:cubicBezTo>
                      <a:pt x="2510790" y="1911572"/>
                      <a:pt x="2514886" y="1912906"/>
                      <a:pt x="2516696" y="1916049"/>
                    </a:cubicBezTo>
                    <a:cubicBezTo>
                      <a:pt x="2517553" y="1917668"/>
                      <a:pt x="2517839" y="1919383"/>
                      <a:pt x="2517172" y="1921192"/>
                    </a:cubicBezTo>
                    <a:cubicBezTo>
                      <a:pt x="2516696" y="1923002"/>
                      <a:pt x="2515648" y="1924336"/>
                      <a:pt x="2514029" y="1925193"/>
                    </a:cubicBezTo>
                    <a:cubicBezTo>
                      <a:pt x="2500789" y="1932337"/>
                      <a:pt x="2487740" y="1939576"/>
                      <a:pt x="2474500" y="1946720"/>
                    </a:cubicBezTo>
                    <a:cubicBezTo>
                      <a:pt x="2473452" y="1947291"/>
                      <a:pt x="2472309" y="1947767"/>
                      <a:pt x="2471261" y="1947767"/>
                    </a:cubicBezTo>
                    <a:close/>
                    <a:moveTo>
                      <a:pt x="4266153" y="1939004"/>
                    </a:moveTo>
                    <a:cubicBezTo>
                      <a:pt x="4263676" y="1939004"/>
                      <a:pt x="4261676" y="1937861"/>
                      <a:pt x="4260342" y="1935861"/>
                    </a:cubicBezTo>
                    <a:cubicBezTo>
                      <a:pt x="4259485" y="1934528"/>
                      <a:pt x="4259199" y="1932718"/>
                      <a:pt x="4259485" y="1930908"/>
                    </a:cubicBezTo>
                    <a:cubicBezTo>
                      <a:pt x="4259961" y="1929098"/>
                      <a:pt x="4261009" y="1927574"/>
                      <a:pt x="4262438" y="1926622"/>
                    </a:cubicBezTo>
                    <a:cubicBezTo>
                      <a:pt x="4275678" y="1918049"/>
                      <a:pt x="4288251" y="1909763"/>
                      <a:pt x="4299490" y="1901666"/>
                    </a:cubicBezTo>
                    <a:cubicBezTo>
                      <a:pt x="4302443" y="1899380"/>
                      <a:pt x="4306919" y="1900047"/>
                      <a:pt x="4308920" y="1903190"/>
                    </a:cubicBezTo>
                    <a:cubicBezTo>
                      <a:pt x="4309777" y="1904333"/>
                      <a:pt x="4310253" y="1905667"/>
                      <a:pt x="4310063" y="1907000"/>
                    </a:cubicBezTo>
                    <a:cubicBezTo>
                      <a:pt x="4310063" y="1909286"/>
                      <a:pt x="4309205" y="1911287"/>
                      <a:pt x="4307395" y="1912430"/>
                    </a:cubicBezTo>
                    <a:cubicBezTo>
                      <a:pt x="4295680" y="1920716"/>
                      <a:pt x="4283202" y="1929289"/>
                      <a:pt x="4269867" y="1938052"/>
                    </a:cubicBezTo>
                    <a:cubicBezTo>
                      <a:pt x="4268629" y="1938718"/>
                      <a:pt x="4267296" y="1939004"/>
                      <a:pt x="4266153" y="1939004"/>
                    </a:cubicBezTo>
                    <a:close/>
                    <a:moveTo>
                      <a:pt x="1984343" y="1932432"/>
                    </a:moveTo>
                    <a:cubicBezTo>
                      <a:pt x="1981009" y="1932432"/>
                      <a:pt x="1978247" y="1930241"/>
                      <a:pt x="1977581" y="1927098"/>
                    </a:cubicBezTo>
                    <a:cubicBezTo>
                      <a:pt x="1974247" y="1912239"/>
                      <a:pt x="1972151" y="1896999"/>
                      <a:pt x="1971484" y="1881568"/>
                    </a:cubicBezTo>
                    <a:cubicBezTo>
                      <a:pt x="1971484" y="1881378"/>
                      <a:pt x="1971484" y="1881378"/>
                      <a:pt x="1971484" y="1881092"/>
                    </a:cubicBezTo>
                    <a:lnTo>
                      <a:pt x="1971484" y="1881092"/>
                    </a:lnTo>
                    <a:cubicBezTo>
                      <a:pt x="1971484" y="1877473"/>
                      <a:pt x="1974437" y="1874615"/>
                      <a:pt x="1977962" y="1874330"/>
                    </a:cubicBezTo>
                    <a:lnTo>
                      <a:pt x="1978152" y="1874330"/>
                    </a:lnTo>
                    <a:cubicBezTo>
                      <a:pt x="1981772" y="1874330"/>
                      <a:pt x="1984629" y="1877282"/>
                      <a:pt x="1984915" y="1880806"/>
                    </a:cubicBezTo>
                    <a:cubicBezTo>
                      <a:pt x="1985581" y="1895380"/>
                      <a:pt x="1987391" y="1909953"/>
                      <a:pt x="1990725" y="1924145"/>
                    </a:cubicBezTo>
                    <a:cubicBezTo>
                      <a:pt x="1991201" y="1925955"/>
                      <a:pt x="1990725" y="1927765"/>
                      <a:pt x="1989868" y="1929098"/>
                    </a:cubicBezTo>
                    <a:cubicBezTo>
                      <a:pt x="1989011" y="1930717"/>
                      <a:pt x="1987391" y="1931765"/>
                      <a:pt x="1985581" y="1932241"/>
                    </a:cubicBezTo>
                    <a:cubicBezTo>
                      <a:pt x="1985296" y="1932241"/>
                      <a:pt x="1984820" y="1932432"/>
                      <a:pt x="1984343" y="1932432"/>
                    </a:cubicBezTo>
                    <a:close/>
                    <a:moveTo>
                      <a:pt x="1171670" y="1927289"/>
                    </a:moveTo>
                    <a:cubicBezTo>
                      <a:pt x="1170337" y="1927289"/>
                      <a:pt x="1169003" y="1926812"/>
                      <a:pt x="1167860" y="1926146"/>
                    </a:cubicBezTo>
                    <a:cubicBezTo>
                      <a:pt x="1166050" y="1925003"/>
                      <a:pt x="1164907" y="1922812"/>
                      <a:pt x="1164907" y="1920526"/>
                    </a:cubicBezTo>
                    <a:cubicBezTo>
                      <a:pt x="1164907" y="1919383"/>
                      <a:pt x="1165098" y="1918049"/>
                      <a:pt x="1166050" y="1916906"/>
                    </a:cubicBezTo>
                    <a:cubicBezTo>
                      <a:pt x="1173480" y="1905476"/>
                      <a:pt x="1181100" y="1893570"/>
                      <a:pt x="1190339" y="1879187"/>
                    </a:cubicBezTo>
                    <a:cubicBezTo>
                      <a:pt x="1192149" y="1876044"/>
                      <a:pt x="1196435" y="1875187"/>
                      <a:pt x="1199579" y="1876901"/>
                    </a:cubicBezTo>
                    <a:cubicBezTo>
                      <a:pt x="1201103" y="1877758"/>
                      <a:pt x="1202055" y="1879378"/>
                      <a:pt x="1202531" y="1881188"/>
                    </a:cubicBezTo>
                    <a:cubicBezTo>
                      <a:pt x="1203007" y="1882997"/>
                      <a:pt x="1202722" y="1884807"/>
                      <a:pt x="1201864" y="1886331"/>
                    </a:cubicBezTo>
                    <a:cubicBezTo>
                      <a:pt x="1193578" y="1899095"/>
                      <a:pt x="1185481" y="1911953"/>
                      <a:pt x="1177385" y="1924050"/>
                    </a:cubicBezTo>
                    <a:cubicBezTo>
                      <a:pt x="1175861" y="1926146"/>
                      <a:pt x="1173861" y="1927289"/>
                      <a:pt x="1171670" y="1927289"/>
                    </a:cubicBezTo>
                    <a:close/>
                    <a:moveTo>
                      <a:pt x="2550224" y="1904905"/>
                    </a:moveTo>
                    <a:cubicBezTo>
                      <a:pt x="2547747" y="1904905"/>
                      <a:pt x="2545271" y="1903571"/>
                      <a:pt x="2544128" y="1901285"/>
                    </a:cubicBezTo>
                    <a:cubicBezTo>
                      <a:pt x="2543651" y="1900142"/>
                      <a:pt x="2543270" y="1899285"/>
                      <a:pt x="2543270" y="1897951"/>
                    </a:cubicBezTo>
                    <a:cubicBezTo>
                      <a:pt x="2543461" y="1895475"/>
                      <a:pt x="2544794" y="1893189"/>
                      <a:pt x="2546890" y="1892141"/>
                    </a:cubicBezTo>
                    <a:cubicBezTo>
                      <a:pt x="2561463" y="1884235"/>
                      <a:pt x="2574512" y="1877568"/>
                      <a:pt x="2586609" y="1871091"/>
                    </a:cubicBezTo>
                    <a:cubicBezTo>
                      <a:pt x="2589943" y="1869567"/>
                      <a:pt x="2594039" y="1870900"/>
                      <a:pt x="2595848" y="1874044"/>
                    </a:cubicBezTo>
                    <a:cubicBezTo>
                      <a:pt x="2596515" y="1875663"/>
                      <a:pt x="2596706" y="1877378"/>
                      <a:pt x="2596324" y="1878997"/>
                    </a:cubicBezTo>
                    <a:cubicBezTo>
                      <a:pt x="2595848" y="1880806"/>
                      <a:pt x="2594515" y="1882331"/>
                      <a:pt x="2592991" y="1882997"/>
                    </a:cubicBezTo>
                    <a:lnTo>
                      <a:pt x="2584704" y="1887474"/>
                    </a:lnTo>
                    <a:cubicBezTo>
                      <a:pt x="2574417" y="1892903"/>
                      <a:pt x="2563844" y="1898523"/>
                      <a:pt x="2553462" y="1904048"/>
                    </a:cubicBezTo>
                    <a:cubicBezTo>
                      <a:pt x="2552224" y="1904429"/>
                      <a:pt x="2551366" y="1904905"/>
                      <a:pt x="2550224" y="1904905"/>
                    </a:cubicBezTo>
                    <a:close/>
                    <a:moveTo>
                      <a:pt x="94774" y="1900142"/>
                    </a:moveTo>
                    <a:cubicBezTo>
                      <a:pt x="93631" y="1900142"/>
                      <a:pt x="92773" y="1899952"/>
                      <a:pt x="91821" y="1899475"/>
                    </a:cubicBezTo>
                    <a:cubicBezTo>
                      <a:pt x="88487" y="1897951"/>
                      <a:pt x="87154" y="1893856"/>
                      <a:pt x="88678" y="1890522"/>
                    </a:cubicBezTo>
                    <a:cubicBezTo>
                      <a:pt x="95440" y="1876806"/>
                      <a:pt x="102108" y="1863376"/>
                      <a:pt x="109061" y="1850326"/>
                    </a:cubicBezTo>
                    <a:cubicBezTo>
                      <a:pt x="110871" y="1847183"/>
                      <a:pt x="114871" y="1845850"/>
                      <a:pt x="118300" y="1847374"/>
                    </a:cubicBezTo>
                    <a:cubicBezTo>
                      <a:pt x="120491" y="1848707"/>
                      <a:pt x="121920" y="1850993"/>
                      <a:pt x="121920" y="1853470"/>
                    </a:cubicBezTo>
                    <a:cubicBezTo>
                      <a:pt x="121920" y="1854327"/>
                      <a:pt x="121729" y="1855470"/>
                      <a:pt x="121063" y="1856613"/>
                    </a:cubicBezTo>
                    <a:cubicBezTo>
                      <a:pt x="114109" y="1870043"/>
                      <a:pt x="107156" y="1883283"/>
                      <a:pt x="100870" y="1896332"/>
                    </a:cubicBezTo>
                    <a:cubicBezTo>
                      <a:pt x="99727" y="1898809"/>
                      <a:pt x="97250" y="1900142"/>
                      <a:pt x="94774" y="1900142"/>
                    </a:cubicBezTo>
                    <a:close/>
                    <a:moveTo>
                      <a:pt x="4338638" y="1886045"/>
                    </a:moveTo>
                    <a:cubicBezTo>
                      <a:pt x="4336828" y="1886045"/>
                      <a:pt x="4334828" y="1885379"/>
                      <a:pt x="4333685" y="1883759"/>
                    </a:cubicBezTo>
                    <a:cubicBezTo>
                      <a:pt x="4331208" y="1881092"/>
                      <a:pt x="4331494" y="1876806"/>
                      <a:pt x="4334161" y="1874330"/>
                    </a:cubicBezTo>
                    <a:cubicBezTo>
                      <a:pt x="4341971" y="1867376"/>
                      <a:pt x="4348734" y="1860899"/>
                      <a:pt x="4353878" y="1854803"/>
                    </a:cubicBezTo>
                    <a:cubicBezTo>
                      <a:pt x="4357212" y="1850993"/>
                      <a:pt x="4360640" y="1846707"/>
                      <a:pt x="4363784" y="1842421"/>
                    </a:cubicBezTo>
                    <a:cubicBezTo>
                      <a:pt x="4365784" y="1839468"/>
                      <a:pt x="4370261" y="1838801"/>
                      <a:pt x="4373214" y="1841087"/>
                    </a:cubicBezTo>
                    <a:cubicBezTo>
                      <a:pt x="4374833" y="1842230"/>
                      <a:pt x="4375880" y="1844231"/>
                      <a:pt x="4375880" y="1846516"/>
                    </a:cubicBezTo>
                    <a:cubicBezTo>
                      <a:pt x="4375880" y="1847850"/>
                      <a:pt x="4375404" y="1849469"/>
                      <a:pt x="4374547" y="1850517"/>
                    </a:cubicBezTo>
                    <a:cubicBezTo>
                      <a:pt x="4370928" y="1855184"/>
                      <a:pt x="4367594" y="1859471"/>
                      <a:pt x="4364260" y="1863566"/>
                    </a:cubicBezTo>
                    <a:cubicBezTo>
                      <a:pt x="4358640" y="1870043"/>
                      <a:pt x="4351496" y="1877282"/>
                      <a:pt x="4343114" y="1884426"/>
                    </a:cubicBezTo>
                    <a:cubicBezTo>
                      <a:pt x="4341781" y="1885569"/>
                      <a:pt x="4340161" y="1886045"/>
                      <a:pt x="4338638" y="1886045"/>
                    </a:cubicBezTo>
                    <a:close/>
                    <a:moveTo>
                      <a:pt x="2629472" y="1862899"/>
                    </a:moveTo>
                    <a:cubicBezTo>
                      <a:pt x="2626995" y="1862899"/>
                      <a:pt x="2624804" y="1861566"/>
                      <a:pt x="2623661" y="1859280"/>
                    </a:cubicBezTo>
                    <a:cubicBezTo>
                      <a:pt x="2623185" y="1858423"/>
                      <a:pt x="2622804" y="1857470"/>
                      <a:pt x="2622804" y="1856327"/>
                    </a:cubicBezTo>
                    <a:cubicBezTo>
                      <a:pt x="2622804" y="1853851"/>
                      <a:pt x="2624328" y="1851374"/>
                      <a:pt x="2626614" y="1850231"/>
                    </a:cubicBezTo>
                    <a:cubicBezTo>
                      <a:pt x="2639378" y="1843468"/>
                      <a:pt x="2652903" y="1836515"/>
                      <a:pt x="2666524" y="1829562"/>
                    </a:cubicBezTo>
                    <a:cubicBezTo>
                      <a:pt x="2669667" y="1827943"/>
                      <a:pt x="2673953" y="1829372"/>
                      <a:pt x="2675477" y="1832705"/>
                    </a:cubicBezTo>
                    <a:cubicBezTo>
                      <a:pt x="2677287" y="1835848"/>
                      <a:pt x="2675954" y="1839849"/>
                      <a:pt x="2672524" y="1841659"/>
                    </a:cubicBezTo>
                    <a:cubicBezTo>
                      <a:pt x="2659952" y="1847945"/>
                      <a:pt x="2646902" y="1854708"/>
                      <a:pt x="2632520" y="1862042"/>
                    </a:cubicBezTo>
                    <a:lnTo>
                      <a:pt x="2632329" y="1862042"/>
                    </a:lnTo>
                    <a:cubicBezTo>
                      <a:pt x="2631472" y="1862709"/>
                      <a:pt x="2630615" y="1862899"/>
                      <a:pt x="2629472" y="1862899"/>
                    </a:cubicBezTo>
                    <a:close/>
                    <a:moveTo>
                      <a:pt x="1219486" y="1851184"/>
                    </a:moveTo>
                    <a:cubicBezTo>
                      <a:pt x="1218343" y="1851184"/>
                      <a:pt x="1217009" y="1850993"/>
                      <a:pt x="1216152" y="1850326"/>
                    </a:cubicBezTo>
                    <a:cubicBezTo>
                      <a:pt x="1214152" y="1849183"/>
                      <a:pt x="1212818" y="1846993"/>
                      <a:pt x="1212818" y="1844516"/>
                    </a:cubicBezTo>
                    <a:cubicBezTo>
                      <a:pt x="1212818" y="1843373"/>
                      <a:pt x="1213295" y="1842325"/>
                      <a:pt x="1213961" y="1841182"/>
                    </a:cubicBezTo>
                    <a:cubicBezTo>
                      <a:pt x="1221105" y="1829276"/>
                      <a:pt x="1228534" y="1816513"/>
                      <a:pt x="1236821" y="1802606"/>
                    </a:cubicBezTo>
                    <a:cubicBezTo>
                      <a:pt x="1238631" y="1799463"/>
                      <a:pt x="1242917" y="1798320"/>
                      <a:pt x="1245965" y="1800320"/>
                    </a:cubicBezTo>
                    <a:cubicBezTo>
                      <a:pt x="1249108" y="1802130"/>
                      <a:pt x="1250252" y="1806131"/>
                      <a:pt x="1248251" y="1809559"/>
                    </a:cubicBezTo>
                    <a:cubicBezTo>
                      <a:pt x="1240822" y="1822132"/>
                      <a:pt x="1233202" y="1835182"/>
                      <a:pt x="1225391" y="1848136"/>
                    </a:cubicBezTo>
                    <a:cubicBezTo>
                      <a:pt x="1225391" y="1848136"/>
                      <a:pt x="1225391" y="1848136"/>
                      <a:pt x="1225201" y="1848326"/>
                    </a:cubicBezTo>
                    <a:cubicBezTo>
                      <a:pt x="1223963" y="1850136"/>
                      <a:pt x="1221677" y="1851184"/>
                      <a:pt x="1219486" y="1851184"/>
                    </a:cubicBezTo>
                    <a:close/>
                    <a:moveTo>
                      <a:pt x="1980819" y="1843183"/>
                    </a:moveTo>
                    <a:cubicBezTo>
                      <a:pt x="1980343" y="1843183"/>
                      <a:pt x="1979962" y="1843183"/>
                      <a:pt x="1979676" y="1843183"/>
                    </a:cubicBezTo>
                    <a:cubicBezTo>
                      <a:pt x="1976056" y="1842516"/>
                      <a:pt x="1973389" y="1839182"/>
                      <a:pt x="1974056" y="1835372"/>
                    </a:cubicBezTo>
                    <a:cubicBezTo>
                      <a:pt x="1976247" y="1820513"/>
                      <a:pt x="1980152" y="1807273"/>
                      <a:pt x="1985105" y="1796320"/>
                    </a:cubicBezTo>
                    <a:lnTo>
                      <a:pt x="1985296" y="1795463"/>
                    </a:lnTo>
                    <a:cubicBezTo>
                      <a:pt x="1985963" y="1793939"/>
                      <a:pt x="1986629" y="1792319"/>
                      <a:pt x="1987487" y="1790986"/>
                    </a:cubicBezTo>
                    <a:cubicBezTo>
                      <a:pt x="1988820" y="1787652"/>
                      <a:pt x="1992916" y="1786033"/>
                      <a:pt x="1996249" y="1787652"/>
                    </a:cubicBezTo>
                    <a:cubicBezTo>
                      <a:pt x="1998726" y="1788795"/>
                      <a:pt x="2000250" y="1790986"/>
                      <a:pt x="2000250" y="1793748"/>
                    </a:cubicBezTo>
                    <a:cubicBezTo>
                      <a:pt x="2000250" y="1794605"/>
                      <a:pt x="2000059" y="1795748"/>
                      <a:pt x="1999583" y="1796701"/>
                    </a:cubicBezTo>
                    <a:cubicBezTo>
                      <a:pt x="1998916" y="1798034"/>
                      <a:pt x="1998250" y="1799654"/>
                      <a:pt x="1997583" y="1801178"/>
                    </a:cubicBezTo>
                    <a:lnTo>
                      <a:pt x="1997107" y="1801844"/>
                    </a:lnTo>
                    <a:cubicBezTo>
                      <a:pt x="1992821" y="1811941"/>
                      <a:pt x="1989487" y="1824323"/>
                      <a:pt x="1987201" y="1837754"/>
                    </a:cubicBezTo>
                    <a:cubicBezTo>
                      <a:pt x="1986820" y="1840706"/>
                      <a:pt x="1983962" y="1843183"/>
                      <a:pt x="1980819" y="1843183"/>
                    </a:cubicBezTo>
                    <a:close/>
                    <a:moveTo>
                      <a:pt x="2709577" y="1822228"/>
                    </a:moveTo>
                    <a:cubicBezTo>
                      <a:pt x="2707100" y="1822228"/>
                      <a:pt x="2704624" y="1820894"/>
                      <a:pt x="2703481" y="1818608"/>
                    </a:cubicBezTo>
                    <a:cubicBezTo>
                      <a:pt x="2703005" y="1817465"/>
                      <a:pt x="2702814" y="1816608"/>
                      <a:pt x="2702814" y="1815656"/>
                    </a:cubicBezTo>
                    <a:cubicBezTo>
                      <a:pt x="2702814" y="1812989"/>
                      <a:pt x="2704433" y="1810512"/>
                      <a:pt x="2706624" y="1809369"/>
                    </a:cubicBezTo>
                    <a:cubicBezTo>
                      <a:pt x="2718721" y="1803273"/>
                      <a:pt x="2731961" y="1796987"/>
                      <a:pt x="2747010" y="1789652"/>
                    </a:cubicBezTo>
                    <a:cubicBezTo>
                      <a:pt x="2750344" y="1788128"/>
                      <a:pt x="2754440" y="1789652"/>
                      <a:pt x="2755964" y="1792796"/>
                    </a:cubicBezTo>
                    <a:cubicBezTo>
                      <a:pt x="2757583" y="1796129"/>
                      <a:pt x="2756154" y="1800225"/>
                      <a:pt x="2752820" y="1801749"/>
                    </a:cubicBezTo>
                    <a:cubicBezTo>
                      <a:pt x="2739771" y="1808035"/>
                      <a:pt x="2726341" y="1814798"/>
                      <a:pt x="2712434" y="1821466"/>
                    </a:cubicBezTo>
                    <a:cubicBezTo>
                      <a:pt x="2711577" y="1822037"/>
                      <a:pt x="2710720" y="1822228"/>
                      <a:pt x="2709577" y="1822228"/>
                    </a:cubicBezTo>
                    <a:close/>
                    <a:moveTo>
                      <a:pt x="136684" y="1820704"/>
                    </a:moveTo>
                    <a:cubicBezTo>
                      <a:pt x="135541" y="1820704"/>
                      <a:pt x="134207" y="1820513"/>
                      <a:pt x="133350" y="1819847"/>
                    </a:cubicBezTo>
                    <a:cubicBezTo>
                      <a:pt x="131731" y="1818989"/>
                      <a:pt x="130683" y="1817560"/>
                      <a:pt x="130207" y="1815846"/>
                    </a:cubicBezTo>
                    <a:cubicBezTo>
                      <a:pt x="129540" y="1814322"/>
                      <a:pt x="129730" y="1812226"/>
                      <a:pt x="130683" y="1810703"/>
                    </a:cubicBezTo>
                    <a:cubicBezTo>
                      <a:pt x="137827" y="1797939"/>
                      <a:pt x="145542" y="1784890"/>
                      <a:pt x="153162" y="1771840"/>
                    </a:cubicBezTo>
                    <a:lnTo>
                      <a:pt x="153162" y="1771840"/>
                    </a:lnTo>
                    <a:cubicBezTo>
                      <a:pt x="154972" y="1768697"/>
                      <a:pt x="159258" y="1767554"/>
                      <a:pt x="162401" y="1769364"/>
                    </a:cubicBezTo>
                    <a:cubicBezTo>
                      <a:pt x="164592" y="1770507"/>
                      <a:pt x="165735" y="1772698"/>
                      <a:pt x="165735" y="1774984"/>
                    </a:cubicBezTo>
                    <a:cubicBezTo>
                      <a:pt x="165735" y="1776317"/>
                      <a:pt x="165544" y="1777460"/>
                      <a:pt x="164878" y="1778603"/>
                    </a:cubicBezTo>
                    <a:cubicBezTo>
                      <a:pt x="156305" y="1793176"/>
                      <a:pt x="149161" y="1805749"/>
                      <a:pt x="142684" y="1817465"/>
                    </a:cubicBezTo>
                    <a:cubicBezTo>
                      <a:pt x="141446" y="1819370"/>
                      <a:pt x="138970" y="1820704"/>
                      <a:pt x="136684" y="1820704"/>
                    </a:cubicBezTo>
                    <a:close/>
                    <a:moveTo>
                      <a:pt x="4391787" y="1814608"/>
                    </a:moveTo>
                    <a:cubicBezTo>
                      <a:pt x="4390930" y="1814608"/>
                      <a:pt x="4389978" y="1814417"/>
                      <a:pt x="4389120" y="1813941"/>
                    </a:cubicBezTo>
                    <a:cubicBezTo>
                      <a:pt x="4387310" y="1813274"/>
                      <a:pt x="4386167" y="1811941"/>
                      <a:pt x="4385501" y="1810131"/>
                    </a:cubicBezTo>
                    <a:cubicBezTo>
                      <a:pt x="4384834" y="1808607"/>
                      <a:pt x="4384834" y="1806797"/>
                      <a:pt x="4385787" y="1805178"/>
                    </a:cubicBezTo>
                    <a:cubicBezTo>
                      <a:pt x="4391882" y="1791748"/>
                      <a:pt x="4396073" y="1777841"/>
                      <a:pt x="4398836" y="1763839"/>
                    </a:cubicBezTo>
                    <a:cubicBezTo>
                      <a:pt x="4399503" y="1760220"/>
                      <a:pt x="4402836" y="1757743"/>
                      <a:pt x="4406646" y="1758410"/>
                    </a:cubicBezTo>
                    <a:cubicBezTo>
                      <a:pt x="4409789" y="1759077"/>
                      <a:pt x="4412076" y="1761744"/>
                      <a:pt x="4412076" y="1764887"/>
                    </a:cubicBezTo>
                    <a:cubicBezTo>
                      <a:pt x="4412076" y="1765364"/>
                      <a:pt x="4412076" y="1765745"/>
                      <a:pt x="4412076" y="1766221"/>
                    </a:cubicBezTo>
                    <a:cubicBezTo>
                      <a:pt x="4409123" y="1781270"/>
                      <a:pt x="4404455" y="1796320"/>
                      <a:pt x="4397978" y="1810417"/>
                    </a:cubicBezTo>
                    <a:cubicBezTo>
                      <a:pt x="4397026" y="1813084"/>
                      <a:pt x="4394549" y="1814608"/>
                      <a:pt x="4391787" y="1814608"/>
                    </a:cubicBezTo>
                    <a:close/>
                    <a:moveTo>
                      <a:pt x="2790349" y="1783175"/>
                    </a:moveTo>
                    <a:cubicBezTo>
                      <a:pt x="2787872" y="1783175"/>
                      <a:pt x="2785396" y="1781842"/>
                      <a:pt x="2784253" y="1779365"/>
                    </a:cubicBezTo>
                    <a:cubicBezTo>
                      <a:pt x="2783777" y="1778508"/>
                      <a:pt x="2783586" y="1777365"/>
                      <a:pt x="2783586" y="1776413"/>
                    </a:cubicBezTo>
                    <a:cubicBezTo>
                      <a:pt x="2783586" y="1773746"/>
                      <a:pt x="2785110" y="1771459"/>
                      <a:pt x="2787587" y="1770316"/>
                    </a:cubicBezTo>
                    <a:cubicBezTo>
                      <a:pt x="2799493" y="1764697"/>
                      <a:pt x="2813590" y="1757934"/>
                      <a:pt x="2828163" y="1751457"/>
                    </a:cubicBezTo>
                    <a:cubicBezTo>
                      <a:pt x="2831497" y="1749838"/>
                      <a:pt x="2835592" y="1751457"/>
                      <a:pt x="2837116" y="1754791"/>
                    </a:cubicBezTo>
                    <a:cubicBezTo>
                      <a:pt x="2837783" y="1756315"/>
                      <a:pt x="2837783" y="1758124"/>
                      <a:pt x="2837307" y="1759934"/>
                    </a:cubicBezTo>
                    <a:cubicBezTo>
                      <a:pt x="2836640" y="1761458"/>
                      <a:pt x="2835307" y="1762887"/>
                      <a:pt x="2833688" y="1763554"/>
                    </a:cubicBezTo>
                    <a:cubicBezTo>
                      <a:pt x="2819972" y="1770031"/>
                      <a:pt x="2806351" y="1776317"/>
                      <a:pt x="2793111" y="1782413"/>
                    </a:cubicBezTo>
                    <a:cubicBezTo>
                      <a:pt x="2793111" y="1782413"/>
                      <a:pt x="2793111" y="1782604"/>
                      <a:pt x="2792921" y="1782604"/>
                    </a:cubicBezTo>
                    <a:cubicBezTo>
                      <a:pt x="2792158" y="1782985"/>
                      <a:pt x="2791301" y="1783175"/>
                      <a:pt x="2790349" y="1783175"/>
                    </a:cubicBezTo>
                    <a:close/>
                    <a:moveTo>
                      <a:pt x="1264825" y="1773746"/>
                    </a:moveTo>
                    <a:cubicBezTo>
                      <a:pt x="1263682" y="1773746"/>
                      <a:pt x="1262539" y="1773269"/>
                      <a:pt x="1261491" y="1772888"/>
                    </a:cubicBezTo>
                    <a:cubicBezTo>
                      <a:pt x="1259491" y="1771555"/>
                      <a:pt x="1258157" y="1769269"/>
                      <a:pt x="1258157" y="1766792"/>
                    </a:cubicBezTo>
                    <a:cubicBezTo>
                      <a:pt x="1258157" y="1765649"/>
                      <a:pt x="1258443" y="1764792"/>
                      <a:pt x="1259014" y="1763839"/>
                    </a:cubicBezTo>
                    <a:cubicBezTo>
                      <a:pt x="1259014" y="1763649"/>
                      <a:pt x="1259014" y="1763649"/>
                      <a:pt x="1259014" y="1763649"/>
                    </a:cubicBezTo>
                    <a:cubicBezTo>
                      <a:pt x="1259014" y="1763458"/>
                      <a:pt x="1259300" y="1763173"/>
                      <a:pt x="1259491" y="1762982"/>
                    </a:cubicBezTo>
                    <a:cubicBezTo>
                      <a:pt x="1268063" y="1747742"/>
                      <a:pt x="1274540" y="1735836"/>
                      <a:pt x="1280541" y="1724597"/>
                    </a:cubicBezTo>
                    <a:cubicBezTo>
                      <a:pt x="1282351" y="1721453"/>
                      <a:pt x="1286637" y="1720120"/>
                      <a:pt x="1289780" y="1721930"/>
                    </a:cubicBezTo>
                    <a:cubicBezTo>
                      <a:pt x="1291399" y="1722787"/>
                      <a:pt x="1292447" y="1724215"/>
                      <a:pt x="1292923" y="1725930"/>
                    </a:cubicBezTo>
                    <a:cubicBezTo>
                      <a:pt x="1293590" y="1727740"/>
                      <a:pt x="1293400" y="1729549"/>
                      <a:pt x="1292447" y="1731073"/>
                    </a:cubicBezTo>
                    <a:cubicBezTo>
                      <a:pt x="1284637" y="1745171"/>
                      <a:pt x="1277588" y="1758029"/>
                      <a:pt x="1270635" y="1770126"/>
                    </a:cubicBezTo>
                    <a:cubicBezTo>
                      <a:pt x="1269492" y="1772412"/>
                      <a:pt x="1267301" y="1773746"/>
                      <a:pt x="1264825" y="1773746"/>
                    </a:cubicBezTo>
                    <a:close/>
                    <a:moveTo>
                      <a:pt x="2013775" y="1760125"/>
                    </a:moveTo>
                    <a:cubicBezTo>
                      <a:pt x="2012632" y="1760125"/>
                      <a:pt x="2011585" y="1759934"/>
                      <a:pt x="2010442" y="1759267"/>
                    </a:cubicBezTo>
                    <a:cubicBezTo>
                      <a:pt x="2008823" y="1758601"/>
                      <a:pt x="2007775" y="1756981"/>
                      <a:pt x="2007298" y="1755457"/>
                    </a:cubicBezTo>
                    <a:cubicBezTo>
                      <a:pt x="2006822" y="1753648"/>
                      <a:pt x="2006822" y="1751838"/>
                      <a:pt x="2007775" y="1750314"/>
                    </a:cubicBezTo>
                    <a:cubicBezTo>
                      <a:pt x="2013871" y="1738884"/>
                      <a:pt x="2021205" y="1726025"/>
                      <a:pt x="2029968" y="1711071"/>
                    </a:cubicBezTo>
                    <a:cubicBezTo>
                      <a:pt x="2031968" y="1707928"/>
                      <a:pt x="2036255" y="1706785"/>
                      <a:pt x="2039207" y="1708595"/>
                    </a:cubicBezTo>
                    <a:cubicBezTo>
                      <a:pt x="2041207" y="1709738"/>
                      <a:pt x="2042541" y="1711928"/>
                      <a:pt x="2042541" y="1714214"/>
                    </a:cubicBezTo>
                    <a:cubicBezTo>
                      <a:pt x="2042541" y="1715548"/>
                      <a:pt x="2042350" y="1716691"/>
                      <a:pt x="2041684" y="1717834"/>
                    </a:cubicBezTo>
                    <a:cubicBezTo>
                      <a:pt x="2033873" y="1731264"/>
                      <a:pt x="2026444" y="1744504"/>
                      <a:pt x="2019681" y="1756696"/>
                    </a:cubicBezTo>
                    <a:cubicBezTo>
                      <a:pt x="2018443" y="1758791"/>
                      <a:pt x="2016252" y="1760125"/>
                      <a:pt x="2013775" y="1760125"/>
                    </a:cubicBezTo>
                    <a:close/>
                    <a:moveTo>
                      <a:pt x="2872073" y="1745932"/>
                    </a:moveTo>
                    <a:cubicBezTo>
                      <a:pt x="2869406" y="1745932"/>
                      <a:pt x="2866930" y="1744313"/>
                      <a:pt x="2865787" y="1741932"/>
                    </a:cubicBezTo>
                    <a:cubicBezTo>
                      <a:pt x="2865596" y="1741265"/>
                      <a:pt x="2865311" y="1740408"/>
                      <a:pt x="2865311" y="1739456"/>
                    </a:cubicBezTo>
                    <a:cubicBezTo>
                      <a:pt x="2865311" y="1736503"/>
                      <a:pt x="2866930" y="1734312"/>
                      <a:pt x="2869311" y="1733169"/>
                    </a:cubicBezTo>
                    <a:cubicBezTo>
                      <a:pt x="2881694" y="1727549"/>
                      <a:pt x="2894648" y="1721930"/>
                      <a:pt x="2910364" y="1714976"/>
                    </a:cubicBezTo>
                    <a:cubicBezTo>
                      <a:pt x="2913698" y="1713643"/>
                      <a:pt x="2917794" y="1715167"/>
                      <a:pt x="2919317" y="1718596"/>
                    </a:cubicBezTo>
                    <a:cubicBezTo>
                      <a:pt x="2919984" y="1720406"/>
                      <a:pt x="2919984" y="1722215"/>
                      <a:pt x="2919317" y="1723739"/>
                    </a:cubicBezTo>
                    <a:cubicBezTo>
                      <a:pt x="2918650" y="1725549"/>
                      <a:pt x="2917317" y="1726882"/>
                      <a:pt x="2915698" y="1727549"/>
                    </a:cubicBezTo>
                    <a:cubicBezTo>
                      <a:pt x="2900648" y="1733836"/>
                      <a:pt x="2887218" y="1739932"/>
                      <a:pt x="2874645" y="1745266"/>
                    </a:cubicBezTo>
                    <a:cubicBezTo>
                      <a:pt x="2873883" y="1745742"/>
                      <a:pt x="2872931" y="1745932"/>
                      <a:pt x="2872073" y="1745932"/>
                    </a:cubicBezTo>
                    <a:close/>
                    <a:moveTo>
                      <a:pt x="182309" y="1743265"/>
                    </a:moveTo>
                    <a:cubicBezTo>
                      <a:pt x="180975" y="1743265"/>
                      <a:pt x="179832" y="1743075"/>
                      <a:pt x="178689" y="1742408"/>
                    </a:cubicBezTo>
                    <a:cubicBezTo>
                      <a:pt x="175546" y="1740408"/>
                      <a:pt x="174403" y="1736312"/>
                      <a:pt x="176498" y="1733169"/>
                    </a:cubicBezTo>
                    <a:cubicBezTo>
                      <a:pt x="183928" y="1720787"/>
                      <a:pt x="191929" y="1708214"/>
                      <a:pt x="200311" y="1694974"/>
                    </a:cubicBezTo>
                    <a:cubicBezTo>
                      <a:pt x="200311" y="1694974"/>
                      <a:pt x="200311" y="1694974"/>
                      <a:pt x="200501" y="1694783"/>
                    </a:cubicBezTo>
                    <a:cubicBezTo>
                      <a:pt x="202311" y="1691831"/>
                      <a:pt x="206788" y="1690973"/>
                      <a:pt x="209740" y="1692783"/>
                    </a:cubicBezTo>
                    <a:cubicBezTo>
                      <a:pt x="211741" y="1694116"/>
                      <a:pt x="212884" y="1696403"/>
                      <a:pt x="212884" y="1698879"/>
                    </a:cubicBezTo>
                    <a:cubicBezTo>
                      <a:pt x="212884" y="1700022"/>
                      <a:pt x="212407" y="1701165"/>
                      <a:pt x="211741" y="1702213"/>
                    </a:cubicBezTo>
                    <a:cubicBezTo>
                      <a:pt x="203930" y="1714786"/>
                      <a:pt x="195834" y="1727359"/>
                      <a:pt x="187928" y="1740122"/>
                    </a:cubicBezTo>
                    <a:cubicBezTo>
                      <a:pt x="186785" y="1742123"/>
                      <a:pt x="184499" y="1743265"/>
                      <a:pt x="182309" y="1743265"/>
                    </a:cubicBezTo>
                    <a:close/>
                    <a:moveTo>
                      <a:pt x="4407789" y="1727359"/>
                    </a:moveTo>
                    <a:cubicBezTo>
                      <a:pt x="4404455" y="1727359"/>
                      <a:pt x="4401503" y="1724692"/>
                      <a:pt x="4401026" y="1721072"/>
                    </a:cubicBezTo>
                    <a:cubicBezTo>
                      <a:pt x="4399883" y="1706975"/>
                      <a:pt x="4396550" y="1692783"/>
                      <a:pt x="4391406" y="1679543"/>
                    </a:cubicBezTo>
                    <a:cubicBezTo>
                      <a:pt x="4390930" y="1678686"/>
                      <a:pt x="4390930" y="1677733"/>
                      <a:pt x="4390930" y="1676876"/>
                    </a:cubicBezTo>
                    <a:cubicBezTo>
                      <a:pt x="4390930" y="1674209"/>
                      <a:pt x="4392740" y="1671733"/>
                      <a:pt x="4395216" y="1670780"/>
                    </a:cubicBezTo>
                    <a:cubicBezTo>
                      <a:pt x="4398550" y="1669447"/>
                      <a:pt x="4402645" y="1670971"/>
                      <a:pt x="4403979" y="1674400"/>
                    </a:cubicBezTo>
                    <a:cubicBezTo>
                      <a:pt x="4409599" y="1688973"/>
                      <a:pt x="4413219" y="1704213"/>
                      <a:pt x="4414552" y="1719929"/>
                    </a:cubicBezTo>
                    <a:cubicBezTo>
                      <a:pt x="4414838" y="1723739"/>
                      <a:pt x="4412076" y="1726882"/>
                      <a:pt x="4408456" y="1727359"/>
                    </a:cubicBezTo>
                    <a:cubicBezTo>
                      <a:pt x="4408265" y="1727359"/>
                      <a:pt x="4407979" y="1727359"/>
                      <a:pt x="4407789" y="1727359"/>
                    </a:cubicBezTo>
                    <a:close/>
                    <a:moveTo>
                      <a:pt x="2954655" y="1710690"/>
                    </a:moveTo>
                    <a:cubicBezTo>
                      <a:pt x="2951703" y="1710690"/>
                      <a:pt x="2949321" y="1708880"/>
                      <a:pt x="2948368" y="1706404"/>
                    </a:cubicBezTo>
                    <a:cubicBezTo>
                      <a:pt x="2947892" y="1705547"/>
                      <a:pt x="2947892" y="1704594"/>
                      <a:pt x="2947892" y="1703737"/>
                    </a:cubicBezTo>
                    <a:cubicBezTo>
                      <a:pt x="2947892" y="1701070"/>
                      <a:pt x="2949511" y="1698784"/>
                      <a:pt x="2951988" y="1697641"/>
                    </a:cubicBezTo>
                    <a:cubicBezTo>
                      <a:pt x="2964561" y="1692497"/>
                      <a:pt x="2978277" y="1687068"/>
                      <a:pt x="2993708" y="1680781"/>
                    </a:cubicBezTo>
                    <a:cubicBezTo>
                      <a:pt x="2997042" y="1679448"/>
                      <a:pt x="3001137" y="1681258"/>
                      <a:pt x="3002470" y="1684591"/>
                    </a:cubicBezTo>
                    <a:cubicBezTo>
                      <a:pt x="3003804" y="1688211"/>
                      <a:pt x="3002185" y="1692021"/>
                      <a:pt x="2998661" y="1693355"/>
                    </a:cubicBezTo>
                    <a:cubicBezTo>
                      <a:pt x="2983420" y="1699450"/>
                      <a:pt x="2969704" y="1704784"/>
                      <a:pt x="2957132" y="1709928"/>
                    </a:cubicBezTo>
                    <a:cubicBezTo>
                      <a:pt x="2956274" y="1710499"/>
                      <a:pt x="2955322" y="1710690"/>
                      <a:pt x="2954655" y="1710690"/>
                    </a:cubicBezTo>
                    <a:close/>
                    <a:moveTo>
                      <a:pt x="1307687" y="1694974"/>
                    </a:moveTo>
                    <a:cubicBezTo>
                      <a:pt x="1306544" y="1694974"/>
                      <a:pt x="1305497" y="1694783"/>
                      <a:pt x="1304544" y="1694116"/>
                    </a:cubicBezTo>
                    <a:cubicBezTo>
                      <a:pt x="1302353" y="1692973"/>
                      <a:pt x="1300924" y="1690783"/>
                      <a:pt x="1300924" y="1688306"/>
                    </a:cubicBezTo>
                    <a:cubicBezTo>
                      <a:pt x="1300924" y="1687449"/>
                      <a:pt x="1301115" y="1686306"/>
                      <a:pt x="1301591" y="1685354"/>
                    </a:cubicBezTo>
                    <a:cubicBezTo>
                      <a:pt x="1301591" y="1685163"/>
                      <a:pt x="1301591" y="1685163"/>
                      <a:pt x="1301591" y="1685163"/>
                    </a:cubicBezTo>
                    <a:cubicBezTo>
                      <a:pt x="1301782" y="1684973"/>
                      <a:pt x="1301782" y="1684973"/>
                      <a:pt x="1302067" y="1684687"/>
                    </a:cubicBezTo>
                    <a:cubicBezTo>
                      <a:pt x="1308545" y="1672114"/>
                      <a:pt x="1314831" y="1660017"/>
                      <a:pt x="1322261" y="1645444"/>
                    </a:cubicBezTo>
                    <a:cubicBezTo>
                      <a:pt x="1323880" y="1642300"/>
                      <a:pt x="1328071" y="1640681"/>
                      <a:pt x="1331214" y="1642491"/>
                    </a:cubicBezTo>
                    <a:cubicBezTo>
                      <a:pt x="1334548" y="1644110"/>
                      <a:pt x="1335881" y="1648111"/>
                      <a:pt x="1334357" y="1651445"/>
                    </a:cubicBezTo>
                    <a:cubicBezTo>
                      <a:pt x="1327595" y="1664494"/>
                      <a:pt x="1320641" y="1677924"/>
                      <a:pt x="1313498" y="1691354"/>
                    </a:cubicBezTo>
                    <a:cubicBezTo>
                      <a:pt x="1312355" y="1693640"/>
                      <a:pt x="1310164" y="1694974"/>
                      <a:pt x="1307687" y="1694974"/>
                    </a:cubicBezTo>
                    <a:close/>
                    <a:moveTo>
                      <a:pt x="2059114" y="1682401"/>
                    </a:moveTo>
                    <a:cubicBezTo>
                      <a:pt x="2057781" y="1682401"/>
                      <a:pt x="2056638" y="1682210"/>
                      <a:pt x="2055495" y="1681543"/>
                    </a:cubicBezTo>
                    <a:cubicBezTo>
                      <a:pt x="2052352" y="1679543"/>
                      <a:pt x="2051209" y="1675257"/>
                      <a:pt x="2053304" y="1672114"/>
                    </a:cubicBezTo>
                    <a:cubicBezTo>
                      <a:pt x="2062258" y="1657540"/>
                      <a:pt x="2069878" y="1645444"/>
                      <a:pt x="2077307" y="1633918"/>
                    </a:cubicBezTo>
                    <a:cubicBezTo>
                      <a:pt x="2077307" y="1633918"/>
                      <a:pt x="2077307" y="1633918"/>
                      <a:pt x="2077593" y="1633728"/>
                    </a:cubicBezTo>
                    <a:cubicBezTo>
                      <a:pt x="2079403" y="1631061"/>
                      <a:pt x="2083594" y="1630108"/>
                      <a:pt x="2086737" y="1631918"/>
                    </a:cubicBezTo>
                    <a:cubicBezTo>
                      <a:pt x="2088547" y="1633252"/>
                      <a:pt x="2089690" y="1635538"/>
                      <a:pt x="2089690" y="1637729"/>
                    </a:cubicBezTo>
                    <a:cubicBezTo>
                      <a:pt x="2089690" y="1638872"/>
                      <a:pt x="2089404" y="1640014"/>
                      <a:pt x="2088832" y="1641062"/>
                    </a:cubicBezTo>
                    <a:cubicBezTo>
                      <a:pt x="2088832" y="1641062"/>
                      <a:pt x="2088832" y="1641062"/>
                      <a:pt x="2088832" y="1641253"/>
                    </a:cubicBezTo>
                    <a:cubicBezTo>
                      <a:pt x="2088547" y="1641253"/>
                      <a:pt x="2088547" y="1641443"/>
                      <a:pt x="2088356" y="1641729"/>
                    </a:cubicBezTo>
                    <a:cubicBezTo>
                      <a:pt x="2080260" y="1654492"/>
                      <a:pt x="2072164" y="1667065"/>
                      <a:pt x="2064830" y="1679257"/>
                    </a:cubicBezTo>
                    <a:cubicBezTo>
                      <a:pt x="2063591" y="1681353"/>
                      <a:pt x="2061400" y="1682401"/>
                      <a:pt x="2059114" y="1682401"/>
                    </a:cubicBezTo>
                    <a:close/>
                    <a:moveTo>
                      <a:pt x="3038189" y="1677924"/>
                    </a:moveTo>
                    <a:cubicBezTo>
                      <a:pt x="3035236" y="1677924"/>
                      <a:pt x="3032760" y="1676114"/>
                      <a:pt x="3031903" y="1673447"/>
                    </a:cubicBezTo>
                    <a:cubicBezTo>
                      <a:pt x="3031712" y="1672781"/>
                      <a:pt x="3031427" y="1671828"/>
                      <a:pt x="3031427" y="1671161"/>
                    </a:cubicBezTo>
                    <a:cubicBezTo>
                      <a:pt x="3031427" y="1668208"/>
                      <a:pt x="3032950" y="1665732"/>
                      <a:pt x="3035713" y="1664684"/>
                    </a:cubicBezTo>
                    <a:cubicBezTo>
                      <a:pt x="3048286" y="1660207"/>
                      <a:pt x="3063050" y="1654588"/>
                      <a:pt x="3077909" y="1649444"/>
                    </a:cubicBezTo>
                    <a:cubicBezTo>
                      <a:pt x="3081242" y="1648111"/>
                      <a:pt x="3085338" y="1650111"/>
                      <a:pt x="3086672" y="1653445"/>
                    </a:cubicBezTo>
                    <a:cubicBezTo>
                      <a:pt x="3087148" y="1654969"/>
                      <a:pt x="3087148" y="1656779"/>
                      <a:pt x="3086386" y="1658588"/>
                    </a:cubicBezTo>
                    <a:cubicBezTo>
                      <a:pt x="3085529" y="1660112"/>
                      <a:pt x="3084195" y="1661541"/>
                      <a:pt x="3082576" y="1661922"/>
                    </a:cubicBezTo>
                    <a:cubicBezTo>
                      <a:pt x="3066193" y="1667732"/>
                      <a:pt x="3052763" y="1672685"/>
                      <a:pt x="3040380" y="1677448"/>
                    </a:cubicBezTo>
                    <a:cubicBezTo>
                      <a:pt x="3039713" y="1677733"/>
                      <a:pt x="3038856" y="1677924"/>
                      <a:pt x="3038189" y="1677924"/>
                    </a:cubicBezTo>
                    <a:close/>
                    <a:moveTo>
                      <a:pt x="230505" y="1667637"/>
                    </a:moveTo>
                    <a:cubicBezTo>
                      <a:pt x="229171" y="1667637"/>
                      <a:pt x="227838" y="1667161"/>
                      <a:pt x="226695" y="1666494"/>
                    </a:cubicBezTo>
                    <a:cubicBezTo>
                      <a:pt x="223742" y="1664494"/>
                      <a:pt x="222885" y="1660207"/>
                      <a:pt x="224885" y="1657064"/>
                    </a:cubicBezTo>
                    <a:cubicBezTo>
                      <a:pt x="233458" y="1644301"/>
                      <a:pt x="241744" y="1631728"/>
                      <a:pt x="249746" y="1619822"/>
                    </a:cubicBezTo>
                    <a:cubicBezTo>
                      <a:pt x="251746" y="1616869"/>
                      <a:pt x="256222" y="1616012"/>
                      <a:pt x="259175" y="1618012"/>
                    </a:cubicBezTo>
                    <a:cubicBezTo>
                      <a:pt x="260985" y="1619345"/>
                      <a:pt x="262128" y="1621346"/>
                      <a:pt x="262128" y="1623631"/>
                    </a:cubicBezTo>
                    <a:cubicBezTo>
                      <a:pt x="262128" y="1624965"/>
                      <a:pt x="261652" y="1626298"/>
                      <a:pt x="260985" y="1627441"/>
                    </a:cubicBezTo>
                    <a:cubicBezTo>
                      <a:pt x="252222" y="1640014"/>
                      <a:pt x="243935" y="1652588"/>
                      <a:pt x="236125" y="1664494"/>
                    </a:cubicBezTo>
                    <a:cubicBezTo>
                      <a:pt x="234791" y="1666494"/>
                      <a:pt x="232791" y="1667637"/>
                      <a:pt x="230505" y="1667637"/>
                    </a:cubicBezTo>
                    <a:close/>
                    <a:moveTo>
                      <a:pt x="3122581" y="1647634"/>
                    </a:moveTo>
                    <a:cubicBezTo>
                      <a:pt x="3119628" y="1647634"/>
                      <a:pt x="3117152" y="1645825"/>
                      <a:pt x="3116294" y="1643158"/>
                    </a:cubicBezTo>
                    <a:cubicBezTo>
                      <a:pt x="3116104" y="1642491"/>
                      <a:pt x="3115818" y="1641824"/>
                      <a:pt x="3115818" y="1641157"/>
                    </a:cubicBezTo>
                    <a:cubicBezTo>
                      <a:pt x="3115818" y="1638205"/>
                      <a:pt x="3117628" y="1635538"/>
                      <a:pt x="3120295" y="1634681"/>
                    </a:cubicBezTo>
                    <a:cubicBezTo>
                      <a:pt x="3135535" y="1629537"/>
                      <a:pt x="3149442" y="1624774"/>
                      <a:pt x="3163157" y="1620488"/>
                    </a:cubicBezTo>
                    <a:cubicBezTo>
                      <a:pt x="3166491" y="1619345"/>
                      <a:pt x="3170301" y="1621346"/>
                      <a:pt x="3171444" y="1624774"/>
                    </a:cubicBezTo>
                    <a:cubicBezTo>
                      <a:pt x="3172111" y="1626584"/>
                      <a:pt x="3171920" y="1628394"/>
                      <a:pt x="3170968" y="1629918"/>
                    </a:cubicBezTo>
                    <a:cubicBezTo>
                      <a:pt x="3170301" y="1631537"/>
                      <a:pt x="3168968" y="1632871"/>
                      <a:pt x="3167158" y="1633252"/>
                    </a:cubicBezTo>
                    <a:cubicBezTo>
                      <a:pt x="3151441" y="1638395"/>
                      <a:pt x="3137535" y="1642872"/>
                      <a:pt x="3124676" y="1647349"/>
                    </a:cubicBezTo>
                    <a:lnTo>
                      <a:pt x="3124486" y="1647349"/>
                    </a:lnTo>
                    <a:cubicBezTo>
                      <a:pt x="3123914" y="1647634"/>
                      <a:pt x="3123248" y="1647634"/>
                      <a:pt x="3122581" y="1647634"/>
                    </a:cubicBezTo>
                    <a:close/>
                    <a:moveTo>
                      <a:pt x="4375213" y="1644967"/>
                    </a:moveTo>
                    <a:cubicBezTo>
                      <a:pt x="4373214" y="1644967"/>
                      <a:pt x="4371404" y="1644110"/>
                      <a:pt x="4370070" y="1642491"/>
                    </a:cubicBezTo>
                    <a:cubicBezTo>
                      <a:pt x="4361593" y="1631537"/>
                      <a:pt x="4351020" y="1621441"/>
                      <a:pt x="4339114" y="1612392"/>
                    </a:cubicBezTo>
                    <a:cubicBezTo>
                      <a:pt x="4337495" y="1611058"/>
                      <a:pt x="4336637" y="1609058"/>
                      <a:pt x="4336637" y="1606963"/>
                    </a:cubicBezTo>
                    <a:cubicBezTo>
                      <a:pt x="4336637" y="1605439"/>
                      <a:pt x="4337113" y="1604010"/>
                      <a:pt x="4337780" y="1602962"/>
                    </a:cubicBezTo>
                    <a:cubicBezTo>
                      <a:pt x="4340067" y="1600009"/>
                      <a:pt x="4344543" y="1599343"/>
                      <a:pt x="4347210" y="1601629"/>
                    </a:cubicBezTo>
                    <a:cubicBezTo>
                      <a:pt x="4359974" y="1611058"/>
                      <a:pt x="4371213" y="1622012"/>
                      <a:pt x="4380643" y="1633918"/>
                    </a:cubicBezTo>
                    <a:cubicBezTo>
                      <a:pt x="4381786" y="1635442"/>
                      <a:pt x="4382262" y="1637252"/>
                      <a:pt x="4381976" y="1638872"/>
                    </a:cubicBezTo>
                    <a:cubicBezTo>
                      <a:pt x="4381691" y="1640681"/>
                      <a:pt x="4380833" y="1642491"/>
                      <a:pt x="4379500" y="1643348"/>
                    </a:cubicBezTo>
                    <a:cubicBezTo>
                      <a:pt x="4378357" y="1644491"/>
                      <a:pt x="4376833" y="1644967"/>
                      <a:pt x="4375213" y="1644967"/>
                    </a:cubicBezTo>
                    <a:close/>
                    <a:moveTo>
                      <a:pt x="3207829" y="1620012"/>
                    </a:moveTo>
                    <a:cubicBezTo>
                      <a:pt x="3204877" y="1620012"/>
                      <a:pt x="3202401" y="1618202"/>
                      <a:pt x="3201543" y="1615345"/>
                    </a:cubicBezTo>
                    <a:cubicBezTo>
                      <a:pt x="3201352" y="1614678"/>
                      <a:pt x="3201067" y="1614011"/>
                      <a:pt x="3201067" y="1613345"/>
                    </a:cubicBezTo>
                    <a:cubicBezTo>
                      <a:pt x="3201067" y="1610678"/>
                      <a:pt x="3203067" y="1607915"/>
                      <a:pt x="3205734" y="1607058"/>
                    </a:cubicBezTo>
                    <a:cubicBezTo>
                      <a:pt x="3205734" y="1607058"/>
                      <a:pt x="3205734" y="1607058"/>
                      <a:pt x="3205925" y="1607058"/>
                    </a:cubicBezTo>
                    <a:cubicBezTo>
                      <a:pt x="3205925" y="1607058"/>
                      <a:pt x="3206210" y="1606867"/>
                      <a:pt x="3206401" y="1606867"/>
                    </a:cubicBezTo>
                    <a:cubicBezTo>
                      <a:pt x="3221260" y="1602391"/>
                      <a:pt x="3235071" y="1598105"/>
                      <a:pt x="3249073" y="1594295"/>
                    </a:cubicBezTo>
                    <a:cubicBezTo>
                      <a:pt x="3252692" y="1593151"/>
                      <a:pt x="3256216" y="1595438"/>
                      <a:pt x="3257359" y="1598771"/>
                    </a:cubicBezTo>
                    <a:cubicBezTo>
                      <a:pt x="3258217" y="1602391"/>
                      <a:pt x="3256216" y="1606201"/>
                      <a:pt x="3252692" y="1607058"/>
                    </a:cubicBezTo>
                    <a:cubicBezTo>
                      <a:pt x="3239929" y="1610868"/>
                      <a:pt x="3225736" y="1615154"/>
                      <a:pt x="3209830" y="1619822"/>
                    </a:cubicBezTo>
                    <a:cubicBezTo>
                      <a:pt x="3209830" y="1619822"/>
                      <a:pt x="3209830" y="1619822"/>
                      <a:pt x="3209639" y="1619822"/>
                    </a:cubicBezTo>
                    <a:cubicBezTo>
                      <a:pt x="3209258" y="1620012"/>
                      <a:pt x="3208496" y="1620012"/>
                      <a:pt x="3207829" y="1620012"/>
                    </a:cubicBezTo>
                    <a:close/>
                    <a:moveTo>
                      <a:pt x="1348549" y="1614868"/>
                    </a:moveTo>
                    <a:cubicBezTo>
                      <a:pt x="1347406" y="1614868"/>
                      <a:pt x="1346359" y="1614678"/>
                      <a:pt x="1345406" y="1614202"/>
                    </a:cubicBezTo>
                    <a:cubicBezTo>
                      <a:pt x="1343120" y="1613059"/>
                      <a:pt x="1341596" y="1610868"/>
                      <a:pt x="1341787" y="1608106"/>
                    </a:cubicBezTo>
                    <a:cubicBezTo>
                      <a:pt x="1341787" y="1606963"/>
                      <a:pt x="1341977" y="1606106"/>
                      <a:pt x="1342454" y="1605153"/>
                    </a:cubicBezTo>
                    <a:cubicBezTo>
                      <a:pt x="1348740" y="1592389"/>
                      <a:pt x="1355217" y="1579150"/>
                      <a:pt x="1361980" y="1564767"/>
                    </a:cubicBezTo>
                    <a:cubicBezTo>
                      <a:pt x="1363599" y="1561433"/>
                      <a:pt x="1367599" y="1559814"/>
                      <a:pt x="1370933" y="1561624"/>
                    </a:cubicBezTo>
                    <a:cubicBezTo>
                      <a:pt x="1374267" y="1563148"/>
                      <a:pt x="1375600" y="1567243"/>
                      <a:pt x="1374077" y="1570577"/>
                    </a:cubicBezTo>
                    <a:cubicBezTo>
                      <a:pt x="1367790" y="1583626"/>
                      <a:pt x="1361313" y="1597247"/>
                      <a:pt x="1354360" y="1610963"/>
                    </a:cubicBezTo>
                    <a:cubicBezTo>
                      <a:pt x="1353407" y="1613535"/>
                      <a:pt x="1351026" y="1614868"/>
                      <a:pt x="1348549" y="1614868"/>
                    </a:cubicBezTo>
                    <a:close/>
                    <a:moveTo>
                      <a:pt x="2107406" y="1606582"/>
                    </a:moveTo>
                    <a:cubicBezTo>
                      <a:pt x="2106073" y="1606582"/>
                      <a:pt x="2104739" y="1606106"/>
                      <a:pt x="2103596" y="1605439"/>
                    </a:cubicBezTo>
                    <a:cubicBezTo>
                      <a:pt x="2100644" y="1603439"/>
                      <a:pt x="2099786" y="1599152"/>
                      <a:pt x="2101787" y="1596199"/>
                    </a:cubicBezTo>
                    <a:cubicBezTo>
                      <a:pt x="2109407" y="1584103"/>
                      <a:pt x="2117503" y="1572006"/>
                      <a:pt x="2126456" y="1558481"/>
                    </a:cubicBezTo>
                    <a:cubicBezTo>
                      <a:pt x="2128266" y="1555528"/>
                      <a:pt x="2132743" y="1554671"/>
                      <a:pt x="2135696" y="1556671"/>
                    </a:cubicBezTo>
                    <a:cubicBezTo>
                      <a:pt x="2137505" y="1557814"/>
                      <a:pt x="2138648" y="1559814"/>
                      <a:pt x="2138839" y="1562100"/>
                    </a:cubicBezTo>
                    <a:cubicBezTo>
                      <a:pt x="2138839" y="1563433"/>
                      <a:pt x="2138363" y="1564767"/>
                      <a:pt x="2137696" y="1565910"/>
                    </a:cubicBezTo>
                    <a:cubicBezTo>
                      <a:pt x="2128266" y="1580007"/>
                      <a:pt x="2120170" y="1592389"/>
                      <a:pt x="2113026" y="1603439"/>
                    </a:cubicBezTo>
                    <a:cubicBezTo>
                      <a:pt x="2111692" y="1605439"/>
                      <a:pt x="2109597" y="1606582"/>
                      <a:pt x="2107406" y="1606582"/>
                    </a:cubicBezTo>
                    <a:close/>
                    <a:moveTo>
                      <a:pt x="3294316" y="1595342"/>
                    </a:moveTo>
                    <a:cubicBezTo>
                      <a:pt x="3291173" y="1595342"/>
                      <a:pt x="3288506" y="1593342"/>
                      <a:pt x="3287554" y="1590389"/>
                    </a:cubicBezTo>
                    <a:cubicBezTo>
                      <a:pt x="3287554" y="1589723"/>
                      <a:pt x="3287554" y="1589056"/>
                      <a:pt x="3287554" y="1588580"/>
                    </a:cubicBezTo>
                    <a:cubicBezTo>
                      <a:pt x="3287363" y="1585627"/>
                      <a:pt x="3289363" y="1582769"/>
                      <a:pt x="3292507" y="1582103"/>
                    </a:cubicBezTo>
                    <a:cubicBezTo>
                      <a:pt x="3310033" y="1577435"/>
                      <a:pt x="3323463" y="1573816"/>
                      <a:pt x="3336036" y="1570673"/>
                    </a:cubicBezTo>
                    <a:cubicBezTo>
                      <a:pt x="3339370" y="1569815"/>
                      <a:pt x="3343180" y="1572006"/>
                      <a:pt x="3344132" y="1575625"/>
                    </a:cubicBezTo>
                    <a:cubicBezTo>
                      <a:pt x="3344609" y="1577245"/>
                      <a:pt x="3344323" y="1578959"/>
                      <a:pt x="3343466" y="1580579"/>
                    </a:cubicBezTo>
                    <a:cubicBezTo>
                      <a:pt x="3342608" y="1582103"/>
                      <a:pt x="3340989" y="1583246"/>
                      <a:pt x="3339179" y="1583722"/>
                    </a:cubicBezTo>
                    <a:cubicBezTo>
                      <a:pt x="3321844" y="1588198"/>
                      <a:pt x="3308604" y="1591532"/>
                      <a:pt x="3295841" y="1595152"/>
                    </a:cubicBezTo>
                    <a:cubicBezTo>
                      <a:pt x="3295364" y="1595152"/>
                      <a:pt x="3294698" y="1595342"/>
                      <a:pt x="3294316" y="1595342"/>
                    </a:cubicBezTo>
                    <a:close/>
                    <a:moveTo>
                      <a:pt x="281083" y="1593342"/>
                    </a:moveTo>
                    <a:cubicBezTo>
                      <a:pt x="279749" y="1593342"/>
                      <a:pt x="278416" y="1592866"/>
                      <a:pt x="277273" y="1592199"/>
                    </a:cubicBezTo>
                    <a:cubicBezTo>
                      <a:pt x="275654" y="1591056"/>
                      <a:pt x="274796" y="1589532"/>
                      <a:pt x="274320" y="1587722"/>
                    </a:cubicBezTo>
                    <a:cubicBezTo>
                      <a:pt x="274130" y="1585913"/>
                      <a:pt x="274606" y="1584103"/>
                      <a:pt x="275463" y="1582769"/>
                    </a:cubicBezTo>
                    <a:cubicBezTo>
                      <a:pt x="283750" y="1571054"/>
                      <a:pt x="292513" y="1558766"/>
                      <a:pt x="301466" y="1546003"/>
                    </a:cubicBezTo>
                    <a:cubicBezTo>
                      <a:pt x="303467" y="1543050"/>
                      <a:pt x="307943" y="1542383"/>
                      <a:pt x="310896" y="1544479"/>
                    </a:cubicBezTo>
                    <a:cubicBezTo>
                      <a:pt x="312706" y="1545812"/>
                      <a:pt x="313563" y="1547622"/>
                      <a:pt x="313563" y="1549813"/>
                    </a:cubicBezTo>
                    <a:cubicBezTo>
                      <a:pt x="313849" y="1551146"/>
                      <a:pt x="313372" y="1552765"/>
                      <a:pt x="312420" y="1553813"/>
                    </a:cubicBezTo>
                    <a:cubicBezTo>
                      <a:pt x="302133" y="1568196"/>
                      <a:pt x="294037" y="1579816"/>
                      <a:pt x="286417" y="1590389"/>
                    </a:cubicBezTo>
                    <a:cubicBezTo>
                      <a:pt x="285274" y="1592199"/>
                      <a:pt x="283273" y="1593342"/>
                      <a:pt x="281083" y="1593342"/>
                    </a:cubicBezTo>
                    <a:close/>
                    <a:moveTo>
                      <a:pt x="4305396" y="1589723"/>
                    </a:moveTo>
                    <a:cubicBezTo>
                      <a:pt x="4304062" y="1589723"/>
                      <a:pt x="4303110" y="1589532"/>
                      <a:pt x="4302061" y="1588865"/>
                    </a:cubicBezTo>
                    <a:cubicBezTo>
                      <a:pt x="4289488" y="1581912"/>
                      <a:pt x="4276249" y="1574959"/>
                      <a:pt x="4262533" y="1568482"/>
                    </a:cubicBezTo>
                    <a:cubicBezTo>
                      <a:pt x="4260342" y="1567339"/>
                      <a:pt x="4258723" y="1564862"/>
                      <a:pt x="4258723" y="1562386"/>
                    </a:cubicBezTo>
                    <a:cubicBezTo>
                      <a:pt x="4258723" y="1561529"/>
                      <a:pt x="4258914" y="1560385"/>
                      <a:pt x="4259390" y="1559433"/>
                    </a:cubicBezTo>
                    <a:cubicBezTo>
                      <a:pt x="4260913" y="1556290"/>
                      <a:pt x="4265200" y="1554766"/>
                      <a:pt x="4268343" y="1556290"/>
                    </a:cubicBezTo>
                    <a:cubicBezTo>
                      <a:pt x="4283393" y="1563433"/>
                      <a:pt x="4296632" y="1570196"/>
                      <a:pt x="4308538" y="1577149"/>
                    </a:cubicBezTo>
                    <a:cubicBezTo>
                      <a:pt x="4311873" y="1578959"/>
                      <a:pt x="4313015" y="1582960"/>
                      <a:pt x="4311206" y="1586389"/>
                    </a:cubicBezTo>
                    <a:cubicBezTo>
                      <a:pt x="4310158" y="1588389"/>
                      <a:pt x="4307681" y="1589723"/>
                      <a:pt x="4305396" y="1589723"/>
                    </a:cubicBezTo>
                    <a:close/>
                    <a:moveTo>
                      <a:pt x="3381089" y="1573339"/>
                    </a:moveTo>
                    <a:cubicBezTo>
                      <a:pt x="3377946" y="1573339"/>
                      <a:pt x="3375279" y="1571149"/>
                      <a:pt x="3374612" y="1567910"/>
                    </a:cubicBezTo>
                    <a:cubicBezTo>
                      <a:pt x="3374612" y="1567434"/>
                      <a:pt x="3374327" y="1566767"/>
                      <a:pt x="3374327" y="1566386"/>
                    </a:cubicBezTo>
                    <a:cubicBezTo>
                      <a:pt x="3374327" y="1563243"/>
                      <a:pt x="3376613" y="1560576"/>
                      <a:pt x="3379470" y="1559909"/>
                    </a:cubicBezTo>
                    <a:cubicBezTo>
                      <a:pt x="3392234" y="1556956"/>
                      <a:pt x="3406140" y="1553813"/>
                      <a:pt x="3423475" y="1550003"/>
                    </a:cubicBezTo>
                    <a:cubicBezTo>
                      <a:pt x="3426810" y="1549146"/>
                      <a:pt x="3430619" y="1551527"/>
                      <a:pt x="3431572" y="1555147"/>
                    </a:cubicBezTo>
                    <a:cubicBezTo>
                      <a:pt x="3431858" y="1556956"/>
                      <a:pt x="3431572" y="1558766"/>
                      <a:pt x="3430715" y="1560290"/>
                    </a:cubicBezTo>
                    <a:cubicBezTo>
                      <a:pt x="3429572" y="1561624"/>
                      <a:pt x="3428238" y="1562767"/>
                      <a:pt x="3426428" y="1563243"/>
                    </a:cubicBezTo>
                    <a:cubicBezTo>
                      <a:pt x="3410236" y="1566577"/>
                      <a:pt x="3394520" y="1570196"/>
                      <a:pt x="3382613" y="1573149"/>
                    </a:cubicBezTo>
                    <a:cubicBezTo>
                      <a:pt x="3382232" y="1573149"/>
                      <a:pt x="3381756" y="1573339"/>
                      <a:pt x="3381089" y="1573339"/>
                    </a:cubicBezTo>
                    <a:close/>
                    <a:moveTo>
                      <a:pt x="3468910" y="1554099"/>
                    </a:moveTo>
                    <a:cubicBezTo>
                      <a:pt x="3465766" y="1554099"/>
                      <a:pt x="3462814" y="1551813"/>
                      <a:pt x="3462433" y="1548765"/>
                    </a:cubicBezTo>
                    <a:cubicBezTo>
                      <a:pt x="3462242" y="1548289"/>
                      <a:pt x="3462242" y="1547908"/>
                      <a:pt x="3462242" y="1547431"/>
                    </a:cubicBezTo>
                    <a:cubicBezTo>
                      <a:pt x="3462242" y="1544288"/>
                      <a:pt x="3464528" y="1541621"/>
                      <a:pt x="3467672" y="1540955"/>
                    </a:cubicBezTo>
                    <a:cubicBezTo>
                      <a:pt x="3484721" y="1537621"/>
                      <a:pt x="3498628" y="1534858"/>
                      <a:pt x="3511868" y="1532382"/>
                    </a:cubicBezTo>
                    <a:cubicBezTo>
                      <a:pt x="3515487" y="1531906"/>
                      <a:pt x="3519011" y="1534192"/>
                      <a:pt x="3519773" y="1538002"/>
                    </a:cubicBezTo>
                    <a:cubicBezTo>
                      <a:pt x="3520250" y="1539526"/>
                      <a:pt x="3519773" y="1541335"/>
                      <a:pt x="3518916" y="1542955"/>
                    </a:cubicBezTo>
                    <a:cubicBezTo>
                      <a:pt x="3517773" y="1544288"/>
                      <a:pt x="3516249" y="1545431"/>
                      <a:pt x="3514439" y="1545907"/>
                    </a:cubicBezTo>
                    <a:cubicBezTo>
                      <a:pt x="3501200" y="1548193"/>
                      <a:pt x="3486817" y="1550860"/>
                      <a:pt x="3470434" y="1554194"/>
                    </a:cubicBezTo>
                    <a:lnTo>
                      <a:pt x="3470244" y="1554194"/>
                    </a:lnTo>
                    <a:cubicBezTo>
                      <a:pt x="3469767" y="1554099"/>
                      <a:pt x="3469386" y="1554099"/>
                      <a:pt x="3468910" y="1554099"/>
                    </a:cubicBezTo>
                    <a:close/>
                    <a:moveTo>
                      <a:pt x="4224433" y="1550670"/>
                    </a:moveTo>
                    <a:cubicBezTo>
                      <a:pt x="4223576" y="1550670"/>
                      <a:pt x="4222813" y="1550670"/>
                      <a:pt x="4221956" y="1550194"/>
                    </a:cubicBezTo>
                    <a:cubicBezTo>
                      <a:pt x="4219004" y="1548860"/>
                      <a:pt x="4215860" y="1547717"/>
                      <a:pt x="4213003" y="1546574"/>
                    </a:cubicBezTo>
                    <a:lnTo>
                      <a:pt x="4211193" y="1545717"/>
                    </a:lnTo>
                    <a:cubicBezTo>
                      <a:pt x="4200906" y="1541716"/>
                      <a:pt x="4190524" y="1537906"/>
                      <a:pt x="4180428" y="1534954"/>
                    </a:cubicBezTo>
                    <a:lnTo>
                      <a:pt x="4180428" y="1534954"/>
                    </a:lnTo>
                    <a:cubicBezTo>
                      <a:pt x="4177475" y="1534097"/>
                      <a:pt x="4175760" y="1531334"/>
                      <a:pt x="4175760" y="1528477"/>
                    </a:cubicBezTo>
                    <a:cubicBezTo>
                      <a:pt x="4175760" y="1527810"/>
                      <a:pt x="4175760" y="1527143"/>
                      <a:pt x="4175950" y="1526667"/>
                    </a:cubicBezTo>
                    <a:cubicBezTo>
                      <a:pt x="4177093" y="1523048"/>
                      <a:pt x="4180618" y="1521047"/>
                      <a:pt x="4184237" y="1522000"/>
                    </a:cubicBezTo>
                    <a:lnTo>
                      <a:pt x="4184428" y="1522000"/>
                    </a:lnTo>
                    <a:lnTo>
                      <a:pt x="4184713" y="1522190"/>
                    </a:lnTo>
                    <a:cubicBezTo>
                      <a:pt x="4195477" y="1525333"/>
                      <a:pt x="4206050" y="1529143"/>
                      <a:pt x="4216336" y="1533430"/>
                    </a:cubicBezTo>
                    <a:lnTo>
                      <a:pt x="4218337" y="1534097"/>
                    </a:lnTo>
                    <a:cubicBezTo>
                      <a:pt x="4221290" y="1535430"/>
                      <a:pt x="4224147" y="1536573"/>
                      <a:pt x="4227100" y="1537906"/>
                    </a:cubicBezTo>
                    <a:cubicBezTo>
                      <a:pt x="4228719" y="1538573"/>
                      <a:pt x="4230053" y="1539716"/>
                      <a:pt x="4230719" y="1541526"/>
                    </a:cubicBezTo>
                    <a:cubicBezTo>
                      <a:pt x="4231386" y="1543145"/>
                      <a:pt x="4231386" y="1544860"/>
                      <a:pt x="4230719" y="1546670"/>
                    </a:cubicBezTo>
                    <a:cubicBezTo>
                      <a:pt x="4229576" y="1549146"/>
                      <a:pt x="4227290" y="1550670"/>
                      <a:pt x="4224433" y="1550670"/>
                    </a:cubicBezTo>
                    <a:close/>
                    <a:moveTo>
                      <a:pt x="3557302" y="1538097"/>
                    </a:moveTo>
                    <a:cubicBezTo>
                      <a:pt x="3553968" y="1538097"/>
                      <a:pt x="3551206" y="1535621"/>
                      <a:pt x="3550539" y="1532477"/>
                    </a:cubicBezTo>
                    <a:cubicBezTo>
                      <a:pt x="3550539" y="1532287"/>
                      <a:pt x="3550539" y="1531810"/>
                      <a:pt x="3550539" y="1531334"/>
                    </a:cubicBezTo>
                    <a:cubicBezTo>
                      <a:pt x="3550253" y="1528000"/>
                      <a:pt x="3552730" y="1525238"/>
                      <a:pt x="3556159" y="1524572"/>
                    </a:cubicBezTo>
                    <a:cubicBezTo>
                      <a:pt x="3569875" y="1522571"/>
                      <a:pt x="3584448" y="1520285"/>
                      <a:pt x="3600545" y="1517809"/>
                    </a:cubicBezTo>
                    <a:cubicBezTo>
                      <a:pt x="3604641" y="1517332"/>
                      <a:pt x="3607689" y="1520095"/>
                      <a:pt x="3608165" y="1523619"/>
                    </a:cubicBezTo>
                    <a:cubicBezTo>
                      <a:pt x="3608451" y="1525238"/>
                      <a:pt x="3607975" y="1526953"/>
                      <a:pt x="3607022" y="1528572"/>
                    </a:cubicBezTo>
                    <a:cubicBezTo>
                      <a:pt x="3605879" y="1529906"/>
                      <a:pt x="3604355" y="1530858"/>
                      <a:pt x="3602545" y="1531048"/>
                    </a:cubicBezTo>
                    <a:cubicBezTo>
                      <a:pt x="3587306" y="1533334"/>
                      <a:pt x="3572256" y="1535716"/>
                      <a:pt x="3558350" y="1538002"/>
                    </a:cubicBezTo>
                    <a:cubicBezTo>
                      <a:pt x="3557968" y="1538097"/>
                      <a:pt x="3557588" y="1538097"/>
                      <a:pt x="3557302" y="1538097"/>
                    </a:cubicBezTo>
                    <a:close/>
                    <a:moveTo>
                      <a:pt x="1387126" y="1533811"/>
                    </a:moveTo>
                    <a:cubicBezTo>
                      <a:pt x="1386269" y="1533811"/>
                      <a:pt x="1385316" y="1533620"/>
                      <a:pt x="1384459" y="1533144"/>
                    </a:cubicBezTo>
                    <a:cubicBezTo>
                      <a:pt x="1381982" y="1532001"/>
                      <a:pt x="1380649" y="1529810"/>
                      <a:pt x="1380649" y="1527048"/>
                    </a:cubicBezTo>
                    <a:cubicBezTo>
                      <a:pt x="1380649" y="1526191"/>
                      <a:pt x="1380649" y="1525238"/>
                      <a:pt x="1381125" y="1524381"/>
                    </a:cubicBezTo>
                    <a:lnTo>
                      <a:pt x="1381125" y="1524190"/>
                    </a:lnTo>
                    <a:lnTo>
                      <a:pt x="1381601" y="1523524"/>
                    </a:lnTo>
                    <a:cubicBezTo>
                      <a:pt x="1387031" y="1511808"/>
                      <a:pt x="1392841" y="1499235"/>
                      <a:pt x="1399794" y="1483328"/>
                    </a:cubicBezTo>
                    <a:cubicBezTo>
                      <a:pt x="1401318" y="1480185"/>
                      <a:pt x="1405414" y="1478661"/>
                      <a:pt x="1408748" y="1479995"/>
                    </a:cubicBezTo>
                    <a:cubicBezTo>
                      <a:pt x="1410367" y="1480852"/>
                      <a:pt x="1411700" y="1482281"/>
                      <a:pt x="1412367" y="1483805"/>
                    </a:cubicBezTo>
                    <a:cubicBezTo>
                      <a:pt x="1413034" y="1485614"/>
                      <a:pt x="1412843" y="1487424"/>
                      <a:pt x="1412177" y="1488948"/>
                    </a:cubicBezTo>
                    <a:cubicBezTo>
                      <a:pt x="1407033" y="1500188"/>
                      <a:pt x="1400270" y="1514951"/>
                      <a:pt x="1393507" y="1529810"/>
                    </a:cubicBezTo>
                    <a:cubicBezTo>
                      <a:pt x="1393507" y="1530001"/>
                      <a:pt x="1393317" y="1530001"/>
                      <a:pt x="1393317" y="1530001"/>
                    </a:cubicBezTo>
                    <a:cubicBezTo>
                      <a:pt x="1392079" y="1532287"/>
                      <a:pt x="1389793" y="1533811"/>
                      <a:pt x="1387126" y="1533811"/>
                    </a:cubicBezTo>
                    <a:close/>
                    <a:moveTo>
                      <a:pt x="2156746" y="1531430"/>
                    </a:moveTo>
                    <a:cubicBezTo>
                      <a:pt x="2155412" y="1531430"/>
                      <a:pt x="2154079" y="1531239"/>
                      <a:pt x="2152936" y="1530287"/>
                    </a:cubicBezTo>
                    <a:cubicBezTo>
                      <a:pt x="2151602" y="1529429"/>
                      <a:pt x="2150459" y="1527810"/>
                      <a:pt x="2150269" y="1526000"/>
                    </a:cubicBezTo>
                    <a:cubicBezTo>
                      <a:pt x="2149792" y="1524190"/>
                      <a:pt x="2150269" y="1522381"/>
                      <a:pt x="2151126" y="1521047"/>
                    </a:cubicBezTo>
                    <a:cubicBezTo>
                      <a:pt x="2158556" y="1509998"/>
                      <a:pt x="2167033" y="1497044"/>
                      <a:pt x="2176082" y="1483805"/>
                    </a:cubicBezTo>
                    <a:lnTo>
                      <a:pt x="2176082" y="1483614"/>
                    </a:lnTo>
                    <a:cubicBezTo>
                      <a:pt x="2178082" y="1480661"/>
                      <a:pt x="2182558" y="1479804"/>
                      <a:pt x="2185511" y="1481804"/>
                    </a:cubicBezTo>
                    <a:cubicBezTo>
                      <a:pt x="2187321" y="1482947"/>
                      <a:pt x="2188464" y="1485138"/>
                      <a:pt x="2188464" y="1487424"/>
                    </a:cubicBezTo>
                    <a:cubicBezTo>
                      <a:pt x="2188464" y="1488757"/>
                      <a:pt x="2188274" y="1490091"/>
                      <a:pt x="2187321" y="1491234"/>
                    </a:cubicBezTo>
                    <a:cubicBezTo>
                      <a:pt x="2182844" y="1497997"/>
                      <a:pt x="2178367" y="1504664"/>
                      <a:pt x="2173605" y="1511617"/>
                    </a:cubicBezTo>
                    <a:cubicBezTo>
                      <a:pt x="2169795" y="1517237"/>
                      <a:pt x="2166175" y="1522857"/>
                      <a:pt x="2162366" y="1528477"/>
                    </a:cubicBezTo>
                    <a:cubicBezTo>
                      <a:pt x="2161032" y="1530287"/>
                      <a:pt x="2159032" y="1531430"/>
                      <a:pt x="2156746" y="1531430"/>
                    </a:cubicBezTo>
                    <a:close/>
                    <a:moveTo>
                      <a:pt x="3646170" y="1525333"/>
                    </a:moveTo>
                    <a:cubicBezTo>
                      <a:pt x="3642836" y="1525333"/>
                      <a:pt x="3639884" y="1522857"/>
                      <a:pt x="3639407" y="1519523"/>
                    </a:cubicBezTo>
                    <a:cubicBezTo>
                      <a:pt x="3639407" y="1519333"/>
                      <a:pt x="3639407" y="1519047"/>
                      <a:pt x="3639407" y="1518856"/>
                    </a:cubicBezTo>
                    <a:cubicBezTo>
                      <a:pt x="3639122" y="1515237"/>
                      <a:pt x="3641884" y="1512380"/>
                      <a:pt x="3645218" y="1511903"/>
                    </a:cubicBezTo>
                    <a:cubicBezTo>
                      <a:pt x="3658457" y="1510379"/>
                      <a:pt x="3672840" y="1508760"/>
                      <a:pt x="3689890" y="1506950"/>
                    </a:cubicBezTo>
                    <a:cubicBezTo>
                      <a:pt x="3694176" y="1506283"/>
                      <a:pt x="3697034" y="1509236"/>
                      <a:pt x="3697319" y="1512760"/>
                    </a:cubicBezTo>
                    <a:cubicBezTo>
                      <a:pt x="3697795" y="1516571"/>
                      <a:pt x="3695033" y="1519904"/>
                      <a:pt x="3691509" y="1520190"/>
                    </a:cubicBezTo>
                    <a:cubicBezTo>
                      <a:pt x="3676269" y="1521714"/>
                      <a:pt x="3661220" y="1523524"/>
                      <a:pt x="3647123" y="1525333"/>
                    </a:cubicBezTo>
                    <a:cubicBezTo>
                      <a:pt x="3646646" y="1525333"/>
                      <a:pt x="3646456" y="1525333"/>
                      <a:pt x="3646170" y="1525333"/>
                    </a:cubicBezTo>
                    <a:close/>
                    <a:moveTo>
                      <a:pt x="4138613" y="1525333"/>
                    </a:moveTo>
                    <a:cubicBezTo>
                      <a:pt x="4138422" y="1525333"/>
                      <a:pt x="4137946" y="1525333"/>
                      <a:pt x="4137755" y="1525143"/>
                    </a:cubicBezTo>
                    <a:lnTo>
                      <a:pt x="4132993" y="1524476"/>
                    </a:lnTo>
                    <a:cubicBezTo>
                      <a:pt x="4120039" y="1522666"/>
                      <a:pt x="4107180" y="1521142"/>
                      <a:pt x="4093274" y="1519523"/>
                    </a:cubicBezTo>
                    <a:cubicBezTo>
                      <a:pt x="4089940" y="1519047"/>
                      <a:pt x="4087463" y="1516189"/>
                      <a:pt x="4087463" y="1512760"/>
                    </a:cubicBezTo>
                    <a:cubicBezTo>
                      <a:pt x="4087463" y="1512570"/>
                      <a:pt x="4087463" y="1512284"/>
                      <a:pt x="4087463" y="1512094"/>
                    </a:cubicBezTo>
                    <a:cubicBezTo>
                      <a:pt x="4087940" y="1508474"/>
                      <a:pt x="4091083" y="1505807"/>
                      <a:pt x="4094893" y="1506283"/>
                    </a:cubicBezTo>
                    <a:cubicBezTo>
                      <a:pt x="4107656" y="1507617"/>
                      <a:pt x="4120896" y="1509236"/>
                      <a:pt x="4134802" y="1511237"/>
                    </a:cubicBezTo>
                    <a:cubicBezTo>
                      <a:pt x="4135660" y="1511237"/>
                      <a:pt x="4136612" y="1511427"/>
                      <a:pt x="4137470" y="1511427"/>
                    </a:cubicBezTo>
                    <a:cubicBezTo>
                      <a:pt x="4138136" y="1511617"/>
                      <a:pt x="4139089" y="1511617"/>
                      <a:pt x="4139756" y="1511903"/>
                    </a:cubicBezTo>
                    <a:cubicBezTo>
                      <a:pt x="4143375" y="1512570"/>
                      <a:pt x="4145852" y="1515904"/>
                      <a:pt x="4145376" y="1519523"/>
                    </a:cubicBezTo>
                    <a:cubicBezTo>
                      <a:pt x="4144709" y="1522857"/>
                      <a:pt x="4142041" y="1525333"/>
                      <a:pt x="4138613" y="1525333"/>
                    </a:cubicBezTo>
                    <a:close/>
                    <a:moveTo>
                      <a:pt x="333375" y="1520190"/>
                    </a:moveTo>
                    <a:cubicBezTo>
                      <a:pt x="331756" y="1520190"/>
                      <a:pt x="330422" y="1519714"/>
                      <a:pt x="329279" y="1519047"/>
                    </a:cubicBezTo>
                    <a:cubicBezTo>
                      <a:pt x="327946" y="1517904"/>
                      <a:pt x="326803" y="1516380"/>
                      <a:pt x="326612" y="1514570"/>
                    </a:cubicBezTo>
                    <a:cubicBezTo>
                      <a:pt x="326422" y="1512760"/>
                      <a:pt x="326898" y="1510951"/>
                      <a:pt x="327946" y="1509617"/>
                    </a:cubicBezTo>
                    <a:cubicBezTo>
                      <a:pt x="336232" y="1498187"/>
                      <a:pt x="344996" y="1486281"/>
                      <a:pt x="354616" y="1473517"/>
                    </a:cubicBezTo>
                    <a:cubicBezTo>
                      <a:pt x="356616" y="1470565"/>
                      <a:pt x="360902" y="1469898"/>
                      <a:pt x="364046" y="1471993"/>
                    </a:cubicBezTo>
                    <a:cubicBezTo>
                      <a:pt x="365665" y="1473327"/>
                      <a:pt x="366713" y="1475327"/>
                      <a:pt x="366713" y="1477328"/>
                    </a:cubicBezTo>
                    <a:cubicBezTo>
                      <a:pt x="366713" y="1478851"/>
                      <a:pt x="366236" y="1480280"/>
                      <a:pt x="365379" y="1481328"/>
                    </a:cubicBezTo>
                    <a:cubicBezTo>
                      <a:pt x="356616" y="1493044"/>
                      <a:pt x="347853" y="1504855"/>
                      <a:pt x="338614" y="1517428"/>
                    </a:cubicBezTo>
                    <a:cubicBezTo>
                      <a:pt x="337375" y="1519238"/>
                      <a:pt x="335375" y="1520190"/>
                      <a:pt x="333375" y="1520190"/>
                    </a:cubicBezTo>
                    <a:close/>
                    <a:moveTo>
                      <a:pt x="3735515" y="1516094"/>
                    </a:moveTo>
                    <a:cubicBezTo>
                      <a:pt x="3731895" y="1516094"/>
                      <a:pt x="3729038" y="1513427"/>
                      <a:pt x="3728752" y="1509998"/>
                    </a:cubicBezTo>
                    <a:cubicBezTo>
                      <a:pt x="3728752" y="1509808"/>
                      <a:pt x="3728752" y="1509522"/>
                      <a:pt x="3728752" y="1509331"/>
                    </a:cubicBezTo>
                    <a:cubicBezTo>
                      <a:pt x="3728752" y="1505712"/>
                      <a:pt x="3731419" y="1502855"/>
                      <a:pt x="3735038" y="1502569"/>
                    </a:cubicBezTo>
                    <a:cubicBezTo>
                      <a:pt x="3750754" y="1501235"/>
                      <a:pt x="3765613" y="1500283"/>
                      <a:pt x="3779901" y="1499425"/>
                    </a:cubicBezTo>
                    <a:cubicBezTo>
                      <a:pt x="3783044" y="1499425"/>
                      <a:pt x="3786854" y="1501902"/>
                      <a:pt x="3786854" y="1505712"/>
                    </a:cubicBezTo>
                    <a:cubicBezTo>
                      <a:pt x="3787140" y="1507522"/>
                      <a:pt x="3786378" y="1509331"/>
                      <a:pt x="3785330" y="1510665"/>
                    </a:cubicBezTo>
                    <a:cubicBezTo>
                      <a:pt x="3784187" y="1511998"/>
                      <a:pt x="3782377" y="1512665"/>
                      <a:pt x="3780663" y="1512856"/>
                    </a:cubicBezTo>
                    <a:cubicBezTo>
                      <a:pt x="3766566" y="1513523"/>
                      <a:pt x="3751898" y="1514665"/>
                      <a:pt x="3735991" y="1515999"/>
                    </a:cubicBezTo>
                    <a:cubicBezTo>
                      <a:pt x="3735801" y="1516094"/>
                      <a:pt x="3735515" y="1516094"/>
                      <a:pt x="3735515" y="1516094"/>
                    </a:cubicBezTo>
                    <a:close/>
                    <a:moveTo>
                      <a:pt x="4049554" y="1515237"/>
                    </a:moveTo>
                    <a:cubicBezTo>
                      <a:pt x="4049363" y="1515237"/>
                      <a:pt x="4049077" y="1515237"/>
                      <a:pt x="4048887" y="1515237"/>
                    </a:cubicBezTo>
                    <a:cubicBezTo>
                      <a:pt x="4033171" y="1513904"/>
                      <a:pt x="4018598" y="1512760"/>
                      <a:pt x="4004500" y="1512094"/>
                    </a:cubicBezTo>
                    <a:cubicBezTo>
                      <a:pt x="4000691" y="1511903"/>
                      <a:pt x="3998024" y="1508760"/>
                      <a:pt x="3998024" y="1505140"/>
                    </a:cubicBezTo>
                    <a:lnTo>
                      <a:pt x="3998024" y="1504950"/>
                    </a:lnTo>
                    <a:cubicBezTo>
                      <a:pt x="3998214" y="1501140"/>
                      <a:pt x="4002024" y="1498664"/>
                      <a:pt x="4005167" y="1498664"/>
                    </a:cubicBezTo>
                    <a:cubicBezTo>
                      <a:pt x="4019264" y="1499330"/>
                      <a:pt x="4033838" y="1500473"/>
                      <a:pt x="4050030" y="1501807"/>
                    </a:cubicBezTo>
                    <a:cubicBezTo>
                      <a:pt x="4051840" y="1501997"/>
                      <a:pt x="4053364" y="1502664"/>
                      <a:pt x="4054697" y="1504093"/>
                    </a:cubicBezTo>
                    <a:cubicBezTo>
                      <a:pt x="4055840" y="1505712"/>
                      <a:pt x="4056221" y="1507236"/>
                      <a:pt x="4056221" y="1509046"/>
                    </a:cubicBezTo>
                    <a:cubicBezTo>
                      <a:pt x="4055840" y="1512570"/>
                      <a:pt x="4052888" y="1515237"/>
                      <a:pt x="4049554" y="1515237"/>
                    </a:cubicBezTo>
                    <a:close/>
                    <a:moveTo>
                      <a:pt x="3825335" y="1510760"/>
                    </a:moveTo>
                    <a:lnTo>
                      <a:pt x="3825335" y="1510760"/>
                    </a:lnTo>
                    <a:cubicBezTo>
                      <a:pt x="3821526" y="1510760"/>
                      <a:pt x="3818573" y="1507807"/>
                      <a:pt x="3818573" y="1504283"/>
                    </a:cubicBezTo>
                    <a:lnTo>
                      <a:pt x="3818573" y="1503807"/>
                    </a:lnTo>
                    <a:cubicBezTo>
                      <a:pt x="3818573" y="1500188"/>
                      <a:pt x="3821240" y="1497330"/>
                      <a:pt x="3824859" y="1497330"/>
                    </a:cubicBezTo>
                    <a:cubicBezTo>
                      <a:pt x="3838289" y="1496663"/>
                      <a:pt x="3852482" y="1496187"/>
                      <a:pt x="3870008" y="1495997"/>
                    </a:cubicBezTo>
                    <a:cubicBezTo>
                      <a:pt x="3873818" y="1495997"/>
                      <a:pt x="3876770" y="1498949"/>
                      <a:pt x="3876770" y="1502759"/>
                    </a:cubicBezTo>
                    <a:cubicBezTo>
                      <a:pt x="3877056" y="1504379"/>
                      <a:pt x="3876294" y="1506093"/>
                      <a:pt x="3874961" y="1507426"/>
                    </a:cubicBezTo>
                    <a:cubicBezTo>
                      <a:pt x="3873818" y="1508760"/>
                      <a:pt x="3872008" y="1509427"/>
                      <a:pt x="3870294" y="1509427"/>
                    </a:cubicBezTo>
                    <a:cubicBezTo>
                      <a:pt x="3855911" y="1509617"/>
                      <a:pt x="3840861" y="1510093"/>
                      <a:pt x="3825621" y="1510760"/>
                    </a:cubicBezTo>
                    <a:cubicBezTo>
                      <a:pt x="3825335" y="1510760"/>
                      <a:pt x="3825335" y="1510760"/>
                      <a:pt x="3825335" y="1510760"/>
                    </a:cubicBezTo>
                    <a:close/>
                    <a:moveTo>
                      <a:pt x="3959733" y="1510093"/>
                    </a:moveTo>
                    <a:lnTo>
                      <a:pt x="3959733" y="1510093"/>
                    </a:lnTo>
                    <a:cubicBezTo>
                      <a:pt x="3944302" y="1509617"/>
                      <a:pt x="3929253" y="1509236"/>
                      <a:pt x="3914870" y="1509236"/>
                    </a:cubicBezTo>
                    <a:cubicBezTo>
                      <a:pt x="3913061" y="1509236"/>
                      <a:pt x="3911536" y="1508570"/>
                      <a:pt x="3910203" y="1507236"/>
                    </a:cubicBezTo>
                    <a:cubicBezTo>
                      <a:pt x="3908870" y="1505903"/>
                      <a:pt x="3908203" y="1504283"/>
                      <a:pt x="3908394" y="1502569"/>
                    </a:cubicBezTo>
                    <a:cubicBezTo>
                      <a:pt x="3908394" y="1498759"/>
                      <a:pt x="3911346" y="1495806"/>
                      <a:pt x="3915156" y="1495806"/>
                    </a:cubicBezTo>
                    <a:cubicBezTo>
                      <a:pt x="3930015" y="1495806"/>
                      <a:pt x="3944969" y="1496282"/>
                      <a:pt x="3960019" y="1496663"/>
                    </a:cubicBezTo>
                    <a:cubicBezTo>
                      <a:pt x="3963829" y="1496663"/>
                      <a:pt x="3966782" y="1499806"/>
                      <a:pt x="3966496" y="1503616"/>
                    </a:cubicBezTo>
                    <a:cubicBezTo>
                      <a:pt x="3966496" y="1507141"/>
                      <a:pt x="3963543" y="1510093"/>
                      <a:pt x="3959733" y="1510093"/>
                    </a:cubicBezTo>
                    <a:close/>
                    <a:moveTo>
                      <a:pt x="2206847" y="1456658"/>
                    </a:moveTo>
                    <a:cubicBezTo>
                      <a:pt x="2205514" y="1456658"/>
                      <a:pt x="2204180" y="1456468"/>
                      <a:pt x="2203037" y="1455515"/>
                    </a:cubicBezTo>
                    <a:cubicBezTo>
                      <a:pt x="2201418" y="1454658"/>
                      <a:pt x="2200561" y="1453039"/>
                      <a:pt x="2200084" y="1451229"/>
                    </a:cubicBezTo>
                    <a:cubicBezTo>
                      <a:pt x="2199799" y="1449419"/>
                      <a:pt x="2200084" y="1447609"/>
                      <a:pt x="2201228" y="1446276"/>
                    </a:cubicBezTo>
                    <a:cubicBezTo>
                      <a:pt x="2206847" y="1437513"/>
                      <a:pt x="2212848" y="1428750"/>
                      <a:pt x="2218754" y="1419987"/>
                    </a:cubicBezTo>
                    <a:lnTo>
                      <a:pt x="2226183" y="1408748"/>
                    </a:lnTo>
                    <a:cubicBezTo>
                      <a:pt x="2228183" y="1405795"/>
                      <a:pt x="2232470" y="1404938"/>
                      <a:pt x="2235422" y="1406938"/>
                    </a:cubicBezTo>
                    <a:cubicBezTo>
                      <a:pt x="2237423" y="1408081"/>
                      <a:pt x="2238566" y="1410272"/>
                      <a:pt x="2238566" y="1412557"/>
                    </a:cubicBezTo>
                    <a:cubicBezTo>
                      <a:pt x="2238566" y="1413891"/>
                      <a:pt x="2238089" y="1415224"/>
                      <a:pt x="2237423" y="1416367"/>
                    </a:cubicBezTo>
                    <a:cubicBezTo>
                      <a:pt x="2228850" y="1428940"/>
                      <a:pt x="2220563" y="1441323"/>
                      <a:pt x="2212562" y="1453610"/>
                    </a:cubicBezTo>
                    <a:cubicBezTo>
                      <a:pt x="2211038" y="1455515"/>
                      <a:pt x="2209038" y="1456658"/>
                      <a:pt x="2206847" y="1456658"/>
                    </a:cubicBezTo>
                    <a:close/>
                    <a:moveTo>
                      <a:pt x="1424178" y="1451896"/>
                    </a:moveTo>
                    <a:cubicBezTo>
                      <a:pt x="1423321" y="1451896"/>
                      <a:pt x="1422368" y="1451705"/>
                      <a:pt x="1421511" y="1451229"/>
                    </a:cubicBezTo>
                    <a:cubicBezTo>
                      <a:pt x="1419034" y="1450086"/>
                      <a:pt x="1417511" y="1447609"/>
                      <a:pt x="1417511" y="1444942"/>
                    </a:cubicBezTo>
                    <a:cubicBezTo>
                      <a:pt x="1417511" y="1444085"/>
                      <a:pt x="1417701" y="1443133"/>
                      <a:pt x="1417987" y="1442466"/>
                    </a:cubicBezTo>
                    <a:cubicBezTo>
                      <a:pt x="1423797" y="1429226"/>
                      <a:pt x="1429893" y="1415510"/>
                      <a:pt x="1435894" y="1401128"/>
                    </a:cubicBezTo>
                    <a:cubicBezTo>
                      <a:pt x="1437227" y="1397794"/>
                      <a:pt x="1441323" y="1396174"/>
                      <a:pt x="1444657" y="1397508"/>
                    </a:cubicBezTo>
                    <a:cubicBezTo>
                      <a:pt x="1446181" y="1398175"/>
                      <a:pt x="1447609" y="1399508"/>
                      <a:pt x="1448276" y="1401318"/>
                    </a:cubicBezTo>
                    <a:cubicBezTo>
                      <a:pt x="1448943" y="1402842"/>
                      <a:pt x="1448943" y="1404652"/>
                      <a:pt x="1448276" y="1406462"/>
                    </a:cubicBezTo>
                    <a:cubicBezTo>
                      <a:pt x="1442180" y="1420558"/>
                      <a:pt x="1436180" y="1434560"/>
                      <a:pt x="1430274" y="1447800"/>
                    </a:cubicBezTo>
                    <a:cubicBezTo>
                      <a:pt x="1429322" y="1450372"/>
                      <a:pt x="1426845" y="1451896"/>
                      <a:pt x="1424178" y="1451896"/>
                    </a:cubicBezTo>
                    <a:close/>
                    <a:moveTo>
                      <a:pt x="387001" y="1448086"/>
                    </a:moveTo>
                    <a:cubicBezTo>
                      <a:pt x="385381" y="1448086"/>
                      <a:pt x="384048" y="1447609"/>
                      <a:pt x="383000" y="1446752"/>
                    </a:cubicBezTo>
                    <a:cubicBezTo>
                      <a:pt x="381381" y="1445895"/>
                      <a:pt x="380524" y="1444276"/>
                      <a:pt x="380333" y="1442466"/>
                    </a:cubicBezTo>
                    <a:cubicBezTo>
                      <a:pt x="380047" y="1440656"/>
                      <a:pt x="380524" y="1438847"/>
                      <a:pt x="381667" y="1437323"/>
                    </a:cubicBezTo>
                    <a:cubicBezTo>
                      <a:pt x="389572" y="1427035"/>
                      <a:pt x="398240" y="1415796"/>
                      <a:pt x="409004" y="1401604"/>
                    </a:cubicBezTo>
                    <a:cubicBezTo>
                      <a:pt x="409004" y="1401604"/>
                      <a:pt x="409004" y="1401604"/>
                      <a:pt x="409289" y="1401604"/>
                    </a:cubicBezTo>
                    <a:cubicBezTo>
                      <a:pt x="411480" y="1398937"/>
                      <a:pt x="415766" y="1398270"/>
                      <a:pt x="418433" y="1400461"/>
                    </a:cubicBezTo>
                    <a:cubicBezTo>
                      <a:pt x="420052" y="1401794"/>
                      <a:pt x="421100" y="1403795"/>
                      <a:pt x="420910" y="1405795"/>
                    </a:cubicBezTo>
                    <a:cubicBezTo>
                      <a:pt x="420910" y="1407414"/>
                      <a:pt x="420434" y="1408748"/>
                      <a:pt x="419576" y="1409795"/>
                    </a:cubicBezTo>
                    <a:cubicBezTo>
                      <a:pt x="410813" y="1421035"/>
                      <a:pt x="402050" y="1432655"/>
                      <a:pt x="392430" y="1445514"/>
                    </a:cubicBezTo>
                    <a:cubicBezTo>
                      <a:pt x="391001" y="1447229"/>
                      <a:pt x="389001" y="1448086"/>
                      <a:pt x="387001" y="1448086"/>
                    </a:cubicBezTo>
                    <a:close/>
                    <a:moveTo>
                      <a:pt x="2256663" y="1381887"/>
                    </a:moveTo>
                    <a:cubicBezTo>
                      <a:pt x="2255330" y="1381887"/>
                      <a:pt x="2253996" y="1381697"/>
                      <a:pt x="2253044" y="1380744"/>
                    </a:cubicBezTo>
                    <a:cubicBezTo>
                      <a:pt x="2251520" y="1379887"/>
                      <a:pt x="2250377" y="1378267"/>
                      <a:pt x="2250091" y="1376458"/>
                    </a:cubicBezTo>
                    <a:cubicBezTo>
                      <a:pt x="2249615" y="1374648"/>
                      <a:pt x="2250091" y="1372838"/>
                      <a:pt x="2250948" y="1371505"/>
                    </a:cubicBezTo>
                    <a:cubicBezTo>
                      <a:pt x="2259235" y="1359122"/>
                      <a:pt x="2267522" y="1346549"/>
                      <a:pt x="2275904" y="1333976"/>
                    </a:cubicBezTo>
                    <a:cubicBezTo>
                      <a:pt x="2277904" y="1331023"/>
                      <a:pt x="2282190" y="1330166"/>
                      <a:pt x="2285143" y="1331976"/>
                    </a:cubicBezTo>
                    <a:cubicBezTo>
                      <a:pt x="2287143" y="1333309"/>
                      <a:pt x="2288286" y="1335310"/>
                      <a:pt x="2288286" y="1337596"/>
                    </a:cubicBezTo>
                    <a:cubicBezTo>
                      <a:pt x="2288286" y="1338929"/>
                      <a:pt x="2287810" y="1340263"/>
                      <a:pt x="2287143" y="1341406"/>
                    </a:cubicBezTo>
                    <a:cubicBezTo>
                      <a:pt x="2278856" y="1353979"/>
                      <a:pt x="2270570" y="1366552"/>
                      <a:pt x="2262188" y="1378934"/>
                    </a:cubicBezTo>
                    <a:cubicBezTo>
                      <a:pt x="2260949" y="1380744"/>
                      <a:pt x="2258854" y="1381887"/>
                      <a:pt x="2256663" y="1381887"/>
                    </a:cubicBezTo>
                    <a:close/>
                    <a:moveTo>
                      <a:pt x="441769" y="1376934"/>
                    </a:moveTo>
                    <a:cubicBezTo>
                      <a:pt x="440436" y="1376934"/>
                      <a:pt x="438817" y="1376458"/>
                      <a:pt x="437769" y="1375600"/>
                    </a:cubicBezTo>
                    <a:cubicBezTo>
                      <a:pt x="436435" y="1374457"/>
                      <a:pt x="435292" y="1372933"/>
                      <a:pt x="435102" y="1371124"/>
                    </a:cubicBezTo>
                    <a:cubicBezTo>
                      <a:pt x="435102" y="1369314"/>
                      <a:pt x="435578" y="1367504"/>
                      <a:pt x="436721" y="1366171"/>
                    </a:cubicBezTo>
                    <a:lnTo>
                      <a:pt x="442150" y="1359217"/>
                    </a:lnTo>
                    <a:cubicBezTo>
                      <a:pt x="449580" y="1349788"/>
                      <a:pt x="457009" y="1340358"/>
                      <a:pt x="464630" y="1330928"/>
                    </a:cubicBezTo>
                    <a:cubicBezTo>
                      <a:pt x="466820" y="1327975"/>
                      <a:pt x="471106" y="1327595"/>
                      <a:pt x="474059" y="1329785"/>
                    </a:cubicBezTo>
                    <a:cubicBezTo>
                      <a:pt x="475583" y="1331119"/>
                      <a:pt x="476536" y="1332929"/>
                      <a:pt x="476536" y="1334929"/>
                    </a:cubicBezTo>
                    <a:cubicBezTo>
                      <a:pt x="476536" y="1336262"/>
                      <a:pt x="476059" y="1337881"/>
                      <a:pt x="475393" y="1338929"/>
                    </a:cubicBezTo>
                    <a:cubicBezTo>
                      <a:pt x="475202" y="1339120"/>
                      <a:pt x="475202" y="1339120"/>
                      <a:pt x="475202" y="1339120"/>
                    </a:cubicBezTo>
                    <a:cubicBezTo>
                      <a:pt x="475012" y="1339310"/>
                      <a:pt x="475012" y="1339596"/>
                      <a:pt x="474726" y="1339787"/>
                    </a:cubicBezTo>
                    <a:cubicBezTo>
                      <a:pt x="465582" y="1351216"/>
                      <a:pt x="456343" y="1362932"/>
                      <a:pt x="447389" y="1374362"/>
                    </a:cubicBezTo>
                    <a:cubicBezTo>
                      <a:pt x="445770" y="1376077"/>
                      <a:pt x="443960" y="1376934"/>
                      <a:pt x="441769" y="1376934"/>
                    </a:cubicBezTo>
                    <a:close/>
                    <a:moveTo>
                      <a:pt x="1459421" y="1369123"/>
                    </a:moveTo>
                    <a:cubicBezTo>
                      <a:pt x="1458563" y="1369123"/>
                      <a:pt x="1457611" y="1368933"/>
                      <a:pt x="1456754" y="1368647"/>
                    </a:cubicBezTo>
                    <a:cubicBezTo>
                      <a:pt x="1454277" y="1367504"/>
                      <a:pt x="1452658" y="1365028"/>
                      <a:pt x="1452658" y="1362361"/>
                    </a:cubicBezTo>
                    <a:cubicBezTo>
                      <a:pt x="1452658" y="1361504"/>
                      <a:pt x="1452658" y="1360551"/>
                      <a:pt x="1453134" y="1359884"/>
                    </a:cubicBezTo>
                    <a:cubicBezTo>
                      <a:pt x="1459421" y="1344644"/>
                      <a:pt x="1465040" y="1331119"/>
                      <a:pt x="1470184" y="1318355"/>
                    </a:cubicBezTo>
                    <a:cubicBezTo>
                      <a:pt x="1471517" y="1315022"/>
                      <a:pt x="1475327" y="1313212"/>
                      <a:pt x="1478947" y="1314545"/>
                    </a:cubicBezTo>
                    <a:cubicBezTo>
                      <a:pt x="1482281" y="1315879"/>
                      <a:pt x="1483900" y="1319974"/>
                      <a:pt x="1482566" y="1323308"/>
                    </a:cubicBezTo>
                    <a:cubicBezTo>
                      <a:pt x="1476947" y="1337691"/>
                      <a:pt x="1471136" y="1351598"/>
                      <a:pt x="1465516" y="1365028"/>
                    </a:cubicBezTo>
                    <a:cubicBezTo>
                      <a:pt x="1464564" y="1367504"/>
                      <a:pt x="1462088" y="1369123"/>
                      <a:pt x="1459421" y="1369123"/>
                    </a:cubicBezTo>
                    <a:close/>
                    <a:moveTo>
                      <a:pt x="2306193" y="1306925"/>
                    </a:moveTo>
                    <a:cubicBezTo>
                      <a:pt x="2304859" y="1306925"/>
                      <a:pt x="2303716" y="1306735"/>
                      <a:pt x="2302574" y="1306068"/>
                    </a:cubicBezTo>
                    <a:cubicBezTo>
                      <a:pt x="2301049" y="1304925"/>
                      <a:pt x="2299907" y="1303401"/>
                      <a:pt x="2299621" y="1301591"/>
                    </a:cubicBezTo>
                    <a:cubicBezTo>
                      <a:pt x="2299145" y="1300067"/>
                      <a:pt x="2299621" y="1298257"/>
                      <a:pt x="2300478" y="1296638"/>
                    </a:cubicBezTo>
                    <a:cubicBezTo>
                      <a:pt x="2308765" y="1284065"/>
                      <a:pt x="2316861" y="1271683"/>
                      <a:pt x="2325148" y="1258919"/>
                    </a:cubicBezTo>
                    <a:cubicBezTo>
                      <a:pt x="2326958" y="1255966"/>
                      <a:pt x="2331434" y="1255109"/>
                      <a:pt x="2334292" y="1257109"/>
                    </a:cubicBezTo>
                    <a:cubicBezTo>
                      <a:pt x="2336292" y="1258253"/>
                      <a:pt x="2337435" y="1260253"/>
                      <a:pt x="2337435" y="1262539"/>
                    </a:cubicBezTo>
                    <a:cubicBezTo>
                      <a:pt x="2337435" y="1263872"/>
                      <a:pt x="2336959" y="1265206"/>
                      <a:pt x="2336292" y="1266349"/>
                    </a:cubicBezTo>
                    <a:cubicBezTo>
                      <a:pt x="2326862" y="1280922"/>
                      <a:pt x="2318957" y="1292828"/>
                      <a:pt x="2311622" y="1304068"/>
                    </a:cubicBezTo>
                    <a:cubicBezTo>
                      <a:pt x="2310765" y="1305782"/>
                      <a:pt x="2308479" y="1306925"/>
                      <a:pt x="2306193" y="1306925"/>
                    </a:cubicBezTo>
                    <a:close/>
                    <a:moveTo>
                      <a:pt x="497586" y="1306735"/>
                    </a:moveTo>
                    <a:cubicBezTo>
                      <a:pt x="496062" y="1306735"/>
                      <a:pt x="494633" y="1306258"/>
                      <a:pt x="493300" y="1305401"/>
                    </a:cubicBezTo>
                    <a:cubicBezTo>
                      <a:pt x="491966" y="1304258"/>
                      <a:pt x="491014" y="1302448"/>
                      <a:pt x="490823" y="1300734"/>
                    </a:cubicBezTo>
                    <a:cubicBezTo>
                      <a:pt x="490823" y="1298924"/>
                      <a:pt x="491299" y="1297400"/>
                      <a:pt x="492442" y="1295781"/>
                    </a:cubicBezTo>
                    <a:cubicBezTo>
                      <a:pt x="501872" y="1284351"/>
                      <a:pt x="511302" y="1272635"/>
                      <a:pt x="520732" y="1261015"/>
                    </a:cubicBezTo>
                    <a:cubicBezTo>
                      <a:pt x="522922" y="1258062"/>
                      <a:pt x="527495" y="1257681"/>
                      <a:pt x="530162" y="1259872"/>
                    </a:cubicBezTo>
                    <a:cubicBezTo>
                      <a:pt x="531781" y="1261205"/>
                      <a:pt x="532638" y="1263015"/>
                      <a:pt x="532638" y="1265015"/>
                    </a:cubicBezTo>
                    <a:cubicBezTo>
                      <a:pt x="532638" y="1266539"/>
                      <a:pt x="532162" y="1268158"/>
                      <a:pt x="531305" y="1269492"/>
                    </a:cubicBezTo>
                    <a:cubicBezTo>
                      <a:pt x="521684" y="1281208"/>
                      <a:pt x="511969" y="1293019"/>
                      <a:pt x="503015" y="1304258"/>
                    </a:cubicBezTo>
                    <a:cubicBezTo>
                      <a:pt x="501682" y="1305782"/>
                      <a:pt x="499681" y="1306735"/>
                      <a:pt x="497586" y="1306735"/>
                    </a:cubicBezTo>
                    <a:close/>
                    <a:moveTo>
                      <a:pt x="1492853" y="1285875"/>
                    </a:moveTo>
                    <a:cubicBezTo>
                      <a:pt x="1491996" y="1285875"/>
                      <a:pt x="1491329" y="1285684"/>
                      <a:pt x="1490377" y="1285399"/>
                    </a:cubicBezTo>
                    <a:cubicBezTo>
                      <a:pt x="1487900" y="1284256"/>
                      <a:pt x="1486281" y="1282065"/>
                      <a:pt x="1486090" y="1279303"/>
                    </a:cubicBezTo>
                    <a:cubicBezTo>
                      <a:pt x="1486090" y="1278446"/>
                      <a:pt x="1486281" y="1277683"/>
                      <a:pt x="1486567" y="1276826"/>
                    </a:cubicBezTo>
                    <a:lnTo>
                      <a:pt x="1486567" y="1276636"/>
                    </a:lnTo>
                    <a:cubicBezTo>
                      <a:pt x="1486757" y="1276445"/>
                      <a:pt x="1486757" y="1276159"/>
                      <a:pt x="1487043" y="1275969"/>
                    </a:cubicBezTo>
                    <a:cubicBezTo>
                      <a:pt x="1493330" y="1259586"/>
                      <a:pt x="1498282" y="1246823"/>
                      <a:pt x="1502759" y="1234916"/>
                    </a:cubicBezTo>
                    <a:cubicBezTo>
                      <a:pt x="1504093" y="1231582"/>
                      <a:pt x="1508189" y="1229487"/>
                      <a:pt x="1511522" y="1230916"/>
                    </a:cubicBezTo>
                    <a:cubicBezTo>
                      <a:pt x="1515142" y="1232249"/>
                      <a:pt x="1516666" y="1236059"/>
                      <a:pt x="1515332" y="1239679"/>
                    </a:cubicBezTo>
                    <a:cubicBezTo>
                      <a:pt x="1510665" y="1252442"/>
                      <a:pt x="1505236" y="1266158"/>
                      <a:pt x="1499140" y="1281398"/>
                    </a:cubicBezTo>
                    <a:cubicBezTo>
                      <a:pt x="1499140" y="1281589"/>
                      <a:pt x="1499140" y="1281589"/>
                      <a:pt x="1499140" y="1281589"/>
                    </a:cubicBezTo>
                    <a:cubicBezTo>
                      <a:pt x="1498187" y="1284065"/>
                      <a:pt x="1495520" y="1285875"/>
                      <a:pt x="1492853" y="1285875"/>
                    </a:cubicBezTo>
                    <a:close/>
                    <a:moveTo>
                      <a:pt x="554450" y="1237107"/>
                    </a:moveTo>
                    <a:cubicBezTo>
                      <a:pt x="552831" y="1237107"/>
                      <a:pt x="551307" y="1236631"/>
                      <a:pt x="550164" y="1235583"/>
                    </a:cubicBezTo>
                    <a:cubicBezTo>
                      <a:pt x="547211" y="1233106"/>
                      <a:pt x="547021" y="1228820"/>
                      <a:pt x="549307" y="1226153"/>
                    </a:cubicBezTo>
                    <a:cubicBezTo>
                      <a:pt x="560737" y="1212247"/>
                      <a:pt x="569500" y="1201483"/>
                      <a:pt x="578072" y="1191578"/>
                    </a:cubicBezTo>
                    <a:cubicBezTo>
                      <a:pt x="580358" y="1188625"/>
                      <a:pt x="584835" y="1188244"/>
                      <a:pt x="587502" y="1190720"/>
                    </a:cubicBezTo>
                    <a:cubicBezTo>
                      <a:pt x="589121" y="1191863"/>
                      <a:pt x="589979" y="1193864"/>
                      <a:pt x="589979" y="1195864"/>
                    </a:cubicBezTo>
                    <a:cubicBezTo>
                      <a:pt x="589979" y="1197388"/>
                      <a:pt x="589312" y="1199007"/>
                      <a:pt x="588359" y="1200150"/>
                    </a:cubicBezTo>
                    <a:cubicBezTo>
                      <a:pt x="578739" y="1211580"/>
                      <a:pt x="569309" y="1223296"/>
                      <a:pt x="559594" y="1234726"/>
                    </a:cubicBezTo>
                    <a:cubicBezTo>
                      <a:pt x="558260" y="1236250"/>
                      <a:pt x="556450" y="1237107"/>
                      <a:pt x="554450" y="1237107"/>
                    </a:cubicBezTo>
                    <a:close/>
                    <a:moveTo>
                      <a:pt x="2355437" y="1231773"/>
                    </a:moveTo>
                    <a:cubicBezTo>
                      <a:pt x="2354104" y="1231773"/>
                      <a:pt x="2352770" y="1231297"/>
                      <a:pt x="2351818" y="1230630"/>
                    </a:cubicBezTo>
                    <a:cubicBezTo>
                      <a:pt x="2350199" y="1229773"/>
                      <a:pt x="2349151" y="1228154"/>
                      <a:pt x="2348674" y="1226344"/>
                    </a:cubicBezTo>
                    <a:cubicBezTo>
                      <a:pt x="2348484" y="1224534"/>
                      <a:pt x="2348674" y="1222724"/>
                      <a:pt x="2349817" y="1221391"/>
                    </a:cubicBezTo>
                    <a:lnTo>
                      <a:pt x="2358581" y="1207484"/>
                    </a:lnTo>
                    <a:cubicBezTo>
                      <a:pt x="2363724" y="1199388"/>
                      <a:pt x="2368867" y="1191578"/>
                      <a:pt x="2374106" y="1183481"/>
                    </a:cubicBezTo>
                    <a:cubicBezTo>
                      <a:pt x="2375916" y="1180529"/>
                      <a:pt x="2380107" y="1179481"/>
                      <a:pt x="2383250" y="1181481"/>
                    </a:cubicBezTo>
                    <a:cubicBezTo>
                      <a:pt x="2385250" y="1182624"/>
                      <a:pt x="2386394" y="1184815"/>
                      <a:pt x="2386394" y="1187291"/>
                    </a:cubicBezTo>
                    <a:cubicBezTo>
                      <a:pt x="2386394" y="1188434"/>
                      <a:pt x="2385917" y="1189768"/>
                      <a:pt x="2385250" y="1190625"/>
                    </a:cubicBezTo>
                    <a:cubicBezTo>
                      <a:pt x="2378297" y="1201674"/>
                      <a:pt x="2370677" y="1213771"/>
                      <a:pt x="2360962" y="1228534"/>
                    </a:cubicBezTo>
                    <a:cubicBezTo>
                      <a:pt x="2359628" y="1230630"/>
                      <a:pt x="2357628" y="1231773"/>
                      <a:pt x="2355437" y="1231773"/>
                    </a:cubicBezTo>
                    <a:close/>
                    <a:moveTo>
                      <a:pt x="1524953" y="1201864"/>
                    </a:moveTo>
                    <a:cubicBezTo>
                      <a:pt x="1524095" y="1201864"/>
                      <a:pt x="1523333" y="1201674"/>
                      <a:pt x="1522666" y="1201388"/>
                    </a:cubicBezTo>
                    <a:cubicBezTo>
                      <a:pt x="1519999" y="1200531"/>
                      <a:pt x="1518190" y="1197769"/>
                      <a:pt x="1518190" y="1195102"/>
                    </a:cubicBezTo>
                    <a:cubicBezTo>
                      <a:pt x="1518190" y="1194245"/>
                      <a:pt x="1518475" y="1193292"/>
                      <a:pt x="1518666" y="1192625"/>
                    </a:cubicBezTo>
                    <a:cubicBezTo>
                      <a:pt x="1523809" y="1178528"/>
                      <a:pt x="1528953" y="1164526"/>
                      <a:pt x="1534192" y="1150620"/>
                    </a:cubicBezTo>
                    <a:cubicBezTo>
                      <a:pt x="1535335" y="1147000"/>
                      <a:pt x="1539335" y="1145191"/>
                      <a:pt x="1542764" y="1146620"/>
                    </a:cubicBezTo>
                    <a:cubicBezTo>
                      <a:pt x="1546384" y="1147763"/>
                      <a:pt x="1548098" y="1151573"/>
                      <a:pt x="1546765" y="1155192"/>
                    </a:cubicBezTo>
                    <a:lnTo>
                      <a:pt x="1544764" y="1160812"/>
                    </a:lnTo>
                    <a:cubicBezTo>
                      <a:pt x="1540288" y="1172908"/>
                      <a:pt x="1535811" y="1185291"/>
                      <a:pt x="1531239" y="1197388"/>
                    </a:cubicBezTo>
                    <a:cubicBezTo>
                      <a:pt x="1531239" y="1197578"/>
                      <a:pt x="1531239" y="1197578"/>
                      <a:pt x="1531239" y="1197578"/>
                    </a:cubicBezTo>
                    <a:cubicBezTo>
                      <a:pt x="1530096" y="1200055"/>
                      <a:pt x="1527620" y="1201864"/>
                      <a:pt x="1524953" y="1201864"/>
                    </a:cubicBezTo>
                    <a:close/>
                    <a:moveTo>
                      <a:pt x="611886" y="1168051"/>
                    </a:moveTo>
                    <a:cubicBezTo>
                      <a:pt x="610362" y="1168051"/>
                      <a:pt x="608743" y="1167574"/>
                      <a:pt x="607600" y="1166431"/>
                    </a:cubicBezTo>
                    <a:cubicBezTo>
                      <a:pt x="604647" y="1164146"/>
                      <a:pt x="604266" y="1159955"/>
                      <a:pt x="606742" y="1157002"/>
                    </a:cubicBezTo>
                    <a:cubicBezTo>
                      <a:pt x="613029" y="1149572"/>
                      <a:pt x="619125" y="1142143"/>
                      <a:pt x="625412" y="1134999"/>
                    </a:cubicBezTo>
                    <a:lnTo>
                      <a:pt x="635698" y="1122616"/>
                    </a:lnTo>
                    <a:cubicBezTo>
                      <a:pt x="638175" y="1119949"/>
                      <a:pt x="642461" y="1119473"/>
                      <a:pt x="645319" y="1121759"/>
                    </a:cubicBezTo>
                    <a:cubicBezTo>
                      <a:pt x="646652" y="1123093"/>
                      <a:pt x="647605" y="1125093"/>
                      <a:pt x="647605" y="1127093"/>
                    </a:cubicBezTo>
                    <a:cubicBezTo>
                      <a:pt x="647605" y="1128713"/>
                      <a:pt x="647129" y="1130046"/>
                      <a:pt x="645986" y="1131380"/>
                    </a:cubicBezTo>
                    <a:cubicBezTo>
                      <a:pt x="636365" y="1142809"/>
                      <a:pt x="626650" y="1154239"/>
                      <a:pt x="617030" y="1165765"/>
                    </a:cubicBezTo>
                    <a:cubicBezTo>
                      <a:pt x="615696" y="1167098"/>
                      <a:pt x="613886" y="1168051"/>
                      <a:pt x="611886" y="1168051"/>
                    </a:cubicBezTo>
                    <a:close/>
                    <a:moveTo>
                      <a:pt x="2403634" y="1155859"/>
                    </a:moveTo>
                    <a:cubicBezTo>
                      <a:pt x="2402300" y="1155859"/>
                      <a:pt x="2401157" y="1155382"/>
                      <a:pt x="2400014" y="1154716"/>
                    </a:cubicBezTo>
                    <a:cubicBezTo>
                      <a:pt x="2396871" y="1152906"/>
                      <a:pt x="2396014" y="1148620"/>
                      <a:pt x="2397824" y="1145476"/>
                    </a:cubicBezTo>
                    <a:cubicBezTo>
                      <a:pt x="2405920" y="1132904"/>
                      <a:pt x="2413730" y="1120140"/>
                      <a:pt x="2421636" y="1107281"/>
                    </a:cubicBezTo>
                    <a:cubicBezTo>
                      <a:pt x="2423446" y="1104329"/>
                      <a:pt x="2427923" y="1103281"/>
                      <a:pt x="2430875" y="1105281"/>
                    </a:cubicBezTo>
                    <a:cubicBezTo>
                      <a:pt x="2432875" y="1106424"/>
                      <a:pt x="2434019" y="1108615"/>
                      <a:pt x="2434019" y="1110901"/>
                    </a:cubicBezTo>
                    <a:cubicBezTo>
                      <a:pt x="2434019" y="1112234"/>
                      <a:pt x="2433733" y="1113377"/>
                      <a:pt x="2433161" y="1114520"/>
                    </a:cubicBezTo>
                    <a:cubicBezTo>
                      <a:pt x="2430875" y="1118140"/>
                      <a:pt x="2428684" y="1121664"/>
                      <a:pt x="2426399" y="1125283"/>
                    </a:cubicBezTo>
                    <a:cubicBezTo>
                      <a:pt x="2420779" y="1134237"/>
                      <a:pt x="2415159" y="1143476"/>
                      <a:pt x="2409349" y="1152715"/>
                    </a:cubicBezTo>
                    <a:cubicBezTo>
                      <a:pt x="2408111" y="1154525"/>
                      <a:pt x="2405920" y="1155859"/>
                      <a:pt x="2403634" y="1155859"/>
                    </a:cubicBezTo>
                    <a:close/>
                    <a:moveTo>
                      <a:pt x="1555432" y="1117282"/>
                    </a:moveTo>
                    <a:cubicBezTo>
                      <a:pt x="1554766" y="1117282"/>
                      <a:pt x="1554099" y="1117282"/>
                      <a:pt x="1553242" y="1116806"/>
                    </a:cubicBezTo>
                    <a:cubicBezTo>
                      <a:pt x="1550765" y="1115949"/>
                      <a:pt x="1548765" y="1113473"/>
                      <a:pt x="1548765" y="1110710"/>
                    </a:cubicBezTo>
                    <a:cubicBezTo>
                      <a:pt x="1548765" y="1109853"/>
                      <a:pt x="1548956" y="1109186"/>
                      <a:pt x="1549241" y="1108234"/>
                    </a:cubicBezTo>
                    <a:cubicBezTo>
                      <a:pt x="1554575" y="1092708"/>
                      <a:pt x="1559528" y="1078801"/>
                      <a:pt x="1564005" y="1066038"/>
                    </a:cubicBezTo>
                    <a:cubicBezTo>
                      <a:pt x="1565148" y="1062418"/>
                      <a:pt x="1569148" y="1060609"/>
                      <a:pt x="1572578" y="1061752"/>
                    </a:cubicBezTo>
                    <a:cubicBezTo>
                      <a:pt x="1575911" y="1062895"/>
                      <a:pt x="1577912" y="1066705"/>
                      <a:pt x="1576578" y="1070324"/>
                    </a:cubicBezTo>
                    <a:cubicBezTo>
                      <a:pt x="1571434" y="1085850"/>
                      <a:pt x="1566481" y="1099756"/>
                      <a:pt x="1562005" y="1112710"/>
                    </a:cubicBezTo>
                    <a:cubicBezTo>
                      <a:pt x="1561814" y="1112901"/>
                      <a:pt x="1561814" y="1112901"/>
                      <a:pt x="1561814" y="1112901"/>
                    </a:cubicBezTo>
                    <a:cubicBezTo>
                      <a:pt x="1560862" y="1115663"/>
                      <a:pt x="1558385" y="1117282"/>
                      <a:pt x="1555432" y="1117282"/>
                    </a:cubicBezTo>
                    <a:close/>
                    <a:moveTo>
                      <a:pt x="669988" y="1099566"/>
                    </a:moveTo>
                    <a:cubicBezTo>
                      <a:pt x="668369" y="1099566"/>
                      <a:pt x="666845" y="1098899"/>
                      <a:pt x="665702" y="1097756"/>
                    </a:cubicBezTo>
                    <a:cubicBezTo>
                      <a:pt x="664369" y="1096613"/>
                      <a:pt x="663512" y="1095089"/>
                      <a:pt x="663226" y="1093280"/>
                    </a:cubicBezTo>
                    <a:cubicBezTo>
                      <a:pt x="663226" y="1091470"/>
                      <a:pt x="663702" y="1089660"/>
                      <a:pt x="664845" y="1088326"/>
                    </a:cubicBezTo>
                    <a:cubicBezTo>
                      <a:pt x="673798" y="1077754"/>
                      <a:pt x="682752" y="1067467"/>
                      <a:pt x="691991" y="1056894"/>
                    </a:cubicBezTo>
                    <a:lnTo>
                      <a:pt x="694182" y="1054227"/>
                    </a:lnTo>
                    <a:cubicBezTo>
                      <a:pt x="696468" y="1051560"/>
                      <a:pt x="700945" y="1051084"/>
                      <a:pt x="703612" y="1053560"/>
                    </a:cubicBezTo>
                    <a:cubicBezTo>
                      <a:pt x="705136" y="1054894"/>
                      <a:pt x="706088" y="1056704"/>
                      <a:pt x="706088" y="1058704"/>
                    </a:cubicBezTo>
                    <a:cubicBezTo>
                      <a:pt x="706088" y="1060228"/>
                      <a:pt x="705422" y="1061847"/>
                      <a:pt x="704279" y="1062990"/>
                    </a:cubicBezTo>
                    <a:cubicBezTo>
                      <a:pt x="694849" y="1073944"/>
                      <a:pt x="684943" y="1085469"/>
                      <a:pt x="675132" y="1097089"/>
                    </a:cubicBezTo>
                    <a:cubicBezTo>
                      <a:pt x="673798" y="1098614"/>
                      <a:pt x="671989" y="1099566"/>
                      <a:pt x="669988" y="1099566"/>
                    </a:cubicBezTo>
                    <a:close/>
                    <a:moveTo>
                      <a:pt x="2450783" y="1079373"/>
                    </a:moveTo>
                    <a:cubicBezTo>
                      <a:pt x="2449640" y="1079373"/>
                      <a:pt x="2448306" y="1078897"/>
                      <a:pt x="2447449" y="1078516"/>
                    </a:cubicBezTo>
                    <a:cubicBezTo>
                      <a:pt x="2445830" y="1077373"/>
                      <a:pt x="2444782" y="1076039"/>
                      <a:pt x="2444306" y="1074230"/>
                    </a:cubicBezTo>
                    <a:cubicBezTo>
                      <a:pt x="2443829" y="1072420"/>
                      <a:pt x="2444020" y="1070610"/>
                      <a:pt x="2444972" y="1069086"/>
                    </a:cubicBezTo>
                    <a:cubicBezTo>
                      <a:pt x="2452402" y="1056989"/>
                      <a:pt x="2460022" y="1044416"/>
                      <a:pt x="2468118" y="1030700"/>
                    </a:cubicBezTo>
                    <a:cubicBezTo>
                      <a:pt x="2469928" y="1027557"/>
                      <a:pt x="2474214" y="1026414"/>
                      <a:pt x="2477357" y="1028224"/>
                    </a:cubicBezTo>
                    <a:cubicBezTo>
                      <a:pt x="2479358" y="1029557"/>
                      <a:pt x="2480691" y="1031557"/>
                      <a:pt x="2480691" y="1034034"/>
                    </a:cubicBezTo>
                    <a:cubicBezTo>
                      <a:pt x="2480691" y="1035177"/>
                      <a:pt x="2480215" y="1036510"/>
                      <a:pt x="2479834" y="1037654"/>
                    </a:cubicBezTo>
                    <a:cubicBezTo>
                      <a:pt x="2472690" y="1049369"/>
                      <a:pt x="2465261" y="1062133"/>
                      <a:pt x="2456688" y="1076230"/>
                    </a:cubicBezTo>
                    <a:cubicBezTo>
                      <a:pt x="2455259" y="1078230"/>
                      <a:pt x="2453259" y="1079373"/>
                      <a:pt x="2450783" y="1079373"/>
                    </a:cubicBezTo>
                    <a:close/>
                    <a:moveTo>
                      <a:pt x="1584674" y="1032224"/>
                    </a:moveTo>
                    <a:cubicBezTo>
                      <a:pt x="1584007" y="1032224"/>
                      <a:pt x="1583341" y="1032224"/>
                      <a:pt x="1582674" y="1032034"/>
                    </a:cubicBezTo>
                    <a:cubicBezTo>
                      <a:pt x="1579721" y="1031176"/>
                      <a:pt x="1578007" y="1028414"/>
                      <a:pt x="1578007" y="1025557"/>
                    </a:cubicBezTo>
                    <a:cubicBezTo>
                      <a:pt x="1578007" y="1024890"/>
                      <a:pt x="1578292" y="1024223"/>
                      <a:pt x="1578483" y="1023556"/>
                    </a:cubicBezTo>
                    <a:cubicBezTo>
                      <a:pt x="1582960" y="1009840"/>
                      <a:pt x="1587722" y="995458"/>
                      <a:pt x="1592580" y="980884"/>
                    </a:cubicBezTo>
                    <a:cubicBezTo>
                      <a:pt x="1593723" y="977551"/>
                      <a:pt x="1597533" y="975550"/>
                      <a:pt x="1600867" y="976598"/>
                    </a:cubicBezTo>
                    <a:cubicBezTo>
                      <a:pt x="1602677" y="977074"/>
                      <a:pt x="1604010" y="978408"/>
                      <a:pt x="1604867" y="979932"/>
                    </a:cubicBezTo>
                    <a:cubicBezTo>
                      <a:pt x="1605534" y="981551"/>
                      <a:pt x="1605724" y="983266"/>
                      <a:pt x="1605058" y="985075"/>
                    </a:cubicBezTo>
                    <a:cubicBezTo>
                      <a:pt x="1600772" y="998791"/>
                      <a:pt x="1596104" y="1012507"/>
                      <a:pt x="1591628" y="1026605"/>
                    </a:cubicBezTo>
                    <a:lnTo>
                      <a:pt x="1591151" y="1027747"/>
                    </a:lnTo>
                    <a:cubicBezTo>
                      <a:pt x="1590294" y="1030414"/>
                      <a:pt x="1587532" y="1032224"/>
                      <a:pt x="1584674" y="1032224"/>
                    </a:cubicBezTo>
                    <a:close/>
                    <a:moveTo>
                      <a:pt x="728758" y="1031272"/>
                    </a:moveTo>
                    <a:cubicBezTo>
                      <a:pt x="726948" y="1031272"/>
                      <a:pt x="725424" y="1030605"/>
                      <a:pt x="724281" y="1029748"/>
                    </a:cubicBezTo>
                    <a:cubicBezTo>
                      <a:pt x="721614" y="1027271"/>
                      <a:pt x="721138" y="1022985"/>
                      <a:pt x="723614" y="1020128"/>
                    </a:cubicBezTo>
                    <a:cubicBezTo>
                      <a:pt x="728758" y="1014031"/>
                      <a:pt x="734187" y="1008031"/>
                      <a:pt x="739330" y="1001935"/>
                    </a:cubicBezTo>
                    <a:cubicBezTo>
                      <a:pt x="743998" y="996791"/>
                      <a:pt x="748570" y="991648"/>
                      <a:pt x="753047" y="986218"/>
                    </a:cubicBezTo>
                    <a:cubicBezTo>
                      <a:pt x="753047" y="986218"/>
                      <a:pt x="753332" y="986218"/>
                      <a:pt x="753332" y="986028"/>
                    </a:cubicBezTo>
                    <a:cubicBezTo>
                      <a:pt x="755809" y="983551"/>
                      <a:pt x="760095" y="983361"/>
                      <a:pt x="762476" y="985838"/>
                    </a:cubicBezTo>
                    <a:cubicBezTo>
                      <a:pt x="764096" y="986980"/>
                      <a:pt x="764953" y="988790"/>
                      <a:pt x="764953" y="990505"/>
                    </a:cubicBezTo>
                    <a:cubicBezTo>
                      <a:pt x="764953" y="992314"/>
                      <a:pt x="764286" y="993838"/>
                      <a:pt x="763333" y="995172"/>
                    </a:cubicBezTo>
                    <a:cubicBezTo>
                      <a:pt x="757238" y="1001935"/>
                      <a:pt x="751427" y="1008602"/>
                      <a:pt x="745617" y="1015365"/>
                    </a:cubicBezTo>
                    <a:cubicBezTo>
                      <a:pt x="741616" y="1019842"/>
                      <a:pt x="737806" y="1024604"/>
                      <a:pt x="733711" y="1029081"/>
                    </a:cubicBezTo>
                    <a:cubicBezTo>
                      <a:pt x="732663" y="1030414"/>
                      <a:pt x="730567" y="1031272"/>
                      <a:pt x="728758" y="1031272"/>
                    </a:cubicBezTo>
                    <a:close/>
                    <a:moveTo>
                      <a:pt x="2496598" y="1002125"/>
                    </a:moveTo>
                    <a:cubicBezTo>
                      <a:pt x="2495264" y="1002125"/>
                      <a:pt x="2494121" y="1001649"/>
                      <a:pt x="2493264" y="1001268"/>
                    </a:cubicBezTo>
                    <a:cubicBezTo>
                      <a:pt x="2491645" y="1000411"/>
                      <a:pt x="2490597" y="998791"/>
                      <a:pt x="2490121" y="996982"/>
                    </a:cubicBezTo>
                    <a:cubicBezTo>
                      <a:pt x="2489645" y="995363"/>
                      <a:pt x="2489835" y="993648"/>
                      <a:pt x="2490788" y="992029"/>
                    </a:cubicBezTo>
                    <a:cubicBezTo>
                      <a:pt x="2499074" y="977455"/>
                      <a:pt x="2506313" y="964882"/>
                      <a:pt x="2512981" y="952976"/>
                    </a:cubicBezTo>
                    <a:cubicBezTo>
                      <a:pt x="2512981" y="952976"/>
                      <a:pt x="2512981" y="952976"/>
                      <a:pt x="2512981" y="952786"/>
                    </a:cubicBezTo>
                    <a:cubicBezTo>
                      <a:pt x="2514791" y="949833"/>
                      <a:pt x="2519077" y="948785"/>
                      <a:pt x="2522220" y="950500"/>
                    </a:cubicBezTo>
                    <a:cubicBezTo>
                      <a:pt x="2524220" y="951643"/>
                      <a:pt x="2525554" y="953833"/>
                      <a:pt x="2525554" y="956310"/>
                    </a:cubicBezTo>
                    <a:cubicBezTo>
                      <a:pt x="2525554" y="957453"/>
                      <a:pt x="2525268" y="958310"/>
                      <a:pt x="2524887" y="959263"/>
                    </a:cubicBezTo>
                    <a:cubicBezTo>
                      <a:pt x="2524887" y="959453"/>
                      <a:pt x="2524697" y="959453"/>
                      <a:pt x="2524697" y="959453"/>
                    </a:cubicBezTo>
                    <a:cubicBezTo>
                      <a:pt x="2524697" y="959930"/>
                      <a:pt x="2524411" y="959930"/>
                      <a:pt x="2524220" y="960120"/>
                    </a:cubicBezTo>
                    <a:cubicBezTo>
                      <a:pt x="2517458" y="972217"/>
                      <a:pt x="2510314" y="985075"/>
                      <a:pt x="2502408" y="998696"/>
                    </a:cubicBezTo>
                    <a:cubicBezTo>
                      <a:pt x="2501074" y="1000792"/>
                      <a:pt x="2499074" y="1002125"/>
                      <a:pt x="2496598" y="1002125"/>
                    </a:cubicBezTo>
                    <a:close/>
                    <a:moveTo>
                      <a:pt x="787813" y="963739"/>
                    </a:moveTo>
                    <a:cubicBezTo>
                      <a:pt x="786003" y="963739"/>
                      <a:pt x="784479" y="963073"/>
                      <a:pt x="783336" y="961930"/>
                    </a:cubicBezTo>
                    <a:cubicBezTo>
                      <a:pt x="782003" y="960787"/>
                      <a:pt x="781050" y="959263"/>
                      <a:pt x="781050" y="957263"/>
                    </a:cubicBezTo>
                    <a:cubicBezTo>
                      <a:pt x="780859" y="955453"/>
                      <a:pt x="781526" y="953929"/>
                      <a:pt x="782669" y="952595"/>
                    </a:cubicBezTo>
                    <a:cubicBezTo>
                      <a:pt x="792575" y="941356"/>
                      <a:pt x="802386" y="930116"/>
                      <a:pt x="812292" y="918972"/>
                    </a:cubicBezTo>
                    <a:cubicBezTo>
                      <a:pt x="814483" y="916305"/>
                      <a:pt x="819055" y="916019"/>
                      <a:pt x="821722" y="918305"/>
                    </a:cubicBezTo>
                    <a:cubicBezTo>
                      <a:pt x="823246" y="919639"/>
                      <a:pt x="823913" y="921448"/>
                      <a:pt x="823913" y="923449"/>
                    </a:cubicBezTo>
                    <a:cubicBezTo>
                      <a:pt x="824103" y="925068"/>
                      <a:pt x="823436" y="926592"/>
                      <a:pt x="822293" y="927925"/>
                    </a:cubicBezTo>
                    <a:cubicBezTo>
                      <a:pt x="812387" y="938974"/>
                      <a:pt x="802577" y="950119"/>
                      <a:pt x="792671" y="961549"/>
                    </a:cubicBezTo>
                    <a:cubicBezTo>
                      <a:pt x="791432" y="962882"/>
                      <a:pt x="789622" y="963739"/>
                      <a:pt x="787813" y="963739"/>
                    </a:cubicBezTo>
                    <a:close/>
                    <a:moveTo>
                      <a:pt x="1612487" y="946880"/>
                    </a:moveTo>
                    <a:cubicBezTo>
                      <a:pt x="1611821" y="946880"/>
                      <a:pt x="1611154" y="946690"/>
                      <a:pt x="1610487" y="946404"/>
                    </a:cubicBezTo>
                    <a:cubicBezTo>
                      <a:pt x="1607820" y="945547"/>
                      <a:pt x="1605820" y="943070"/>
                      <a:pt x="1605820" y="940117"/>
                    </a:cubicBezTo>
                    <a:cubicBezTo>
                      <a:pt x="1605820" y="939451"/>
                      <a:pt x="1606010" y="938784"/>
                      <a:pt x="1606296" y="938117"/>
                    </a:cubicBezTo>
                    <a:cubicBezTo>
                      <a:pt x="1610582" y="924211"/>
                      <a:pt x="1615249" y="909638"/>
                      <a:pt x="1619536" y="895255"/>
                    </a:cubicBezTo>
                    <a:cubicBezTo>
                      <a:pt x="1620679" y="891635"/>
                      <a:pt x="1624679" y="889635"/>
                      <a:pt x="1628108" y="890778"/>
                    </a:cubicBezTo>
                    <a:cubicBezTo>
                      <a:pt x="1631728" y="891921"/>
                      <a:pt x="1633728" y="895731"/>
                      <a:pt x="1632585" y="899065"/>
                    </a:cubicBezTo>
                    <a:cubicBezTo>
                      <a:pt x="1627632" y="914972"/>
                      <a:pt x="1623155" y="929164"/>
                      <a:pt x="1619059" y="942118"/>
                    </a:cubicBezTo>
                    <a:cubicBezTo>
                      <a:pt x="1618107" y="944880"/>
                      <a:pt x="1615345" y="946880"/>
                      <a:pt x="1612487" y="946880"/>
                    </a:cubicBezTo>
                    <a:close/>
                    <a:moveTo>
                      <a:pt x="2540603" y="923830"/>
                    </a:moveTo>
                    <a:cubicBezTo>
                      <a:pt x="2539460" y="923830"/>
                      <a:pt x="2538317" y="923354"/>
                      <a:pt x="2537460" y="922972"/>
                    </a:cubicBezTo>
                    <a:cubicBezTo>
                      <a:pt x="2535650" y="922115"/>
                      <a:pt x="2534507" y="920782"/>
                      <a:pt x="2534126" y="918972"/>
                    </a:cubicBezTo>
                    <a:cubicBezTo>
                      <a:pt x="2533650" y="917353"/>
                      <a:pt x="2533841" y="915353"/>
                      <a:pt x="2534793" y="913829"/>
                    </a:cubicBezTo>
                    <a:cubicBezTo>
                      <a:pt x="2542699" y="899446"/>
                      <a:pt x="2549366" y="886682"/>
                      <a:pt x="2555939" y="874585"/>
                    </a:cubicBezTo>
                    <a:lnTo>
                      <a:pt x="2555939" y="874395"/>
                    </a:lnTo>
                    <a:cubicBezTo>
                      <a:pt x="2557748" y="871252"/>
                      <a:pt x="2561749" y="869918"/>
                      <a:pt x="2564892" y="871728"/>
                    </a:cubicBezTo>
                    <a:cubicBezTo>
                      <a:pt x="2567083" y="872871"/>
                      <a:pt x="2568512" y="875062"/>
                      <a:pt x="2568512" y="877538"/>
                    </a:cubicBezTo>
                    <a:cubicBezTo>
                      <a:pt x="2568512" y="878396"/>
                      <a:pt x="2568321" y="879538"/>
                      <a:pt x="2568035" y="880491"/>
                    </a:cubicBezTo>
                    <a:cubicBezTo>
                      <a:pt x="2567845" y="880681"/>
                      <a:pt x="2567845" y="880681"/>
                      <a:pt x="2567845" y="880681"/>
                    </a:cubicBezTo>
                    <a:cubicBezTo>
                      <a:pt x="2567559" y="880872"/>
                      <a:pt x="2567559" y="881158"/>
                      <a:pt x="2567369" y="881348"/>
                    </a:cubicBezTo>
                    <a:cubicBezTo>
                      <a:pt x="2560606" y="894588"/>
                      <a:pt x="2553462" y="907828"/>
                      <a:pt x="2546509" y="920401"/>
                    </a:cubicBezTo>
                    <a:cubicBezTo>
                      <a:pt x="2545271" y="922496"/>
                      <a:pt x="2542984" y="923830"/>
                      <a:pt x="2540603" y="923830"/>
                    </a:cubicBezTo>
                    <a:close/>
                    <a:moveTo>
                      <a:pt x="847058" y="896398"/>
                    </a:moveTo>
                    <a:cubicBezTo>
                      <a:pt x="845439" y="896398"/>
                      <a:pt x="843724" y="895731"/>
                      <a:pt x="842581" y="894779"/>
                    </a:cubicBezTo>
                    <a:cubicBezTo>
                      <a:pt x="839914" y="892112"/>
                      <a:pt x="839629" y="888016"/>
                      <a:pt x="842105" y="885158"/>
                    </a:cubicBezTo>
                    <a:cubicBezTo>
                      <a:pt x="847725" y="878681"/>
                      <a:pt x="853535" y="872395"/>
                      <a:pt x="859155" y="865822"/>
                    </a:cubicBezTo>
                    <a:lnTo>
                      <a:pt x="871919" y="851630"/>
                    </a:lnTo>
                    <a:cubicBezTo>
                      <a:pt x="874109" y="848963"/>
                      <a:pt x="878681" y="848678"/>
                      <a:pt x="881348" y="850963"/>
                    </a:cubicBezTo>
                    <a:cubicBezTo>
                      <a:pt x="882682" y="852297"/>
                      <a:pt x="883539" y="854107"/>
                      <a:pt x="883539" y="855916"/>
                    </a:cubicBezTo>
                    <a:cubicBezTo>
                      <a:pt x="883539" y="857726"/>
                      <a:pt x="882872" y="859250"/>
                      <a:pt x="881729" y="860584"/>
                    </a:cubicBezTo>
                    <a:cubicBezTo>
                      <a:pt x="875252" y="867728"/>
                      <a:pt x="868680" y="875157"/>
                      <a:pt x="862013" y="882587"/>
                    </a:cubicBezTo>
                    <a:lnTo>
                      <a:pt x="852106" y="894016"/>
                    </a:lnTo>
                    <a:cubicBezTo>
                      <a:pt x="850868" y="895540"/>
                      <a:pt x="849154" y="896398"/>
                      <a:pt x="847058" y="896398"/>
                    </a:cubicBezTo>
                    <a:close/>
                    <a:moveTo>
                      <a:pt x="1638967" y="860965"/>
                    </a:moveTo>
                    <a:cubicBezTo>
                      <a:pt x="1638490" y="860965"/>
                      <a:pt x="1637824" y="860774"/>
                      <a:pt x="1637157" y="860774"/>
                    </a:cubicBezTo>
                    <a:cubicBezTo>
                      <a:pt x="1634204" y="859917"/>
                      <a:pt x="1632490" y="857155"/>
                      <a:pt x="1632204" y="854297"/>
                    </a:cubicBezTo>
                    <a:cubicBezTo>
                      <a:pt x="1632204" y="853630"/>
                      <a:pt x="1632490" y="852964"/>
                      <a:pt x="1632680" y="852297"/>
                    </a:cubicBezTo>
                    <a:lnTo>
                      <a:pt x="1636014" y="840581"/>
                    </a:lnTo>
                    <a:cubicBezTo>
                      <a:pt x="1639157" y="830008"/>
                      <a:pt x="1642300" y="819722"/>
                      <a:pt x="1645253" y="809434"/>
                    </a:cubicBezTo>
                    <a:cubicBezTo>
                      <a:pt x="1646396" y="805815"/>
                      <a:pt x="1650206" y="803815"/>
                      <a:pt x="1653826" y="804672"/>
                    </a:cubicBezTo>
                    <a:cubicBezTo>
                      <a:pt x="1655445" y="805148"/>
                      <a:pt x="1656779" y="806291"/>
                      <a:pt x="1657636" y="807815"/>
                    </a:cubicBezTo>
                    <a:cubicBezTo>
                      <a:pt x="1658493" y="809434"/>
                      <a:pt x="1658779" y="811149"/>
                      <a:pt x="1658303" y="812959"/>
                    </a:cubicBezTo>
                    <a:cubicBezTo>
                      <a:pt x="1654302" y="826675"/>
                      <a:pt x="1650492" y="840105"/>
                      <a:pt x="1645539" y="856297"/>
                    </a:cubicBezTo>
                    <a:cubicBezTo>
                      <a:pt x="1644587" y="858964"/>
                      <a:pt x="1642110" y="860965"/>
                      <a:pt x="1638967" y="860965"/>
                    </a:cubicBezTo>
                    <a:close/>
                    <a:moveTo>
                      <a:pt x="2582323" y="844105"/>
                    </a:moveTo>
                    <a:cubicBezTo>
                      <a:pt x="2581466" y="844105"/>
                      <a:pt x="2580323" y="843915"/>
                      <a:pt x="2579370" y="843439"/>
                    </a:cubicBezTo>
                    <a:cubicBezTo>
                      <a:pt x="2576036" y="841820"/>
                      <a:pt x="2574703" y="837819"/>
                      <a:pt x="2576417" y="834485"/>
                    </a:cubicBezTo>
                    <a:cubicBezTo>
                      <a:pt x="2583180" y="820769"/>
                      <a:pt x="2589848" y="807339"/>
                      <a:pt x="2596134" y="794290"/>
                    </a:cubicBezTo>
                    <a:cubicBezTo>
                      <a:pt x="2597753" y="790956"/>
                      <a:pt x="2601944" y="789622"/>
                      <a:pt x="2605088" y="791147"/>
                    </a:cubicBezTo>
                    <a:cubicBezTo>
                      <a:pt x="2607278" y="792289"/>
                      <a:pt x="2608898" y="794480"/>
                      <a:pt x="2608898" y="797242"/>
                    </a:cubicBezTo>
                    <a:cubicBezTo>
                      <a:pt x="2608898" y="798385"/>
                      <a:pt x="2608707" y="799243"/>
                      <a:pt x="2608231" y="800195"/>
                    </a:cubicBezTo>
                    <a:cubicBezTo>
                      <a:pt x="2601087" y="815245"/>
                      <a:pt x="2594515" y="828484"/>
                      <a:pt x="2588228" y="840581"/>
                    </a:cubicBezTo>
                    <a:cubicBezTo>
                      <a:pt x="2587276" y="842772"/>
                      <a:pt x="2584990" y="844105"/>
                      <a:pt x="2582323" y="844105"/>
                    </a:cubicBezTo>
                    <a:close/>
                    <a:moveTo>
                      <a:pt x="906780" y="829342"/>
                    </a:moveTo>
                    <a:cubicBezTo>
                      <a:pt x="905161" y="829342"/>
                      <a:pt x="903637" y="828865"/>
                      <a:pt x="902303" y="827818"/>
                    </a:cubicBezTo>
                    <a:cubicBezTo>
                      <a:pt x="900970" y="826484"/>
                      <a:pt x="900303" y="824865"/>
                      <a:pt x="900113" y="823150"/>
                    </a:cubicBezTo>
                    <a:cubicBezTo>
                      <a:pt x="900113" y="821341"/>
                      <a:pt x="900779" y="819531"/>
                      <a:pt x="901922" y="818197"/>
                    </a:cubicBezTo>
                    <a:cubicBezTo>
                      <a:pt x="908209" y="811244"/>
                      <a:pt x="914495" y="804291"/>
                      <a:pt x="920591" y="797338"/>
                    </a:cubicBezTo>
                    <a:lnTo>
                      <a:pt x="931831" y="784765"/>
                    </a:lnTo>
                    <a:cubicBezTo>
                      <a:pt x="934307" y="782098"/>
                      <a:pt x="938784" y="781812"/>
                      <a:pt x="941451" y="784288"/>
                    </a:cubicBezTo>
                    <a:cubicBezTo>
                      <a:pt x="942784" y="785622"/>
                      <a:pt x="943642" y="787432"/>
                      <a:pt x="943642" y="789241"/>
                    </a:cubicBezTo>
                    <a:cubicBezTo>
                      <a:pt x="943642" y="791051"/>
                      <a:pt x="942975" y="792575"/>
                      <a:pt x="941832" y="793718"/>
                    </a:cubicBezTo>
                    <a:lnTo>
                      <a:pt x="935546" y="800672"/>
                    </a:lnTo>
                    <a:cubicBezTo>
                      <a:pt x="927735" y="809625"/>
                      <a:pt x="919829" y="818388"/>
                      <a:pt x="912019" y="827151"/>
                    </a:cubicBezTo>
                    <a:cubicBezTo>
                      <a:pt x="910590" y="828675"/>
                      <a:pt x="908780" y="829342"/>
                      <a:pt x="906780" y="829342"/>
                    </a:cubicBezTo>
                    <a:close/>
                    <a:moveTo>
                      <a:pt x="1664113" y="774573"/>
                    </a:moveTo>
                    <a:cubicBezTo>
                      <a:pt x="1663637" y="774573"/>
                      <a:pt x="1662970" y="774573"/>
                      <a:pt x="1662303" y="774382"/>
                    </a:cubicBezTo>
                    <a:cubicBezTo>
                      <a:pt x="1659350" y="773525"/>
                      <a:pt x="1657350" y="770763"/>
                      <a:pt x="1657636" y="767905"/>
                    </a:cubicBezTo>
                    <a:cubicBezTo>
                      <a:pt x="1657636" y="767239"/>
                      <a:pt x="1657636" y="766763"/>
                      <a:pt x="1657826" y="766096"/>
                    </a:cubicBezTo>
                    <a:cubicBezTo>
                      <a:pt x="1661446" y="753332"/>
                      <a:pt x="1665256" y="739616"/>
                      <a:pt x="1669732" y="722757"/>
                    </a:cubicBezTo>
                    <a:cubicBezTo>
                      <a:pt x="1670590" y="719423"/>
                      <a:pt x="1674686" y="717137"/>
                      <a:pt x="1678019" y="718090"/>
                    </a:cubicBezTo>
                    <a:cubicBezTo>
                      <a:pt x="1681639" y="719233"/>
                      <a:pt x="1683830" y="722757"/>
                      <a:pt x="1682687" y="726376"/>
                    </a:cubicBezTo>
                    <a:cubicBezTo>
                      <a:pt x="1678877" y="740759"/>
                      <a:pt x="1674876" y="755142"/>
                      <a:pt x="1670590" y="769906"/>
                    </a:cubicBezTo>
                    <a:cubicBezTo>
                      <a:pt x="1670590" y="769906"/>
                      <a:pt x="1670590" y="769906"/>
                      <a:pt x="1670590" y="770096"/>
                    </a:cubicBezTo>
                    <a:cubicBezTo>
                      <a:pt x="1669732" y="772763"/>
                      <a:pt x="1667065" y="774573"/>
                      <a:pt x="1664113" y="774573"/>
                    </a:cubicBezTo>
                    <a:close/>
                    <a:moveTo>
                      <a:pt x="2621375" y="763333"/>
                    </a:moveTo>
                    <a:cubicBezTo>
                      <a:pt x="2620518" y="763333"/>
                      <a:pt x="2619566" y="763143"/>
                      <a:pt x="2618708" y="762667"/>
                    </a:cubicBezTo>
                    <a:cubicBezTo>
                      <a:pt x="2616899" y="762000"/>
                      <a:pt x="2615756" y="760666"/>
                      <a:pt x="2615089" y="758857"/>
                    </a:cubicBezTo>
                    <a:cubicBezTo>
                      <a:pt x="2614422" y="757047"/>
                      <a:pt x="2614613" y="755237"/>
                      <a:pt x="2615374" y="753713"/>
                    </a:cubicBezTo>
                    <a:cubicBezTo>
                      <a:pt x="2622328" y="738473"/>
                      <a:pt x="2628138" y="725233"/>
                      <a:pt x="2633567" y="712851"/>
                    </a:cubicBezTo>
                    <a:cubicBezTo>
                      <a:pt x="2634901" y="709517"/>
                      <a:pt x="2638997" y="707898"/>
                      <a:pt x="2642330" y="709231"/>
                    </a:cubicBezTo>
                    <a:cubicBezTo>
                      <a:pt x="2644807" y="710374"/>
                      <a:pt x="2646426" y="712851"/>
                      <a:pt x="2646426" y="715518"/>
                    </a:cubicBezTo>
                    <a:cubicBezTo>
                      <a:pt x="2646426" y="716375"/>
                      <a:pt x="2646140" y="717328"/>
                      <a:pt x="2645950" y="718185"/>
                    </a:cubicBezTo>
                    <a:cubicBezTo>
                      <a:pt x="2640140" y="731615"/>
                      <a:pt x="2633853" y="745522"/>
                      <a:pt x="2627757" y="759238"/>
                    </a:cubicBezTo>
                    <a:cubicBezTo>
                      <a:pt x="2626519" y="761714"/>
                      <a:pt x="2624042" y="763333"/>
                      <a:pt x="2621375" y="763333"/>
                    </a:cubicBezTo>
                    <a:close/>
                    <a:moveTo>
                      <a:pt x="966978" y="762381"/>
                    </a:moveTo>
                    <a:cubicBezTo>
                      <a:pt x="965168" y="762381"/>
                      <a:pt x="963644" y="761905"/>
                      <a:pt x="962311" y="760857"/>
                    </a:cubicBezTo>
                    <a:cubicBezTo>
                      <a:pt x="959644" y="758380"/>
                      <a:pt x="959358" y="753904"/>
                      <a:pt x="961834" y="751237"/>
                    </a:cubicBezTo>
                    <a:cubicBezTo>
                      <a:pt x="966502" y="746284"/>
                      <a:pt x="970979" y="741140"/>
                      <a:pt x="975550" y="736187"/>
                    </a:cubicBezTo>
                    <a:cubicBezTo>
                      <a:pt x="981170" y="730091"/>
                      <a:pt x="986599" y="723805"/>
                      <a:pt x="991933" y="717995"/>
                    </a:cubicBezTo>
                    <a:cubicBezTo>
                      <a:pt x="994410" y="715328"/>
                      <a:pt x="998887" y="715042"/>
                      <a:pt x="1001554" y="717518"/>
                    </a:cubicBezTo>
                    <a:cubicBezTo>
                      <a:pt x="1002887" y="718661"/>
                      <a:pt x="1003554" y="720471"/>
                      <a:pt x="1003554" y="722471"/>
                    </a:cubicBezTo>
                    <a:cubicBezTo>
                      <a:pt x="1003745" y="723995"/>
                      <a:pt x="1003078" y="725614"/>
                      <a:pt x="1001935" y="726948"/>
                    </a:cubicBezTo>
                    <a:lnTo>
                      <a:pt x="997172" y="732091"/>
                    </a:lnTo>
                    <a:cubicBezTo>
                      <a:pt x="988600" y="741521"/>
                      <a:pt x="980313" y="750760"/>
                      <a:pt x="971836" y="760381"/>
                    </a:cubicBezTo>
                    <a:cubicBezTo>
                      <a:pt x="970502" y="761714"/>
                      <a:pt x="968788" y="762381"/>
                      <a:pt x="966978" y="762381"/>
                    </a:cubicBezTo>
                    <a:close/>
                    <a:moveTo>
                      <a:pt x="1027081" y="695801"/>
                    </a:moveTo>
                    <a:cubicBezTo>
                      <a:pt x="1025271" y="695801"/>
                      <a:pt x="1023747" y="695134"/>
                      <a:pt x="1022604" y="693991"/>
                    </a:cubicBezTo>
                    <a:cubicBezTo>
                      <a:pt x="1021271" y="692848"/>
                      <a:pt x="1020318" y="691324"/>
                      <a:pt x="1020318" y="689515"/>
                    </a:cubicBezTo>
                    <a:cubicBezTo>
                      <a:pt x="1020128" y="687705"/>
                      <a:pt x="1020794" y="685895"/>
                      <a:pt x="1022128" y="684562"/>
                    </a:cubicBezTo>
                    <a:cubicBezTo>
                      <a:pt x="1032034" y="673322"/>
                      <a:pt x="1042130" y="662368"/>
                      <a:pt x="1052227" y="651320"/>
                    </a:cubicBezTo>
                    <a:cubicBezTo>
                      <a:pt x="1052227" y="651129"/>
                      <a:pt x="1052227" y="651129"/>
                      <a:pt x="1052227" y="651129"/>
                    </a:cubicBezTo>
                    <a:cubicBezTo>
                      <a:pt x="1054703" y="648653"/>
                      <a:pt x="1059180" y="648462"/>
                      <a:pt x="1061656" y="650938"/>
                    </a:cubicBezTo>
                    <a:cubicBezTo>
                      <a:pt x="1062990" y="652081"/>
                      <a:pt x="1063942" y="653891"/>
                      <a:pt x="1063942" y="655891"/>
                    </a:cubicBezTo>
                    <a:cubicBezTo>
                      <a:pt x="1063942" y="657511"/>
                      <a:pt x="1063466" y="658844"/>
                      <a:pt x="1062323" y="660178"/>
                    </a:cubicBezTo>
                    <a:cubicBezTo>
                      <a:pt x="1062323" y="660178"/>
                      <a:pt x="1062323" y="660368"/>
                      <a:pt x="1062133" y="660368"/>
                    </a:cubicBezTo>
                    <a:cubicBezTo>
                      <a:pt x="1061942" y="660559"/>
                      <a:pt x="1061942" y="660845"/>
                      <a:pt x="1061656" y="660845"/>
                    </a:cubicBezTo>
                    <a:lnTo>
                      <a:pt x="1054227" y="668941"/>
                    </a:lnTo>
                    <a:cubicBezTo>
                      <a:pt x="1046797" y="677228"/>
                      <a:pt x="1039463" y="685514"/>
                      <a:pt x="1032034" y="693610"/>
                    </a:cubicBezTo>
                    <a:cubicBezTo>
                      <a:pt x="1030700" y="695039"/>
                      <a:pt x="1028890" y="695801"/>
                      <a:pt x="1027081" y="695801"/>
                    </a:cubicBezTo>
                    <a:close/>
                    <a:moveTo>
                      <a:pt x="1688116" y="687896"/>
                    </a:moveTo>
                    <a:cubicBezTo>
                      <a:pt x="1687449" y="687896"/>
                      <a:pt x="1686973" y="687896"/>
                      <a:pt x="1686306" y="687705"/>
                    </a:cubicBezTo>
                    <a:cubicBezTo>
                      <a:pt x="1683163" y="686848"/>
                      <a:pt x="1681163" y="684085"/>
                      <a:pt x="1681353" y="681228"/>
                    </a:cubicBezTo>
                    <a:cubicBezTo>
                      <a:pt x="1681353" y="680752"/>
                      <a:pt x="1681353" y="680085"/>
                      <a:pt x="1681353" y="679704"/>
                    </a:cubicBezTo>
                    <a:lnTo>
                      <a:pt x="1681353" y="679704"/>
                    </a:lnTo>
                    <a:cubicBezTo>
                      <a:pt x="1681544" y="679228"/>
                      <a:pt x="1681544" y="679037"/>
                      <a:pt x="1681829" y="678847"/>
                    </a:cubicBezTo>
                    <a:cubicBezTo>
                      <a:pt x="1685639" y="664273"/>
                      <a:pt x="1689259" y="649891"/>
                      <a:pt x="1692878" y="636175"/>
                    </a:cubicBezTo>
                    <a:cubicBezTo>
                      <a:pt x="1693736" y="632555"/>
                      <a:pt x="1697546" y="630364"/>
                      <a:pt x="1701165" y="631222"/>
                    </a:cubicBezTo>
                    <a:cubicBezTo>
                      <a:pt x="1702784" y="631698"/>
                      <a:pt x="1704308" y="632841"/>
                      <a:pt x="1705165" y="634365"/>
                    </a:cubicBezTo>
                    <a:cubicBezTo>
                      <a:pt x="1706023" y="635984"/>
                      <a:pt x="1706308" y="637699"/>
                      <a:pt x="1705832" y="639318"/>
                    </a:cubicBezTo>
                    <a:cubicBezTo>
                      <a:pt x="1701546" y="655891"/>
                      <a:pt x="1698022" y="669798"/>
                      <a:pt x="1694593" y="683038"/>
                    </a:cubicBezTo>
                    <a:cubicBezTo>
                      <a:pt x="1693736" y="685895"/>
                      <a:pt x="1691069" y="687896"/>
                      <a:pt x="1688116" y="687896"/>
                    </a:cubicBezTo>
                    <a:close/>
                    <a:moveTo>
                      <a:pt x="2656808" y="680752"/>
                    </a:moveTo>
                    <a:cubicBezTo>
                      <a:pt x="2655951" y="680752"/>
                      <a:pt x="2654999" y="680561"/>
                      <a:pt x="2654332" y="680275"/>
                    </a:cubicBezTo>
                    <a:cubicBezTo>
                      <a:pt x="2650712" y="678656"/>
                      <a:pt x="2649188" y="674846"/>
                      <a:pt x="2650522" y="671513"/>
                    </a:cubicBezTo>
                    <a:cubicBezTo>
                      <a:pt x="2656141" y="656939"/>
                      <a:pt x="2661475" y="643033"/>
                      <a:pt x="2666429" y="629507"/>
                    </a:cubicBezTo>
                    <a:cubicBezTo>
                      <a:pt x="2667572" y="626173"/>
                      <a:pt x="2671572" y="624364"/>
                      <a:pt x="2675001" y="625507"/>
                    </a:cubicBezTo>
                    <a:cubicBezTo>
                      <a:pt x="2677668" y="626650"/>
                      <a:pt x="2679478" y="629126"/>
                      <a:pt x="2679478" y="631793"/>
                    </a:cubicBezTo>
                    <a:cubicBezTo>
                      <a:pt x="2679478" y="632650"/>
                      <a:pt x="2679287" y="633603"/>
                      <a:pt x="2679002" y="634270"/>
                    </a:cubicBezTo>
                    <a:cubicBezTo>
                      <a:pt x="2673858" y="648653"/>
                      <a:pt x="2668429" y="662749"/>
                      <a:pt x="2663095" y="676465"/>
                    </a:cubicBezTo>
                    <a:cubicBezTo>
                      <a:pt x="2662047" y="678942"/>
                      <a:pt x="2659571" y="680752"/>
                      <a:pt x="2656808" y="680752"/>
                    </a:cubicBezTo>
                    <a:close/>
                    <a:moveTo>
                      <a:pt x="1087279" y="629126"/>
                    </a:moveTo>
                    <a:cubicBezTo>
                      <a:pt x="1085659" y="629126"/>
                      <a:pt x="1084136" y="628650"/>
                      <a:pt x="1082802" y="627602"/>
                    </a:cubicBezTo>
                    <a:cubicBezTo>
                      <a:pt x="1081469" y="626269"/>
                      <a:pt x="1080802" y="624649"/>
                      <a:pt x="1080516" y="622935"/>
                    </a:cubicBezTo>
                    <a:cubicBezTo>
                      <a:pt x="1080516" y="621125"/>
                      <a:pt x="1081183" y="619315"/>
                      <a:pt x="1082326" y="617982"/>
                    </a:cubicBezTo>
                    <a:cubicBezTo>
                      <a:pt x="1092422" y="606742"/>
                      <a:pt x="1102519" y="595789"/>
                      <a:pt x="1112425" y="584740"/>
                    </a:cubicBezTo>
                    <a:cubicBezTo>
                      <a:pt x="1114901" y="582073"/>
                      <a:pt x="1119378" y="581787"/>
                      <a:pt x="1122045" y="584263"/>
                    </a:cubicBezTo>
                    <a:cubicBezTo>
                      <a:pt x="1123379" y="585406"/>
                      <a:pt x="1124236" y="587216"/>
                      <a:pt x="1124236" y="589216"/>
                    </a:cubicBezTo>
                    <a:cubicBezTo>
                      <a:pt x="1124236" y="590740"/>
                      <a:pt x="1123569" y="592360"/>
                      <a:pt x="1122426" y="593503"/>
                    </a:cubicBezTo>
                    <a:cubicBezTo>
                      <a:pt x="1122426" y="593693"/>
                      <a:pt x="1122426" y="593693"/>
                      <a:pt x="1122426" y="593693"/>
                    </a:cubicBezTo>
                    <a:cubicBezTo>
                      <a:pt x="1122236" y="593884"/>
                      <a:pt x="1122236" y="594170"/>
                      <a:pt x="1121950" y="594170"/>
                    </a:cubicBezTo>
                    <a:cubicBezTo>
                      <a:pt x="1112044" y="605218"/>
                      <a:pt x="1102233" y="615982"/>
                      <a:pt x="1092137" y="627126"/>
                    </a:cubicBezTo>
                    <a:cubicBezTo>
                      <a:pt x="1091089" y="628459"/>
                      <a:pt x="1089279" y="629126"/>
                      <a:pt x="1087279" y="629126"/>
                    </a:cubicBezTo>
                    <a:close/>
                    <a:moveTo>
                      <a:pt x="1710309" y="600837"/>
                    </a:moveTo>
                    <a:cubicBezTo>
                      <a:pt x="1709642" y="600837"/>
                      <a:pt x="1709166" y="600647"/>
                      <a:pt x="1708690" y="600647"/>
                    </a:cubicBezTo>
                    <a:cubicBezTo>
                      <a:pt x="1705737" y="599980"/>
                      <a:pt x="1703546" y="597313"/>
                      <a:pt x="1703546" y="594170"/>
                    </a:cubicBezTo>
                    <a:cubicBezTo>
                      <a:pt x="1703546" y="593503"/>
                      <a:pt x="1703737" y="593026"/>
                      <a:pt x="1703737" y="592646"/>
                    </a:cubicBezTo>
                    <a:cubicBezTo>
                      <a:pt x="1707071" y="578548"/>
                      <a:pt x="1710690" y="563689"/>
                      <a:pt x="1714309" y="548830"/>
                    </a:cubicBezTo>
                    <a:cubicBezTo>
                      <a:pt x="1715167" y="545211"/>
                      <a:pt x="1718786" y="543020"/>
                      <a:pt x="1722406" y="543878"/>
                    </a:cubicBezTo>
                    <a:cubicBezTo>
                      <a:pt x="1724215" y="544354"/>
                      <a:pt x="1725739" y="545211"/>
                      <a:pt x="1726692" y="546830"/>
                    </a:cubicBezTo>
                    <a:cubicBezTo>
                      <a:pt x="1727549" y="548354"/>
                      <a:pt x="1727835" y="550164"/>
                      <a:pt x="1727359" y="551974"/>
                    </a:cubicBezTo>
                    <a:cubicBezTo>
                      <a:pt x="1724406" y="564737"/>
                      <a:pt x="1720882" y="579787"/>
                      <a:pt x="1716786" y="595789"/>
                    </a:cubicBezTo>
                    <a:cubicBezTo>
                      <a:pt x="1716119" y="598551"/>
                      <a:pt x="1713452" y="600837"/>
                      <a:pt x="1710309" y="600837"/>
                    </a:cubicBezTo>
                    <a:close/>
                    <a:moveTo>
                      <a:pt x="2687098" y="596074"/>
                    </a:moveTo>
                    <a:cubicBezTo>
                      <a:pt x="2686431" y="596074"/>
                      <a:pt x="2685764" y="596074"/>
                      <a:pt x="2685098" y="595884"/>
                    </a:cubicBezTo>
                    <a:cubicBezTo>
                      <a:pt x="2683288" y="595217"/>
                      <a:pt x="2681954" y="594074"/>
                      <a:pt x="2681288" y="592550"/>
                    </a:cubicBezTo>
                    <a:cubicBezTo>
                      <a:pt x="2680430" y="591026"/>
                      <a:pt x="2680145" y="589216"/>
                      <a:pt x="2680811" y="587407"/>
                    </a:cubicBezTo>
                    <a:cubicBezTo>
                      <a:pt x="2685288" y="573310"/>
                      <a:pt x="2689574" y="558927"/>
                      <a:pt x="2693575" y="544544"/>
                    </a:cubicBezTo>
                    <a:cubicBezTo>
                      <a:pt x="2694432" y="541210"/>
                      <a:pt x="2698052" y="538924"/>
                      <a:pt x="2701671" y="539877"/>
                    </a:cubicBezTo>
                    <a:cubicBezTo>
                      <a:pt x="2704624" y="540734"/>
                      <a:pt x="2706624" y="543497"/>
                      <a:pt x="2706624" y="546640"/>
                    </a:cubicBezTo>
                    <a:cubicBezTo>
                      <a:pt x="2706624" y="547116"/>
                      <a:pt x="2706624" y="547783"/>
                      <a:pt x="2706433" y="548259"/>
                    </a:cubicBezTo>
                    <a:cubicBezTo>
                      <a:pt x="2702624" y="562832"/>
                      <a:pt x="2698147" y="577405"/>
                      <a:pt x="2693670" y="591598"/>
                    </a:cubicBezTo>
                    <a:cubicBezTo>
                      <a:pt x="2692717" y="594265"/>
                      <a:pt x="2690050" y="596074"/>
                      <a:pt x="2687098" y="596074"/>
                    </a:cubicBezTo>
                    <a:close/>
                    <a:moveTo>
                      <a:pt x="1730978" y="513302"/>
                    </a:moveTo>
                    <a:cubicBezTo>
                      <a:pt x="1730502" y="513302"/>
                      <a:pt x="1729835" y="513302"/>
                      <a:pt x="1729359" y="513112"/>
                    </a:cubicBezTo>
                    <a:cubicBezTo>
                      <a:pt x="1726406" y="512445"/>
                      <a:pt x="1724215" y="509492"/>
                      <a:pt x="1724215" y="506349"/>
                    </a:cubicBezTo>
                    <a:cubicBezTo>
                      <a:pt x="1724215" y="505873"/>
                      <a:pt x="1724215" y="505492"/>
                      <a:pt x="1724406" y="505015"/>
                    </a:cubicBezTo>
                    <a:cubicBezTo>
                      <a:pt x="1724882" y="502539"/>
                      <a:pt x="1725263" y="500348"/>
                      <a:pt x="1726025" y="497872"/>
                    </a:cubicBezTo>
                    <a:cubicBezTo>
                      <a:pt x="1726692" y="495205"/>
                      <a:pt x="1727168" y="492538"/>
                      <a:pt x="1727835" y="489585"/>
                    </a:cubicBezTo>
                    <a:cubicBezTo>
                      <a:pt x="1729835" y="480155"/>
                      <a:pt x="1732121" y="470725"/>
                      <a:pt x="1734788" y="461105"/>
                    </a:cubicBezTo>
                    <a:cubicBezTo>
                      <a:pt x="1735646" y="457486"/>
                      <a:pt x="1739456" y="455485"/>
                      <a:pt x="1742884" y="456438"/>
                    </a:cubicBezTo>
                    <a:cubicBezTo>
                      <a:pt x="1746504" y="457295"/>
                      <a:pt x="1748695" y="461105"/>
                      <a:pt x="1747838" y="464725"/>
                    </a:cubicBezTo>
                    <a:cubicBezTo>
                      <a:pt x="1745361" y="473678"/>
                      <a:pt x="1743170" y="483108"/>
                      <a:pt x="1740884" y="492538"/>
                    </a:cubicBezTo>
                    <a:cubicBezTo>
                      <a:pt x="1739741" y="497872"/>
                      <a:pt x="1738884" y="502825"/>
                      <a:pt x="1737741" y="507778"/>
                    </a:cubicBezTo>
                    <a:cubicBezTo>
                      <a:pt x="1737741" y="507778"/>
                      <a:pt x="1737741" y="507968"/>
                      <a:pt x="1737550" y="507968"/>
                    </a:cubicBezTo>
                    <a:cubicBezTo>
                      <a:pt x="1736789" y="511016"/>
                      <a:pt x="1734122" y="513302"/>
                      <a:pt x="1730978" y="513302"/>
                    </a:cubicBezTo>
                    <a:close/>
                    <a:moveTo>
                      <a:pt x="2710720" y="509492"/>
                    </a:moveTo>
                    <a:cubicBezTo>
                      <a:pt x="2710244" y="509492"/>
                      <a:pt x="2709863" y="509492"/>
                      <a:pt x="2709386" y="509302"/>
                    </a:cubicBezTo>
                    <a:cubicBezTo>
                      <a:pt x="2707577" y="509111"/>
                      <a:pt x="2706053" y="507968"/>
                      <a:pt x="2705100" y="506349"/>
                    </a:cubicBezTo>
                    <a:cubicBezTo>
                      <a:pt x="2704243" y="504730"/>
                      <a:pt x="2703766" y="503015"/>
                      <a:pt x="2704243" y="501396"/>
                    </a:cubicBezTo>
                    <a:cubicBezTo>
                      <a:pt x="2707862" y="485013"/>
                      <a:pt x="2710529" y="470630"/>
                      <a:pt x="2712339" y="457581"/>
                    </a:cubicBezTo>
                    <a:cubicBezTo>
                      <a:pt x="2713006" y="453962"/>
                      <a:pt x="2716435" y="451295"/>
                      <a:pt x="2720245" y="451961"/>
                    </a:cubicBezTo>
                    <a:cubicBezTo>
                      <a:pt x="2723388" y="452438"/>
                      <a:pt x="2725865" y="455295"/>
                      <a:pt x="2725865" y="458438"/>
                    </a:cubicBezTo>
                    <a:cubicBezTo>
                      <a:pt x="2725865" y="458914"/>
                      <a:pt x="2725865" y="459105"/>
                      <a:pt x="2725865" y="459581"/>
                    </a:cubicBezTo>
                    <a:cubicBezTo>
                      <a:pt x="2723579" y="473678"/>
                      <a:pt x="2720912" y="488728"/>
                      <a:pt x="2717292" y="504063"/>
                    </a:cubicBezTo>
                    <a:cubicBezTo>
                      <a:pt x="2716530" y="507206"/>
                      <a:pt x="2713863" y="509492"/>
                      <a:pt x="2710720" y="509492"/>
                    </a:cubicBezTo>
                    <a:close/>
                    <a:moveTo>
                      <a:pt x="1754314" y="426625"/>
                    </a:moveTo>
                    <a:cubicBezTo>
                      <a:pt x="1753457" y="426625"/>
                      <a:pt x="1752695" y="426434"/>
                      <a:pt x="1752124" y="426148"/>
                    </a:cubicBezTo>
                    <a:cubicBezTo>
                      <a:pt x="1749457" y="425291"/>
                      <a:pt x="1747647" y="422815"/>
                      <a:pt x="1747647" y="419862"/>
                    </a:cubicBezTo>
                    <a:cubicBezTo>
                      <a:pt x="1747647" y="419195"/>
                      <a:pt x="1747647" y="418243"/>
                      <a:pt x="1747838" y="417576"/>
                    </a:cubicBezTo>
                    <a:cubicBezTo>
                      <a:pt x="1752790" y="403193"/>
                      <a:pt x="1758410" y="388810"/>
                      <a:pt x="1764030" y="375190"/>
                    </a:cubicBezTo>
                    <a:cubicBezTo>
                      <a:pt x="1765364" y="371856"/>
                      <a:pt x="1769650" y="370237"/>
                      <a:pt x="1772983" y="371570"/>
                    </a:cubicBezTo>
                    <a:cubicBezTo>
                      <a:pt x="1776317" y="373094"/>
                      <a:pt x="1777937" y="376904"/>
                      <a:pt x="1776317" y="380524"/>
                    </a:cubicBezTo>
                    <a:cubicBezTo>
                      <a:pt x="1770983" y="393763"/>
                      <a:pt x="1765554" y="407670"/>
                      <a:pt x="1760601" y="421862"/>
                    </a:cubicBezTo>
                    <a:cubicBezTo>
                      <a:pt x="1759744" y="424815"/>
                      <a:pt x="1756981" y="426625"/>
                      <a:pt x="1754314" y="426625"/>
                    </a:cubicBezTo>
                    <a:close/>
                    <a:moveTo>
                      <a:pt x="2724150" y="420814"/>
                    </a:moveTo>
                    <a:cubicBezTo>
                      <a:pt x="2724150" y="420814"/>
                      <a:pt x="2723959" y="420814"/>
                      <a:pt x="2723674" y="420814"/>
                    </a:cubicBezTo>
                    <a:cubicBezTo>
                      <a:pt x="2719864" y="420624"/>
                      <a:pt x="2717197" y="417195"/>
                      <a:pt x="2717387" y="413671"/>
                    </a:cubicBezTo>
                    <a:cubicBezTo>
                      <a:pt x="2718530" y="401288"/>
                      <a:pt x="2718911" y="388715"/>
                      <a:pt x="2718911" y="376428"/>
                    </a:cubicBezTo>
                    <a:cubicBezTo>
                      <a:pt x="2718911" y="373951"/>
                      <a:pt x="2718911" y="371761"/>
                      <a:pt x="2718911" y="369475"/>
                    </a:cubicBezTo>
                    <a:cubicBezTo>
                      <a:pt x="2718721" y="367665"/>
                      <a:pt x="2719388" y="365855"/>
                      <a:pt x="2720721" y="364522"/>
                    </a:cubicBezTo>
                    <a:cubicBezTo>
                      <a:pt x="2724817" y="360521"/>
                      <a:pt x="2732151" y="363855"/>
                      <a:pt x="2732437" y="369189"/>
                    </a:cubicBezTo>
                    <a:cubicBezTo>
                      <a:pt x="2732437" y="371475"/>
                      <a:pt x="2732437" y="373856"/>
                      <a:pt x="2732437" y="376333"/>
                    </a:cubicBezTo>
                    <a:cubicBezTo>
                      <a:pt x="2732437" y="388906"/>
                      <a:pt x="2731961" y="401955"/>
                      <a:pt x="2730817" y="414528"/>
                    </a:cubicBezTo>
                    <a:cubicBezTo>
                      <a:pt x="2730722" y="418147"/>
                      <a:pt x="2727770" y="420814"/>
                      <a:pt x="2724150" y="420814"/>
                    </a:cubicBezTo>
                    <a:close/>
                    <a:moveTo>
                      <a:pt x="1789081" y="344043"/>
                    </a:moveTo>
                    <a:cubicBezTo>
                      <a:pt x="1788223" y="344043"/>
                      <a:pt x="1787081" y="343567"/>
                      <a:pt x="1786128" y="343186"/>
                    </a:cubicBezTo>
                    <a:cubicBezTo>
                      <a:pt x="1783937" y="342043"/>
                      <a:pt x="1782318" y="339852"/>
                      <a:pt x="1782318" y="337375"/>
                    </a:cubicBezTo>
                    <a:cubicBezTo>
                      <a:pt x="1782318" y="336232"/>
                      <a:pt x="1782508" y="335089"/>
                      <a:pt x="1783175" y="334232"/>
                    </a:cubicBezTo>
                    <a:cubicBezTo>
                      <a:pt x="1789652" y="321183"/>
                      <a:pt x="1797082" y="307753"/>
                      <a:pt x="1804988" y="294513"/>
                    </a:cubicBezTo>
                    <a:cubicBezTo>
                      <a:pt x="1806988" y="291370"/>
                      <a:pt x="1811083" y="290513"/>
                      <a:pt x="1814227" y="292322"/>
                    </a:cubicBezTo>
                    <a:cubicBezTo>
                      <a:pt x="1815846" y="293180"/>
                      <a:pt x="1816894" y="294799"/>
                      <a:pt x="1817370" y="296323"/>
                    </a:cubicBezTo>
                    <a:cubicBezTo>
                      <a:pt x="1817846" y="298132"/>
                      <a:pt x="1817370" y="299942"/>
                      <a:pt x="1816513" y="301466"/>
                    </a:cubicBezTo>
                    <a:cubicBezTo>
                      <a:pt x="1808893" y="314515"/>
                      <a:pt x="1801749" y="327470"/>
                      <a:pt x="1795177" y="340042"/>
                    </a:cubicBezTo>
                    <a:lnTo>
                      <a:pt x="1795177" y="340233"/>
                    </a:lnTo>
                    <a:cubicBezTo>
                      <a:pt x="1794034" y="342519"/>
                      <a:pt x="1791557" y="344043"/>
                      <a:pt x="1789081" y="344043"/>
                    </a:cubicBezTo>
                    <a:close/>
                    <a:moveTo>
                      <a:pt x="2722626" y="331280"/>
                    </a:moveTo>
                    <a:cubicBezTo>
                      <a:pt x="2719292" y="331280"/>
                      <a:pt x="2716340" y="328803"/>
                      <a:pt x="2715863" y="325469"/>
                    </a:cubicBezTo>
                    <a:cubicBezTo>
                      <a:pt x="2713863" y="310610"/>
                      <a:pt x="2710910" y="296323"/>
                      <a:pt x="2707100" y="282607"/>
                    </a:cubicBezTo>
                    <a:cubicBezTo>
                      <a:pt x="2707100" y="282416"/>
                      <a:pt x="2707100" y="282416"/>
                      <a:pt x="2707100" y="282416"/>
                    </a:cubicBezTo>
                    <a:cubicBezTo>
                      <a:pt x="2707100" y="281940"/>
                      <a:pt x="2706910" y="281273"/>
                      <a:pt x="2706910" y="280797"/>
                    </a:cubicBezTo>
                    <a:cubicBezTo>
                      <a:pt x="2706910" y="277654"/>
                      <a:pt x="2708910" y="274987"/>
                      <a:pt x="2711863" y="274034"/>
                    </a:cubicBezTo>
                    <a:cubicBezTo>
                      <a:pt x="2715482" y="273177"/>
                      <a:pt x="2719292" y="275177"/>
                      <a:pt x="2720149" y="278701"/>
                    </a:cubicBezTo>
                    <a:cubicBezTo>
                      <a:pt x="2724150" y="293084"/>
                      <a:pt x="2727103" y="308134"/>
                      <a:pt x="2729103" y="323564"/>
                    </a:cubicBezTo>
                    <a:cubicBezTo>
                      <a:pt x="2729579" y="327184"/>
                      <a:pt x="2727103" y="330517"/>
                      <a:pt x="2723293" y="331184"/>
                    </a:cubicBezTo>
                    <a:cubicBezTo>
                      <a:pt x="2723007" y="331280"/>
                      <a:pt x="2722816" y="331280"/>
                      <a:pt x="2722626" y="331280"/>
                    </a:cubicBezTo>
                    <a:close/>
                    <a:moveTo>
                      <a:pt x="1835372" y="267081"/>
                    </a:moveTo>
                    <a:cubicBezTo>
                      <a:pt x="1833753" y="267081"/>
                      <a:pt x="1832420" y="266605"/>
                      <a:pt x="1831277" y="265747"/>
                    </a:cubicBezTo>
                    <a:cubicBezTo>
                      <a:pt x="1829467" y="264605"/>
                      <a:pt x="1828324" y="262414"/>
                      <a:pt x="1828609" y="260128"/>
                    </a:cubicBezTo>
                    <a:cubicBezTo>
                      <a:pt x="1828609" y="258794"/>
                      <a:pt x="1829086" y="257461"/>
                      <a:pt x="1829753" y="256508"/>
                    </a:cubicBezTo>
                    <a:cubicBezTo>
                      <a:pt x="1838515" y="244126"/>
                      <a:pt x="1847469" y="232029"/>
                      <a:pt x="1857089" y="220123"/>
                    </a:cubicBezTo>
                    <a:cubicBezTo>
                      <a:pt x="1859280" y="217456"/>
                      <a:pt x="1863566" y="216979"/>
                      <a:pt x="1866519" y="219265"/>
                    </a:cubicBezTo>
                    <a:cubicBezTo>
                      <a:pt x="1867853" y="220408"/>
                      <a:pt x="1868710" y="221932"/>
                      <a:pt x="1868996" y="223742"/>
                    </a:cubicBezTo>
                    <a:cubicBezTo>
                      <a:pt x="1869186" y="225552"/>
                      <a:pt x="1868710" y="227362"/>
                      <a:pt x="1867662" y="228695"/>
                    </a:cubicBezTo>
                    <a:cubicBezTo>
                      <a:pt x="1858708" y="239649"/>
                      <a:pt x="1849946" y="251174"/>
                      <a:pt x="1840992" y="263938"/>
                    </a:cubicBezTo>
                    <a:cubicBezTo>
                      <a:pt x="1840706" y="264128"/>
                      <a:pt x="1840706" y="264128"/>
                      <a:pt x="1840706" y="264128"/>
                    </a:cubicBezTo>
                    <a:cubicBezTo>
                      <a:pt x="1839563" y="265938"/>
                      <a:pt x="1837373" y="267081"/>
                      <a:pt x="1835372" y="267081"/>
                    </a:cubicBezTo>
                    <a:close/>
                    <a:moveTo>
                      <a:pt x="2698147" y="245269"/>
                    </a:moveTo>
                    <a:cubicBezTo>
                      <a:pt x="2695670" y="245269"/>
                      <a:pt x="2693194" y="243745"/>
                      <a:pt x="2692051" y="241268"/>
                    </a:cubicBezTo>
                    <a:cubicBezTo>
                      <a:pt x="2685955" y="228029"/>
                      <a:pt x="2678525" y="215265"/>
                      <a:pt x="2670239" y="203549"/>
                    </a:cubicBezTo>
                    <a:cubicBezTo>
                      <a:pt x="2669572" y="202406"/>
                      <a:pt x="2669096" y="201073"/>
                      <a:pt x="2669096" y="199739"/>
                    </a:cubicBezTo>
                    <a:cubicBezTo>
                      <a:pt x="2669096" y="197453"/>
                      <a:pt x="2669953" y="195453"/>
                      <a:pt x="2672048" y="194120"/>
                    </a:cubicBezTo>
                    <a:cubicBezTo>
                      <a:pt x="2675001" y="192119"/>
                      <a:pt x="2679192" y="192786"/>
                      <a:pt x="2681288" y="195643"/>
                    </a:cubicBezTo>
                    <a:cubicBezTo>
                      <a:pt x="2690050" y="208026"/>
                      <a:pt x="2697671" y="221456"/>
                      <a:pt x="2704433" y="235648"/>
                    </a:cubicBezTo>
                    <a:cubicBezTo>
                      <a:pt x="2706053" y="238982"/>
                      <a:pt x="2704433" y="243078"/>
                      <a:pt x="2701099" y="244602"/>
                    </a:cubicBezTo>
                    <a:cubicBezTo>
                      <a:pt x="2700147" y="245078"/>
                      <a:pt x="2699290" y="245269"/>
                      <a:pt x="2698147" y="245269"/>
                    </a:cubicBezTo>
                    <a:close/>
                    <a:moveTo>
                      <a:pt x="1891665" y="197453"/>
                    </a:moveTo>
                    <a:cubicBezTo>
                      <a:pt x="1890046" y="197453"/>
                      <a:pt x="1888331" y="196787"/>
                      <a:pt x="1887188" y="195453"/>
                    </a:cubicBezTo>
                    <a:cubicBezTo>
                      <a:pt x="1885855" y="194310"/>
                      <a:pt x="1884998" y="192310"/>
                      <a:pt x="1885188" y="190500"/>
                    </a:cubicBezTo>
                    <a:cubicBezTo>
                      <a:pt x="1885188" y="188976"/>
                      <a:pt x="1885664" y="187166"/>
                      <a:pt x="1886998" y="186023"/>
                    </a:cubicBezTo>
                    <a:cubicBezTo>
                      <a:pt x="1897571" y="174784"/>
                      <a:pt x="1908334" y="164021"/>
                      <a:pt x="1919097" y="154114"/>
                    </a:cubicBezTo>
                    <a:cubicBezTo>
                      <a:pt x="1921764" y="151638"/>
                      <a:pt x="1926241" y="151924"/>
                      <a:pt x="1928527" y="154305"/>
                    </a:cubicBezTo>
                    <a:cubicBezTo>
                      <a:pt x="1929860" y="155638"/>
                      <a:pt x="1930527" y="157448"/>
                      <a:pt x="1930337" y="159258"/>
                    </a:cubicBezTo>
                    <a:cubicBezTo>
                      <a:pt x="1930337" y="161068"/>
                      <a:pt x="1929670" y="162592"/>
                      <a:pt x="1928336" y="164021"/>
                    </a:cubicBezTo>
                    <a:cubicBezTo>
                      <a:pt x="1917287" y="174117"/>
                      <a:pt x="1906810" y="184690"/>
                      <a:pt x="1896713" y="195167"/>
                    </a:cubicBezTo>
                    <a:cubicBezTo>
                      <a:pt x="1895284" y="196596"/>
                      <a:pt x="1893665" y="197453"/>
                      <a:pt x="1891665" y="197453"/>
                    </a:cubicBezTo>
                    <a:close/>
                    <a:moveTo>
                      <a:pt x="2647188" y="171926"/>
                    </a:moveTo>
                    <a:cubicBezTo>
                      <a:pt x="2645188" y="171926"/>
                      <a:pt x="2643569" y="171259"/>
                      <a:pt x="2642235" y="169926"/>
                    </a:cubicBezTo>
                    <a:cubicBezTo>
                      <a:pt x="2632139" y="159163"/>
                      <a:pt x="2621566" y="148876"/>
                      <a:pt x="2610326" y="138970"/>
                    </a:cubicBezTo>
                    <a:cubicBezTo>
                      <a:pt x="2608993" y="137636"/>
                      <a:pt x="2608326" y="135826"/>
                      <a:pt x="2608326" y="134017"/>
                    </a:cubicBezTo>
                    <a:cubicBezTo>
                      <a:pt x="2608326" y="132207"/>
                      <a:pt x="2608802" y="130683"/>
                      <a:pt x="2609945" y="129540"/>
                    </a:cubicBezTo>
                    <a:cubicBezTo>
                      <a:pt x="2612422" y="126873"/>
                      <a:pt x="2616899" y="126587"/>
                      <a:pt x="2619566" y="128873"/>
                    </a:cubicBezTo>
                    <a:cubicBezTo>
                      <a:pt x="2630329" y="138779"/>
                      <a:pt x="2641092" y="149257"/>
                      <a:pt x="2651855" y="160782"/>
                    </a:cubicBezTo>
                    <a:cubicBezTo>
                      <a:pt x="2654522" y="163449"/>
                      <a:pt x="2654332" y="167735"/>
                      <a:pt x="2651570" y="170212"/>
                    </a:cubicBezTo>
                    <a:cubicBezTo>
                      <a:pt x="2650522" y="171259"/>
                      <a:pt x="2648712" y="171926"/>
                      <a:pt x="2647188" y="171926"/>
                    </a:cubicBezTo>
                    <a:close/>
                    <a:moveTo>
                      <a:pt x="1957673" y="136398"/>
                    </a:moveTo>
                    <a:cubicBezTo>
                      <a:pt x="1955673" y="136398"/>
                      <a:pt x="1953673" y="135541"/>
                      <a:pt x="1952530" y="133921"/>
                    </a:cubicBezTo>
                    <a:cubicBezTo>
                      <a:pt x="1951387" y="132779"/>
                      <a:pt x="1950911" y="131254"/>
                      <a:pt x="1950911" y="129635"/>
                    </a:cubicBezTo>
                    <a:cubicBezTo>
                      <a:pt x="1950911" y="127635"/>
                      <a:pt x="1951768" y="125635"/>
                      <a:pt x="1953578" y="124492"/>
                    </a:cubicBezTo>
                    <a:cubicBezTo>
                      <a:pt x="1965484" y="114871"/>
                      <a:pt x="1977866" y="105823"/>
                      <a:pt x="1989963" y="97536"/>
                    </a:cubicBezTo>
                    <a:cubicBezTo>
                      <a:pt x="1993106" y="95536"/>
                      <a:pt x="1997392" y="96393"/>
                      <a:pt x="1999393" y="99346"/>
                    </a:cubicBezTo>
                    <a:cubicBezTo>
                      <a:pt x="2000250" y="100679"/>
                      <a:pt x="2000726" y="102489"/>
                      <a:pt x="2000536" y="104299"/>
                    </a:cubicBezTo>
                    <a:cubicBezTo>
                      <a:pt x="2000059" y="106108"/>
                      <a:pt x="1999202" y="107632"/>
                      <a:pt x="1997583" y="108585"/>
                    </a:cubicBezTo>
                    <a:cubicBezTo>
                      <a:pt x="1985486" y="116872"/>
                      <a:pt x="1973294" y="125825"/>
                      <a:pt x="1961864" y="135064"/>
                    </a:cubicBezTo>
                    <a:cubicBezTo>
                      <a:pt x="1960816" y="136017"/>
                      <a:pt x="1959197" y="136398"/>
                      <a:pt x="1957673" y="136398"/>
                    </a:cubicBezTo>
                    <a:close/>
                    <a:moveTo>
                      <a:pt x="2580513" y="111919"/>
                    </a:moveTo>
                    <a:cubicBezTo>
                      <a:pt x="2578989" y="111919"/>
                      <a:pt x="2577560" y="111442"/>
                      <a:pt x="2576513" y="110585"/>
                    </a:cubicBezTo>
                    <a:cubicBezTo>
                      <a:pt x="2564892" y="101632"/>
                      <a:pt x="2552509" y="93059"/>
                      <a:pt x="2540127" y="85249"/>
                    </a:cubicBezTo>
                    <a:cubicBezTo>
                      <a:pt x="2538127" y="84106"/>
                      <a:pt x="2536793" y="81915"/>
                      <a:pt x="2536984" y="79438"/>
                    </a:cubicBezTo>
                    <a:cubicBezTo>
                      <a:pt x="2536984" y="78296"/>
                      <a:pt x="2537174" y="77153"/>
                      <a:pt x="2537841" y="76105"/>
                    </a:cubicBezTo>
                    <a:cubicBezTo>
                      <a:pt x="2539841" y="72962"/>
                      <a:pt x="2544128" y="72104"/>
                      <a:pt x="2547271" y="73914"/>
                    </a:cubicBezTo>
                    <a:cubicBezTo>
                      <a:pt x="2560034" y="82201"/>
                      <a:pt x="2572607" y="90773"/>
                      <a:pt x="2584514" y="99917"/>
                    </a:cubicBezTo>
                    <a:cubicBezTo>
                      <a:pt x="2585847" y="101060"/>
                      <a:pt x="2586704" y="102584"/>
                      <a:pt x="2586990" y="104394"/>
                    </a:cubicBezTo>
                    <a:cubicBezTo>
                      <a:pt x="2587466" y="106204"/>
                      <a:pt x="2586990" y="108013"/>
                      <a:pt x="2585847" y="109347"/>
                    </a:cubicBezTo>
                    <a:cubicBezTo>
                      <a:pt x="2584609" y="111062"/>
                      <a:pt x="2582513" y="111919"/>
                      <a:pt x="2580513" y="111919"/>
                    </a:cubicBezTo>
                    <a:close/>
                    <a:moveTo>
                      <a:pt x="2031968" y="85915"/>
                    </a:moveTo>
                    <a:cubicBezTo>
                      <a:pt x="2029492" y="85915"/>
                      <a:pt x="2027301" y="84772"/>
                      <a:pt x="2026158" y="82582"/>
                    </a:cubicBezTo>
                    <a:cubicBezTo>
                      <a:pt x="2025491" y="81724"/>
                      <a:pt x="2025301" y="80581"/>
                      <a:pt x="2025301" y="79438"/>
                    </a:cubicBezTo>
                    <a:cubicBezTo>
                      <a:pt x="2025015" y="76962"/>
                      <a:pt x="2026444" y="74771"/>
                      <a:pt x="2028634" y="73342"/>
                    </a:cubicBezTo>
                    <a:cubicBezTo>
                      <a:pt x="2041684" y="65913"/>
                      <a:pt x="2055400" y="58769"/>
                      <a:pt x="2068830" y="52292"/>
                    </a:cubicBezTo>
                    <a:cubicBezTo>
                      <a:pt x="2071973" y="50673"/>
                      <a:pt x="2076259" y="52292"/>
                      <a:pt x="2077783" y="55626"/>
                    </a:cubicBezTo>
                    <a:cubicBezTo>
                      <a:pt x="2079307" y="58769"/>
                      <a:pt x="2077974" y="62770"/>
                      <a:pt x="2074640" y="64579"/>
                    </a:cubicBezTo>
                    <a:cubicBezTo>
                      <a:pt x="2061210" y="70866"/>
                      <a:pt x="2047970" y="77819"/>
                      <a:pt x="2035397" y="84963"/>
                    </a:cubicBezTo>
                    <a:cubicBezTo>
                      <a:pt x="2034159" y="85725"/>
                      <a:pt x="2033111" y="85915"/>
                      <a:pt x="2031968" y="85915"/>
                    </a:cubicBezTo>
                    <a:close/>
                    <a:moveTo>
                      <a:pt x="2504694" y="64198"/>
                    </a:moveTo>
                    <a:cubicBezTo>
                      <a:pt x="2503551" y="64198"/>
                      <a:pt x="2502503" y="64008"/>
                      <a:pt x="2501551" y="63532"/>
                    </a:cubicBezTo>
                    <a:cubicBezTo>
                      <a:pt x="2488787" y="56769"/>
                      <a:pt x="2475071" y="50768"/>
                      <a:pt x="2461355" y="45339"/>
                    </a:cubicBezTo>
                    <a:cubicBezTo>
                      <a:pt x="2458688" y="44196"/>
                      <a:pt x="2457069" y="42005"/>
                      <a:pt x="2457069" y="39243"/>
                    </a:cubicBezTo>
                    <a:cubicBezTo>
                      <a:pt x="2457069" y="38386"/>
                      <a:pt x="2457069" y="37433"/>
                      <a:pt x="2457545" y="36576"/>
                    </a:cubicBezTo>
                    <a:cubicBezTo>
                      <a:pt x="2458879" y="33242"/>
                      <a:pt x="2462974" y="31432"/>
                      <a:pt x="2466308" y="32766"/>
                    </a:cubicBezTo>
                    <a:cubicBezTo>
                      <a:pt x="2479834" y="38100"/>
                      <a:pt x="2493740" y="44482"/>
                      <a:pt x="2507647" y="51435"/>
                    </a:cubicBezTo>
                    <a:cubicBezTo>
                      <a:pt x="2510981" y="53245"/>
                      <a:pt x="2512314" y="57245"/>
                      <a:pt x="2510790" y="60674"/>
                    </a:cubicBezTo>
                    <a:cubicBezTo>
                      <a:pt x="2509361" y="62770"/>
                      <a:pt x="2507171" y="64198"/>
                      <a:pt x="2504694" y="64198"/>
                    </a:cubicBezTo>
                    <a:close/>
                    <a:moveTo>
                      <a:pt x="2113026" y="47530"/>
                    </a:moveTo>
                    <a:cubicBezTo>
                      <a:pt x="2110073" y="47530"/>
                      <a:pt x="2107692" y="45720"/>
                      <a:pt x="2106740" y="43243"/>
                    </a:cubicBezTo>
                    <a:cubicBezTo>
                      <a:pt x="2106263" y="42386"/>
                      <a:pt x="2106263" y="41720"/>
                      <a:pt x="2106263" y="40767"/>
                    </a:cubicBezTo>
                    <a:cubicBezTo>
                      <a:pt x="2106073" y="38100"/>
                      <a:pt x="2107883" y="35433"/>
                      <a:pt x="2110549" y="34480"/>
                    </a:cubicBezTo>
                    <a:cubicBezTo>
                      <a:pt x="2124647" y="29051"/>
                      <a:pt x="2139029" y="24193"/>
                      <a:pt x="2153603" y="20098"/>
                    </a:cubicBezTo>
                    <a:cubicBezTo>
                      <a:pt x="2157222" y="19240"/>
                      <a:pt x="2161032" y="21241"/>
                      <a:pt x="2161889" y="24574"/>
                    </a:cubicBezTo>
                    <a:cubicBezTo>
                      <a:pt x="2162366" y="26384"/>
                      <a:pt x="2162080" y="28194"/>
                      <a:pt x="2161223" y="29718"/>
                    </a:cubicBezTo>
                    <a:cubicBezTo>
                      <a:pt x="2160556" y="31242"/>
                      <a:pt x="2159032" y="32385"/>
                      <a:pt x="2157413" y="32861"/>
                    </a:cubicBezTo>
                    <a:cubicBezTo>
                      <a:pt x="2142839" y="37147"/>
                      <a:pt x="2128647" y="41815"/>
                      <a:pt x="2115217" y="46958"/>
                    </a:cubicBezTo>
                    <a:cubicBezTo>
                      <a:pt x="2114550" y="47339"/>
                      <a:pt x="2113693" y="47530"/>
                      <a:pt x="2113026" y="47530"/>
                    </a:cubicBezTo>
                    <a:close/>
                    <a:moveTo>
                      <a:pt x="2421160" y="31432"/>
                    </a:moveTo>
                    <a:cubicBezTo>
                      <a:pt x="2420683" y="31432"/>
                      <a:pt x="2420017" y="31242"/>
                      <a:pt x="2419350" y="30956"/>
                    </a:cubicBezTo>
                    <a:cubicBezTo>
                      <a:pt x="2405444" y="27146"/>
                      <a:pt x="2390870" y="23813"/>
                      <a:pt x="2376297" y="21050"/>
                    </a:cubicBezTo>
                    <a:cubicBezTo>
                      <a:pt x="2373154" y="20383"/>
                      <a:pt x="2370868" y="17716"/>
                      <a:pt x="2370868" y="14573"/>
                    </a:cubicBezTo>
                    <a:cubicBezTo>
                      <a:pt x="2370868" y="14097"/>
                      <a:pt x="2370868" y="13716"/>
                      <a:pt x="2370868" y="13240"/>
                    </a:cubicBezTo>
                    <a:cubicBezTo>
                      <a:pt x="2371534" y="9620"/>
                      <a:pt x="2374964" y="7144"/>
                      <a:pt x="2378774" y="7810"/>
                    </a:cubicBezTo>
                    <a:cubicBezTo>
                      <a:pt x="2393537" y="10478"/>
                      <a:pt x="2408587" y="13906"/>
                      <a:pt x="2423160" y="18097"/>
                    </a:cubicBezTo>
                    <a:cubicBezTo>
                      <a:pt x="2426494" y="18955"/>
                      <a:pt x="2428780" y="22765"/>
                      <a:pt x="2427637" y="26384"/>
                    </a:cubicBezTo>
                    <a:cubicBezTo>
                      <a:pt x="2426780" y="29337"/>
                      <a:pt x="2424303" y="31432"/>
                      <a:pt x="2421160" y="31432"/>
                    </a:cubicBezTo>
                    <a:close/>
                    <a:moveTo>
                      <a:pt x="2199227" y="22860"/>
                    </a:moveTo>
                    <a:cubicBezTo>
                      <a:pt x="2195894" y="22860"/>
                      <a:pt x="2193131" y="20574"/>
                      <a:pt x="2192465" y="17240"/>
                    </a:cubicBezTo>
                    <a:cubicBezTo>
                      <a:pt x="2192465" y="16764"/>
                      <a:pt x="2192465" y="16383"/>
                      <a:pt x="2192465" y="15907"/>
                    </a:cubicBezTo>
                    <a:cubicBezTo>
                      <a:pt x="2192465" y="12763"/>
                      <a:pt x="2194750" y="10096"/>
                      <a:pt x="2197894" y="9430"/>
                    </a:cubicBezTo>
                    <a:cubicBezTo>
                      <a:pt x="2212943" y="6477"/>
                      <a:pt x="2227993" y="4286"/>
                      <a:pt x="2242757" y="2667"/>
                    </a:cubicBezTo>
                    <a:cubicBezTo>
                      <a:pt x="2246852" y="2191"/>
                      <a:pt x="2249710" y="5143"/>
                      <a:pt x="2250186" y="8763"/>
                    </a:cubicBezTo>
                    <a:cubicBezTo>
                      <a:pt x="2250662" y="12382"/>
                      <a:pt x="2247995" y="15716"/>
                      <a:pt x="2244185" y="16192"/>
                    </a:cubicBezTo>
                    <a:cubicBezTo>
                      <a:pt x="2229803" y="17812"/>
                      <a:pt x="2215229" y="19812"/>
                      <a:pt x="2200370" y="22670"/>
                    </a:cubicBezTo>
                    <a:cubicBezTo>
                      <a:pt x="2200084" y="22860"/>
                      <a:pt x="2199608" y="22860"/>
                      <a:pt x="2199227" y="22860"/>
                    </a:cubicBezTo>
                    <a:close/>
                    <a:moveTo>
                      <a:pt x="2333149" y="15240"/>
                    </a:moveTo>
                    <a:cubicBezTo>
                      <a:pt x="2332958" y="15240"/>
                      <a:pt x="2332673" y="15240"/>
                      <a:pt x="2332482" y="15240"/>
                    </a:cubicBezTo>
                    <a:cubicBezTo>
                      <a:pt x="2317909" y="13906"/>
                      <a:pt x="2303336" y="13240"/>
                      <a:pt x="2288286" y="13716"/>
                    </a:cubicBezTo>
                    <a:cubicBezTo>
                      <a:pt x="2284666" y="13716"/>
                      <a:pt x="2281523" y="10573"/>
                      <a:pt x="2281523" y="6953"/>
                    </a:cubicBezTo>
                    <a:cubicBezTo>
                      <a:pt x="2281523" y="3143"/>
                      <a:pt x="2284476" y="190"/>
                      <a:pt x="2288286" y="0"/>
                    </a:cubicBezTo>
                    <a:lnTo>
                      <a:pt x="2293715" y="0"/>
                    </a:lnTo>
                    <a:cubicBezTo>
                      <a:pt x="2306765" y="0"/>
                      <a:pt x="2320195" y="667"/>
                      <a:pt x="2333625" y="1810"/>
                    </a:cubicBezTo>
                    <a:cubicBezTo>
                      <a:pt x="2337435" y="2000"/>
                      <a:pt x="2340102" y="5429"/>
                      <a:pt x="2339721" y="8954"/>
                    </a:cubicBezTo>
                    <a:cubicBezTo>
                      <a:pt x="2339435" y="12573"/>
                      <a:pt x="2336578" y="15240"/>
                      <a:pt x="2333149" y="15240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84" name="任意多边形: 形状 83" descr="886cbebd-c36c-4057-81bc-37a4bebc8770">
                <a:extLst>
                  <a:ext uri="{FF2B5EF4-FFF2-40B4-BE49-F238E27FC236}">
                    <a16:creationId id="{12D245C9-0A5F-FFFB-F6B2-66E3A88FBD0A}"/>
                  </a:ext>
                </a:extLst>
              </p:cNvPr>
              <p:cNvSpPr/>
              <p:nvPr/>
            </p:nvSpPr>
            <p:spPr>
              <a:xfrm>
                <a:off x="1474207" y="2718529"/>
                <a:ext cx="2613561" cy="3273694"/>
              </a:xfrm>
              <a:custGeom>
                <a:avLst/>
                <a:gdLst>
                  <a:gd name="connsiteX0" fmla="*/ 114586 w 3792569"/>
                  <a:gd name="connsiteY0" fmla="*/ 4750499 h 4750498"/>
                  <a:gd name="connsiteX1" fmla="*/ 81153 w 3792569"/>
                  <a:gd name="connsiteY1" fmla="*/ 4743736 h 4750498"/>
                  <a:gd name="connsiteX2" fmla="*/ 76867 w 3792569"/>
                  <a:gd name="connsiteY2" fmla="*/ 4737450 h 4750498"/>
                  <a:gd name="connsiteX3" fmla="*/ 77534 w 3792569"/>
                  <a:gd name="connsiteY3" fmla="*/ 4734973 h 4750498"/>
                  <a:gd name="connsiteX4" fmla="*/ 86297 w 3792569"/>
                  <a:gd name="connsiteY4" fmla="*/ 4731353 h 4750498"/>
                  <a:gd name="connsiteX5" fmla="*/ 126683 w 3792569"/>
                  <a:gd name="connsiteY5" fmla="*/ 4736021 h 4750498"/>
                  <a:gd name="connsiteX6" fmla="*/ 134112 w 3792569"/>
                  <a:gd name="connsiteY6" fmla="*/ 4741831 h 4750498"/>
                  <a:gd name="connsiteX7" fmla="*/ 132969 w 3792569"/>
                  <a:gd name="connsiteY7" fmla="*/ 4746784 h 4750498"/>
                  <a:gd name="connsiteX8" fmla="*/ 128492 w 3792569"/>
                  <a:gd name="connsiteY8" fmla="*/ 4749451 h 4750498"/>
                  <a:gd name="connsiteX9" fmla="*/ 114586 w 3792569"/>
                  <a:gd name="connsiteY9" fmla="*/ 4750499 h 4750498"/>
                  <a:gd name="connsiteX10" fmla="*/ 170021 w 3792569"/>
                  <a:gd name="connsiteY10" fmla="*/ 4736402 h 4750498"/>
                  <a:gd name="connsiteX11" fmla="*/ 163925 w 3792569"/>
                  <a:gd name="connsiteY11" fmla="*/ 4732592 h 4750498"/>
                  <a:gd name="connsiteX12" fmla="*/ 163259 w 3792569"/>
                  <a:gd name="connsiteY12" fmla="*/ 4729639 h 4750498"/>
                  <a:gd name="connsiteX13" fmla="*/ 167069 w 3792569"/>
                  <a:gd name="connsiteY13" fmla="*/ 4723543 h 4750498"/>
                  <a:gd name="connsiteX14" fmla="*/ 204788 w 3792569"/>
                  <a:gd name="connsiteY14" fmla="*/ 4701540 h 4750498"/>
                  <a:gd name="connsiteX15" fmla="*/ 214217 w 3792569"/>
                  <a:gd name="connsiteY15" fmla="*/ 4703350 h 4750498"/>
                  <a:gd name="connsiteX16" fmla="*/ 212408 w 3792569"/>
                  <a:gd name="connsiteY16" fmla="*/ 4712780 h 4750498"/>
                  <a:gd name="connsiteX17" fmla="*/ 172879 w 3792569"/>
                  <a:gd name="connsiteY17" fmla="*/ 4735640 h 4750498"/>
                  <a:gd name="connsiteX18" fmla="*/ 170021 w 3792569"/>
                  <a:gd name="connsiteY18" fmla="*/ 4736402 h 4750498"/>
                  <a:gd name="connsiteX19" fmla="*/ 49340 w 3792569"/>
                  <a:gd name="connsiteY19" fmla="*/ 4716399 h 4750498"/>
                  <a:gd name="connsiteX20" fmla="*/ 44006 w 3792569"/>
                  <a:gd name="connsiteY20" fmla="*/ 4713732 h 4750498"/>
                  <a:gd name="connsiteX21" fmla="*/ 22003 w 3792569"/>
                  <a:gd name="connsiteY21" fmla="*/ 4672680 h 4750498"/>
                  <a:gd name="connsiteX22" fmla="*/ 21527 w 3792569"/>
                  <a:gd name="connsiteY22" fmla="*/ 4670203 h 4750498"/>
                  <a:gd name="connsiteX23" fmla="*/ 26003 w 3792569"/>
                  <a:gd name="connsiteY23" fmla="*/ 4663916 h 4750498"/>
                  <a:gd name="connsiteX24" fmla="*/ 34576 w 3792569"/>
                  <a:gd name="connsiteY24" fmla="*/ 4667727 h 4750498"/>
                  <a:gd name="connsiteX25" fmla="*/ 54769 w 3792569"/>
                  <a:gd name="connsiteY25" fmla="*/ 4705636 h 4750498"/>
                  <a:gd name="connsiteX26" fmla="*/ 53435 w 3792569"/>
                  <a:gd name="connsiteY26" fmla="*/ 4715066 h 4750498"/>
                  <a:gd name="connsiteX27" fmla="*/ 49340 w 3792569"/>
                  <a:gd name="connsiteY27" fmla="*/ 4716399 h 4750498"/>
                  <a:gd name="connsiteX28" fmla="*/ 244412 w 3792569"/>
                  <a:gd name="connsiteY28" fmla="*/ 4686777 h 4750498"/>
                  <a:gd name="connsiteX29" fmla="*/ 239268 w 3792569"/>
                  <a:gd name="connsiteY29" fmla="*/ 4684300 h 4750498"/>
                  <a:gd name="connsiteX30" fmla="*/ 237744 w 3792569"/>
                  <a:gd name="connsiteY30" fmla="*/ 4680014 h 4750498"/>
                  <a:gd name="connsiteX31" fmla="*/ 239935 w 3792569"/>
                  <a:gd name="connsiteY31" fmla="*/ 4674870 h 4750498"/>
                  <a:gd name="connsiteX32" fmla="*/ 272891 w 3792569"/>
                  <a:gd name="connsiteY32" fmla="*/ 4645057 h 4750498"/>
                  <a:gd name="connsiteX33" fmla="*/ 282321 w 3792569"/>
                  <a:gd name="connsiteY33" fmla="*/ 4645248 h 4750498"/>
                  <a:gd name="connsiteX34" fmla="*/ 282321 w 3792569"/>
                  <a:gd name="connsiteY34" fmla="*/ 4654868 h 4750498"/>
                  <a:gd name="connsiteX35" fmla="*/ 248888 w 3792569"/>
                  <a:gd name="connsiteY35" fmla="*/ 4684967 h 4750498"/>
                  <a:gd name="connsiteX36" fmla="*/ 248602 w 3792569"/>
                  <a:gd name="connsiteY36" fmla="*/ 4685157 h 4750498"/>
                  <a:gd name="connsiteX37" fmla="*/ 244412 w 3792569"/>
                  <a:gd name="connsiteY37" fmla="*/ 4686777 h 4750498"/>
                  <a:gd name="connsiteX38" fmla="*/ 16097 w 3792569"/>
                  <a:gd name="connsiteY38" fmla="*/ 4633818 h 4750498"/>
                  <a:gd name="connsiteX39" fmla="*/ 9620 w 3792569"/>
                  <a:gd name="connsiteY39" fmla="*/ 4628388 h 4750498"/>
                  <a:gd name="connsiteX40" fmla="*/ 2858 w 3792569"/>
                  <a:gd name="connsiteY40" fmla="*/ 4583240 h 4750498"/>
                  <a:gd name="connsiteX41" fmla="*/ 2858 w 3792569"/>
                  <a:gd name="connsiteY41" fmla="*/ 4583049 h 4750498"/>
                  <a:gd name="connsiteX42" fmla="*/ 2858 w 3792569"/>
                  <a:gd name="connsiteY42" fmla="*/ 4582573 h 4750498"/>
                  <a:gd name="connsiteX43" fmla="*/ 8954 w 3792569"/>
                  <a:gd name="connsiteY43" fmla="*/ 4575810 h 4750498"/>
                  <a:gd name="connsiteX44" fmla="*/ 16097 w 3792569"/>
                  <a:gd name="connsiteY44" fmla="*/ 4581621 h 4750498"/>
                  <a:gd name="connsiteX45" fmla="*/ 16288 w 3792569"/>
                  <a:gd name="connsiteY45" fmla="*/ 4581811 h 4750498"/>
                  <a:gd name="connsiteX46" fmla="*/ 16288 w 3792569"/>
                  <a:gd name="connsiteY46" fmla="*/ 4582478 h 4750498"/>
                  <a:gd name="connsiteX47" fmla="*/ 22765 w 3792569"/>
                  <a:gd name="connsiteY47" fmla="*/ 4625531 h 4750498"/>
                  <a:gd name="connsiteX48" fmla="*/ 21622 w 3792569"/>
                  <a:gd name="connsiteY48" fmla="*/ 4630674 h 4750498"/>
                  <a:gd name="connsiteX49" fmla="*/ 17335 w 3792569"/>
                  <a:gd name="connsiteY49" fmla="*/ 4633341 h 4750498"/>
                  <a:gd name="connsiteX50" fmla="*/ 16097 w 3792569"/>
                  <a:gd name="connsiteY50" fmla="*/ 4633818 h 4750498"/>
                  <a:gd name="connsiteX51" fmla="*/ 308991 w 3792569"/>
                  <a:gd name="connsiteY51" fmla="*/ 4624769 h 4750498"/>
                  <a:gd name="connsiteX52" fmla="*/ 304324 w 3792569"/>
                  <a:gd name="connsiteY52" fmla="*/ 4622959 h 4750498"/>
                  <a:gd name="connsiteX53" fmla="*/ 302323 w 3792569"/>
                  <a:gd name="connsiteY53" fmla="*/ 4617816 h 4750498"/>
                  <a:gd name="connsiteX54" fmla="*/ 304133 w 3792569"/>
                  <a:gd name="connsiteY54" fmla="*/ 4613339 h 4750498"/>
                  <a:gd name="connsiteX55" fmla="*/ 333947 w 3792569"/>
                  <a:gd name="connsiteY55" fmla="*/ 4580382 h 4750498"/>
                  <a:gd name="connsiteX56" fmla="*/ 343567 w 3792569"/>
                  <a:gd name="connsiteY56" fmla="*/ 4579716 h 4750498"/>
                  <a:gd name="connsiteX57" fmla="*/ 345758 w 3792569"/>
                  <a:gd name="connsiteY57" fmla="*/ 4584383 h 4750498"/>
                  <a:gd name="connsiteX58" fmla="*/ 344234 w 3792569"/>
                  <a:gd name="connsiteY58" fmla="*/ 4589050 h 4750498"/>
                  <a:gd name="connsiteX59" fmla="*/ 313944 w 3792569"/>
                  <a:gd name="connsiteY59" fmla="*/ 4622483 h 4750498"/>
                  <a:gd name="connsiteX60" fmla="*/ 308991 w 3792569"/>
                  <a:gd name="connsiteY60" fmla="*/ 4624769 h 4750498"/>
                  <a:gd name="connsiteX61" fmla="*/ 368046 w 3792569"/>
                  <a:gd name="connsiteY61" fmla="*/ 4557237 h 4750498"/>
                  <a:gd name="connsiteX62" fmla="*/ 363760 w 3792569"/>
                  <a:gd name="connsiteY62" fmla="*/ 4555903 h 4750498"/>
                  <a:gd name="connsiteX63" fmla="*/ 361283 w 3792569"/>
                  <a:gd name="connsiteY63" fmla="*/ 4550569 h 4750498"/>
                  <a:gd name="connsiteX64" fmla="*/ 362903 w 3792569"/>
                  <a:gd name="connsiteY64" fmla="*/ 4546283 h 4750498"/>
                  <a:gd name="connsiteX65" fmla="*/ 390716 w 3792569"/>
                  <a:gd name="connsiteY65" fmla="*/ 4511516 h 4750498"/>
                  <a:gd name="connsiteX66" fmla="*/ 400145 w 3792569"/>
                  <a:gd name="connsiteY66" fmla="*/ 4510373 h 4750498"/>
                  <a:gd name="connsiteX67" fmla="*/ 402812 w 3792569"/>
                  <a:gd name="connsiteY67" fmla="*/ 4514660 h 4750498"/>
                  <a:gd name="connsiteX68" fmla="*/ 401479 w 3792569"/>
                  <a:gd name="connsiteY68" fmla="*/ 4519803 h 4750498"/>
                  <a:gd name="connsiteX69" fmla="*/ 373190 w 3792569"/>
                  <a:gd name="connsiteY69" fmla="*/ 4554856 h 4750498"/>
                  <a:gd name="connsiteX70" fmla="*/ 368046 w 3792569"/>
                  <a:gd name="connsiteY70" fmla="*/ 4557237 h 4750498"/>
                  <a:gd name="connsiteX71" fmla="*/ 6858 w 3792569"/>
                  <a:gd name="connsiteY71" fmla="*/ 4544664 h 4750498"/>
                  <a:gd name="connsiteX72" fmla="*/ 6668 w 3792569"/>
                  <a:gd name="connsiteY72" fmla="*/ 4544664 h 4750498"/>
                  <a:gd name="connsiteX73" fmla="*/ 191 w 3792569"/>
                  <a:gd name="connsiteY73" fmla="*/ 4537901 h 4750498"/>
                  <a:gd name="connsiteX74" fmla="*/ 0 w 3792569"/>
                  <a:gd name="connsiteY74" fmla="*/ 4520374 h 4750498"/>
                  <a:gd name="connsiteX75" fmla="*/ 476 w 3792569"/>
                  <a:gd name="connsiteY75" fmla="*/ 4492562 h 4750498"/>
                  <a:gd name="connsiteX76" fmla="*/ 7239 w 3792569"/>
                  <a:gd name="connsiteY76" fmla="*/ 4486085 h 4750498"/>
                  <a:gd name="connsiteX77" fmla="*/ 7430 w 3792569"/>
                  <a:gd name="connsiteY77" fmla="*/ 4486085 h 4750498"/>
                  <a:gd name="connsiteX78" fmla="*/ 13907 w 3792569"/>
                  <a:gd name="connsiteY78" fmla="*/ 4492848 h 4750498"/>
                  <a:gd name="connsiteX79" fmla="*/ 13907 w 3792569"/>
                  <a:gd name="connsiteY79" fmla="*/ 4493038 h 4750498"/>
                  <a:gd name="connsiteX80" fmla="*/ 13430 w 3792569"/>
                  <a:gd name="connsiteY80" fmla="*/ 4520470 h 4750498"/>
                  <a:gd name="connsiteX81" fmla="*/ 13430 w 3792569"/>
                  <a:gd name="connsiteY81" fmla="*/ 4537710 h 4750498"/>
                  <a:gd name="connsiteX82" fmla="*/ 11621 w 3792569"/>
                  <a:gd name="connsiteY82" fmla="*/ 4542377 h 4750498"/>
                  <a:gd name="connsiteX83" fmla="*/ 6858 w 3792569"/>
                  <a:gd name="connsiteY83" fmla="*/ 4544664 h 4750498"/>
                  <a:gd name="connsiteX84" fmla="*/ 6858 w 3792569"/>
                  <a:gd name="connsiteY84" fmla="*/ 4544664 h 4750498"/>
                  <a:gd name="connsiteX85" fmla="*/ 423291 w 3792569"/>
                  <a:gd name="connsiteY85" fmla="*/ 4486752 h 4750498"/>
                  <a:gd name="connsiteX86" fmla="*/ 419291 w 3792569"/>
                  <a:gd name="connsiteY86" fmla="*/ 4485132 h 4750498"/>
                  <a:gd name="connsiteX87" fmla="*/ 416623 w 3792569"/>
                  <a:gd name="connsiteY87" fmla="*/ 4479798 h 4750498"/>
                  <a:gd name="connsiteX88" fmla="*/ 417957 w 3792569"/>
                  <a:gd name="connsiteY88" fmla="*/ 4475988 h 4750498"/>
                  <a:gd name="connsiteX89" fmla="*/ 444437 w 3792569"/>
                  <a:gd name="connsiteY89" fmla="*/ 4439889 h 4750498"/>
                  <a:gd name="connsiteX90" fmla="*/ 453866 w 3792569"/>
                  <a:gd name="connsiteY90" fmla="*/ 4438364 h 4750498"/>
                  <a:gd name="connsiteX91" fmla="*/ 455390 w 3792569"/>
                  <a:gd name="connsiteY91" fmla="*/ 4447794 h 4750498"/>
                  <a:gd name="connsiteX92" fmla="*/ 428720 w 3792569"/>
                  <a:gd name="connsiteY92" fmla="*/ 4484180 h 4750498"/>
                  <a:gd name="connsiteX93" fmla="*/ 423291 w 3792569"/>
                  <a:gd name="connsiteY93" fmla="*/ 4486752 h 4750498"/>
                  <a:gd name="connsiteX94" fmla="*/ 9811 w 3792569"/>
                  <a:gd name="connsiteY94" fmla="*/ 4454938 h 4750498"/>
                  <a:gd name="connsiteX95" fmla="*/ 9335 w 3792569"/>
                  <a:gd name="connsiteY95" fmla="*/ 4454938 h 4750498"/>
                  <a:gd name="connsiteX96" fmla="*/ 3048 w 3792569"/>
                  <a:gd name="connsiteY96" fmla="*/ 4447509 h 4750498"/>
                  <a:gd name="connsiteX97" fmla="*/ 8001 w 3792569"/>
                  <a:gd name="connsiteY97" fmla="*/ 4402646 h 4750498"/>
                  <a:gd name="connsiteX98" fmla="*/ 15621 w 3792569"/>
                  <a:gd name="connsiteY98" fmla="*/ 4396836 h 4750498"/>
                  <a:gd name="connsiteX99" fmla="*/ 21431 w 3792569"/>
                  <a:gd name="connsiteY99" fmla="*/ 4403789 h 4750498"/>
                  <a:gd name="connsiteX100" fmla="*/ 21431 w 3792569"/>
                  <a:gd name="connsiteY100" fmla="*/ 4404455 h 4750498"/>
                  <a:gd name="connsiteX101" fmla="*/ 16478 w 3792569"/>
                  <a:gd name="connsiteY101" fmla="*/ 4448652 h 4750498"/>
                  <a:gd name="connsiteX102" fmla="*/ 9811 w 3792569"/>
                  <a:gd name="connsiteY102" fmla="*/ 4454938 h 4750498"/>
                  <a:gd name="connsiteX103" fmla="*/ 475774 w 3792569"/>
                  <a:gd name="connsiteY103" fmla="*/ 4414076 h 4750498"/>
                  <a:gd name="connsiteX104" fmla="*/ 471964 w 3792569"/>
                  <a:gd name="connsiteY104" fmla="*/ 4412742 h 4750498"/>
                  <a:gd name="connsiteX105" fmla="*/ 469011 w 3792569"/>
                  <a:gd name="connsiteY105" fmla="*/ 4407123 h 4750498"/>
                  <a:gd name="connsiteX106" fmla="*/ 470154 w 3792569"/>
                  <a:gd name="connsiteY106" fmla="*/ 4403503 h 4750498"/>
                  <a:gd name="connsiteX107" fmla="*/ 470440 w 3792569"/>
                  <a:gd name="connsiteY107" fmla="*/ 4403312 h 4750498"/>
                  <a:gd name="connsiteX108" fmla="*/ 470916 w 3792569"/>
                  <a:gd name="connsiteY108" fmla="*/ 4402836 h 4750498"/>
                  <a:gd name="connsiteX109" fmla="*/ 495872 w 3792569"/>
                  <a:gd name="connsiteY109" fmla="*/ 4366451 h 4750498"/>
                  <a:gd name="connsiteX110" fmla="*/ 505301 w 3792569"/>
                  <a:gd name="connsiteY110" fmla="*/ 4364641 h 4750498"/>
                  <a:gd name="connsiteX111" fmla="*/ 507968 w 3792569"/>
                  <a:gd name="connsiteY111" fmla="*/ 4368927 h 4750498"/>
                  <a:gd name="connsiteX112" fmla="*/ 507111 w 3792569"/>
                  <a:gd name="connsiteY112" fmla="*/ 4374071 h 4750498"/>
                  <a:gd name="connsiteX113" fmla="*/ 481775 w 3792569"/>
                  <a:gd name="connsiteY113" fmla="*/ 4410647 h 4750498"/>
                  <a:gd name="connsiteX114" fmla="*/ 481489 w 3792569"/>
                  <a:gd name="connsiteY114" fmla="*/ 4411123 h 4750498"/>
                  <a:gd name="connsiteX115" fmla="*/ 475774 w 3792569"/>
                  <a:gd name="connsiteY115" fmla="*/ 4414076 h 4750498"/>
                  <a:gd name="connsiteX116" fmla="*/ 21717 w 3792569"/>
                  <a:gd name="connsiteY116" fmla="*/ 4365784 h 4750498"/>
                  <a:gd name="connsiteX117" fmla="*/ 20574 w 3792569"/>
                  <a:gd name="connsiteY117" fmla="*/ 4365784 h 4750498"/>
                  <a:gd name="connsiteX118" fmla="*/ 15145 w 3792569"/>
                  <a:gd name="connsiteY118" fmla="*/ 4357878 h 4750498"/>
                  <a:gd name="connsiteX119" fmla="*/ 24384 w 3792569"/>
                  <a:gd name="connsiteY119" fmla="*/ 4313396 h 4750498"/>
                  <a:gd name="connsiteX120" fmla="*/ 32480 w 3792569"/>
                  <a:gd name="connsiteY120" fmla="*/ 4308444 h 4750498"/>
                  <a:gd name="connsiteX121" fmla="*/ 37624 w 3792569"/>
                  <a:gd name="connsiteY121" fmla="*/ 4315206 h 4750498"/>
                  <a:gd name="connsiteX122" fmla="*/ 37433 w 3792569"/>
                  <a:gd name="connsiteY122" fmla="*/ 4316540 h 4750498"/>
                  <a:gd name="connsiteX123" fmla="*/ 28480 w 3792569"/>
                  <a:gd name="connsiteY123" fmla="*/ 4360260 h 4750498"/>
                  <a:gd name="connsiteX124" fmla="*/ 21717 w 3792569"/>
                  <a:gd name="connsiteY124" fmla="*/ 4365784 h 4750498"/>
                  <a:gd name="connsiteX125" fmla="*/ 526256 w 3792569"/>
                  <a:gd name="connsiteY125" fmla="*/ 4339781 h 4750498"/>
                  <a:gd name="connsiteX126" fmla="*/ 522446 w 3792569"/>
                  <a:gd name="connsiteY126" fmla="*/ 4338638 h 4750498"/>
                  <a:gd name="connsiteX127" fmla="*/ 519494 w 3792569"/>
                  <a:gd name="connsiteY127" fmla="*/ 4333018 h 4750498"/>
                  <a:gd name="connsiteX128" fmla="*/ 520637 w 3792569"/>
                  <a:gd name="connsiteY128" fmla="*/ 4329208 h 4750498"/>
                  <a:gd name="connsiteX129" fmla="*/ 541782 w 3792569"/>
                  <a:gd name="connsiteY129" fmla="*/ 4297109 h 4750498"/>
                  <a:gd name="connsiteX130" fmla="*/ 545116 w 3792569"/>
                  <a:gd name="connsiteY130" fmla="*/ 4291679 h 4750498"/>
                  <a:gd name="connsiteX131" fmla="*/ 554546 w 3792569"/>
                  <a:gd name="connsiteY131" fmla="*/ 4289679 h 4750498"/>
                  <a:gd name="connsiteX132" fmla="*/ 556546 w 3792569"/>
                  <a:gd name="connsiteY132" fmla="*/ 4299109 h 4750498"/>
                  <a:gd name="connsiteX133" fmla="*/ 531876 w 3792569"/>
                  <a:gd name="connsiteY133" fmla="*/ 4336637 h 4750498"/>
                  <a:gd name="connsiteX134" fmla="*/ 526256 w 3792569"/>
                  <a:gd name="connsiteY134" fmla="*/ 4339781 h 4750498"/>
                  <a:gd name="connsiteX135" fmla="*/ 42101 w 3792569"/>
                  <a:gd name="connsiteY135" fmla="*/ 4278440 h 4750498"/>
                  <a:gd name="connsiteX136" fmla="*/ 40291 w 3792569"/>
                  <a:gd name="connsiteY136" fmla="*/ 4277963 h 4750498"/>
                  <a:gd name="connsiteX137" fmla="*/ 36195 w 3792569"/>
                  <a:gd name="connsiteY137" fmla="*/ 4274820 h 4750498"/>
                  <a:gd name="connsiteX138" fmla="*/ 35528 w 3792569"/>
                  <a:gd name="connsiteY138" fmla="*/ 4269677 h 4750498"/>
                  <a:gd name="connsiteX139" fmla="*/ 49625 w 3792569"/>
                  <a:gd name="connsiteY139" fmla="*/ 4226624 h 4750498"/>
                  <a:gd name="connsiteX140" fmla="*/ 49816 w 3792569"/>
                  <a:gd name="connsiteY140" fmla="*/ 4226433 h 4750498"/>
                  <a:gd name="connsiteX141" fmla="*/ 58388 w 3792569"/>
                  <a:gd name="connsiteY141" fmla="*/ 4222623 h 4750498"/>
                  <a:gd name="connsiteX142" fmla="*/ 62675 w 3792569"/>
                  <a:gd name="connsiteY142" fmla="*/ 4228910 h 4750498"/>
                  <a:gd name="connsiteX143" fmla="*/ 62198 w 3792569"/>
                  <a:gd name="connsiteY143" fmla="*/ 4231386 h 4750498"/>
                  <a:gd name="connsiteX144" fmla="*/ 48482 w 3792569"/>
                  <a:gd name="connsiteY144" fmla="*/ 4273582 h 4750498"/>
                  <a:gd name="connsiteX145" fmla="*/ 42101 w 3792569"/>
                  <a:gd name="connsiteY145" fmla="*/ 4278440 h 4750498"/>
                  <a:gd name="connsiteX146" fmla="*/ 574929 w 3792569"/>
                  <a:gd name="connsiteY146" fmla="*/ 4264343 h 4750498"/>
                  <a:gd name="connsiteX147" fmla="*/ 571405 w 3792569"/>
                  <a:gd name="connsiteY147" fmla="*/ 4263200 h 4750498"/>
                  <a:gd name="connsiteX148" fmla="*/ 568262 w 3792569"/>
                  <a:gd name="connsiteY148" fmla="*/ 4257580 h 4750498"/>
                  <a:gd name="connsiteX149" fmla="*/ 569405 w 3792569"/>
                  <a:gd name="connsiteY149" fmla="*/ 4253961 h 4750498"/>
                  <a:gd name="connsiteX150" fmla="*/ 593217 w 3792569"/>
                  <a:gd name="connsiteY150" fmla="*/ 4216051 h 4750498"/>
                  <a:gd name="connsiteX151" fmla="*/ 602456 w 3792569"/>
                  <a:gd name="connsiteY151" fmla="*/ 4213765 h 4750498"/>
                  <a:gd name="connsiteX152" fmla="*/ 604647 w 3792569"/>
                  <a:gd name="connsiteY152" fmla="*/ 4223004 h 4750498"/>
                  <a:gd name="connsiteX153" fmla="*/ 580644 w 3792569"/>
                  <a:gd name="connsiteY153" fmla="*/ 4261200 h 4750498"/>
                  <a:gd name="connsiteX154" fmla="*/ 574929 w 3792569"/>
                  <a:gd name="connsiteY154" fmla="*/ 4264343 h 4750498"/>
                  <a:gd name="connsiteX155" fmla="*/ 73343 w 3792569"/>
                  <a:gd name="connsiteY155" fmla="*/ 4194334 h 4750498"/>
                  <a:gd name="connsiteX156" fmla="*/ 70390 w 3792569"/>
                  <a:gd name="connsiteY156" fmla="*/ 4193667 h 4750498"/>
                  <a:gd name="connsiteX157" fmla="*/ 67056 w 3792569"/>
                  <a:gd name="connsiteY157" fmla="*/ 4189857 h 4750498"/>
                  <a:gd name="connsiteX158" fmla="*/ 67342 w 3792569"/>
                  <a:gd name="connsiteY158" fmla="*/ 4184714 h 4750498"/>
                  <a:gd name="connsiteX159" fmla="*/ 90488 w 3792569"/>
                  <a:gd name="connsiteY159" fmla="*/ 4144709 h 4750498"/>
                  <a:gd name="connsiteX160" fmla="*/ 90678 w 3792569"/>
                  <a:gd name="connsiteY160" fmla="*/ 4144709 h 4750498"/>
                  <a:gd name="connsiteX161" fmla="*/ 99917 w 3792569"/>
                  <a:gd name="connsiteY161" fmla="*/ 4143375 h 4750498"/>
                  <a:gd name="connsiteX162" fmla="*/ 102584 w 3792569"/>
                  <a:gd name="connsiteY162" fmla="*/ 4148519 h 4750498"/>
                  <a:gd name="connsiteX163" fmla="*/ 101441 w 3792569"/>
                  <a:gd name="connsiteY163" fmla="*/ 4152519 h 4750498"/>
                  <a:gd name="connsiteX164" fmla="*/ 101441 w 3792569"/>
                  <a:gd name="connsiteY164" fmla="*/ 4152519 h 4750498"/>
                  <a:gd name="connsiteX165" fmla="*/ 101251 w 3792569"/>
                  <a:gd name="connsiteY165" fmla="*/ 4152995 h 4750498"/>
                  <a:gd name="connsiteX166" fmla="*/ 79439 w 3792569"/>
                  <a:gd name="connsiteY166" fmla="*/ 4190524 h 4750498"/>
                  <a:gd name="connsiteX167" fmla="*/ 73343 w 3792569"/>
                  <a:gd name="connsiteY167" fmla="*/ 4194334 h 4750498"/>
                  <a:gd name="connsiteX168" fmla="*/ 622364 w 3792569"/>
                  <a:gd name="connsiteY168" fmla="*/ 4188047 h 4750498"/>
                  <a:gd name="connsiteX169" fmla="*/ 618744 w 3792569"/>
                  <a:gd name="connsiteY169" fmla="*/ 4187190 h 4750498"/>
                  <a:gd name="connsiteX170" fmla="*/ 615601 w 3792569"/>
                  <a:gd name="connsiteY170" fmla="*/ 4181380 h 4750498"/>
                  <a:gd name="connsiteX171" fmla="*/ 616458 w 3792569"/>
                  <a:gd name="connsiteY171" fmla="*/ 4178046 h 4750498"/>
                  <a:gd name="connsiteX172" fmla="*/ 639794 w 3792569"/>
                  <a:gd name="connsiteY172" fmla="*/ 4139660 h 4750498"/>
                  <a:gd name="connsiteX173" fmla="*/ 649034 w 3792569"/>
                  <a:gd name="connsiteY173" fmla="*/ 4137184 h 4750498"/>
                  <a:gd name="connsiteX174" fmla="*/ 651224 w 3792569"/>
                  <a:gd name="connsiteY174" fmla="*/ 4146614 h 4750498"/>
                  <a:gd name="connsiteX175" fmla="*/ 628079 w 3792569"/>
                  <a:gd name="connsiteY175" fmla="*/ 4184809 h 4750498"/>
                  <a:gd name="connsiteX176" fmla="*/ 628079 w 3792569"/>
                  <a:gd name="connsiteY176" fmla="*/ 4184999 h 4750498"/>
                  <a:gd name="connsiteX177" fmla="*/ 622364 w 3792569"/>
                  <a:gd name="connsiteY177" fmla="*/ 4188047 h 4750498"/>
                  <a:gd name="connsiteX178" fmla="*/ 668560 w 3792569"/>
                  <a:gd name="connsiteY178" fmla="*/ 4111085 h 4750498"/>
                  <a:gd name="connsiteX179" fmla="*/ 665226 w 3792569"/>
                  <a:gd name="connsiteY179" fmla="*/ 4110228 h 4750498"/>
                  <a:gd name="connsiteX180" fmla="*/ 661892 w 3792569"/>
                  <a:gd name="connsiteY180" fmla="*/ 4104608 h 4750498"/>
                  <a:gd name="connsiteX181" fmla="*/ 662750 w 3792569"/>
                  <a:gd name="connsiteY181" fmla="*/ 4101275 h 4750498"/>
                  <a:gd name="connsiteX182" fmla="*/ 662750 w 3792569"/>
                  <a:gd name="connsiteY182" fmla="*/ 4101084 h 4750498"/>
                  <a:gd name="connsiteX183" fmla="*/ 662940 w 3792569"/>
                  <a:gd name="connsiteY183" fmla="*/ 4100608 h 4750498"/>
                  <a:gd name="connsiteX184" fmla="*/ 685419 w 3792569"/>
                  <a:gd name="connsiteY184" fmla="*/ 4062412 h 4750498"/>
                  <a:gd name="connsiteX185" fmla="*/ 694658 w 3792569"/>
                  <a:gd name="connsiteY185" fmla="*/ 4059936 h 4750498"/>
                  <a:gd name="connsiteX186" fmla="*/ 697802 w 3792569"/>
                  <a:gd name="connsiteY186" fmla="*/ 4063937 h 4750498"/>
                  <a:gd name="connsiteX187" fmla="*/ 697135 w 3792569"/>
                  <a:gd name="connsiteY187" fmla="*/ 4069080 h 4750498"/>
                  <a:gd name="connsiteX188" fmla="*/ 696659 w 3792569"/>
                  <a:gd name="connsiteY188" fmla="*/ 4069556 h 4750498"/>
                  <a:gd name="connsiteX189" fmla="*/ 674465 w 3792569"/>
                  <a:gd name="connsiteY189" fmla="*/ 4107942 h 4750498"/>
                  <a:gd name="connsiteX190" fmla="*/ 668560 w 3792569"/>
                  <a:gd name="connsiteY190" fmla="*/ 4111085 h 4750498"/>
                  <a:gd name="connsiteX191" fmla="*/ 713708 w 3792569"/>
                  <a:gd name="connsiteY191" fmla="*/ 4033647 h 4750498"/>
                  <a:gd name="connsiteX192" fmla="*/ 710375 w 3792569"/>
                  <a:gd name="connsiteY192" fmla="*/ 4032790 h 4750498"/>
                  <a:gd name="connsiteX193" fmla="*/ 707041 w 3792569"/>
                  <a:gd name="connsiteY193" fmla="*/ 4026694 h 4750498"/>
                  <a:gd name="connsiteX194" fmla="*/ 707898 w 3792569"/>
                  <a:gd name="connsiteY194" fmla="*/ 4023551 h 4750498"/>
                  <a:gd name="connsiteX195" fmla="*/ 730091 w 3792569"/>
                  <a:gd name="connsiteY195" fmla="*/ 3984498 h 4750498"/>
                  <a:gd name="connsiteX196" fmla="*/ 739331 w 3792569"/>
                  <a:gd name="connsiteY196" fmla="*/ 3982022 h 4750498"/>
                  <a:gd name="connsiteX197" fmla="*/ 741807 w 3792569"/>
                  <a:gd name="connsiteY197" fmla="*/ 3991261 h 4750498"/>
                  <a:gd name="connsiteX198" fmla="*/ 719614 w 3792569"/>
                  <a:gd name="connsiteY198" fmla="*/ 4030313 h 4750498"/>
                  <a:gd name="connsiteX199" fmla="*/ 719423 w 3792569"/>
                  <a:gd name="connsiteY199" fmla="*/ 4030504 h 4750498"/>
                  <a:gd name="connsiteX200" fmla="*/ 713708 w 3792569"/>
                  <a:gd name="connsiteY200" fmla="*/ 4033647 h 4750498"/>
                  <a:gd name="connsiteX201" fmla="*/ 757904 w 3792569"/>
                  <a:gd name="connsiteY201" fmla="*/ 3955542 h 4750498"/>
                  <a:gd name="connsiteX202" fmla="*/ 754571 w 3792569"/>
                  <a:gd name="connsiteY202" fmla="*/ 3954685 h 4750498"/>
                  <a:gd name="connsiteX203" fmla="*/ 751237 w 3792569"/>
                  <a:gd name="connsiteY203" fmla="*/ 3948875 h 4750498"/>
                  <a:gd name="connsiteX204" fmla="*/ 752094 w 3792569"/>
                  <a:gd name="connsiteY204" fmla="*/ 3945541 h 4750498"/>
                  <a:gd name="connsiteX205" fmla="*/ 754571 w 3792569"/>
                  <a:gd name="connsiteY205" fmla="*/ 3941064 h 4750498"/>
                  <a:gd name="connsiteX206" fmla="*/ 773906 w 3792569"/>
                  <a:gd name="connsiteY206" fmla="*/ 3906488 h 4750498"/>
                  <a:gd name="connsiteX207" fmla="*/ 783146 w 3792569"/>
                  <a:gd name="connsiteY207" fmla="*/ 3903821 h 4750498"/>
                  <a:gd name="connsiteX208" fmla="*/ 786289 w 3792569"/>
                  <a:gd name="connsiteY208" fmla="*/ 3907822 h 4750498"/>
                  <a:gd name="connsiteX209" fmla="*/ 785813 w 3792569"/>
                  <a:gd name="connsiteY209" fmla="*/ 3912965 h 4750498"/>
                  <a:gd name="connsiteX210" fmla="*/ 764000 w 3792569"/>
                  <a:gd name="connsiteY210" fmla="*/ 3952018 h 4750498"/>
                  <a:gd name="connsiteX211" fmla="*/ 763810 w 3792569"/>
                  <a:gd name="connsiteY211" fmla="*/ 3952208 h 4750498"/>
                  <a:gd name="connsiteX212" fmla="*/ 757904 w 3792569"/>
                  <a:gd name="connsiteY212" fmla="*/ 3955542 h 4750498"/>
                  <a:gd name="connsiteX213" fmla="*/ 801434 w 3792569"/>
                  <a:gd name="connsiteY213" fmla="*/ 3876961 h 4750498"/>
                  <a:gd name="connsiteX214" fmla="*/ 798100 w 3792569"/>
                  <a:gd name="connsiteY214" fmla="*/ 3876294 h 4750498"/>
                  <a:gd name="connsiteX215" fmla="*/ 794766 w 3792569"/>
                  <a:gd name="connsiteY215" fmla="*/ 3870198 h 4750498"/>
                  <a:gd name="connsiteX216" fmla="*/ 795623 w 3792569"/>
                  <a:gd name="connsiteY216" fmla="*/ 3867055 h 4750498"/>
                  <a:gd name="connsiteX217" fmla="*/ 808673 w 3792569"/>
                  <a:gd name="connsiteY217" fmla="*/ 3843052 h 4750498"/>
                  <a:gd name="connsiteX218" fmla="*/ 816959 w 3792569"/>
                  <a:gd name="connsiteY218" fmla="*/ 3827526 h 4750498"/>
                  <a:gd name="connsiteX219" fmla="*/ 826199 w 3792569"/>
                  <a:gd name="connsiteY219" fmla="*/ 3824859 h 4750498"/>
                  <a:gd name="connsiteX220" fmla="*/ 828865 w 3792569"/>
                  <a:gd name="connsiteY220" fmla="*/ 3834098 h 4750498"/>
                  <a:gd name="connsiteX221" fmla="*/ 828008 w 3792569"/>
                  <a:gd name="connsiteY221" fmla="*/ 3835908 h 4750498"/>
                  <a:gd name="connsiteX222" fmla="*/ 807339 w 3792569"/>
                  <a:gd name="connsiteY222" fmla="*/ 3873627 h 4750498"/>
                  <a:gd name="connsiteX223" fmla="*/ 801434 w 3792569"/>
                  <a:gd name="connsiteY223" fmla="*/ 3876961 h 4750498"/>
                  <a:gd name="connsiteX224" fmla="*/ 844106 w 3792569"/>
                  <a:gd name="connsiteY224" fmla="*/ 3798189 h 4750498"/>
                  <a:gd name="connsiteX225" fmla="*/ 840962 w 3792569"/>
                  <a:gd name="connsiteY225" fmla="*/ 3797332 h 4750498"/>
                  <a:gd name="connsiteX226" fmla="*/ 837343 w 3792569"/>
                  <a:gd name="connsiteY226" fmla="*/ 3791522 h 4750498"/>
                  <a:gd name="connsiteX227" fmla="*/ 838200 w 3792569"/>
                  <a:gd name="connsiteY227" fmla="*/ 3788378 h 4750498"/>
                  <a:gd name="connsiteX228" fmla="*/ 859250 w 3792569"/>
                  <a:gd name="connsiteY228" fmla="*/ 3748659 h 4750498"/>
                  <a:gd name="connsiteX229" fmla="*/ 868490 w 3792569"/>
                  <a:gd name="connsiteY229" fmla="*/ 3745992 h 4750498"/>
                  <a:gd name="connsiteX230" fmla="*/ 871157 w 3792569"/>
                  <a:gd name="connsiteY230" fmla="*/ 3754945 h 4750498"/>
                  <a:gd name="connsiteX231" fmla="*/ 850106 w 3792569"/>
                  <a:gd name="connsiteY231" fmla="*/ 3794665 h 4750498"/>
                  <a:gd name="connsiteX232" fmla="*/ 844106 w 3792569"/>
                  <a:gd name="connsiteY232" fmla="*/ 3798189 h 4750498"/>
                  <a:gd name="connsiteX233" fmla="*/ 886301 w 3792569"/>
                  <a:gd name="connsiteY233" fmla="*/ 3718941 h 4750498"/>
                  <a:gd name="connsiteX234" fmla="*/ 883158 w 3792569"/>
                  <a:gd name="connsiteY234" fmla="*/ 3718084 h 4750498"/>
                  <a:gd name="connsiteX235" fmla="*/ 879539 w 3792569"/>
                  <a:gd name="connsiteY235" fmla="*/ 3712274 h 4750498"/>
                  <a:gd name="connsiteX236" fmla="*/ 880396 w 3792569"/>
                  <a:gd name="connsiteY236" fmla="*/ 3708940 h 4750498"/>
                  <a:gd name="connsiteX237" fmla="*/ 896779 w 3792569"/>
                  <a:gd name="connsiteY237" fmla="*/ 3677698 h 4750498"/>
                  <a:gd name="connsiteX238" fmla="*/ 901256 w 3792569"/>
                  <a:gd name="connsiteY238" fmla="*/ 3669411 h 4750498"/>
                  <a:gd name="connsiteX239" fmla="*/ 910209 w 3792569"/>
                  <a:gd name="connsiteY239" fmla="*/ 3666458 h 4750498"/>
                  <a:gd name="connsiteX240" fmla="*/ 913543 w 3792569"/>
                  <a:gd name="connsiteY240" fmla="*/ 3670459 h 4750498"/>
                  <a:gd name="connsiteX241" fmla="*/ 913067 w 3792569"/>
                  <a:gd name="connsiteY241" fmla="*/ 3675602 h 4750498"/>
                  <a:gd name="connsiteX242" fmla="*/ 892207 w 3792569"/>
                  <a:gd name="connsiteY242" fmla="*/ 3715322 h 4750498"/>
                  <a:gd name="connsiteX243" fmla="*/ 886301 w 3792569"/>
                  <a:gd name="connsiteY243" fmla="*/ 3718941 h 4750498"/>
                  <a:gd name="connsiteX244" fmla="*/ 928021 w 3792569"/>
                  <a:gd name="connsiteY244" fmla="*/ 3639217 h 4750498"/>
                  <a:gd name="connsiteX245" fmla="*/ 924878 w 3792569"/>
                  <a:gd name="connsiteY245" fmla="*/ 3638550 h 4750498"/>
                  <a:gd name="connsiteX246" fmla="*/ 921258 w 3792569"/>
                  <a:gd name="connsiteY246" fmla="*/ 3632740 h 4750498"/>
                  <a:gd name="connsiteX247" fmla="*/ 921925 w 3792569"/>
                  <a:gd name="connsiteY247" fmla="*/ 3629597 h 4750498"/>
                  <a:gd name="connsiteX248" fmla="*/ 942594 w 3792569"/>
                  <a:gd name="connsiteY248" fmla="*/ 3589687 h 4750498"/>
                  <a:gd name="connsiteX249" fmla="*/ 951548 w 3792569"/>
                  <a:gd name="connsiteY249" fmla="*/ 3586734 h 4750498"/>
                  <a:gd name="connsiteX250" fmla="*/ 954500 w 3792569"/>
                  <a:gd name="connsiteY250" fmla="*/ 3595687 h 4750498"/>
                  <a:gd name="connsiteX251" fmla="*/ 941737 w 3792569"/>
                  <a:gd name="connsiteY251" fmla="*/ 3620643 h 4750498"/>
                  <a:gd name="connsiteX252" fmla="*/ 933831 w 3792569"/>
                  <a:gd name="connsiteY252" fmla="*/ 3635693 h 4750498"/>
                  <a:gd name="connsiteX253" fmla="*/ 928021 w 3792569"/>
                  <a:gd name="connsiteY253" fmla="*/ 3639217 h 4750498"/>
                  <a:gd name="connsiteX254" fmla="*/ 969074 w 3792569"/>
                  <a:gd name="connsiteY254" fmla="*/ 3559588 h 4750498"/>
                  <a:gd name="connsiteX255" fmla="*/ 965930 w 3792569"/>
                  <a:gd name="connsiteY255" fmla="*/ 3558921 h 4750498"/>
                  <a:gd name="connsiteX256" fmla="*/ 962406 w 3792569"/>
                  <a:gd name="connsiteY256" fmla="*/ 3552825 h 4750498"/>
                  <a:gd name="connsiteX257" fmla="*/ 963073 w 3792569"/>
                  <a:gd name="connsiteY257" fmla="*/ 3549682 h 4750498"/>
                  <a:gd name="connsiteX258" fmla="*/ 978789 w 3792569"/>
                  <a:gd name="connsiteY258" fmla="*/ 3518726 h 4750498"/>
                  <a:gd name="connsiteX259" fmla="*/ 983456 w 3792569"/>
                  <a:gd name="connsiteY259" fmla="*/ 3509772 h 4750498"/>
                  <a:gd name="connsiteX260" fmla="*/ 992410 w 3792569"/>
                  <a:gd name="connsiteY260" fmla="*/ 3506819 h 4750498"/>
                  <a:gd name="connsiteX261" fmla="*/ 995363 w 3792569"/>
                  <a:gd name="connsiteY261" fmla="*/ 3515773 h 4750498"/>
                  <a:gd name="connsiteX262" fmla="*/ 975170 w 3792569"/>
                  <a:gd name="connsiteY262" fmla="*/ 3555778 h 4750498"/>
                  <a:gd name="connsiteX263" fmla="*/ 969074 w 3792569"/>
                  <a:gd name="connsiteY263" fmla="*/ 3559588 h 4750498"/>
                  <a:gd name="connsiteX264" fmla="*/ 1009745 w 3792569"/>
                  <a:gd name="connsiteY264" fmla="*/ 3479483 h 4750498"/>
                  <a:gd name="connsiteX265" fmla="*/ 1006602 w 3792569"/>
                  <a:gd name="connsiteY265" fmla="*/ 3478816 h 4750498"/>
                  <a:gd name="connsiteX266" fmla="*/ 1002982 w 3792569"/>
                  <a:gd name="connsiteY266" fmla="*/ 3472529 h 4750498"/>
                  <a:gd name="connsiteX267" fmla="*/ 1003649 w 3792569"/>
                  <a:gd name="connsiteY267" fmla="*/ 3469862 h 4750498"/>
                  <a:gd name="connsiteX268" fmla="*/ 1023842 w 3792569"/>
                  <a:gd name="connsiteY268" fmla="*/ 3429667 h 4750498"/>
                  <a:gd name="connsiteX269" fmla="*/ 1032796 w 3792569"/>
                  <a:gd name="connsiteY269" fmla="*/ 3426524 h 4750498"/>
                  <a:gd name="connsiteX270" fmla="*/ 1035749 w 3792569"/>
                  <a:gd name="connsiteY270" fmla="*/ 3435763 h 4750498"/>
                  <a:gd name="connsiteX271" fmla="*/ 1027938 w 3792569"/>
                  <a:gd name="connsiteY271" fmla="*/ 3451479 h 4750498"/>
                  <a:gd name="connsiteX272" fmla="*/ 1015556 w 3792569"/>
                  <a:gd name="connsiteY272" fmla="*/ 3475958 h 4750498"/>
                  <a:gd name="connsiteX273" fmla="*/ 1009745 w 3792569"/>
                  <a:gd name="connsiteY273" fmla="*/ 3479483 h 4750498"/>
                  <a:gd name="connsiteX274" fmla="*/ 1049941 w 3792569"/>
                  <a:gd name="connsiteY274" fmla="*/ 3399092 h 4750498"/>
                  <a:gd name="connsiteX275" fmla="*/ 1046798 w 3792569"/>
                  <a:gd name="connsiteY275" fmla="*/ 3398425 h 4750498"/>
                  <a:gd name="connsiteX276" fmla="*/ 1043178 w 3792569"/>
                  <a:gd name="connsiteY276" fmla="*/ 3392329 h 4750498"/>
                  <a:gd name="connsiteX277" fmla="*/ 1043654 w 3792569"/>
                  <a:gd name="connsiteY277" fmla="*/ 3389662 h 4750498"/>
                  <a:gd name="connsiteX278" fmla="*/ 1043845 w 3792569"/>
                  <a:gd name="connsiteY278" fmla="*/ 3389471 h 4750498"/>
                  <a:gd name="connsiteX279" fmla="*/ 1044321 w 3792569"/>
                  <a:gd name="connsiteY279" fmla="*/ 3388804 h 4750498"/>
                  <a:gd name="connsiteX280" fmla="*/ 1052894 w 3792569"/>
                  <a:gd name="connsiteY280" fmla="*/ 3371279 h 4750498"/>
                  <a:gd name="connsiteX281" fmla="*/ 1063847 w 3792569"/>
                  <a:gd name="connsiteY281" fmla="*/ 3349276 h 4750498"/>
                  <a:gd name="connsiteX282" fmla="*/ 1072801 w 3792569"/>
                  <a:gd name="connsiteY282" fmla="*/ 3346133 h 4750498"/>
                  <a:gd name="connsiteX283" fmla="*/ 1075944 w 3792569"/>
                  <a:gd name="connsiteY283" fmla="*/ 3355086 h 4750498"/>
                  <a:gd name="connsiteX284" fmla="*/ 1068991 w 3792569"/>
                  <a:gd name="connsiteY284" fmla="*/ 3368993 h 4750498"/>
                  <a:gd name="connsiteX285" fmla="*/ 1055942 w 3792569"/>
                  <a:gd name="connsiteY285" fmla="*/ 3395472 h 4750498"/>
                  <a:gd name="connsiteX286" fmla="*/ 1055656 w 3792569"/>
                  <a:gd name="connsiteY286" fmla="*/ 3395662 h 4750498"/>
                  <a:gd name="connsiteX287" fmla="*/ 1049941 w 3792569"/>
                  <a:gd name="connsiteY287" fmla="*/ 3399092 h 4750498"/>
                  <a:gd name="connsiteX288" fmla="*/ 1089660 w 3792569"/>
                  <a:gd name="connsiteY288" fmla="*/ 3318701 h 4750498"/>
                  <a:gd name="connsiteX289" fmla="*/ 1086707 w 3792569"/>
                  <a:gd name="connsiteY289" fmla="*/ 3318034 h 4750498"/>
                  <a:gd name="connsiteX290" fmla="*/ 1082897 w 3792569"/>
                  <a:gd name="connsiteY290" fmla="*/ 3311938 h 4750498"/>
                  <a:gd name="connsiteX291" fmla="*/ 1083564 w 3792569"/>
                  <a:gd name="connsiteY291" fmla="*/ 3308985 h 4750498"/>
                  <a:gd name="connsiteX292" fmla="*/ 1103281 w 3792569"/>
                  <a:gd name="connsiteY292" fmla="*/ 3268599 h 4750498"/>
                  <a:gd name="connsiteX293" fmla="*/ 1112234 w 3792569"/>
                  <a:gd name="connsiteY293" fmla="*/ 3265456 h 4750498"/>
                  <a:gd name="connsiteX294" fmla="*/ 1115568 w 3792569"/>
                  <a:gd name="connsiteY294" fmla="*/ 3269456 h 4750498"/>
                  <a:gd name="connsiteX295" fmla="*/ 1115282 w 3792569"/>
                  <a:gd name="connsiteY295" fmla="*/ 3274600 h 4750498"/>
                  <a:gd name="connsiteX296" fmla="*/ 1100709 w 3792569"/>
                  <a:gd name="connsiteY296" fmla="*/ 3304032 h 4750498"/>
                  <a:gd name="connsiteX297" fmla="*/ 1095566 w 3792569"/>
                  <a:gd name="connsiteY297" fmla="*/ 3314795 h 4750498"/>
                  <a:gd name="connsiteX298" fmla="*/ 1089660 w 3792569"/>
                  <a:gd name="connsiteY298" fmla="*/ 3318701 h 4750498"/>
                  <a:gd name="connsiteX299" fmla="*/ 1128903 w 3792569"/>
                  <a:gd name="connsiteY299" fmla="*/ 3237929 h 4750498"/>
                  <a:gd name="connsiteX300" fmla="*/ 1125950 w 3792569"/>
                  <a:gd name="connsiteY300" fmla="*/ 3237262 h 4750498"/>
                  <a:gd name="connsiteX301" fmla="*/ 1122140 w 3792569"/>
                  <a:gd name="connsiteY301" fmla="*/ 3231166 h 4750498"/>
                  <a:gd name="connsiteX302" fmla="*/ 1122807 w 3792569"/>
                  <a:gd name="connsiteY302" fmla="*/ 3228213 h 4750498"/>
                  <a:gd name="connsiteX303" fmla="*/ 1130903 w 3792569"/>
                  <a:gd name="connsiteY303" fmla="*/ 3211830 h 4750498"/>
                  <a:gd name="connsiteX304" fmla="*/ 1142524 w 3792569"/>
                  <a:gd name="connsiteY304" fmla="*/ 3187827 h 4750498"/>
                  <a:gd name="connsiteX305" fmla="*/ 1151477 w 3792569"/>
                  <a:gd name="connsiteY305" fmla="*/ 3184684 h 4750498"/>
                  <a:gd name="connsiteX306" fmla="*/ 1154621 w 3792569"/>
                  <a:gd name="connsiteY306" fmla="*/ 3193923 h 4750498"/>
                  <a:gd name="connsiteX307" fmla="*/ 1142524 w 3792569"/>
                  <a:gd name="connsiteY307" fmla="*/ 3218593 h 4750498"/>
                  <a:gd name="connsiteX308" fmla="*/ 1134904 w 3792569"/>
                  <a:gd name="connsiteY308" fmla="*/ 3234309 h 4750498"/>
                  <a:gd name="connsiteX309" fmla="*/ 1134904 w 3792569"/>
                  <a:gd name="connsiteY309" fmla="*/ 3234500 h 4750498"/>
                  <a:gd name="connsiteX310" fmla="*/ 1128903 w 3792569"/>
                  <a:gd name="connsiteY310" fmla="*/ 3237929 h 4750498"/>
                  <a:gd name="connsiteX311" fmla="*/ 1167956 w 3792569"/>
                  <a:gd name="connsiteY311" fmla="*/ 3157157 h 4750498"/>
                  <a:gd name="connsiteX312" fmla="*/ 1167956 w 3792569"/>
                  <a:gd name="connsiteY312" fmla="*/ 3157157 h 4750498"/>
                  <a:gd name="connsiteX313" fmla="*/ 1165003 w 3792569"/>
                  <a:gd name="connsiteY313" fmla="*/ 3156490 h 4750498"/>
                  <a:gd name="connsiteX314" fmla="*/ 1161193 w 3792569"/>
                  <a:gd name="connsiteY314" fmla="*/ 3150394 h 4750498"/>
                  <a:gd name="connsiteX315" fmla="*/ 1161860 w 3792569"/>
                  <a:gd name="connsiteY315" fmla="*/ 3147441 h 4750498"/>
                  <a:gd name="connsiteX316" fmla="*/ 1163479 w 3792569"/>
                  <a:gd name="connsiteY316" fmla="*/ 3144488 h 4750498"/>
                  <a:gd name="connsiteX317" fmla="*/ 1181386 w 3792569"/>
                  <a:gd name="connsiteY317" fmla="*/ 3106960 h 4750498"/>
                  <a:gd name="connsiteX318" fmla="*/ 1190339 w 3792569"/>
                  <a:gd name="connsiteY318" fmla="*/ 3103817 h 4750498"/>
                  <a:gd name="connsiteX319" fmla="*/ 1193483 w 3792569"/>
                  <a:gd name="connsiteY319" fmla="*/ 3112770 h 4750498"/>
                  <a:gd name="connsiteX320" fmla="*/ 1185386 w 3792569"/>
                  <a:gd name="connsiteY320" fmla="*/ 3129629 h 4750498"/>
                  <a:gd name="connsiteX321" fmla="*/ 1173956 w 3792569"/>
                  <a:gd name="connsiteY321" fmla="*/ 3153156 h 4750498"/>
                  <a:gd name="connsiteX322" fmla="*/ 1167956 w 3792569"/>
                  <a:gd name="connsiteY322" fmla="*/ 3157157 h 4750498"/>
                  <a:gd name="connsiteX323" fmla="*/ 1206818 w 3792569"/>
                  <a:gd name="connsiteY323" fmla="*/ 3076099 h 4750498"/>
                  <a:gd name="connsiteX324" fmla="*/ 1203865 w 3792569"/>
                  <a:gd name="connsiteY324" fmla="*/ 3075432 h 4750498"/>
                  <a:gd name="connsiteX325" fmla="*/ 1200055 w 3792569"/>
                  <a:gd name="connsiteY325" fmla="*/ 3069622 h 4750498"/>
                  <a:gd name="connsiteX326" fmla="*/ 1200531 w 3792569"/>
                  <a:gd name="connsiteY326" fmla="*/ 3066955 h 4750498"/>
                  <a:gd name="connsiteX327" fmla="*/ 1200817 w 3792569"/>
                  <a:gd name="connsiteY327" fmla="*/ 3066764 h 4750498"/>
                  <a:gd name="connsiteX328" fmla="*/ 1201007 w 3792569"/>
                  <a:gd name="connsiteY328" fmla="*/ 3066098 h 4750498"/>
                  <a:gd name="connsiteX329" fmla="*/ 1219200 w 3792569"/>
                  <a:gd name="connsiteY329" fmla="*/ 3027902 h 4750498"/>
                  <a:gd name="connsiteX330" fmla="*/ 1219676 w 3792569"/>
                  <a:gd name="connsiteY330" fmla="*/ 3026569 h 4750498"/>
                  <a:gd name="connsiteX331" fmla="*/ 1220153 w 3792569"/>
                  <a:gd name="connsiteY331" fmla="*/ 3026093 h 4750498"/>
                  <a:gd name="connsiteX332" fmla="*/ 1228916 w 3792569"/>
                  <a:gd name="connsiteY332" fmla="*/ 3022759 h 4750498"/>
                  <a:gd name="connsiteX333" fmla="*/ 1232249 w 3792569"/>
                  <a:gd name="connsiteY333" fmla="*/ 3031712 h 4750498"/>
                  <a:gd name="connsiteX334" fmla="*/ 1231773 w 3792569"/>
                  <a:gd name="connsiteY334" fmla="*/ 3032855 h 4750498"/>
                  <a:gd name="connsiteX335" fmla="*/ 1231297 w 3792569"/>
                  <a:gd name="connsiteY335" fmla="*/ 3033712 h 4750498"/>
                  <a:gd name="connsiteX336" fmla="*/ 1212914 w 3792569"/>
                  <a:gd name="connsiteY336" fmla="*/ 3072289 h 4750498"/>
                  <a:gd name="connsiteX337" fmla="*/ 1206818 w 3792569"/>
                  <a:gd name="connsiteY337" fmla="*/ 3076099 h 4750498"/>
                  <a:gd name="connsiteX338" fmla="*/ 1243394 w 3792569"/>
                  <a:gd name="connsiteY338" fmla="*/ 2993708 h 4750498"/>
                  <a:gd name="connsiteX339" fmla="*/ 1240917 w 3792569"/>
                  <a:gd name="connsiteY339" fmla="*/ 2993231 h 4750498"/>
                  <a:gd name="connsiteX340" fmla="*/ 1236631 w 3792569"/>
                  <a:gd name="connsiteY340" fmla="*/ 2987135 h 4750498"/>
                  <a:gd name="connsiteX341" fmla="*/ 1237107 w 3792569"/>
                  <a:gd name="connsiteY341" fmla="*/ 2984468 h 4750498"/>
                  <a:gd name="connsiteX342" fmla="*/ 1253490 w 3792569"/>
                  <a:gd name="connsiteY342" fmla="*/ 2942463 h 4750498"/>
                  <a:gd name="connsiteX343" fmla="*/ 1262253 w 3792569"/>
                  <a:gd name="connsiteY343" fmla="*/ 2938462 h 4750498"/>
                  <a:gd name="connsiteX344" fmla="*/ 1266063 w 3792569"/>
                  <a:gd name="connsiteY344" fmla="*/ 2947226 h 4750498"/>
                  <a:gd name="connsiteX345" fmla="*/ 1249680 w 3792569"/>
                  <a:gd name="connsiteY345" fmla="*/ 2989421 h 4750498"/>
                  <a:gd name="connsiteX346" fmla="*/ 1243394 w 3792569"/>
                  <a:gd name="connsiteY346" fmla="*/ 2993708 h 4750498"/>
                  <a:gd name="connsiteX347" fmla="*/ 1275969 w 3792569"/>
                  <a:gd name="connsiteY347" fmla="*/ 2909602 h 4750498"/>
                  <a:gd name="connsiteX348" fmla="*/ 1273493 w 3792569"/>
                  <a:gd name="connsiteY348" fmla="*/ 2909126 h 4750498"/>
                  <a:gd name="connsiteX349" fmla="*/ 1269206 w 3792569"/>
                  <a:gd name="connsiteY349" fmla="*/ 2902649 h 4750498"/>
                  <a:gd name="connsiteX350" fmla="*/ 1269397 w 3792569"/>
                  <a:gd name="connsiteY350" fmla="*/ 2900648 h 4750498"/>
                  <a:gd name="connsiteX351" fmla="*/ 1269587 w 3792569"/>
                  <a:gd name="connsiteY351" fmla="*/ 2900458 h 4750498"/>
                  <a:gd name="connsiteX352" fmla="*/ 1269778 w 3792569"/>
                  <a:gd name="connsiteY352" fmla="*/ 2899791 h 4750498"/>
                  <a:gd name="connsiteX353" fmla="*/ 1281494 w 3792569"/>
                  <a:gd name="connsiteY353" fmla="*/ 2869025 h 4750498"/>
                  <a:gd name="connsiteX354" fmla="*/ 1285494 w 3792569"/>
                  <a:gd name="connsiteY354" fmla="*/ 2858453 h 4750498"/>
                  <a:gd name="connsiteX355" fmla="*/ 1294257 w 3792569"/>
                  <a:gd name="connsiteY355" fmla="*/ 2854452 h 4750498"/>
                  <a:gd name="connsiteX356" fmla="*/ 1297877 w 3792569"/>
                  <a:gd name="connsiteY356" fmla="*/ 2858072 h 4750498"/>
                  <a:gd name="connsiteX357" fmla="*/ 1298162 w 3792569"/>
                  <a:gd name="connsiteY357" fmla="*/ 2863215 h 4750498"/>
                  <a:gd name="connsiteX358" fmla="*/ 1282256 w 3792569"/>
                  <a:gd name="connsiteY358" fmla="*/ 2905220 h 4750498"/>
                  <a:gd name="connsiteX359" fmla="*/ 1275969 w 3792569"/>
                  <a:gd name="connsiteY359" fmla="*/ 2909602 h 4750498"/>
                  <a:gd name="connsiteX360" fmla="*/ 1307783 w 3792569"/>
                  <a:gd name="connsiteY360" fmla="*/ 2825401 h 4750498"/>
                  <a:gd name="connsiteX361" fmla="*/ 1305306 w 3792569"/>
                  <a:gd name="connsiteY361" fmla="*/ 2824925 h 4750498"/>
                  <a:gd name="connsiteX362" fmla="*/ 1301020 w 3792569"/>
                  <a:gd name="connsiteY362" fmla="*/ 2818448 h 4750498"/>
                  <a:gd name="connsiteX363" fmla="*/ 1301496 w 3792569"/>
                  <a:gd name="connsiteY363" fmla="*/ 2816162 h 4750498"/>
                  <a:gd name="connsiteX364" fmla="*/ 1317403 w 3792569"/>
                  <a:gd name="connsiteY364" fmla="*/ 2773966 h 4750498"/>
                  <a:gd name="connsiteX365" fmla="*/ 1326166 w 3792569"/>
                  <a:gd name="connsiteY365" fmla="*/ 2770156 h 4750498"/>
                  <a:gd name="connsiteX366" fmla="*/ 1329976 w 3792569"/>
                  <a:gd name="connsiteY366" fmla="*/ 2778919 h 4750498"/>
                  <a:gd name="connsiteX367" fmla="*/ 1320546 w 3792569"/>
                  <a:gd name="connsiteY367" fmla="*/ 2803589 h 4750498"/>
                  <a:gd name="connsiteX368" fmla="*/ 1314069 w 3792569"/>
                  <a:gd name="connsiteY368" fmla="*/ 2820638 h 4750498"/>
                  <a:gd name="connsiteX369" fmla="*/ 1314069 w 3792569"/>
                  <a:gd name="connsiteY369" fmla="*/ 2820829 h 4750498"/>
                  <a:gd name="connsiteX370" fmla="*/ 1307783 w 3792569"/>
                  <a:gd name="connsiteY370" fmla="*/ 2825401 h 4750498"/>
                  <a:gd name="connsiteX371" fmla="*/ 1339691 w 3792569"/>
                  <a:gd name="connsiteY371" fmla="*/ 2741200 h 4750498"/>
                  <a:gd name="connsiteX372" fmla="*/ 1337501 w 3792569"/>
                  <a:gd name="connsiteY372" fmla="*/ 2740724 h 4750498"/>
                  <a:gd name="connsiteX373" fmla="*/ 1333024 w 3792569"/>
                  <a:gd name="connsiteY373" fmla="*/ 2734247 h 4750498"/>
                  <a:gd name="connsiteX374" fmla="*/ 1333500 w 3792569"/>
                  <a:gd name="connsiteY374" fmla="*/ 2731961 h 4750498"/>
                  <a:gd name="connsiteX375" fmla="*/ 1344740 w 3792569"/>
                  <a:gd name="connsiteY375" fmla="*/ 2702528 h 4750498"/>
                  <a:gd name="connsiteX376" fmla="*/ 1349693 w 3792569"/>
                  <a:gd name="connsiteY376" fmla="*/ 2689955 h 4750498"/>
                  <a:gd name="connsiteX377" fmla="*/ 1358456 w 3792569"/>
                  <a:gd name="connsiteY377" fmla="*/ 2686145 h 4750498"/>
                  <a:gd name="connsiteX378" fmla="*/ 1362075 w 3792569"/>
                  <a:gd name="connsiteY378" fmla="*/ 2689479 h 4750498"/>
                  <a:gd name="connsiteX379" fmla="*/ 1362266 w 3792569"/>
                  <a:gd name="connsiteY379" fmla="*/ 2694623 h 4750498"/>
                  <a:gd name="connsiteX380" fmla="*/ 1346359 w 3792569"/>
                  <a:gd name="connsiteY380" fmla="*/ 2736342 h 4750498"/>
                  <a:gd name="connsiteX381" fmla="*/ 1346359 w 3792569"/>
                  <a:gd name="connsiteY381" fmla="*/ 2736533 h 4750498"/>
                  <a:gd name="connsiteX382" fmla="*/ 1339691 w 3792569"/>
                  <a:gd name="connsiteY382" fmla="*/ 2741200 h 4750498"/>
                  <a:gd name="connsiteX383" fmla="*/ 1371791 w 3792569"/>
                  <a:gd name="connsiteY383" fmla="*/ 2657285 h 4750498"/>
                  <a:gd name="connsiteX384" fmla="*/ 1369600 w 3792569"/>
                  <a:gd name="connsiteY384" fmla="*/ 2656808 h 4750498"/>
                  <a:gd name="connsiteX385" fmla="*/ 1365314 w 3792569"/>
                  <a:gd name="connsiteY385" fmla="*/ 2650522 h 4750498"/>
                  <a:gd name="connsiteX386" fmla="*/ 1365790 w 3792569"/>
                  <a:gd name="connsiteY386" fmla="*/ 2648045 h 4750498"/>
                  <a:gd name="connsiteX387" fmla="*/ 1381982 w 3792569"/>
                  <a:gd name="connsiteY387" fmla="*/ 2606040 h 4750498"/>
                  <a:gd name="connsiteX388" fmla="*/ 1390745 w 3792569"/>
                  <a:gd name="connsiteY388" fmla="*/ 2602230 h 4750498"/>
                  <a:gd name="connsiteX389" fmla="*/ 1394365 w 3792569"/>
                  <a:gd name="connsiteY389" fmla="*/ 2605564 h 4750498"/>
                  <a:gd name="connsiteX390" fmla="*/ 1394651 w 3792569"/>
                  <a:gd name="connsiteY390" fmla="*/ 2610898 h 4750498"/>
                  <a:gd name="connsiteX391" fmla="*/ 1378458 w 3792569"/>
                  <a:gd name="connsiteY391" fmla="*/ 2652617 h 4750498"/>
                  <a:gd name="connsiteX392" fmla="*/ 1371791 w 3792569"/>
                  <a:gd name="connsiteY392" fmla="*/ 2657285 h 4750498"/>
                  <a:gd name="connsiteX393" fmla="*/ 1404366 w 3792569"/>
                  <a:gd name="connsiteY393" fmla="*/ 2573369 h 4750498"/>
                  <a:gd name="connsiteX394" fmla="*/ 1402175 w 3792569"/>
                  <a:gd name="connsiteY394" fmla="*/ 2572893 h 4750498"/>
                  <a:gd name="connsiteX395" fmla="*/ 1397889 w 3792569"/>
                  <a:gd name="connsiteY395" fmla="*/ 2566416 h 4750498"/>
                  <a:gd name="connsiteX396" fmla="*/ 1398080 w 3792569"/>
                  <a:gd name="connsiteY396" fmla="*/ 2564130 h 4750498"/>
                  <a:gd name="connsiteX397" fmla="*/ 1414653 w 3792569"/>
                  <a:gd name="connsiteY397" fmla="*/ 2522125 h 4750498"/>
                  <a:gd name="connsiteX398" fmla="*/ 1423416 w 3792569"/>
                  <a:gd name="connsiteY398" fmla="*/ 2518505 h 4750498"/>
                  <a:gd name="connsiteX399" fmla="*/ 1427036 w 3792569"/>
                  <a:gd name="connsiteY399" fmla="*/ 2521839 h 4750498"/>
                  <a:gd name="connsiteX400" fmla="*/ 1427321 w 3792569"/>
                  <a:gd name="connsiteY400" fmla="*/ 2526983 h 4750498"/>
                  <a:gd name="connsiteX401" fmla="*/ 1422368 w 3792569"/>
                  <a:gd name="connsiteY401" fmla="*/ 2539746 h 4750498"/>
                  <a:gd name="connsiteX402" fmla="*/ 1410938 w 3792569"/>
                  <a:gd name="connsiteY402" fmla="*/ 2568702 h 4750498"/>
                  <a:gd name="connsiteX403" fmla="*/ 1410938 w 3792569"/>
                  <a:gd name="connsiteY403" fmla="*/ 2568893 h 4750498"/>
                  <a:gd name="connsiteX404" fmla="*/ 1404366 w 3792569"/>
                  <a:gd name="connsiteY404" fmla="*/ 2573369 h 4750498"/>
                  <a:gd name="connsiteX405" fmla="*/ 1437323 w 3792569"/>
                  <a:gd name="connsiteY405" fmla="*/ 2489645 h 4750498"/>
                  <a:gd name="connsiteX406" fmla="*/ 1434846 w 3792569"/>
                  <a:gd name="connsiteY406" fmla="*/ 2489168 h 4750498"/>
                  <a:gd name="connsiteX407" fmla="*/ 1430560 w 3792569"/>
                  <a:gd name="connsiteY407" fmla="*/ 2483072 h 4750498"/>
                  <a:gd name="connsiteX408" fmla="*/ 1431036 w 3792569"/>
                  <a:gd name="connsiteY408" fmla="*/ 2480405 h 4750498"/>
                  <a:gd name="connsiteX409" fmla="*/ 1441133 w 3792569"/>
                  <a:gd name="connsiteY409" fmla="*/ 2455259 h 4750498"/>
                  <a:gd name="connsiteX410" fmla="*/ 1447610 w 3792569"/>
                  <a:gd name="connsiteY410" fmla="*/ 2438686 h 4750498"/>
                  <a:gd name="connsiteX411" fmla="*/ 1456373 w 3792569"/>
                  <a:gd name="connsiteY411" fmla="*/ 2434876 h 4750498"/>
                  <a:gd name="connsiteX412" fmla="*/ 1460183 w 3792569"/>
                  <a:gd name="connsiteY412" fmla="*/ 2438495 h 4750498"/>
                  <a:gd name="connsiteX413" fmla="*/ 1460183 w 3792569"/>
                  <a:gd name="connsiteY413" fmla="*/ 2443639 h 4750498"/>
                  <a:gd name="connsiteX414" fmla="*/ 1451896 w 3792569"/>
                  <a:gd name="connsiteY414" fmla="*/ 2464308 h 4750498"/>
                  <a:gd name="connsiteX415" fmla="*/ 1443609 w 3792569"/>
                  <a:gd name="connsiteY415" fmla="*/ 2485358 h 4750498"/>
                  <a:gd name="connsiteX416" fmla="*/ 1437323 w 3792569"/>
                  <a:gd name="connsiteY416" fmla="*/ 2489645 h 4750498"/>
                  <a:gd name="connsiteX417" fmla="*/ 1470565 w 3792569"/>
                  <a:gd name="connsiteY417" fmla="*/ 2406110 h 4750498"/>
                  <a:gd name="connsiteX418" fmla="*/ 1468088 w 3792569"/>
                  <a:gd name="connsiteY418" fmla="*/ 2405634 h 4750498"/>
                  <a:gd name="connsiteX419" fmla="*/ 1464088 w 3792569"/>
                  <a:gd name="connsiteY419" fmla="*/ 2399538 h 4750498"/>
                  <a:gd name="connsiteX420" fmla="*/ 1464564 w 3792569"/>
                  <a:gd name="connsiteY420" fmla="*/ 2396871 h 4750498"/>
                  <a:gd name="connsiteX421" fmla="*/ 1481423 w 3792569"/>
                  <a:gd name="connsiteY421" fmla="*/ 2355152 h 4750498"/>
                  <a:gd name="connsiteX422" fmla="*/ 1490186 w 3792569"/>
                  <a:gd name="connsiteY422" fmla="*/ 2351532 h 4750498"/>
                  <a:gd name="connsiteX423" fmla="*/ 1493806 w 3792569"/>
                  <a:gd name="connsiteY423" fmla="*/ 2360295 h 4750498"/>
                  <a:gd name="connsiteX424" fmla="*/ 1476947 w 3792569"/>
                  <a:gd name="connsiteY424" fmla="*/ 2401824 h 4750498"/>
                  <a:gd name="connsiteX425" fmla="*/ 1476947 w 3792569"/>
                  <a:gd name="connsiteY425" fmla="*/ 2402015 h 4750498"/>
                  <a:gd name="connsiteX426" fmla="*/ 1470565 w 3792569"/>
                  <a:gd name="connsiteY426" fmla="*/ 2406110 h 4750498"/>
                  <a:gd name="connsiteX427" fmla="*/ 1504379 w 3792569"/>
                  <a:gd name="connsiteY427" fmla="*/ 2322862 h 4750498"/>
                  <a:gd name="connsiteX428" fmla="*/ 1501712 w 3792569"/>
                  <a:gd name="connsiteY428" fmla="*/ 2322386 h 4750498"/>
                  <a:gd name="connsiteX429" fmla="*/ 1497711 w 3792569"/>
                  <a:gd name="connsiteY429" fmla="*/ 2316099 h 4750498"/>
                  <a:gd name="connsiteX430" fmla="*/ 1498187 w 3792569"/>
                  <a:gd name="connsiteY430" fmla="*/ 2313623 h 4750498"/>
                  <a:gd name="connsiteX431" fmla="*/ 1515237 w 3792569"/>
                  <a:gd name="connsiteY431" fmla="*/ 2271903 h 4750498"/>
                  <a:gd name="connsiteX432" fmla="*/ 1524000 w 3792569"/>
                  <a:gd name="connsiteY432" fmla="*/ 2268284 h 4750498"/>
                  <a:gd name="connsiteX433" fmla="*/ 1527620 w 3792569"/>
                  <a:gd name="connsiteY433" fmla="*/ 2271903 h 4750498"/>
                  <a:gd name="connsiteX434" fmla="*/ 1527810 w 3792569"/>
                  <a:gd name="connsiteY434" fmla="*/ 2277047 h 4750498"/>
                  <a:gd name="connsiteX435" fmla="*/ 1510760 w 3792569"/>
                  <a:gd name="connsiteY435" fmla="*/ 2318576 h 4750498"/>
                  <a:gd name="connsiteX436" fmla="*/ 1504379 w 3792569"/>
                  <a:gd name="connsiteY436" fmla="*/ 2322862 h 4750498"/>
                  <a:gd name="connsiteX437" fmla="*/ 1538573 w 3792569"/>
                  <a:gd name="connsiteY437" fmla="*/ 2239804 h 4750498"/>
                  <a:gd name="connsiteX438" fmla="*/ 1536097 w 3792569"/>
                  <a:gd name="connsiteY438" fmla="*/ 2239137 h 4750498"/>
                  <a:gd name="connsiteX439" fmla="*/ 1531811 w 3792569"/>
                  <a:gd name="connsiteY439" fmla="*/ 2233041 h 4750498"/>
                  <a:gd name="connsiteX440" fmla="*/ 1532477 w 3792569"/>
                  <a:gd name="connsiteY440" fmla="*/ 2230374 h 4750498"/>
                  <a:gd name="connsiteX441" fmla="*/ 1536287 w 3792569"/>
                  <a:gd name="connsiteY441" fmla="*/ 2220944 h 4750498"/>
                  <a:gd name="connsiteX442" fmla="*/ 1549813 w 3792569"/>
                  <a:gd name="connsiteY442" fmla="*/ 2188845 h 4750498"/>
                  <a:gd name="connsiteX443" fmla="*/ 1558576 w 3792569"/>
                  <a:gd name="connsiteY443" fmla="*/ 2185226 h 4750498"/>
                  <a:gd name="connsiteX444" fmla="*/ 1562195 w 3792569"/>
                  <a:gd name="connsiteY444" fmla="*/ 2188845 h 4750498"/>
                  <a:gd name="connsiteX445" fmla="*/ 1562195 w 3792569"/>
                  <a:gd name="connsiteY445" fmla="*/ 2193989 h 4750498"/>
                  <a:gd name="connsiteX446" fmla="*/ 1554099 w 3792569"/>
                  <a:gd name="connsiteY446" fmla="*/ 2213324 h 4750498"/>
                  <a:gd name="connsiteX447" fmla="*/ 1544860 w 3792569"/>
                  <a:gd name="connsiteY447" fmla="*/ 2235518 h 4750498"/>
                  <a:gd name="connsiteX448" fmla="*/ 1538573 w 3792569"/>
                  <a:gd name="connsiteY448" fmla="*/ 2239804 h 4750498"/>
                  <a:gd name="connsiteX449" fmla="*/ 1573340 w 3792569"/>
                  <a:gd name="connsiteY449" fmla="*/ 2156746 h 4750498"/>
                  <a:gd name="connsiteX450" fmla="*/ 1570673 w 3792569"/>
                  <a:gd name="connsiteY450" fmla="*/ 2156270 h 4750498"/>
                  <a:gd name="connsiteX451" fmla="*/ 1566672 w 3792569"/>
                  <a:gd name="connsiteY451" fmla="*/ 2149983 h 4750498"/>
                  <a:gd name="connsiteX452" fmla="*/ 1567148 w 3792569"/>
                  <a:gd name="connsiteY452" fmla="*/ 2147507 h 4750498"/>
                  <a:gd name="connsiteX453" fmla="*/ 1571435 w 3792569"/>
                  <a:gd name="connsiteY453" fmla="*/ 2137220 h 4750498"/>
                  <a:gd name="connsiteX454" fmla="*/ 1584674 w 3792569"/>
                  <a:gd name="connsiteY454" fmla="*/ 2105978 h 4750498"/>
                  <a:gd name="connsiteX455" fmla="*/ 1593628 w 3792569"/>
                  <a:gd name="connsiteY455" fmla="*/ 2102358 h 4750498"/>
                  <a:gd name="connsiteX456" fmla="*/ 1597247 w 3792569"/>
                  <a:gd name="connsiteY456" fmla="*/ 2111312 h 4750498"/>
                  <a:gd name="connsiteX457" fmla="*/ 1579721 w 3792569"/>
                  <a:gd name="connsiteY457" fmla="*/ 2152364 h 4750498"/>
                  <a:gd name="connsiteX458" fmla="*/ 1579436 w 3792569"/>
                  <a:gd name="connsiteY458" fmla="*/ 2152555 h 4750498"/>
                  <a:gd name="connsiteX459" fmla="*/ 1573340 w 3792569"/>
                  <a:gd name="connsiteY459" fmla="*/ 2156746 h 4750498"/>
                  <a:gd name="connsiteX460" fmla="*/ 1608582 w 3792569"/>
                  <a:gd name="connsiteY460" fmla="*/ 2074164 h 4750498"/>
                  <a:gd name="connsiteX461" fmla="*/ 1605915 w 3792569"/>
                  <a:gd name="connsiteY461" fmla="*/ 2073497 h 4750498"/>
                  <a:gd name="connsiteX462" fmla="*/ 1601819 w 3792569"/>
                  <a:gd name="connsiteY462" fmla="*/ 2067401 h 4750498"/>
                  <a:gd name="connsiteX463" fmla="*/ 1602296 w 3792569"/>
                  <a:gd name="connsiteY463" fmla="*/ 2064734 h 4750498"/>
                  <a:gd name="connsiteX464" fmla="*/ 1620203 w 3792569"/>
                  <a:gd name="connsiteY464" fmla="*/ 2023396 h 4750498"/>
                  <a:gd name="connsiteX465" fmla="*/ 1628966 w 3792569"/>
                  <a:gd name="connsiteY465" fmla="*/ 2020062 h 4750498"/>
                  <a:gd name="connsiteX466" fmla="*/ 1632585 w 3792569"/>
                  <a:gd name="connsiteY466" fmla="*/ 2023682 h 4750498"/>
                  <a:gd name="connsiteX467" fmla="*/ 1632395 w 3792569"/>
                  <a:gd name="connsiteY467" fmla="*/ 2028825 h 4750498"/>
                  <a:gd name="connsiteX468" fmla="*/ 1614678 w 3792569"/>
                  <a:gd name="connsiteY468" fmla="*/ 2070164 h 4750498"/>
                  <a:gd name="connsiteX469" fmla="*/ 1608582 w 3792569"/>
                  <a:gd name="connsiteY469" fmla="*/ 2074164 h 4750498"/>
                  <a:gd name="connsiteX470" fmla="*/ 1644301 w 3792569"/>
                  <a:gd name="connsiteY470" fmla="*/ 1991582 h 4750498"/>
                  <a:gd name="connsiteX471" fmla="*/ 1641634 w 3792569"/>
                  <a:gd name="connsiteY471" fmla="*/ 1991106 h 4750498"/>
                  <a:gd name="connsiteX472" fmla="*/ 1637633 w 3792569"/>
                  <a:gd name="connsiteY472" fmla="*/ 1984819 h 4750498"/>
                  <a:gd name="connsiteX473" fmla="*/ 1638110 w 3792569"/>
                  <a:gd name="connsiteY473" fmla="*/ 1982152 h 4750498"/>
                  <a:gd name="connsiteX474" fmla="*/ 1656302 w 3792569"/>
                  <a:gd name="connsiteY474" fmla="*/ 1941100 h 4750498"/>
                  <a:gd name="connsiteX475" fmla="*/ 1665065 w 3792569"/>
                  <a:gd name="connsiteY475" fmla="*/ 1937766 h 4750498"/>
                  <a:gd name="connsiteX476" fmla="*/ 1668685 w 3792569"/>
                  <a:gd name="connsiteY476" fmla="*/ 1946529 h 4750498"/>
                  <a:gd name="connsiteX477" fmla="*/ 1650492 w 3792569"/>
                  <a:gd name="connsiteY477" fmla="*/ 1987582 h 4750498"/>
                  <a:gd name="connsiteX478" fmla="*/ 1650492 w 3792569"/>
                  <a:gd name="connsiteY478" fmla="*/ 1988058 h 4750498"/>
                  <a:gd name="connsiteX479" fmla="*/ 1644301 w 3792569"/>
                  <a:gd name="connsiteY479" fmla="*/ 1991582 h 4750498"/>
                  <a:gd name="connsiteX480" fmla="*/ 1680591 w 3792569"/>
                  <a:gd name="connsiteY480" fmla="*/ 1909381 h 4750498"/>
                  <a:gd name="connsiteX481" fmla="*/ 1677638 w 3792569"/>
                  <a:gd name="connsiteY481" fmla="*/ 1908905 h 4750498"/>
                  <a:gd name="connsiteX482" fmla="*/ 1673828 w 3792569"/>
                  <a:gd name="connsiteY482" fmla="*/ 1902619 h 4750498"/>
                  <a:gd name="connsiteX483" fmla="*/ 1674305 w 3792569"/>
                  <a:gd name="connsiteY483" fmla="*/ 1899952 h 4750498"/>
                  <a:gd name="connsiteX484" fmla="*/ 1675162 w 3792569"/>
                  <a:gd name="connsiteY484" fmla="*/ 1898142 h 4750498"/>
                  <a:gd name="connsiteX485" fmla="*/ 1692688 w 3792569"/>
                  <a:gd name="connsiteY485" fmla="*/ 1858899 h 4750498"/>
                  <a:gd name="connsiteX486" fmla="*/ 1701641 w 3792569"/>
                  <a:gd name="connsiteY486" fmla="*/ 1855565 h 4750498"/>
                  <a:gd name="connsiteX487" fmla="*/ 1704975 w 3792569"/>
                  <a:gd name="connsiteY487" fmla="*/ 1859375 h 4750498"/>
                  <a:gd name="connsiteX488" fmla="*/ 1704975 w 3792569"/>
                  <a:gd name="connsiteY488" fmla="*/ 1864519 h 4750498"/>
                  <a:gd name="connsiteX489" fmla="*/ 1686592 w 3792569"/>
                  <a:gd name="connsiteY489" fmla="*/ 1905191 h 4750498"/>
                  <a:gd name="connsiteX490" fmla="*/ 1686592 w 3792569"/>
                  <a:gd name="connsiteY490" fmla="*/ 1905667 h 4750498"/>
                  <a:gd name="connsiteX491" fmla="*/ 1680591 w 3792569"/>
                  <a:gd name="connsiteY491" fmla="*/ 1909381 h 4750498"/>
                  <a:gd name="connsiteX492" fmla="*/ 1717453 w 3792569"/>
                  <a:gd name="connsiteY492" fmla="*/ 1827467 h 4750498"/>
                  <a:gd name="connsiteX493" fmla="*/ 1714500 w 3792569"/>
                  <a:gd name="connsiteY493" fmla="*/ 1826990 h 4750498"/>
                  <a:gd name="connsiteX494" fmla="*/ 1710690 w 3792569"/>
                  <a:gd name="connsiteY494" fmla="*/ 1820894 h 4750498"/>
                  <a:gd name="connsiteX495" fmla="*/ 1711166 w 3792569"/>
                  <a:gd name="connsiteY495" fmla="*/ 1817942 h 4750498"/>
                  <a:gd name="connsiteX496" fmla="*/ 1711452 w 3792569"/>
                  <a:gd name="connsiteY496" fmla="*/ 1817942 h 4750498"/>
                  <a:gd name="connsiteX497" fmla="*/ 1711452 w 3792569"/>
                  <a:gd name="connsiteY497" fmla="*/ 1817465 h 4750498"/>
                  <a:gd name="connsiteX498" fmla="*/ 1727168 w 3792569"/>
                  <a:gd name="connsiteY498" fmla="*/ 1783080 h 4750498"/>
                  <a:gd name="connsiteX499" fmla="*/ 1730121 w 3792569"/>
                  <a:gd name="connsiteY499" fmla="*/ 1776984 h 4750498"/>
                  <a:gd name="connsiteX500" fmla="*/ 1739075 w 3792569"/>
                  <a:gd name="connsiteY500" fmla="*/ 1773650 h 4750498"/>
                  <a:gd name="connsiteX501" fmla="*/ 1742408 w 3792569"/>
                  <a:gd name="connsiteY501" fmla="*/ 1777460 h 4750498"/>
                  <a:gd name="connsiteX502" fmla="*/ 1742123 w 3792569"/>
                  <a:gd name="connsiteY502" fmla="*/ 1782604 h 4750498"/>
                  <a:gd name="connsiteX503" fmla="*/ 1733550 w 3792569"/>
                  <a:gd name="connsiteY503" fmla="*/ 1801654 h 4750498"/>
                  <a:gd name="connsiteX504" fmla="*/ 1723454 w 3792569"/>
                  <a:gd name="connsiteY504" fmla="*/ 1823466 h 4750498"/>
                  <a:gd name="connsiteX505" fmla="*/ 1717453 w 3792569"/>
                  <a:gd name="connsiteY505" fmla="*/ 1827467 h 4750498"/>
                  <a:gd name="connsiteX506" fmla="*/ 1754886 w 3792569"/>
                  <a:gd name="connsiteY506" fmla="*/ 1745837 h 4750498"/>
                  <a:gd name="connsiteX507" fmla="*/ 1752219 w 3792569"/>
                  <a:gd name="connsiteY507" fmla="*/ 1745361 h 4750498"/>
                  <a:gd name="connsiteX508" fmla="*/ 1748219 w 3792569"/>
                  <a:gd name="connsiteY508" fmla="*/ 1739265 h 4750498"/>
                  <a:gd name="connsiteX509" fmla="*/ 1748885 w 3792569"/>
                  <a:gd name="connsiteY509" fmla="*/ 1736312 h 4750498"/>
                  <a:gd name="connsiteX510" fmla="*/ 1762982 w 3792569"/>
                  <a:gd name="connsiteY510" fmla="*/ 1706023 h 4750498"/>
                  <a:gd name="connsiteX511" fmla="*/ 1767650 w 3792569"/>
                  <a:gd name="connsiteY511" fmla="*/ 1695450 h 4750498"/>
                  <a:gd name="connsiteX512" fmla="*/ 1776603 w 3792569"/>
                  <a:gd name="connsiteY512" fmla="*/ 1692307 h 4750498"/>
                  <a:gd name="connsiteX513" fmla="*/ 1779937 w 3792569"/>
                  <a:gd name="connsiteY513" fmla="*/ 1701260 h 4750498"/>
                  <a:gd name="connsiteX514" fmla="*/ 1760887 w 3792569"/>
                  <a:gd name="connsiteY514" fmla="*/ 1741932 h 4750498"/>
                  <a:gd name="connsiteX515" fmla="*/ 1754886 w 3792569"/>
                  <a:gd name="connsiteY515" fmla="*/ 1745837 h 4750498"/>
                  <a:gd name="connsiteX516" fmla="*/ 1793081 w 3792569"/>
                  <a:gd name="connsiteY516" fmla="*/ 1664589 h 4750498"/>
                  <a:gd name="connsiteX517" fmla="*/ 1790129 w 3792569"/>
                  <a:gd name="connsiteY517" fmla="*/ 1663922 h 4750498"/>
                  <a:gd name="connsiteX518" fmla="*/ 1786319 w 3792569"/>
                  <a:gd name="connsiteY518" fmla="*/ 1657826 h 4750498"/>
                  <a:gd name="connsiteX519" fmla="*/ 1786985 w 3792569"/>
                  <a:gd name="connsiteY519" fmla="*/ 1654874 h 4750498"/>
                  <a:gd name="connsiteX520" fmla="*/ 1804702 w 3792569"/>
                  <a:gd name="connsiteY520" fmla="*/ 1618107 h 4750498"/>
                  <a:gd name="connsiteX521" fmla="*/ 1806321 w 3792569"/>
                  <a:gd name="connsiteY521" fmla="*/ 1614488 h 4750498"/>
                  <a:gd name="connsiteX522" fmla="*/ 1815275 w 3792569"/>
                  <a:gd name="connsiteY522" fmla="*/ 1611154 h 4750498"/>
                  <a:gd name="connsiteX523" fmla="*/ 1818894 w 3792569"/>
                  <a:gd name="connsiteY523" fmla="*/ 1614964 h 4750498"/>
                  <a:gd name="connsiteX524" fmla="*/ 1818704 w 3792569"/>
                  <a:gd name="connsiteY524" fmla="*/ 1620107 h 4750498"/>
                  <a:gd name="connsiteX525" fmla="*/ 1799177 w 3792569"/>
                  <a:gd name="connsiteY525" fmla="*/ 1660779 h 4750498"/>
                  <a:gd name="connsiteX526" fmla="*/ 1793081 w 3792569"/>
                  <a:gd name="connsiteY526" fmla="*/ 1664589 h 4750498"/>
                  <a:gd name="connsiteX527" fmla="*/ 1831848 w 3792569"/>
                  <a:gd name="connsiteY527" fmla="*/ 1583531 h 4750498"/>
                  <a:gd name="connsiteX528" fmla="*/ 1828895 w 3792569"/>
                  <a:gd name="connsiteY528" fmla="*/ 1582864 h 4750498"/>
                  <a:gd name="connsiteX529" fmla="*/ 1825085 w 3792569"/>
                  <a:gd name="connsiteY529" fmla="*/ 1576768 h 4750498"/>
                  <a:gd name="connsiteX530" fmla="*/ 1825752 w 3792569"/>
                  <a:gd name="connsiteY530" fmla="*/ 1573816 h 4750498"/>
                  <a:gd name="connsiteX531" fmla="*/ 1845469 w 3792569"/>
                  <a:gd name="connsiteY531" fmla="*/ 1533620 h 4750498"/>
                  <a:gd name="connsiteX532" fmla="*/ 1854422 w 3792569"/>
                  <a:gd name="connsiteY532" fmla="*/ 1530477 h 4750498"/>
                  <a:gd name="connsiteX533" fmla="*/ 1857566 w 3792569"/>
                  <a:gd name="connsiteY533" fmla="*/ 1539431 h 4750498"/>
                  <a:gd name="connsiteX534" fmla="*/ 1852422 w 3792569"/>
                  <a:gd name="connsiteY534" fmla="*/ 1550003 h 4750498"/>
                  <a:gd name="connsiteX535" fmla="*/ 1837849 w 3792569"/>
                  <a:gd name="connsiteY535" fmla="*/ 1579626 h 4750498"/>
                  <a:gd name="connsiteX536" fmla="*/ 1831848 w 3792569"/>
                  <a:gd name="connsiteY536" fmla="*/ 1583531 h 4750498"/>
                  <a:gd name="connsiteX537" fmla="*/ 1871377 w 3792569"/>
                  <a:gd name="connsiteY537" fmla="*/ 1503140 h 4750498"/>
                  <a:gd name="connsiteX538" fmla="*/ 1868424 w 3792569"/>
                  <a:gd name="connsiteY538" fmla="*/ 1502474 h 4750498"/>
                  <a:gd name="connsiteX539" fmla="*/ 1864614 w 3792569"/>
                  <a:gd name="connsiteY539" fmla="*/ 1496187 h 4750498"/>
                  <a:gd name="connsiteX540" fmla="*/ 1865281 w 3792569"/>
                  <a:gd name="connsiteY540" fmla="*/ 1493234 h 4750498"/>
                  <a:gd name="connsiteX541" fmla="*/ 1869091 w 3792569"/>
                  <a:gd name="connsiteY541" fmla="*/ 1485805 h 4750498"/>
                  <a:gd name="connsiteX542" fmla="*/ 1885474 w 3792569"/>
                  <a:gd name="connsiteY542" fmla="*/ 1453039 h 4750498"/>
                  <a:gd name="connsiteX543" fmla="*/ 1894427 w 3792569"/>
                  <a:gd name="connsiteY543" fmla="*/ 1450086 h 4750498"/>
                  <a:gd name="connsiteX544" fmla="*/ 1897380 w 3792569"/>
                  <a:gd name="connsiteY544" fmla="*/ 1459039 h 4750498"/>
                  <a:gd name="connsiteX545" fmla="*/ 1877378 w 3792569"/>
                  <a:gd name="connsiteY545" fmla="*/ 1499235 h 4750498"/>
                  <a:gd name="connsiteX546" fmla="*/ 1871377 w 3792569"/>
                  <a:gd name="connsiteY546" fmla="*/ 1503140 h 4750498"/>
                  <a:gd name="connsiteX547" fmla="*/ 1911763 w 3792569"/>
                  <a:gd name="connsiteY547" fmla="*/ 1422845 h 4750498"/>
                  <a:gd name="connsiteX548" fmla="*/ 1908810 w 3792569"/>
                  <a:gd name="connsiteY548" fmla="*/ 1422178 h 4750498"/>
                  <a:gd name="connsiteX549" fmla="*/ 1905000 w 3792569"/>
                  <a:gd name="connsiteY549" fmla="*/ 1415891 h 4750498"/>
                  <a:gd name="connsiteX550" fmla="*/ 1905667 w 3792569"/>
                  <a:gd name="connsiteY550" fmla="*/ 1413224 h 4750498"/>
                  <a:gd name="connsiteX551" fmla="*/ 1926336 w 3792569"/>
                  <a:gd name="connsiteY551" fmla="*/ 1373029 h 4750498"/>
                  <a:gd name="connsiteX552" fmla="*/ 1935290 w 3792569"/>
                  <a:gd name="connsiteY552" fmla="*/ 1370076 h 4750498"/>
                  <a:gd name="connsiteX553" fmla="*/ 1938623 w 3792569"/>
                  <a:gd name="connsiteY553" fmla="*/ 1373886 h 4750498"/>
                  <a:gd name="connsiteX554" fmla="*/ 1938147 w 3792569"/>
                  <a:gd name="connsiteY554" fmla="*/ 1379030 h 4750498"/>
                  <a:gd name="connsiteX555" fmla="*/ 1917764 w 3792569"/>
                  <a:gd name="connsiteY555" fmla="*/ 1418939 h 4750498"/>
                  <a:gd name="connsiteX556" fmla="*/ 1917764 w 3792569"/>
                  <a:gd name="connsiteY556" fmla="*/ 1419130 h 4750498"/>
                  <a:gd name="connsiteX557" fmla="*/ 1911763 w 3792569"/>
                  <a:gd name="connsiteY557" fmla="*/ 1422845 h 4750498"/>
                  <a:gd name="connsiteX558" fmla="*/ 1953101 w 3792569"/>
                  <a:gd name="connsiteY558" fmla="*/ 1342644 h 4750498"/>
                  <a:gd name="connsiteX559" fmla="*/ 1949958 w 3792569"/>
                  <a:gd name="connsiteY559" fmla="*/ 1341977 h 4750498"/>
                  <a:gd name="connsiteX560" fmla="*/ 1946339 w 3792569"/>
                  <a:gd name="connsiteY560" fmla="*/ 1336167 h 4750498"/>
                  <a:gd name="connsiteX561" fmla="*/ 1947005 w 3792569"/>
                  <a:gd name="connsiteY561" fmla="*/ 1332833 h 4750498"/>
                  <a:gd name="connsiteX562" fmla="*/ 1959959 w 3792569"/>
                  <a:gd name="connsiteY562" fmla="*/ 1308164 h 4750498"/>
                  <a:gd name="connsiteX563" fmla="*/ 1968056 w 3792569"/>
                  <a:gd name="connsiteY563" fmla="*/ 1293114 h 4750498"/>
                  <a:gd name="connsiteX564" fmla="*/ 1977009 w 3792569"/>
                  <a:gd name="connsiteY564" fmla="*/ 1290447 h 4750498"/>
                  <a:gd name="connsiteX565" fmla="*/ 1979962 w 3792569"/>
                  <a:gd name="connsiteY565" fmla="*/ 1299401 h 4750498"/>
                  <a:gd name="connsiteX566" fmla="*/ 1959102 w 3792569"/>
                  <a:gd name="connsiteY566" fmla="*/ 1339120 h 4750498"/>
                  <a:gd name="connsiteX567" fmla="*/ 1953101 w 3792569"/>
                  <a:gd name="connsiteY567" fmla="*/ 1342644 h 4750498"/>
                  <a:gd name="connsiteX568" fmla="*/ 1995107 w 3792569"/>
                  <a:gd name="connsiteY568" fmla="*/ 1263206 h 4750498"/>
                  <a:gd name="connsiteX569" fmla="*/ 1991963 w 3792569"/>
                  <a:gd name="connsiteY569" fmla="*/ 1262539 h 4750498"/>
                  <a:gd name="connsiteX570" fmla="*/ 1988344 w 3792569"/>
                  <a:gd name="connsiteY570" fmla="*/ 1256729 h 4750498"/>
                  <a:gd name="connsiteX571" fmla="*/ 1989201 w 3792569"/>
                  <a:gd name="connsiteY571" fmla="*/ 1253585 h 4750498"/>
                  <a:gd name="connsiteX572" fmla="*/ 1989201 w 3792569"/>
                  <a:gd name="connsiteY572" fmla="*/ 1253395 h 4750498"/>
                  <a:gd name="connsiteX573" fmla="*/ 1989391 w 3792569"/>
                  <a:gd name="connsiteY573" fmla="*/ 1252918 h 4750498"/>
                  <a:gd name="connsiteX574" fmla="*/ 2010442 w 3792569"/>
                  <a:gd name="connsiteY574" fmla="*/ 1213866 h 4750498"/>
                  <a:gd name="connsiteX575" fmla="*/ 2019681 w 3792569"/>
                  <a:gd name="connsiteY575" fmla="*/ 1211199 h 4750498"/>
                  <a:gd name="connsiteX576" fmla="*/ 2022824 w 3792569"/>
                  <a:gd name="connsiteY576" fmla="*/ 1215200 h 4750498"/>
                  <a:gd name="connsiteX577" fmla="*/ 2022348 w 3792569"/>
                  <a:gd name="connsiteY577" fmla="*/ 1220343 h 4750498"/>
                  <a:gd name="connsiteX578" fmla="*/ 2001012 w 3792569"/>
                  <a:gd name="connsiteY578" fmla="*/ 1259872 h 4750498"/>
                  <a:gd name="connsiteX579" fmla="*/ 1995107 w 3792569"/>
                  <a:gd name="connsiteY579" fmla="*/ 1263206 h 4750498"/>
                  <a:gd name="connsiteX580" fmla="*/ 2038159 w 3792569"/>
                  <a:gd name="connsiteY580" fmla="*/ 1184434 h 4750498"/>
                  <a:gd name="connsiteX581" fmla="*/ 2035016 w 3792569"/>
                  <a:gd name="connsiteY581" fmla="*/ 1183577 h 4750498"/>
                  <a:gd name="connsiteX582" fmla="*/ 2031397 w 3792569"/>
                  <a:gd name="connsiteY582" fmla="*/ 1177766 h 4750498"/>
                  <a:gd name="connsiteX583" fmla="*/ 2032254 w 3792569"/>
                  <a:gd name="connsiteY583" fmla="*/ 1174433 h 4750498"/>
                  <a:gd name="connsiteX584" fmla="*/ 2054066 w 3792569"/>
                  <a:gd name="connsiteY584" fmla="*/ 1135189 h 4750498"/>
                  <a:gd name="connsiteX585" fmla="*/ 2063306 w 3792569"/>
                  <a:gd name="connsiteY585" fmla="*/ 1132713 h 4750498"/>
                  <a:gd name="connsiteX586" fmla="*/ 2065782 w 3792569"/>
                  <a:gd name="connsiteY586" fmla="*/ 1141952 h 4750498"/>
                  <a:gd name="connsiteX587" fmla="*/ 2044256 w 3792569"/>
                  <a:gd name="connsiteY587" fmla="*/ 1180814 h 4750498"/>
                  <a:gd name="connsiteX588" fmla="*/ 2044065 w 3792569"/>
                  <a:gd name="connsiteY588" fmla="*/ 1181005 h 4750498"/>
                  <a:gd name="connsiteX589" fmla="*/ 2038159 w 3792569"/>
                  <a:gd name="connsiteY589" fmla="*/ 1184434 h 4750498"/>
                  <a:gd name="connsiteX590" fmla="*/ 2082165 w 3792569"/>
                  <a:gd name="connsiteY590" fmla="*/ 1106138 h 4750498"/>
                  <a:gd name="connsiteX591" fmla="*/ 2078831 w 3792569"/>
                  <a:gd name="connsiteY591" fmla="*/ 1105281 h 4750498"/>
                  <a:gd name="connsiteX592" fmla="*/ 2075498 w 3792569"/>
                  <a:gd name="connsiteY592" fmla="*/ 1099185 h 4750498"/>
                  <a:gd name="connsiteX593" fmla="*/ 2076355 w 3792569"/>
                  <a:gd name="connsiteY593" fmla="*/ 1096042 h 4750498"/>
                  <a:gd name="connsiteX594" fmla="*/ 2098834 w 3792569"/>
                  <a:gd name="connsiteY594" fmla="*/ 1056989 h 4750498"/>
                  <a:gd name="connsiteX595" fmla="*/ 2108073 w 3792569"/>
                  <a:gd name="connsiteY595" fmla="*/ 1054513 h 4750498"/>
                  <a:gd name="connsiteX596" fmla="*/ 2111216 w 3792569"/>
                  <a:gd name="connsiteY596" fmla="*/ 1058799 h 4750498"/>
                  <a:gd name="connsiteX597" fmla="*/ 2110550 w 3792569"/>
                  <a:gd name="connsiteY597" fmla="*/ 1063752 h 4750498"/>
                  <a:gd name="connsiteX598" fmla="*/ 2088071 w 3792569"/>
                  <a:gd name="connsiteY598" fmla="*/ 1102614 h 4750498"/>
                  <a:gd name="connsiteX599" fmla="*/ 2088071 w 3792569"/>
                  <a:gd name="connsiteY599" fmla="*/ 1102805 h 4750498"/>
                  <a:gd name="connsiteX600" fmla="*/ 2082165 w 3792569"/>
                  <a:gd name="connsiteY600" fmla="*/ 1106138 h 4750498"/>
                  <a:gd name="connsiteX601" fmla="*/ 2127314 w 3792569"/>
                  <a:gd name="connsiteY601" fmla="*/ 1028414 h 4750498"/>
                  <a:gd name="connsiteX602" fmla="*/ 2123694 w 3792569"/>
                  <a:gd name="connsiteY602" fmla="*/ 1027271 h 4750498"/>
                  <a:gd name="connsiteX603" fmla="*/ 2120551 w 3792569"/>
                  <a:gd name="connsiteY603" fmla="*/ 1021651 h 4750498"/>
                  <a:gd name="connsiteX604" fmla="*/ 2121408 w 3792569"/>
                  <a:gd name="connsiteY604" fmla="*/ 1018032 h 4750498"/>
                  <a:gd name="connsiteX605" fmla="*/ 2144268 w 3792569"/>
                  <a:gd name="connsiteY605" fmla="*/ 979456 h 4750498"/>
                  <a:gd name="connsiteX606" fmla="*/ 2153507 w 3792569"/>
                  <a:gd name="connsiteY606" fmla="*/ 977170 h 4750498"/>
                  <a:gd name="connsiteX607" fmla="*/ 2156651 w 3792569"/>
                  <a:gd name="connsiteY607" fmla="*/ 981170 h 4750498"/>
                  <a:gd name="connsiteX608" fmla="*/ 2155793 w 3792569"/>
                  <a:gd name="connsiteY608" fmla="*/ 986314 h 4750498"/>
                  <a:gd name="connsiteX609" fmla="*/ 2136077 w 3792569"/>
                  <a:gd name="connsiteY609" fmla="*/ 1019747 h 4750498"/>
                  <a:gd name="connsiteX610" fmla="*/ 2132933 w 3792569"/>
                  <a:gd name="connsiteY610" fmla="*/ 1024890 h 4750498"/>
                  <a:gd name="connsiteX611" fmla="*/ 2127314 w 3792569"/>
                  <a:gd name="connsiteY611" fmla="*/ 1028414 h 4750498"/>
                  <a:gd name="connsiteX612" fmla="*/ 2173319 w 3792569"/>
                  <a:gd name="connsiteY612" fmla="*/ 951262 h 4750498"/>
                  <a:gd name="connsiteX613" fmla="*/ 2169986 w 3792569"/>
                  <a:gd name="connsiteY613" fmla="*/ 950405 h 4750498"/>
                  <a:gd name="connsiteX614" fmla="*/ 2166652 w 3792569"/>
                  <a:gd name="connsiteY614" fmla="*/ 944594 h 4750498"/>
                  <a:gd name="connsiteX615" fmla="*/ 2167795 w 3792569"/>
                  <a:gd name="connsiteY615" fmla="*/ 941260 h 4750498"/>
                  <a:gd name="connsiteX616" fmla="*/ 2191417 w 3792569"/>
                  <a:gd name="connsiteY616" fmla="*/ 902875 h 4750498"/>
                  <a:gd name="connsiteX617" fmla="*/ 2200561 w 3792569"/>
                  <a:gd name="connsiteY617" fmla="*/ 900589 h 4750498"/>
                  <a:gd name="connsiteX618" fmla="*/ 2202847 w 3792569"/>
                  <a:gd name="connsiteY618" fmla="*/ 910018 h 4750498"/>
                  <a:gd name="connsiteX619" fmla="*/ 2202371 w 3792569"/>
                  <a:gd name="connsiteY619" fmla="*/ 910495 h 4750498"/>
                  <a:gd name="connsiteX620" fmla="*/ 2179225 w 3792569"/>
                  <a:gd name="connsiteY620" fmla="*/ 948214 h 4750498"/>
                  <a:gd name="connsiteX621" fmla="*/ 2178939 w 3792569"/>
                  <a:gd name="connsiteY621" fmla="*/ 948404 h 4750498"/>
                  <a:gd name="connsiteX622" fmla="*/ 2173319 w 3792569"/>
                  <a:gd name="connsiteY622" fmla="*/ 951262 h 4750498"/>
                  <a:gd name="connsiteX623" fmla="*/ 2220849 w 3792569"/>
                  <a:gd name="connsiteY623" fmla="*/ 874967 h 4750498"/>
                  <a:gd name="connsiteX624" fmla="*/ 2217230 w 3792569"/>
                  <a:gd name="connsiteY624" fmla="*/ 874109 h 4750498"/>
                  <a:gd name="connsiteX625" fmla="*/ 2214086 w 3792569"/>
                  <a:gd name="connsiteY625" fmla="*/ 868299 h 4750498"/>
                  <a:gd name="connsiteX626" fmla="*/ 2214944 w 3792569"/>
                  <a:gd name="connsiteY626" fmla="*/ 864680 h 4750498"/>
                  <a:gd name="connsiteX627" fmla="*/ 2239137 w 3792569"/>
                  <a:gd name="connsiteY627" fmla="*/ 826960 h 4750498"/>
                  <a:gd name="connsiteX628" fmla="*/ 2248567 w 3792569"/>
                  <a:gd name="connsiteY628" fmla="*/ 824675 h 4750498"/>
                  <a:gd name="connsiteX629" fmla="*/ 2250567 w 3792569"/>
                  <a:gd name="connsiteY629" fmla="*/ 834104 h 4750498"/>
                  <a:gd name="connsiteX630" fmla="*/ 2226564 w 3792569"/>
                  <a:gd name="connsiteY630" fmla="*/ 871633 h 4750498"/>
                  <a:gd name="connsiteX631" fmla="*/ 2226278 w 3792569"/>
                  <a:gd name="connsiteY631" fmla="*/ 871823 h 4750498"/>
                  <a:gd name="connsiteX632" fmla="*/ 2220849 w 3792569"/>
                  <a:gd name="connsiteY632" fmla="*/ 874967 h 4750498"/>
                  <a:gd name="connsiteX633" fmla="*/ 3754279 w 3792569"/>
                  <a:gd name="connsiteY633" fmla="*/ 855155 h 4750498"/>
                  <a:gd name="connsiteX634" fmla="*/ 3752469 w 3792569"/>
                  <a:gd name="connsiteY634" fmla="*/ 854964 h 4750498"/>
                  <a:gd name="connsiteX635" fmla="*/ 3747802 w 3792569"/>
                  <a:gd name="connsiteY635" fmla="*/ 846677 h 4750498"/>
                  <a:gd name="connsiteX636" fmla="*/ 3752945 w 3792569"/>
                  <a:gd name="connsiteY636" fmla="*/ 827151 h 4750498"/>
                  <a:gd name="connsiteX637" fmla="*/ 3761042 w 3792569"/>
                  <a:gd name="connsiteY637" fmla="*/ 822198 h 4750498"/>
                  <a:gd name="connsiteX638" fmla="*/ 3766185 w 3792569"/>
                  <a:gd name="connsiteY638" fmla="*/ 828675 h 4750498"/>
                  <a:gd name="connsiteX639" fmla="*/ 3765899 w 3792569"/>
                  <a:gd name="connsiteY639" fmla="*/ 830485 h 4750498"/>
                  <a:gd name="connsiteX640" fmla="*/ 3760756 w 3792569"/>
                  <a:gd name="connsiteY640" fmla="*/ 850201 h 4750498"/>
                  <a:gd name="connsiteX641" fmla="*/ 3754279 w 3792569"/>
                  <a:gd name="connsiteY641" fmla="*/ 855155 h 4750498"/>
                  <a:gd name="connsiteX642" fmla="*/ 2269522 w 3792569"/>
                  <a:gd name="connsiteY642" fmla="*/ 799529 h 4750498"/>
                  <a:gd name="connsiteX643" fmla="*/ 2265712 w 3792569"/>
                  <a:gd name="connsiteY643" fmla="*/ 798385 h 4750498"/>
                  <a:gd name="connsiteX644" fmla="*/ 2262759 w 3792569"/>
                  <a:gd name="connsiteY644" fmla="*/ 792766 h 4750498"/>
                  <a:gd name="connsiteX645" fmla="*/ 2263616 w 3792569"/>
                  <a:gd name="connsiteY645" fmla="*/ 789432 h 4750498"/>
                  <a:gd name="connsiteX646" fmla="*/ 2263807 w 3792569"/>
                  <a:gd name="connsiteY646" fmla="*/ 789242 h 4750498"/>
                  <a:gd name="connsiteX647" fmla="*/ 2264283 w 3792569"/>
                  <a:gd name="connsiteY647" fmla="*/ 788575 h 4750498"/>
                  <a:gd name="connsiteX648" fmla="*/ 2288763 w 3792569"/>
                  <a:gd name="connsiteY648" fmla="*/ 751713 h 4750498"/>
                  <a:gd name="connsiteX649" fmla="*/ 2298192 w 3792569"/>
                  <a:gd name="connsiteY649" fmla="*/ 749903 h 4750498"/>
                  <a:gd name="connsiteX650" fmla="*/ 2300002 w 3792569"/>
                  <a:gd name="connsiteY650" fmla="*/ 759143 h 4750498"/>
                  <a:gd name="connsiteX651" fmla="*/ 2275047 w 3792569"/>
                  <a:gd name="connsiteY651" fmla="*/ 796576 h 4750498"/>
                  <a:gd name="connsiteX652" fmla="*/ 2269522 w 3792569"/>
                  <a:gd name="connsiteY652" fmla="*/ 799529 h 4750498"/>
                  <a:gd name="connsiteX653" fmla="*/ 3769328 w 3792569"/>
                  <a:gd name="connsiteY653" fmla="*/ 791623 h 4750498"/>
                  <a:gd name="connsiteX654" fmla="*/ 3768185 w 3792569"/>
                  <a:gd name="connsiteY654" fmla="*/ 791623 h 4750498"/>
                  <a:gd name="connsiteX655" fmla="*/ 3763709 w 3792569"/>
                  <a:gd name="connsiteY655" fmla="*/ 788670 h 4750498"/>
                  <a:gd name="connsiteX656" fmla="*/ 3762851 w 3792569"/>
                  <a:gd name="connsiteY656" fmla="*/ 783717 h 4750498"/>
                  <a:gd name="connsiteX657" fmla="*/ 3770472 w 3792569"/>
                  <a:gd name="connsiteY657" fmla="*/ 739711 h 4750498"/>
                  <a:gd name="connsiteX658" fmla="*/ 3778091 w 3792569"/>
                  <a:gd name="connsiteY658" fmla="*/ 734092 h 4750498"/>
                  <a:gd name="connsiteX659" fmla="*/ 3783902 w 3792569"/>
                  <a:gd name="connsiteY659" fmla="*/ 740569 h 4750498"/>
                  <a:gd name="connsiteX660" fmla="*/ 3783902 w 3792569"/>
                  <a:gd name="connsiteY660" fmla="*/ 741712 h 4750498"/>
                  <a:gd name="connsiteX661" fmla="*/ 3775996 w 3792569"/>
                  <a:gd name="connsiteY661" fmla="*/ 786193 h 4750498"/>
                  <a:gd name="connsiteX662" fmla="*/ 3769328 w 3792569"/>
                  <a:gd name="connsiteY662" fmla="*/ 791623 h 4750498"/>
                  <a:gd name="connsiteX663" fmla="*/ 2319814 w 3792569"/>
                  <a:gd name="connsiteY663" fmla="*/ 725043 h 4750498"/>
                  <a:gd name="connsiteX664" fmla="*/ 2316004 w 3792569"/>
                  <a:gd name="connsiteY664" fmla="*/ 723900 h 4750498"/>
                  <a:gd name="connsiteX665" fmla="*/ 2313051 w 3792569"/>
                  <a:gd name="connsiteY665" fmla="*/ 718280 h 4750498"/>
                  <a:gd name="connsiteX666" fmla="*/ 2314194 w 3792569"/>
                  <a:gd name="connsiteY666" fmla="*/ 714947 h 4750498"/>
                  <a:gd name="connsiteX667" fmla="*/ 2314194 w 3792569"/>
                  <a:gd name="connsiteY667" fmla="*/ 714470 h 4750498"/>
                  <a:gd name="connsiteX668" fmla="*/ 2314670 w 3792569"/>
                  <a:gd name="connsiteY668" fmla="*/ 713994 h 4750498"/>
                  <a:gd name="connsiteX669" fmla="*/ 2340007 w 3792569"/>
                  <a:gd name="connsiteY669" fmla="*/ 677609 h 4750498"/>
                  <a:gd name="connsiteX670" fmla="*/ 2349437 w 3792569"/>
                  <a:gd name="connsiteY670" fmla="*/ 675989 h 4750498"/>
                  <a:gd name="connsiteX671" fmla="*/ 2351056 w 3792569"/>
                  <a:gd name="connsiteY671" fmla="*/ 685419 h 4750498"/>
                  <a:gd name="connsiteX672" fmla="*/ 2325434 w 3792569"/>
                  <a:gd name="connsiteY672" fmla="*/ 721995 h 4750498"/>
                  <a:gd name="connsiteX673" fmla="*/ 2319814 w 3792569"/>
                  <a:gd name="connsiteY673" fmla="*/ 725043 h 4750498"/>
                  <a:gd name="connsiteX674" fmla="*/ 3782568 w 3792569"/>
                  <a:gd name="connsiteY674" fmla="*/ 703040 h 4750498"/>
                  <a:gd name="connsiteX675" fmla="*/ 3781901 w 3792569"/>
                  <a:gd name="connsiteY675" fmla="*/ 703040 h 4750498"/>
                  <a:gd name="connsiteX676" fmla="*/ 3777425 w 3792569"/>
                  <a:gd name="connsiteY676" fmla="*/ 700564 h 4750498"/>
                  <a:gd name="connsiteX677" fmla="*/ 3775805 w 3792569"/>
                  <a:gd name="connsiteY677" fmla="*/ 695611 h 4750498"/>
                  <a:gd name="connsiteX678" fmla="*/ 3778758 w 3792569"/>
                  <a:gd name="connsiteY678" fmla="*/ 651129 h 4750498"/>
                  <a:gd name="connsiteX679" fmla="*/ 3785521 w 3792569"/>
                  <a:gd name="connsiteY679" fmla="*/ 644652 h 4750498"/>
                  <a:gd name="connsiteX680" fmla="*/ 3792284 w 3792569"/>
                  <a:gd name="connsiteY680" fmla="*/ 651415 h 4750498"/>
                  <a:gd name="connsiteX681" fmla="*/ 3792284 w 3792569"/>
                  <a:gd name="connsiteY681" fmla="*/ 651605 h 4750498"/>
                  <a:gd name="connsiteX682" fmla="*/ 3789331 w 3792569"/>
                  <a:gd name="connsiteY682" fmla="*/ 696944 h 4750498"/>
                  <a:gd name="connsiteX683" fmla="*/ 3782568 w 3792569"/>
                  <a:gd name="connsiteY683" fmla="*/ 703040 h 4750498"/>
                  <a:gd name="connsiteX684" fmla="*/ 2371725 w 3792569"/>
                  <a:gd name="connsiteY684" fmla="*/ 651796 h 4750498"/>
                  <a:gd name="connsiteX685" fmla="*/ 2367915 w 3792569"/>
                  <a:gd name="connsiteY685" fmla="*/ 650462 h 4750498"/>
                  <a:gd name="connsiteX686" fmla="*/ 2364963 w 3792569"/>
                  <a:gd name="connsiteY686" fmla="*/ 645128 h 4750498"/>
                  <a:gd name="connsiteX687" fmla="*/ 2366296 w 3792569"/>
                  <a:gd name="connsiteY687" fmla="*/ 641128 h 4750498"/>
                  <a:gd name="connsiteX688" fmla="*/ 2392775 w 3792569"/>
                  <a:gd name="connsiteY688" fmla="*/ 604742 h 4750498"/>
                  <a:gd name="connsiteX689" fmla="*/ 2402205 w 3792569"/>
                  <a:gd name="connsiteY689" fmla="*/ 603409 h 4750498"/>
                  <a:gd name="connsiteX690" fmla="*/ 2403824 w 3792569"/>
                  <a:gd name="connsiteY690" fmla="*/ 612838 h 4750498"/>
                  <a:gd name="connsiteX691" fmla="*/ 2377059 w 3792569"/>
                  <a:gd name="connsiteY691" fmla="*/ 648938 h 4750498"/>
                  <a:gd name="connsiteX692" fmla="*/ 2371725 w 3792569"/>
                  <a:gd name="connsiteY692" fmla="*/ 651796 h 4750498"/>
                  <a:gd name="connsiteX693" fmla="*/ 3785997 w 3792569"/>
                  <a:gd name="connsiteY693" fmla="*/ 613220 h 4750498"/>
                  <a:gd name="connsiteX694" fmla="*/ 3785807 w 3792569"/>
                  <a:gd name="connsiteY694" fmla="*/ 613220 h 4750498"/>
                  <a:gd name="connsiteX695" fmla="*/ 3779044 w 3792569"/>
                  <a:gd name="connsiteY695" fmla="*/ 606743 h 4750498"/>
                  <a:gd name="connsiteX696" fmla="*/ 3776853 w 3792569"/>
                  <a:gd name="connsiteY696" fmla="*/ 562261 h 4750498"/>
                  <a:gd name="connsiteX697" fmla="*/ 3776853 w 3792569"/>
                  <a:gd name="connsiteY697" fmla="*/ 561594 h 4750498"/>
                  <a:gd name="connsiteX698" fmla="*/ 3782949 w 3792569"/>
                  <a:gd name="connsiteY698" fmla="*/ 555117 h 4750498"/>
                  <a:gd name="connsiteX699" fmla="*/ 3790093 w 3792569"/>
                  <a:gd name="connsiteY699" fmla="*/ 561213 h 4750498"/>
                  <a:gd name="connsiteX700" fmla="*/ 3792569 w 3792569"/>
                  <a:gd name="connsiteY700" fmla="*/ 606552 h 4750498"/>
                  <a:gd name="connsiteX701" fmla="*/ 3785997 w 3792569"/>
                  <a:gd name="connsiteY701" fmla="*/ 613220 h 4750498"/>
                  <a:gd name="connsiteX702" fmla="*/ 3785997 w 3792569"/>
                  <a:gd name="connsiteY702" fmla="*/ 613220 h 4750498"/>
                  <a:gd name="connsiteX703" fmla="*/ 2425351 w 3792569"/>
                  <a:gd name="connsiteY703" fmla="*/ 579787 h 4750498"/>
                  <a:gd name="connsiteX704" fmla="*/ 2421350 w 3792569"/>
                  <a:gd name="connsiteY704" fmla="*/ 578263 h 4750498"/>
                  <a:gd name="connsiteX705" fmla="*/ 2418683 w 3792569"/>
                  <a:gd name="connsiteY705" fmla="*/ 572834 h 4750498"/>
                  <a:gd name="connsiteX706" fmla="*/ 2420017 w 3792569"/>
                  <a:gd name="connsiteY706" fmla="*/ 569024 h 4750498"/>
                  <a:gd name="connsiteX707" fmla="*/ 2420017 w 3792569"/>
                  <a:gd name="connsiteY707" fmla="*/ 568833 h 4750498"/>
                  <a:gd name="connsiteX708" fmla="*/ 2420493 w 3792569"/>
                  <a:gd name="connsiteY708" fmla="*/ 568357 h 4750498"/>
                  <a:gd name="connsiteX709" fmla="*/ 2447639 w 3792569"/>
                  <a:gd name="connsiteY709" fmla="*/ 533305 h 4750498"/>
                  <a:gd name="connsiteX710" fmla="*/ 2457069 w 3792569"/>
                  <a:gd name="connsiteY710" fmla="*/ 532162 h 4750498"/>
                  <a:gd name="connsiteX711" fmla="*/ 2458212 w 3792569"/>
                  <a:gd name="connsiteY711" fmla="*/ 541592 h 4750498"/>
                  <a:gd name="connsiteX712" fmla="*/ 2430875 w 3792569"/>
                  <a:gd name="connsiteY712" fmla="*/ 577025 h 4750498"/>
                  <a:gd name="connsiteX713" fmla="*/ 2425351 w 3792569"/>
                  <a:gd name="connsiteY713" fmla="*/ 579787 h 4750498"/>
                  <a:gd name="connsiteX714" fmla="*/ 3778091 w 3792569"/>
                  <a:gd name="connsiteY714" fmla="*/ 523875 h 4750498"/>
                  <a:gd name="connsiteX715" fmla="*/ 3771614 w 3792569"/>
                  <a:gd name="connsiteY715" fmla="*/ 518255 h 4750498"/>
                  <a:gd name="connsiteX716" fmla="*/ 3763804 w 3792569"/>
                  <a:gd name="connsiteY716" fmla="*/ 474440 h 4750498"/>
                  <a:gd name="connsiteX717" fmla="*/ 3763613 w 3792569"/>
                  <a:gd name="connsiteY717" fmla="*/ 473107 h 4750498"/>
                  <a:gd name="connsiteX718" fmla="*/ 3769043 w 3792569"/>
                  <a:gd name="connsiteY718" fmla="*/ 466344 h 4750498"/>
                  <a:gd name="connsiteX719" fmla="*/ 3776853 w 3792569"/>
                  <a:gd name="connsiteY719" fmla="*/ 471488 h 4750498"/>
                  <a:gd name="connsiteX720" fmla="*/ 3784949 w 3792569"/>
                  <a:gd name="connsiteY720" fmla="*/ 516160 h 4750498"/>
                  <a:gd name="connsiteX721" fmla="*/ 3779330 w 3792569"/>
                  <a:gd name="connsiteY721" fmla="*/ 523780 h 4750498"/>
                  <a:gd name="connsiteX722" fmla="*/ 3778091 w 3792569"/>
                  <a:gd name="connsiteY722" fmla="*/ 523875 h 4750498"/>
                  <a:gd name="connsiteX723" fmla="*/ 2480977 w 3792569"/>
                  <a:gd name="connsiteY723" fmla="*/ 509111 h 4750498"/>
                  <a:gd name="connsiteX724" fmla="*/ 2476691 w 3792569"/>
                  <a:gd name="connsiteY724" fmla="*/ 507587 h 4750498"/>
                  <a:gd name="connsiteX725" fmla="*/ 2474214 w 3792569"/>
                  <a:gd name="connsiteY725" fmla="*/ 502444 h 4750498"/>
                  <a:gd name="connsiteX726" fmla="*/ 2475833 w 3792569"/>
                  <a:gd name="connsiteY726" fmla="*/ 498157 h 4750498"/>
                  <a:gd name="connsiteX727" fmla="*/ 2504313 w 3792569"/>
                  <a:gd name="connsiteY727" fmla="*/ 463582 h 4750498"/>
                  <a:gd name="connsiteX728" fmla="*/ 2513933 w 3792569"/>
                  <a:gd name="connsiteY728" fmla="*/ 462725 h 4750498"/>
                  <a:gd name="connsiteX729" fmla="*/ 2516124 w 3792569"/>
                  <a:gd name="connsiteY729" fmla="*/ 467201 h 4750498"/>
                  <a:gd name="connsiteX730" fmla="*/ 2514505 w 3792569"/>
                  <a:gd name="connsiteY730" fmla="*/ 472154 h 4750498"/>
                  <a:gd name="connsiteX731" fmla="*/ 2486025 w 3792569"/>
                  <a:gd name="connsiteY731" fmla="*/ 506730 h 4750498"/>
                  <a:gd name="connsiteX732" fmla="*/ 2480977 w 3792569"/>
                  <a:gd name="connsiteY732" fmla="*/ 509111 h 4750498"/>
                  <a:gd name="connsiteX733" fmla="*/ 2538698 w 3792569"/>
                  <a:gd name="connsiteY733" fmla="*/ 440436 h 4750498"/>
                  <a:gd name="connsiteX734" fmla="*/ 2534222 w 3792569"/>
                  <a:gd name="connsiteY734" fmla="*/ 438912 h 4750498"/>
                  <a:gd name="connsiteX735" fmla="*/ 2532031 w 3792569"/>
                  <a:gd name="connsiteY735" fmla="*/ 433769 h 4750498"/>
                  <a:gd name="connsiteX736" fmla="*/ 2533841 w 3792569"/>
                  <a:gd name="connsiteY736" fmla="*/ 429292 h 4750498"/>
                  <a:gd name="connsiteX737" fmla="*/ 2563654 w 3792569"/>
                  <a:gd name="connsiteY737" fmla="*/ 395669 h 4750498"/>
                  <a:gd name="connsiteX738" fmla="*/ 2573084 w 3792569"/>
                  <a:gd name="connsiteY738" fmla="*/ 395192 h 4750498"/>
                  <a:gd name="connsiteX739" fmla="*/ 2575274 w 3792569"/>
                  <a:gd name="connsiteY739" fmla="*/ 399955 h 4750498"/>
                  <a:gd name="connsiteX740" fmla="*/ 2573465 w 3792569"/>
                  <a:gd name="connsiteY740" fmla="*/ 404622 h 4750498"/>
                  <a:gd name="connsiteX741" fmla="*/ 2543842 w 3792569"/>
                  <a:gd name="connsiteY741" fmla="*/ 438245 h 4750498"/>
                  <a:gd name="connsiteX742" fmla="*/ 2538698 w 3792569"/>
                  <a:gd name="connsiteY742" fmla="*/ 440436 h 4750498"/>
                  <a:gd name="connsiteX743" fmla="*/ 3759518 w 3792569"/>
                  <a:gd name="connsiteY743" fmla="*/ 436150 h 4750498"/>
                  <a:gd name="connsiteX744" fmla="*/ 3753041 w 3792569"/>
                  <a:gd name="connsiteY744" fmla="*/ 431482 h 4750498"/>
                  <a:gd name="connsiteX745" fmla="*/ 3739801 w 3792569"/>
                  <a:gd name="connsiteY745" fmla="*/ 389096 h 4750498"/>
                  <a:gd name="connsiteX746" fmla="*/ 3739325 w 3792569"/>
                  <a:gd name="connsiteY746" fmla="*/ 386810 h 4750498"/>
                  <a:gd name="connsiteX747" fmla="*/ 3743801 w 3792569"/>
                  <a:gd name="connsiteY747" fmla="*/ 380333 h 4750498"/>
                  <a:gd name="connsiteX748" fmla="*/ 3752374 w 3792569"/>
                  <a:gd name="connsiteY748" fmla="*/ 384619 h 4750498"/>
                  <a:gd name="connsiteX749" fmla="*/ 3766090 w 3792569"/>
                  <a:gd name="connsiteY749" fmla="*/ 427673 h 4750498"/>
                  <a:gd name="connsiteX750" fmla="*/ 3761423 w 3792569"/>
                  <a:gd name="connsiteY750" fmla="*/ 435959 h 4750498"/>
                  <a:gd name="connsiteX751" fmla="*/ 3759518 w 3792569"/>
                  <a:gd name="connsiteY751" fmla="*/ 436150 h 4750498"/>
                  <a:gd name="connsiteX752" fmla="*/ 2599087 w 3792569"/>
                  <a:gd name="connsiteY752" fmla="*/ 373761 h 4750498"/>
                  <a:gd name="connsiteX753" fmla="*/ 2599087 w 3792569"/>
                  <a:gd name="connsiteY753" fmla="*/ 373761 h 4750498"/>
                  <a:gd name="connsiteX754" fmla="*/ 2594420 w 3792569"/>
                  <a:gd name="connsiteY754" fmla="*/ 371951 h 4750498"/>
                  <a:gd name="connsiteX755" fmla="*/ 2592134 w 3792569"/>
                  <a:gd name="connsiteY755" fmla="*/ 366808 h 4750498"/>
                  <a:gd name="connsiteX756" fmla="*/ 2594134 w 3792569"/>
                  <a:gd name="connsiteY756" fmla="*/ 362331 h 4750498"/>
                  <a:gd name="connsiteX757" fmla="*/ 2625376 w 3792569"/>
                  <a:gd name="connsiteY757" fmla="*/ 330041 h 4750498"/>
                  <a:gd name="connsiteX758" fmla="*/ 2634806 w 3792569"/>
                  <a:gd name="connsiteY758" fmla="*/ 329851 h 4750498"/>
                  <a:gd name="connsiteX759" fmla="*/ 2636806 w 3792569"/>
                  <a:gd name="connsiteY759" fmla="*/ 334518 h 4750498"/>
                  <a:gd name="connsiteX760" fmla="*/ 2634806 w 3792569"/>
                  <a:gd name="connsiteY760" fmla="*/ 339471 h 4750498"/>
                  <a:gd name="connsiteX761" fmla="*/ 2603849 w 3792569"/>
                  <a:gd name="connsiteY761" fmla="*/ 371570 h 4750498"/>
                  <a:gd name="connsiteX762" fmla="*/ 2599087 w 3792569"/>
                  <a:gd name="connsiteY762" fmla="*/ 373761 h 4750498"/>
                  <a:gd name="connsiteX763" fmla="*/ 3729895 w 3792569"/>
                  <a:gd name="connsiteY763" fmla="*/ 351473 h 4750498"/>
                  <a:gd name="connsiteX764" fmla="*/ 3723608 w 3792569"/>
                  <a:gd name="connsiteY764" fmla="*/ 347472 h 4750498"/>
                  <a:gd name="connsiteX765" fmla="*/ 3704749 w 3792569"/>
                  <a:gd name="connsiteY765" fmla="*/ 307086 h 4750498"/>
                  <a:gd name="connsiteX766" fmla="*/ 3704749 w 3792569"/>
                  <a:gd name="connsiteY766" fmla="*/ 306896 h 4750498"/>
                  <a:gd name="connsiteX767" fmla="*/ 3704082 w 3792569"/>
                  <a:gd name="connsiteY767" fmla="*/ 304228 h 4750498"/>
                  <a:gd name="connsiteX768" fmla="*/ 3707892 w 3792569"/>
                  <a:gd name="connsiteY768" fmla="*/ 298132 h 4750498"/>
                  <a:gd name="connsiteX769" fmla="*/ 3716846 w 3792569"/>
                  <a:gd name="connsiteY769" fmla="*/ 300800 h 4750498"/>
                  <a:gd name="connsiteX770" fmla="*/ 3716846 w 3792569"/>
                  <a:gd name="connsiteY770" fmla="*/ 300990 h 4750498"/>
                  <a:gd name="connsiteX771" fmla="*/ 3717036 w 3792569"/>
                  <a:gd name="connsiteY771" fmla="*/ 301466 h 4750498"/>
                  <a:gd name="connsiteX772" fmla="*/ 3735896 w 3792569"/>
                  <a:gd name="connsiteY772" fmla="*/ 342328 h 4750498"/>
                  <a:gd name="connsiteX773" fmla="*/ 3732276 w 3792569"/>
                  <a:gd name="connsiteY773" fmla="*/ 351092 h 4750498"/>
                  <a:gd name="connsiteX774" fmla="*/ 3729895 w 3792569"/>
                  <a:gd name="connsiteY774" fmla="*/ 351473 h 4750498"/>
                  <a:gd name="connsiteX775" fmla="*/ 2661952 w 3792569"/>
                  <a:gd name="connsiteY775" fmla="*/ 309753 h 4750498"/>
                  <a:gd name="connsiteX776" fmla="*/ 2656999 w 3792569"/>
                  <a:gd name="connsiteY776" fmla="*/ 307753 h 4750498"/>
                  <a:gd name="connsiteX777" fmla="*/ 2655189 w 3792569"/>
                  <a:gd name="connsiteY777" fmla="*/ 302800 h 4750498"/>
                  <a:gd name="connsiteX778" fmla="*/ 2657189 w 3792569"/>
                  <a:gd name="connsiteY778" fmla="*/ 298037 h 4750498"/>
                  <a:gd name="connsiteX779" fmla="*/ 2689955 w 3792569"/>
                  <a:gd name="connsiteY779" fmla="*/ 267081 h 4750498"/>
                  <a:gd name="connsiteX780" fmla="*/ 2699385 w 3792569"/>
                  <a:gd name="connsiteY780" fmla="*/ 267557 h 4750498"/>
                  <a:gd name="connsiteX781" fmla="*/ 2698909 w 3792569"/>
                  <a:gd name="connsiteY781" fmla="*/ 276987 h 4750498"/>
                  <a:gd name="connsiteX782" fmla="*/ 2666810 w 3792569"/>
                  <a:gd name="connsiteY782" fmla="*/ 307467 h 4750498"/>
                  <a:gd name="connsiteX783" fmla="*/ 2666619 w 3792569"/>
                  <a:gd name="connsiteY783" fmla="*/ 307657 h 4750498"/>
                  <a:gd name="connsiteX784" fmla="*/ 2661952 w 3792569"/>
                  <a:gd name="connsiteY784" fmla="*/ 309753 h 4750498"/>
                  <a:gd name="connsiteX785" fmla="*/ 3689414 w 3792569"/>
                  <a:gd name="connsiteY785" fmla="*/ 271367 h 4750498"/>
                  <a:gd name="connsiteX786" fmla="*/ 3683603 w 3792569"/>
                  <a:gd name="connsiteY786" fmla="*/ 268034 h 4750498"/>
                  <a:gd name="connsiteX787" fmla="*/ 3659791 w 3792569"/>
                  <a:gd name="connsiteY787" fmla="*/ 230505 h 4750498"/>
                  <a:gd name="connsiteX788" fmla="*/ 3658648 w 3792569"/>
                  <a:gd name="connsiteY788" fmla="*/ 226695 h 4750498"/>
                  <a:gd name="connsiteX789" fmla="*/ 3661601 w 3792569"/>
                  <a:gd name="connsiteY789" fmla="*/ 221075 h 4750498"/>
                  <a:gd name="connsiteX790" fmla="*/ 3671030 w 3792569"/>
                  <a:gd name="connsiteY790" fmla="*/ 222885 h 4750498"/>
                  <a:gd name="connsiteX791" fmla="*/ 3695319 w 3792569"/>
                  <a:gd name="connsiteY791" fmla="*/ 261271 h 4750498"/>
                  <a:gd name="connsiteX792" fmla="*/ 3695986 w 3792569"/>
                  <a:gd name="connsiteY792" fmla="*/ 266414 h 4750498"/>
                  <a:gd name="connsiteX793" fmla="*/ 3692843 w 3792569"/>
                  <a:gd name="connsiteY793" fmla="*/ 270415 h 4750498"/>
                  <a:gd name="connsiteX794" fmla="*/ 3689414 w 3792569"/>
                  <a:gd name="connsiteY794" fmla="*/ 271367 h 4750498"/>
                  <a:gd name="connsiteX795" fmla="*/ 2727865 w 3792569"/>
                  <a:gd name="connsiteY795" fmla="*/ 248698 h 4750498"/>
                  <a:gd name="connsiteX796" fmla="*/ 2722722 w 3792569"/>
                  <a:gd name="connsiteY796" fmla="*/ 246412 h 4750498"/>
                  <a:gd name="connsiteX797" fmla="*/ 2721102 w 3792569"/>
                  <a:gd name="connsiteY797" fmla="*/ 241935 h 4750498"/>
                  <a:gd name="connsiteX798" fmla="*/ 2723388 w 3792569"/>
                  <a:gd name="connsiteY798" fmla="*/ 236982 h 4750498"/>
                  <a:gd name="connsiteX799" fmla="*/ 2757678 w 3792569"/>
                  <a:gd name="connsiteY799" fmla="*/ 207836 h 4750498"/>
                  <a:gd name="connsiteX800" fmla="*/ 2767108 w 3792569"/>
                  <a:gd name="connsiteY800" fmla="*/ 208693 h 4750498"/>
                  <a:gd name="connsiteX801" fmla="*/ 2766251 w 3792569"/>
                  <a:gd name="connsiteY801" fmla="*/ 218123 h 4750498"/>
                  <a:gd name="connsiteX802" fmla="*/ 2732342 w 3792569"/>
                  <a:gd name="connsiteY802" fmla="*/ 247078 h 4750498"/>
                  <a:gd name="connsiteX803" fmla="*/ 2727865 w 3792569"/>
                  <a:gd name="connsiteY803" fmla="*/ 248698 h 4750498"/>
                  <a:gd name="connsiteX804" fmla="*/ 3639217 w 3792569"/>
                  <a:gd name="connsiteY804" fmla="*/ 197072 h 4750498"/>
                  <a:gd name="connsiteX805" fmla="*/ 3633788 w 3792569"/>
                  <a:gd name="connsiteY805" fmla="*/ 194405 h 4750498"/>
                  <a:gd name="connsiteX806" fmla="*/ 3605498 w 3792569"/>
                  <a:gd name="connsiteY806" fmla="*/ 160306 h 4750498"/>
                  <a:gd name="connsiteX807" fmla="*/ 3603689 w 3792569"/>
                  <a:gd name="connsiteY807" fmla="*/ 155638 h 4750498"/>
                  <a:gd name="connsiteX808" fmla="*/ 3605880 w 3792569"/>
                  <a:gd name="connsiteY808" fmla="*/ 150686 h 4750498"/>
                  <a:gd name="connsiteX809" fmla="*/ 3615500 w 3792569"/>
                  <a:gd name="connsiteY809" fmla="*/ 151352 h 4750498"/>
                  <a:gd name="connsiteX810" fmla="*/ 3644456 w 3792569"/>
                  <a:gd name="connsiteY810" fmla="*/ 186119 h 4750498"/>
                  <a:gd name="connsiteX811" fmla="*/ 3643122 w 3792569"/>
                  <a:gd name="connsiteY811" fmla="*/ 195548 h 4750498"/>
                  <a:gd name="connsiteX812" fmla="*/ 3639217 w 3792569"/>
                  <a:gd name="connsiteY812" fmla="*/ 197072 h 4750498"/>
                  <a:gd name="connsiteX813" fmla="*/ 2797302 w 3792569"/>
                  <a:gd name="connsiteY813" fmla="*/ 191738 h 4750498"/>
                  <a:gd name="connsiteX814" fmla="*/ 2791873 w 3792569"/>
                  <a:gd name="connsiteY814" fmla="*/ 189262 h 4750498"/>
                  <a:gd name="connsiteX815" fmla="*/ 2790539 w 3792569"/>
                  <a:gd name="connsiteY815" fmla="*/ 185261 h 4750498"/>
                  <a:gd name="connsiteX816" fmla="*/ 2793016 w 3792569"/>
                  <a:gd name="connsiteY816" fmla="*/ 179832 h 4750498"/>
                  <a:gd name="connsiteX817" fmla="*/ 2793206 w 3792569"/>
                  <a:gd name="connsiteY817" fmla="*/ 179642 h 4750498"/>
                  <a:gd name="connsiteX818" fmla="*/ 2829306 w 3792569"/>
                  <a:gd name="connsiteY818" fmla="*/ 152971 h 4750498"/>
                  <a:gd name="connsiteX819" fmla="*/ 2838736 w 3792569"/>
                  <a:gd name="connsiteY819" fmla="*/ 154591 h 4750498"/>
                  <a:gd name="connsiteX820" fmla="*/ 2839879 w 3792569"/>
                  <a:gd name="connsiteY820" fmla="*/ 159544 h 4750498"/>
                  <a:gd name="connsiteX821" fmla="*/ 2837212 w 3792569"/>
                  <a:gd name="connsiteY821" fmla="*/ 164021 h 4750498"/>
                  <a:gd name="connsiteX822" fmla="*/ 2801303 w 3792569"/>
                  <a:gd name="connsiteY822" fmla="*/ 190500 h 4750498"/>
                  <a:gd name="connsiteX823" fmla="*/ 2797302 w 3792569"/>
                  <a:gd name="connsiteY823" fmla="*/ 191738 h 4750498"/>
                  <a:gd name="connsiteX824" fmla="*/ 2870168 w 3792569"/>
                  <a:gd name="connsiteY824" fmla="*/ 139827 h 4750498"/>
                  <a:gd name="connsiteX825" fmla="*/ 2864549 w 3792569"/>
                  <a:gd name="connsiteY825" fmla="*/ 136684 h 4750498"/>
                  <a:gd name="connsiteX826" fmla="*/ 2863406 w 3792569"/>
                  <a:gd name="connsiteY826" fmla="*/ 132874 h 4750498"/>
                  <a:gd name="connsiteX827" fmla="*/ 2866549 w 3792569"/>
                  <a:gd name="connsiteY827" fmla="*/ 127444 h 4750498"/>
                  <a:gd name="connsiteX828" fmla="*/ 2904935 w 3792569"/>
                  <a:gd name="connsiteY828" fmla="*/ 103632 h 4750498"/>
                  <a:gd name="connsiteX829" fmla="*/ 2914174 w 3792569"/>
                  <a:gd name="connsiteY829" fmla="*/ 105918 h 4750498"/>
                  <a:gd name="connsiteX830" fmla="*/ 2911697 w 3792569"/>
                  <a:gd name="connsiteY830" fmla="*/ 115157 h 4750498"/>
                  <a:gd name="connsiteX831" fmla="*/ 2873978 w 3792569"/>
                  <a:gd name="connsiteY831" fmla="*/ 138684 h 4750498"/>
                  <a:gd name="connsiteX832" fmla="*/ 2870168 w 3792569"/>
                  <a:gd name="connsiteY832" fmla="*/ 139827 h 4750498"/>
                  <a:gd name="connsiteX833" fmla="*/ 3579209 w 3792569"/>
                  <a:gd name="connsiteY833" fmla="*/ 130207 h 4750498"/>
                  <a:gd name="connsiteX834" fmla="*/ 3574542 w 3792569"/>
                  <a:gd name="connsiteY834" fmla="*/ 128206 h 4750498"/>
                  <a:gd name="connsiteX835" fmla="*/ 3545586 w 3792569"/>
                  <a:gd name="connsiteY835" fmla="*/ 104013 h 4750498"/>
                  <a:gd name="connsiteX836" fmla="*/ 3540919 w 3792569"/>
                  <a:gd name="connsiteY836" fmla="*/ 101060 h 4750498"/>
                  <a:gd name="connsiteX837" fmla="*/ 3537585 w 3792569"/>
                  <a:gd name="connsiteY837" fmla="*/ 95250 h 4750498"/>
                  <a:gd name="connsiteX838" fmla="*/ 3538728 w 3792569"/>
                  <a:gd name="connsiteY838" fmla="*/ 91916 h 4750498"/>
                  <a:gd name="connsiteX839" fmla="*/ 3547967 w 3792569"/>
                  <a:gd name="connsiteY839" fmla="*/ 89630 h 4750498"/>
                  <a:gd name="connsiteX840" fmla="*/ 3552920 w 3792569"/>
                  <a:gd name="connsiteY840" fmla="*/ 92583 h 4750498"/>
                  <a:gd name="connsiteX841" fmla="*/ 3584163 w 3792569"/>
                  <a:gd name="connsiteY841" fmla="*/ 118586 h 4750498"/>
                  <a:gd name="connsiteX842" fmla="*/ 3586163 w 3792569"/>
                  <a:gd name="connsiteY842" fmla="*/ 123253 h 4750498"/>
                  <a:gd name="connsiteX843" fmla="*/ 3584353 w 3792569"/>
                  <a:gd name="connsiteY843" fmla="*/ 127921 h 4750498"/>
                  <a:gd name="connsiteX844" fmla="*/ 3579209 w 3792569"/>
                  <a:gd name="connsiteY844" fmla="*/ 130207 h 4750498"/>
                  <a:gd name="connsiteX845" fmla="*/ 2947416 w 3792569"/>
                  <a:gd name="connsiteY845" fmla="*/ 94297 h 4750498"/>
                  <a:gd name="connsiteX846" fmla="*/ 2941606 w 3792569"/>
                  <a:gd name="connsiteY846" fmla="*/ 90678 h 4750498"/>
                  <a:gd name="connsiteX847" fmla="*/ 2940749 w 3792569"/>
                  <a:gd name="connsiteY847" fmla="*/ 87344 h 4750498"/>
                  <a:gd name="connsiteX848" fmla="*/ 2944368 w 3792569"/>
                  <a:gd name="connsiteY848" fmla="*/ 81534 h 4750498"/>
                  <a:gd name="connsiteX849" fmla="*/ 2984754 w 3792569"/>
                  <a:gd name="connsiteY849" fmla="*/ 61531 h 4750498"/>
                  <a:gd name="connsiteX850" fmla="*/ 2993708 w 3792569"/>
                  <a:gd name="connsiteY850" fmla="*/ 64865 h 4750498"/>
                  <a:gd name="connsiteX851" fmla="*/ 2990374 w 3792569"/>
                  <a:gd name="connsiteY851" fmla="*/ 73819 h 4750498"/>
                  <a:gd name="connsiteX852" fmla="*/ 2950845 w 3792569"/>
                  <a:gd name="connsiteY852" fmla="*/ 93345 h 4750498"/>
                  <a:gd name="connsiteX853" fmla="*/ 2950655 w 3792569"/>
                  <a:gd name="connsiteY853" fmla="*/ 93345 h 4750498"/>
                  <a:gd name="connsiteX854" fmla="*/ 2947416 w 3792569"/>
                  <a:gd name="connsiteY854" fmla="*/ 94297 h 4750498"/>
                  <a:gd name="connsiteX855" fmla="*/ 3505200 w 3792569"/>
                  <a:gd name="connsiteY855" fmla="*/ 79724 h 4750498"/>
                  <a:gd name="connsiteX856" fmla="*/ 3502057 w 3792569"/>
                  <a:gd name="connsiteY856" fmla="*/ 79057 h 4750498"/>
                  <a:gd name="connsiteX857" fmla="*/ 3462147 w 3792569"/>
                  <a:gd name="connsiteY857" fmla="*/ 59722 h 4750498"/>
                  <a:gd name="connsiteX858" fmla="*/ 3458051 w 3792569"/>
                  <a:gd name="connsiteY858" fmla="*/ 53435 h 4750498"/>
                  <a:gd name="connsiteX859" fmla="*/ 3458718 w 3792569"/>
                  <a:gd name="connsiteY859" fmla="*/ 50768 h 4750498"/>
                  <a:gd name="connsiteX860" fmla="*/ 3467481 w 3792569"/>
                  <a:gd name="connsiteY860" fmla="*/ 47434 h 4750498"/>
                  <a:gd name="connsiteX861" fmla="*/ 3508534 w 3792569"/>
                  <a:gd name="connsiteY861" fmla="*/ 67151 h 4750498"/>
                  <a:gd name="connsiteX862" fmla="*/ 3511677 w 3792569"/>
                  <a:gd name="connsiteY862" fmla="*/ 71152 h 4750498"/>
                  <a:gd name="connsiteX863" fmla="*/ 3511201 w 3792569"/>
                  <a:gd name="connsiteY863" fmla="*/ 76105 h 4750498"/>
                  <a:gd name="connsiteX864" fmla="*/ 3505200 w 3792569"/>
                  <a:gd name="connsiteY864" fmla="*/ 79724 h 4750498"/>
                  <a:gd name="connsiteX865" fmla="*/ 3028664 w 3792569"/>
                  <a:gd name="connsiteY865" fmla="*/ 56769 h 4750498"/>
                  <a:gd name="connsiteX866" fmla="*/ 3022378 w 3792569"/>
                  <a:gd name="connsiteY866" fmla="*/ 52483 h 4750498"/>
                  <a:gd name="connsiteX867" fmla="*/ 3021902 w 3792569"/>
                  <a:gd name="connsiteY867" fmla="*/ 49816 h 4750498"/>
                  <a:gd name="connsiteX868" fmla="*/ 3025902 w 3792569"/>
                  <a:gd name="connsiteY868" fmla="*/ 44005 h 4750498"/>
                  <a:gd name="connsiteX869" fmla="*/ 3026378 w 3792569"/>
                  <a:gd name="connsiteY869" fmla="*/ 43815 h 4750498"/>
                  <a:gd name="connsiteX870" fmla="*/ 3027045 w 3792569"/>
                  <a:gd name="connsiteY870" fmla="*/ 43624 h 4750498"/>
                  <a:gd name="connsiteX871" fmla="*/ 3068765 w 3792569"/>
                  <a:gd name="connsiteY871" fmla="*/ 28765 h 4750498"/>
                  <a:gd name="connsiteX872" fmla="*/ 3077242 w 3792569"/>
                  <a:gd name="connsiteY872" fmla="*/ 33052 h 4750498"/>
                  <a:gd name="connsiteX873" fmla="*/ 3072765 w 3792569"/>
                  <a:gd name="connsiteY873" fmla="*/ 41624 h 4750498"/>
                  <a:gd name="connsiteX874" fmla="*/ 3031046 w 3792569"/>
                  <a:gd name="connsiteY874" fmla="*/ 56483 h 4750498"/>
                  <a:gd name="connsiteX875" fmla="*/ 3028664 w 3792569"/>
                  <a:gd name="connsiteY875" fmla="*/ 56769 h 4750498"/>
                  <a:gd name="connsiteX876" fmla="*/ 3422999 w 3792569"/>
                  <a:gd name="connsiteY876" fmla="*/ 43815 h 4750498"/>
                  <a:gd name="connsiteX877" fmla="*/ 3420713 w 3792569"/>
                  <a:gd name="connsiteY877" fmla="*/ 43624 h 4750498"/>
                  <a:gd name="connsiteX878" fmla="*/ 3378518 w 3792569"/>
                  <a:gd name="connsiteY878" fmla="*/ 30575 h 4750498"/>
                  <a:gd name="connsiteX879" fmla="*/ 3373374 w 3792569"/>
                  <a:gd name="connsiteY879" fmla="*/ 24098 h 4750498"/>
                  <a:gd name="connsiteX880" fmla="*/ 3373565 w 3792569"/>
                  <a:gd name="connsiteY880" fmla="*/ 22288 h 4750498"/>
                  <a:gd name="connsiteX881" fmla="*/ 3381851 w 3792569"/>
                  <a:gd name="connsiteY881" fmla="*/ 17621 h 4750498"/>
                  <a:gd name="connsiteX882" fmla="*/ 3425190 w 3792569"/>
                  <a:gd name="connsiteY882" fmla="*/ 30861 h 4750498"/>
                  <a:gd name="connsiteX883" fmla="*/ 3429000 w 3792569"/>
                  <a:gd name="connsiteY883" fmla="*/ 34195 h 4750498"/>
                  <a:gd name="connsiteX884" fmla="*/ 3429476 w 3792569"/>
                  <a:gd name="connsiteY884" fmla="*/ 39338 h 4750498"/>
                  <a:gd name="connsiteX885" fmla="*/ 3422999 w 3792569"/>
                  <a:gd name="connsiteY885" fmla="*/ 43815 h 4750498"/>
                  <a:gd name="connsiteX886" fmla="*/ 3113913 w 3792569"/>
                  <a:gd name="connsiteY886" fmla="*/ 29623 h 4750498"/>
                  <a:gd name="connsiteX887" fmla="*/ 3107436 w 3792569"/>
                  <a:gd name="connsiteY887" fmla="*/ 24479 h 4750498"/>
                  <a:gd name="connsiteX888" fmla="*/ 3107246 w 3792569"/>
                  <a:gd name="connsiteY888" fmla="*/ 22860 h 4750498"/>
                  <a:gd name="connsiteX889" fmla="*/ 3112389 w 3792569"/>
                  <a:gd name="connsiteY889" fmla="*/ 16383 h 4750498"/>
                  <a:gd name="connsiteX890" fmla="*/ 3156585 w 3792569"/>
                  <a:gd name="connsiteY890" fmla="*/ 7429 h 4750498"/>
                  <a:gd name="connsiteX891" fmla="*/ 3164396 w 3792569"/>
                  <a:gd name="connsiteY891" fmla="*/ 13049 h 4750498"/>
                  <a:gd name="connsiteX892" fmla="*/ 3158776 w 3792569"/>
                  <a:gd name="connsiteY892" fmla="*/ 20669 h 4750498"/>
                  <a:gd name="connsiteX893" fmla="*/ 3115437 w 3792569"/>
                  <a:gd name="connsiteY893" fmla="*/ 29623 h 4750498"/>
                  <a:gd name="connsiteX894" fmla="*/ 3113913 w 3792569"/>
                  <a:gd name="connsiteY894" fmla="*/ 29623 h 4750498"/>
                  <a:gd name="connsiteX895" fmla="*/ 3336417 w 3792569"/>
                  <a:gd name="connsiteY895" fmla="*/ 21145 h 4750498"/>
                  <a:gd name="connsiteX896" fmla="*/ 3335274 w 3792569"/>
                  <a:gd name="connsiteY896" fmla="*/ 21145 h 4750498"/>
                  <a:gd name="connsiteX897" fmla="*/ 3291269 w 3792569"/>
                  <a:gd name="connsiteY897" fmla="*/ 15335 h 4750498"/>
                  <a:gd name="connsiteX898" fmla="*/ 3285173 w 3792569"/>
                  <a:gd name="connsiteY898" fmla="*/ 8858 h 4750498"/>
                  <a:gd name="connsiteX899" fmla="*/ 3285173 w 3792569"/>
                  <a:gd name="connsiteY899" fmla="*/ 8191 h 4750498"/>
                  <a:gd name="connsiteX900" fmla="*/ 3292316 w 3792569"/>
                  <a:gd name="connsiteY900" fmla="*/ 1905 h 4750498"/>
                  <a:gd name="connsiteX901" fmla="*/ 3337465 w 3792569"/>
                  <a:gd name="connsiteY901" fmla="*/ 7715 h 4750498"/>
                  <a:gd name="connsiteX902" fmla="*/ 3343085 w 3792569"/>
                  <a:gd name="connsiteY902" fmla="*/ 15526 h 4750498"/>
                  <a:gd name="connsiteX903" fmla="*/ 3336417 w 3792569"/>
                  <a:gd name="connsiteY903" fmla="*/ 21145 h 4750498"/>
                  <a:gd name="connsiteX904" fmla="*/ 3202210 w 3792569"/>
                  <a:gd name="connsiteY904" fmla="*/ 15240 h 4750498"/>
                  <a:gd name="connsiteX905" fmla="*/ 3195447 w 3792569"/>
                  <a:gd name="connsiteY905" fmla="*/ 8953 h 4750498"/>
                  <a:gd name="connsiteX906" fmla="*/ 3195447 w 3792569"/>
                  <a:gd name="connsiteY906" fmla="*/ 8287 h 4750498"/>
                  <a:gd name="connsiteX907" fmla="*/ 3201734 w 3792569"/>
                  <a:gd name="connsiteY907" fmla="*/ 1810 h 4750498"/>
                  <a:gd name="connsiteX908" fmla="*/ 3246597 w 3792569"/>
                  <a:gd name="connsiteY908" fmla="*/ 0 h 4750498"/>
                  <a:gd name="connsiteX909" fmla="*/ 3247073 w 3792569"/>
                  <a:gd name="connsiteY909" fmla="*/ 0 h 4750498"/>
                  <a:gd name="connsiteX910" fmla="*/ 3253835 w 3792569"/>
                  <a:gd name="connsiteY910" fmla="*/ 6763 h 4750498"/>
                  <a:gd name="connsiteX911" fmla="*/ 3247073 w 3792569"/>
                  <a:gd name="connsiteY911" fmla="*/ 13240 h 4750498"/>
                  <a:gd name="connsiteX912" fmla="*/ 3246597 w 3792569"/>
                  <a:gd name="connsiteY912" fmla="*/ 13240 h 4750498"/>
                  <a:gd name="connsiteX913" fmla="*/ 3202781 w 3792569"/>
                  <a:gd name="connsiteY913" fmla="*/ 15240 h 4750498"/>
                  <a:gd name="connsiteX914" fmla="*/ 3202210 w 3792569"/>
                  <a:gd name="connsiteY914" fmla="*/ 15240 h 4750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</a:cxnLst>
                <a:rect l="l" t="t" r="r" b="b"/>
                <a:pathLst>
                  <a:path h="4750498" w="3792569">
                    <a:moveTo>
                      <a:pt x="114586" y="4750499"/>
                    </a:moveTo>
                    <a:cubicBezTo>
                      <a:pt x="102680" y="4750499"/>
                      <a:pt x="91250" y="4748213"/>
                      <a:pt x="81153" y="4743736"/>
                    </a:cubicBezTo>
                    <a:cubicBezTo>
                      <a:pt x="78486" y="4742879"/>
                      <a:pt x="76867" y="4740402"/>
                      <a:pt x="76867" y="4737450"/>
                    </a:cubicBezTo>
                    <a:cubicBezTo>
                      <a:pt x="76867" y="4736592"/>
                      <a:pt x="77057" y="4735640"/>
                      <a:pt x="77534" y="4734973"/>
                    </a:cubicBezTo>
                    <a:cubicBezTo>
                      <a:pt x="78867" y="4731639"/>
                      <a:pt x="83153" y="4730020"/>
                      <a:pt x="86297" y="4731353"/>
                    </a:cubicBezTo>
                    <a:cubicBezTo>
                      <a:pt x="98393" y="4736497"/>
                      <a:pt x="111252" y="4738307"/>
                      <a:pt x="126683" y="4736021"/>
                    </a:cubicBezTo>
                    <a:cubicBezTo>
                      <a:pt x="130493" y="4735354"/>
                      <a:pt x="133636" y="4738307"/>
                      <a:pt x="134112" y="4741831"/>
                    </a:cubicBezTo>
                    <a:cubicBezTo>
                      <a:pt x="134302" y="4743641"/>
                      <a:pt x="133922" y="4745450"/>
                      <a:pt x="132969" y="4746784"/>
                    </a:cubicBezTo>
                    <a:cubicBezTo>
                      <a:pt x="131826" y="4748308"/>
                      <a:pt x="130302" y="4749261"/>
                      <a:pt x="128492" y="4749451"/>
                    </a:cubicBezTo>
                    <a:cubicBezTo>
                      <a:pt x="123444" y="4750308"/>
                      <a:pt x="118872" y="4750499"/>
                      <a:pt x="114586" y="4750499"/>
                    </a:cubicBezTo>
                    <a:close/>
                    <a:moveTo>
                      <a:pt x="170021" y="4736402"/>
                    </a:moveTo>
                    <a:cubicBezTo>
                      <a:pt x="167354" y="4736402"/>
                      <a:pt x="165068" y="4734878"/>
                      <a:pt x="163925" y="4732592"/>
                    </a:cubicBezTo>
                    <a:cubicBezTo>
                      <a:pt x="163449" y="4731734"/>
                      <a:pt x="163259" y="4730591"/>
                      <a:pt x="163259" y="4729639"/>
                    </a:cubicBezTo>
                    <a:cubicBezTo>
                      <a:pt x="163259" y="4726972"/>
                      <a:pt x="164878" y="4724686"/>
                      <a:pt x="167069" y="4723543"/>
                    </a:cubicBezTo>
                    <a:cubicBezTo>
                      <a:pt x="178975" y="4717923"/>
                      <a:pt x="191738" y="4710494"/>
                      <a:pt x="204788" y="4701540"/>
                    </a:cubicBezTo>
                    <a:cubicBezTo>
                      <a:pt x="207931" y="4699540"/>
                      <a:pt x="212217" y="4700397"/>
                      <a:pt x="214217" y="4703350"/>
                    </a:cubicBezTo>
                    <a:cubicBezTo>
                      <a:pt x="216218" y="4706493"/>
                      <a:pt x="215551" y="4710494"/>
                      <a:pt x="212408" y="4712780"/>
                    </a:cubicBezTo>
                    <a:cubicBezTo>
                      <a:pt x="198692" y="4722209"/>
                      <a:pt x="185452" y="4729830"/>
                      <a:pt x="172879" y="4735640"/>
                    </a:cubicBezTo>
                    <a:cubicBezTo>
                      <a:pt x="172117" y="4736116"/>
                      <a:pt x="170974" y="4736402"/>
                      <a:pt x="170021" y="4736402"/>
                    </a:cubicBezTo>
                    <a:close/>
                    <a:moveTo>
                      <a:pt x="49340" y="4716399"/>
                    </a:moveTo>
                    <a:cubicBezTo>
                      <a:pt x="47339" y="4716399"/>
                      <a:pt x="45339" y="4715542"/>
                      <a:pt x="44006" y="4713732"/>
                    </a:cubicBezTo>
                    <a:cubicBezTo>
                      <a:pt x="35433" y="4702493"/>
                      <a:pt x="28099" y="4688586"/>
                      <a:pt x="22003" y="4672680"/>
                    </a:cubicBezTo>
                    <a:cubicBezTo>
                      <a:pt x="21812" y="4671822"/>
                      <a:pt x="21812" y="4671155"/>
                      <a:pt x="21527" y="4670203"/>
                    </a:cubicBezTo>
                    <a:cubicBezTo>
                      <a:pt x="21527" y="4667536"/>
                      <a:pt x="23336" y="4665059"/>
                      <a:pt x="26003" y="4663916"/>
                    </a:cubicBezTo>
                    <a:cubicBezTo>
                      <a:pt x="29337" y="4662773"/>
                      <a:pt x="33433" y="4664393"/>
                      <a:pt x="34576" y="4667727"/>
                    </a:cubicBezTo>
                    <a:cubicBezTo>
                      <a:pt x="40386" y="4682776"/>
                      <a:pt x="47149" y="4695349"/>
                      <a:pt x="54769" y="4705636"/>
                    </a:cubicBezTo>
                    <a:cubicBezTo>
                      <a:pt x="56960" y="4708589"/>
                      <a:pt x="56388" y="4712780"/>
                      <a:pt x="53435" y="4715066"/>
                    </a:cubicBezTo>
                    <a:cubicBezTo>
                      <a:pt x="52197" y="4715923"/>
                      <a:pt x="50864" y="4716399"/>
                      <a:pt x="49340" y="4716399"/>
                    </a:cubicBezTo>
                    <a:close/>
                    <a:moveTo>
                      <a:pt x="244412" y="4686777"/>
                    </a:moveTo>
                    <a:cubicBezTo>
                      <a:pt x="242411" y="4686777"/>
                      <a:pt x="240411" y="4685919"/>
                      <a:pt x="239268" y="4684300"/>
                    </a:cubicBezTo>
                    <a:cubicBezTo>
                      <a:pt x="238125" y="4683157"/>
                      <a:pt x="237744" y="4681633"/>
                      <a:pt x="237744" y="4680014"/>
                    </a:cubicBezTo>
                    <a:cubicBezTo>
                      <a:pt x="237458" y="4678014"/>
                      <a:pt x="238411" y="4676204"/>
                      <a:pt x="239935" y="4674870"/>
                    </a:cubicBezTo>
                    <a:cubicBezTo>
                      <a:pt x="250508" y="4666107"/>
                      <a:pt x="261461" y="4656011"/>
                      <a:pt x="272891" y="4645057"/>
                    </a:cubicBezTo>
                    <a:cubicBezTo>
                      <a:pt x="275368" y="4642580"/>
                      <a:pt x="279845" y="4642771"/>
                      <a:pt x="282321" y="4645248"/>
                    </a:cubicBezTo>
                    <a:cubicBezTo>
                      <a:pt x="284988" y="4647914"/>
                      <a:pt x="284798" y="4652201"/>
                      <a:pt x="282321" y="4654868"/>
                    </a:cubicBezTo>
                    <a:cubicBezTo>
                      <a:pt x="271082" y="4665631"/>
                      <a:pt x="259842" y="4675727"/>
                      <a:pt x="248888" y="4684967"/>
                    </a:cubicBezTo>
                    <a:cubicBezTo>
                      <a:pt x="248602" y="4684967"/>
                      <a:pt x="248602" y="4685157"/>
                      <a:pt x="248602" y="4685157"/>
                    </a:cubicBezTo>
                    <a:cubicBezTo>
                      <a:pt x="247460" y="4686110"/>
                      <a:pt x="245936" y="4686777"/>
                      <a:pt x="244412" y="4686777"/>
                    </a:cubicBezTo>
                    <a:close/>
                    <a:moveTo>
                      <a:pt x="16097" y="4633818"/>
                    </a:moveTo>
                    <a:cubicBezTo>
                      <a:pt x="12954" y="4633818"/>
                      <a:pt x="10001" y="4631532"/>
                      <a:pt x="9620" y="4628388"/>
                    </a:cubicBezTo>
                    <a:cubicBezTo>
                      <a:pt x="6668" y="4614672"/>
                      <a:pt x="4477" y="4599432"/>
                      <a:pt x="2858" y="4583240"/>
                    </a:cubicBezTo>
                    <a:lnTo>
                      <a:pt x="2858" y="4583049"/>
                    </a:lnTo>
                    <a:cubicBezTo>
                      <a:pt x="2858" y="4582858"/>
                      <a:pt x="2858" y="4582858"/>
                      <a:pt x="2858" y="4582573"/>
                    </a:cubicBezTo>
                    <a:cubicBezTo>
                      <a:pt x="2858" y="4579239"/>
                      <a:pt x="5334" y="4576287"/>
                      <a:pt x="8954" y="4575810"/>
                    </a:cubicBezTo>
                    <a:cubicBezTo>
                      <a:pt x="12097" y="4575334"/>
                      <a:pt x="15716" y="4578096"/>
                      <a:pt x="16097" y="4581621"/>
                    </a:cubicBezTo>
                    <a:lnTo>
                      <a:pt x="16288" y="4581811"/>
                    </a:lnTo>
                    <a:cubicBezTo>
                      <a:pt x="16288" y="4582002"/>
                      <a:pt x="16288" y="4582287"/>
                      <a:pt x="16288" y="4582478"/>
                    </a:cubicBezTo>
                    <a:cubicBezTo>
                      <a:pt x="17907" y="4597718"/>
                      <a:pt x="19907" y="4612291"/>
                      <a:pt x="22765" y="4625531"/>
                    </a:cubicBezTo>
                    <a:cubicBezTo>
                      <a:pt x="22955" y="4627341"/>
                      <a:pt x="22574" y="4629150"/>
                      <a:pt x="21622" y="4630674"/>
                    </a:cubicBezTo>
                    <a:cubicBezTo>
                      <a:pt x="20765" y="4632008"/>
                      <a:pt x="19145" y="4633151"/>
                      <a:pt x="17335" y="4633341"/>
                    </a:cubicBezTo>
                    <a:cubicBezTo>
                      <a:pt x="17050" y="4633818"/>
                      <a:pt x="16574" y="4633818"/>
                      <a:pt x="16097" y="4633818"/>
                    </a:cubicBezTo>
                    <a:close/>
                    <a:moveTo>
                      <a:pt x="308991" y="4624769"/>
                    </a:moveTo>
                    <a:cubicBezTo>
                      <a:pt x="307181" y="4624769"/>
                      <a:pt x="305657" y="4624102"/>
                      <a:pt x="304324" y="4622959"/>
                    </a:cubicBezTo>
                    <a:cubicBezTo>
                      <a:pt x="302990" y="4621625"/>
                      <a:pt x="302323" y="4619816"/>
                      <a:pt x="302323" y="4617816"/>
                    </a:cubicBezTo>
                    <a:cubicBezTo>
                      <a:pt x="302323" y="4616291"/>
                      <a:pt x="302990" y="4614672"/>
                      <a:pt x="304133" y="4613339"/>
                    </a:cubicBezTo>
                    <a:cubicBezTo>
                      <a:pt x="314230" y="4602575"/>
                      <a:pt x="324326" y="4591622"/>
                      <a:pt x="333947" y="4580382"/>
                    </a:cubicBezTo>
                    <a:cubicBezTo>
                      <a:pt x="336423" y="4577715"/>
                      <a:pt x="340900" y="4577430"/>
                      <a:pt x="343567" y="4579716"/>
                    </a:cubicBezTo>
                    <a:cubicBezTo>
                      <a:pt x="344900" y="4580859"/>
                      <a:pt x="345567" y="4582668"/>
                      <a:pt x="345758" y="4584383"/>
                    </a:cubicBezTo>
                    <a:cubicBezTo>
                      <a:pt x="345758" y="4586193"/>
                      <a:pt x="345281" y="4587716"/>
                      <a:pt x="344234" y="4589050"/>
                    </a:cubicBezTo>
                    <a:cubicBezTo>
                      <a:pt x="333947" y="4600956"/>
                      <a:pt x="323564" y="4612196"/>
                      <a:pt x="313944" y="4622483"/>
                    </a:cubicBezTo>
                    <a:cubicBezTo>
                      <a:pt x="312611" y="4623912"/>
                      <a:pt x="310801" y="4624769"/>
                      <a:pt x="308991" y="4624769"/>
                    </a:cubicBezTo>
                    <a:close/>
                    <a:moveTo>
                      <a:pt x="368046" y="4557237"/>
                    </a:moveTo>
                    <a:cubicBezTo>
                      <a:pt x="366427" y="4557237"/>
                      <a:pt x="364903" y="4556760"/>
                      <a:pt x="363760" y="4555903"/>
                    </a:cubicBezTo>
                    <a:cubicBezTo>
                      <a:pt x="362141" y="4554569"/>
                      <a:pt x="361283" y="4552569"/>
                      <a:pt x="361283" y="4550569"/>
                    </a:cubicBezTo>
                    <a:cubicBezTo>
                      <a:pt x="361283" y="4549045"/>
                      <a:pt x="361760" y="4547616"/>
                      <a:pt x="362903" y="4546283"/>
                    </a:cubicBezTo>
                    <a:cubicBezTo>
                      <a:pt x="372809" y="4534186"/>
                      <a:pt x="381953" y="4522756"/>
                      <a:pt x="390716" y="4511516"/>
                    </a:cubicBezTo>
                    <a:cubicBezTo>
                      <a:pt x="393002" y="4508564"/>
                      <a:pt x="397478" y="4508183"/>
                      <a:pt x="400145" y="4510373"/>
                    </a:cubicBezTo>
                    <a:cubicBezTo>
                      <a:pt x="401765" y="4511516"/>
                      <a:pt x="402622" y="4513041"/>
                      <a:pt x="402812" y="4514660"/>
                    </a:cubicBezTo>
                    <a:cubicBezTo>
                      <a:pt x="403098" y="4516469"/>
                      <a:pt x="402622" y="4518279"/>
                      <a:pt x="401479" y="4519803"/>
                    </a:cubicBezTo>
                    <a:cubicBezTo>
                      <a:pt x="391573" y="4532376"/>
                      <a:pt x="382429" y="4543806"/>
                      <a:pt x="373190" y="4554856"/>
                    </a:cubicBezTo>
                    <a:cubicBezTo>
                      <a:pt x="371856" y="4556379"/>
                      <a:pt x="370046" y="4557237"/>
                      <a:pt x="368046" y="4557237"/>
                    </a:cubicBezTo>
                    <a:close/>
                    <a:moveTo>
                      <a:pt x="6858" y="4544664"/>
                    </a:moveTo>
                    <a:lnTo>
                      <a:pt x="6668" y="4544664"/>
                    </a:lnTo>
                    <a:cubicBezTo>
                      <a:pt x="3048" y="4544664"/>
                      <a:pt x="191" y="4541520"/>
                      <a:pt x="191" y="4537901"/>
                    </a:cubicBezTo>
                    <a:cubicBezTo>
                      <a:pt x="0" y="4532757"/>
                      <a:pt x="0" y="4527137"/>
                      <a:pt x="0" y="4520374"/>
                    </a:cubicBezTo>
                    <a:cubicBezTo>
                      <a:pt x="0" y="4510278"/>
                      <a:pt x="0" y="4501324"/>
                      <a:pt x="476" y="4492562"/>
                    </a:cubicBezTo>
                    <a:cubicBezTo>
                      <a:pt x="476" y="4488942"/>
                      <a:pt x="3429" y="4486085"/>
                      <a:pt x="7239" y="4486085"/>
                    </a:cubicBezTo>
                    <a:lnTo>
                      <a:pt x="7430" y="4486085"/>
                    </a:lnTo>
                    <a:cubicBezTo>
                      <a:pt x="11049" y="4486275"/>
                      <a:pt x="13907" y="4489228"/>
                      <a:pt x="13907" y="4492848"/>
                    </a:cubicBezTo>
                    <a:lnTo>
                      <a:pt x="13907" y="4493038"/>
                    </a:lnTo>
                    <a:cubicBezTo>
                      <a:pt x="13430" y="4502944"/>
                      <a:pt x="13430" y="4511707"/>
                      <a:pt x="13430" y="4520470"/>
                    </a:cubicBezTo>
                    <a:cubicBezTo>
                      <a:pt x="13430" y="4526947"/>
                      <a:pt x="13430" y="4532567"/>
                      <a:pt x="13430" y="4537710"/>
                    </a:cubicBezTo>
                    <a:cubicBezTo>
                      <a:pt x="13621" y="4539520"/>
                      <a:pt x="12954" y="4541044"/>
                      <a:pt x="11621" y="4542377"/>
                    </a:cubicBezTo>
                    <a:cubicBezTo>
                      <a:pt x="10478" y="4543806"/>
                      <a:pt x="8668" y="4544473"/>
                      <a:pt x="6858" y="4544664"/>
                    </a:cubicBezTo>
                    <a:lnTo>
                      <a:pt x="6858" y="4544664"/>
                    </a:lnTo>
                    <a:close/>
                    <a:moveTo>
                      <a:pt x="423291" y="4486752"/>
                    </a:moveTo>
                    <a:cubicBezTo>
                      <a:pt x="421958" y="4486752"/>
                      <a:pt x="420624" y="4486085"/>
                      <a:pt x="419291" y="4485132"/>
                    </a:cubicBezTo>
                    <a:cubicBezTo>
                      <a:pt x="417671" y="4483989"/>
                      <a:pt x="416623" y="4481989"/>
                      <a:pt x="416623" y="4479798"/>
                    </a:cubicBezTo>
                    <a:cubicBezTo>
                      <a:pt x="416623" y="4478465"/>
                      <a:pt x="417100" y="4477131"/>
                      <a:pt x="417957" y="4475988"/>
                    </a:cubicBezTo>
                    <a:cubicBezTo>
                      <a:pt x="427387" y="4463224"/>
                      <a:pt x="436150" y="4451509"/>
                      <a:pt x="444437" y="4439889"/>
                    </a:cubicBezTo>
                    <a:cubicBezTo>
                      <a:pt x="446627" y="4436936"/>
                      <a:pt x="450914" y="4436269"/>
                      <a:pt x="453866" y="4438364"/>
                    </a:cubicBezTo>
                    <a:cubicBezTo>
                      <a:pt x="457010" y="4440650"/>
                      <a:pt x="457676" y="4444841"/>
                      <a:pt x="455390" y="4447794"/>
                    </a:cubicBezTo>
                    <a:cubicBezTo>
                      <a:pt x="446818" y="4459510"/>
                      <a:pt x="437864" y="4472083"/>
                      <a:pt x="428720" y="4484180"/>
                    </a:cubicBezTo>
                    <a:cubicBezTo>
                      <a:pt x="427482" y="4485609"/>
                      <a:pt x="425482" y="4486752"/>
                      <a:pt x="423291" y="4486752"/>
                    </a:cubicBezTo>
                    <a:close/>
                    <a:moveTo>
                      <a:pt x="9811" y="4454938"/>
                    </a:moveTo>
                    <a:cubicBezTo>
                      <a:pt x="9620" y="4454938"/>
                      <a:pt x="9335" y="4454938"/>
                      <a:pt x="9335" y="4454938"/>
                    </a:cubicBezTo>
                    <a:cubicBezTo>
                      <a:pt x="5525" y="4454462"/>
                      <a:pt x="2858" y="4451318"/>
                      <a:pt x="3048" y="4447509"/>
                    </a:cubicBezTo>
                    <a:cubicBezTo>
                      <a:pt x="4382" y="4432650"/>
                      <a:pt x="6001" y="4417695"/>
                      <a:pt x="8001" y="4402646"/>
                    </a:cubicBezTo>
                    <a:cubicBezTo>
                      <a:pt x="8477" y="4399026"/>
                      <a:pt x="11811" y="4396169"/>
                      <a:pt x="15621" y="4396836"/>
                    </a:cubicBezTo>
                    <a:cubicBezTo>
                      <a:pt x="18955" y="4397312"/>
                      <a:pt x="21431" y="4400169"/>
                      <a:pt x="21431" y="4403789"/>
                    </a:cubicBezTo>
                    <a:cubicBezTo>
                      <a:pt x="21431" y="4403979"/>
                      <a:pt x="21431" y="4404265"/>
                      <a:pt x="21431" y="4404455"/>
                    </a:cubicBezTo>
                    <a:cubicBezTo>
                      <a:pt x="19431" y="4419029"/>
                      <a:pt x="17812" y="4434078"/>
                      <a:pt x="16478" y="4448652"/>
                    </a:cubicBezTo>
                    <a:cubicBezTo>
                      <a:pt x="16288" y="4452176"/>
                      <a:pt x="13145" y="4454938"/>
                      <a:pt x="9811" y="4454938"/>
                    </a:cubicBezTo>
                    <a:close/>
                    <a:moveTo>
                      <a:pt x="475774" y="4414076"/>
                    </a:moveTo>
                    <a:cubicBezTo>
                      <a:pt x="474440" y="4414076"/>
                      <a:pt x="473107" y="4413600"/>
                      <a:pt x="471964" y="4412742"/>
                    </a:cubicBezTo>
                    <a:cubicBezTo>
                      <a:pt x="470154" y="4411599"/>
                      <a:pt x="469011" y="4409409"/>
                      <a:pt x="469011" y="4407123"/>
                    </a:cubicBezTo>
                    <a:cubicBezTo>
                      <a:pt x="469202" y="4405789"/>
                      <a:pt x="469487" y="4404646"/>
                      <a:pt x="470154" y="4403503"/>
                    </a:cubicBezTo>
                    <a:cubicBezTo>
                      <a:pt x="470440" y="4403503"/>
                      <a:pt x="470440" y="4403312"/>
                      <a:pt x="470440" y="4403312"/>
                    </a:cubicBezTo>
                    <a:cubicBezTo>
                      <a:pt x="470630" y="4403122"/>
                      <a:pt x="470630" y="4403122"/>
                      <a:pt x="470916" y="4402836"/>
                    </a:cubicBezTo>
                    <a:cubicBezTo>
                      <a:pt x="478060" y="4392263"/>
                      <a:pt x="486823" y="4379691"/>
                      <a:pt x="495872" y="4366451"/>
                    </a:cubicBezTo>
                    <a:cubicBezTo>
                      <a:pt x="497872" y="4363498"/>
                      <a:pt x="502158" y="4362641"/>
                      <a:pt x="505301" y="4364641"/>
                    </a:cubicBezTo>
                    <a:cubicBezTo>
                      <a:pt x="506635" y="4365498"/>
                      <a:pt x="507778" y="4367118"/>
                      <a:pt x="507968" y="4368927"/>
                    </a:cubicBezTo>
                    <a:cubicBezTo>
                      <a:pt x="508445" y="4370737"/>
                      <a:pt x="507968" y="4372547"/>
                      <a:pt x="507111" y="4374071"/>
                    </a:cubicBezTo>
                    <a:cubicBezTo>
                      <a:pt x="499015" y="4385786"/>
                      <a:pt x="490728" y="4397883"/>
                      <a:pt x="481775" y="4410647"/>
                    </a:cubicBezTo>
                    <a:cubicBezTo>
                      <a:pt x="481775" y="4410837"/>
                      <a:pt x="481489" y="4410837"/>
                      <a:pt x="481489" y="4411123"/>
                    </a:cubicBezTo>
                    <a:cubicBezTo>
                      <a:pt x="480060" y="4412933"/>
                      <a:pt x="478060" y="4414076"/>
                      <a:pt x="475774" y="4414076"/>
                    </a:cubicBezTo>
                    <a:close/>
                    <a:moveTo>
                      <a:pt x="21717" y="4365784"/>
                    </a:moveTo>
                    <a:cubicBezTo>
                      <a:pt x="21527" y="4365784"/>
                      <a:pt x="21050" y="4365784"/>
                      <a:pt x="20574" y="4365784"/>
                    </a:cubicBezTo>
                    <a:cubicBezTo>
                      <a:pt x="16955" y="4365117"/>
                      <a:pt x="14478" y="4361498"/>
                      <a:pt x="15145" y="4357878"/>
                    </a:cubicBezTo>
                    <a:cubicBezTo>
                      <a:pt x="17812" y="4342352"/>
                      <a:pt x="20955" y="4327398"/>
                      <a:pt x="24384" y="4313396"/>
                    </a:cubicBezTo>
                    <a:cubicBezTo>
                      <a:pt x="25051" y="4310063"/>
                      <a:pt x="28861" y="4307586"/>
                      <a:pt x="32480" y="4308444"/>
                    </a:cubicBezTo>
                    <a:cubicBezTo>
                      <a:pt x="35433" y="4309110"/>
                      <a:pt x="37624" y="4312063"/>
                      <a:pt x="37624" y="4315206"/>
                    </a:cubicBezTo>
                    <a:cubicBezTo>
                      <a:pt x="37624" y="4315683"/>
                      <a:pt x="37433" y="4316063"/>
                      <a:pt x="37433" y="4316540"/>
                    </a:cubicBezTo>
                    <a:cubicBezTo>
                      <a:pt x="34100" y="4330637"/>
                      <a:pt x="31147" y="4345305"/>
                      <a:pt x="28480" y="4360260"/>
                    </a:cubicBezTo>
                    <a:cubicBezTo>
                      <a:pt x="27813" y="4363593"/>
                      <a:pt x="25051" y="4365784"/>
                      <a:pt x="21717" y="4365784"/>
                    </a:cubicBezTo>
                    <a:close/>
                    <a:moveTo>
                      <a:pt x="526256" y="4339781"/>
                    </a:moveTo>
                    <a:cubicBezTo>
                      <a:pt x="524923" y="4339781"/>
                      <a:pt x="523589" y="4339304"/>
                      <a:pt x="522446" y="4338638"/>
                    </a:cubicBezTo>
                    <a:cubicBezTo>
                      <a:pt x="520637" y="4337304"/>
                      <a:pt x="519494" y="4335304"/>
                      <a:pt x="519494" y="4333018"/>
                    </a:cubicBezTo>
                    <a:cubicBezTo>
                      <a:pt x="519494" y="4331685"/>
                      <a:pt x="519970" y="4330351"/>
                      <a:pt x="520637" y="4329208"/>
                    </a:cubicBezTo>
                    <a:cubicBezTo>
                      <a:pt x="527590" y="4318921"/>
                      <a:pt x="534543" y="4308158"/>
                      <a:pt x="541782" y="4297109"/>
                    </a:cubicBezTo>
                    <a:lnTo>
                      <a:pt x="545116" y="4291679"/>
                    </a:lnTo>
                    <a:cubicBezTo>
                      <a:pt x="547116" y="4288727"/>
                      <a:pt x="551402" y="4287679"/>
                      <a:pt x="554546" y="4289679"/>
                    </a:cubicBezTo>
                    <a:cubicBezTo>
                      <a:pt x="557498" y="4291679"/>
                      <a:pt x="558546" y="4295966"/>
                      <a:pt x="556546" y="4299109"/>
                    </a:cubicBezTo>
                    <a:cubicBezTo>
                      <a:pt x="548926" y="4310825"/>
                      <a:pt x="540830" y="4323112"/>
                      <a:pt x="531876" y="4336637"/>
                    </a:cubicBezTo>
                    <a:cubicBezTo>
                      <a:pt x="530543" y="4338638"/>
                      <a:pt x="528542" y="4339781"/>
                      <a:pt x="526256" y="4339781"/>
                    </a:cubicBezTo>
                    <a:close/>
                    <a:moveTo>
                      <a:pt x="42101" y="4278440"/>
                    </a:moveTo>
                    <a:cubicBezTo>
                      <a:pt x="41434" y="4278440"/>
                      <a:pt x="40767" y="4278249"/>
                      <a:pt x="40291" y="4277963"/>
                    </a:cubicBezTo>
                    <a:cubicBezTo>
                      <a:pt x="38481" y="4277487"/>
                      <a:pt x="37148" y="4276439"/>
                      <a:pt x="36195" y="4274820"/>
                    </a:cubicBezTo>
                    <a:cubicBezTo>
                      <a:pt x="35338" y="4273296"/>
                      <a:pt x="35052" y="4271486"/>
                      <a:pt x="35528" y="4269677"/>
                    </a:cubicBezTo>
                    <a:cubicBezTo>
                      <a:pt x="39815" y="4255294"/>
                      <a:pt x="44482" y="4240721"/>
                      <a:pt x="49625" y="4226624"/>
                    </a:cubicBezTo>
                    <a:cubicBezTo>
                      <a:pt x="49625" y="4226624"/>
                      <a:pt x="49625" y="4226433"/>
                      <a:pt x="49816" y="4226433"/>
                    </a:cubicBezTo>
                    <a:cubicBezTo>
                      <a:pt x="50959" y="4223100"/>
                      <a:pt x="54959" y="4221480"/>
                      <a:pt x="58388" y="4222623"/>
                    </a:cubicBezTo>
                    <a:cubicBezTo>
                      <a:pt x="60865" y="4223766"/>
                      <a:pt x="62675" y="4226243"/>
                      <a:pt x="62675" y="4228910"/>
                    </a:cubicBezTo>
                    <a:cubicBezTo>
                      <a:pt x="62675" y="4229767"/>
                      <a:pt x="62675" y="4230434"/>
                      <a:pt x="62198" y="4231386"/>
                    </a:cubicBezTo>
                    <a:cubicBezTo>
                      <a:pt x="57531" y="4244150"/>
                      <a:pt x="52959" y="4258342"/>
                      <a:pt x="48482" y="4273582"/>
                    </a:cubicBezTo>
                    <a:cubicBezTo>
                      <a:pt x="47720" y="4276439"/>
                      <a:pt x="45053" y="4278440"/>
                      <a:pt x="42101" y="4278440"/>
                    </a:cubicBezTo>
                    <a:close/>
                    <a:moveTo>
                      <a:pt x="574929" y="4264343"/>
                    </a:moveTo>
                    <a:cubicBezTo>
                      <a:pt x="573596" y="4264343"/>
                      <a:pt x="572453" y="4263867"/>
                      <a:pt x="571405" y="4263200"/>
                    </a:cubicBezTo>
                    <a:cubicBezTo>
                      <a:pt x="569405" y="4262057"/>
                      <a:pt x="568262" y="4259866"/>
                      <a:pt x="568262" y="4257580"/>
                    </a:cubicBezTo>
                    <a:cubicBezTo>
                      <a:pt x="568262" y="4256246"/>
                      <a:pt x="568738" y="4255103"/>
                      <a:pt x="569405" y="4253961"/>
                    </a:cubicBezTo>
                    <a:cubicBezTo>
                      <a:pt x="577025" y="4241864"/>
                      <a:pt x="585121" y="4229005"/>
                      <a:pt x="593217" y="4216051"/>
                    </a:cubicBezTo>
                    <a:cubicBezTo>
                      <a:pt x="595027" y="4212908"/>
                      <a:pt x="599504" y="4212051"/>
                      <a:pt x="602456" y="4213765"/>
                    </a:cubicBezTo>
                    <a:cubicBezTo>
                      <a:pt x="605600" y="4215765"/>
                      <a:pt x="606457" y="4219861"/>
                      <a:pt x="604647" y="4223004"/>
                    </a:cubicBezTo>
                    <a:cubicBezTo>
                      <a:pt x="596075" y="4236720"/>
                      <a:pt x="588455" y="4249008"/>
                      <a:pt x="580644" y="4261200"/>
                    </a:cubicBezTo>
                    <a:cubicBezTo>
                      <a:pt x="579501" y="4263200"/>
                      <a:pt x="577215" y="4264343"/>
                      <a:pt x="574929" y="4264343"/>
                    </a:cubicBezTo>
                    <a:close/>
                    <a:moveTo>
                      <a:pt x="73343" y="4194334"/>
                    </a:moveTo>
                    <a:cubicBezTo>
                      <a:pt x="72485" y="4194334"/>
                      <a:pt x="71342" y="4194143"/>
                      <a:pt x="70390" y="4193667"/>
                    </a:cubicBezTo>
                    <a:cubicBezTo>
                      <a:pt x="68771" y="4192810"/>
                      <a:pt x="67437" y="4191381"/>
                      <a:pt x="67056" y="4189857"/>
                    </a:cubicBezTo>
                    <a:cubicBezTo>
                      <a:pt x="66389" y="4188047"/>
                      <a:pt x="66580" y="4186237"/>
                      <a:pt x="67342" y="4184714"/>
                    </a:cubicBezTo>
                    <a:cubicBezTo>
                      <a:pt x="74962" y="4169188"/>
                      <a:pt x="82582" y="4155758"/>
                      <a:pt x="90488" y="4144709"/>
                    </a:cubicBezTo>
                    <a:cubicBezTo>
                      <a:pt x="90488" y="4144709"/>
                      <a:pt x="90488" y="4144709"/>
                      <a:pt x="90678" y="4144709"/>
                    </a:cubicBezTo>
                    <a:cubicBezTo>
                      <a:pt x="92678" y="4141756"/>
                      <a:pt x="96965" y="4141375"/>
                      <a:pt x="99917" y="4143375"/>
                    </a:cubicBezTo>
                    <a:cubicBezTo>
                      <a:pt x="101537" y="4144518"/>
                      <a:pt x="102584" y="4146518"/>
                      <a:pt x="102584" y="4148519"/>
                    </a:cubicBezTo>
                    <a:cubicBezTo>
                      <a:pt x="102584" y="4149852"/>
                      <a:pt x="102394" y="4151186"/>
                      <a:pt x="101441" y="4152519"/>
                    </a:cubicBezTo>
                    <a:lnTo>
                      <a:pt x="101441" y="4152519"/>
                    </a:lnTo>
                    <a:cubicBezTo>
                      <a:pt x="101251" y="4152710"/>
                      <a:pt x="101251" y="4152710"/>
                      <a:pt x="101251" y="4152995"/>
                    </a:cubicBezTo>
                    <a:cubicBezTo>
                      <a:pt x="93631" y="4163568"/>
                      <a:pt x="86392" y="4176141"/>
                      <a:pt x="79439" y="4190524"/>
                    </a:cubicBezTo>
                    <a:cubicBezTo>
                      <a:pt x="78296" y="4192715"/>
                      <a:pt x="76010" y="4194334"/>
                      <a:pt x="73343" y="4194334"/>
                    </a:cubicBezTo>
                    <a:close/>
                    <a:moveTo>
                      <a:pt x="622364" y="4188047"/>
                    </a:moveTo>
                    <a:cubicBezTo>
                      <a:pt x="621030" y="4188047"/>
                      <a:pt x="619887" y="4187857"/>
                      <a:pt x="618744" y="4187190"/>
                    </a:cubicBezTo>
                    <a:cubicBezTo>
                      <a:pt x="616744" y="4185857"/>
                      <a:pt x="615601" y="4183856"/>
                      <a:pt x="615601" y="4181380"/>
                    </a:cubicBezTo>
                    <a:cubicBezTo>
                      <a:pt x="615601" y="4180237"/>
                      <a:pt x="616077" y="4178903"/>
                      <a:pt x="616458" y="4178046"/>
                    </a:cubicBezTo>
                    <a:cubicBezTo>
                      <a:pt x="624078" y="4165473"/>
                      <a:pt x="631889" y="4152710"/>
                      <a:pt x="639794" y="4139660"/>
                    </a:cubicBezTo>
                    <a:cubicBezTo>
                      <a:pt x="641604" y="4136517"/>
                      <a:pt x="645890" y="4135374"/>
                      <a:pt x="649034" y="4137184"/>
                    </a:cubicBezTo>
                    <a:cubicBezTo>
                      <a:pt x="652177" y="4139184"/>
                      <a:pt x="653320" y="4143280"/>
                      <a:pt x="651224" y="4146614"/>
                    </a:cubicBezTo>
                    <a:cubicBezTo>
                      <a:pt x="644271" y="4158044"/>
                      <a:pt x="636175" y="4171760"/>
                      <a:pt x="628079" y="4184809"/>
                    </a:cubicBezTo>
                    <a:lnTo>
                      <a:pt x="628079" y="4184999"/>
                    </a:lnTo>
                    <a:cubicBezTo>
                      <a:pt x="626840" y="4186904"/>
                      <a:pt x="624840" y="4188047"/>
                      <a:pt x="622364" y="4188047"/>
                    </a:cubicBezTo>
                    <a:close/>
                    <a:moveTo>
                      <a:pt x="668560" y="4111085"/>
                    </a:moveTo>
                    <a:cubicBezTo>
                      <a:pt x="667226" y="4111085"/>
                      <a:pt x="666083" y="4110895"/>
                      <a:pt x="665226" y="4110228"/>
                    </a:cubicBezTo>
                    <a:cubicBezTo>
                      <a:pt x="663226" y="4109085"/>
                      <a:pt x="661892" y="4106894"/>
                      <a:pt x="661892" y="4104608"/>
                    </a:cubicBezTo>
                    <a:cubicBezTo>
                      <a:pt x="661892" y="4103465"/>
                      <a:pt x="662178" y="4102132"/>
                      <a:pt x="662750" y="4101275"/>
                    </a:cubicBezTo>
                    <a:lnTo>
                      <a:pt x="662750" y="4101084"/>
                    </a:lnTo>
                    <a:lnTo>
                      <a:pt x="662940" y="4100608"/>
                    </a:lnTo>
                    <a:cubicBezTo>
                      <a:pt x="670084" y="4088511"/>
                      <a:pt x="677513" y="4075938"/>
                      <a:pt x="685419" y="4062412"/>
                    </a:cubicBezTo>
                    <a:cubicBezTo>
                      <a:pt x="687229" y="4059269"/>
                      <a:pt x="691515" y="4058126"/>
                      <a:pt x="694658" y="4059936"/>
                    </a:cubicBezTo>
                    <a:cubicBezTo>
                      <a:pt x="696278" y="4060793"/>
                      <a:pt x="697325" y="4062412"/>
                      <a:pt x="697802" y="4063937"/>
                    </a:cubicBezTo>
                    <a:cubicBezTo>
                      <a:pt x="698278" y="4065746"/>
                      <a:pt x="697992" y="4067556"/>
                      <a:pt x="697135" y="4069080"/>
                    </a:cubicBezTo>
                    <a:lnTo>
                      <a:pt x="696659" y="4069556"/>
                    </a:lnTo>
                    <a:cubicBezTo>
                      <a:pt x="689229" y="4082606"/>
                      <a:pt x="681895" y="4095369"/>
                      <a:pt x="674465" y="4107942"/>
                    </a:cubicBezTo>
                    <a:cubicBezTo>
                      <a:pt x="673037" y="4109942"/>
                      <a:pt x="670846" y="4111085"/>
                      <a:pt x="668560" y="4111085"/>
                    </a:cubicBezTo>
                    <a:close/>
                    <a:moveTo>
                      <a:pt x="713708" y="4033647"/>
                    </a:moveTo>
                    <a:cubicBezTo>
                      <a:pt x="712375" y="4033647"/>
                      <a:pt x="711232" y="4033171"/>
                      <a:pt x="710375" y="4032790"/>
                    </a:cubicBezTo>
                    <a:cubicBezTo>
                      <a:pt x="708184" y="4031456"/>
                      <a:pt x="706755" y="4029170"/>
                      <a:pt x="707041" y="4026694"/>
                    </a:cubicBezTo>
                    <a:cubicBezTo>
                      <a:pt x="707041" y="4025551"/>
                      <a:pt x="707231" y="4024408"/>
                      <a:pt x="707898" y="4023551"/>
                    </a:cubicBezTo>
                    <a:cubicBezTo>
                      <a:pt x="714661" y="4011835"/>
                      <a:pt x="722471" y="3998214"/>
                      <a:pt x="730091" y="3984498"/>
                    </a:cubicBezTo>
                    <a:cubicBezTo>
                      <a:pt x="731901" y="3981545"/>
                      <a:pt x="736187" y="3980212"/>
                      <a:pt x="739331" y="3982022"/>
                    </a:cubicBezTo>
                    <a:cubicBezTo>
                      <a:pt x="742474" y="3983831"/>
                      <a:pt x="743617" y="3988118"/>
                      <a:pt x="741807" y="3991261"/>
                    </a:cubicBezTo>
                    <a:cubicBezTo>
                      <a:pt x="734378" y="4004501"/>
                      <a:pt x="726948" y="4017550"/>
                      <a:pt x="719614" y="4030313"/>
                    </a:cubicBezTo>
                    <a:cubicBezTo>
                      <a:pt x="719614" y="4030313"/>
                      <a:pt x="719423" y="4030313"/>
                      <a:pt x="719423" y="4030504"/>
                    </a:cubicBezTo>
                    <a:cubicBezTo>
                      <a:pt x="718185" y="4032314"/>
                      <a:pt x="715899" y="4033647"/>
                      <a:pt x="713708" y="4033647"/>
                    </a:cubicBezTo>
                    <a:close/>
                    <a:moveTo>
                      <a:pt x="757904" y="3955542"/>
                    </a:moveTo>
                    <a:cubicBezTo>
                      <a:pt x="756761" y="3955542"/>
                      <a:pt x="755714" y="3955352"/>
                      <a:pt x="754571" y="3954685"/>
                    </a:cubicBezTo>
                    <a:cubicBezTo>
                      <a:pt x="752570" y="3953542"/>
                      <a:pt x="751237" y="3951351"/>
                      <a:pt x="751237" y="3948875"/>
                    </a:cubicBezTo>
                    <a:cubicBezTo>
                      <a:pt x="751237" y="3947732"/>
                      <a:pt x="751427" y="3946589"/>
                      <a:pt x="752094" y="3945541"/>
                    </a:cubicBezTo>
                    <a:lnTo>
                      <a:pt x="754571" y="3941064"/>
                    </a:lnTo>
                    <a:cubicBezTo>
                      <a:pt x="761048" y="3929634"/>
                      <a:pt x="767334" y="3918204"/>
                      <a:pt x="773906" y="3906488"/>
                    </a:cubicBezTo>
                    <a:cubicBezTo>
                      <a:pt x="775716" y="3903345"/>
                      <a:pt x="780002" y="3902012"/>
                      <a:pt x="783146" y="3903821"/>
                    </a:cubicBezTo>
                    <a:cubicBezTo>
                      <a:pt x="784765" y="3904679"/>
                      <a:pt x="785813" y="3906012"/>
                      <a:pt x="786289" y="3907822"/>
                    </a:cubicBezTo>
                    <a:cubicBezTo>
                      <a:pt x="786765" y="3909632"/>
                      <a:pt x="786765" y="3911441"/>
                      <a:pt x="785813" y="3912965"/>
                    </a:cubicBezTo>
                    <a:cubicBezTo>
                      <a:pt x="778383" y="3926205"/>
                      <a:pt x="771239" y="3939254"/>
                      <a:pt x="764000" y="3952018"/>
                    </a:cubicBezTo>
                    <a:cubicBezTo>
                      <a:pt x="764000" y="3952018"/>
                      <a:pt x="763810" y="3952018"/>
                      <a:pt x="763810" y="3952208"/>
                    </a:cubicBezTo>
                    <a:cubicBezTo>
                      <a:pt x="762667" y="3954113"/>
                      <a:pt x="760381" y="3955542"/>
                      <a:pt x="757904" y="3955542"/>
                    </a:cubicBezTo>
                    <a:close/>
                    <a:moveTo>
                      <a:pt x="801434" y="3876961"/>
                    </a:moveTo>
                    <a:cubicBezTo>
                      <a:pt x="800290" y="3876961"/>
                      <a:pt x="799148" y="3876770"/>
                      <a:pt x="798100" y="3876294"/>
                    </a:cubicBezTo>
                    <a:cubicBezTo>
                      <a:pt x="796099" y="3874961"/>
                      <a:pt x="794766" y="3872675"/>
                      <a:pt x="794766" y="3870198"/>
                    </a:cubicBezTo>
                    <a:cubicBezTo>
                      <a:pt x="794766" y="3869055"/>
                      <a:pt x="795052" y="3867912"/>
                      <a:pt x="795623" y="3867055"/>
                    </a:cubicBezTo>
                    <a:cubicBezTo>
                      <a:pt x="799910" y="3859244"/>
                      <a:pt x="804196" y="3851148"/>
                      <a:pt x="808673" y="3843052"/>
                    </a:cubicBezTo>
                    <a:cubicBezTo>
                      <a:pt x="811340" y="3837908"/>
                      <a:pt x="814292" y="3832765"/>
                      <a:pt x="816959" y="3827526"/>
                    </a:cubicBezTo>
                    <a:cubicBezTo>
                      <a:pt x="818769" y="3824383"/>
                      <a:pt x="823055" y="3823240"/>
                      <a:pt x="826199" y="3824859"/>
                    </a:cubicBezTo>
                    <a:cubicBezTo>
                      <a:pt x="829342" y="3826669"/>
                      <a:pt x="830675" y="3830669"/>
                      <a:pt x="828865" y="3834098"/>
                    </a:cubicBezTo>
                    <a:lnTo>
                      <a:pt x="828008" y="3835908"/>
                    </a:lnTo>
                    <a:cubicBezTo>
                      <a:pt x="821055" y="3848672"/>
                      <a:pt x="814102" y="3861054"/>
                      <a:pt x="807339" y="3873627"/>
                    </a:cubicBezTo>
                    <a:cubicBezTo>
                      <a:pt x="806196" y="3875627"/>
                      <a:pt x="803910" y="3876961"/>
                      <a:pt x="801434" y="3876961"/>
                    </a:cubicBezTo>
                    <a:close/>
                    <a:moveTo>
                      <a:pt x="844106" y="3798189"/>
                    </a:moveTo>
                    <a:cubicBezTo>
                      <a:pt x="842963" y="3798189"/>
                      <a:pt x="842105" y="3797713"/>
                      <a:pt x="840962" y="3797332"/>
                    </a:cubicBezTo>
                    <a:cubicBezTo>
                      <a:pt x="838676" y="3796189"/>
                      <a:pt x="837343" y="3793998"/>
                      <a:pt x="837343" y="3791522"/>
                    </a:cubicBezTo>
                    <a:cubicBezTo>
                      <a:pt x="837343" y="3790379"/>
                      <a:pt x="837819" y="3789236"/>
                      <a:pt x="838200" y="3788378"/>
                    </a:cubicBezTo>
                    <a:cubicBezTo>
                      <a:pt x="845153" y="3775139"/>
                      <a:pt x="852297" y="3762089"/>
                      <a:pt x="859250" y="3748659"/>
                    </a:cubicBezTo>
                    <a:cubicBezTo>
                      <a:pt x="861060" y="3745516"/>
                      <a:pt x="865346" y="3744182"/>
                      <a:pt x="868490" y="3745992"/>
                    </a:cubicBezTo>
                    <a:cubicBezTo>
                      <a:pt x="871633" y="3747516"/>
                      <a:pt x="872966" y="3751802"/>
                      <a:pt x="871157" y="3754945"/>
                    </a:cubicBezTo>
                    <a:cubicBezTo>
                      <a:pt x="864013" y="3768376"/>
                      <a:pt x="857060" y="3781616"/>
                      <a:pt x="850106" y="3794665"/>
                    </a:cubicBezTo>
                    <a:cubicBezTo>
                      <a:pt x="848773" y="3796856"/>
                      <a:pt x="846582" y="3798189"/>
                      <a:pt x="844106" y="3798189"/>
                    </a:cubicBezTo>
                    <a:close/>
                    <a:moveTo>
                      <a:pt x="886301" y="3718941"/>
                    </a:moveTo>
                    <a:cubicBezTo>
                      <a:pt x="885158" y="3718941"/>
                      <a:pt x="884301" y="3718465"/>
                      <a:pt x="883158" y="3718084"/>
                    </a:cubicBezTo>
                    <a:cubicBezTo>
                      <a:pt x="880967" y="3716941"/>
                      <a:pt x="879539" y="3714750"/>
                      <a:pt x="879539" y="3712274"/>
                    </a:cubicBezTo>
                    <a:cubicBezTo>
                      <a:pt x="879539" y="3711131"/>
                      <a:pt x="879729" y="3709987"/>
                      <a:pt x="880396" y="3708940"/>
                    </a:cubicBezTo>
                    <a:cubicBezTo>
                      <a:pt x="885825" y="3698653"/>
                      <a:pt x="891445" y="3688270"/>
                      <a:pt x="896779" y="3677698"/>
                    </a:cubicBezTo>
                    <a:lnTo>
                      <a:pt x="901256" y="3669411"/>
                    </a:lnTo>
                    <a:cubicBezTo>
                      <a:pt x="902875" y="3666268"/>
                      <a:pt x="907066" y="3664934"/>
                      <a:pt x="910209" y="3666458"/>
                    </a:cubicBezTo>
                    <a:cubicBezTo>
                      <a:pt x="911828" y="3667316"/>
                      <a:pt x="913162" y="3668744"/>
                      <a:pt x="913543" y="3670459"/>
                    </a:cubicBezTo>
                    <a:cubicBezTo>
                      <a:pt x="914019" y="3671983"/>
                      <a:pt x="914019" y="3673793"/>
                      <a:pt x="913067" y="3675602"/>
                    </a:cubicBezTo>
                    <a:cubicBezTo>
                      <a:pt x="906304" y="3688652"/>
                      <a:pt x="899160" y="3701891"/>
                      <a:pt x="892207" y="3715322"/>
                    </a:cubicBezTo>
                    <a:cubicBezTo>
                      <a:pt x="891254" y="3717322"/>
                      <a:pt x="888778" y="3718941"/>
                      <a:pt x="886301" y="3718941"/>
                    </a:cubicBezTo>
                    <a:close/>
                    <a:moveTo>
                      <a:pt x="928021" y="3639217"/>
                    </a:moveTo>
                    <a:cubicBezTo>
                      <a:pt x="926878" y="3639217"/>
                      <a:pt x="925830" y="3639026"/>
                      <a:pt x="924878" y="3638550"/>
                    </a:cubicBezTo>
                    <a:cubicBezTo>
                      <a:pt x="922592" y="3637407"/>
                      <a:pt x="921258" y="3635216"/>
                      <a:pt x="921258" y="3632740"/>
                    </a:cubicBezTo>
                    <a:cubicBezTo>
                      <a:pt x="920972" y="3631597"/>
                      <a:pt x="921449" y="3630454"/>
                      <a:pt x="921925" y="3629597"/>
                    </a:cubicBezTo>
                    <a:cubicBezTo>
                      <a:pt x="928688" y="3616357"/>
                      <a:pt x="935641" y="3603117"/>
                      <a:pt x="942594" y="3589687"/>
                    </a:cubicBezTo>
                    <a:cubicBezTo>
                      <a:pt x="944118" y="3586544"/>
                      <a:pt x="948404" y="3585210"/>
                      <a:pt x="951548" y="3586734"/>
                    </a:cubicBezTo>
                    <a:cubicBezTo>
                      <a:pt x="954881" y="3588258"/>
                      <a:pt x="956215" y="3592544"/>
                      <a:pt x="954500" y="3595687"/>
                    </a:cubicBezTo>
                    <a:cubicBezTo>
                      <a:pt x="950214" y="3603974"/>
                      <a:pt x="945928" y="3612261"/>
                      <a:pt x="941737" y="3620643"/>
                    </a:cubicBezTo>
                    <a:lnTo>
                      <a:pt x="933831" y="3635693"/>
                    </a:lnTo>
                    <a:cubicBezTo>
                      <a:pt x="932783" y="3637883"/>
                      <a:pt x="930497" y="3639217"/>
                      <a:pt x="928021" y="3639217"/>
                    </a:cubicBezTo>
                    <a:close/>
                    <a:moveTo>
                      <a:pt x="969074" y="3559588"/>
                    </a:moveTo>
                    <a:cubicBezTo>
                      <a:pt x="967931" y="3559588"/>
                      <a:pt x="966788" y="3559397"/>
                      <a:pt x="965930" y="3558921"/>
                    </a:cubicBezTo>
                    <a:cubicBezTo>
                      <a:pt x="963740" y="3557587"/>
                      <a:pt x="962406" y="3555302"/>
                      <a:pt x="962406" y="3552825"/>
                    </a:cubicBezTo>
                    <a:cubicBezTo>
                      <a:pt x="962120" y="3551682"/>
                      <a:pt x="962597" y="3550634"/>
                      <a:pt x="963073" y="3549682"/>
                    </a:cubicBezTo>
                    <a:cubicBezTo>
                      <a:pt x="968216" y="3539395"/>
                      <a:pt x="973646" y="3529298"/>
                      <a:pt x="978789" y="3518726"/>
                    </a:cubicBezTo>
                    <a:lnTo>
                      <a:pt x="983456" y="3509772"/>
                    </a:lnTo>
                    <a:cubicBezTo>
                      <a:pt x="985076" y="3506629"/>
                      <a:pt x="989267" y="3505105"/>
                      <a:pt x="992410" y="3506819"/>
                    </a:cubicBezTo>
                    <a:cubicBezTo>
                      <a:pt x="995744" y="3508343"/>
                      <a:pt x="997077" y="3512439"/>
                      <a:pt x="995363" y="3515773"/>
                    </a:cubicBezTo>
                    <a:cubicBezTo>
                      <a:pt x="988600" y="3529203"/>
                      <a:pt x="981932" y="3542729"/>
                      <a:pt x="975170" y="3555778"/>
                    </a:cubicBezTo>
                    <a:cubicBezTo>
                      <a:pt x="973836" y="3558254"/>
                      <a:pt x="971550" y="3559588"/>
                      <a:pt x="969074" y="3559588"/>
                    </a:cubicBezTo>
                    <a:close/>
                    <a:moveTo>
                      <a:pt x="1009745" y="3479483"/>
                    </a:moveTo>
                    <a:cubicBezTo>
                      <a:pt x="1008602" y="3479483"/>
                      <a:pt x="1007555" y="3479292"/>
                      <a:pt x="1006602" y="3478816"/>
                    </a:cubicBezTo>
                    <a:cubicBezTo>
                      <a:pt x="1004411" y="3477673"/>
                      <a:pt x="1002792" y="3475196"/>
                      <a:pt x="1002982" y="3472529"/>
                    </a:cubicBezTo>
                    <a:cubicBezTo>
                      <a:pt x="1002982" y="3471672"/>
                      <a:pt x="1003173" y="3470720"/>
                      <a:pt x="1003649" y="3469862"/>
                    </a:cubicBezTo>
                    <a:cubicBezTo>
                      <a:pt x="1010412" y="3456623"/>
                      <a:pt x="1017080" y="3443192"/>
                      <a:pt x="1023842" y="3429667"/>
                    </a:cubicBezTo>
                    <a:cubicBezTo>
                      <a:pt x="1025461" y="3426333"/>
                      <a:pt x="1029462" y="3425000"/>
                      <a:pt x="1032796" y="3426524"/>
                    </a:cubicBezTo>
                    <a:cubicBezTo>
                      <a:pt x="1035939" y="3428333"/>
                      <a:pt x="1037463" y="3432334"/>
                      <a:pt x="1035749" y="3435763"/>
                    </a:cubicBezTo>
                    <a:lnTo>
                      <a:pt x="1027938" y="3451479"/>
                    </a:lnTo>
                    <a:cubicBezTo>
                      <a:pt x="1023842" y="3459766"/>
                      <a:pt x="1019651" y="3467862"/>
                      <a:pt x="1015556" y="3475958"/>
                    </a:cubicBezTo>
                    <a:cubicBezTo>
                      <a:pt x="1014413" y="3478054"/>
                      <a:pt x="1012222" y="3479483"/>
                      <a:pt x="1009745" y="3479483"/>
                    </a:cubicBezTo>
                    <a:close/>
                    <a:moveTo>
                      <a:pt x="1049941" y="3399092"/>
                    </a:moveTo>
                    <a:cubicBezTo>
                      <a:pt x="1048798" y="3399092"/>
                      <a:pt x="1047750" y="3398901"/>
                      <a:pt x="1046798" y="3398425"/>
                    </a:cubicBezTo>
                    <a:cubicBezTo>
                      <a:pt x="1044511" y="3397282"/>
                      <a:pt x="1043178" y="3395091"/>
                      <a:pt x="1043178" y="3392329"/>
                    </a:cubicBezTo>
                    <a:cubicBezTo>
                      <a:pt x="1043178" y="3391472"/>
                      <a:pt x="1043369" y="3390519"/>
                      <a:pt x="1043654" y="3389662"/>
                    </a:cubicBezTo>
                    <a:lnTo>
                      <a:pt x="1043845" y="3389471"/>
                    </a:lnTo>
                    <a:cubicBezTo>
                      <a:pt x="1043845" y="3389281"/>
                      <a:pt x="1044035" y="3388995"/>
                      <a:pt x="1044321" y="3388804"/>
                    </a:cubicBezTo>
                    <a:lnTo>
                      <a:pt x="1052894" y="3371279"/>
                    </a:lnTo>
                    <a:cubicBezTo>
                      <a:pt x="1056513" y="3364135"/>
                      <a:pt x="1060037" y="3356705"/>
                      <a:pt x="1063847" y="3349276"/>
                    </a:cubicBezTo>
                    <a:cubicBezTo>
                      <a:pt x="1065467" y="3345942"/>
                      <a:pt x="1069467" y="3344609"/>
                      <a:pt x="1072801" y="3346133"/>
                    </a:cubicBezTo>
                    <a:cubicBezTo>
                      <a:pt x="1076135" y="3347942"/>
                      <a:pt x="1077468" y="3351943"/>
                      <a:pt x="1075944" y="3355086"/>
                    </a:cubicBezTo>
                    <a:lnTo>
                      <a:pt x="1068991" y="3368993"/>
                    </a:lnTo>
                    <a:cubicBezTo>
                      <a:pt x="1064705" y="3377756"/>
                      <a:pt x="1060228" y="3386709"/>
                      <a:pt x="1055942" y="3395472"/>
                    </a:cubicBezTo>
                    <a:cubicBezTo>
                      <a:pt x="1055656" y="3395472"/>
                      <a:pt x="1055656" y="3395472"/>
                      <a:pt x="1055656" y="3395662"/>
                    </a:cubicBezTo>
                    <a:cubicBezTo>
                      <a:pt x="1054608" y="3397758"/>
                      <a:pt x="1052417" y="3399092"/>
                      <a:pt x="1049941" y="3399092"/>
                    </a:cubicBezTo>
                    <a:close/>
                    <a:moveTo>
                      <a:pt x="1089660" y="3318701"/>
                    </a:moveTo>
                    <a:cubicBezTo>
                      <a:pt x="1088517" y="3318701"/>
                      <a:pt x="1087660" y="3318510"/>
                      <a:pt x="1086707" y="3318034"/>
                    </a:cubicBezTo>
                    <a:cubicBezTo>
                      <a:pt x="1084231" y="3316891"/>
                      <a:pt x="1082897" y="3314414"/>
                      <a:pt x="1082897" y="3311938"/>
                    </a:cubicBezTo>
                    <a:cubicBezTo>
                      <a:pt x="1082897" y="3310795"/>
                      <a:pt x="1083088" y="3309937"/>
                      <a:pt x="1083564" y="3308985"/>
                    </a:cubicBezTo>
                    <a:cubicBezTo>
                      <a:pt x="1090041" y="3295555"/>
                      <a:pt x="1096804" y="3282029"/>
                      <a:pt x="1103281" y="3268599"/>
                    </a:cubicBezTo>
                    <a:cubicBezTo>
                      <a:pt x="1104900" y="3265265"/>
                      <a:pt x="1108901" y="3263837"/>
                      <a:pt x="1112234" y="3265456"/>
                    </a:cubicBezTo>
                    <a:cubicBezTo>
                      <a:pt x="1113854" y="3266313"/>
                      <a:pt x="1115187" y="3267742"/>
                      <a:pt x="1115568" y="3269456"/>
                    </a:cubicBezTo>
                    <a:cubicBezTo>
                      <a:pt x="1116235" y="3270980"/>
                      <a:pt x="1116044" y="3272790"/>
                      <a:pt x="1115282" y="3274600"/>
                    </a:cubicBezTo>
                    <a:cubicBezTo>
                      <a:pt x="1110329" y="3284506"/>
                      <a:pt x="1105662" y="3294126"/>
                      <a:pt x="1100709" y="3304032"/>
                    </a:cubicBezTo>
                    <a:lnTo>
                      <a:pt x="1095566" y="3314795"/>
                    </a:lnTo>
                    <a:cubicBezTo>
                      <a:pt x="1094613" y="3317177"/>
                      <a:pt x="1092137" y="3318701"/>
                      <a:pt x="1089660" y="3318701"/>
                    </a:cubicBezTo>
                    <a:close/>
                    <a:moveTo>
                      <a:pt x="1128903" y="3237929"/>
                    </a:moveTo>
                    <a:cubicBezTo>
                      <a:pt x="1128046" y="3237929"/>
                      <a:pt x="1126903" y="3237738"/>
                      <a:pt x="1125950" y="3237262"/>
                    </a:cubicBezTo>
                    <a:cubicBezTo>
                      <a:pt x="1123664" y="3236119"/>
                      <a:pt x="1122140" y="3233928"/>
                      <a:pt x="1122140" y="3231166"/>
                    </a:cubicBezTo>
                    <a:cubicBezTo>
                      <a:pt x="1122140" y="3230309"/>
                      <a:pt x="1122331" y="3229356"/>
                      <a:pt x="1122807" y="3228213"/>
                    </a:cubicBezTo>
                    <a:lnTo>
                      <a:pt x="1130903" y="3211830"/>
                    </a:lnTo>
                    <a:cubicBezTo>
                      <a:pt x="1134713" y="3203924"/>
                      <a:pt x="1138523" y="3195923"/>
                      <a:pt x="1142524" y="3187827"/>
                    </a:cubicBezTo>
                    <a:cubicBezTo>
                      <a:pt x="1143857" y="3184684"/>
                      <a:pt x="1148144" y="3183160"/>
                      <a:pt x="1151477" y="3184684"/>
                    </a:cubicBezTo>
                    <a:cubicBezTo>
                      <a:pt x="1154621" y="3186494"/>
                      <a:pt x="1156145" y="3190494"/>
                      <a:pt x="1154621" y="3193923"/>
                    </a:cubicBezTo>
                    <a:cubicBezTo>
                      <a:pt x="1150620" y="3202019"/>
                      <a:pt x="1146524" y="3210306"/>
                      <a:pt x="1142524" y="3218593"/>
                    </a:cubicBezTo>
                    <a:lnTo>
                      <a:pt x="1134904" y="3234309"/>
                    </a:lnTo>
                    <a:lnTo>
                      <a:pt x="1134904" y="3234500"/>
                    </a:lnTo>
                    <a:cubicBezTo>
                      <a:pt x="1133856" y="3236595"/>
                      <a:pt x="1131665" y="3237929"/>
                      <a:pt x="1128903" y="3237929"/>
                    </a:cubicBezTo>
                    <a:close/>
                    <a:moveTo>
                      <a:pt x="1167956" y="3157157"/>
                    </a:moveTo>
                    <a:lnTo>
                      <a:pt x="1167956" y="3157157"/>
                    </a:lnTo>
                    <a:cubicBezTo>
                      <a:pt x="1167098" y="3157157"/>
                      <a:pt x="1165955" y="3156966"/>
                      <a:pt x="1165003" y="3156490"/>
                    </a:cubicBezTo>
                    <a:cubicBezTo>
                      <a:pt x="1162812" y="3155347"/>
                      <a:pt x="1161193" y="3153156"/>
                      <a:pt x="1161193" y="3150394"/>
                    </a:cubicBezTo>
                    <a:cubicBezTo>
                      <a:pt x="1161193" y="3149537"/>
                      <a:pt x="1161479" y="3148394"/>
                      <a:pt x="1161860" y="3147441"/>
                    </a:cubicBezTo>
                    <a:lnTo>
                      <a:pt x="1163479" y="3144488"/>
                    </a:lnTo>
                    <a:cubicBezTo>
                      <a:pt x="1169289" y="3132106"/>
                      <a:pt x="1175385" y="3119533"/>
                      <a:pt x="1181386" y="3106960"/>
                    </a:cubicBezTo>
                    <a:cubicBezTo>
                      <a:pt x="1183005" y="3103626"/>
                      <a:pt x="1187006" y="3102293"/>
                      <a:pt x="1190339" y="3103817"/>
                    </a:cubicBezTo>
                    <a:cubicBezTo>
                      <a:pt x="1193673" y="3105436"/>
                      <a:pt x="1195102" y="3109436"/>
                      <a:pt x="1193483" y="3112770"/>
                    </a:cubicBezTo>
                    <a:cubicBezTo>
                      <a:pt x="1190816" y="3118390"/>
                      <a:pt x="1188053" y="3124010"/>
                      <a:pt x="1185386" y="3129629"/>
                    </a:cubicBezTo>
                    <a:cubicBezTo>
                      <a:pt x="1181576" y="3137440"/>
                      <a:pt x="1177766" y="3145345"/>
                      <a:pt x="1173956" y="3153156"/>
                    </a:cubicBezTo>
                    <a:cubicBezTo>
                      <a:pt x="1172909" y="3155823"/>
                      <a:pt x="1170623" y="3157157"/>
                      <a:pt x="1167956" y="3157157"/>
                    </a:cubicBezTo>
                    <a:close/>
                    <a:moveTo>
                      <a:pt x="1206818" y="3076099"/>
                    </a:moveTo>
                    <a:cubicBezTo>
                      <a:pt x="1205960" y="3076099"/>
                      <a:pt x="1204817" y="3075908"/>
                      <a:pt x="1203865" y="3075432"/>
                    </a:cubicBezTo>
                    <a:cubicBezTo>
                      <a:pt x="1201579" y="3074575"/>
                      <a:pt x="1200055" y="3072098"/>
                      <a:pt x="1200055" y="3069622"/>
                    </a:cubicBezTo>
                    <a:cubicBezTo>
                      <a:pt x="1200055" y="3068479"/>
                      <a:pt x="1200245" y="3067622"/>
                      <a:pt x="1200531" y="3066955"/>
                    </a:cubicBezTo>
                    <a:cubicBezTo>
                      <a:pt x="1200531" y="3066764"/>
                      <a:pt x="1200531" y="3066764"/>
                      <a:pt x="1200817" y="3066764"/>
                    </a:cubicBezTo>
                    <a:cubicBezTo>
                      <a:pt x="1200817" y="3066574"/>
                      <a:pt x="1201007" y="3066288"/>
                      <a:pt x="1201007" y="3066098"/>
                    </a:cubicBezTo>
                    <a:cubicBezTo>
                      <a:pt x="1207008" y="3053525"/>
                      <a:pt x="1213104" y="3040761"/>
                      <a:pt x="1219200" y="3027902"/>
                    </a:cubicBezTo>
                    <a:cubicBezTo>
                      <a:pt x="1219391" y="3027426"/>
                      <a:pt x="1219676" y="3027045"/>
                      <a:pt x="1219676" y="3026569"/>
                    </a:cubicBezTo>
                    <a:lnTo>
                      <a:pt x="1220153" y="3026093"/>
                    </a:lnTo>
                    <a:cubicBezTo>
                      <a:pt x="1221486" y="3022949"/>
                      <a:pt x="1225772" y="3021425"/>
                      <a:pt x="1228916" y="3022759"/>
                    </a:cubicBezTo>
                    <a:cubicBezTo>
                      <a:pt x="1232249" y="3024283"/>
                      <a:pt x="1233869" y="3028379"/>
                      <a:pt x="1232249" y="3031712"/>
                    </a:cubicBezTo>
                    <a:cubicBezTo>
                      <a:pt x="1232059" y="3032189"/>
                      <a:pt x="1232059" y="3032379"/>
                      <a:pt x="1231773" y="3032855"/>
                    </a:cubicBezTo>
                    <a:cubicBezTo>
                      <a:pt x="1231487" y="3033046"/>
                      <a:pt x="1231297" y="3033522"/>
                      <a:pt x="1231297" y="3033712"/>
                    </a:cubicBezTo>
                    <a:cubicBezTo>
                      <a:pt x="1224820" y="3047619"/>
                      <a:pt x="1218248" y="3061145"/>
                      <a:pt x="1212914" y="3072289"/>
                    </a:cubicBezTo>
                    <a:cubicBezTo>
                      <a:pt x="1211771" y="3074765"/>
                      <a:pt x="1209485" y="3076099"/>
                      <a:pt x="1206818" y="3076099"/>
                    </a:cubicBezTo>
                    <a:close/>
                    <a:moveTo>
                      <a:pt x="1243394" y="2993708"/>
                    </a:moveTo>
                    <a:cubicBezTo>
                      <a:pt x="1242727" y="2993708"/>
                      <a:pt x="1241774" y="2993708"/>
                      <a:pt x="1240917" y="2993231"/>
                    </a:cubicBezTo>
                    <a:cubicBezTo>
                      <a:pt x="1238441" y="2992374"/>
                      <a:pt x="1236917" y="2989898"/>
                      <a:pt x="1236631" y="2987135"/>
                    </a:cubicBezTo>
                    <a:cubicBezTo>
                      <a:pt x="1236631" y="2986278"/>
                      <a:pt x="1236821" y="2985326"/>
                      <a:pt x="1237107" y="2984468"/>
                    </a:cubicBezTo>
                    <a:cubicBezTo>
                      <a:pt x="1241774" y="2972753"/>
                      <a:pt x="1247204" y="2959132"/>
                      <a:pt x="1253490" y="2942463"/>
                    </a:cubicBezTo>
                    <a:cubicBezTo>
                      <a:pt x="1254824" y="2939129"/>
                      <a:pt x="1258919" y="2937320"/>
                      <a:pt x="1262253" y="2938462"/>
                    </a:cubicBezTo>
                    <a:cubicBezTo>
                      <a:pt x="1265873" y="2939796"/>
                      <a:pt x="1267397" y="2943797"/>
                      <a:pt x="1266063" y="2947226"/>
                    </a:cubicBezTo>
                    <a:cubicBezTo>
                      <a:pt x="1260920" y="2960942"/>
                      <a:pt x="1255490" y="2974658"/>
                      <a:pt x="1249680" y="2989421"/>
                    </a:cubicBezTo>
                    <a:cubicBezTo>
                      <a:pt x="1248823" y="2992184"/>
                      <a:pt x="1246346" y="2993708"/>
                      <a:pt x="1243394" y="2993708"/>
                    </a:cubicBezTo>
                    <a:close/>
                    <a:moveTo>
                      <a:pt x="1275969" y="2909602"/>
                    </a:moveTo>
                    <a:cubicBezTo>
                      <a:pt x="1275112" y="2909602"/>
                      <a:pt x="1274350" y="2909411"/>
                      <a:pt x="1273493" y="2909126"/>
                    </a:cubicBezTo>
                    <a:cubicBezTo>
                      <a:pt x="1270826" y="2908268"/>
                      <a:pt x="1269206" y="2905506"/>
                      <a:pt x="1269206" y="2902649"/>
                    </a:cubicBezTo>
                    <a:cubicBezTo>
                      <a:pt x="1269206" y="2901982"/>
                      <a:pt x="1269206" y="2901315"/>
                      <a:pt x="1269397" y="2900648"/>
                    </a:cubicBezTo>
                    <a:lnTo>
                      <a:pt x="1269587" y="2900458"/>
                    </a:lnTo>
                    <a:cubicBezTo>
                      <a:pt x="1269587" y="2900267"/>
                      <a:pt x="1269587" y="2899982"/>
                      <a:pt x="1269778" y="2899791"/>
                    </a:cubicBezTo>
                    <a:cubicBezTo>
                      <a:pt x="1273397" y="2890171"/>
                      <a:pt x="1277398" y="2879789"/>
                      <a:pt x="1281494" y="2869025"/>
                    </a:cubicBezTo>
                    <a:lnTo>
                      <a:pt x="1285494" y="2858453"/>
                    </a:lnTo>
                    <a:cubicBezTo>
                      <a:pt x="1286828" y="2854833"/>
                      <a:pt x="1290923" y="2853309"/>
                      <a:pt x="1294257" y="2854452"/>
                    </a:cubicBezTo>
                    <a:cubicBezTo>
                      <a:pt x="1295781" y="2855119"/>
                      <a:pt x="1297210" y="2856262"/>
                      <a:pt x="1297877" y="2858072"/>
                    </a:cubicBezTo>
                    <a:cubicBezTo>
                      <a:pt x="1298734" y="2859691"/>
                      <a:pt x="1298734" y="2861405"/>
                      <a:pt x="1298162" y="2863215"/>
                    </a:cubicBezTo>
                    <a:cubicBezTo>
                      <a:pt x="1292543" y="2878074"/>
                      <a:pt x="1287113" y="2892171"/>
                      <a:pt x="1282256" y="2905220"/>
                    </a:cubicBezTo>
                    <a:cubicBezTo>
                      <a:pt x="1281113" y="2907792"/>
                      <a:pt x="1278636" y="2909602"/>
                      <a:pt x="1275969" y="2909602"/>
                    </a:cubicBezTo>
                    <a:close/>
                    <a:moveTo>
                      <a:pt x="1307783" y="2825401"/>
                    </a:moveTo>
                    <a:cubicBezTo>
                      <a:pt x="1306925" y="2825401"/>
                      <a:pt x="1306163" y="2825210"/>
                      <a:pt x="1305306" y="2824925"/>
                    </a:cubicBezTo>
                    <a:cubicBezTo>
                      <a:pt x="1302830" y="2823782"/>
                      <a:pt x="1301020" y="2821305"/>
                      <a:pt x="1301020" y="2818448"/>
                    </a:cubicBezTo>
                    <a:cubicBezTo>
                      <a:pt x="1301020" y="2817781"/>
                      <a:pt x="1301210" y="2816828"/>
                      <a:pt x="1301496" y="2816162"/>
                    </a:cubicBezTo>
                    <a:cubicBezTo>
                      <a:pt x="1306640" y="2802731"/>
                      <a:pt x="1311783" y="2788539"/>
                      <a:pt x="1317403" y="2773966"/>
                    </a:cubicBezTo>
                    <a:cubicBezTo>
                      <a:pt x="1318546" y="2770823"/>
                      <a:pt x="1322546" y="2768822"/>
                      <a:pt x="1326166" y="2770156"/>
                    </a:cubicBezTo>
                    <a:cubicBezTo>
                      <a:pt x="1329500" y="2771489"/>
                      <a:pt x="1331309" y="2775299"/>
                      <a:pt x="1329976" y="2778919"/>
                    </a:cubicBezTo>
                    <a:cubicBezTo>
                      <a:pt x="1326833" y="2787206"/>
                      <a:pt x="1323689" y="2795492"/>
                      <a:pt x="1320546" y="2803589"/>
                    </a:cubicBezTo>
                    <a:lnTo>
                      <a:pt x="1314069" y="2820638"/>
                    </a:lnTo>
                    <a:lnTo>
                      <a:pt x="1314069" y="2820829"/>
                    </a:lnTo>
                    <a:cubicBezTo>
                      <a:pt x="1313212" y="2823591"/>
                      <a:pt x="1310735" y="2825401"/>
                      <a:pt x="1307783" y="2825401"/>
                    </a:cubicBezTo>
                    <a:close/>
                    <a:moveTo>
                      <a:pt x="1339691" y="2741200"/>
                    </a:moveTo>
                    <a:cubicBezTo>
                      <a:pt x="1339025" y="2741200"/>
                      <a:pt x="1338072" y="2741009"/>
                      <a:pt x="1337501" y="2740724"/>
                    </a:cubicBezTo>
                    <a:cubicBezTo>
                      <a:pt x="1334834" y="2739581"/>
                      <a:pt x="1333024" y="2737104"/>
                      <a:pt x="1333024" y="2734247"/>
                    </a:cubicBezTo>
                    <a:cubicBezTo>
                      <a:pt x="1333024" y="2733580"/>
                      <a:pt x="1333214" y="2732627"/>
                      <a:pt x="1333500" y="2731961"/>
                    </a:cubicBezTo>
                    <a:cubicBezTo>
                      <a:pt x="1337310" y="2722340"/>
                      <a:pt x="1340930" y="2712434"/>
                      <a:pt x="1344740" y="2702528"/>
                    </a:cubicBezTo>
                    <a:lnTo>
                      <a:pt x="1349693" y="2689955"/>
                    </a:lnTo>
                    <a:cubicBezTo>
                      <a:pt x="1351026" y="2686622"/>
                      <a:pt x="1354836" y="2684812"/>
                      <a:pt x="1358456" y="2686145"/>
                    </a:cubicBezTo>
                    <a:cubicBezTo>
                      <a:pt x="1360075" y="2686622"/>
                      <a:pt x="1361408" y="2687955"/>
                      <a:pt x="1362075" y="2689479"/>
                    </a:cubicBezTo>
                    <a:cubicBezTo>
                      <a:pt x="1362742" y="2691098"/>
                      <a:pt x="1362932" y="2693099"/>
                      <a:pt x="1362266" y="2694623"/>
                    </a:cubicBezTo>
                    <a:cubicBezTo>
                      <a:pt x="1356646" y="2709005"/>
                      <a:pt x="1351502" y="2722912"/>
                      <a:pt x="1346359" y="2736342"/>
                    </a:cubicBezTo>
                    <a:cubicBezTo>
                      <a:pt x="1346359" y="2736533"/>
                      <a:pt x="1346359" y="2736533"/>
                      <a:pt x="1346359" y="2736533"/>
                    </a:cubicBezTo>
                    <a:cubicBezTo>
                      <a:pt x="1345025" y="2739390"/>
                      <a:pt x="1342644" y="2741200"/>
                      <a:pt x="1339691" y="2741200"/>
                    </a:cubicBezTo>
                    <a:close/>
                    <a:moveTo>
                      <a:pt x="1371791" y="2657285"/>
                    </a:moveTo>
                    <a:cubicBezTo>
                      <a:pt x="1371124" y="2657285"/>
                      <a:pt x="1370267" y="2657094"/>
                      <a:pt x="1369600" y="2656808"/>
                    </a:cubicBezTo>
                    <a:cubicBezTo>
                      <a:pt x="1367123" y="2655665"/>
                      <a:pt x="1365314" y="2653189"/>
                      <a:pt x="1365314" y="2650522"/>
                    </a:cubicBezTo>
                    <a:cubicBezTo>
                      <a:pt x="1365123" y="2649665"/>
                      <a:pt x="1365314" y="2648712"/>
                      <a:pt x="1365790" y="2648045"/>
                    </a:cubicBezTo>
                    <a:lnTo>
                      <a:pt x="1381982" y="2606040"/>
                    </a:lnTo>
                    <a:cubicBezTo>
                      <a:pt x="1383316" y="2602706"/>
                      <a:pt x="1387126" y="2600897"/>
                      <a:pt x="1390745" y="2602230"/>
                    </a:cubicBezTo>
                    <a:cubicBezTo>
                      <a:pt x="1392269" y="2602897"/>
                      <a:pt x="1393698" y="2604040"/>
                      <a:pt x="1394365" y="2605564"/>
                    </a:cubicBezTo>
                    <a:cubicBezTo>
                      <a:pt x="1395222" y="2607374"/>
                      <a:pt x="1395222" y="2609183"/>
                      <a:pt x="1394651" y="2610898"/>
                    </a:cubicBezTo>
                    <a:cubicBezTo>
                      <a:pt x="1389031" y="2624995"/>
                      <a:pt x="1383602" y="2638997"/>
                      <a:pt x="1378458" y="2652617"/>
                    </a:cubicBezTo>
                    <a:cubicBezTo>
                      <a:pt x="1377125" y="2655475"/>
                      <a:pt x="1374743" y="2657285"/>
                      <a:pt x="1371791" y="2657285"/>
                    </a:cubicBezTo>
                    <a:close/>
                    <a:moveTo>
                      <a:pt x="1404366" y="2573369"/>
                    </a:moveTo>
                    <a:cubicBezTo>
                      <a:pt x="1403699" y="2573369"/>
                      <a:pt x="1402842" y="2573179"/>
                      <a:pt x="1402175" y="2572893"/>
                    </a:cubicBezTo>
                    <a:cubicBezTo>
                      <a:pt x="1399508" y="2571750"/>
                      <a:pt x="1397699" y="2569274"/>
                      <a:pt x="1397889" y="2566416"/>
                    </a:cubicBezTo>
                    <a:cubicBezTo>
                      <a:pt x="1397889" y="2565749"/>
                      <a:pt x="1397889" y="2564797"/>
                      <a:pt x="1398080" y="2564130"/>
                    </a:cubicBezTo>
                    <a:cubicBezTo>
                      <a:pt x="1403699" y="2550414"/>
                      <a:pt x="1409129" y="2536508"/>
                      <a:pt x="1414653" y="2522125"/>
                    </a:cubicBezTo>
                    <a:cubicBezTo>
                      <a:pt x="1415987" y="2518982"/>
                      <a:pt x="1420082" y="2517172"/>
                      <a:pt x="1423416" y="2518505"/>
                    </a:cubicBezTo>
                    <a:cubicBezTo>
                      <a:pt x="1424940" y="2518982"/>
                      <a:pt x="1426369" y="2520315"/>
                      <a:pt x="1427036" y="2521839"/>
                    </a:cubicBezTo>
                    <a:cubicBezTo>
                      <a:pt x="1427702" y="2523649"/>
                      <a:pt x="1427893" y="2525459"/>
                      <a:pt x="1427321" y="2526983"/>
                    </a:cubicBezTo>
                    <a:lnTo>
                      <a:pt x="1422368" y="2539746"/>
                    </a:lnTo>
                    <a:cubicBezTo>
                      <a:pt x="1418558" y="2549366"/>
                      <a:pt x="1414748" y="2559082"/>
                      <a:pt x="1410938" y="2568702"/>
                    </a:cubicBezTo>
                    <a:lnTo>
                      <a:pt x="1410938" y="2568893"/>
                    </a:lnTo>
                    <a:cubicBezTo>
                      <a:pt x="1409700" y="2571750"/>
                      <a:pt x="1407224" y="2573369"/>
                      <a:pt x="1404366" y="2573369"/>
                    </a:cubicBezTo>
                    <a:close/>
                    <a:moveTo>
                      <a:pt x="1437323" y="2489645"/>
                    </a:moveTo>
                    <a:cubicBezTo>
                      <a:pt x="1436465" y="2489645"/>
                      <a:pt x="1435799" y="2489454"/>
                      <a:pt x="1434846" y="2489168"/>
                    </a:cubicBezTo>
                    <a:cubicBezTo>
                      <a:pt x="1432370" y="2488311"/>
                      <a:pt x="1430560" y="2485835"/>
                      <a:pt x="1430560" y="2483072"/>
                    </a:cubicBezTo>
                    <a:cubicBezTo>
                      <a:pt x="1430560" y="2482215"/>
                      <a:pt x="1430846" y="2481262"/>
                      <a:pt x="1431036" y="2480405"/>
                    </a:cubicBezTo>
                    <a:cubicBezTo>
                      <a:pt x="1434370" y="2472119"/>
                      <a:pt x="1437799" y="2463832"/>
                      <a:pt x="1441133" y="2455259"/>
                    </a:cubicBezTo>
                    <a:lnTo>
                      <a:pt x="1447610" y="2438686"/>
                    </a:lnTo>
                    <a:cubicBezTo>
                      <a:pt x="1448943" y="2435352"/>
                      <a:pt x="1452944" y="2433542"/>
                      <a:pt x="1456373" y="2434876"/>
                    </a:cubicBezTo>
                    <a:cubicBezTo>
                      <a:pt x="1458182" y="2435543"/>
                      <a:pt x="1459325" y="2436876"/>
                      <a:pt x="1460183" y="2438495"/>
                    </a:cubicBezTo>
                    <a:cubicBezTo>
                      <a:pt x="1460849" y="2440019"/>
                      <a:pt x="1460849" y="2442115"/>
                      <a:pt x="1460183" y="2443639"/>
                    </a:cubicBezTo>
                    <a:cubicBezTo>
                      <a:pt x="1457516" y="2450592"/>
                      <a:pt x="1454563" y="2457545"/>
                      <a:pt x="1451896" y="2464308"/>
                    </a:cubicBezTo>
                    <a:cubicBezTo>
                      <a:pt x="1449229" y="2471452"/>
                      <a:pt x="1446276" y="2478500"/>
                      <a:pt x="1443609" y="2485358"/>
                    </a:cubicBezTo>
                    <a:cubicBezTo>
                      <a:pt x="1442657" y="2487835"/>
                      <a:pt x="1439990" y="2489645"/>
                      <a:pt x="1437323" y="2489645"/>
                    </a:cubicBezTo>
                    <a:close/>
                    <a:moveTo>
                      <a:pt x="1470565" y="2406110"/>
                    </a:moveTo>
                    <a:cubicBezTo>
                      <a:pt x="1469898" y="2406110"/>
                      <a:pt x="1468946" y="2405920"/>
                      <a:pt x="1468088" y="2405634"/>
                    </a:cubicBezTo>
                    <a:cubicBezTo>
                      <a:pt x="1465612" y="2404491"/>
                      <a:pt x="1464088" y="2402300"/>
                      <a:pt x="1464088" y="2399538"/>
                    </a:cubicBezTo>
                    <a:cubicBezTo>
                      <a:pt x="1463897" y="2398681"/>
                      <a:pt x="1464088" y="2397728"/>
                      <a:pt x="1464564" y="2396871"/>
                    </a:cubicBezTo>
                    <a:cubicBezTo>
                      <a:pt x="1469898" y="2383155"/>
                      <a:pt x="1475518" y="2369249"/>
                      <a:pt x="1481423" y="2355152"/>
                    </a:cubicBezTo>
                    <a:cubicBezTo>
                      <a:pt x="1482757" y="2351818"/>
                      <a:pt x="1486757" y="2350008"/>
                      <a:pt x="1490186" y="2351532"/>
                    </a:cubicBezTo>
                    <a:cubicBezTo>
                      <a:pt x="1493520" y="2352866"/>
                      <a:pt x="1495139" y="2356676"/>
                      <a:pt x="1493806" y="2360295"/>
                    </a:cubicBezTo>
                    <a:cubicBezTo>
                      <a:pt x="1489329" y="2371535"/>
                      <a:pt x="1483043" y="2386775"/>
                      <a:pt x="1476947" y="2401824"/>
                    </a:cubicBezTo>
                    <a:cubicBezTo>
                      <a:pt x="1476947" y="2402015"/>
                      <a:pt x="1476947" y="2402015"/>
                      <a:pt x="1476947" y="2402015"/>
                    </a:cubicBezTo>
                    <a:cubicBezTo>
                      <a:pt x="1475708" y="2404586"/>
                      <a:pt x="1473232" y="2406110"/>
                      <a:pt x="1470565" y="2406110"/>
                    </a:cubicBezTo>
                    <a:close/>
                    <a:moveTo>
                      <a:pt x="1504379" y="2322862"/>
                    </a:moveTo>
                    <a:cubicBezTo>
                      <a:pt x="1503521" y="2322862"/>
                      <a:pt x="1502569" y="2322671"/>
                      <a:pt x="1501712" y="2322386"/>
                    </a:cubicBezTo>
                    <a:cubicBezTo>
                      <a:pt x="1499235" y="2321243"/>
                      <a:pt x="1497711" y="2318766"/>
                      <a:pt x="1497711" y="2316099"/>
                    </a:cubicBezTo>
                    <a:cubicBezTo>
                      <a:pt x="1497711" y="2315242"/>
                      <a:pt x="1497711" y="2314289"/>
                      <a:pt x="1498187" y="2313623"/>
                    </a:cubicBezTo>
                    <a:cubicBezTo>
                      <a:pt x="1503807" y="2299716"/>
                      <a:pt x="1509427" y="2285810"/>
                      <a:pt x="1515237" y="2271903"/>
                    </a:cubicBezTo>
                    <a:cubicBezTo>
                      <a:pt x="1516571" y="2268569"/>
                      <a:pt x="1520666" y="2266950"/>
                      <a:pt x="1524000" y="2268284"/>
                    </a:cubicBezTo>
                    <a:cubicBezTo>
                      <a:pt x="1525619" y="2268950"/>
                      <a:pt x="1526953" y="2270284"/>
                      <a:pt x="1527620" y="2271903"/>
                    </a:cubicBezTo>
                    <a:cubicBezTo>
                      <a:pt x="1528477" y="2273713"/>
                      <a:pt x="1528477" y="2275523"/>
                      <a:pt x="1527810" y="2277047"/>
                    </a:cubicBezTo>
                    <a:cubicBezTo>
                      <a:pt x="1522000" y="2290953"/>
                      <a:pt x="1516380" y="2304860"/>
                      <a:pt x="1510760" y="2318576"/>
                    </a:cubicBezTo>
                    <a:cubicBezTo>
                      <a:pt x="1509617" y="2321243"/>
                      <a:pt x="1507141" y="2322862"/>
                      <a:pt x="1504379" y="2322862"/>
                    </a:cubicBezTo>
                    <a:close/>
                    <a:moveTo>
                      <a:pt x="1538573" y="2239804"/>
                    </a:moveTo>
                    <a:cubicBezTo>
                      <a:pt x="1537716" y="2239804"/>
                      <a:pt x="1536764" y="2239613"/>
                      <a:pt x="1536097" y="2239137"/>
                    </a:cubicBezTo>
                    <a:cubicBezTo>
                      <a:pt x="1533430" y="2238280"/>
                      <a:pt x="1531811" y="2235803"/>
                      <a:pt x="1531811" y="2233041"/>
                    </a:cubicBezTo>
                    <a:cubicBezTo>
                      <a:pt x="1531811" y="2232184"/>
                      <a:pt x="1532001" y="2231231"/>
                      <a:pt x="1532477" y="2230374"/>
                    </a:cubicBezTo>
                    <a:lnTo>
                      <a:pt x="1536287" y="2220944"/>
                    </a:lnTo>
                    <a:cubicBezTo>
                      <a:pt x="1540764" y="2210372"/>
                      <a:pt x="1545050" y="2199608"/>
                      <a:pt x="1549813" y="2188845"/>
                    </a:cubicBezTo>
                    <a:cubicBezTo>
                      <a:pt x="1551146" y="2185511"/>
                      <a:pt x="1555147" y="2183892"/>
                      <a:pt x="1558576" y="2185226"/>
                    </a:cubicBezTo>
                    <a:cubicBezTo>
                      <a:pt x="1560195" y="2185892"/>
                      <a:pt x="1561529" y="2187226"/>
                      <a:pt x="1562195" y="2188845"/>
                    </a:cubicBezTo>
                    <a:cubicBezTo>
                      <a:pt x="1562862" y="2190655"/>
                      <a:pt x="1562862" y="2192465"/>
                      <a:pt x="1562195" y="2193989"/>
                    </a:cubicBezTo>
                    <a:cubicBezTo>
                      <a:pt x="1559528" y="2200466"/>
                      <a:pt x="1556766" y="2207038"/>
                      <a:pt x="1554099" y="2213324"/>
                    </a:cubicBezTo>
                    <a:cubicBezTo>
                      <a:pt x="1550956" y="2220754"/>
                      <a:pt x="1547813" y="2228088"/>
                      <a:pt x="1544860" y="2235518"/>
                    </a:cubicBezTo>
                    <a:cubicBezTo>
                      <a:pt x="1543717" y="2237994"/>
                      <a:pt x="1541240" y="2239804"/>
                      <a:pt x="1538573" y="2239804"/>
                    </a:cubicBezTo>
                    <a:close/>
                    <a:moveTo>
                      <a:pt x="1573340" y="2156746"/>
                    </a:moveTo>
                    <a:cubicBezTo>
                      <a:pt x="1572482" y="2156746"/>
                      <a:pt x="1571530" y="2156746"/>
                      <a:pt x="1570673" y="2156270"/>
                    </a:cubicBezTo>
                    <a:cubicBezTo>
                      <a:pt x="1568196" y="2155127"/>
                      <a:pt x="1566672" y="2152650"/>
                      <a:pt x="1566672" y="2149983"/>
                    </a:cubicBezTo>
                    <a:cubicBezTo>
                      <a:pt x="1566672" y="2149126"/>
                      <a:pt x="1566863" y="2148173"/>
                      <a:pt x="1567148" y="2147507"/>
                    </a:cubicBezTo>
                    <a:lnTo>
                      <a:pt x="1571435" y="2137220"/>
                    </a:lnTo>
                    <a:cubicBezTo>
                      <a:pt x="1575911" y="2126933"/>
                      <a:pt x="1580388" y="2116550"/>
                      <a:pt x="1584674" y="2105978"/>
                    </a:cubicBezTo>
                    <a:cubicBezTo>
                      <a:pt x="1586294" y="2102644"/>
                      <a:pt x="1590294" y="2101025"/>
                      <a:pt x="1593628" y="2102358"/>
                    </a:cubicBezTo>
                    <a:cubicBezTo>
                      <a:pt x="1596962" y="2103882"/>
                      <a:pt x="1598581" y="2107692"/>
                      <a:pt x="1597247" y="2111312"/>
                    </a:cubicBezTo>
                    <a:cubicBezTo>
                      <a:pt x="1591247" y="2125028"/>
                      <a:pt x="1585341" y="2138648"/>
                      <a:pt x="1579721" y="2152364"/>
                    </a:cubicBezTo>
                    <a:cubicBezTo>
                      <a:pt x="1579721" y="2152364"/>
                      <a:pt x="1579721" y="2152364"/>
                      <a:pt x="1579436" y="2152555"/>
                    </a:cubicBezTo>
                    <a:cubicBezTo>
                      <a:pt x="1578483" y="2155222"/>
                      <a:pt x="1576007" y="2156746"/>
                      <a:pt x="1573340" y="2156746"/>
                    </a:cubicBezTo>
                    <a:close/>
                    <a:moveTo>
                      <a:pt x="1608582" y="2074164"/>
                    </a:moveTo>
                    <a:cubicBezTo>
                      <a:pt x="1607439" y="2074164"/>
                      <a:pt x="1606582" y="2073974"/>
                      <a:pt x="1605915" y="2073497"/>
                    </a:cubicBezTo>
                    <a:cubicBezTo>
                      <a:pt x="1603439" y="2072640"/>
                      <a:pt x="1601819" y="2070164"/>
                      <a:pt x="1601819" y="2067401"/>
                    </a:cubicBezTo>
                    <a:cubicBezTo>
                      <a:pt x="1601819" y="2066258"/>
                      <a:pt x="1601819" y="2065401"/>
                      <a:pt x="1602296" y="2064734"/>
                    </a:cubicBezTo>
                    <a:cubicBezTo>
                      <a:pt x="1608106" y="2051018"/>
                      <a:pt x="1614202" y="2037302"/>
                      <a:pt x="1620203" y="2023396"/>
                    </a:cubicBezTo>
                    <a:cubicBezTo>
                      <a:pt x="1621536" y="2020062"/>
                      <a:pt x="1625632" y="2018443"/>
                      <a:pt x="1628966" y="2020062"/>
                    </a:cubicBezTo>
                    <a:cubicBezTo>
                      <a:pt x="1630585" y="2020729"/>
                      <a:pt x="1631918" y="2021872"/>
                      <a:pt x="1632585" y="2023682"/>
                    </a:cubicBezTo>
                    <a:cubicBezTo>
                      <a:pt x="1633252" y="2025206"/>
                      <a:pt x="1633252" y="2027301"/>
                      <a:pt x="1632395" y="2028825"/>
                    </a:cubicBezTo>
                    <a:cubicBezTo>
                      <a:pt x="1626584" y="2042732"/>
                      <a:pt x="1620488" y="2056448"/>
                      <a:pt x="1614678" y="2070164"/>
                    </a:cubicBezTo>
                    <a:cubicBezTo>
                      <a:pt x="1613535" y="2072640"/>
                      <a:pt x="1611059" y="2074164"/>
                      <a:pt x="1608582" y="2074164"/>
                    </a:cubicBezTo>
                    <a:close/>
                    <a:moveTo>
                      <a:pt x="1644301" y="1991582"/>
                    </a:moveTo>
                    <a:cubicBezTo>
                      <a:pt x="1643158" y="1991582"/>
                      <a:pt x="1642301" y="1991582"/>
                      <a:pt x="1641634" y="1991106"/>
                    </a:cubicBezTo>
                    <a:cubicBezTo>
                      <a:pt x="1639157" y="1989963"/>
                      <a:pt x="1637633" y="1987486"/>
                      <a:pt x="1637633" y="1984819"/>
                    </a:cubicBezTo>
                    <a:cubicBezTo>
                      <a:pt x="1637633" y="1983962"/>
                      <a:pt x="1637824" y="1983010"/>
                      <a:pt x="1638110" y="1982152"/>
                    </a:cubicBezTo>
                    <a:cubicBezTo>
                      <a:pt x="1644206" y="1968722"/>
                      <a:pt x="1650206" y="1954816"/>
                      <a:pt x="1656302" y="1941100"/>
                    </a:cubicBezTo>
                    <a:cubicBezTo>
                      <a:pt x="1657636" y="1937766"/>
                      <a:pt x="1661922" y="1936147"/>
                      <a:pt x="1665065" y="1937766"/>
                    </a:cubicBezTo>
                    <a:cubicBezTo>
                      <a:pt x="1668399" y="1939100"/>
                      <a:pt x="1670018" y="1943195"/>
                      <a:pt x="1668685" y="1946529"/>
                    </a:cubicBezTo>
                    <a:cubicBezTo>
                      <a:pt x="1661922" y="1961769"/>
                      <a:pt x="1656112" y="1975009"/>
                      <a:pt x="1650492" y="1987582"/>
                    </a:cubicBezTo>
                    <a:cubicBezTo>
                      <a:pt x="1650492" y="1987772"/>
                      <a:pt x="1650492" y="1987772"/>
                      <a:pt x="1650492" y="1988058"/>
                    </a:cubicBezTo>
                    <a:cubicBezTo>
                      <a:pt x="1649159" y="1990249"/>
                      <a:pt x="1646682" y="1991582"/>
                      <a:pt x="1644301" y="1991582"/>
                    </a:cubicBezTo>
                    <a:close/>
                    <a:moveTo>
                      <a:pt x="1680591" y="1909381"/>
                    </a:moveTo>
                    <a:cubicBezTo>
                      <a:pt x="1679448" y="1909381"/>
                      <a:pt x="1678591" y="1909191"/>
                      <a:pt x="1677638" y="1908905"/>
                    </a:cubicBezTo>
                    <a:cubicBezTo>
                      <a:pt x="1675162" y="1907762"/>
                      <a:pt x="1673543" y="1905286"/>
                      <a:pt x="1673828" y="1902619"/>
                    </a:cubicBezTo>
                    <a:cubicBezTo>
                      <a:pt x="1673828" y="1901762"/>
                      <a:pt x="1674114" y="1900809"/>
                      <a:pt x="1674305" y="1899952"/>
                    </a:cubicBezTo>
                    <a:lnTo>
                      <a:pt x="1675162" y="1898142"/>
                    </a:lnTo>
                    <a:cubicBezTo>
                      <a:pt x="1680972" y="1885093"/>
                      <a:pt x="1686782" y="1872139"/>
                      <a:pt x="1692688" y="1858899"/>
                    </a:cubicBezTo>
                    <a:cubicBezTo>
                      <a:pt x="1694212" y="1855756"/>
                      <a:pt x="1698308" y="1854232"/>
                      <a:pt x="1701641" y="1855565"/>
                    </a:cubicBezTo>
                    <a:cubicBezTo>
                      <a:pt x="1703261" y="1856232"/>
                      <a:pt x="1704594" y="1857566"/>
                      <a:pt x="1704975" y="1859375"/>
                    </a:cubicBezTo>
                    <a:cubicBezTo>
                      <a:pt x="1705642" y="1860899"/>
                      <a:pt x="1705642" y="1862995"/>
                      <a:pt x="1704975" y="1864519"/>
                    </a:cubicBezTo>
                    <a:cubicBezTo>
                      <a:pt x="1698879" y="1878235"/>
                      <a:pt x="1692593" y="1891665"/>
                      <a:pt x="1686592" y="1905191"/>
                    </a:cubicBezTo>
                    <a:cubicBezTo>
                      <a:pt x="1686592" y="1905381"/>
                      <a:pt x="1686592" y="1905381"/>
                      <a:pt x="1686592" y="1905667"/>
                    </a:cubicBezTo>
                    <a:cubicBezTo>
                      <a:pt x="1685544" y="1907858"/>
                      <a:pt x="1683068" y="1909381"/>
                      <a:pt x="1680591" y="1909381"/>
                    </a:cubicBezTo>
                    <a:close/>
                    <a:moveTo>
                      <a:pt x="1717453" y="1827467"/>
                    </a:moveTo>
                    <a:cubicBezTo>
                      <a:pt x="1716596" y="1827467"/>
                      <a:pt x="1715643" y="1827276"/>
                      <a:pt x="1714500" y="1826990"/>
                    </a:cubicBezTo>
                    <a:cubicBezTo>
                      <a:pt x="1712214" y="1825847"/>
                      <a:pt x="1710690" y="1823371"/>
                      <a:pt x="1710690" y="1820894"/>
                    </a:cubicBezTo>
                    <a:cubicBezTo>
                      <a:pt x="1710690" y="1820037"/>
                      <a:pt x="1710881" y="1818894"/>
                      <a:pt x="1711166" y="1817942"/>
                    </a:cubicBezTo>
                    <a:cubicBezTo>
                      <a:pt x="1711166" y="1817942"/>
                      <a:pt x="1711166" y="1817942"/>
                      <a:pt x="1711452" y="1817942"/>
                    </a:cubicBezTo>
                    <a:cubicBezTo>
                      <a:pt x="1711452" y="1817751"/>
                      <a:pt x="1711452" y="1817751"/>
                      <a:pt x="1711452" y="1817465"/>
                    </a:cubicBezTo>
                    <a:cubicBezTo>
                      <a:pt x="1716786" y="1806035"/>
                      <a:pt x="1722025" y="1794605"/>
                      <a:pt x="1727168" y="1783080"/>
                    </a:cubicBezTo>
                    <a:lnTo>
                      <a:pt x="1730121" y="1776984"/>
                    </a:lnTo>
                    <a:cubicBezTo>
                      <a:pt x="1731740" y="1773650"/>
                      <a:pt x="1735741" y="1772031"/>
                      <a:pt x="1739075" y="1773650"/>
                    </a:cubicBezTo>
                    <a:cubicBezTo>
                      <a:pt x="1740694" y="1774317"/>
                      <a:pt x="1741742" y="1775651"/>
                      <a:pt x="1742408" y="1777460"/>
                    </a:cubicBezTo>
                    <a:cubicBezTo>
                      <a:pt x="1743075" y="1778984"/>
                      <a:pt x="1743075" y="1780794"/>
                      <a:pt x="1742123" y="1782604"/>
                    </a:cubicBezTo>
                    <a:lnTo>
                      <a:pt x="1733550" y="1801654"/>
                    </a:lnTo>
                    <a:cubicBezTo>
                      <a:pt x="1730216" y="1808798"/>
                      <a:pt x="1726787" y="1816037"/>
                      <a:pt x="1723454" y="1823466"/>
                    </a:cubicBezTo>
                    <a:cubicBezTo>
                      <a:pt x="1722406" y="1825943"/>
                      <a:pt x="1720120" y="1827467"/>
                      <a:pt x="1717453" y="1827467"/>
                    </a:cubicBezTo>
                    <a:close/>
                    <a:moveTo>
                      <a:pt x="1754886" y="1745837"/>
                    </a:moveTo>
                    <a:cubicBezTo>
                      <a:pt x="1754029" y="1745837"/>
                      <a:pt x="1753076" y="1745837"/>
                      <a:pt x="1752219" y="1745361"/>
                    </a:cubicBezTo>
                    <a:cubicBezTo>
                      <a:pt x="1749743" y="1744218"/>
                      <a:pt x="1748219" y="1742027"/>
                      <a:pt x="1748219" y="1739265"/>
                    </a:cubicBezTo>
                    <a:cubicBezTo>
                      <a:pt x="1748219" y="1738122"/>
                      <a:pt x="1748409" y="1737265"/>
                      <a:pt x="1748885" y="1736312"/>
                    </a:cubicBezTo>
                    <a:cubicBezTo>
                      <a:pt x="1753553" y="1726216"/>
                      <a:pt x="1758315" y="1716119"/>
                      <a:pt x="1762982" y="1706023"/>
                    </a:cubicBezTo>
                    <a:lnTo>
                      <a:pt x="1767650" y="1695450"/>
                    </a:lnTo>
                    <a:cubicBezTo>
                      <a:pt x="1769174" y="1692307"/>
                      <a:pt x="1773460" y="1690688"/>
                      <a:pt x="1776603" y="1692307"/>
                    </a:cubicBezTo>
                    <a:cubicBezTo>
                      <a:pt x="1779937" y="1693831"/>
                      <a:pt x="1781556" y="1697927"/>
                      <a:pt x="1779937" y="1701260"/>
                    </a:cubicBezTo>
                    <a:cubicBezTo>
                      <a:pt x="1773650" y="1714691"/>
                      <a:pt x="1767173" y="1728406"/>
                      <a:pt x="1760887" y="1741932"/>
                    </a:cubicBezTo>
                    <a:cubicBezTo>
                      <a:pt x="1759839" y="1744409"/>
                      <a:pt x="1757648" y="1745837"/>
                      <a:pt x="1754886" y="1745837"/>
                    </a:cubicBezTo>
                    <a:close/>
                    <a:moveTo>
                      <a:pt x="1793081" y="1664589"/>
                    </a:moveTo>
                    <a:cubicBezTo>
                      <a:pt x="1792224" y="1664589"/>
                      <a:pt x="1791081" y="1664399"/>
                      <a:pt x="1790129" y="1663922"/>
                    </a:cubicBezTo>
                    <a:cubicBezTo>
                      <a:pt x="1787843" y="1662779"/>
                      <a:pt x="1786319" y="1660589"/>
                      <a:pt x="1786319" y="1657826"/>
                    </a:cubicBezTo>
                    <a:cubicBezTo>
                      <a:pt x="1786319" y="1656969"/>
                      <a:pt x="1786509" y="1655826"/>
                      <a:pt x="1786985" y="1654874"/>
                    </a:cubicBezTo>
                    <a:cubicBezTo>
                      <a:pt x="1792796" y="1642491"/>
                      <a:pt x="1798701" y="1630394"/>
                      <a:pt x="1804702" y="1618107"/>
                    </a:cubicBezTo>
                    <a:lnTo>
                      <a:pt x="1806321" y="1614488"/>
                    </a:lnTo>
                    <a:cubicBezTo>
                      <a:pt x="1807940" y="1611154"/>
                      <a:pt x="1812131" y="1609535"/>
                      <a:pt x="1815275" y="1611154"/>
                    </a:cubicBezTo>
                    <a:cubicBezTo>
                      <a:pt x="1816799" y="1612011"/>
                      <a:pt x="1818227" y="1613440"/>
                      <a:pt x="1818894" y="1614964"/>
                    </a:cubicBezTo>
                    <a:cubicBezTo>
                      <a:pt x="1819370" y="1616774"/>
                      <a:pt x="1819370" y="1618583"/>
                      <a:pt x="1818704" y="1620107"/>
                    </a:cubicBezTo>
                    <a:cubicBezTo>
                      <a:pt x="1812227" y="1633823"/>
                      <a:pt x="1805654" y="1647254"/>
                      <a:pt x="1799177" y="1660779"/>
                    </a:cubicBezTo>
                    <a:cubicBezTo>
                      <a:pt x="1798034" y="1662970"/>
                      <a:pt x="1795748" y="1664589"/>
                      <a:pt x="1793081" y="1664589"/>
                    </a:cubicBezTo>
                    <a:close/>
                    <a:moveTo>
                      <a:pt x="1831848" y="1583531"/>
                    </a:moveTo>
                    <a:cubicBezTo>
                      <a:pt x="1830991" y="1583531"/>
                      <a:pt x="1829848" y="1583341"/>
                      <a:pt x="1828895" y="1582864"/>
                    </a:cubicBezTo>
                    <a:cubicBezTo>
                      <a:pt x="1826705" y="1581722"/>
                      <a:pt x="1825085" y="1579531"/>
                      <a:pt x="1825085" y="1576768"/>
                    </a:cubicBezTo>
                    <a:cubicBezTo>
                      <a:pt x="1825085" y="1575626"/>
                      <a:pt x="1825276" y="1574768"/>
                      <a:pt x="1825752" y="1573816"/>
                    </a:cubicBezTo>
                    <a:cubicBezTo>
                      <a:pt x="1831562" y="1561910"/>
                      <a:pt x="1838516" y="1547527"/>
                      <a:pt x="1845469" y="1533620"/>
                    </a:cubicBezTo>
                    <a:cubicBezTo>
                      <a:pt x="1847088" y="1530287"/>
                      <a:pt x="1851279" y="1528858"/>
                      <a:pt x="1854422" y="1530477"/>
                    </a:cubicBezTo>
                    <a:cubicBezTo>
                      <a:pt x="1857756" y="1532001"/>
                      <a:pt x="1859090" y="1536097"/>
                      <a:pt x="1857566" y="1539431"/>
                    </a:cubicBezTo>
                    <a:lnTo>
                      <a:pt x="1852422" y="1550003"/>
                    </a:lnTo>
                    <a:cubicBezTo>
                      <a:pt x="1847469" y="1559909"/>
                      <a:pt x="1842802" y="1569720"/>
                      <a:pt x="1837849" y="1579626"/>
                    </a:cubicBezTo>
                    <a:cubicBezTo>
                      <a:pt x="1836801" y="1581912"/>
                      <a:pt x="1834610" y="1583531"/>
                      <a:pt x="1831848" y="1583531"/>
                    </a:cubicBezTo>
                    <a:close/>
                    <a:moveTo>
                      <a:pt x="1871377" y="1503140"/>
                    </a:moveTo>
                    <a:cubicBezTo>
                      <a:pt x="1870234" y="1503140"/>
                      <a:pt x="1869377" y="1502950"/>
                      <a:pt x="1868424" y="1502474"/>
                    </a:cubicBezTo>
                    <a:cubicBezTo>
                      <a:pt x="1865948" y="1501331"/>
                      <a:pt x="1864614" y="1498854"/>
                      <a:pt x="1864614" y="1496187"/>
                    </a:cubicBezTo>
                    <a:cubicBezTo>
                      <a:pt x="1864614" y="1495330"/>
                      <a:pt x="1864900" y="1494187"/>
                      <a:pt x="1865281" y="1493234"/>
                    </a:cubicBezTo>
                    <a:lnTo>
                      <a:pt x="1869091" y="1485805"/>
                    </a:lnTo>
                    <a:cubicBezTo>
                      <a:pt x="1874520" y="1474851"/>
                      <a:pt x="1879854" y="1463993"/>
                      <a:pt x="1885474" y="1453039"/>
                    </a:cubicBezTo>
                    <a:cubicBezTo>
                      <a:pt x="1886998" y="1449896"/>
                      <a:pt x="1891284" y="1448562"/>
                      <a:pt x="1894427" y="1450086"/>
                    </a:cubicBezTo>
                    <a:cubicBezTo>
                      <a:pt x="1897761" y="1451610"/>
                      <a:pt x="1899095" y="1455896"/>
                      <a:pt x="1897380" y="1459039"/>
                    </a:cubicBezTo>
                    <a:cubicBezTo>
                      <a:pt x="1890617" y="1472470"/>
                      <a:pt x="1884140" y="1485995"/>
                      <a:pt x="1877378" y="1499235"/>
                    </a:cubicBezTo>
                    <a:cubicBezTo>
                      <a:pt x="1876330" y="1501616"/>
                      <a:pt x="1874139" y="1503140"/>
                      <a:pt x="1871377" y="1503140"/>
                    </a:cubicBezTo>
                    <a:close/>
                    <a:moveTo>
                      <a:pt x="1911763" y="1422845"/>
                    </a:moveTo>
                    <a:cubicBezTo>
                      <a:pt x="1910620" y="1422845"/>
                      <a:pt x="1909763" y="1422654"/>
                      <a:pt x="1908810" y="1422178"/>
                    </a:cubicBezTo>
                    <a:cubicBezTo>
                      <a:pt x="1906334" y="1421035"/>
                      <a:pt x="1905000" y="1418558"/>
                      <a:pt x="1905000" y="1415891"/>
                    </a:cubicBezTo>
                    <a:cubicBezTo>
                      <a:pt x="1905000" y="1415034"/>
                      <a:pt x="1905191" y="1414081"/>
                      <a:pt x="1905667" y="1413224"/>
                    </a:cubicBezTo>
                    <a:cubicBezTo>
                      <a:pt x="1912430" y="1399985"/>
                      <a:pt x="1919383" y="1386268"/>
                      <a:pt x="1926336" y="1373029"/>
                    </a:cubicBezTo>
                    <a:cubicBezTo>
                      <a:pt x="1927955" y="1369885"/>
                      <a:pt x="1932146" y="1368552"/>
                      <a:pt x="1935290" y="1370076"/>
                    </a:cubicBezTo>
                    <a:cubicBezTo>
                      <a:pt x="1936909" y="1370933"/>
                      <a:pt x="1938242" y="1372362"/>
                      <a:pt x="1938623" y="1373886"/>
                    </a:cubicBezTo>
                    <a:cubicBezTo>
                      <a:pt x="1939290" y="1375696"/>
                      <a:pt x="1939100" y="1377506"/>
                      <a:pt x="1938147" y="1379030"/>
                    </a:cubicBezTo>
                    <a:cubicBezTo>
                      <a:pt x="1931384" y="1392269"/>
                      <a:pt x="1924431" y="1405700"/>
                      <a:pt x="1917764" y="1418939"/>
                    </a:cubicBezTo>
                    <a:lnTo>
                      <a:pt x="1917764" y="1419130"/>
                    </a:lnTo>
                    <a:cubicBezTo>
                      <a:pt x="1916716" y="1421511"/>
                      <a:pt x="1914239" y="1422845"/>
                      <a:pt x="1911763" y="1422845"/>
                    </a:cubicBezTo>
                    <a:close/>
                    <a:moveTo>
                      <a:pt x="1953101" y="1342644"/>
                    </a:moveTo>
                    <a:cubicBezTo>
                      <a:pt x="1951958" y="1342644"/>
                      <a:pt x="1950911" y="1342454"/>
                      <a:pt x="1949958" y="1341977"/>
                    </a:cubicBezTo>
                    <a:cubicBezTo>
                      <a:pt x="1947672" y="1340834"/>
                      <a:pt x="1946339" y="1338643"/>
                      <a:pt x="1946339" y="1336167"/>
                    </a:cubicBezTo>
                    <a:cubicBezTo>
                      <a:pt x="1946339" y="1335024"/>
                      <a:pt x="1946529" y="1333881"/>
                      <a:pt x="1947005" y="1332833"/>
                    </a:cubicBezTo>
                    <a:cubicBezTo>
                      <a:pt x="1951482" y="1324737"/>
                      <a:pt x="1955768" y="1316450"/>
                      <a:pt x="1959959" y="1308164"/>
                    </a:cubicBezTo>
                    <a:lnTo>
                      <a:pt x="1968056" y="1293114"/>
                    </a:lnTo>
                    <a:cubicBezTo>
                      <a:pt x="1969675" y="1289971"/>
                      <a:pt x="1973866" y="1288637"/>
                      <a:pt x="1977009" y="1290447"/>
                    </a:cubicBezTo>
                    <a:cubicBezTo>
                      <a:pt x="1980343" y="1291971"/>
                      <a:pt x="1981486" y="1296067"/>
                      <a:pt x="1979962" y="1299401"/>
                    </a:cubicBezTo>
                    <a:cubicBezTo>
                      <a:pt x="1973199" y="1311974"/>
                      <a:pt x="1966055" y="1325689"/>
                      <a:pt x="1959102" y="1339120"/>
                    </a:cubicBezTo>
                    <a:cubicBezTo>
                      <a:pt x="1958054" y="1341310"/>
                      <a:pt x="1955578" y="1342644"/>
                      <a:pt x="1953101" y="1342644"/>
                    </a:cubicBezTo>
                    <a:close/>
                    <a:moveTo>
                      <a:pt x="1995107" y="1263206"/>
                    </a:moveTo>
                    <a:cubicBezTo>
                      <a:pt x="1993964" y="1263206"/>
                      <a:pt x="1993106" y="1263015"/>
                      <a:pt x="1991963" y="1262539"/>
                    </a:cubicBezTo>
                    <a:cubicBezTo>
                      <a:pt x="1989963" y="1261396"/>
                      <a:pt x="1988630" y="1259205"/>
                      <a:pt x="1988344" y="1256729"/>
                    </a:cubicBezTo>
                    <a:cubicBezTo>
                      <a:pt x="1988344" y="1255585"/>
                      <a:pt x="1988820" y="1254443"/>
                      <a:pt x="1989201" y="1253585"/>
                    </a:cubicBezTo>
                    <a:lnTo>
                      <a:pt x="1989201" y="1253395"/>
                    </a:lnTo>
                    <a:cubicBezTo>
                      <a:pt x="1989201" y="1253395"/>
                      <a:pt x="1989391" y="1253204"/>
                      <a:pt x="1989391" y="1252918"/>
                    </a:cubicBezTo>
                    <a:cubicBezTo>
                      <a:pt x="1995392" y="1241489"/>
                      <a:pt x="2002155" y="1229106"/>
                      <a:pt x="2010442" y="1213866"/>
                    </a:cubicBezTo>
                    <a:cubicBezTo>
                      <a:pt x="2012251" y="1210723"/>
                      <a:pt x="2016538" y="1209389"/>
                      <a:pt x="2019681" y="1211199"/>
                    </a:cubicBezTo>
                    <a:cubicBezTo>
                      <a:pt x="2021300" y="1212056"/>
                      <a:pt x="2022348" y="1213485"/>
                      <a:pt x="2022824" y="1215200"/>
                    </a:cubicBezTo>
                    <a:cubicBezTo>
                      <a:pt x="2023491" y="1217009"/>
                      <a:pt x="2023300" y="1218819"/>
                      <a:pt x="2022348" y="1220343"/>
                    </a:cubicBezTo>
                    <a:cubicBezTo>
                      <a:pt x="2015204" y="1233392"/>
                      <a:pt x="2008251" y="1246632"/>
                      <a:pt x="2001012" y="1259872"/>
                    </a:cubicBezTo>
                    <a:cubicBezTo>
                      <a:pt x="1999774" y="1261872"/>
                      <a:pt x="1997583" y="1263206"/>
                      <a:pt x="1995107" y="1263206"/>
                    </a:cubicBezTo>
                    <a:close/>
                    <a:moveTo>
                      <a:pt x="2038159" y="1184434"/>
                    </a:moveTo>
                    <a:cubicBezTo>
                      <a:pt x="2037016" y="1184434"/>
                      <a:pt x="2035969" y="1184243"/>
                      <a:pt x="2035016" y="1183577"/>
                    </a:cubicBezTo>
                    <a:cubicBezTo>
                      <a:pt x="2032730" y="1182434"/>
                      <a:pt x="2031397" y="1180243"/>
                      <a:pt x="2031397" y="1177766"/>
                    </a:cubicBezTo>
                    <a:cubicBezTo>
                      <a:pt x="2031397" y="1176623"/>
                      <a:pt x="2031587" y="1175480"/>
                      <a:pt x="2032254" y="1174433"/>
                    </a:cubicBezTo>
                    <a:cubicBezTo>
                      <a:pt x="2038731" y="1162526"/>
                      <a:pt x="2045970" y="1149763"/>
                      <a:pt x="2054066" y="1135189"/>
                    </a:cubicBezTo>
                    <a:cubicBezTo>
                      <a:pt x="2055876" y="1132046"/>
                      <a:pt x="2060067" y="1130903"/>
                      <a:pt x="2063306" y="1132713"/>
                    </a:cubicBezTo>
                    <a:cubicBezTo>
                      <a:pt x="2066449" y="1134523"/>
                      <a:pt x="2067782" y="1138523"/>
                      <a:pt x="2065782" y="1141952"/>
                    </a:cubicBezTo>
                    <a:cubicBezTo>
                      <a:pt x="2058638" y="1155002"/>
                      <a:pt x="2051399" y="1167956"/>
                      <a:pt x="2044256" y="1180814"/>
                    </a:cubicBezTo>
                    <a:cubicBezTo>
                      <a:pt x="2044256" y="1181005"/>
                      <a:pt x="2044065" y="1181005"/>
                      <a:pt x="2044065" y="1181005"/>
                    </a:cubicBezTo>
                    <a:cubicBezTo>
                      <a:pt x="2042922" y="1183100"/>
                      <a:pt x="2040636" y="1184434"/>
                      <a:pt x="2038159" y="1184434"/>
                    </a:cubicBezTo>
                    <a:close/>
                    <a:moveTo>
                      <a:pt x="2082165" y="1106138"/>
                    </a:moveTo>
                    <a:cubicBezTo>
                      <a:pt x="2081022" y="1106138"/>
                      <a:pt x="2079974" y="1105948"/>
                      <a:pt x="2078831" y="1105281"/>
                    </a:cubicBezTo>
                    <a:cubicBezTo>
                      <a:pt x="2076641" y="1104138"/>
                      <a:pt x="2075498" y="1101662"/>
                      <a:pt x="2075498" y="1099185"/>
                    </a:cubicBezTo>
                    <a:cubicBezTo>
                      <a:pt x="2075498" y="1098042"/>
                      <a:pt x="2075688" y="1096899"/>
                      <a:pt x="2076355" y="1096042"/>
                    </a:cubicBezTo>
                    <a:cubicBezTo>
                      <a:pt x="2082832" y="1084326"/>
                      <a:pt x="2090928" y="1070705"/>
                      <a:pt x="2098834" y="1056989"/>
                    </a:cubicBezTo>
                    <a:cubicBezTo>
                      <a:pt x="2100644" y="1053846"/>
                      <a:pt x="2104930" y="1052703"/>
                      <a:pt x="2108073" y="1054513"/>
                    </a:cubicBezTo>
                    <a:cubicBezTo>
                      <a:pt x="2109597" y="1055370"/>
                      <a:pt x="2110550" y="1056989"/>
                      <a:pt x="2111216" y="1058799"/>
                    </a:cubicBezTo>
                    <a:cubicBezTo>
                      <a:pt x="2111693" y="1060323"/>
                      <a:pt x="2111407" y="1062418"/>
                      <a:pt x="2110550" y="1063752"/>
                    </a:cubicBezTo>
                    <a:cubicBezTo>
                      <a:pt x="2102739" y="1077182"/>
                      <a:pt x="2094833" y="1090898"/>
                      <a:pt x="2088071" y="1102614"/>
                    </a:cubicBezTo>
                    <a:lnTo>
                      <a:pt x="2088071" y="1102805"/>
                    </a:lnTo>
                    <a:cubicBezTo>
                      <a:pt x="2086832" y="1104805"/>
                      <a:pt x="2084641" y="1106138"/>
                      <a:pt x="2082165" y="1106138"/>
                    </a:cubicBezTo>
                    <a:close/>
                    <a:moveTo>
                      <a:pt x="2127314" y="1028414"/>
                    </a:moveTo>
                    <a:cubicBezTo>
                      <a:pt x="2125980" y="1028414"/>
                      <a:pt x="2124837" y="1027938"/>
                      <a:pt x="2123694" y="1027271"/>
                    </a:cubicBezTo>
                    <a:cubicBezTo>
                      <a:pt x="2121694" y="1026128"/>
                      <a:pt x="2120551" y="1024128"/>
                      <a:pt x="2120551" y="1021651"/>
                    </a:cubicBezTo>
                    <a:cubicBezTo>
                      <a:pt x="2120360" y="1020318"/>
                      <a:pt x="2120741" y="1019175"/>
                      <a:pt x="2121408" y="1018032"/>
                    </a:cubicBezTo>
                    <a:cubicBezTo>
                      <a:pt x="2128361" y="1006126"/>
                      <a:pt x="2136458" y="992696"/>
                      <a:pt x="2144268" y="979456"/>
                    </a:cubicBezTo>
                    <a:cubicBezTo>
                      <a:pt x="2146078" y="976313"/>
                      <a:pt x="2150555" y="975455"/>
                      <a:pt x="2153507" y="977170"/>
                    </a:cubicBezTo>
                    <a:cubicBezTo>
                      <a:pt x="2155127" y="978027"/>
                      <a:pt x="2156174" y="979456"/>
                      <a:pt x="2156651" y="981170"/>
                    </a:cubicBezTo>
                    <a:cubicBezTo>
                      <a:pt x="2157127" y="982980"/>
                      <a:pt x="2156841" y="984790"/>
                      <a:pt x="2155793" y="986314"/>
                    </a:cubicBezTo>
                    <a:cubicBezTo>
                      <a:pt x="2149316" y="997363"/>
                      <a:pt x="2142554" y="1008507"/>
                      <a:pt x="2136077" y="1019747"/>
                    </a:cubicBezTo>
                    <a:lnTo>
                      <a:pt x="2132933" y="1024890"/>
                    </a:lnTo>
                    <a:cubicBezTo>
                      <a:pt x="2131790" y="1027081"/>
                      <a:pt x="2129505" y="1028414"/>
                      <a:pt x="2127314" y="1028414"/>
                    </a:cubicBezTo>
                    <a:close/>
                    <a:moveTo>
                      <a:pt x="2173319" y="951262"/>
                    </a:moveTo>
                    <a:cubicBezTo>
                      <a:pt x="2172176" y="951262"/>
                      <a:pt x="2170843" y="951071"/>
                      <a:pt x="2169986" y="950405"/>
                    </a:cubicBezTo>
                    <a:cubicBezTo>
                      <a:pt x="2167985" y="949071"/>
                      <a:pt x="2166652" y="947071"/>
                      <a:pt x="2166652" y="944594"/>
                    </a:cubicBezTo>
                    <a:cubicBezTo>
                      <a:pt x="2166652" y="943451"/>
                      <a:pt x="2167128" y="942118"/>
                      <a:pt x="2167795" y="941260"/>
                    </a:cubicBezTo>
                    <a:cubicBezTo>
                      <a:pt x="2175701" y="928211"/>
                      <a:pt x="2183511" y="915257"/>
                      <a:pt x="2191417" y="902875"/>
                    </a:cubicBezTo>
                    <a:cubicBezTo>
                      <a:pt x="2193227" y="899731"/>
                      <a:pt x="2197513" y="898874"/>
                      <a:pt x="2200561" y="900589"/>
                    </a:cubicBezTo>
                    <a:cubicBezTo>
                      <a:pt x="2203704" y="902589"/>
                      <a:pt x="2204657" y="906875"/>
                      <a:pt x="2202847" y="910018"/>
                    </a:cubicBezTo>
                    <a:lnTo>
                      <a:pt x="2202371" y="910495"/>
                    </a:lnTo>
                    <a:cubicBezTo>
                      <a:pt x="2194751" y="922877"/>
                      <a:pt x="2186940" y="935641"/>
                      <a:pt x="2179225" y="948214"/>
                    </a:cubicBezTo>
                    <a:cubicBezTo>
                      <a:pt x="2179225" y="948214"/>
                      <a:pt x="2179225" y="948214"/>
                      <a:pt x="2178939" y="948404"/>
                    </a:cubicBezTo>
                    <a:cubicBezTo>
                      <a:pt x="2177796" y="950119"/>
                      <a:pt x="2175510" y="951262"/>
                      <a:pt x="2173319" y="951262"/>
                    </a:cubicBezTo>
                    <a:close/>
                    <a:moveTo>
                      <a:pt x="2220849" y="874967"/>
                    </a:moveTo>
                    <a:cubicBezTo>
                      <a:pt x="2219516" y="874967"/>
                      <a:pt x="2218373" y="874776"/>
                      <a:pt x="2217230" y="874109"/>
                    </a:cubicBezTo>
                    <a:cubicBezTo>
                      <a:pt x="2215230" y="872776"/>
                      <a:pt x="2213896" y="870490"/>
                      <a:pt x="2214086" y="868299"/>
                    </a:cubicBezTo>
                    <a:cubicBezTo>
                      <a:pt x="2214086" y="866966"/>
                      <a:pt x="2214277" y="865822"/>
                      <a:pt x="2214944" y="864680"/>
                    </a:cubicBezTo>
                    <a:cubicBezTo>
                      <a:pt x="2223897" y="850773"/>
                      <a:pt x="2231803" y="838391"/>
                      <a:pt x="2239137" y="826960"/>
                    </a:cubicBezTo>
                    <a:cubicBezTo>
                      <a:pt x="2241138" y="823817"/>
                      <a:pt x="2245424" y="822960"/>
                      <a:pt x="2248567" y="824675"/>
                    </a:cubicBezTo>
                    <a:cubicBezTo>
                      <a:pt x="2251710" y="826675"/>
                      <a:pt x="2252567" y="830961"/>
                      <a:pt x="2250567" y="834104"/>
                    </a:cubicBezTo>
                    <a:cubicBezTo>
                      <a:pt x="2241995" y="847344"/>
                      <a:pt x="2234184" y="859441"/>
                      <a:pt x="2226564" y="871633"/>
                    </a:cubicBezTo>
                    <a:cubicBezTo>
                      <a:pt x="2226564" y="871823"/>
                      <a:pt x="2226278" y="871823"/>
                      <a:pt x="2226278" y="871823"/>
                    </a:cubicBezTo>
                    <a:cubicBezTo>
                      <a:pt x="2225326" y="873824"/>
                      <a:pt x="2223135" y="874967"/>
                      <a:pt x="2220849" y="874967"/>
                    </a:cubicBezTo>
                    <a:close/>
                    <a:moveTo>
                      <a:pt x="3754279" y="855155"/>
                    </a:moveTo>
                    <a:cubicBezTo>
                      <a:pt x="3753612" y="855155"/>
                      <a:pt x="3753136" y="855155"/>
                      <a:pt x="3752469" y="854964"/>
                    </a:cubicBezTo>
                    <a:cubicBezTo>
                      <a:pt x="3748850" y="854107"/>
                      <a:pt x="3746849" y="850201"/>
                      <a:pt x="3747802" y="846677"/>
                    </a:cubicBezTo>
                    <a:cubicBezTo>
                      <a:pt x="3749612" y="840200"/>
                      <a:pt x="3751422" y="833628"/>
                      <a:pt x="3752945" y="827151"/>
                    </a:cubicBezTo>
                    <a:cubicBezTo>
                      <a:pt x="3753803" y="823531"/>
                      <a:pt x="3757613" y="821341"/>
                      <a:pt x="3761042" y="822198"/>
                    </a:cubicBezTo>
                    <a:cubicBezTo>
                      <a:pt x="3764185" y="823055"/>
                      <a:pt x="3766185" y="825532"/>
                      <a:pt x="3766185" y="828675"/>
                    </a:cubicBezTo>
                    <a:cubicBezTo>
                      <a:pt x="3766185" y="829342"/>
                      <a:pt x="3766185" y="830009"/>
                      <a:pt x="3765899" y="830485"/>
                    </a:cubicBezTo>
                    <a:cubicBezTo>
                      <a:pt x="3764090" y="837629"/>
                      <a:pt x="3762375" y="844868"/>
                      <a:pt x="3760756" y="850201"/>
                    </a:cubicBezTo>
                    <a:cubicBezTo>
                      <a:pt x="3759899" y="853154"/>
                      <a:pt x="3757232" y="855155"/>
                      <a:pt x="3754279" y="855155"/>
                    </a:cubicBezTo>
                    <a:close/>
                    <a:moveTo>
                      <a:pt x="2269522" y="799529"/>
                    </a:moveTo>
                    <a:cubicBezTo>
                      <a:pt x="2268188" y="799529"/>
                      <a:pt x="2266855" y="799052"/>
                      <a:pt x="2265712" y="798385"/>
                    </a:cubicBezTo>
                    <a:cubicBezTo>
                      <a:pt x="2263902" y="797243"/>
                      <a:pt x="2262759" y="795052"/>
                      <a:pt x="2262759" y="792766"/>
                    </a:cubicBezTo>
                    <a:cubicBezTo>
                      <a:pt x="2262759" y="791623"/>
                      <a:pt x="2263235" y="790289"/>
                      <a:pt x="2263616" y="789432"/>
                    </a:cubicBezTo>
                    <a:cubicBezTo>
                      <a:pt x="2263807" y="789242"/>
                      <a:pt x="2263807" y="789242"/>
                      <a:pt x="2263807" y="789242"/>
                    </a:cubicBezTo>
                    <a:cubicBezTo>
                      <a:pt x="2264093" y="789051"/>
                      <a:pt x="2264093" y="788765"/>
                      <a:pt x="2264283" y="788575"/>
                    </a:cubicBezTo>
                    <a:cubicBezTo>
                      <a:pt x="2273046" y="775335"/>
                      <a:pt x="2280857" y="763238"/>
                      <a:pt x="2288763" y="751713"/>
                    </a:cubicBezTo>
                    <a:cubicBezTo>
                      <a:pt x="2290763" y="748760"/>
                      <a:pt x="2295239" y="747903"/>
                      <a:pt x="2298192" y="749903"/>
                    </a:cubicBezTo>
                    <a:cubicBezTo>
                      <a:pt x="2301335" y="751904"/>
                      <a:pt x="2302002" y="756190"/>
                      <a:pt x="2300002" y="759143"/>
                    </a:cubicBezTo>
                    <a:cubicBezTo>
                      <a:pt x="2292572" y="770096"/>
                      <a:pt x="2284095" y="783146"/>
                      <a:pt x="2275047" y="796576"/>
                    </a:cubicBezTo>
                    <a:cubicBezTo>
                      <a:pt x="2273808" y="798385"/>
                      <a:pt x="2271808" y="799529"/>
                      <a:pt x="2269522" y="799529"/>
                    </a:cubicBezTo>
                    <a:close/>
                    <a:moveTo>
                      <a:pt x="3769328" y="791623"/>
                    </a:moveTo>
                    <a:cubicBezTo>
                      <a:pt x="3769138" y="791623"/>
                      <a:pt x="3768662" y="791623"/>
                      <a:pt x="3768185" y="791623"/>
                    </a:cubicBezTo>
                    <a:cubicBezTo>
                      <a:pt x="3766376" y="791147"/>
                      <a:pt x="3764852" y="790289"/>
                      <a:pt x="3763709" y="788670"/>
                    </a:cubicBezTo>
                    <a:cubicBezTo>
                      <a:pt x="3762851" y="787146"/>
                      <a:pt x="3762375" y="785336"/>
                      <a:pt x="3762851" y="783717"/>
                    </a:cubicBezTo>
                    <a:cubicBezTo>
                      <a:pt x="3765995" y="768668"/>
                      <a:pt x="3768471" y="753904"/>
                      <a:pt x="3770472" y="739711"/>
                    </a:cubicBezTo>
                    <a:cubicBezTo>
                      <a:pt x="3771138" y="736092"/>
                      <a:pt x="3774281" y="733425"/>
                      <a:pt x="3778091" y="734092"/>
                    </a:cubicBezTo>
                    <a:cubicBezTo>
                      <a:pt x="3781425" y="734568"/>
                      <a:pt x="3783902" y="737426"/>
                      <a:pt x="3783902" y="740569"/>
                    </a:cubicBezTo>
                    <a:cubicBezTo>
                      <a:pt x="3783902" y="741045"/>
                      <a:pt x="3783902" y="741236"/>
                      <a:pt x="3783902" y="741712"/>
                    </a:cubicBezTo>
                    <a:cubicBezTo>
                      <a:pt x="3781616" y="755809"/>
                      <a:pt x="3779234" y="770477"/>
                      <a:pt x="3775996" y="786193"/>
                    </a:cubicBezTo>
                    <a:cubicBezTo>
                      <a:pt x="3775424" y="789432"/>
                      <a:pt x="3772757" y="791623"/>
                      <a:pt x="3769328" y="791623"/>
                    </a:cubicBezTo>
                    <a:close/>
                    <a:moveTo>
                      <a:pt x="2319814" y="725043"/>
                    </a:moveTo>
                    <a:cubicBezTo>
                      <a:pt x="2318480" y="725043"/>
                      <a:pt x="2317147" y="724853"/>
                      <a:pt x="2316004" y="723900"/>
                    </a:cubicBezTo>
                    <a:cubicBezTo>
                      <a:pt x="2314194" y="722567"/>
                      <a:pt x="2313051" y="720566"/>
                      <a:pt x="2313051" y="718280"/>
                    </a:cubicBezTo>
                    <a:cubicBezTo>
                      <a:pt x="2313051" y="716947"/>
                      <a:pt x="2313527" y="715804"/>
                      <a:pt x="2314194" y="714947"/>
                    </a:cubicBezTo>
                    <a:cubicBezTo>
                      <a:pt x="2314194" y="714756"/>
                      <a:pt x="2314194" y="714756"/>
                      <a:pt x="2314194" y="714470"/>
                    </a:cubicBezTo>
                    <a:cubicBezTo>
                      <a:pt x="2314385" y="714470"/>
                      <a:pt x="2314385" y="714280"/>
                      <a:pt x="2314670" y="713994"/>
                    </a:cubicBezTo>
                    <a:cubicBezTo>
                      <a:pt x="2322957" y="701897"/>
                      <a:pt x="2331530" y="689801"/>
                      <a:pt x="2340007" y="677609"/>
                    </a:cubicBezTo>
                    <a:cubicBezTo>
                      <a:pt x="2342007" y="674656"/>
                      <a:pt x="2346484" y="673989"/>
                      <a:pt x="2349437" y="675989"/>
                    </a:cubicBezTo>
                    <a:cubicBezTo>
                      <a:pt x="2352389" y="677990"/>
                      <a:pt x="2353056" y="682276"/>
                      <a:pt x="2351056" y="685419"/>
                    </a:cubicBezTo>
                    <a:cubicBezTo>
                      <a:pt x="2342483" y="697516"/>
                      <a:pt x="2333720" y="709898"/>
                      <a:pt x="2325434" y="721995"/>
                    </a:cubicBezTo>
                    <a:cubicBezTo>
                      <a:pt x="2324100" y="724090"/>
                      <a:pt x="2322100" y="725043"/>
                      <a:pt x="2319814" y="725043"/>
                    </a:cubicBezTo>
                    <a:close/>
                    <a:moveTo>
                      <a:pt x="3782568" y="703040"/>
                    </a:moveTo>
                    <a:cubicBezTo>
                      <a:pt x="3782378" y="703040"/>
                      <a:pt x="3782092" y="703040"/>
                      <a:pt x="3781901" y="703040"/>
                    </a:cubicBezTo>
                    <a:cubicBezTo>
                      <a:pt x="3780092" y="702850"/>
                      <a:pt x="3778568" y="701897"/>
                      <a:pt x="3777425" y="700564"/>
                    </a:cubicBezTo>
                    <a:cubicBezTo>
                      <a:pt x="3776282" y="699230"/>
                      <a:pt x="3775615" y="697421"/>
                      <a:pt x="3775805" y="695611"/>
                    </a:cubicBezTo>
                    <a:cubicBezTo>
                      <a:pt x="3777139" y="680561"/>
                      <a:pt x="3778282" y="665512"/>
                      <a:pt x="3778758" y="651129"/>
                    </a:cubicBezTo>
                    <a:cubicBezTo>
                      <a:pt x="3778758" y="647509"/>
                      <a:pt x="3781901" y="644652"/>
                      <a:pt x="3785521" y="644652"/>
                    </a:cubicBezTo>
                    <a:cubicBezTo>
                      <a:pt x="3789331" y="644843"/>
                      <a:pt x="3792284" y="647795"/>
                      <a:pt x="3792284" y="651415"/>
                    </a:cubicBezTo>
                    <a:lnTo>
                      <a:pt x="3792284" y="651605"/>
                    </a:lnTo>
                    <a:cubicBezTo>
                      <a:pt x="3791617" y="666655"/>
                      <a:pt x="3790664" y="681895"/>
                      <a:pt x="3789331" y="696944"/>
                    </a:cubicBezTo>
                    <a:cubicBezTo>
                      <a:pt x="3788855" y="700278"/>
                      <a:pt x="3786188" y="703040"/>
                      <a:pt x="3782568" y="703040"/>
                    </a:cubicBezTo>
                    <a:close/>
                    <a:moveTo>
                      <a:pt x="2371725" y="651796"/>
                    </a:moveTo>
                    <a:cubicBezTo>
                      <a:pt x="2370392" y="651796"/>
                      <a:pt x="2369058" y="651320"/>
                      <a:pt x="2367915" y="650462"/>
                    </a:cubicBezTo>
                    <a:cubicBezTo>
                      <a:pt x="2366105" y="649129"/>
                      <a:pt x="2364963" y="647128"/>
                      <a:pt x="2364963" y="645128"/>
                    </a:cubicBezTo>
                    <a:cubicBezTo>
                      <a:pt x="2364963" y="643795"/>
                      <a:pt x="2365439" y="642176"/>
                      <a:pt x="2366296" y="641128"/>
                    </a:cubicBezTo>
                    <a:cubicBezTo>
                      <a:pt x="2374106" y="630365"/>
                      <a:pt x="2383346" y="617601"/>
                      <a:pt x="2392775" y="604742"/>
                    </a:cubicBezTo>
                    <a:cubicBezTo>
                      <a:pt x="2395061" y="602075"/>
                      <a:pt x="2399252" y="601409"/>
                      <a:pt x="2402205" y="603409"/>
                    </a:cubicBezTo>
                    <a:cubicBezTo>
                      <a:pt x="2405348" y="605600"/>
                      <a:pt x="2406015" y="609886"/>
                      <a:pt x="2403824" y="612838"/>
                    </a:cubicBezTo>
                    <a:cubicBezTo>
                      <a:pt x="2395252" y="624269"/>
                      <a:pt x="2386489" y="635984"/>
                      <a:pt x="2377059" y="648938"/>
                    </a:cubicBezTo>
                    <a:cubicBezTo>
                      <a:pt x="2375916" y="650748"/>
                      <a:pt x="2373916" y="651796"/>
                      <a:pt x="2371725" y="651796"/>
                    </a:cubicBezTo>
                    <a:close/>
                    <a:moveTo>
                      <a:pt x="3785997" y="613220"/>
                    </a:moveTo>
                    <a:lnTo>
                      <a:pt x="3785807" y="613220"/>
                    </a:lnTo>
                    <a:cubicBezTo>
                      <a:pt x="3782187" y="613220"/>
                      <a:pt x="3779044" y="610267"/>
                      <a:pt x="3779044" y="606743"/>
                    </a:cubicBezTo>
                    <a:cubicBezTo>
                      <a:pt x="3778568" y="591217"/>
                      <a:pt x="3777901" y="576263"/>
                      <a:pt x="3776853" y="562261"/>
                    </a:cubicBezTo>
                    <a:lnTo>
                      <a:pt x="3776853" y="561594"/>
                    </a:lnTo>
                    <a:cubicBezTo>
                      <a:pt x="3776853" y="558260"/>
                      <a:pt x="3779520" y="555307"/>
                      <a:pt x="3782949" y="555117"/>
                    </a:cubicBezTo>
                    <a:cubicBezTo>
                      <a:pt x="3786569" y="554926"/>
                      <a:pt x="3789902" y="557594"/>
                      <a:pt x="3790093" y="561213"/>
                    </a:cubicBezTo>
                    <a:cubicBezTo>
                      <a:pt x="3791426" y="576263"/>
                      <a:pt x="3792093" y="591312"/>
                      <a:pt x="3792569" y="606552"/>
                    </a:cubicBezTo>
                    <a:cubicBezTo>
                      <a:pt x="3792474" y="610076"/>
                      <a:pt x="3789522" y="613220"/>
                      <a:pt x="3785997" y="613220"/>
                    </a:cubicBezTo>
                    <a:lnTo>
                      <a:pt x="3785997" y="613220"/>
                    </a:lnTo>
                    <a:close/>
                    <a:moveTo>
                      <a:pt x="2425351" y="579787"/>
                    </a:moveTo>
                    <a:cubicBezTo>
                      <a:pt x="2423732" y="579787"/>
                      <a:pt x="2422398" y="579120"/>
                      <a:pt x="2421350" y="578263"/>
                    </a:cubicBezTo>
                    <a:cubicBezTo>
                      <a:pt x="2419541" y="576929"/>
                      <a:pt x="2418683" y="575120"/>
                      <a:pt x="2418683" y="572834"/>
                    </a:cubicBezTo>
                    <a:cubicBezTo>
                      <a:pt x="2418683" y="571500"/>
                      <a:pt x="2419160" y="570167"/>
                      <a:pt x="2420017" y="569024"/>
                    </a:cubicBezTo>
                    <a:cubicBezTo>
                      <a:pt x="2420017" y="569024"/>
                      <a:pt x="2420017" y="569024"/>
                      <a:pt x="2420017" y="568833"/>
                    </a:cubicBezTo>
                    <a:cubicBezTo>
                      <a:pt x="2420207" y="568643"/>
                      <a:pt x="2420493" y="568643"/>
                      <a:pt x="2420493" y="568357"/>
                    </a:cubicBezTo>
                    <a:cubicBezTo>
                      <a:pt x="2430780" y="554926"/>
                      <a:pt x="2439543" y="543687"/>
                      <a:pt x="2447639" y="533305"/>
                    </a:cubicBezTo>
                    <a:cubicBezTo>
                      <a:pt x="2449830" y="530352"/>
                      <a:pt x="2454402" y="529971"/>
                      <a:pt x="2457069" y="532162"/>
                    </a:cubicBezTo>
                    <a:cubicBezTo>
                      <a:pt x="2460022" y="534448"/>
                      <a:pt x="2460403" y="538639"/>
                      <a:pt x="2458212" y="541592"/>
                    </a:cubicBezTo>
                    <a:cubicBezTo>
                      <a:pt x="2449640" y="552545"/>
                      <a:pt x="2440686" y="564261"/>
                      <a:pt x="2430875" y="577025"/>
                    </a:cubicBezTo>
                    <a:cubicBezTo>
                      <a:pt x="2429351" y="578644"/>
                      <a:pt x="2427351" y="579787"/>
                      <a:pt x="2425351" y="579787"/>
                    </a:cubicBezTo>
                    <a:close/>
                    <a:moveTo>
                      <a:pt x="3778091" y="523875"/>
                    </a:moveTo>
                    <a:cubicBezTo>
                      <a:pt x="3774758" y="523875"/>
                      <a:pt x="3771995" y="521589"/>
                      <a:pt x="3771614" y="518255"/>
                    </a:cubicBezTo>
                    <a:cubicBezTo>
                      <a:pt x="3769424" y="503873"/>
                      <a:pt x="3766947" y="489775"/>
                      <a:pt x="3763804" y="474440"/>
                    </a:cubicBezTo>
                    <a:cubicBezTo>
                      <a:pt x="3763613" y="473964"/>
                      <a:pt x="3763613" y="473583"/>
                      <a:pt x="3763613" y="473107"/>
                    </a:cubicBezTo>
                    <a:cubicBezTo>
                      <a:pt x="3763613" y="469963"/>
                      <a:pt x="3765804" y="467011"/>
                      <a:pt x="3769043" y="466344"/>
                    </a:cubicBezTo>
                    <a:cubicBezTo>
                      <a:pt x="3772853" y="465677"/>
                      <a:pt x="3776186" y="467868"/>
                      <a:pt x="3776853" y="471488"/>
                    </a:cubicBezTo>
                    <a:cubicBezTo>
                      <a:pt x="3779997" y="486346"/>
                      <a:pt x="3782663" y="501301"/>
                      <a:pt x="3784949" y="516160"/>
                    </a:cubicBezTo>
                    <a:cubicBezTo>
                      <a:pt x="3785426" y="519779"/>
                      <a:pt x="3782949" y="523303"/>
                      <a:pt x="3779330" y="523780"/>
                    </a:cubicBezTo>
                    <a:cubicBezTo>
                      <a:pt x="3778758" y="523875"/>
                      <a:pt x="3778568" y="523875"/>
                      <a:pt x="3778091" y="523875"/>
                    </a:cubicBezTo>
                    <a:close/>
                    <a:moveTo>
                      <a:pt x="2480977" y="509111"/>
                    </a:moveTo>
                    <a:cubicBezTo>
                      <a:pt x="2479453" y="509111"/>
                      <a:pt x="2477834" y="508635"/>
                      <a:pt x="2476691" y="507587"/>
                    </a:cubicBezTo>
                    <a:cubicBezTo>
                      <a:pt x="2475072" y="506444"/>
                      <a:pt x="2474214" y="504444"/>
                      <a:pt x="2474214" y="502444"/>
                    </a:cubicBezTo>
                    <a:cubicBezTo>
                      <a:pt x="2474214" y="501110"/>
                      <a:pt x="2474690" y="499491"/>
                      <a:pt x="2475833" y="498157"/>
                    </a:cubicBezTo>
                    <a:cubicBezTo>
                      <a:pt x="2486787" y="484442"/>
                      <a:pt x="2496026" y="473488"/>
                      <a:pt x="2504313" y="463582"/>
                    </a:cubicBezTo>
                    <a:cubicBezTo>
                      <a:pt x="2506599" y="460629"/>
                      <a:pt x="2511076" y="460438"/>
                      <a:pt x="2513933" y="462725"/>
                    </a:cubicBezTo>
                    <a:cubicBezTo>
                      <a:pt x="2515267" y="463867"/>
                      <a:pt x="2515934" y="465392"/>
                      <a:pt x="2516124" y="467201"/>
                    </a:cubicBezTo>
                    <a:cubicBezTo>
                      <a:pt x="2516315" y="469011"/>
                      <a:pt x="2515648" y="470821"/>
                      <a:pt x="2514505" y="472154"/>
                    </a:cubicBezTo>
                    <a:cubicBezTo>
                      <a:pt x="2505075" y="483394"/>
                      <a:pt x="2495645" y="495014"/>
                      <a:pt x="2486025" y="506730"/>
                    </a:cubicBezTo>
                    <a:cubicBezTo>
                      <a:pt x="2484787" y="508159"/>
                      <a:pt x="2483072" y="509111"/>
                      <a:pt x="2480977" y="509111"/>
                    </a:cubicBezTo>
                    <a:close/>
                    <a:moveTo>
                      <a:pt x="2538698" y="440436"/>
                    </a:moveTo>
                    <a:cubicBezTo>
                      <a:pt x="2537079" y="440436"/>
                      <a:pt x="2535555" y="439769"/>
                      <a:pt x="2534222" y="438912"/>
                    </a:cubicBezTo>
                    <a:cubicBezTo>
                      <a:pt x="2532888" y="437578"/>
                      <a:pt x="2532031" y="435769"/>
                      <a:pt x="2532031" y="433769"/>
                    </a:cubicBezTo>
                    <a:cubicBezTo>
                      <a:pt x="2532031" y="432149"/>
                      <a:pt x="2532698" y="430625"/>
                      <a:pt x="2533841" y="429292"/>
                    </a:cubicBezTo>
                    <a:cubicBezTo>
                      <a:pt x="2544413" y="416909"/>
                      <a:pt x="2554224" y="405955"/>
                      <a:pt x="2563654" y="395669"/>
                    </a:cubicBezTo>
                    <a:cubicBezTo>
                      <a:pt x="2565845" y="393001"/>
                      <a:pt x="2570417" y="392716"/>
                      <a:pt x="2573084" y="395192"/>
                    </a:cubicBezTo>
                    <a:cubicBezTo>
                      <a:pt x="2574417" y="396335"/>
                      <a:pt x="2575274" y="398145"/>
                      <a:pt x="2575274" y="399955"/>
                    </a:cubicBezTo>
                    <a:cubicBezTo>
                      <a:pt x="2575274" y="401765"/>
                      <a:pt x="2574608" y="403288"/>
                      <a:pt x="2573465" y="404622"/>
                    </a:cubicBezTo>
                    <a:cubicBezTo>
                      <a:pt x="2564321" y="414909"/>
                      <a:pt x="2554605" y="425958"/>
                      <a:pt x="2543842" y="438245"/>
                    </a:cubicBezTo>
                    <a:cubicBezTo>
                      <a:pt x="2542508" y="439484"/>
                      <a:pt x="2540699" y="440436"/>
                      <a:pt x="2538698" y="440436"/>
                    </a:cubicBezTo>
                    <a:close/>
                    <a:moveTo>
                      <a:pt x="3759518" y="436150"/>
                    </a:moveTo>
                    <a:cubicBezTo>
                      <a:pt x="3756565" y="436150"/>
                      <a:pt x="3753898" y="434150"/>
                      <a:pt x="3753041" y="431482"/>
                    </a:cubicBezTo>
                    <a:cubicBezTo>
                      <a:pt x="3748945" y="416623"/>
                      <a:pt x="3744468" y="402526"/>
                      <a:pt x="3739801" y="389096"/>
                    </a:cubicBezTo>
                    <a:cubicBezTo>
                      <a:pt x="3739325" y="388430"/>
                      <a:pt x="3739325" y="387572"/>
                      <a:pt x="3739325" y="386810"/>
                    </a:cubicBezTo>
                    <a:cubicBezTo>
                      <a:pt x="3739325" y="383857"/>
                      <a:pt x="3741134" y="381476"/>
                      <a:pt x="3743801" y="380333"/>
                    </a:cubicBezTo>
                    <a:cubicBezTo>
                      <a:pt x="3747135" y="379190"/>
                      <a:pt x="3751231" y="381190"/>
                      <a:pt x="3752374" y="384619"/>
                    </a:cubicBezTo>
                    <a:cubicBezTo>
                      <a:pt x="3757517" y="399193"/>
                      <a:pt x="3761994" y="413766"/>
                      <a:pt x="3766090" y="427673"/>
                    </a:cubicBezTo>
                    <a:cubicBezTo>
                      <a:pt x="3766947" y="431292"/>
                      <a:pt x="3764947" y="435102"/>
                      <a:pt x="3761423" y="435959"/>
                    </a:cubicBezTo>
                    <a:cubicBezTo>
                      <a:pt x="3760851" y="436150"/>
                      <a:pt x="3760184" y="436150"/>
                      <a:pt x="3759518" y="436150"/>
                    </a:cubicBezTo>
                    <a:close/>
                    <a:moveTo>
                      <a:pt x="2599087" y="373761"/>
                    </a:moveTo>
                    <a:lnTo>
                      <a:pt x="2599087" y="373761"/>
                    </a:lnTo>
                    <a:cubicBezTo>
                      <a:pt x="2597277" y="373761"/>
                      <a:pt x="2595467" y="373094"/>
                      <a:pt x="2594420" y="371951"/>
                    </a:cubicBezTo>
                    <a:cubicBezTo>
                      <a:pt x="2593086" y="370618"/>
                      <a:pt x="2592134" y="368808"/>
                      <a:pt x="2592134" y="366808"/>
                    </a:cubicBezTo>
                    <a:cubicBezTo>
                      <a:pt x="2592419" y="365188"/>
                      <a:pt x="2592991" y="363665"/>
                      <a:pt x="2594134" y="362331"/>
                    </a:cubicBezTo>
                    <a:cubicBezTo>
                      <a:pt x="2605564" y="350234"/>
                      <a:pt x="2615660" y="339661"/>
                      <a:pt x="2625376" y="330041"/>
                    </a:cubicBezTo>
                    <a:cubicBezTo>
                      <a:pt x="2627852" y="327374"/>
                      <a:pt x="2632329" y="327374"/>
                      <a:pt x="2634806" y="329851"/>
                    </a:cubicBezTo>
                    <a:cubicBezTo>
                      <a:pt x="2636139" y="331184"/>
                      <a:pt x="2636806" y="332803"/>
                      <a:pt x="2636806" y="334518"/>
                    </a:cubicBezTo>
                    <a:cubicBezTo>
                      <a:pt x="2636806" y="336328"/>
                      <a:pt x="2636139" y="338138"/>
                      <a:pt x="2634806" y="339471"/>
                    </a:cubicBezTo>
                    <a:cubicBezTo>
                      <a:pt x="2625376" y="349091"/>
                      <a:pt x="2615280" y="359664"/>
                      <a:pt x="2603849" y="371570"/>
                    </a:cubicBezTo>
                    <a:cubicBezTo>
                      <a:pt x="2602706" y="372809"/>
                      <a:pt x="2600897" y="373761"/>
                      <a:pt x="2599087" y="373761"/>
                    </a:cubicBezTo>
                    <a:close/>
                    <a:moveTo>
                      <a:pt x="3729895" y="351473"/>
                    </a:moveTo>
                    <a:cubicBezTo>
                      <a:pt x="3726942" y="351473"/>
                      <a:pt x="3724466" y="349948"/>
                      <a:pt x="3723608" y="347472"/>
                    </a:cubicBezTo>
                    <a:cubicBezTo>
                      <a:pt x="3717798" y="333756"/>
                      <a:pt x="3711512" y="320135"/>
                      <a:pt x="3704749" y="307086"/>
                    </a:cubicBezTo>
                    <a:cubicBezTo>
                      <a:pt x="3704749" y="307086"/>
                      <a:pt x="3704749" y="307086"/>
                      <a:pt x="3704749" y="306896"/>
                    </a:cubicBezTo>
                    <a:cubicBezTo>
                      <a:pt x="3704273" y="306038"/>
                      <a:pt x="3704082" y="305276"/>
                      <a:pt x="3704082" y="304228"/>
                    </a:cubicBezTo>
                    <a:cubicBezTo>
                      <a:pt x="3704082" y="301752"/>
                      <a:pt x="3705416" y="299275"/>
                      <a:pt x="3707892" y="298132"/>
                    </a:cubicBezTo>
                    <a:cubicBezTo>
                      <a:pt x="3711035" y="296513"/>
                      <a:pt x="3715036" y="297942"/>
                      <a:pt x="3716846" y="300800"/>
                    </a:cubicBezTo>
                    <a:cubicBezTo>
                      <a:pt x="3716846" y="300990"/>
                      <a:pt x="3716846" y="300990"/>
                      <a:pt x="3716846" y="300990"/>
                    </a:cubicBezTo>
                    <a:cubicBezTo>
                      <a:pt x="3717036" y="301180"/>
                      <a:pt x="3717036" y="301466"/>
                      <a:pt x="3717036" y="301466"/>
                    </a:cubicBezTo>
                    <a:cubicBezTo>
                      <a:pt x="3724180" y="316040"/>
                      <a:pt x="3730276" y="329279"/>
                      <a:pt x="3735896" y="342328"/>
                    </a:cubicBezTo>
                    <a:cubicBezTo>
                      <a:pt x="3737229" y="345662"/>
                      <a:pt x="3735705" y="349472"/>
                      <a:pt x="3732276" y="351092"/>
                    </a:cubicBezTo>
                    <a:cubicBezTo>
                      <a:pt x="3731419" y="351473"/>
                      <a:pt x="3730562" y="351473"/>
                      <a:pt x="3729895" y="351473"/>
                    </a:cubicBezTo>
                    <a:close/>
                    <a:moveTo>
                      <a:pt x="2661952" y="309753"/>
                    </a:moveTo>
                    <a:cubicBezTo>
                      <a:pt x="2660142" y="309753"/>
                      <a:pt x="2658332" y="308896"/>
                      <a:pt x="2656999" y="307753"/>
                    </a:cubicBezTo>
                    <a:cubicBezTo>
                      <a:pt x="2655856" y="306419"/>
                      <a:pt x="2655189" y="304609"/>
                      <a:pt x="2655189" y="302800"/>
                    </a:cubicBezTo>
                    <a:cubicBezTo>
                      <a:pt x="2655189" y="300990"/>
                      <a:pt x="2655856" y="299466"/>
                      <a:pt x="2657189" y="298037"/>
                    </a:cubicBezTo>
                    <a:cubicBezTo>
                      <a:pt x="2669096" y="286607"/>
                      <a:pt x="2679859" y="276511"/>
                      <a:pt x="2689955" y="267081"/>
                    </a:cubicBezTo>
                    <a:cubicBezTo>
                      <a:pt x="2692432" y="264605"/>
                      <a:pt x="2696909" y="264795"/>
                      <a:pt x="2699385" y="267557"/>
                    </a:cubicBezTo>
                    <a:cubicBezTo>
                      <a:pt x="2701862" y="270224"/>
                      <a:pt x="2701576" y="274511"/>
                      <a:pt x="2698909" y="276987"/>
                    </a:cubicBezTo>
                    <a:cubicBezTo>
                      <a:pt x="2687669" y="287274"/>
                      <a:pt x="2676906" y="297656"/>
                      <a:pt x="2666810" y="307467"/>
                    </a:cubicBezTo>
                    <a:cubicBezTo>
                      <a:pt x="2666619" y="307657"/>
                      <a:pt x="2666619" y="307657"/>
                      <a:pt x="2666619" y="307657"/>
                    </a:cubicBezTo>
                    <a:cubicBezTo>
                      <a:pt x="2665286" y="309086"/>
                      <a:pt x="2663762" y="309753"/>
                      <a:pt x="2661952" y="309753"/>
                    </a:cubicBezTo>
                    <a:close/>
                    <a:moveTo>
                      <a:pt x="3689414" y="271367"/>
                    </a:moveTo>
                    <a:cubicBezTo>
                      <a:pt x="3686937" y="271367"/>
                      <a:pt x="3684747" y="270224"/>
                      <a:pt x="3683603" y="268034"/>
                    </a:cubicBezTo>
                    <a:cubicBezTo>
                      <a:pt x="3676174" y="255461"/>
                      <a:pt x="3668363" y="242888"/>
                      <a:pt x="3659791" y="230505"/>
                    </a:cubicBezTo>
                    <a:cubicBezTo>
                      <a:pt x="3659124" y="229362"/>
                      <a:pt x="3658648" y="228028"/>
                      <a:pt x="3658648" y="226695"/>
                    </a:cubicBezTo>
                    <a:cubicBezTo>
                      <a:pt x="3658648" y="224409"/>
                      <a:pt x="3659791" y="222409"/>
                      <a:pt x="3661601" y="221075"/>
                    </a:cubicBezTo>
                    <a:cubicBezTo>
                      <a:pt x="3664744" y="219075"/>
                      <a:pt x="3669030" y="219932"/>
                      <a:pt x="3671030" y="222885"/>
                    </a:cubicBezTo>
                    <a:cubicBezTo>
                      <a:pt x="3679317" y="234982"/>
                      <a:pt x="3687413" y="248031"/>
                      <a:pt x="3695319" y="261271"/>
                    </a:cubicBezTo>
                    <a:cubicBezTo>
                      <a:pt x="3696176" y="262795"/>
                      <a:pt x="3696462" y="264605"/>
                      <a:pt x="3695986" y="266414"/>
                    </a:cubicBezTo>
                    <a:cubicBezTo>
                      <a:pt x="3695510" y="268034"/>
                      <a:pt x="3694367" y="269557"/>
                      <a:pt x="3692843" y="270415"/>
                    </a:cubicBezTo>
                    <a:cubicBezTo>
                      <a:pt x="3691700" y="271177"/>
                      <a:pt x="3690557" y="271367"/>
                      <a:pt x="3689414" y="271367"/>
                    </a:cubicBezTo>
                    <a:close/>
                    <a:moveTo>
                      <a:pt x="2727865" y="248698"/>
                    </a:moveTo>
                    <a:cubicBezTo>
                      <a:pt x="2725865" y="248698"/>
                      <a:pt x="2724055" y="248031"/>
                      <a:pt x="2722722" y="246412"/>
                    </a:cubicBezTo>
                    <a:cubicBezTo>
                      <a:pt x="2721578" y="245078"/>
                      <a:pt x="2721102" y="243459"/>
                      <a:pt x="2721102" y="241935"/>
                    </a:cubicBezTo>
                    <a:cubicBezTo>
                      <a:pt x="2721102" y="239935"/>
                      <a:pt x="2721959" y="238125"/>
                      <a:pt x="2723388" y="236982"/>
                    </a:cubicBezTo>
                    <a:cubicBezTo>
                      <a:pt x="2734151" y="227362"/>
                      <a:pt x="2745867" y="217646"/>
                      <a:pt x="2757678" y="207836"/>
                    </a:cubicBezTo>
                    <a:cubicBezTo>
                      <a:pt x="2760345" y="205359"/>
                      <a:pt x="2764822" y="206026"/>
                      <a:pt x="2767108" y="208693"/>
                    </a:cubicBezTo>
                    <a:cubicBezTo>
                      <a:pt x="2769584" y="211360"/>
                      <a:pt x="2769108" y="215646"/>
                      <a:pt x="2766251" y="218123"/>
                    </a:cubicBezTo>
                    <a:cubicBezTo>
                      <a:pt x="2755297" y="227076"/>
                      <a:pt x="2744248" y="236506"/>
                      <a:pt x="2732342" y="247078"/>
                    </a:cubicBezTo>
                    <a:cubicBezTo>
                      <a:pt x="2731008" y="248221"/>
                      <a:pt x="2729484" y="248698"/>
                      <a:pt x="2727865" y="248698"/>
                    </a:cubicBezTo>
                    <a:close/>
                    <a:moveTo>
                      <a:pt x="3639217" y="197072"/>
                    </a:moveTo>
                    <a:cubicBezTo>
                      <a:pt x="3637217" y="197072"/>
                      <a:pt x="3635216" y="195929"/>
                      <a:pt x="3633788" y="194405"/>
                    </a:cubicBezTo>
                    <a:cubicBezTo>
                      <a:pt x="3624548" y="182499"/>
                      <a:pt x="3615119" y="171069"/>
                      <a:pt x="3605498" y="160306"/>
                    </a:cubicBezTo>
                    <a:cubicBezTo>
                      <a:pt x="3604355" y="158972"/>
                      <a:pt x="3603689" y="157353"/>
                      <a:pt x="3603689" y="155638"/>
                    </a:cubicBezTo>
                    <a:cubicBezTo>
                      <a:pt x="3603689" y="153829"/>
                      <a:pt x="3604546" y="152019"/>
                      <a:pt x="3605880" y="150686"/>
                    </a:cubicBezTo>
                    <a:cubicBezTo>
                      <a:pt x="3608547" y="148495"/>
                      <a:pt x="3613023" y="148685"/>
                      <a:pt x="3615500" y="151352"/>
                    </a:cubicBezTo>
                    <a:cubicBezTo>
                      <a:pt x="3625120" y="162306"/>
                      <a:pt x="3635026" y="174022"/>
                      <a:pt x="3644456" y="186119"/>
                    </a:cubicBezTo>
                    <a:cubicBezTo>
                      <a:pt x="3646647" y="189262"/>
                      <a:pt x="3645980" y="193262"/>
                      <a:pt x="3643122" y="195548"/>
                    </a:cubicBezTo>
                    <a:cubicBezTo>
                      <a:pt x="3642074" y="196405"/>
                      <a:pt x="3640550" y="197072"/>
                      <a:pt x="3639217" y="197072"/>
                    </a:cubicBezTo>
                    <a:close/>
                    <a:moveTo>
                      <a:pt x="2797302" y="191738"/>
                    </a:moveTo>
                    <a:cubicBezTo>
                      <a:pt x="2795016" y="191738"/>
                      <a:pt x="2793206" y="190881"/>
                      <a:pt x="2791873" y="189262"/>
                    </a:cubicBezTo>
                    <a:cubicBezTo>
                      <a:pt x="2791016" y="188119"/>
                      <a:pt x="2790539" y="186595"/>
                      <a:pt x="2790539" y="185261"/>
                    </a:cubicBezTo>
                    <a:cubicBezTo>
                      <a:pt x="2790349" y="183071"/>
                      <a:pt x="2791397" y="181261"/>
                      <a:pt x="2793016" y="179832"/>
                    </a:cubicBezTo>
                    <a:cubicBezTo>
                      <a:pt x="2793016" y="179832"/>
                      <a:pt x="2793206" y="179832"/>
                      <a:pt x="2793206" y="179642"/>
                    </a:cubicBezTo>
                    <a:cubicBezTo>
                      <a:pt x="2806256" y="169736"/>
                      <a:pt x="2817876" y="161068"/>
                      <a:pt x="2829306" y="152971"/>
                    </a:cubicBezTo>
                    <a:cubicBezTo>
                      <a:pt x="2832259" y="150971"/>
                      <a:pt x="2836736" y="151638"/>
                      <a:pt x="2838736" y="154591"/>
                    </a:cubicBezTo>
                    <a:cubicBezTo>
                      <a:pt x="2839593" y="156115"/>
                      <a:pt x="2840069" y="157925"/>
                      <a:pt x="2839879" y="159544"/>
                    </a:cubicBezTo>
                    <a:cubicBezTo>
                      <a:pt x="2839688" y="161353"/>
                      <a:pt x="2838545" y="162877"/>
                      <a:pt x="2837212" y="164021"/>
                    </a:cubicBezTo>
                    <a:cubicBezTo>
                      <a:pt x="2825306" y="172593"/>
                      <a:pt x="2813209" y="181261"/>
                      <a:pt x="2801303" y="190500"/>
                    </a:cubicBezTo>
                    <a:cubicBezTo>
                      <a:pt x="2800160" y="191262"/>
                      <a:pt x="2798636" y="191738"/>
                      <a:pt x="2797302" y="191738"/>
                    </a:cubicBezTo>
                    <a:close/>
                    <a:moveTo>
                      <a:pt x="2870168" y="139827"/>
                    </a:moveTo>
                    <a:cubicBezTo>
                      <a:pt x="2867882" y="139827"/>
                      <a:pt x="2865882" y="138684"/>
                      <a:pt x="2864549" y="136684"/>
                    </a:cubicBezTo>
                    <a:cubicBezTo>
                      <a:pt x="2863882" y="135541"/>
                      <a:pt x="2863406" y="134207"/>
                      <a:pt x="2863406" y="132874"/>
                    </a:cubicBezTo>
                    <a:cubicBezTo>
                      <a:pt x="2863691" y="130588"/>
                      <a:pt x="2864739" y="128588"/>
                      <a:pt x="2866549" y="127444"/>
                    </a:cubicBezTo>
                    <a:cubicBezTo>
                      <a:pt x="2878646" y="119539"/>
                      <a:pt x="2891409" y="111538"/>
                      <a:pt x="2904935" y="103632"/>
                    </a:cubicBezTo>
                    <a:cubicBezTo>
                      <a:pt x="2907888" y="101632"/>
                      <a:pt x="2912364" y="102775"/>
                      <a:pt x="2914174" y="105918"/>
                    </a:cubicBezTo>
                    <a:cubicBezTo>
                      <a:pt x="2915984" y="109061"/>
                      <a:pt x="2914841" y="113347"/>
                      <a:pt x="2911697" y="115157"/>
                    </a:cubicBezTo>
                    <a:cubicBezTo>
                      <a:pt x="2899601" y="122301"/>
                      <a:pt x="2886742" y="130397"/>
                      <a:pt x="2873978" y="138684"/>
                    </a:cubicBezTo>
                    <a:cubicBezTo>
                      <a:pt x="2872931" y="139446"/>
                      <a:pt x="2871597" y="139827"/>
                      <a:pt x="2870168" y="139827"/>
                    </a:cubicBezTo>
                    <a:close/>
                    <a:moveTo>
                      <a:pt x="3579209" y="130207"/>
                    </a:moveTo>
                    <a:cubicBezTo>
                      <a:pt x="3577400" y="130207"/>
                      <a:pt x="3575876" y="129540"/>
                      <a:pt x="3574542" y="128206"/>
                    </a:cubicBezTo>
                    <a:cubicBezTo>
                      <a:pt x="3561302" y="115633"/>
                      <a:pt x="3550253" y="106870"/>
                      <a:pt x="3545586" y="104013"/>
                    </a:cubicBezTo>
                    <a:cubicBezTo>
                      <a:pt x="3543967" y="103156"/>
                      <a:pt x="3542443" y="102013"/>
                      <a:pt x="3540919" y="101060"/>
                    </a:cubicBezTo>
                    <a:cubicBezTo>
                      <a:pt x="3538919" y="99727"/>
                      <a:pt x="3537585" y="97441"/>
                      <a:pt x="3537585" y="95250"/>
                    </a:cubicBezTo>
                    <a:cubicBezTo>
                      <a:pt x="3537585" y="94107"/>
                      <a:pt x="3538061" y="92773"/>
                      <a:pt x="3538728" y="91916"/>
                    </a:cubicBezTo>
                    <a:cubicBezTo>
                      <a:pt x="3540538" y="88773"/>
                      <a:pt x="3544824" y="87630"/>
                      <a:pt x="3547967" y="89630"/>
                    </a:cubicBezTo>
                    <a:cubicBezTo>
                      <a:pt x="3549587" y="90488"/>
                      <a:pt x="3551301" y="91630"/>
                      <a:pt x="3552920" y="92583"/>
                    </a:cubicBezTo>
                    <a:cubicBezTo>
                      <a:pt x="3559874" y="97060"/>
                      <a:pt x="3571589" y="106680"/>
                      <a:pt x="3584163" y="118586"/>
                    </a:cubicBezTo>
                    <a:cubicBezTo>
                      <a:pt x="3585496" y="119920"/>
                      <a:pt x="3586163" y="121539"/>
                      <a:pt x="3586163" y="123253"/>
                    </a:cubicBezTo>
                    <a:cubicBezTo>
                      <a:pt x="3586163" y="125063"/>
                      <a:pt x="3585496" y="126873"/>
                      <a:pt x="3584353" y="127921"/>
                    </a:cubicBezTo>
                    <a:cubicBezTo>
                      <a:pt x="3582829" y="129349"/>
                      <a:pt x="3581019" y="130207"/>
                      <a:pt x="3579209" y="130207"/>
                    </a:cubicBezTo>
                    <a:close/>
                    <a:moveTo>
                      <a:pt x="2947416" y="94297"/>
                    </a:moveTo>
                    <a:cubicBezTo>
                      <a:pt x="2944940" y="94297"/>
                      <a:pt x="2942749" y="92964"/>
                      <a:pt x="2941606" y="90678"/>
                    </a:cubicBezTo>
                    <a:cubicBezTo>
                      <a:pt x="2940939" y="89535"/>
                      <a:pt x="2940749" y="88487"/>
                      <a:pt x="2940749" y="87344"/>
                    </a:cubicBezTo>
                    <a:cubicBezTo>
                      <a:pt x="2940749" y="85058"/>
                      <a:pt x="2942082" y="82867"/>
                      <a:pt x="2944368" y="81534"/>
                    </a:cubicBezTo>
                    <a:cubicBezTo>
                      <a:pt x="2957798" y="74581"/>
                      <a:pt x="2971324" y="67818"/>
                      <a:pt x="2984754" y="61531"/>
                    </a:cubicBezTo>
                    <a:cubicBezTo>
                      <a:pt x="2988088" y="60007"/>
                      <a:pt x="2992184" y="61531"/>
                      <a:pt x="2993708" y="64865"/>
                    </a:cubicBezTo>
                    <a:cubicBezTo>
                      <a:pt x="2995232" y="68199"/>
                      <a:pt x="2993708" y="72295"/>
                      <a:pt x="2990374" y="73819"/>
                    </a:cubicBezTo>
                    <a:cubicBezTo>
                      <a:pt x="2977325" y="79915"/>
                      <a:pt x="2964085" y="86392"/>
                      <a:pt x="2950845" y="93345"/>
                    </a:cubicBezTo>
                    <a:lnTo>
                      <a:pt x="2950655" y="93345"/>
                    </a:lnTo>
                    <a:cubicBezTo>
                      <a:pt x="2949702" y="94107"/>
                      <a:pt x="2948559" y="94297"/>
                      <a:pt x="2947416" y="94297"/>
                    </a:cubicBezTo>
                    <a:close/>
                    <a:moveTo>
                      <a:pt x="3505200" y="79724"/>
                    </a:moveTo>
                    <a:cubicBezTo>
                      <a:pt x="3504343" y="79724"/>
                      <a:pt x="3503200" y="79534"/>
                      <a:pt x="3502057" y="79057"/>
                    </a:cubicBezTo>
                    <a:cubicBezTo>
                      <a:pt x="3488150" y="71628"/>
                      <a:pt x="3475101" y="65341"/>
                      <a:pt x="3462147" y="59722"/>
                    </a:cubicBezTo>
                    <a:cubicBezTo>
                      <a:pt x="3459671" y="58579"/>
                      <a:pt x="3458051" y="56102"/>
                      <a:pt x="3458051" y="53435"/>
                    </a:cubicBezTo>
                    <a:cubicBezTo>
                      <a:pt x="3458242" y="52578"/>
                      <a:pt x="3458242" y="51625"/>
                      <a:pt x="3458718" y="50768"/>
                    </a:cubicBezTo>
                    <a:cubicBezTo>
                      <a:pt x="3460052" y="47625"/>
                      <a:pt x="3464338" y="46101"/>
                      <a:pt x="3467481" y="47434"/>
                    </a:cubicBezTo>
                    <a:cubicBezTo>
                      <a:pt x="3481007" y="53245"/>
                      <a:pt x="3494627" y="60007"/>
                      <a:pt x="3508534" y="67151"/>
                    </a:cubicBezTo>
                    <a:cubicBezTo>
                      <a:pt x="3510153" y="68008"/>
                      <a:pt x="3511201" y="69437"/>
                      <a:pt x="3511677" y="71152"/>
                    </a:cubicBezTo>
                    <a:cubicBezTo>
                      <a:pt x="3512153" y="72676"/>
                      <a:pt x="3512153" y="74486"/>
                      <a:pt x="3511201" y="76105"/>
                    </a:cubicBezTo>
                    <a:cubicBezTo>
                      <a:pt x="3510153" y="78391"/>
                      <a:pt x="3507867" y="79724"/>
                      <a:pt x="3505200" y="79724"/>
                    </a:cubicBezTo>
                    <a:close/>
                    <a:moveTo>
                      <a:pt x="3028664" y="56769"/>
                    </a:moveTo>
                    <a:cubicBezTo>
                      <a:pt x="3025997" y="56769"/>
                      <a:pt x="3023521" y="55150"/>
                      <a:pt x="3022378" y="52483"/>
                    </a:cubicBezTo>
                    <a:cubicBezTo>
                      <a:pt x="3022188" y="51625"/>
                      <a:pt x="3021902" y="50673"/>
                      <a:pt x="3021902" y="49816"/>
                    </a:cubicBezTo>
                    <a:cubicBezTo>
                      <a:pt x="3022092" y="47339"/>
                      <a:pt x="3023711" y="44863"/>
                      <a:pt x="3025902" y="44005"/>
                    </a:cubicBezTo>
                    <a:cubicBezTo>
                      <a:pt x="3026093" y="43815"/>
                      <a:pt x="3026093" y="43815"/>
                      <a:pt x="3026378" y="43815"/>
                    </a:cubicBezTo>
                    <a:cubicBezTo>
                      <a:pt x="3026569" y="43815"/>
                      <a:pt x="3026855" y="43624"/>
                      <a:pt x="3027045" y="43624"/>
                    </a:cubicBezTo>
                    <a:cubicBezTo>
                      <a:pt x="3040952" y="38195"/>
                      <a:pt x="3054858" y="33052"/>
                      <a:pt x="3068765" y="28765"/>
                    </a:cubicBezTo>
                    <a:cubicBezTo>
                      <a:pt x="3072098" y="27622"/>
                      <a:pt x="3076194" y="29623"/>
                      <a:pt x="3077242" y="33052"/>
                    </a:cubicBezTo>
                    <a:cubicBezTo>
                      <a:pt x="3078385" y="36671"/>
                      <a:pt x="3076385" y="40481"/>
                      <a:pt x="3072765" y="41624"/>
                    </a:cubicBezTo>
                    <a:cubicBezTo>
                      <a:pt x="3059049" y="45910"/>
                      <a:pt x="3045143" y="51054"/>
                      <a:pt x="3031046" y="56483"/>
                    </a:cubicBezTo>
                    <a:cubicBezTo>
                      <a:pt x="3030474" y="56578"/>
                      <a:pt x="3029522" y="56769"/>
                      <a:pt x="3028664" y="56769"/>
                    </a:cubicBezTo>
                    <a:close/>
                    <a:moveTo>
                      <a:pt x="3422999" y="43815"/>
                    </a:moveTo>
                    <a:cubicBezTo>
                      <a:pt x="3422333" y="43815"/>
                      <a:pt x="3421666" y="43815"/>
                      <a:pt x="3420713" y="43624"/>
                    </a:cubicBezTo>
                    <a:cubicBezTo>
                      <a:pt x="3406807" y="38671"/>
                      <a:pt x="3392615" y="34195"/>
                      <a:pt x="3378518" y="30575"/>
                    </a:cubicBezTo>
                    <a:cubicBezTo>
                      <a:pt x="3375374" y="29718"/>
                      <a:pt x="3373374" y="26956"/>
                      <a:pt x="3373374" y="24098"/>
                    </a:cubicBezTo>
                    <a:cubicBezTo>
                      <a:pt x="3373374" y="23431"/>
                      <a:pt x="3373565" y="22955"/>
                      <a:pt x="3373565" y="22288"/>
                    </a:cubicBezTo>
                    <a:cubicBezTo>
                      <a:pt x="3374422" y="18955"/>
                      <a:pt x="3378232" y="16669"/>
                      <a:pt x="3381851" y="17621"/>
                    </a:cubicBezTo>
                    <a:cubicBezTo>
                      <a:pt x="3396234" y="21241"/>
                      <a:pt x="3410807" y="25717"/>
                      <a:pt x="3425190" y="30861"/>
                    </a:cubicBezTo>
                    <a:cubicBezTo>
                      <a:pt x="3427000" y="31528"/>
                      <a:pt x="3428333" y="32671"/>
                      <a:pt x="3429000" y="34195"/>
                    </a:cubicBezTo>
                    <a:cubicBezTo>
                      <a:pt x="3429857" y="35814"/>
                      <a:pt x="3429857" y="37528"/>
                      <a:pt x="3429476" y="39338"/>
                    </a:cubicBezTo>
                    <a:cubicBezTo>
                      <a:pt x="3428429" y="42005"/>
                      <a:pt x="3425952" y="43815"/>
                      <a:pt x="3422999" y="43815"/>
                    </a:cubicBezTo>
                    <a:close/>
                    <a:moveTo>
                      <a:pt x="3113913" y="29623"/>
                    </a:moveTo>
                    <a:cubicBezTo>
                      <a:pt x="3110770" y="29623"/>
                      <a:pt x="3108103" y="27622"/>
                      <a:pt x="3107436" y="24479"/>
                    </a:cubicBezTo>
                    <a:cubicBezTo>
                      <a:pt x="3107246" y="24003"/>
                      <a:pt x="3107246" y="23336"/>
                      <a:pt x="3107246" y="22860"/>
                    </a:cubicBezTo>
                    <a:cubicBezTo>
                      <a:pt x="3107246" y="19717"/>
                      <a:pt x="3109246" y="17050"/>
                      <a:pt x="3112389" y="16383"/>
                    </a:cubicBezTo>
                    <a:cubicBezTo>
                      <a:pt x="3126772" y="13049"/>
                      <a:pt x="3141536" y="9906"/>
                      <a:pt x="3156585" y="7429"/>
                    </a:cubicBezTo>
                    <a:cubicBezTo>
                      <a:pt x="3160395" y="6763"/>
                      <a:pt x="3163729" y="9430"/>
                      <a:pt x="3164396" y="13049"/>
                    </a:cubicBezTo>
                    <a:cubicBezTo>
                      <a:pt x="3164872" y="16669"/>
                      <a:pt x="3162395" y="20002"/>
                      <a:pt x="3158776" y="20669"/>
                    </a:cubicBezTo>
                    <a:cubicBezTo>
                      <a:pt x="3144393" y="23146"/>
                      <a:pt x="3129820" y="26098"/>
                      <a:pt x="3115437" y="29623"/>
                    </a:cubicBezTo>
                    <a:cubicBezTo>
                      <a:pt x="3114866" y="29623"/>
                      <a:pt x="3114389" y="29623"/>
                      <a:pt x="3113913" y="29623"/>
                    </a:cubicBezTo>
                    <a:close/>
                    <a:moveTo>
                      <a:pt x="3336417" y="21145"/>
                    </a:moveTo>
                    <a:cubicBezTo>
                      <a:pt x="3335941" y="21145"/>
                      <a:pt x="3335750" y="21145"/>
                      <a:pt x="3335274" y="21145"/>
                    </a:cubicBezTo>
                    <a:cubicBezTo>
                      <a:pt x="3320891" y="18478"/>
                      <a:pt x="3306128" y="16669"/>
                      <a:pt x="3291269" y="15335"/>
                    </a:cubicBezTo>
                    <a:cubicBezTo>
                      <a:pt x="3287935" y="15145"/>
                      <a:pt x="3285173" y="12192"/>
                      <a:pt x="3285173" y="8858"/>
                    </a:cubicBezTo>
                    <a:cubicBezTo>
                      <a:pt x="3285173" y="8668"/>
                      <a:pt x="3285173" y="8382"/>
                      <a:pt x="3285173" y="8191"/>
                    </a:cubicBezTo>
                    <a:cubicBezTo>
                      <a:pt x="3285458" y="4381"/>
                      <a:pt x="3288983" y="1714"/>
                      <a:pt x="3292316" y="1905"/>
                    </a:cubicBezTo>
                    <a:cubicBezTo>
                      <a:pt x="3306890" y="3238"/>
                      <a:pt x="3321939" y="5239"/>
                      <a:pt x="3337465" y="7715"/>
                    </a:cubicBezTo>
                    <a:cubicBezTo>
                      <a:pt x="3341275" y="8572"/>
                      <a:pt x="3343561" y="12001"/>
                      <a:pt x="3343085" y="15526"/>
                    </a:cubicBezTo>
                    <a:cubicBezTo>
                      <a:pt x="3342418" y="18859"/>
                      <a:pt x="3339560" y="21145"/>
                      <a:pt x="3336417" y="21145"/>
                    </a:cubicBezTo>
                    <a:close/>
                    <a:moveTo>
                      <a:pt x="3202210" y="15240"/>
                    </a:moveTo>
                    <a:cubicBezTo>
                      <a:pt x="3198876" y="15240"/>
                      <a:pt x="3195923" y="12573"/>
                      <a:pt x="3195447" y="8953"/>
                    </a:cubicBezTo>
                    <a:lnTo>
                      <a:pt x="3195447" y="8287"/>
                    </a:lnTo>
                    <a:cubicBezTo>
                      <a:pt x="3195733" y="4953"/>
                      <a:pt x="3198114" y="2000"/>
                      <a:pt x="3201734" y="1810"/>
                    </a:cubicBezTo>
                    <a:cubicBezTo>
                      <a:pt x="3216783" y="476"/>
                      <a:pt x="3231833" y="0"/>
                      <a:pt x="3246597" y="0"/>
                    </a:cubicBezTo>
                    <a:lnTo>
                      <a:pt x="3247073" y="0"/>
                    </a:lnTo>
                    <a:cubicBezTo>
                      <a:pt x="3250883" y="0"/>
                      <a:pt x="3253835" y="2953"/>
                      <a:pt x="3253835" y="6763"/>
                    </a:cubicBezTo>
                    <a:cubicBezTo>
                      <a:pt x="3253835" y="10382"/>
                      <a:pt x="3250883" y="13240"/>
                      <a:pt x="3247073" y="13240"/>
                    </a:cubicBezTo>
                    <a:lnTo>
                      <a:pt x="3246597" y="13240"/>
                    </a:lnTo>
                    <a:cubicBezTo>
                      <a:pt x="3232214" y="13240"/>
                      <a:pt x="3217640" y="13906"/>
                      <a:pt x="3202781" y="15240"/>
                    </a:cubicBezTo>
                    <a:cubicBezTo>
                      <a:pt x="3202591" y="15240"/>
                      <a:pt x="3202400" y="15240"/>
                      <a:pt x="3202210" y="15240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1" name="任意多边形: 形状 130" descr="4e790394-5bf0-4c51-b8d3-46d2f200afeb">
                <a:extLst>
                  <a:ext uri="{FF2B5EF4-FFF2-40B4-BE49-F238E27FC236}">
                    <a16:creationId id="{687FBD2C-DACA-30FC-BA71-626B24DB1774}"/>
                  </a:ext>
                </a:extLst>
              </p:cNvPr>
              <p:cNvSpPr/>
              <p:nvPr/>
            </p:nvSpPr>
            <p:spPr>
              <a:xfrm>
                <a:off x="1786766" y="4019446"/>
                <a:ext cx="296778" cy="303215"/>
              </a:xfrm>
              <a:custGeom>
                <a:avLst/>
                <a:gdLst>
                  <a:gd name="connsiteX0" fmla="*/ 213 w 430658"/>
                  <a:gd name="connsiteY0" fmla="*/ 348216 h 439999"/>
                  <a:gd name="connsiteX1" fmla="*/ 101559 w 430658"/>
                  <a:gd name="connsiteY1" fmla="*/ 180385 h 439999"/>
                  <a:gd name="connsiteX2" fmla="*/ 160423 w 430658"/>
                  <a:gd name="connsiteY2" fmla="*/ 13317 h 439999"/>
                  <a:gd name="connsiteX3" fmla="*/ 286820 w 430658"/>
                  <a:gd name="connsiteY3" fmla="*/ 56560 h 439999"/>
                  <a:gd name="connsiteX4" fmla="*/ 377022 w 430658"/>
                  <a:gd name="connsiteY4" fmla="*/ 348216 h 439999"/>
                  <a:gd name="connsiteX5" fmla="*/ 213 w 430658"/>
                  <a:gd name="connsiteY5" fmla="*/ 348216 h 439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439999" w="430658">
                    <a:moveTo>
                      <a:pt x="213" y="348216"/>
                    </a:moveTo>
                    <a:cubicBezTo>
                      <a:pt x="-5502" y="233916"/>
                      <a:pt x="105845" y="315450"/>
                      <a:pt x="101559" y="180385"/>
                    </a:cubicBezTo>
                    <a:cubicBezTo>
                      <a:pt x="97273" y="45321"/>
                      <a:pt x="122038" y="43130"/>
                      <a:pt x="160423" y="13317"/>
                    </a:cubicBezTo>
                    <a:cubicBezTo>
                      <a:pt x="198809" y="-16497"/>
                      <a:pt x="275676" y="6268"/>
                      <a:pt x="286820" y="56560"/>
                    </a:cubicBezTo>
                    <a:cubicBezTo>
                      <a:pt x="295202" y="94374"/>
                      <a:pt x="534756" y="149143"/>
                      <a:pt x="377022" y="348216"/>
                    </a:cubicBezTo>
                    <a:cubicBezTo>
                      <a:pt x="310633" y="431941"/>
                      <a:pt x="8023" y="504045"/>
                      <a:pt x="213" y="348216"/>
                    </a:cubicBezTo>
                    <a:close/>
                  </a:path>
                </a:pathLst>
              </a:custGeom>
              <a:solidFill>
                <a:srgbClr val="FEE6C8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2" name="任意多边形: 形状 131" descr="93be1f55-f729-4ce5-9e92-e1ef4414e342">
                <a:extLst>
                  <a:ext uri="{FF2B5EF4-FFF2-40B4-BE49-F238E27FC236}">
                    <a16:creationId id="{C4396011-6548-81D9-DF0C-F1BBA72CD926}"/>
                  </a:ext>
                </a:extLst>
              </p:cNvPr>
              <p:cNvSpPr/>
              <p:nvPr/>
            </p:nvSpPr>
            <p:spPr>
              <a:xfrm>
                <a:off x="1915565" y="4111657"/>
                <a:ext cx="56712" cy="104769"/>
              </a:xfrm>
              <a:custGeom>
                <a:avLst/>
                <a:gdLst>
                  <a:gd name="connsiteX0" fmla="*/ 82296 w 82296"/>
                  <a:gd name="connsiteY0" fmla="*/ 45148 h 152032"/>
                  <a:gd name="connsiteX1" fmla="*/ 80201 w 82296"/>
                  <a:gd name="connsiteY1" fmla="*/ 121158 h 152032"/>
                  <a:gd name="connsiteX2" fmla="*/ 44196 w 82296"/>
                  <a:gd name="connsiteY2" fmla="*/ 152019 h 152032"/>
                  <a:gd name="connsiteX3" fmla="*/ 0 w 82296"/>
                  <a:gd name="connsiteY3" fmla="*/ 121444 h 152032"/>
                  <a:gd name="connsiteX4" fmla="*/ 4953 w 82296"/>
                  <a:gd name="connsiteY4" fmla="*/ 55436 h 152032"/>
                  <a:gd name="connsiteX5" fmla="*/ 7144 w 82296"/>
                  <a:gd name="connsiteY5" fmla="*/ 0 h 152032"/>
                  <a:gd name="connsiteX6" fmla="*/ 82296 w 82296"/>
                  <a:gd name="connsiteY6" fmla="*/ 45148 h 15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52032" w="82296">
                    <a:moveTo>
                      <a:pt x="82296" y="45148"/>
                    </a:moveTo>
                    <a:lnTo>
                      <a:pt x="80201" y="121158"/>
                    </a:lnTo>
                    <a:cubicBezTo>
                      <a:pt x="80201" y="121158"/>
                      <a:pt x="81534" y="152781"/>
                      <a:pt x="44196" y="152019"/>
                    </a:cubicBezTo>
                    <a:cubicBezTo>
                      <a:pt x="6477" y="151352"/>
                      <a:pt x="0" y="121444"/>
                      <a:pt x="0" y="121444"/>
                    </a:cubicBezTo>
                    <a:cubicBezTo>
                      <a:pt x="0" y="121444"/>
                      <a:pt x="4572" y="87821"/>
                      <a:pt x="4953" y="55436"/>
                    </a:cubicBezTo>
                    <a:cubicBezTo>
                      <a:pt x="5334" y="23050"/>
                      <a:pt x="7144" y="0"/>
                      <a:pt x="7144" y="0"/>
                    </a:cubicBezTo>
                    <a:lnTo>
                      <a:pt x="82296" y="45148"/>
                    </a:lnTo>
                    <a:close/>
                  </a:path>
                </a:pathLst>
              </a:custGeom>
              <a:solidFill>
                <a:srgbClr val="FE987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3" name="任意多边形: 形状 132" descr="0f0789b2-759c-451b-b290-e2fb3ca68e87">
                <a:extLst>
                  <a:ext uri="{FF2B5EF4-FFF2-40B4-BE49-F238E27FC236}">
                    <a16:creationId id="{ECD39B62-7DDE-2B8F-6529-1D856F9F2C79}"/>
                  </a:ext>
                </a:extLst>
              </p:cNvPr>
              <p:cNvSpPr/>
              <p:nvPr/>
            </p:nvSpPr>
            <p:spPr>
              <a:xfrm>
                <a:off x="1895217" y="4056863"/>
                <a:ext cx="102542" cy="100761"/>
              </a:xfrm>
              <a:custGeom>
                <a:avLst/>
                <a:gdLst>
                  <a:gd name="connsiteX0" fmla="*/ 102585 w 148800"/>
                  <a:gd name="connsiteY0" fmla="*/ 3313 h 146215"/>
                  <a:gd name="connsiteX1" fmla="*/ 133732 w 148800"/>
                  <a:gd name="connsiteY1" fmla="*/ 45699 h 146215"/>
                  <a:gd name="connsiteX2" fmla="*/ 124302 w 148800"/>
                  <a:gd name="connsiteY2" fmla="*/ 143997 h 146215"/>
                  <a:gd name="connsiteX3" fmla="*/ 35148 w 148800"/>
                  <a:gd name="connsiteY3" fmla="*/ 106945 h 146215"/>
                  <a:gd name="connsiteX4" fmla="*/ 14860 w 148800"/>
                  <a:gd name="connsiteY4" fmla="*/ 110088 h 146215"/>
                  <a:gd name="connsiteX5" fmla="*/ 1 w 148800"/>
                  <a:gd name="connsiteY5" fmla="*/ 86656 h 146215"/>
                  <a:gd name="connsiteX6" fmla="*/ 17527 w 148800"/>
                  <a:gd name="connsiteY6" fmla="*/ 72845 h 146215"/>
                  <a:gd name="connsiteX7" fmla="*/ 50293 w 148800"/>
                  <a:gd name="connsiteY7" fmla="*/ 61129 h 146215"/>
                  <a:gd name="connsiteX8" fmla="*/ 74486 w 148800"/>
                  <a:gd name="connsiteY8" fmla="*/ 2836 h 146215"/>
                  <a:gd name="connsiteX9" fmla="*/ 102585 w 148800"/>
                  <a:gd name="connsiteY9" fmla="*/ 3313 h 146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46215" w="148800">
                    <a:moveTo>
                      <a:pt x="102585" y="3313"/>
                    </a:moveTo>
                    <a:cubicBezTo>
                      <a:pt x="115348" y="14076"/>
                      <a:pt x="125826" y="27506"/>
                      <a:pt x="133732" y="45699"/>
                    </a:cubicBezTo>
                    <a:cubicBezTo>
                      <a:pt x="153639" y="91609"/>
                      <a:pt x="156973" y="134376"/>
                      <a:pt x="124302" y="143997"/>
                    </a:cubicBezTo>
                    <a:cubicBezTo>
                      <a:pt x="98775" y="151426"/>
                      <a:pt x="60675" y="140473"/>
                      <a:pt x="35148" y="106945"/>
                    </a:cubicBezTo>
                    <a:cubicBezTo>
                      <a:pt x="34958" y="107040"/>
                      <a:pt x="24956" y="115326"/>
                      <a:pt x="14860" y="110088"/>
                    </a:cubicBezTo>
                    <a:cubicBezTo>
                      <a:pt x="9335" y="107325"/>
                      <a:pt x="-94" y="100658"/>
                      <a:pt x="1" y="86656"/>
                    </a:cubicBezTo>
                    <a:cubicBezTo>
                      <a:pt x="96" y="72655"/>
                      <a:pt x="13145" y="72178"/>
                      <a:pt x="17527" y="72845"/>
                    </a:cubicBezTo>
                    <a:cubicBezTo>
                      <a:pt x="29528" y="74464"/>
                      <a:pt x="40006" y="74559"/>
                      <a:pt x="50293" y="61129"/>
                    </a:cubicBezTo>
                    <a:cubicBezTo>
                      <a:pt x="60580" y="47699"/>
                      <a:pt x="50007" y="11885"/>
                      <a:pt x="74486" y="2836"/>
                    </a:cubicBezTo>
                    <a:cubicBezTo>
                      <a:pt x="88393" y="-2402"/>
                      <a:pt x="99537" y="741"/>
                      <a:pt x="102585" y="3313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4" name="任意多边形: 形状 133" descr="5e8f60e4-b91f-4282-b8b6-66ad65470c69">
                <a:extLst>
                  <a:ext uri="{FF2B5EF4-FFF2-40B4-BE49-F238E27FC236}">
                    <a16:creationId id="{CAA3836F-B0A6-6A94-23D6-F7F0B6DC3BBF}"/>
                  </a:ext>
                </a:extLst>
              </p:cNvPr>
              <p:cNvSpPr/>
              <p:nvPr/>
            </p:nvSpPr>
            <p:spPr>
              <a:xfrm>
                <a:off x="1929850" y="5240447"/>
                <a:ext cx="102071" cy="77151"/>
              </a:xfrm>
              <a:custGeom>
                <a:avLst/>
                <a:gdLst>
                  <a:gd name="connsiteX0" fmla="*/ 19848 w 148116"/>
                  <a:gd name="connsiteY0" fmla="*/ 1061 h 111955"/>
                  <a:gd name="connsiteX1" fmla="*/ 2417 w 148116"/>
                  <a:gd name="connsiteY1" fmla="*/ 25540 h 111955"/>
                  <a:gd name="connsiteX2" fmla="*/ 798 w 148116"/>
                  <a:gd name="connsiteY2" fmla="*/ 75166 h 111955"/>
                  <a:gd name="connsiteX3" fmla="*/ 703 w 148116"/>
                  <a:gd name="connsiteY3" fmla="*/ 96788 h 111955"/>
                  <a:gd name="connsiteX4" fmla="*/ 13657 w 148116"/>
                  <a:gd name="connsiteY4" fmla="*/ 97264 h 111955"/>
                  <a:gd name="connsiteX5" fmla="*/ 17181 w 148116"/>
                  <a:gd name="connsiteY5" fmla="*/ 66784 h 111955"/>
                  <a:gd name="connsiteX6" fmla="*/ 47947 w 148116"/>
                  <a:gd name="connsiteY6" fmla="*/ 97359 h 111955"/>
                  <a:gd name="connsiteX7" fmla="*/ 145102 w 148116"/>
                  <a:gd name="connsiteY7" fmla="*/ 111932 h 111955"/>
                  <a:gd name="connsiteX8" fmla="*/ 146816 w 148116"/>
                  <a:gd name="connsiteY8" fmla="*/ 94978 h 111955"/>
                  <a:gd name="connsiteX9" fmla="*/ 85951 w 148116"/>
                  <a:gd name="connsiteY9" fmla="*/ 57925 h 111955"/>
                  <a:gd name="connsiteX10" fmla="*/ 55948 w 148116"/>
                  <a:gd name="connsiteY10" fmla="*/ 680 h 111955"/>
                  <a:gd name="connsiteX11" fmla="*/ 19848 w 148116"/>
                  <a:gd name="connsiteY11" fmla="*/ 1061 h 111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h="111955" w="148116">
                    <a:moveTo>
                      <a:pt x="19848" y="1061"/>
                    </a:moveTo>
                    <a:cubicBezTo>
                      <a:pt x="16038" y="10872"/>
                      <a:pt x="7561" y="16873"/>
                      <a:pt x="2417" y="25540"/>
                    </a:cubicBezTo>
                    <a:cubicBezTo>
                      <a:pt x="-1298" y="31827"/>
                      <a:pt x="226" y="57640"/>
                      <a:pt x="798" y="75166"/>
                    </a:cubicBezTo>
                    <a:cubicBezTo>
                      <a:pt x="1179" y="89453"/>
                      <a:pt x="131" y="96502"/>
                      <a:pt x="703" y="96788"/>
                    </a:cubicBezTo>
                    <a:cubicBezTo>
                      <a:pt x="2893" y="97740"/>
                      <a:pt x="12799" y="97549"/>
                      <a:pt x="13657" y="97264"/>
                    </a:cubicBezTo>
                    <a:cubicBezTo>
                      <a:pt x="13657" y="97264"/>
                      <a:pt x="16228" y="66403"/>
                      <a:pt x="17181" y="66784"/>
                    </a:cubicBezTo>
                    <a:cubicBezTo>
                      <a:pt x="29659" y="72118"/>
                      <a:pt x="45661" y="96121"/>
                      <a:pt x="47947" y="97359"/>
                    </a:cubicBezTo>
                    <a:cubicBezTo>
                      <a:pt x="53757" y="100502"/>
                      <a:pt x="137101" y="110027"/>
                      <a:pt x="145102" y="111932"/>
                    </a:cubicBezTo>
                    <a:cubicBezTo>
                      <a:pt x="147959" y="112599"/>
                      <a:pt x="149293" y="98883"/>
                      <a:pt x="146816" y="94978"/>
                    </a:cubicBezTo>
                    <a:cubicBezTo>
                      <a:pt x="137958" y="80881"/>
                      <a:pt x="100048" y="73356"/>
                      <a:pt x="85951" y="57925"/>
                    </a:cubicBezTo>
                    <a:cubicBezTo>
                      <a:pt x="76141" y="47067"/>
                      <a:pt x="61472" y="26398"/>
                      <a:pt x="55948" y="680"/>
                    </a:cubicBezTo>
                    <a:cubicBezTo>
                      <a:pt x="55852" y="-368"/>
                      <a:pt x="20324" y="-177"/>
                      <a:pt x="19848" y="1061"/>
                    </a:cubicBezTo>
                    <a:close/>
                  </a:path>
                </a:pathLst>
              </a:custGeom>
              <a:solidFill>
                <a:srgbClr val="27397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5" name="任意多边形: 形状 134" descr="b3b6267f-79b8-4854-9341-55fe486a8a09">
                <a:extLst>
                  <a:ext uri="{FF2B5EF4-FFF2-40B4-BE49-F238E27FC236}">
                    <a16:creationId id="{61C8C56D-82D7-69E7-F8ED-157AFC498E18}"/>
                  </a:ext>
                </a:extLst>
              </p:cNvPr>
              <p:cNvSpPr/>
              <p:nvPr/>
            </p:nvSpPr>
            <p:spPr>
              <a:xfrm>
                <a:off x="1899484" y="4554459"/>
                <a:ext cx="147031" cy="728168"/>
              </a:xfrm>
              <a:custGeom>
                <a:avLst/>
                <a:gdLst>
                  <a:gd name="connsiteX0" fmla="*/ 144875 w 213359"/>
                  <a:gd name="connsiteY0" fmla="*/ 5334 h 1056654"/>
                  <a:gd name="connsiteX1" fmla="*/ 200787 w 213359"/>
                  <a:gd name="connsiteY1" fmla="*/ 0 h 1056654"/>
                  <a:gd name="connsiteX2" fmla="*/ 213360 w 213359"/>
                  <a:gd name="connsiteY2" fmla="*/ 155829 h 1056654"/>
                  <a:gd name="connsiteX3" fmla="*/ 98965 w 213359"/>
                  <a:gd name="connsiteY3" fmla="*/ 960120 h 1056654"/>
                  <a:gd name="connsiteX4" fmla="*/ 130207 w 213359"/>
                  <a:gd name="connsiteY4" fmla="*/ 1053656 h 1056654"/>
                  <a:gd name="connsiteX5" fmla="*/ 51530 w 213359"/>
                  <a:gd name="connsiteY5" fmla="*/ 1014031 h 1056654"/>
                  <a:gd name="connsiteX6" fmla="*/ 58007 w 213359"/>
                  <a:gd name="connsiteY6" fmla="*/ 945928 h 1056654"/>
                  <a:gd name="connsiteX7" fmla="*/ 34671 w 213359"/>
                  <a:gd name="connsiteY7" fmla="*/ 698182 h 1056654"/>
                  <a:gd name="connsiteX8" fmla="*/ 50483 w 213359"/>
                  <a:gd name="connsiteY8" fmla="*/ 582263 h 1056654"/>
                  <a:gd name="connsiteX9" fmla="*/ 0 w 213359"/>
                  <a:gd name="connsiteY9" fmla="*/ 251746 h 1056654"/>
                  <a:gd name="connsiteX10" fmla="*/ 144875 w 213359"/>
                  <a:gd name="connsiteY10" fmla="*/ 5334 h 105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1056654" w="213359">
                    <a:moveTo>
                      <a:pt x="144875" y="5334"/>
                    </a:moveTo>
                    <a:lnTo>
                      <a:pt x="200787" y="0"/>
                    </a:lnTo>
                    <a:lnTo>
                      <a:pt x="213360" y="155829"/>
                    </a:lnTo>
                    <a:cubicBezTo>
                      <a:pt x="213360" y="155829"/>
                      <a:pt x="99155" y="919734"/>
                      <a:pt x="98965" y="960120"/>
                    </a:cubicBezTo>
                    <a:cubicBezTo>
                      <a:pt x="98774" y="1000601"/>
                      <a:pt x="120491" y="1042988"/>
                      <a:pt x="130207" y="1053656"/>
                    </a:cubicBezTo>
                    <a:cubicBezTo>
                      <a:pt x="144304" y="1069181"/>
                      <a:pt x="46863" y="1019651"/>
                      <a:pt x="51530" y="1014031"/>
                    </a:cubicBezTo>
                    <a:cubicBezTo>
                      <a:pt x="55817" y="1008888"/>
                      <a:pt x="57150" y="972884"/>
                      <a:pt x="58007" y="945928"/>
                    </a:cubicBezTo>
                    <a:cubicBezTo>
                      <a:pt x="58579" y="927354"/>
                      <a:pt x="36576" y="840867"/>
                      <a:pt x="34671" y="698182"/>
                    </a:cubicBezTo>
                    <a:cubicBezTo>
                      <a:pt x="34195" y="663035"/>
                      <a:pt x="56198" y="604171"/>
                      <a:pt x="50483" y="582263"/>
                    </a:cubicBezTo>
                    <a:cubicBezTo>
                      <a:pt x="48958" y="576263"/>
                      <a:pt x="0" y="251746"/>
                      <a:pt x="0" y="251746"/>
                    </a:cubicBezTo>
                    <a:lnTo>
                      <a:pt x="144875" y="5334"/>
                    </a:lnTo>
                    <a:close/>
                  </a:path>
                </a:pathLst>
              </a:custGeom>
              <a:solidFill>
                <a:srgbClr val="FE987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6" name="任意多边形: 形状 135" descr="41112f63-6f54-4ed9-8dd9-aa845bf3a85f">
                <a:extLst>
                  <a:ext uri="{FF2B5EF4-FFF2-40B4-BE49-F238E27FC236}">
                    <a16:creationId id="{D926652F-486D-B934-3341-49D07214A588}"/>
                  </a:ext>
                </a:extLst>
              </p:cNvPr>
              <p:cNvSpPr/>
              <p:nvPr/>
            </p:nvSpPr>
            <p:spPr>
              <a:xfrm>
                <a:off x="1648936" y="5172695"/>
                <a:ext cx="70649" cy="115245"/>
              </a:xfrm>
              <a:custGeom>
                <a:avLst/>
                <a:gdLst>
                  <a:gd name="connsiteX0" fmla="*/ 90301 w 102520"/>
                  <a:gd name="connsiteY0" fmla="*/ 7270 h 167234"/>
                  <a:gd name="connsiteX1" fmla="*/ 59535 w 102520"/>
                  <a:gd name="connsiteY1" fmla="*/ 31 h 167234"/>
                  <a:gd name="connsiteX2" fmla="*/ 17816 w 102520"/>
                  <a:gd name="connsiteY2" fmla="*/ 26891 h 167234"/>
                  <a:gd name="connsiteX3" fmla="*/ 4 w 102520"/>
                  <a:gd name="connsiteY3" fmla="*/ 39178 h 167234"/>
                  <a:gd name="connsiteX4" fmla="*/ 7053 w 102520"/>
                  <a:gd name="connsiteY4" fmla="*/ 50132 h 167234"/>
                  <a:gd name="connsiteX5" fmla="*/ 34104 w 102520"/>
                  <a:gd name="connsiteY5" fmla="*/ 35750 h 167234"/>
                  <a:gd name="connsiteX6" fmla="*/ 26484 w 102520"/>
                  <a:gd name="connsiteY6" fmla="*/ 78422 h 167234"/>
                  <a:gd name="connsiteX7" fmla="*/ 69822 w 102520"/>
                  <a:gd name="connsiteY7" fmla="*/ 166623 h 167234"/>
                  <a:gd name="connsiteX8" fmla="*/ 84777 w 102520"/>
                  <a:gd name="connsiteY8" fmla="*/ 158432 h 167234"/>
                  <a:gd name="connsiteX9" fmla="*/ 80586 w 102520"/>
                  <a:gd name="connsiteY9" fmla="*/ 87280 h 167234"/>
                  <a:gd name="connsiteX10" fmla="*/ 102493 w 102520"/>
                  <a:gd name="connsiteY10" fmla="*/ 31559 h 167234"/>
                  <a:gd name="connsiteX11" fmla="*/ 90301 w 102520"/>
                  <a:gd name="connsiteY11" fmla="*/ 7270 h 167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h="167234" w="102520">
                    <a:moveTo>
                      <a:pt x="90301" y="7270"/>
                    </a:moveTo>
                    <a:cubicBezTo>
                      <a:pt x="80109" y="9746"/>
                      <a:pt x="69537" y="-636"/>
                      <a:pt x="59535" y="31"/>
                    </a:cubicBezTo>
                    <a:cubicBezTo>
                      <a:pt x="52201" y="507"/>
                      <a:pt x="31913" y="16509"/>
                      <a:pt x="17816" y="26891"/>
                    </a:cubicBezTo>
                    <a:cubicBezTo>
                      <a:pt x="6291" y="35369"/>
                      <a:pt x="-186" y="38512"/>
                      <a:pt x="4" y="39178"/>
                    </a:cubicBezTo>
                    <a:cubicBezTo>
                      <a:pt x="480" y="41560"/>
                      <a:pt x="6291" y="49561"/>
                      <a:pt x="7053" y="50132"/>
                    </a:cubicBezTo>
                    <a:cubicBezTo>
                      <a:pt x="7053" y="50132"/>
                      <a:pt x="33913" y="34607"/>
                      <a:pt x="34104" y="35750"/>
                    </a:cubicBezTo>
                    <a:cubicBezTo>
                      <a:pt x="36771" y="49085"/>
                      <a:pt x="26198" y="75850"/>
                      <a:pt x="26484" y="78422"/>
                    </a:cubicBezTo>
                    <a:cubicBezTo>
                      <a:pt x="27246" y="84994"/>
                      <a:pt x="66774" y="158908"/>
                      <a:pt x="69822" y="166623"/>
                    </a:cubicBezTo>
                    <a:cubicBezTo>
                      <a:pt x="70870" y="169290"/>
                      <a:pt x="82967" y="162623"/>
                      <a:pt x="84777" y="158432"/>
                    </a:cubicBezTo>
                    <a:cubicBezTo>
                      <a:pt x="91254" y="143192"/>
                      <a:pt x="75918" y="107663"/>
                      <a:pt x="80586" y="87280"/>
                    </a:cubicBezTo>
                    <a:cubicBezTo>
                      <a:pt x="83919" y="72992"/>
                      <a:pt x="84491" y="50704"/>
                      <a:pt x="102493" y="31559"/>
                    </a:cubicBezTo>
                    <a:cubicBezTo>
                      <a:pt x="103160" y="30797"/>
                      <a:pt x="91539" y="6984"/>
                      <a:pt x="90301" y="7270"/>
                    </a:cubicBezTo>
                    <a:close/>
                  </a:path>
                </a:pathLst>
              </a:custGeom>
              <a:solidFill>
                <a:srgbClr val="27397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7" name="任意多边形: 形状 136" descr="79d3c1e3-a24d-4e98-be20-582e87533fbb">
                <a:extLst>
                  <a:ext uri="{FF2B5EF4-FFF2-40B4-BE49-F238E27FC236}">
                    <a16:creationId id="{3C36562B-53A1-EDA2-8AFA-5010944A23C8}"/>
                  </a:ext>
                </a:extLst>
              </p:cNvPr>
              <p:cNvSpPr/>
              <p:nvPr/>
            </p:nvSpPr>
            <p:spPr>
              <a:xfrm>
                <a:off x="1694477" y="4612156"/>
                <a:ext cx="330969" cy="622717"/>
              </a:xfrm>
              <a:custGeom>
                <a:avLst/>
                <a:gdLst>
                  <a:gd name="connsiteX0" fmla="*/ 203953 w 480273"/>
                  <a:gd name="connsiteY0" fmla="*/ 0 h 903633"/>
                  <a:gd name="connsiteX1" fmla="*/ 480273 w 480273"/>
                  <a:gd name="connsiteY1" fmla="*/ 24670 h 903633"/>
                  <a:gd name="connsiteX2" fmla="*/ 244339 w 480273"/>
                  <a:gd name="connsiteY2" fmla="*/ 568166 h 903633"/>
                  <a:gd name="connsiteX3" fmla="*/ 58792 w 480273"/>
                  <a:gd name="connsiteY3" fmla="*/ 821531 h 903633"/>
                  <a:gd name="connsiteX4" fmla="*/ 14501 w 480273"/>
                  <a:gd name="connsiteY4" fmla="*/ 901065 h 903633"/>
                  <a:gd name="connsiteX5" fmla="*/ 1928 w 480273"/>
                  <a:gd name="connsiteY5" fmla="*/ 814483 h 903633"/>
                  <a:gd name="connsiteX6" fmla="*/ 23740 w 480273"/>
                  <a:gd name="connsiteY6" fmla="*/ 814483 h 903633"/>
                  <a:gd name="connsiteX7" fmla="*/ 122038 w 480273"/>
                  <a:gd name="connsiteY7" fmla="*/ 564166 h 903633"/>
                  <a:gd name="connsiteX8" fmla="*/ 178426 w 480273"/>
                  <a:gd name="connsiteY8" fmla="*/ 504254 h 903633"/>
                  <a:gd name="connsiteX9" fmla="*/ 203953 w 480273"/>
                  <a:gd name="connsiteY9" fmla="*/ 0 h 90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903633" w="480273">
                    <a:moveTo>
                      <a:pt x="203953" y="0"/>
                    </a:moveTo>
                    <a:lnTo>
                      <a:pt x="480273" y="24670"/>
                    </a:lnTo>
                    <a:cubicBezTo>
                      <a:pt x="480273" y="24670"/>
                      <a:pt x="270247" y="523304"/>
                      <a:pt x="244339" y="568166"/>
                    </a:cubicBezTo>
                    <a:cubicBezTo>
                      <a:pt x="205763" y="635032"/>
                      <a:pt x="114228" y="744950"/>
                      <a:pt x="58792" y="821531"/>
                    </a:cubicBezTo>
                    <a:cubicBezTo>
                      <a:pt x="44790" y="840867"/>
                      <a:pt x="15072" y="898207"/>
                      <a:pt x="14501" y="901065"/>
                    </a:cubicBezTo>
                    <a:cubicBezTo>
                      <a:pt x="9834" y="921448"/>
                      <a:pt x="-5311" y="813816"/>
                      <a:pt x="1928" y="814483"/>
                    </a:cubicBezTo>
                    <a:cubicBezTo>
                      <a:pt x="8786" y="815149"/>
                      <a:pt x="15930" y="815912"/>
                      <a:pt x="23740" y="814483"/>
                    </a:cubicBezTo>
                    <a:cubicBezTo>
                      <a:pt x="24597" y="813911"/>
                      <a:pt x="76413" y="611600"/>
                      <a:pt x="122038" y="564166"/>
                    </a:cubicBezTo>
                    <a:cubicBezTo>
                      <a:pt x="146613" y="538639"/>
                      <a:pt x="178426" y="504254"/>
                      <a:pt x="178426" y="504254"/>
                    </a:cubicBezTo>
                    <a:lnTo>
                      <a:pt x="203953" y="0"/>
                    </a:ln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8" name="任意多边形: 形状 137" descr="36cf2a63-80cd-42e2-ba2f-fbbdc7e84710">
                <a:extLst>
                  <a:ext uri="{FF2B5EF4-FFF2-40B4-BE49-F238E27FC236}">
                    <a16:creationId id="{CF8D18E6-B34A-42AD-CCF5-007980B846E8}"/>
                  </a:ext>
                </a:extLst>
              </p:cNvPr>
              <p:cNvSpPr/>
              <p:nvPr/>
            </p:nvSpPr>
            <p:spPr>
              <a:xfrm>
                <a:off x="1819191" y="4146118"/>
                <a:ext cx="382631" cy="668273"/>
              </a:xfrm>
              <a:custGeom>
                <a:avLst/>
                <a:gdLst>
                  <a:gd name="connsiteX0" fmla="*/ 130707 w 555241"/>
                  <a:gd name="connsiteY0" fmla="*/ 61532 h 969740"/>
                  <a:gd name="connsiteX1" fmla="*/ 41743 w 555241"/>
                  <a:gd name="connsiteY1" fmla="*/ 179166 h 969740"/>
                  <a:gd name="connsiteX2" fmla="*/ 102608 w 555241"/>
                  <a:gd name="connsiteY2" fmla="*/ 436150 h 969740"/>
                  <a:gd name="connsiteX3" fmla="*/ 23170 w 555241"/>
                  <a:gd name="connsiteY3" fmla="*/ 624745 h 969740"/>
                  <a:gd name="connsiteX4" fmla="*/ 4691 w 555241"/>
                  <a:gd name="connsiteY4" fmla="*/ 953358 h 969740"/>
                  <a:gd name="connsiteX5" fmla="*/ 305300 w 555241"/>
                  <a:gd name="connsiteY5" fmla="*/ 969741 h 969740"/>
                  <a:gd name="connsiteX6" fmla="*/ 351592 w 555241"/>
                  <a:gd name="connsiteY6" fmla="*/ 645128 h 969740"/>
                  <a:gd name="connsiteX7" fmla="*/ 332542 w 555241"/>
                  <a:gd name="connsiteY7" fmla="*/ 422720 h 969740"/>
                  <a:gd name="connsiteX8" fmla="*/ 345877 w 555241"/>
                  <a:gd name="connsiteY8" fmla="*/ 229648 h 969740"/>
                  <a:gd name="connsiteX9" fmla="*/ 505420 w 555241"/>
                  <a:gd name="connsiteY9" fmla="*/ 152591 h 969740"/>
                  <a:gd name="connsiteX10" fmla="*/ 555236 w 555241"/>
                  <a:gd name="connsiteY10" fmla="*/ 64770 h 969740"/>
                  <a:gd name="connsiteX11" fmla="*/ 534853 w 555241"/>
                  <a:gd name="connsiteY11" fmla="*/ 32100 h 969740"/>
                  <a:gd name="connsiteX12" fmla="*/ 518946 w 555241"/>
                  <a:gd name="connsiteY12" fmla="*/ 0 h 969740"/>
                  <a:gd name="connsiteX13" fmla="*/ 440269 w 555241"/>
                  <a:gd name="connsiteY13" fmla="*/ 72295 h 969740"/>
                  <a:gd name="connsiteX14" fmla="*/ 228052 w 555241"/>
                  <a:gd name="connsiteY14" fmla="*/ 70295 h 969740"/>
                  <a:gd name="connsiteX15" fmla="*/ 222242 w 555241"/>
                  <a:gd name="connsiteY15" fmla="*/ 58008 h 969740"/>
                  <a:gd name="connsiteX16" fmla="*/ 221861 w 555241"/>
                  <a:gd name="connsiteY16" fmla="*/ 38195 h 969740"/>
                  <a:gd name="connsiteX17" fmla="*/ 143280 w 555241"/>
                  <a:gd name="connsiteY17" fmla="*/ 23527 h 969740"/>
                  <a:gd name="connsiteX18" fmla="*/ 138517 w 555241"/>
                  <a:gd name="connsiteY18" fmla="*/ 43149 h 969740"/>
                  <a:gd name="connsiteX19" fmla="*/ 130707 w 555241"/>
                  <a:gd name="connsiteY19" fmla="*/ 61532 h 969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969740" w="555241">
                    <a:moveTo>
                      <a:pt x="130707" y="61532"/>
                    </a:moveTo>
                    <a:cubicBezTo>
                      <a:pt x="130707" y="61532"/>
                      <a:pt x="60889" y="70295"/>
                      <a:pt x="41743" y="179166"/>
                    </a:cubicBezTo>
                    <a:cubicBezTo>
                      <a:pt x="37838" y="201168"/>
                      <a:pt x="84796" y="373380"/>
                      <a:pt x="102608" y="436150"/>
                    </a:cubicBezTo>
                    <a:cubicBezTo>
                      <a:pt x="111466" y="467297"/>
                      <a:pt x="34314" y="578549"/>
                      <a:pt x="23170" y="624745"/>
                    </a:cubicBezTo>
                    <a:cubicBezTo>
                      <a:pt x="-13978" y="779526"/>
                      <a:pt x="4691" y="936594"/>
                      <a:pt x="4691" y="953358"/>
                    </a:cubicBezTo>
                    <a:cubicBezTo>
                      <a:pt x="4691" y="953453"/>
                      <a:pt x="305300" y="969741"/>
                      <a:pt x="305300" y="969741"/>
                    </a:cubicBezTo>
                    <a:cubicBezTo>
                      <a:pt x="305300" y="969741"/>
                      <a:pt x="367879" y="785051"/>
                      <a:pt x="351592" y="645128"/>
                    </a:cubicBezTo>
                    <a:cubicBezTo>
                      <a:pt x="348639" y="619602"/>
                      <a:pt x="331970" y="492252"/>
                      <a:pt x="332542" y="422720"/>
                    </a:cubicBezTo>
                    <a:cubicBezTo>
                      <a:pt x="333113" y="350997"/>
                      <a:pt x="358450" y="286227"/>
                      <a:pt x="345877" y="229648"/>
                    </a:cubicBezTo>
                    <a:cubicBezTo>
                      <a:pt x="343686" y="219837"/>
                      <a:pt x="494657" y="162306"/>
                      <a:pt x="505420" y="152591"/>
                    </a:cubicBezTo>
                    <a:cubicBezTo>
                      <a:pt x="518374" y="140875"/>
                      <a:pt x="538186" y="101918"/>
                      <a:pt x="555236" y="64770"/>
                    </a:cubicBezTo>
                    <a:cubicBezTo>
                      <a:pt x="555522" y="64294"/>
                      <a:pt x="544759" y="49530"/>
                      <a:pt x="534853" y="32100"/>
                    </a:cubicBezTo>
                    <a:cubicBezTo>
                      <a:pt x="526661" y="17622"/>
                      <a:pt x="519041" y="-95"/>
                      <a:pt x="518946" y="0"/>
                    </a:cubicBezTo>
                    <a:cubicBezTo>
                      <a:pt x="495705" y="25623"/>
                      <a:pt x="460843" y="61056"/>
                      <a:pt x="440269" y="72295"/>
                    </a:cubicBezTo>
                    <a:cubicBezTo>
                      <a:pt x="412837" y="87249"/>
                      <a:pt x="228052" y="70295"/>
                      <a:pt x="228052" y="70295"/>
                    </a:cubicBezTo>
                    <a:cubicBezTo>
                      <a:pt x="228052" y="70295"/>
                      <a:pt x="223766" y="66009"/>
                      <a:pt x="222242" y="58008"/>
                    </a:cubicBezTo>
                    <a:cubicBezTo>
                      <a:pt x="220718" y="50007"/>
                      <a:pt x="221861" y="38195"/>
                      <a:pt x="221861" y="38195"/>
                    </a:cubicBezTo>
                    <a:lnTo>
                      <a:pt x="143280" y="23527"/>
                    </a:lnTo>
                    <a:cubicBezTo>
                      <a:pt x="143280" y="23527"/>
                      <a:pt x="141661" y="33719"/>
                      <a:pt x="138517" y="43149"/>
                    </a:cubicBezTo>
                    <a:cubicBezTo>
                      <a:pt x="135565" y="52674"/>
                      <a:pt x="130707" y="61532"/>
                      <a:pt x="130707" y="61532"/>
                    </a:cubicBezTo>
                    <a:close/>
                  </a:path>
                </a:pathLst>
              </a:custGeom>
              <a:solidFill>
                <a:srgbClr val="292B4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9" name="任意多边形: 形状 138" descr="672250e2-404d-4b0c-a6a5-cc4cc820d670">
                <a:extLst>
                  <a:ext uri="{FF2B5EF4-FFF2-40B4-BE49-F238E27FC236}">
                    <a16:creationId id="{B73F3708-850D-56AE-1164-081B0FCD7766}"/>
                  </a:ext>
                </a:extLst>
              </p:cNvPr>
              <p:cNvSpPr/>
              <p:nvPr/>
            </p:nvSpPr>
            <p:spPr>
              <a:xfrm>
                <a:off x="1850969" y="3994557"/>
                <a:ext cx="357478" cy="324964"/>
              </a:xfrm>
              <a:custGeom>
                <a:avLst/>
                <a:gdLst>
                  <a:gd name="connsiteX0" fmla="*/ 46397 w 518741"/>
                  <a:gd name="connsiteY0" fmla="*/ 320421 h 471560"/>
                  <a:gd name="connsiteX1" fmla="*/ 205940 w 518741"/>
                  <a:gd name="connsiteY1" fmla="*/ 233743 h 471560"/>
                  <a:gd name="connsiteX2" fmla="*/ 486166 w 518741"/>
                  <a:gd name="connsiteY2" fmla="*/ 0 h 471560"/>
                  <a:gd name="connsiteX3" fmla="*/ 518742 w 518741"/>
                  <a:gd name="connsiteY3" fmla="*/ 34290 h 471560"/>
                  <a:gd name="connsiteX4" fmla="*/ 190986 w 518741"/>
                  <a:gd name="connsiteY4" fmla="*/ 393097 h 471560"/>
                  <a:gd name="connsiteX5" fmla="*/ 4392 w 518741"/>
                  <a:gd name="connsiteY5" fmla="*/ 440055 h 471560"/>
                  <a:gd name="connsiteX6" fmla="*/ 46397 w 518741"/>
                  <a:gd name="connsiteY6" fmla="*/ 320421 h 471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471560" w="518741">
                    <a:moveTo>
                      <a:pt x="46397" y="320421"/>
                    </a:moveTo>
                    <a:lnTo>
                      <a:pt x="205940" y="233743"/>
                    </a:lnTo>
                    <a:lnTo>
                      <a:pt x="486166" y="0"/>
                    </a:lnTo>
                    <a:lnTo>
                      <a:pt x="518742" y="34290"/>
                    </a:lnTo>
                    <a:cubicBezTo>
                      <a:pt x="518742" y="34290"/>
                      <a:pt x="290618" y="314516"/>
                      <a:pt x="190986" y="393097"/>
                    </a:cubicBezTo>
                    <a:cubicBezTo>
                      <a:pt x="62399" y="494538"/>
                      <a:pt x="25632" y="483013"/>
                      <a:pt x="4392" y="440055"/>
                    </a:cubicBezTo>
                    <a:cubicBezTo>
                      <a:pt x="-16944" y="397288"/>
                      <a:pt x="46397" y="320421"/>
                      <a:pt x="46397" y="320421"/>
                    </a:cubicBezTo>
                    <a:close/>
                  </a:path>
                </a:pathLst>
              </a:custGeom>
              <a:solidFill>
                <a:srgbClr val="292B4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0" name="任意多边形: 形状 139" descr="87acb0e6-330c-44a4-9489-ba1e849b4b74">
                <a:extLst>
                  <a:ext uri="{FF2B5EF4-FFF2-40B4-BE49-F238E27FC236}">
                    <a16:creationId id="{1DA728D1-CBFF-0E17-2CCC-0B27A63CFE52}"/>
                  </a:ext>
                </a:extLst>
              </p:cNvPr>
              <p:cNvSpPr/>
              <p:nvPr/>
            </p:nvSpPr>
            <p:spPr>
              <a:xfrm>
                <a:off x="2187716" y="3947135"/>
                <a:ext cx="78540" cy="72298"/>
              </a:xfrm>
              <a:custGeom>
                <a:avLst/>
                <a:gdLst>
                  <a:gd name="connsiteX0" fmla="*/ 29131 w 113970"/>
                  <a:gd name="connsiteY0" fmla="*/ 104913 h 104913"/>
                  <a:gd name="connsiteX1" fmla="*/ 110951 w 113970"/>
                  <a:gd name="connsiteY1" fmla="*/ 42429 h 104913"/>
                  <a:gd name="connsiteX2" fmla="*/ 56658 w 113970"/>
                  <a:gd name="connsiteY2" fmla="*/ 6711 h 104913"/>
                  <a:gd name="connsiteX3" fmla="*/ 80 w 113970"/>
                  <a:gd name="connsiteY3" fmla="*/ 75481 h 104913"/>
                  <a:gd name="connsiteX4" fmla="*/ 29131 w 113970"/>
                  <a:gd name="connsiteY4" fmla="*/ 104913 h 104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4913" w="113970">
                    <a:moveTo>
                      <a:pt x="29131" y="104913"/>
                    </a:moveTo>
                    <a:cubicBezTo>
                      <a:pt x="29131" y="104913"/>
                      <a:pt x="100473" y="76624"/>
                      <a:pt x="110951" y="42429"/>
                    </a:cubicBezTo>
                    <a:cubicBezTo>
                      <a:pt x="121428" y="8235"/>
                      <a:pt x="104950" y="-11006"/>
                      <a:pt x="56658" y="6711"/>
                    </a:cubicBezTo>
                    <a:cubicBezTo>
                      <a:pt x="49324" y="9378"/>
                      <a:pt x="-2301" y="67861"/>
                      <a:pt x="80" y="75481"/>
                    </a:cubicBezTo>
                    <a:cubicBezTo>
                      <a:pt x="4557" y="89007"/>
                      <a:pt x="29131" y="104913"/>
                      <a:pt x="29131" y="104913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41" name="任意多边形: 形状 140" descr="a71c7a9d-698e-443b-8470-5c9650eb92c9">
                <a:extLst>
                  <a:ext uri="{FF2B5EF4-FFF2-40B4-BE49-F238E27FC236}">
                    <a16:creationId id="{976B5BE8-D012-9AC6-7A56-E76F92268AC4}"/>
                  </a:ext>
                </a:extLst>
              </p:cNvPr>
              <p:cNvSpPr/>
              <p:nvPr/>
            </p:nvSpPr>
            <p:spPr>
              <a:xfrm>
                <a:off x="1873013" y="4198752"/>
                <a:ext cx="180510" cy="121244"/>
              </a:xfrm>
              <a:custGeom>
                <a:avLst/>
                <a:gdLst>
                  <a:gd name="connsiteX0" fmla="*/ 12504 w 261940"/>
                  <a:gd name="connsiteY0" fmla="*/ 175939 h 175939"/>
                  <a:gd name="connsiteX1" fmla="*/ 1931 w 261940"/>
                  <a:gd name="connsiteY1" fmla="*/ 175082 h 175939"/>
                  <a:gd name="connsiteX2" fmla="*/ 27 w 261940"/>
                  <a:gd name="connsiteY2" fmla="*/ 172510 h 175939"/>
                  <a:gd name="connsiteX3" fmla="*/ 2598 w 261940"/>
                  <a:gd name="connsiteY3" fmla="*/ 170605 h 175939"/>
                  <a:gd name="connsiteX4" fmla="*/ 258154 w 261940"/>
                  <a:gd name="connsiteY4" fmla="*/ 679 h 175939"/>
                  <a:gd name="connsiteX5" fmla="*/ 261297 w 261940"/>
                  <a:gd name="connsiteY5" fmla="*/ 679 h 175939"/>
                  <a:gd name="connsiteX6" fmla="*/ 261297 w 261940"/>
                  <a:gd name="connsiteY6" fmla="*/ 3822 h 175939"/>
                  <a:gd name="connsiteX7" fmla="*/ 12504 w 261940"/>
                  <a:gd name="connsiteY7" fmla="*/ 175939 h 175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75939" w="261940">
                    <a:moveTo>
                      <a:pt x="12504" y="175939"/>
                    </a:moveTo>
                    <a:cubicBezTo>
                      <a:pt x="8885" y="175939"/>
                      <a:pt x="5360" y="175653"/>
                      <a:pt x="1931" y="175082"/>
                    </a:cubicBezTo>
                    <a:cubicBezTo>
                      <a:pt x="693" y="174891"/>
                      <a:pt x="-164" y="173748"/>
                      <a:pt x="27" y="172510"/>
                    </a:cubicBezTo>
                    <a:cubicBezTo>
                      <a:pt x="217" y="171272"/>
                      <a:pt x="1360" y="170319"/>
                      <a:pt x="2598" y="170605"/>
                    </a:cubicBezTo>
                    <a:cubicBezTo>
                      <a:pt x="53938" y="178796"/>
                      <a:pt x="139854" y="121646"/>
                      <a:pt x="258154" y="679"/>
                    </a:cubicBezTo>
                    <a:cubicBezTo>
                      <a:pt x="259011" y="-178"/>
                      <a:pt x="260440" y="-273"/>
                      <a:pt x="261297" y="679"/>
                    </a:cubicBezTo>
                    <a:cubicBezTo>
                      <a:pt x="262155" y="1536"/>
                      <a:pt x="262155" y="2965"/>
                      <a:pt x="261297" y="3822"/>
                    </a:cubicBezTo>
                    <a:cubicBezTo>
                      <a:pt x="149664" y="118218"/>
                      <a:pt x="66035" y="175939"/>
                      <a:pt x="12504" y="1759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8" name="任意多边形: 形状 117" descr="35f392b2-dc8a-4894-ab92-67c0a5005074">
                <a:extLst>
                  <a:ext uri="{FF2B5EF4-FFF2-40B4-BE49-F238E27FC236}">
                    <a16:creationId id="{3C245739-1C54-8A09-9DC6-88D85B4AAE5F}"/>
                  </a:ext>
                </a:extLst>
              </p:cNvPr>
              <p:cNvSpPr/>
              <p:nvPr/>
            </p:nvSpPr>
            <p:spPr>
              <a:xfrm>
                <a:off x="4764837" y="5594383"/>
                <a:ext cx="37742" cy="38267"/>
              </a:xfrm>
              <a:custGeom>
                <a:avLst/>
                <a:gdLst>
                  <a:gd name="connsiteX0" fmla="*/ 0 w 54768"/>
                  <a:gd name="connsiteY0" fmla="*/ 25813 h 55530"/>
                  <a:gd name="connsiteX1" fmla="*/ 8954 w 54768"/>
                  <a:gd name="connsiteY1" fmla="*/ 38195 h 55530"/>
                  <a:gd name="connsiteX2" fmla="*/ 12573 w 54768"/>
                  <a:gd name="connsiteY2" fmla="*/ 55531 h 55530"/>
                  <a:gd name="connsiteX3" fmla="*/ 38195 w 54768"/>
                  <a:gd name="connsiteY3" fmla="*/ 46196 h 55530"/>
                  <a:gd name="connsiteX4" fmla="*/ 54769 w 54768"/>
                  <a:gd name="connsiteY4" fmla="*/ 30290 h 55530"/>
                  <a:gd name="connsiteX5" fmla="*/ 46958 w 54768"/>
                  <a:gd name="connsiteY5" fmla="*/ 20860 h 55530"/>
                  <a:gd name="connsiteX6" fmla="*/ 36195 w 54768"/>
                  <a:gd name="connsiteY6" fmla="*/ 0 h 55530"/>
                  <a:gd name="connsiteX7" fmla="*/ 0 w 54768"/>
                  <a:gd name="connsiteY7" fmla="*/ 25813 h 55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55530" w="54768">
                    <a:moveTo>
                      <a:pt x="0" y="25813"/>
                    </a:moveTo>
                    <a:cubicBezTo>
                      <a:pt x="0" y="25813"/>
                      <a:pt x="6477" y="32004"/>
                      <a:pt x="8954" y="38195"/>
                    </a:cubicBezTo>
                    <a:cubicBezTo>
                      <a:pt x="11621" y="44387"/>
                      <a:pt x="12573" y="55531"/>
                      <a:pt x="12573" y="55531"/>
                    </a:cubicBezTo>
                    <a:cubicBezTo>
                      <a:pt x="12573" y="55531"/>
                      <a:pt x="29146" y="51911"/>
                      <a:pt x="38195" y="46196"/>
                    </a:cubicBezTo>
                    <a:cubicBezTo>
                      <a:pt x="47149" y="40481"/>
                      <a:pt x="54769" y="30290"/>
                      <a:pt x="54769" y="30290"/>
                    </a:cubicBezTo>
                    <a:cubicBezTo>
                      <a:pt x="54769" y="30290"/>
                      <a:pt x="51626" y="27908"/>
                      <a:pt x="46958" y="20860"/>
                    </a:cubicBezTo>
                    <a:cubicBezTo>
                      <a:pt x="42006" y="13811"/>
                      <a:pt x="36195" y="0"/>
                      <a:pt x="36195" y="0"/>
                    </a:cubicBezTo>
                    <a:lnTo>
                      <a:pt x="0" y="25813"/>
                    </a:ln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9" name="任意多边形: 形状 118" descr="d66e8ed1-73b4-4d5a-8122-f76ba4c3674f">
                <a:extLst>
                  <a:ext uri="{FF2B5EF4-FFF2-40B4-BE49-F238E27FC236}">
                    <a16:creationId id="{DC815EBD-25B9-2E7E-556A-54F291891054}"/>
                  </a:ext>
                </a:extLst>
              </p:cNvPr>
              <p:cNvSpPr/>
              <p:nvPr/>
            </p:nvSpPr>
            <p:spPr>
              <a:xfrm>
                <a:off x="4520200" y="5637377"/>
                <a:ext cx="34460" cy="26587"/>
              </a:xfrm>
              <a:custGeom>
                <a:avLst/>
                <a:gdLst>
                  <a:gd name="connsiteX0" fmla="*/ 10287 w 50006"/>
                  <a:gd name="connsiteY0" fmla="*/ 0 h 38581"/>
                  <a:gd name="connsiteX1" fmla="*/ 8954 w 50006"/>
                  <a:gd name="connsiteY1" fmla="*/ 15335 h 38581"/>
                  <a:gd name="connsiteX2" fmla="*/ 0 w 50006"/>
                  <a:gd name="connsiteY2" fmla="*/ 33338 h 38581"/>
                  <a:gd name="connsiteX3" fmla="*/ 24003 w 50006"/>
                  <a:gd name="connsiteY3" fmla="*/ 38576 h 38581"/>
                  <a:gd name="connsiteX4" fmla="*/ 48196 w 50006"/>
                  <a:gd name="connsiteY4" fmla="*/ 33528 h 38581"/>
                  <a:gd name="connsiteX5" fmla="*/ 46863 w 50006"/>
                  <a:gd name="connsiteY5" fmla="*/ 20860 h 38581"/>
                  <a:gd name="connsiteX6" fmla="*/ 50006 w 50006"/>
                  <a:gd name="connsiteY6" fmla="*/ 286 h 38581"/>
                  <a:gd name="connsiteX7" fmla="*/ 10287 w 50006"/>
                  <a:gd name="connsiteY7" fmla="*/ 0 h 3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38581" w="50006">
                    <a:moveTo>
                      <a:pt x="10287" y="0"/>
                    </a:moveTo>
                    <a:cubicBezTo>
                      <a:pt x="10287" y="0"/>
                      <a:pt x="9810" y="8668"/>
                      <a:pt x="8954" y="15335"/>
                    </a:cubicBezTo>
                    <a:cubicBezTo>
                      <a:pt x="7810" y="22003"/>
                      <a:pt x="0" y="33338"/>
                      <a:pt x="0" y="33338"/>
                    </a:cubicBezTo>
                    <a:cubicBezTo>
                      <a:pt x="0" y="33338"/>
                      <a:pt x="13239" y="38767"/>
                      <a:pt x="24003" y="38576"/>
                    </a:cubicBezTo>
                    <a:cubicBezTo>
                      <a:pt x="34576" y="38481"/>
                      <a:pt x="48196" y="33528"/>
                      <a:pt x="48196" y="33528"/>
                    </a:cubicBezTo>
                    <a:cubicBezTo>
                      <a:pt x="48196" y="33528"/>
                      <a:pt x="47339" y="29432"/>
                      <a:pt x="46863" y="20860"/>
                    </a:cubicBezTo>
                    <a:cubicBezTo>
                      <a:pt x="46387" y="12287"/>
                      <a:pt x="50006" y="286"/>
                      <a:pt x="50006" y="286"/>
                    </a:cubicBezTo>
                    <a:lnTo>
                      <a:pt x="10287" y="0"/>
                    </a:ln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0" name="任意多边形: 形状 119" descr="b6c5f2ea-298d-4ba4-aad8-b59741f8cf0f">
                <a:extLst>
                  <a:ext uri="{FF2B5EF4-FFF2-40B4-BE49-F238E27FC236}">
                    <a16:creationId id="{9CCB48CC-1306-4923-B798-314F55727608}"/>
                  </a:ext>
                </a:extLst>
              </p:cNvPr>
              <p:cNvSpPr/>
              <p:nvPr/>
            </p:nvSpPr>
            <p:spPr>
              <a:xfrm>
                <a:off x="4428437" y="5657857"/>
                <a:ext cx="126174" cy="49951"/>
              </a:xfrm>
              <a:custGeom>
                <a:avLst/>
                <a:gdLst>
                  <a:gd name="connsiteX0" fmla="*/ 128873 w 183093"/>
                  <a:gd name="connsiteY0" fmla="*/ 0 h 72485"/>
                  <a:gd name="connsiteX1" fmla="*/ 73628 w 183093"/>
                  <a:gd name="connsiteY1" fmla="*/ 30861 h 72485"/>
                  <a:gd name="connsiteX2" fmla="*/ 0 w 183093"/>
                  <a:gd name="connsiteY2" fmla="*/ 61531 h 72485"/>
                  <a:gd name="connsiteX3" fmla="*/ 0 w 183093"/>
                  <a:gd name="connsiteY3" fmla="*/ 72485 h 72485"/>
                  <a:gd name="connsiteX4" fmla="*/ 87534 w 183093"/>
                  <a:gd name="connsiteY4" fmla="*/ 68199 h 72485"/>
                  <a:gd name="connsiteX5" fmla="*/ 129063 w 183093"/>
                  <a:gd name="connsiteY5" fmla="*/ 61817 h 72485"/>
                  <a:gd name="connsiteX6" fmla="*/ 149257 w 183093"/>
                  <a:gd name="connsiteY6" fmla="*/ 51340 h 72485"/>
                  <a:gd name="connsiteX7" fmla="*/ 150781 w 183093"/>
                  <a:gd name="connsiteY7" fmla="*/ 62198 h 72485"/>
                  <a:gd name="connsiteX8" fmla="*/ 178403 w 183093"/>
                  <a:gd name="connsiteY8" fmla="*/ 63055 h 72485"/>
                  <a:gd name="connsiteX9" fmla="*/ 182880 w 183093"/>
                  <a:gd name="connsiteY9" fmla="*/ 39814 h 72485"/>
                  <a:gd name="connsiteX10" fmla="*/ 181737 w 183093"/>
                  <a:gd name="connsiteY10" fmla="*/ 1429 h 72485"/>
                  <a:gd name="connsiteX11" fmla="*/ 152304 w 183093"/>
                  <a:gd name="connsiteY11" fmla="*/ 6477 h 72485"/>
                  <a:gd name="connsiteX12" fmla="*/ 128873 w 183093"/>
                  <a:gd name="connsiteY12" fmla="*/ 0 h 72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72485" w="183093">
                    <a:moveTo>
                      <a:pt x="128873" y="0"/>
                    </a:moveTo>
                    <a:cubicBezTo>
                      <a:pt x="128873" y="0"/>
                      <a:pt x="106013" y="14954"/>
                      <a:pt x="73628" y="30861"/>
                    </a:cubicBezTo>
                    <a:cubicBezTo>
                      <a:pt x="41529" y="46768"/>
                      <a:pt x="0" y="61531"/>
                      <a:pt x="0" y="61531"/>
                    </a:cubicBezTo>
                    <a:lnTo>
                      <a:pt x="0" y="72485"/>
                    </a:lnTo>
                    <a:cubicBezTo>
                      <a:pt x="0" y="72485"/>
                      <a:pt x="55245" y="70866"/>
                      <a:pt x="87534" y="68199"/>
                    </a:cubicBezTo>
                    <a:cubicBezTo>
                      <a:pt x="119634" y="65532"/>
                      <a:pt x="129063" y="61817"/>
                      <a:pt x="129063" y="61817"/>
                    </a:cubicBezTo>
                    <a:lnTo>
                      <a:pt x="149257" y="51340"/>
                    </a:lnTo>
                    <a:lnTo>
                      <a:pt x="150781" y="62198"/>
                    </a:lnTo>
                    <a:lnTo>
                      <a:pt x="178403" y="63055"/>
                    </a:lnTo>
                    <a:cubicBezTo>
                      <a:pt x="178403" y="63055"/>
                      <a:pt x="182023" y="55245"/>
                      <a:pt x="182880" y="39814"/>
                    </a:cubicBezTo>
                    <a:cubicBezTo>
                      <a:pt x="183737" y="24384"/>
                      <a:pt x="181737" y="1429"/>
                      <a:pt x="181737" y="1429"/>
                    </a:cubicBezTo>
                    <a:cubicBezTo>
                      <a:pt x="181737" y="1429"/>
                      <a:pt x="165830" y="7334"/>
                      <a:pt x="152304" y="6477"/>
                    </a:cubicBezTo>
                    <a:cubicBezTo>
                      <a:pt x="139160" y="5715"/>
                      <a:pt x="128873" y="0"/>
                      <a:pt x="128873" y="0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1" name="任意多边形: 形状 120" descr="0544e700-afa6-44ea-b41b-09ee2218d19d">
                <a:extLst>
                  <a:ext uri="{FF2B5EF4-FFF2-40B4-BE49-F238E27FC236}">
                    <a16:creationId id="{7FDB0BC8-4521-257C-55D0-AF59DF48ED7D}"/>
                  </a:ext>
                </a:extLst>
              </p:cNvPr>
              <p:cNvSpPr/>
              <p:nvPr/>
            </p:nvSpPr>
            <p:spPr>
              <a:xfrm>
                <a:off x="4718365" y="5613944"/>
                <a:ext cx="105285" cy="107451"/>
              </a:xfrm>
              <a:custGeom>
                <a:avLst/>
                <a:gdLst>
                  <a:gd name="connsiteX0" fmla="*/ 77343 w 152780"/>
                  <a:gd name="connsiteY0" fmla="*/ 26575 h 155924"/>
                  <a:gd name="connsiteX1" fmla="*/ 46863 w 152780"/>
                  <a:gd name="connsiteY1" fmla="*/ 81820 h 155924"/>
                  <a:gd name="connsiteX2" fmla="*/ 0 w 152780"/>
                  <a:gd name="connsiteY2" fmla="*/ 146685 h 155924"/>
                  <a:gd name="connsiteX3" fmla="*/ 5810 w 152780"/>
                  <a:gd name="connsiteY3" fmla="*/ 155924 h 155924"/>
                  <a:gd name="connsiteX4" fmla="*/ 78105 w 152780"/>
                  <a:gd name="connsiteY4" fmla="*/ 106394 h 155924"/>
                  <a:gd name="connsiteX5" fmla="*/ 110204 w 152780"/>
                  <a:gd name="connsiteY5" fmla="*/ 79153 h 155924"/>
                  <a:gd name="connsiteX6" fmla="*/ 121825 w 152780"/>
                  <a:gd name="connsiteY6" fmla="*/ 59531 h 155924"/>
                  <a:gd name="connsiteX7" fmla="*/ 128778 w 152780"/>
                  <a:gd name="connsiteY7" fmla="*/ 68008 h 155924"/>
                  <a:gd name="connsiteX8" fmla="*/ 152781 w 152780"/>
                  <a:gd name="connsiteY8" fmla="*/ 54293 h 155924"/>
                  <a:gd name="connsiteX9" fmla="*/ 144494 w 152780"/>
                  <a:gd name="connsiteY9" fmla="*/ 32099 h 155924"/>
                  <a:gd name="connsiteX10" fmla="*/ 123444 w 152780"/>
                  <a:gd name="connsiteY10" fmla="*/ 0 h 155924"/>
                  <a:gd name="connsiteX11" fmla="*/ 100965 w 152780"/>
                  <a:gd name="connsiteY11" fmla="*/ 19621 h 155924"/>
                  <a:gd name="connsiteX12" fmla="*/ 77343 w 152780"/>
                  <a:gd name="connsiteY12" fmla="*/ 26575 h 15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h="155924" w="152780">
                    <a:moveTo>
                      <a:pt x="77343" y="26575"/>
                    </a:moveTo>
                    <a:cubicBezTo>
                      <a:pt x="77343" y="26575"/>
                      <a:pt x="65627" y="51435"/>
                      <a:pt x="46863" y="81820"/>
                    </a:cubicBezTo>
                    <a:cubicBezTo>
                      <a:pt x="27813" y="112204"/>
                      <a:pt x="0" y="146685"/>
                      <a:pt x="0" y="146685"/>
                    </a:cubicBezTo>
                    <a:lnTo>
                      <a:pt x="5810" y="155924"/>
                    </a:lnTo>
                    <a:cubicBezTo>
                      <a:pt x="5810" y="155924"/>
                      <a:pt x="52006" y="125635"/>
                      <a:pt x="78105" y="106394"/>
                    </a:cubicBezTo>
                    <a:cubicBezTo>
                      <a:pt x="104108" y="87249"/>
                      <a:pt x="110204" y="79153"/>
                      <a:pt x="110204" y="79153"/>
                    </a:cubicBezTo>
                    <a:lnTo>
                      <a:pt x="121825" y="59531"/>
                    </a:lnTo>
                    <a:lnTo>
                      <a:pt x="128778" y="68008"/>
                    </a:lnTo>
                    <a:lnTo>
                      <a:pt x="152781" y="54293"/>
                    </a:lnTo>
                    <a:cubicBezTo>
                      <a:pt x="152781" y="54293"/>
                      <a:pt x="151923" y="45720"/>
                      <a:pt x="144494" y="32099"/>
                    </a:cubicBezTo>
                    <a:cubicBezTo>
                      <a:pt x="137064" y="18479"/>
                      <a:pt x="123444" y="0"/>
                      <a:pt x="123444" y="0"/>
                    </a:cubicBezTo>
                    <a:cubicBezTo>
                      <a:pt x="123444" y="0"/>
                      <a:pt x="112871" y="13430"/>
                      <a:pt x="100965" y="19621"/>
                    </a:cubicBezTo>
                    <a:cubicBezTo>
                      <a:pt x="89059" y="26003"/>
                      <a:pt x="77343" y="26575"/>
                      <a:pt x="77343" y="26575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2" name="任意多边形: 形状 121" descr="4871c2d3-9553-4a2a-862f-1b95f76737d7">
                <a:extLst>
                  <a:ext uri="{FF2B5EF4-FFF2-40B4-BE49-F238E27FC236}">
                    <a16:creationId id="{5A4FC2C9-F7EA-DC3E-0E15-A55D1344D233}"/>
                  </a:ext>
                </a:extLst>
              </p:cNvPr>
              <p:cNvSpPr/>
              <p:nvPr/>
            </p:nvSpPr>
            <p:spPr>
              <a:xfrm>
                <a:off x="4500246" y="4953284"/>
                <a:ext cx="138630" cy="691245"/>
              </a:xfrm>
              <a:custGeom>
                <a:avLst/>
                <a:gdLst>
                  <a:gd name="connsiteX0" fmla="*/ 77629 w 201167"/>
                  <a:gd name="connsiteY0" fmla="*/ 10001 h 1003074"/>
                  <a:gd name="connsiteX1" fmla="*/ 22193 w 201167"/>
                  <a:gd name="connsiteY1" fmla="*/ 0 h 1003074"/>
                  <a:gd name="connsiteX2" fmla="*/ 0 w 201167"/>
                  <a:gd name="connsiteY2" fmla="*/ 113157 h 1003074"/>
                  <a:gd name="connsiteX3" fmla="*/ 35052 w 201167"/>
                  <a:gd name="connsiteY3" fmla="*/ 1002697 h 1003074"/>
                  <a:gd name="connsiteX4" fmla="*/ 83534 w 201167"/>
                  <a:gd name="connsiteY4" fmla="*/ 1000792 h 1003074"/>
                  <a:gd name="connsiteX5" fmla="*/ 129350 w 201167"/>
                  <a:gd name="connsiteY5" fmla="*/ 709517 h 1003074"/>
                  <a:gd name="connsiteX6" fmla="*/ 201168 w 201167"/>
                  <a:gd name="connsiteY6" fmla="*/ 267557 h 1003074"/>
                  <a:gd name="connsiteX7" fmla="*/ 77629 w 201167"/>
                  <a:gd name="connsiteY7" fmla="*/ 10001 h 100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003074" w="201167">
                    <a:moveTo>
                      <a:pt x="77629" y="10001"/>
                    </a:moveTo>
                    <a:lnTo>
                      <a:pt x="22193" y="0"/>
                    </a:lnTo>
                    <a:lnTo>
                      <a:pt x="0" y="113157"/>
                    </a:lnTo>
                    <a:cubicBezTo>
                      <a:pt x="0" y="113157"/>
                      <a:pt x="38386" y="962406"/>
                      <a:pt x="35052" y="1002697"/>
                    </a:cubicBezTo>
                    <a:cubicBezTo>
                      <a:pt x="35052" y="1004030"/>
                      <a:pt x="83344" y="1001458"/>
                      <a:pt x="83534" y="1000792"/>
                    </a:cubicBezTo>
                    <a:cubicBezTo>
                      <a:pt x="84391" y="982218"/>
                      <a:pt x="115443" y="851630"/>
                      <a:pt x="129350" y="709517"/>
                    </a:cubicBezTo>
                    <a:cubicBezTo>
                      <a:pt x="132683" y="674465"/>
                      <a:pt x="201168" y="267557"/>
                      <a:pt x="201168" y="267557"/>
                    </a:cubicBezTo>
                    <a:lnTo>
                      <a:pt x="77629" y="10001"/>
                    </a:lnTo>
                    <a:close/>
                  </a:path>
                </a:pathLst>
              </a:custGeom>
              <a:solidFill>
                <a:srgbClr val="728EE1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3" name="任意多边形: 形状 122" descr="7a97cbda-6585-4221-b7a6-fbe43d1b89bc">
                <a:extLst>
                  <a:ext uri="{FF2B5EF4-FFF2-40B4-BE49-F238E27FC236}">
                    <a16:creationId id="{18B2A85B-8EAC-B710-CC68-B1DB659DD616}"/>
                  </a:ext>
                </a:extLst>
              </p:cNvPr>
              <p:cNvSpPr/>
              <p:nvPr/>
            </p:nvSpPr>
            <p:spPr>
              <a:xfrm>
                <a:off x="4521710" y="5027785"/>
                <a:ext cx="272879" cy="589865"/>
              </a:xfrm>
              <a:custGeom>
                <a:avLst/>
                <a:gdLst>
                  <a:gd name="connsiteX0" fmla="*/ 277463 w 395978"/>
                  <a:gd name="connsiteY0" fmla="*/ 0 h 855961"/>
                  <a:gd name="connsiteX1" fmla="*/ 0 w 395978"/>
                  <a:gd name="connsiteY1" fmla="*/ 1429 h 855961"/>
                  <a:gd name="connsiteX2" fmla="*/ 189643 w 395978"/>
                  <a:gd name="connsiteY2" fmla="*/ 562832 h 855961"/>
                  <a:gd name="connsiteX3" fmla="*/ 356901 w 395978"/>
                  <a:gd name="connsiteY3" fmla="*/ 855821 h 855961"/>
                  <a:gd name="connsiteX4" fmla="*/ 395954 w 395978"/>
                  <a:gd name="connsiteY4" fmla="*/ 833438 h 855961"/>
                  <a:gd name="connsiteX5" fmla="*/ 311753 w 395978"/>
                  <a:gd name="connsiteY5" fmla="*/ 569119 h 855961"/>
                  <a:gd name="connsiteX6" fmla="*/ 277463 w 395978"/>
                  <a:gd name="connsiteY6" fmla="*/ 0 h 855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855961" w="395978">
                    <a:moveTo>
                      <a:pt x="277463" y="0"/>
                    </a:moveTo>
                    <a:lnTo>
                      <a:pt x="0" y="1429"/>
                    </a:lnTo>
                    <a:cubicBezTo>
                      <a:pt x="0" y="1429"/>
                      <a:pt x="167450" y="515874"/>
                      <a:pt x="189643" y="562832"/>
                    </a:cubicBezTo>
                    <a:cubicBezTo>
                      <a:pt x="222409" y="632650"/>
                      <a:pt x="307943" y="774763"/>
                      <a:pt x="356901" y="855821"/>
                    </a:cubicBezTo>
                    <a:cubicBezTo>
                      <a:pt x="358044" y="858012"/>
                      <a:pt x="397097" y="833818"/>
                      <a:pt x="395954" y="833438"/>
                    </a:cubicBezTo>
                    <a:cubicBezTo>
                      <a:pt x="395097" y="832771"/>
                      <a:pt x="353282" y="620173"/>
                      <a:pt x="311753" y="569119"/>
                    </a:cubicBezTo>
                    <a:cubicBezTo>
                      <a:pt x="289560" y="541496"/>
                      <a:pt x="277463" y="0"/>
                      <a:pt x="277463" y="0"/>
                    </a:cubicBezTo>
                    <a:close/>
                  </a:path>
                </a:pathLst>
              </a:custGeom>
              <a:solidFill>
                <a:srgbClr val="ADC2F0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4" name="任意多边形: 形状 123" descr="bf90b714-39fe-4b0b-80eb-6b2d66825078">
                <a:extLst>
                  <a:ext uri="{FF2B5EF4-FFF2-40B4-BE49-F238E27FC236}">
                    <a16:creationId id="{BA66A37E-B468-DD43-534F-F218DA88EDFF}"/>
                  </a:ext>
                </a:extLst>
              </p:cNvPr>
              <p:cNvSpPr/>
              <p:nvPr/>
            </p:nvSpPr>
            <p:spPr>
              <a:xfrm>
                <a:off x="4610822" y="4433918"/>
                <a:ext cx="120372" cy="134775"/>
              </a:xfrm>
              <a:custGeom>
                <a:avLst/>
                <a:gdLst>
                  <a:gd name="connsiteX0" fmla="*/ 155297 w 174673"/>
                  <a:gd name="connsiteY0" fmla="*/ 157013 h 195574"/>
                  <a:gd name="connsiteX1" fmla="*/ 163393 w 174673"/>
                  <a:gd name="connsiteY1" fmla="*/ 64049 h 195574"/>
                  <a:gd name="connsiteX2" fmla="*/ 76716 w 174673"/>
                  <a:gd name="connsiteY2" fmla="*/ 6518 h 195574"/>
                  <a:gd name="connsiteX3" fmla="*/ 134 w 174673"/>
                  <a:gd name="connsiteY3" fmla="*/ 89195 h 195574"/>
                  <a:gd name="connsiteX4" fmla="*/ 82050 w 174673"/>
                  <a:gd name="connsiteY4" fmla="*/ 188541 h 195574"/>
                  <a:gd name="connsiteX5" fmla="*/ 155297 w 174673"/>
                  <a:gd name="connsiteY5" fmla="*/ 157013 h 195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195574" w="174673">
                    <a:moveTo>
                      <a:pt x="155297" y="157013"/>
                    </a:moveTo>
                    <a:cubicBezTo>
                      <a:pt x="165203" y="126438"/>
                      <a:pt x="188539" y="83766"/>
                      <a:pt x="163393" y="64049"/>
                    </a:cubicBezTo>
                    <a:cubicBezTo>
                      <a:pt x="124341" y="33378"/>
                      <a:pt x="144534" y="-18247"/>
                      <a:pt x="76716" y="6518"/>
                    </a:cubicBezTo>
                    <a:cubicBezTo>
                      <a:pt x="9183" y="31283"/>
                      <a:pt x="-1389" y="58429"/>
                      <a:pt x="134" y="89195"/>
                    </a:cubicBezTo>
                    <a:cubicBezTo>
                      <a:pt x="1944" y="121199"/>
                      <a:pt x="69763" y="223021"/>
                      <a:pt x="82050" y="188541"/>
                    </a:cubicBezTo>
                    <a:cubicBezTo>
                      <a:pt x="94432" y="153965"/>
                      <a:pt x="145677" y="187588"/>
                      <a:pt x="155297" y="157013"/>
                    </a:cubicBezTo>
                    <a:close/>
                  </a:path>
                </a:pathLst>
              </a:custGeom>
              <a:solidFill>
                <a:srgbClr val="273977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5" name="任意多边形: 形状 124" descr="b84d6bc5-dfee-4c8d-8e81-4fe70c1f28cb">
                <a:extLst>
                  <a:ext uri="{FF2B5EF4-FFF2-40B4-BE49-F238E27FC236}">
                    <a16:creationId id="{D3A5016E-3B25-1D00-A675-5427C1DBC64A}"/>
                  </a:ext>
                </a:extLst>
              </p:cNvPr>
              <p:cNvSpPr/>
              <p:nvPr/>
            </p:nvSpPr>
            <p:spPr>
              <a:xfrm>
                <a:off x="4612402" y="4516652"/>
                <a:ext cx="61525" cy="107554"/>
              </a:xfrm>
              <a:custGeom>
                <a:avLst/>
                <a:gdLst>
                  <a:gd name="connsiteX0" fmla="*/ 4411 w 89279"/>
                  <a:gd name="connsiteY0" fmla="*/ 46196 h 156073"/>
                  <a:gd name="connsiteX1" fmla="*/ 125 w 89279"/>
                  <a:gd name="connsiteY1" fmla="*/ 122111 h 156073"/>
                  <a:gd name="connsiteX2" fmla="*/ 33367 w 89279"/>
                  <a:gd name="connsiteY2" fmla="*/ 155925 h 156073"/>
                  <a:gd name="connsiteX3" fmla="*/ 80039 w 89279"/>
                  <a:gd name="connsiteY3" fmla="*/ 129159 h 156073"/>
                  <a:gd name="connsiteX4" fmla="*/ 80516 w 89279"/>
                  <a:gd name="connsiteY4" fmla="*/ 62960 h 156073"/>
                  <a:gd name="connsiteX5" fmla="*/ 89279 w 89279"/>
                  <a:gd name="connsiteY5" fmla="*/ 0 h 156073"/>
                  <a:gd name="connsiteX6" fmla="*/ 4411 w 89279"/>
                  <a:gd name="connsiteY6" fmla="*/ 46196 h 156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56073" w="89279">
                    <a:moveTo>
                      <a:pt x="4411" y="46196"/>
                    </a:moveTo>
                    <a:lnTo>
                      <a:pt x="125" y="122111"/>
                    </a:lnTo>
                    <a:cubicBezTo>
                      <a:pt x="125" y="122111"/>
                      <a:pt x="-3876" y="153448"/>
                      <a:pt x="33367" y="155925"/>
                    </a:cubicBezTo>
                    <a:cubicBezTo>
                      <a:pt x="70800" y="158401"/>
                      <a:pt x="80039" y="129159"/>
                      <a:pt x="80039" y="129159"/>
                    </a:cubicBezTo>
                    <a:cubicBezTo>
                      <a:pt x="80039" y="129159"/>
                      <a:pt x="78230" y="95250"/>
                      <a:pt x="80516" y="62960"/>
                    </a:cubicBezTo>
                    <a:cubicBezTo>
                      <a:pt x="82992" y="30671"/>
                      <a:pt x="89279" y="0"/>
                      <a:pt x="89279" y="0"/>
                    </a:cubicBezTo>
                    <a:lnTo>
                      <a:pt x="4411" y="46196"/>
                    </a:lnTo>
                    <a:close/>
                  </a:path>
                </a:pathLst>
              </a:custGeom>
              <a:solidFill>
                <a:srgbClr val="FE987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6" name="任意多边形: 形状 125" descr="69d57479-507c-49ce-b723-778bf13efa32">
                <a:extLst>
                  <a:ext uri="{FF2B5EF4-FFF2-40B4-BE49-F238E27FC236}">
                    <a16:creationId id="{D7D1DF0A-4AAF-5A6D-3FB9-1A426695045B}"/>
                  </a:ext>
                </a:extLst>
              </p:cNvPr>
              <p:cNvSpPr/>
              <p:nvPr/>
            </p:nvSpPr>
            <p:spPr>
              <a:xfrm>
                <a:off x="4585799" y="4465510"/>
                <a:ext cx="108574" cy="96500"/>
              </a:xfrm>
              <a:custGeom>
                <a:avLst/>
                <a:gdLst>
                  <a:gd name="connsiteX0" fmla="*/ 62352 w 157553"/>
                  <a:gd name="connsiteY0" fmla="*/ 393 h 140033"/>
                  <a:gd name="connsiteX1" fmla="*/ 27776 w 157553"/>
                  <a:gd name="connsiteY1" fmla="*/ 40017 h 140033"/>
                  <a:gd name="connsiteX2" fmla="*/ 15679 w 157553"/>
                  <a:gd name="connsiteY2" fmla="*/ 132886 h 140033"/>
                  <a:gd name="connsiteX3" fmla="*/ 120931 w 157553"/>
                  <a:gd name="connsiteY3" fmla="*/ 109264 h 140033"/>
                  <a:gd name="connsiteX4" fmla="*/ 140933 w 157553"/>
                  <a:gd name="connsiteY4" fmla="*/ 114122 h 140033"/>
                  <a:gd name="connsiteX5" fmla="*/ 157507 w 157553"/>
                  <a:gd name="connsiteY5" fmla="*/ 92119 h 140033"/>
                  <a:gd name="connsiteX6" fmla="*/ 141314 w 157553"/>
                  <a:gd name="connsiteY6" fmla="*/ 76879 h 140033"/>
                  <a:gd name="connsiteX7" fmla="*/ 141314 w 157553"/>
                  <a:gd name="connsiteY7" fmla="*/ 40874 h 140033"/>
                  <a:gd name="connsiteX8" fmla="*/ 85021 w 157553"/>
                  <a:gd name="connsiteY8" fmla="*/ 13347 h 140033"/>
                  <a:gd name="connsiteX9" fmla="*/ 62352 w 157553"/>
                  <a:gd name="connsiteY9" fmla="*/ 393 h 14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40033" w="157553">
                    <a:moveTo>
                      <a:pt x="62352" y="393"/>
                    </a:moveTo>
                    <a:cubicBezTo>
                      <a:pt x="48636" y="10109"/>
                      <a:pt x="37206" y="22491"/>
                      <a:pt x="27776" y="40017"/>
                    </a:cubicBezTo>
                    <a:cubicBezTo>
                      <a:pt x="3964" y="84118"/>
                      <a:pt x="-14420" y="116789"/>
                      <a:pt x="15679" y="132886"/>
                    </a:cubicBezTo>
                    <a:cubicBezTo>
                      <a:pt x="41968" y="147078"/>
                      <a:pt x="92641" y="140601"/>
                      <a:pt x="120931" y="109264"/>
                    </a:cubicBezTo>
                    <a:cubicBezTo>
                      <a:pt x="120931" y="109359"/>
                      <a:pt x="130361" y="118408"/>
                      <a:pt x="140933" y="114122"/>
                    </a:cubicBezTo>
                    <a:cubicBezTo>
                      <a:pt x="146553" y="111836"/>
                      <a:pt x="156459" y="106025"/>
                      <a:pt x="157507" y="92119"/>
                    </a:cubicBezTo>
                    <a:cubicBezTo>
                      <a:pt x="158649" y="78212"/>
                      <a:pt x="138647" y="80308"/>
                      <a:pt x="141314" y="76879"/>
                    </a:cubicBezTo>
                    <a:cubicBezTo>
                      <a:pt x="143981" y="73450"/>
                      <a:pt x="150553" y="55162"/>
                      <a:pt x="141314" y="40874"/>
                    </a:cubicBezTo>
                    <a:cubicBezTo>
                      <a:pt x="132075" y="26587"/>
                      <a:pt x="108548" y="24491"/>
                      <a:pt x="85021" y="13347"/>
                    </a:cubicBezTo>
                    <a:cubicBezTo>
                      <a:pt x="71496" y="6965"/>
                      <a:pt x="65495" y="-1988"/>
                      <a:pt x="62352" y="393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7" name="任意多边形: 形状 126" descr="f04a1df7-891a-4698-ab9e-52799c9f3e15">
                <a:extLst>
                  <a:ext uri="{FF2B5EF4-FFF2-40B4-BE49-F238E27FC236}">
                    <a16:creationId id="{AE30D23D-FBE1-3608-7A5E-418048291952}"/>
                  </a:ext>
                </a:extLst>
              </p:cNvPr>
              <p:cNvSpPr/>
              <p:nvPr/>
            </p:nvSpPr>
            <p:spPr>
              <a:xfrm>
                <a:off x="4398701" y="4572576"/>
                <a:ext cx="329988" cy="470633"/>
              </a:xfrm>
              <a:custGeom>
                <a:avLst/>
                <a:gdLst>
                  <a:gd name="connsiteX0" fmla="*/ 400050 w 478849"/>
                  <a:gd name="connsiteY0" fmla="*/ 38862 h 682942"/>
                  <a:gd name="connsiteX1" fmla="*/ 478821 w 478849"/>
                  <a:gd name="connsiteY1" fmla="*/ 163544 h 682942"/>
                  <a:gd name="connsiteX2" fmla="*/ 456819 w 478849"/>
                  <a:gd name="connsiteY2" fmla="*/ 395668 h 682942"/>
                  <a:gd name="connsiteX3" fmla="*/ 457009 w 478849"/>
                  <a:gd name="connsiteY3" fmla="*/ 678371 h 682942"/>
                  <a:gd name="connsiteX4" fmla="*/ 146780 w 478849"/>
                  <a:gd name="connsiteY4" fmla="*/ 682942 h 682942"/>
                  <a:gd name="connsiteX5" fmla="*/ 171259 w 478849"/>
                  <a:gd name="connsiteY5" fmla="*/ 188500 h 682942"/>
                  <a:gd name="connsiteX6" fmla="*/ 190 w 478849"/>
                  <a:gd name="connsiteY6" fmla="*/ 116205 h 682942"/>
                  <a:gd name="connsiteX7" fmla="*/ 0 w 478849"/>
                  <a:gd name="connsiteY7" fmla="*/ 34004 h 682942"/>
                  <a:gd name="connsiteX8" fmla="*/ 301847 w 478849"/>
                  <a:gd name="connsiteY8" fmla="*/ 39433 h 682942"/>
                  <a:gd name="connsiteX9" fmla="*/ 308800 w 478849"/>
                  <a:gd name="connsiteY9" fmla="*/ 27718 h 682942"/>
                  <a:gd name="connsiteX10" fmla="*/ 310801 w 478849"/>
                  <a:gd name="connsiteY10" fmla="*/ 8096 h 682942"/>
                  <a:gd name="connsiteX11" fmla="*/ 390239 w 478849"/>
                  <a:gd name="connsiteY11" fmla="*/ 0 h 682942"/>
                  <a:gd name="connsiteX12" fmla="*/ 393382 w 478849"/>
                  <a:gd name="connsiteY12" fmla="*/ 20003 h 682942"/>
                  <a:gd name="connsiteX13" fmla="*/ 400050 w 478849"/>
                  <a:gd name="connsiteY13" fmla="*/ 38862 h 682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h="682942" w="478849">
                    <a:moveTo>
                      <a:pt x="400050" y="38862"/>
                    </a:moveTo>
                    <a:cubicBezTo>
                      <a:pt x="400050" y="38862"/>
                      <a:pt x="468725" y="53435"/>
                      <a:pt x="478821" y="163544"/>
                    </a:cubicBezTo>
                    <a:cubicBezTo>
                      <a:pt x="479679" y="172974"/>
                      <a:pt x="460438" y="301752"/>
                      <a:pt x="456819" y="395668"/>
                    </a:cubicBezTo>
                    <a:cubicBezTo>
                      <a:pt x="452152" y="522541"/>
                      <a:pt x="461772" y="627221"/>
                      <a:pt x="457009" y="678371"/>
                    </a:cubicBezTo>
                    <a:cubicBezTo>
                      <a:pt x="456819" y="679228"/>
                      <a:pt x="146780" y="682942"/>
                      <a:pt x="146780" y="682942"/>
                    </a:cubicBezTo>
                    <a:cubicBezTo>
                      <a:pt x="148304" y="642556"/>
                      <a:pt x="153924" y="243745"/>
                      <a:pt x="171259" y="188500"/>
                    </a:cubicBezTo>
                    <a:cubicBezTo>
                      <a:pt x="172117" y="185547"/>
                      <a:pt x="476" y="116491"/>
                      <a:pt x="190" y="116205"/>
                    </a:cubicBezTo>
                    <a:cubicBezTo>
                      <a:pt x="190" y="116205"/>
                      <a:pt x="190" y="34576"/>
                      <a:pt x="0" y="34004"/>
                    </a:cubicBezTo>
                    <a:cubicBezTo>
                      <a:pt x="-191" y="33718"/>
                      <a:pt x="301847" y="39433"/>
                      <a:pt x="301847" y="39433"/>
                    </a:cubicBezTo>
                    <a:cubicBezTo>
                      <a:pt x="301847" y="39433"/>
                      <a:pt x="306515" y="35528"/>
                      <a:pt x="308800" y="27718"/>
                    </a:cubicBezTo>
                    <a:cubicBezTo>
                      <a:pt x="310801" y="19907"/>
                      <a:pt x="310801" y="8096"/>
                      <a:pt x="310801" y="8096"/>
                    </a:cubicBezTo>
                    <a:lnTo>
                      <a:pt x="390239" y="0"/>
                    </a:lnTo>
                    <a:cubicBezTo>
                      <a:pt x="390239" y="0"/>
                      <a:pt x="390906" y="10287"/>
                      <a:pt x="393382" y="20003"/>
                    </a:cubicBezTo>
                    <a:cubicBezTo>
                      <a:pt x="395954" y="29718"/>
                      <a:pt x="400050" y="38862"/>
                      <a:pt x="400050" y="38862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8" name="任意多边形: 形状 127" descr="94a33922-ac78-4c64-8b91-e45c60e5c6e3">
                <a:extLst>
                  <a:ext uri="{FF2B5EF4-FFF2-40B4-BE49-F238E27FC236}">
                    <a16:creationId id="{9ED305E5-863F-395F-0693-E3E7EAC0279E}"/>
                  </a:ext>
                </a:extLst>
              </p:cNvPr>
              <p:cNvSpPr/>
              <p:nvPr/>
            </p:nvSpPr>
            <p:spPr>
              <a:xfrm>
                <a:off x="4390431" y="4382944"/>
                <a:ext cx="334195" cy="357426"/>
              </a:xfrm>
              <a:custGeom>
                <a:avLst/>
                <a:gdLst>
                  <a:gd name="connsiteX0" fmla="*/ 446818 w 484954"/>
                  <a:gd name="connsiteY0" fmla="*/ 356140 h 518665"/>
                  <a:gd name="connsiteX1" fmla="*/ 295084 w 484954"/>
                  <a:gd name="connsiteY1" fmla="*/ 256413 h 518665"/>
                  <a:gd name="connsiteX2" fmla="*/ 35433 w 484954"/>
                  <a:gd name="connsiteY2" fmla="*/ 0 h 518665"/>
                  <a:gd name="connsiteX3" fmla="*/ 0 w 484954"/>
                  <a:gd name="connsiteY3" fmla="*/ 31528 h 518665"/>
                  <a:gd name="connsiteX4" fmla="*/ 300514 w 484954"/>
                  <a:gd name="connsiteY4" fmla="*/ 436817 h 518665"/>
                  <a:gd name="connsiteX5" fmla="*/ 415861 w 484954"/>
                  <a:gd name="connsiteY5" fmla="*/ 518255 h 518665"/>
                  <a:gd name="connsiteX6" fmla="*/ 478727 w 484954"/>
                  <a:gd name="connsiteY6" fmla="*/ 479012 h 518665"/>
                  <a:gd name="connsiteX7" fmla="*/ 446818 w 484954"/>
                  <a:gd name="connsiteY7" fmla="*/ 356140 h 518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518665" w="484954">
                    <a:moveTo>
                      <a:pt x="446818" y="356140"/>
                    </a:moveTo>
                    <a:lnTo>
                      <a:pt x="295084" y="256413"/>
                    </a:lnTo>
                    <a:lnTo>
                      <a:pt x="35433" y="0"/>
                    </a:lnTo>
                    <a:lnTo>
                      <a:pt x="0" y="31528"/>
                    </a:lnTo>
                    <a:cubicBezTo>
                      <a:pt x="0" y="31528"/>
                      <a:pt x="214313" y="342329"/>
                      <a:pt x="300514" y="436817"/>
                    </a:cubicBezTo>
                    <a:cubicBezTo>
                      <a:pt x="351949" y="493205"/>
                      <a:pt x="388906" y="515112"/>
                      <a:pt x="415861" y="518255"/>
                    </a:cubicBezTo>
                    <a:cubicBezTo>
                      <a:pt x="447104" y="521875"/>
                      <a:pt x="465487" y="500920"/>
                      <a:pt x="478727" y="479012"/>
                    </a:cubicBezTo>
                    <a:cubicBezTo>
                      <a:pt x="503396" y="437960"/>
                      <a:pt x="446818" y="356140"/>
                      <a:pt x="446818" y="356140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29" name="任意多边形: 形状 128" descr="30765a33-136f-4336-8153-bdf378fd40e3">
                <a:extLst>
                  <a:ext uri="{FF2B5EF4-FFF2-40B4-BE49-F238E27FC236}">
                    <a16:creationId id="{DC4E0405-5EC3-F36F-0695-0D3EAC41C538}"/>
                  </a:ext>
                </a:extLst>
              </p:cNvPr>
              <p:cNvSpPr/>
              <p:nvPr/>
            </p:nvSpPr>
            <p:spPr>
              <a:xfrm>
                <a:off x="4337287" y="4330269"/>
                <a:ext cx="75548" cy="75583"/>
              </a:xfrm>
              <a:custGeom>
                <a:avLst/>
                <a:gdLst>
                  <a:gd name="connsiteX0" fmla="*/ 77975 w 109628"/>
                  <a:gd name="connsiteY0" fmla="*/ 109680 h 109680"/>
                  <a:gd name="connsiteX1" fmla="*/ 1679 w 109628"/>
                  <a:gd name="connsiteY1" fmla="*/ 40528 h 109680"/>
                  <a:gd name="connsiteX2" fmla="*/ 58734 w 109628"/>
                  <a:gd name="connsiteY2" fmla="*/ 9477 h 109680"/>
                  <a:gd name="connsiteX3" fmla="*/ 109502 w 109628"/>
                  <a:gd name="connsiteY3" fmla="*/ 82724 h 109680"/>
                  <a:gd name="connsiteX4" fmla="*/ 77975 w 109628"/>
                  <a:gd name="connsiteY4" fmla="*/ 109680 h 109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09680" w="109628">
                    <a:moveTo>
                      <a:pt x="77975" y="109680"/>
                    </a:moveTo>
                    <a:cubicBezTo>
                      <a:pt x="77975" y="109680"/>
                      <a:pt x="9299" y="75485"/>
                      <a:pt x="1679" y="40528"/>
                    </a:cubicBezTo>
                    <a:cubicBezTo>
                      <a:pt x="-5941" y="5572"/>
                      <a:pt x="12252" y="-12240"/>
                      <a:pt x="58734" y="9477"/>
                    </a:cubicBezTo>
                    <a:cubicBezTo>
                      <a:pt x="65878" y="12811"/>
                      <a:pt x="112360" y="75295"/>
                      <a:pt x="109502" y="82724"/>
                    </a:cubicBezTo>
                    <a:cubicBezTo>
                      <a:pt x="103787" y="95964"/>
                      <a:pt x="77975" y="109680"/>
                      <a:pt x="77975" y="109680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30" name="任意多边形: 形状 129" descr="1cfbb047-f383-49e5-8298-58db8f3f55d3">
                <a:extLst>
                  <a:ext uri="{FF2B5EF4-FFF2-40B4-BE49-F238E27FC236}">
                    <a16:creationId id="{04678CEA-23E3-352C-8213-D1F4022F7D95}"/>
                  </a:ext>
                </a:extLst>
              </p:cNvPr>
              <p:cNvSpPr/>
              <p:nvPr/>
            </p:nvSpPr>
            <p:spPr>
              <a:xfrm>
                <a:off x="4527579" y="4596595"/>
                <a:ext cx="151407" cy="144346"/>
              </a:xfrm>
              <a:custGeom>
                <a:avLst/>
                <a:gdLst>
                  <a:gd name="connsiteX0" fmla="*/ 213320 w 219708"/>
                  <a:gd name="connsiteY0" fmla="*/ 209463 h 209462"/>
                  <a:gd name="connsiteX1" fmla="*/ 436 w 219708"/>
                  <a:gd name="connsiteY1" fmla="*/ 3532 h 209462"/>
                  <a:gd name="connsiteX2" fmla="*/ 912 w 219708"/>
                  <a:gd name="connsiteY2" fmla="*/ 389 h 209462"/>
                  <a:gd name="connsiteX3" fmla="*/ 4056 w 219708"/>
                  <a:gd name="connsiteY3" fmla="*/ 960 h 209462"/>
                  <a:gd name="connsiteX4" fmla="*/ 217321 w 219708"/>
                  <a:gd name="connsiteY4" fmla="*/ 204891 h 209462"/>
                  <a:gd name="connsiteX5" fmla="*/ 217511 w 219708"/>
                  <a:gd name="connsiteY5" fmla="*/ 204891 h 209462"/>
                  <a:gd name="connsiteX6" fmla="*/ 219702 w 219708"/>
                  <a:gd name="connsiteY6" fmla="*/ 206986 h 209462"/>
                  <a:gd name="connsiteX7" fmla="*/ 217606 w 219708"/>
                  <a:gd name="connsiteY7" fmla="*/ 209367 h 209462"/>
                  <a:gd name="connsiteX8" fmla="*/ 213320 w 219708"/>
                  <a:gd name="connsiteY8" fmla="*/ 209463 h 20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209462" w="219708">
                    <a:moveTo>
                      <a:pt x="213320" y="209463"/>
                    </a:moveTo>
                    <a:cubicBezTo>
                      <a:pt x="152645" y="209463"/>
                      <a:pt x="80922" y="116118"/>
                      <a:pt x="436" y="3532"/>
                    </a:cubicBezTo>
                    <a:cubicBezTo>
                      <a:pt x="-326" y="2484"/>
                      <a:pt x="-40" y="1151"/>
                      <a:pt x="912" y="389"/>
                    </a:cubicBezTo>
                    <a:cubicBezTo>
                      <a:pt x="1960" y="-278"/>
                      <a:pt x="3293" y="-87"/>
                      <a:pt x="4056" y="960"/>
                    </a:cubicBezTo>
                    <a:cubicBezTo>
                      <a:pt x="82637" y="110974"/>
                      <a:pt x="157884" y="209367"/>
                      <a:pt x="217321" y="204891"/>
                    </a:cubicBezTo>
                    <a:cubicBezTo>
                      <a:pt x="217415" y="204891"/>
                      <a:pt x="217415" y="204891"/>
                      <a:pt x="217511" y="204891"/>
                    </a:cubicBezTo>
                    <a:cubicBezTo>
                      <a:pt x="218654" y="204891"/>
                      <a:pt x="219702" y="205748"/>
                      <a:pt x="219702" y="206986"/>
                    </a:cubicBezTo>
                    <a:cubicBezTo>
                      <a:pt x="219797" y="208224"/>
                      <a:pt x="218844" y="209272"/>
                      <a:pt x="217606" y="209367"/>
                    </a:cubicBezTo>
                    <a:cubicBezTo>
                      <a:pt x="216272" y="209463"/>
                      <a:pt x="214749" y="209463"/>
                      <a:pt x="213320" y="2094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7" name="任意多边形: 形状 106" descr="b95da1c0-fade-4989-b86d-c24f6ca0c59e">
                <a:extLst>
                  <a:ext uri="{FF2B5EF4-FFF2-40B4-BE49-F238E27FC236}">
                    <a16:creationId id="{F4AE95BA-4DCE-B36A-111A-166811D849B0}"/>
                  </a:ext>
                </a:extLst>
              </p:cNvPr>
              <p:cNvSpPr/>
              <p:nvPr/>
            </p:nvSpPr>
            <p:spPr>
              <a:xfrm>
                <a:off x="3476244" y="4667934"/>
                <a:ext cx="72325" cy="70410"/>
              </a:xfrm>
              <a:custGeom>
                <a:avLst/>
                <a:gdLst>
                  <a:gd name="connsiteX0" fmla="*/ 899 w 104951"/>
                  <a:gd name="connsiteY0" fmla="*/ 975 h 102173"/>
                  <a:gd name="connsiteX1" fmla="*/ 41285 w 104951"/>
                  <a:gd name="connsiteY1" fmla="*/ 20215 h 102173"/>
                  <a:gd name="connsiteX2" fmla="*/ 82528 w 104951"/>
                  <a:gd name="connsiteY2" fmla="*/ 31931 h 102173"/>
                  <a:gd name="connsiteX3" fmla="*/ 89291 w 104951"/>
                  <a:gd name="connsiteY3" fmla="*/ 58125 h 102173"/>
                  <a:gd name="connsiteX4" fmla="*/ 104912 w 104951"/>
                  <a:gd name="connsiteY4" fmla="*/ 89938 h 102173"/>
                  <a:gd name="connsiteX5" fmla="*/ 79289 w 104951"/>
                  <a:gd name="connsiteY5" fmla="*/ 94605 h 102173"/>
                  <a:gd name="connsiteX6" fmla="*/ 68431 w 104951"/>
                  <a:gd name="connsiteY6" fmla="*/ 73746 h 102173"/>
                  <a:gd name="connsiteX7" fmla="*/ 19091 w 104951"/>
                  <a:gd name="connsiteY7" fmla="*/ 48314 h 102173"/>
                  <a:gd name="connsiteX8" fmla="*/ 899 w 104951"/>
                  <a:gd name="connsiteY8" fmla="*/ 975 h 10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h="102173" w="104951">
                    <a:moveTo>
                      <a:pt x="899" y="975"/>
                    </a:moveTo>
                    <a:cubicBezTo>
                      <a:pt x="899" y="975"/>
                      <a:pt x="7280" y="-6550"/>
                      <a:pt x="41285" y="20215"/>
                    </a:cubicBezTo>
                    <a:cubicBezTo>
                      <a:pt x="47190" y="24787"/>
                      <a:pt x="82337" y="31550"/>
                      <a:pt x="82528" y="31931"/>
                    </a:cubicBezTo>
                    <a:cubicBezTo>
                      <a:pt x="87481" y="38027"/>
                      <a:pt x="85385" y="46980"/>
                      <a:pt x="89291" y="58125"/>
                    </a:cubicBezTo>
                    <a:cubicBezTo>
                      <a:pt x="89291" y="58125"/>
                      <a:pt x="105864" y="83937"/>
                      <a:pt x="104912" y="89938"/>
                    </a:cubicBezTo>
                    <a:cubicBezTo>
                      <a:pt x="103673" y="97939"/>
                      <a:pt x="85671" y="110322"/>
                      <a:pt x="79289" y="94605"/>
                    </a:cubicBezTo>
                    <a:cubicBezTo>
                      <a:pt x="77194" y="89367"/>
                      <a:pt x="68717" y="74031"/>
                      <a:pt x="68431" y="73746"/>
                    </a:cubicBezTo>
                    <a:cubicBezTo>
                      <a:pt x="65002" y="70793"/>
                      <a:pt x="22711" y="54505"/>
                      <a:pt x="19091" y="48314"/>
                    </a:cubicBezTo>
                    <a:cubicBezTo>
                      <a:pt x="15567" y="42123"/>
                      <a:pt x="-4435" y="10976"/>
                      <a:pt x="899" y="975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8" name="任意多边形: 形状 107" descr="8df9ea67-8593-43c4-b675-fded410760d1">
                <a:extLst>
                  <a:ext uri="{FF2B5EF4-FFF2-40B4-BE49-F238E27FC236}">
                    <a16:creationId id="{927C0074-B7FC-5585-8947-EDE51413B309}"/>
                  </a:ext>
                </a:extLst>
              </p:cNvPr>
              <p:cNvSpPr/>
              <p:nvPr/>
            </p:nvSpPr>
            <p:spPr>
              <a:xfrm>
                <a:off x="4012293" y="4669493"/>
                <a:ext cx="74892" cy="86179"/>
              </a:xfrm>
              <a:custGeom>
                <a:avLst/>
                <a:gdLst>
                  <a:gd name="connsiteX0" fmla="*/ 107807 w 108676"/>
                  <a:gd name="connsiteY0" fmla="*/ 999 h 125055"/>
                  <a:gd name="connsiteX1" fmla="*/ 67421 w 108676"/>
                  <a:gd name="connsiteY1" fmla="*/ 20239 h 125055"/>
                  <a:gd name="connsiteX2" fmla="*/ 53991 w 108676"/>
                  <a:gd name="connsiteY2" fmla="*/ 28431 h 125055"/>
                  <a:gd name="connsiteX3" fmla="*/ 25892 w 108676"/>
                  <a:gd name="connsiteY3" fmla="*/ 28526 h 125055"/>
                  <a:gd name="connsiteX4" fmla="*/ 19415 w 108676"/>
                  <a:gd name="connsiteY4" fmla="*/ 58244 h 125055"/>
                  <a:gd name="connsiteX5" fmla="*/ 80 w 108676"/>
                  <a:gd name="connsiteY5" fmla="*/ 102249 h 125055"/>
                  <a:gd name="connsiteX6" fmla="*/ 19606 w 108676"/>
                  <a:gd name="connsiteY6" fmla="*/ 122918 h 125055"/>
                  <a:gd name="connsiteX7" fmla="*/ 39989 w 108676"/>
                  <a:gd name="connsiteY7" fmla="*/ 73865 h 125055"/>
                  <a:gd name="connsiteX8" fmla="*/ 89329 w 108676"/>
                  <a:gd name="connsiteY8" fmla="*/ 48433 h 125055"/>
                  <a:gd name="connsiteX9" fmla="*/ 107807 w 108676"/>
                  <a:gd name="connsiteY9" fmla="*/ 999 h 125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125055" w="108676">
                    <a:moveTo>
                      <a:pt x="107807" y="999"/>
                    </a:moveTo>
                    <a:cubicBezTo>
                      <a:pt x="107807" y="999"/>
                      <a:pt x="101330" y="-6622"/>
                      <a:pt x="67421" y="20239"/>
                    </a:cubicBezTo>
                    <a:cubicBezTo>
                      <a:pt x="62278" y="24240"/>
                      <a:pt x="57801" y="26716"/>
                      <a:pt x="53991" y="28431"/>
                    </a:cubicBezTo>
                    <a:cubicBezTo>
                      <a:pt x="53991" y="28431"/>
                      <a:pt x="25892" y="28431"/>
                      <a:pt x="25892" y="28526"/>
                    </a:cubicBezTo>
                    <a:cubicBezTo>
                      <a:pt x="20939" y="34622"/>
                      <a:pt x="19415" y="42527"/>
                      <a:pt x="19415" y="58244"/>
                    </a:cubicBezTo>
                    <a:cubicBezTo>
                      <a:pt x="19415" y="61577"/>
                      <a:pt x="-1444" y="100154"/>
                      <a:pt x="80" y="102249"/>
                    </a:cubicBezTo>
                    <a:cubicBezTo>
                      <a:pt x="3032" y="106821"/>
                      <a:pt x="10366" y="132539"/>
                      <a:pt x="19606" y="122918"/>
                    </a:cubicBezTo>
                    <a:cubicBezTo>
                      <a:pt x="26369" y="115870"/>
                      <a:pt x="39799" y="74055"/>
                      <a:pt x="39989" y="73865"/>
                    </a:cubicBezTo>
                    <a:cubicBezTo>
                      <a:pt x="43609" y="70912"/>
                      <a:pt x="85805" y="54624"/>
                      <a:pt x="89329" y="48433"/>
                    </a:cubicBezTo>
                    <a:cubicBezTo>
                      <a:pt x="93044" y="42147"/>
                      <a:pt x="113046" y="11000"/>
                      <a:pt x="107807" y="999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9" name="任意多边形: 形状 108" descr="b4555860-b209-44fc-a0cb-e712a6a504a3">
                <a:extLst>
                  <a:ext uri="{FF2B5EF4-FFF2-40B4-BE49-F238E27FC236}">
                    <a16:creationId id="{52DA569F-1B5A-6B3F-DEFB-CAEA2637B992}"/>
                  </a:ext>
                </a:extLst>
              </p:cNvPr>
              <p:cNvSpPr/>
              <p:nvPr/>
            </p:nvSpPr>
            <p:spPr>
              <a:xfrm>
                <a:off x="3523614" y="4715072"/>
                <a:ext cx="517554" cy="1259100"/>
              </a:xfrm>
              <a:custGeom>
                <a:avLst/>
                <a:gdLst>
                  <a:gd name="connsiteX0" fmla="*/ 116564 w 751029"/>
                  <a:gd name="connsiteY0" fmla="*/ 160983 h 1827096"/>
                  <a:gd name="connsiteX1" fmla="*/ 33125 w 751029"/>
                  <a:gd name="connsiteY1" fmla="*/ 3059 h 1827096"/>
                  <a:gd name="connsiteX2" fmla="*/ 168 w 751029"/>
                  <a:gd name="connsiteY2" fmla="*/ 18013 h 1827096"/>
                  <a:gd name="connsiteX3" fmla="*/ 81512 w 751029"/>
                  <a:gd name="connsiteY3" fmla="*/ 254328 h 1827096"/>
                  <a:gd name="connsiteX4" fmla="*/ 217815 w 751029"/>
                  <a:gd name="connsiteY4" fmla="*/ 403204 h 1827096"/>
                  <a:gd name="connsiteX5" fmla="*/ 251914 w 751029"/>
                  <a:gd name="connsiteY5" fmla="*/ 512455 h 1827096"/>
                  <a:gd name="connsiteX6" fmla="*/ 264106 w 751029"/>
                  <a:gd name="connsiteY6" fmla="*/ 665522 h 1827096"/>
                  <a:gd name="connsiteX7" fmla="*/ 207623 w 751029"/>
                  <a:gd name="connsiteY7" fmla="*/ 869357 h 1827096"/>
                  <a:gd name="connsiteX8" fmla="*/ 222387 w 751029"/>
                  <a:gd name="connsiteY8" fmla="*/ 1309984 h 1827096"/>
                  <a:gd name="connsiteX9" fmla="*/ 218100 w 751029"/>
                  <a:gd name="connsiteY9" fmla="*/ 1807855 h 1827096"/>
                  <a:gd name="connsiteX10" fmla="*/ 269535 w 751029"/>
                  <a:gd name="connsiteY10" fmla="*/ 1801474 h 1827096"/>
                  <a:gd name="connsiteX11" fmla="*/ 369738 w 751029"/>
                  <a:gd name="connsiteY11" fmla="*/ 1119674 h 1827096"/>
                  <a:gd name="connsiteX12" fmla="*/ 497088 w 751029"/>
                  <a:gd name="connsiteY12" fmla="*/ 1827096 h 1827096"/>
                  <a:gd name="connsiteX13" fmla="*/ 540426 w 751029"/>
                  <a:gd name="connsiteY13" fmla="*/ 1815381 h 1827096"/>
                  <a:gd name="connsiteX14" fmla="*/ 532140 w 751029"/>
                  <a:gd name="connsiteY14" fmla="*/ 1310079 h 1827096"/>
                  <a:gd name="connsiteX15" fmla="*/ 547665 w 751029"/>
                  <a:gd name="connsiteY15" fmla="*/ 869452 h 1827096"/>
                  <a:gd name="connsiteX16" fmla="*/ 491087 w 751029"/>
                  <a:gd name="connsiteY16" fmla="*/ 665618 h 1827096"/>
                  <a:gd name="connsiteX17" fmla="*/ 502802 w 751029"/>
                  <a:gd name="connsiteY17" fmla="*/ 512551 h 1827096"/>
                  <a:gd name="connsiteX18" fmla="*/ 518709 w 751029"/>
                  <a:gd name="connsiteY18" fmla="*/ 422730 h 1827096"/>
                  <a:gd name="connsiteX19" fmla="*/ 654726 w 751029"/>
                  <a:gd name="connsiteY19" fmla="*/ 269473 h 1827096"/>
                  <a:gd name="connsiteX20" fmla="*/ 751024 w 751029"/>
                  <a:gd name="connsiteY20" fmla="*/ 17918 h 1827096"/>
                  <a:gd name="connsiteX21" fmla="*/ 721401 w 751029"/>
                  <a:gd name="connsiteY21" fmla="*/ 10 h 1827096"/>
                  <a:gd name="connsiteX22" fmla="*/ 641963 w 751029"/>
                  <a:gd name="connsiteY22" fmla="*/ 139457 h 1827096"/>
                  <a:gd name="connsiteX23" fmla="*/ 486610 w 751029"/>
                  <a:gd name="connsiteY23" fmla="*/ 263758 h 1827096"/>
                  <a:gd name="connsiteX24" fmla="*/ 372596 w 751029"/>
                  <a:gd name="connsiteY24" fmla="*/ 280808 h 1827096"/>
                  <a:gd name="connsiteX25" fmla="*/ 267916 w 751029"/>
                  <a:gd name="connsiteY25" fmla="*/ 263758 h 1827096"/>
                  <a:gd name="connsiteX26" fmla="*/ 116564 w 751029"/>
                  <a:gd name="connsiteY26" fmla="*/ 160983 h 1827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h="1827096" w="751029">
                    <a:moveTo>
                      <a:pt x="116564" y="160983"/>
                    </a:moveTo>
                    <a:cubicBezTo>
                      <a:pt x="116564" y="160983"/>
                      <a:pt x="43698" y="15155"/>
                      <a:pt x="33125" y="3059"/>
                    </a:cubicBezTo>
                    <a:cubicBezTo>
                      <a:pt x="23219" y="-8372"/>
                      <a:pt x="-2308" y="16203"/>
                      <a:pt x="168" y="18013"/>
                    </a:cubicBezTo>
                    <a:cubicBezTo>
                      <a:pt x="168" y="18013"/>
                      <a:pt x="58938" y="219847"/>
                      <a:pt x="81512" y="254328"/>
                    </a:cubicBezTo>
                    <a:cubicBezTo>
                      <a:pt x="114087" y="304239"/>
                      <a:pt x="181048" y="357293"/>
                      <a:pt x="217815" y="403204"/>
                    </a:cubicBezTo>
                    <a:cubicBezTo>
                      <a:pt x="217624" y="403585"/>
                      <a:pt x="251914" y="512455"/>
                      <a:pt x="251914" y="512455"/>
                    </a:cubicBezTo>
                    <a:lnTo>
                      <a:pt x="264106" y="665522"/>
                    </a:lnTo>
                    <a:cubicBezTo>
                      <a:pt x="264773" y="675238"/>
                      <a:pt x="230007" y="753152"/>
                      <a:pt x="207623" y="869357"/>
                    </a:cubicBezTo>
                    <a:cubicBezTo>
                      <a:pt x="185334" y="985562"/>
                      <a:pt x="222387" y="1309984"/>
                      <a:pt x="222387" y="1309984"/>
                    </a:cubicBezTo>
                    <a:lnTo>
                      <a:pt x="218100" y="1807855"/>
                    </a:lnTo>
                    <a:lnTo>
                      <a:pt x="269535" y="1801474"/>
                    </a:lnTo>
                    <a:lnTo>
                      <a:pt x="369738" y="1119674"/>
                    </a:lnTo>
                    <a:lnTo>
                      <a:pt x="497088" y="1827096"/>
                    </a:lnTo>
                    <a:lnTo>
                      <a:pt x="540426" y="1815381"/>
                    </a:lnTo>
                    <a:lnTo>
                      <a:pt x="532140" y="1310079"/>
                    </a:lnTo>
                    <a:cubicBezTo>
                      <a:pt x="532140" y="1310079"/>
                      <a:pt x="569859" y="985658"/>
                      <a:pt x="547665" y="869452"/>
                    </a:cubicBezTo>
                    <a:cubicBezTo>
                      <a:pt x="525186" y="753247"/>
                      <a:pt x="490420" y="675333"/>
                      <a:pt x="491087" y="665618"/>
                    </a:cubicBezTo>
                    <a:lnTo>
                      <a:pt x="502802" y="512551"/>
                    </a:lnTo>
                    <a:cubicBezTo>
                      <a:pt x="502802" y="512551"/>
                      <a:pt x="518709" y="422730"/>
                      <a:pt x="518709" y="422730"/>
                    </a:cubicBezTo>
                    <a:cubicBezTo>
                      <a:pt x="518709" y="422730"/>
                      <a:pt x="622151" y="319384"/>
                      <a:pt x="654726" y="269473"/>
                    </a:cubicBezTo>
                    <a:cubicBezTo>
                      <a:pt x="677205" y="234992"/>
                      <a:pt x="743118" y="53732"/>
                      <a:pt x="751024" y="17918"/>
                    </a:cubicBezTo>
                    <a:cubicBezTo>
                      <a:pt x="751500" y="15441"/>
                      <a:pt x="721592" y="-466"/>
                      <a:pt x="721401" y="10"/>
                    </a:cubicBezTo>
                    <a:cubicBezTo>
                      <a:pt x="712162" y="23823"/>
                      <a:pt x="641963" y="139457"/>
                      <a:pt x="641963" y="139457"/>
                    </a:cubicBezTo>
                    <a:cubicBezTo>
                      <a:pt x="641963" y="139457"/>
                      <a:pt x="565858" y="212418"/>
                      <a:pt x="486610" y="263758"/>
                    </a:cubicBezTo>
                    <a:cubicBezTo>
                      <a:pt x="468608" y="275474"/>
                      <a:pt x="420030" y="281188"/>
                      <a:pt x="372596" y="280808"/>
                    </a:cubicBezTo>
                    <a:cubicBezTo>
                      <a:pt x="328400" y="280427"/>
                      <a:pt x="284966" y="274807"/>
                      <a:pt x="267916" y="263758"/>
                    </a:cubicBezTo>
                    <a:cubicBezTo>
                      <a:pt x="188763" y="212418"/>
                      <a:pt x="116564" y="160983"/>
                      <a:pt x="116564" y="160983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0" name="任意多边形: 形状 109" descr="879b524f-34e4-4511-b494-376f80009017">
                <a:extLst>
                  <a:ext uri="{FF2B5EF4-FFF2-40B4-BE49-F238E27FC236}">
                    <a16:creationId id="{22F95292-6967-588C-B24F-9F5985C27806}"/>
                  </a:ext>
                </a:extLst>
              </p:cNvPr>
              <p:cNvSpPr/>
              <p:nvPr/>
            </p:nvSpPr>
            <p:spPr>
              <a:xfrm>
                <a:off x="3868134" y="5968067"/>
                <a:ext cx="43410" cy="92760"/>
              </a:xfrm>
              <a:custGeom>
                <a:avLst/>
                <a:gdLst>
                  <a:gd name="connsiteX0" fmla="*/ 38487 w 62993"/>
                  <a:gd name="connsiteY0" fmla="*/ 0 h 134605"/>
                  <a:gd name="connsiteX1" fmla="*/ 62967 w 62993"/>
                  <a:gd name="connsiteY1" fmla="*/ 83725 h 134605"/>
                  <a:gd name="connsiteX2" fmla="*/ 46774 w 62993"/>
                  <a:gd name="connsiteY2" fmla="*/ 133731 h 134605"/>
                  <a:gd name="connsiteX3" fmla="*/ 2292 w 62993"/>
                  <a:gd name="connsiteY3" fmla="*/ 81820 h 134605"/>
                  <a:gd name="connsiteX4" fmla="*/ 1149 w 62993"/>
                  <a:gd name="connsiteY4" fmla="*/ 9334 h 134605"/>
                  <a:gd name="connsiteX5" fmla="*/ 29629 w 62993"/>
                  <a:gd name="connsiteY5" fmla="*/ 60865 h 134605"/>
                  <a:gd name="connsiteX6" fmla="*/ 38487 w 62993"/>
                  <a:gd name="connsiteY6" fmla="*/ 0 h 13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34605" w="62993">
                    <a:moveTo>
                      <a:pt x="38487" y="0"/>
                    </a:moveTo>
                    <a:cubicBezTo>
                      <a:pt x="51917" y="28670"/>
                      <a:pt x="63633" y="50387"/>
                      <a:pt x="62967" y="83725"/>
                    </a:cubicBezTo>
                    <a:cubicBezTo>
                      <a:pt x="62776" y="102394"/>
                      <a:pt x="53060" y="130874"/>
                      <a:pt x="46774" y="133731"/>
                    </a:cubicBezTo>
                    <a:cubicBezTo>
                      <a:pt x="32867" y="139827"/>
                      <a:pt x="13151" y="113157"/>
                      <a:pt x="2292" y="81820"/>
                    </a:cubicBezTo>
                    <a:cubicBezTo>
                      <a:pt x="-2661" y="67056"/>
                      <a:pt x="2102" y="16383"/>
                      <a:pt x="1149" y="9334"/>
                    </a:cubicBezTo>
                    <a:cubicBezTo>
                      <a:pt x="1149" y="9334"/>
                      <a:pt x="3150" y="65913"/>
                      <a:pt x="29629" y="60865"/>
                    </a:cubicBezTo>
                    <a:cubicBezTo>
                      <a:pt x="52394" y="56388"/>
                      <a:pt x="38487" y="-95"/>
                      <a:pt x="38487" y="0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6" name="任意多边形: 形状 115" descr="2d65c68c-a932-451c-a42e-275ca7c05f0f">
                <a:extLst>
                  <a:ext uri="{FF2B5EF4-FFF2-40B4-BE49-F238E27FC236}">
                    <a16:creationId id="{FDD97027-970E-5D1D-DC6C-11598162ADF1}"/>
                  </a:ext>
                </a:extLst>
              </p:cNvPr>
              <p:cNvSpPr/>
              <p:nvPr/>
            </p:nvSpPr>
            <p:spPr>
              <a:xfrm>
                <a:off x="3652862" y="5344428"/>
                <a:ext cx="248413" cy="669415"/>
              </a:xfrm>
              <a:custGeom>
                <a:avLst/>
                <a:gdLst>
                  <a:gd name="connsiteX0" fmla="*/ 75503 w 360476"/>
                  <a:gd name="connsiteY0" fmla="*/ 0 h 971396"/>
                  <a:gd name="connsiteX1" fmla="*/ 66645 w 360476"/>
                  <a:gd name="connsiteY1" fmla="*/ 322897 h 971396"/>
                  <a:gd name="connsiteX2" fmla="*/ 31212 w 360476"/>
                  <a:gd name="connsiteY2" fmla="*/ 897350 h 971396"/>
                  <a:gd name="connsiteX3" fmla="*/ 65 w 360476"/>
                  <a:gd name="connsiteY3" fmla="*/ 949547 h 971396"/>
                  <a:gd name="connsiteX4" fmla="*/ 73979 w 360476"/>
                  <a:gd name="connsiteY4" fmla="*/ 929164 h 971396"/>
                  <a:gd name="connsiteX5" fmla="*/ 70360 w 360476"/>
                  <a:gd name="connsiteY5" fmla="*/ 887349 h 971396"/>
                  <a:gd name="connsiteX6" fmla="*/ 192375 w 360476"/>
                  <a:gd name="connsiteY6" fmla="*/ 34671 h 971396"/>
                  <a:gd name="connsiteX7" fmla="*/ 261622 w 360476"/>
                  <a:gd name="connsiteY7" fmla="*/ 518922 h 971396"/>
                  <a:gd name="connsiteX8" fmla="*/ 312390 w 360476"/>
                  <a:gd name="connsiteY8" fmla="*/ 908399 h 971396"/>
                  <a:gd name="connsiteX9" fmla="*/ 316200 w 360476"/>
                  <a:gd name="connsiteY9" fmla="*/ 940403 h 971396"/>
                  <a:gd name="connsiteX10" fmla="*/ 325820 w 360476"/>
                  <a:gd name="connsiteY10" fmla="*/ 968597 h 971396"/>
                  <a:gd name="connsiteX11" fmla="*/ 360396 w 360476"/>
                  <a:gd name="connsiteY11" fmla="*/ 959739 h 971396"/>
                  <a:gd name="connsiteX12" fmla="*/ 349823 w 360476"/>
                  <a:gd name="connsiteY12" fmla="*/ 900589 h 971396"/>
                  <a:gd name="connsiteX13" fmla="*/ 299817 w 360476"/>
                  <a:gd name="connsiteY13" fmla="*/ 4667 h 971396"/>
                  <a:gd name="connsiteX14" fmla="*/ 75503 w 360476"/>
                  <a:gd name="connsiteY14" fmla="*/ 0 h 97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h="971396" w="360476">
                    <a:moveTo>
                      <a:pt x="75503" y="0"/>
                    </a:moveTo>
                    <a:lnTo>
                      <a:pt x="66645" y="322897"/>
                    </a:lnTo>
                    <a:cubicBezTo>
                      <a:pt x="66645" y="322897"/>
                      <a:pt x="32260" y="893921"/>
                      <a:pt x="31212" y="897350"/>
                    </a:cubicBezTo>
                    <a:cubicBezTo>
                      <a:pt x="27497" y="909733"/>
                      <a:pt x="-1554" y="952119"/>
                      <a:pt x="65" y="949547"/>
                    </a:cubicBezTo>
                    <a:cubicBezTo>
                      <a:pt x="1303" y="947547"/>
                      <a:pt x="75218" y="936593"/>
                      <a:pt x="73979" y="929164"/>
                    </a:cubicBezTo>
                    <a:cubicBezTo>
                      <a:pt x="73789" y="927925"/>
                      <a:pt x="68836" y="903541"/>
                      <a:pt x="70360" y="887349"/>
                    </a:cubicBezTo>
                    <a:cubicBezTo>
                      <a:pt x="71884" y="871157"/>
                      <a:pt x="192375" y="34671"/>
                      <a:pt x="192375" y="34671"/>
                    </a:cubicBezTo>
                    <a:lnTo>
                      <a:pt x="261622" y="518922"/>
                    </a:lnTo>
                    <a:lnTo>
                      <a:pt x="312390" y="908399"/>
                    </a:lnTo>
                    <a:lnTo>
                      <a:pt x="316200" y="940403"/>
                    </a:lnTo>
                    <a:cubicBezTo>
                      <a:pt x="316200" y="940403"/>
                      <a:pt x="319153" y="961739"/>
                      <a:pt x="325820" y="968597"/>
                    </a:cubicBezTo>
                    <a:cubicBezTo>
                      <a:pt x="330107" y="972884"/>
                      <a:pt x="357062" y="973836"/>
                      <a:pt x="360396" y="959739"/>
                    </a:cubicBezTo>
                    <a:cubicBezTo>
                      <a:pt x="361539" y="954977"/>
                      <a:pt x="350109" y="900969"/>
                      <a:pt x="349823" y="900589"/>
                    </a:cubicBezTo>
                    <a:cubicBezTo>
                      <a:pt x="344203" y="891064"/>
                      <a:pt x="299817" y="4667"/>
                      <a:pt x="299817" y="4667"/>
                    </a:cubicBezTo>
                    <a:lnTo>
                      <a:pt x="75503" y="0"/>
                    </a:ln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7" name="任意多边形: 形状 116" descr="21eac2c1-3b9a-45a6-a2e1-4a82bddb3feb">
                <a:extLst>
                  <a:ext uri="{FF2B5EF4-FFF2-40B4-BE49-F238E27FC236}">
                    <a16:creationId id="{DBD4596D-9629-0030-C847-E038AFB3BC84}"/>
                  </a:ext>
                </a:extLst>
              </p:cNvPr>
              <p:cNvSpPr/>
              <p:nvPr/>
            </p:nvSpPr>
            <p:spPr>
              <a:xfrm>
                <a:off x="3604767" y="5969643"/>
                <a:ext cx="103980" cy="60128"/>
              </a:xfrm>
              <a:custGeom>
                <a:avLst/>
                <a:gdLst>
                  <a:gd name="connsiteX0" fmla="*/ 141104 w 150887"/>
                  <a:gd name="connsiteY0" fmla="*/ 0 h 87253"/>
                  <a:gd name="connsiteX1" fmla="*/ 150248 w 150887"/>
                  <a:gd name="connsiteY1" fmla="*/ 34861 h 87253"/>
                  <a:gd name="connsiteX2" fmla="*/ 145295 w 150887"/>
                  <a:gd name="connsiteY2" fmla="*/ 84963 h 87253"/>
                  <a:gd name="connsiteX3" fmla="*/ 132532 w 150887"/>
                  <a:gd name="connsiteY3" fmla="*/ 85058 h 87253"/>
                  <a:gd name="connsiteX4" fmla="*/ 132151 w 150887"/>
                  <a:gd name="connsiteY4" fmla="*/ 64675 h 87253"/>
                  <a:gd name="connsiteX5" fmla="*/ 122340 w 150887"/>
                  <a:gd name="connsiteY5" fmla="*/ 85058 h 87253"/>
                  <a:gd name="connsiteX6" fmla="*/ 1849 w 150887"/>
                  <a:gd name="connsiteY6" fmla="*/ 87249 h 87253"/>
                  <a:gd name="connsiteX7" fmla="*/ 2325 w 150887"/>
                  <a:gd name="connsiteY7" fmla="*/ 70580 h 87253"/>
                  <a:gd name="connsiteX8" fmla="*/ 74334 w 150887"/>
                  <a:gd name="connsiteY8" fmla="*/ 36195 h 87253"/>
                  <a:gd name="connsiteX9" fmla="*/ 141104 w 150887"/>
                  <a:gd name="connsiteY9" fmla="*/ 0 h 8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h="87253" w="150887">
                    <a:moveTo>
                      <a:pt x="141104" y="0"/>
                    </a:moveTo>
                    <a:cubicBezTo>
                      <a:pt x="143486" y="10001"/>
                      <a:pt x="146438" y="25813"/>
                      <a:pt x="150248" y="34861"/>
                    </a:cubicBezTo>
                    <a:cubicBezTo>
                      <a:pt x="153011" y="41434"/>
                      <a:pt x="145962" y="84867"/>
                      <a:pt x="145295" y="84963"/>
                    </a:cubicBezTo>
                    <a:lnTo>
                      <a:pt x="132532" y="85058"/>
                    </a:lnTo>
                    <a:cubicBezTo>
                      <a:pt x="131675" y="84773"/>
                      <a:pt x="132437" y="65627"/>
                      <a:pt x="132151" y="64675"/>
                    </a:cubicBezTo>
                    <a:cubicBezTo>
                      <a:pt x="131865" y="63818"/>
                      <a:pt x="123293" y="85058"/>
                      <a:pt x="122340" y="85058"/>
                    </a:cubicBezTo>
                    <a:cubicBezTo>
                      <a:pt x="81097" y="85725"/>
                      <a:pt x="7469" y="86677"/>
                      <a:pt x="1849" y="87249"/>
                    </a:cubicBezTo>
                    <a:cubicBezTo>
                      <a:pt x="-913" y="87535"/>
                      <a:pt x="-437" y="74009"/>
                      <a:pt x="2325" y="70580"/>
                    </a:cubicBezTo>
                    <a:cubicBezTo>
                      <a:pt x="12422" y="58102"/>
                      <a:pt x="59094" y="49339"/>
                      <a:pt x="74334" y="36195"/>
                    </a:cubicBezTo>
                    <a:cubicBezTo>
                      <a:pt x="77763" y="33433"/>
                      <a:pt x="141104" y="0"/>
                      <a:pt x="141104" y="0"/>
                    </a:cubicBez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2" name="任意多边形: 形状 111" descr="2d4cb285-3c61-4f40-95f3-c57636209590">
                <a:extLst>
                  <a:ext uri="{FF2B5EF4-FFF2-40B4-BE49-F238E27FC236}">
                    <a16:creationId id="{A0A7A781-BA09-6359-8675-6DD75A947441}"/>
                  </a:ext>
                </a:extLst>
              </p:cNvPr>
              <p:cNvSpPr/>
              <p:nvPr/>
            </p:nvSpPr>
            <p:spPr>
              <a:xfrm>
                <a:off x="3713734" y="4734293"/>
                <a:ext cx="136678" cy="156533"/>
              </a:xfrm>
              <a:custGeom>
                <a:avLst/>
                <a:gdLst>
                  <a:gd name="connsiteX0" fmla="*/ 107474 w 198335"/>
                  <a:gd name="connsiteY0" fmla="*/ 4408 h 227147"/>
                  <a:gd name="connsiteX1" fmla="*/ 191580 w 198335"/>
                  <a:gd name="connsiteY1" fmla="*/ 49461 h 227147"/>
                  <a:gd name="connsiteX2" fmla="*/ 198057 w 198335"/>
                  <a:gd name="connsiteY2" fmla="*/ 203385 h 227147"/>
                  <a:gd name="connsiteX3" fmla="*/ 5271 w 198335"/>
                  <a:gd name="connsiteY3" fmla="*/ 207386 h 227147"/>
                  <a:gd name="connsiteX4" fmla="*/ 889 w 198335"/>
                  <a:gd name="connsiteY4" fmla="*/ 86799 h 227147"/>
                  <a:gd name="connsiteX5" fmla="*/ 107474 w 198335"/>
                  <a:gd name="connsiteY5" fmla="*/ 4408 h 227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h="227147" w="198335">
                    <a:moveTo>
                      <a:pt x="107474" y="4408"/>
                    </a:moveTo>
                    <a:cubicBezTo>
                      <a:pt x="121666" y="9456"/>
                      <a:pt x="178149" y="5170"/>
                      <a:pt x="191580" y="49461"/>
                    </a:cubicBezTo>
                    <a:cubicBezTo>
                      <a:pt x="197676" y="69749"/>
                      <a:pt x="199009" y="195384"/>
                      <a:pt x="198057" y="203385"/>
                    </a:cubicBezTo>
                    <a:cubicBezTo>
                      <a:pt x="193104" y="251772"/>
                      <a:pt x="5652" y="212053"/>
                      <a:pt x="5271" y="207386"/>
                    </a:cubicBezTo>
                    <a:cubicBezTo>
                      <a:pt x="3461" y="181097"/>
                      <a:pt x="-2159" y="106230"/>
                      <a:pt x="889" y="86799"/>
                    </a:cubicBezTo>
                    <a:cubicBezTo>
                      <a:pt x="14129" y="1646"/>
                      <a:pt x="72898" y="-7975"/>
                      <a:pt x="107474" y="4408"/>
                    </a:cubicBezTo>
                    <a:close/>
                  </a:path>
                </a:pathLst>
              </a:custGeom>
              <a:solidFill>
                <a:srgbClr val="FEE6C8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3" name="任意多边形: 形状 112" descr="ade467c0-dd02-4a2e-aed9-59555ac1d087">
                <a:extLst>
                  <a:ext uri="{FF2B5EF4-FFF2-40B4-BE49-F238E27FC236}">
                    <a16:creationId id="{53B89108-918D-151C-7C35-E16D413660AA}"/>
                  </a:ext>
                </a:extLst>
              </p:cNvPr>
              <p:cNvSpPr/>
              <p:nvPr/>
            </p:nvSpPr>
            <p:spPr>
              <a:xfrm>
                <a:off x="3746443" y="4837430"/>
                <a:ext cx="69774" cy="96002"/>
              </a:xfrm>
              <a:custGeom>
                <a:avLst/>
                <a:gdLst>
                  <a:gd name="connsiteX0" fmla="*/ 0 w 101250"/>
                  <a:gd name="connsiteY0" fmla="*/ 103917 h 139309"/>
                  <a:gd name="connsiteX1" fmla="*/ 17050 w 101250"/>
                  <a:gd name="connsiteY1" fmla="*/ 75724 h 139309"/>
                  <a:gd name="connsiteX2" fmla="*/ 5620 w 101250"/>
                  <a:gd name="connsiteY2" fmla="*/ 0 h 139309"/>
                  <a:gd name="connsiteX3" fmla="*/ 83820 w 101250"/>
                  <a:gd name="connsiteY3" fmla="*/ 37909 h 139309"/>
                  <a:gd name="connsiteX4" fmla="*/ 80582 w 101250"/>
                  <a:gd name="connsiteY4" fmla="*/ 77438 h 139309"/>
                  <a:gd name="connsiteX5" fmla="*/ 101251 w 101250"/>
                  <a:gd name="connsiteY5" fmla="*/ 107918 h 139309"/>
                  <a:gd name="connsiteX6" fmla="*/ 50006 w 101250"/>
                  <a:gd name="connsiteY6" fmla="*/ 139160 h 139309"/>
                  <a:gd name="connsiteX7" fmla="*/ 0 w 101250"/>
                  <a:gd name="connsiteY7" fmla="*/ 103917 h 13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h="139309" w="101250">
                    <a:moveTo>
                      <a:pt x="0" y="103917"/>
                    </a:moveTo>
                    <a:cubicBezTo>
                      <a:pt x="0" y="103917"/>
                      <a:pt x="17621" y="105156"/>
                      <a:pt x="17050" y="75724"/>
                    </a:cubicBezTo>
                    <a:cubicBezTo>
                      <a:pt x="16478" y="46291"/>
                      <a:pt x="5620" y="0"/>
                      <a:pt x="5620" y="0"/>
                    </a:cubicBezTo>
                    <a:lnTo>
                      <a:pt x="83820" y="37909"/>
                    </a:lnTo>
                    <a:cubicBezTo>
                      <a:pt x="83820" y="37909"/>
                      <a:pt x="80010" y="63436"/>
                      <a:pt x="80582" y="77438"/>
                    </a:cubicBezTo>
                    <a:cubicBezTo>
                      <a:pt x="81725" y="106394"/>
                      <a:pt x="101251" y="107918"/>
                      <a:pt x="101251" y="107918"/>
                    </a:cubicBezTo>
                    <a:cubicBezTo>
                      <a:pt x="101251" y="107918"/>
                      <a:pt x="92583" y="141827"/>
                      <a:pt x="50006" y="139160"/>
                    </a:cubicBezTo>
                    <a:cubicBezTo>
                      <a:pt x="7620" y="136684"/>
                      <a:pt x="0" y="103917"/>
                      <a:pt x="0" y="103917"/>
                    </a:cubicBezTo>
                    <a:close/>
                  </a:path>
                </a:pathLst>
              </a:custGeom>
              <a:solidFill>
                <a:srgbClr val="FE987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4" name="任意多边形: 形状 113" descr="d1ee42a9-64e9-40ce-84ea-e8fa733036c2">
                <a:extLst>
                  <a:ext uri="{FF2B5EF4-FFF2-40B4-BE49-F238E27FC236}">
                    <a16:creationId id="{6115C638-4E60-0503-2E71-078F0C85A968}"/>
                  </a:ext>
                </a:extLst>
              </p:cNvPr>
              <p:cNvSpPr/>
              <p:nvPr/>
            </p:nvSpPr>
            <p:spPr>
              <a:xfrm>
                <a:off x="3725295" y="4776581"/>
                <a:ext cx="115488" cy="105503"/>
              </a:xfrm>
              <a:custGeom>
                <a:avLst/>
                <a:gdLst>
                  <a:gd name="connsiteX0" fmla="*/ 108221 w 167586"/>
                  <a:gd name="connsiteY0" fmla="*/ 2 h 153096"/>
                  <a:gd name="connsiteX1" fmla="*/ 148798 w 167586"/>
                  <a:gd name="connsiteY1" fmla="*/ 56295 h 153096"/>
                  <a:gd name="connsiteX2" fmla="*/ 153465 w 167586"/>
                  <a:gd name="connsiteY2" fmla="*/ 54104 h 153096"/>
                  <a:gd name="connsiteX3" fmla="*/ 167562 w 167586"/>
                  <a:gd name="connsiteY3" fmla="*/ 72773 h 153096"/>
                  <a:gd name="connsiteX4" fmla="*/ 147845 w 167586"/>
                  <a:gd name="connsiteY4" fmla="*/ 87632 h 153096"/>
                  <a:gd name="connsiteX5" fmla="*/ 81075 w 167586"/>
                  <a:gd name="connsiteY5" fmla="*/ 153069 h 153096"/>
                  <a:gd name="connsiteX6" fmla="*/ 18782 w 167586"/>
                  <a:gd name="connsiteY6" fmla="*/ 85251 h 153096"/>
                  <a:gd name="connsiteX7" fmla="*/ 17 w 167586"/>
                  <a:gd name="connsiteY7" fmla="*/ 64105 h 153096"/>
                  <a:gd name="connsiteX8" fmla="*/ 18401 w 167586"/>
                  <a:gd name="connsiteY8" fmla="*/ 46484 h 153096"/>
                  <a:gd name="connsiteX9" fmla="*/ 20687 w 167586"/>
                  <a:gd name="connsiteY9" fmla="*/ 47341 h 153096"/>
                  <a:gd name="connsiteX10" fmla="*/ 108221 w 167586"/>
                  <a:gd name="connsiteY10" fmla="*/ 2 h 153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h="153096" w="167586">
                    <a:moveTo>
                      <a:pt x="108221" y="2"/>
                    </a:moveTo>
                    <a:cubicBezTo>
                      <a:pt x="153275" y="954"/>
                      <a:pt x="135272" y="61343"/>
                      <a:pt x="148798" y="56295"/>
                    </a:cubicBezTo>
                    <a:cubicBezTo>
                      <a:pt x="150607" y="55533"/>
                      <a:pt x="151751" y="54009"/>
                      <a:pt x="153465" y="54104"/>
                    </a:cubicBezTo>
                    <a:cubicBezTo>
                      <a:pt x="161561" y="54390"/>
                      <a:pt x="168038" y="62867"/>
                      <a:pt x="167562" y="72773"/>
                    </a:cubicBezTo>
                    <a:cubicBezTo>
                      <a:pt x="167372" y="82679"/>
                      <a:pt x="154513" y="95728"/>
                      <a:pt x="147845" y="87632"/>
                    </a:cubicBezTo>
                    <a:cubicBezTo>
                      <a:pt x="140606" y="125541"/>
                      <a:pt x="113651" y="154116"/>
                      <a:pt x="81075" y="153069"/>
                    </a:cubicBezTo>
                    <a:cubicBezTo>
                      <a:pt x="48976" y="152116"/>
                      <a:pt x="24211" y="122779"/>
                      <a:pt x="18782" y="85251"/>
                    </a:cubicBezTo>
                    <a:cubicBezTo>
                      <a:pt x="18210" y="85251"/>
                      <a:pt x="-649" y="86775"/>
                      <a:pt x="17" y="64105"/>
                    </a:cubicBezTo>
                    <a:cubicBezTo>
                      <a:pt x="398" y="53247"/>
                      <a:pt x="7352" y="46103"/>
                      <a:pt x="18401" y="46484"/>
                    </a:cubicBezTo>
                    <a:cubicBezTo>
                      <a:pt x="19258" y="46484"/>
                      <a:pt x="19925" y="47151"/>
                      <a:pt x="20687" y="47341"/>
                    </a:cubicBezTo>
                    <a:cubicBezTo>
                      <a:pt x="24782" y="31244"/>
                      <a:pt x="97363" y="-284"/>
                      <a:pt x="108221" y="2"/>
                    </a:cubicBezTo>
                    <a:close/>
                  </a:path>
                </a:pathLst>
              </a:custGeom>
              <a:solidFill>
                <a:srgbClr val="FEB19D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15" name="任意多边形: 形状 114" descr="b9e41dd8-e114-478b-8dfb-cfd0365b2b34">
                <a:extLst>
                  <a:ext uri="{FF2B5EF4-FFF2-40B4-BE49-F238E27FC236}">
                    <a16:creationId id="{2D17C8ED-669F-18DC-2C39-EC32DAFB8386}"/>
                  </a:ext>
                </a:extLst>
              </p:cNvPr>
              <p:cNvSpPr/>
              <p:nvPr/>
            </p:nvSpPr>
            <p:spPr>
              <a:xfrm>
                <a:off x="3661774" y="5173634"/>
                <a:ext cx="244069" cy="800471"/>
              </a:xfrm>
              <a:custGeom>
                <a:avLst/>
                <a:gdLst>
                  <a:gd name="connsiteX0" fmla="*/ 63618 w 354171"/>
                  <a:gd name="connsiteY0" fmla="*/ 0 h 1161573"/>
                  <a:gd name="connsiteX1" fmla="*/ 7135 w 354171"/>
                  <a:gd name="connsiteY1" fmla="*/ 203835 h 1161573"/>
                  <a:gd name="connsiteX2" fmla="*/ 21899 w 354171"/>
                  <a:gd name="connsiteY2" fmla="*/ 644462 h 1161573"/>
                  <a:gd name="connsiteX3" fmla="*/ 17612 w 354171"/>
                  <a:gd name="connsiteY3" fmla="*/ 1142333 h 1161573"/>
                  <a:gd name="connsiteX4" fmla="*/ 69047 w 354171"/>
                  <a:gd name="connsiteY4" fmla="*/ 1135952 h 1161573"/>
                  <a:gd name="connsiteX5" fmla="*/ 169250 w 354171"/>
                  <a:gd name="connsiteY5" fmla="*/ 454152 h 1161573"/>
                  <a:gd name="connsiteX6" fmla="*/ 296600 w 354171"/>
                  <a:gd name="connsiteY6" fmla="*/ 1161574 h 1161573"/>
                  <a:gd name="connsiteX7" fmla="*/ 339938 w 354171"/>
                  <a:gd name="connsiteY7" fmla="*/ 1149858 h 1161573"/>
                  <a:gd name="connsiteX8" fmla="*/ 331651 w 354171"/>
                  <a:gd name="connsiteY8" fmla="*/ 644557 h 1161573"/>
                  <a:gd name="connsiteX9" fmla="*/ 347177 w 354171"/>
                  <a:gd name="connsiteY9" fmla="*/ 203930 h 1161573"/>
                  <a:gd name="connsiteX10" fmla="*/ 290599 w 354171"/>
                  <a:gd name="connsiteY10" fmla="*/ 95 h 1161573"/>
                  <a:gd name="connsiteX11" fmla="*/ 63618 w 354171"/>
                  <a:gd name="connsiteY11" fmla="*/ 95 h 116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h="1161573" w="354171">
                    <a:moveTo>
                      <a:pt x="63618" y="0"/>
                    </a:moveTo>
                    <a:cubicBezTo>
                      <a:pt x="64285" y="9716"/>
                      <a:pt x="29518" y="87630"/>
                      <a:pt x="7135" y="203835"/>
                    </a:cubicBezTo>
                    <a:cubicBezTo>
                      <a:pt x="-15154" y="320040"/>
                      <a:pt x="21899" y="644462"/>
                      <a:pt x="21899" y="644462"/>
                    </a:cubicBezTo>
                    <a:lnTo>
                      <a:pt x="17612" y="1142333"/>
                    </a:lnTo>
                    <a:lnTo>
                      <a:pt x="69047" y="1135952"/>
                    </a:lnTo>
                    <a:lnTo>
                      <a:pt x="169250" y="454152"/>
                    </a:lnTo>
                    <a:lnTo>
                      <a:pt x="296600" y="1161574"/>
                    </a:lnTo>
                    <a:lnTo>
                      <a:pt x="339938" y="1149858"/>
                    </a:lnTo>
                    <a:lnTo>
                      <a:pt x="331651" y="644557"/>
                    </a:lnTo>
                    <a:cubicBezTo>
                      <a:pt x="331651" y="644557"/>
                      <a:pt x="369370" y="320135"/>
                      <a:pt x="347177" y="203930"/>
                    </a:cubicBezTo>
                    <a:cubicBezTo>
                      <a:pt x="324698" y="87725"/>
                      <a:pt x="289932" y="9811"/>
                      <a:pt x="290599" y="95"/>
                    </a:cubicBezTo>
                    <a:lnTo>
                      <a:pt x="63618" y="95"/>
                    </a:lnTo>
                    <a:close/>
                  </a:path>
                </a:pathLst>
              </a:custGeom>
              <a:solidFill>
                <a:srgbClr val="20202E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5" name="任意多边形: 形状 104" descr="6624805b-5269-4697-bf18-f25a57edf0f2">
                <a:extLst>
                  <a:ext uri="{FF2B5EF4-FFF2-40B4-BE49-F238E27FC236}">
                    <a16:creationId id="{9C2D7E2C-1813-2E2C-17A8-1E70589C909C}"/>
                  </a:ext>
                </a:extLst>
              </p:cNvPr>
              <p:cNvSpPr/>
              <p:nvPr/>
            </p:nvSpPr>
            <p:spPr>
              <a:xfrm>
                <a:off x="1438631" y="5638804"/>
                <a:ext cx="111428" cy="111800"/>
              </a:xfrm>
              <a:custGeom>
                <a:avLst/>
                <a:gdLst>
                  <a:gd name="connsiteX0" fmla="*/ 73343 w 161694"/>
                  <a:gd name="connsiteY0" fmla="*/ 162235 h 162234"/>
                  <a:gd name="connsiteX1" fmla="*/ 72676 w 161694"/>
                  <a:gd name="connsiteY1" fmla="*/ 162044 h 162234"/>
                  <a:gd name="connsiteX2" fmla="*/ 72199 w 161694"/>
                  <a:gd name="connsiteY2" fmla="*/ 162044 h 162234"/>
                  <a:gd name="connsiteX3" fmla="*/ 28194 w 161694"/>
                  <a:gd name="connsiteY3" fmla="*/ 143185 h 162234"/>
                  <a:gd name="connsiteX4" fmla="*/ 27527 w 161694"/>
                  <a:gd name="connsiteY4" fmla="*/ 133564 h 162234"/>
                  <a:gd name="connsiteX5" fmla="*/ 36957 w 161694"/>
                  <a:gd name="connsiteY5" fmla="*/ 132898 h 162234"/>
                  <a:gd name="connsiteX6" fmla="*/ 74009 w 161694"/>
                  <a:gd name="connsiteY6" fmla="*/ 148804 h 162234"/>
                  <a:gd name="connsiteX7" fmla="*/ 74009 w 161694"/>
                  <a:gd name="connsiteY7" fmla="*/ 148804 h 162234"/>
                  <a:gd name="connsiteX8" fmla="*/ 80105 w 161694"/>
                  <a:gd name="connsiteY8" fmla="*/ 155567 h 162234"/>
                  <a:gd name="connsiteX9" fmla="*/ 80105 w 161694"/>
                  <a:gd name="connsiteY9" fmla="*/ 156234 h 162234"/>
                  <a:gd name="connsiteX10" fmla="*/ 73343 w 161694"/>
                  <a:gd name="connsiteY10" fmla="*/ 162235 h 162234"/>
                  <a:gd name="connsiteX11" fmla="*/ 116681 w 161694"/>
                  <a:gd name="connsiteY11" fmla="*/ 153472 h 162234"/>
                  <a:gd name="connsiteX12" fmla="*/ 110585 w 161694"/>
                  <a:gd name="connsiteY12" fmla="*/ 149852 h 162234"/>
                  <a:gd name="connsiteX13" fmla="*/ 113538 w 161694"/>
                  <a:gd name="connsiteY13" fmla="*/ 140899 h 162234"/>
                  <a:gd name="connsiteX14" fmla="*/ 141637 w 161694"/>
                  <a:gd name="connsiteY14" fmla="*/ 111943 h 162234"/>
                  <a:gd name="connsiteX15" fmla="*/ 150590 w 161694"/>
                  <a:gd name="connsiteY15" fmla="*/ 108990 h 162234"/>
                  <a:gd name="connsiteX16" fmla="*/ 154210 w 161694"/>
                  <a:gd name="connsiteY16" fmla="*/ 115276 h 162234"/>
                  <a:gd name="connsiteX17" fmla="*/ 153543 w 161694"/>
                  <a:gd name="connsiteY17" fmla="*/ 118229 h 162234"/>
                  <a:gd name="connsiteX18" fmla="*/ 119920 w 161694"/>
                  <a:gd name="connsiteY18" fmla="*/ 152519 h 162234"/>
                  <a:gd name="connsiteX19" fmla="*/ 116681 w 161694"/>
                  <a:gd name="connsiteY19" fmla="*/ 153472 h 162234"/>
                  <a:gd name="connsiteX20" fmla="*/ 9144 w 161694"/>
                  <a:gd name="connsiteY20" fmla="*/ 107275 h 162234"/>
                  <a:gd name="connsiteX21" fmla="*/ 2667 w 161694"/>
                  <a:gd name="connsiteY21" fmla="*/ 102322 h 162234"/>
                  <a:gd name="connsiteX22" fmla="*/ 0 w 161694"/>
                  <a:gd name="connsiteY22" fmla="*/ 81272 h 162234"/>
                  <a:gd name="connsiteX23" fmla="*/ 14097 w 161694"/>
                  <a:gd name="connsiteY23" fmla="*/ 35266 h 162234"/>
                  <a:gd name="connsiteX24" fmla="*/ 23527 w 161694"/>
                  <a:gd name="connsiteY24" fmla="*/ 33742 h 162234"/>
                  <a:gd name="connsiteX25" fmla="*/ 25051 w 161694"/>
                  <a:gd name="connsiteY25" fmla="*/ 42982 h 162234"/>
                  <a:gd name="connsiteX26" fmla="*/ 13145 w 161694"/>
                  <a:gd name="connsiteY26" fmla="*/ 81367 h 162234"/>
                  <a:gd name="connsiteX27" fmla="*/ 15430 w 161694"/>
                  <a:gd name="connsiteY27" fmla="*/ 98893 h 162234"/>
                  <a:gd name="connsiteX28" fmla="*/ 15621 w 161694"/>
                  <a:gd name="connsiteY28" fmla="*/ 99084 h 162234"/>
                  <a:gd name="connsiteX29" fmla="*/ 15811 w 161694"/>
                  <a:gd name="connsiteY29" fmla="*/ 100703 h 162234"/>
                  <a:gd name="connsiteX30" fmla="*/ 10668 w 161694"/>
                  <a:gd name="connsiteY30" fmla="*/ 107180 h 162234"/>
                  <a:gd name="connsiteX31" fmla="*/ 9144 w 161694"/>
                  <a:gd name="connsiteY31" fmla="*/ 107275 h 162234"/>
                  <a:gd name="connsiteX32" fmla="*/ 155067 w 161694"/>
                  <a:gd name="connsiteY32" fmla="*/ 78320 h 162234"/>
                  <a:gd name="connsiteX33" fmla="*/ 148304 w 161694"/>
                  <a:gd name="connsiteY33" fmla="*/ 72509 h 162234"/>
                  <a:gd name="connsiteX34" fmla="*/ 131445 w 161694"/>
                  <a:gd name="connsiteY34" fmla="*/ 35933 h 162234"/>
                  <a:gd name="connsiteX35" fmla="*/ 129635 w 161694"/>
                  <a:gd name="connsiteY35" fmla="*/ 31456 h 162234"/>
                  <a:gd name="connsiteX36" fmla="*/ 131826 w 161694"/>
                  <a:gd name="connsiteY36" fmla="*/ 26503 h 162234"/>
                  <a:gd name="connsiteX37" fmla="*/ 141446 w 161694"/>
                  <a:gd name="connsiteY37" fmla="*/ 26980 h 162234"/>
                  <a:gd name="connsiteX38" fmla="*/ 161639 w 161694"/>
                  <a:gd name="connsiteY38" fmla="*/ 70795 h 162234"/>
                  <a:gd name="connsiteX39" fmla="*/ 155829 w 161694"/>
                  <a:gd name="connsiteY39" fmla="*/ 78415 h 162234"/>
                  <a:gd name="connsiteX40" fmla="*/ 155067 w 161694"/>
                  <a:gd name="connsiteY40" fmla="*/ 78320 h 162234"/>
                  <a:gd name="connsiteX41" fmla="*/ 54293 w 161694"/>
                  <a:gd name="connsiteY41" fmla="*/ 18407 h 162234"/>
                  <a:gd name="connsiteX42" fmla="*/ 48006 w 161694"/>
                  <a:gd name="connsiteY42" fmla="*/ 14121 h 162234"/>
                  <a:gd name="connsiteX43" fmla="*/ 47530 w 161694"/>
                  <a:gd name="connsiteY43" fmla="*/ 11835 h 162234"/>
                  <a:gd name="connsiteX44" fmla="*/ 52006 w 161694"/>
                  <a:gd name="connsiteY44" fmla="*/ 5358 h 162234"/>
                  <a:gd name="connsiteX45" fmla="*/ 100013 w 161694"/>
                  <a:gd name="connsiteY45" fmla="*/ 2215 h 162234"/>
                  <a:gd name="connsiteX46" fmla="*/ 104108 w 161694"/>
                  <a:gd name="connsiteY46" fmla="*/ 5167 h 162234"/>
                  <a:gd name="connsiteX47" fmla="*/ 104966 w 161694"/>
                  <a:gd name="connsiteY47" fmla="*/ 10311 h 162234"/>
                  <a:gd name="connsiteX48" fmla="*/ 96869 w 161694"/>
                  <a:gd name="connsiteY48" fmla="*/ 15454 h 162234"/>
                  <a:gd name="connsiteX49" fmla="*/ 56674 w 161694"/>
                  <a:gd name="connsiteY49" fmla="*/ 17931 h 162234"/>
                  <a:gd name="connsiteX50" fmla="*/ 54293 w 161694"/>
                  <a:gd name="connsiteY50" fmla="*/ 18407 h 16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h="162234" w="161694">
                    <a:moveTo>
                      <a:pt x="73343" y="162235"/>
                    </a:moveTo>
                    <a:cubicBezTo>
                      <a:pt x="73152" y="162235"/>
                      <a:pt x="72866" y="162235"/>
                      <a:pt x="72676" y="162044"/>
                    </a:cubicBezTo>
                    <a:cubicBezTo>
                      <a:pt x="72485" y="162044"/>
                      <a:pt x="72199" y="162044"/>
                      <a:pt x="72199" y="162044"/>
                    </a:cubicBezTo>
                    <a:cubicBezTo>
                      <a:pt x="56007" y="160234"/>
                      <a:pt x="40767" y="153757"/>
                      <a:pt x="28194" y="143185"/>
                    </a:cubicBezTo>
                    <a:cubicBezTo>
                      <a:pt x="25527" y="140708"/>
                      <a:pt x="25051" y="136422"/>
                      <a:pt x="27527" y="133564"/>
                    </a:cubicBezTo>
                    <a:cubicBezTo>
                      <a:pt x="29718" y="130897"/>
                      <a:pt x="34290" y="130612"/>
                      <a:pt x="36957" y="132898"/>
                    </a:cubicBezTo>
                    <a:cubicBezTo>
                      <a:pt x="47530" y="141851"/>
                      <a:pt x="60293" y="147280"/>
                      <a:pt x="74009" y="148804"/>
                    </a:cubicBezTo>
                    <a:lnTo>
                      <a:pt x="74009" y="148804"/>
                    </a:lnTo>
                    <a:cubicBezTo>
                      <a:pt x="77343" y="149281"/>
                      <a:pt x="80105" y="151948"/>
                      <a:pt x="80105" y="155567"/>
                    </a:cubicBezTo>
                    <a:cubicBezTo>
                      <a:pt x="80105" y="155567"/>
                      <a:pt x="80105" y="156043"/>
                      <a:pt x="80105" y="156234"/>
                    </a:cubicBezTo>
                    <a:cubicBezTo>
                      <a:pt x="79629" y="159568"/>
                      <a:pt x="76676" y="162235"/>
                      <a:pt x="73343" y="162235"/>
                    </a:cubicBezTo>
                    <a:close/>
                    <a:moveTo>
                      <a:pt x="116681" y="153472"/>
                    </a:moveTo>
                    <a:cubicBezTo>
                      <a:pt x="114205" y="153472"/>
                      <a:pt x="112014" y="152138"/>
                      <a:pt x="110585" y="149852"/>
                    </a:cubicBezTo>
                    <a:cubicBezTo>
                      <a:pt x="108966" y="146709"/>
                      <a:pt x="110109" y="142708"/>
                      <a:pt x="113538" y="140899"/>
                    </a:cubicBezTo>
                    <a:cubicBezTo>
                      <a:pt x="125444" y="134422"/>
                      <a:pt x="135350" y="124039"/>
                      <a:pt x="141637" y="111943"/>
                    </a:cubicBezTo>
                    <a:cubicBezTo>
                      <a:pt x="143161" y="108799"/>
                      <a:pt x="147447" y="107466"/>
                      <a:pt x="150590" y="108990"/>
                    </a:cubicBezTo>
                    <a:cubicBezTo>
                      <a:pt x="152876" y="110323"/>
                      <a:pt x="154400" y="112609"/>
                      <a:pt x="154210" y="115276"/>
                    </a:cubicBezTo>
                    <a:cubicBezTo>
                      <a:pt x="154210" y="116134"/>
                      <a:pt x="154019" y="117277"/>
                      <a:pt x="153543" y="118229"/>
                    </a:cubicBezTo>
                    <a:cubicBezTo>
                      <a:pt x="146114" y="132803"/>
                      <a:pt x="134493" y="144709"/>
                      <a:pt x="119920" y="152519"/>
                    </a:cubicBezTo>
                    <a:cubicBezTo>
                      <a:pt x="118872" y="153281"/>
                      <a:pt x="117729" y="153472"/>
                      <a:pt x="116681" y="153472"/>
                    </a:cubicBezTo>
                    <a:close/>
                    <a:moveTo>
                      <a:pt x="9144" y="107275"/>
                    </a:moveTo>
                    <a:cubicBezTo>
                      <a:pt x="6001" y="107275"/>
                      <a:pt x="3334" y="105275"/>
                      <a:pt x="2667" y="102322"/>
                    </a:cubicBezTo>
                    <a:cubicBezTo>
                      <a:pt x="857" y="95560"/>
                      <a:pt x="0" y="88416"/>
                      <a:pt x="0" y="81272"/>
                    </a:cubicBezTo>
                    <a:cubicBezTo>
                      <a:pt x="0" y="64699"/>
                      <a:pt x="4667" y="48982"/>
                      <a:pt x="14097" y="35266"/>
                    </a:cubicBezTo>
                    <a:cubicBezTo>
                      <a:pt x="16097" y="32314"/>
                      <a:pt x="20574" y="31456"/>
                      <a:pt x="23527" y="33742"/>
                    </a:cubicBezTo>
                    <a:cubicBezTo>
                      <a:pt x="26479" y="35743"/>
                      <a:pt x="27337" y="40029"/>
                      <a:pt x="25051" y="42982"/>
                    </a:cubicBezTo>
                    <a:cubicBezTo>
                      <a:pt x="17431" y="54412"/>
                      <a:pt x="13145" y="67651"/>
                      <a:pt x="13145" y="81367"/>
                    </a:cubicBezTo>
                    <a:cubicBezTo>
                      <a:pt x="13145" y="87178"/>
                      <a:pt x="14002" y="93083"/>
                      <a:pt x="15430" y="98893"/>
                    </a:cubicBezTo>
                    <a:cubicBezTo>
                      <a:pt x="15430" y="98893"/>
                      <a:pt x="15621" y="98893"/>
                      <a:pt x="15621" y="99084"/>
                    </a:cubicBezTo>
                    <a:cubicBezTo>
                      <a:pt x="15621" y="99560"/>
                      <a:pt x="15811" y="100227"/>
                      <a:pt x="15811" y="100703"/>
                    </a:cubicBezTo>
                    <a:cubicBezTo>
                      <a:pt x="15811" y="103846"/>
                      <a:pt x="13811" y="106513"/>
                      <a:pt x="10668" y="107180"/>
                    </a:cubicBezTo>
                    <a:cubicBezTo>
                      <a:pt x="10287" y="107275"/>
                      <a:pt x="9620" y="107275"/>
                      <a:pt x="9144" y="107275"/>
                    </a:cubicBezTo>
                    <a:close/>
                    <a:moveTo>
                      <a:pt x="155067" y="78320"/>
                    </a:moveTo>
                    <a:cubicBezTo>
                      <a:pt x="151448" y="78320"/>
                      <a:pt x="148780" y="75843"/>
                      <a:pt x="148304" y="72509"/>
                    </a:cubicBezTo>
                    <a:cubicBezTo>
                      <a:pt x="146495" y="58793"/>
                      <a:pt x="140684" y="46220"/>
                      <a:pt x="131445" y="35933"/>
                    </a:cubicBezTo>
                    <a:cubicBezTo>
                      <a:pt x="130302" y="34790"/>
                      <a:pt x="129635" y="32980"/>
                      <a:pt x="129635" y="31456"/>
                    </a:cubicBezTo>
                    <a:cubicBezTo>
                      <a:pt x="129635" y="29647"/>
                      <a:pt x="130493" y="27646"/>
                      <a:pt x="131826" y="26503"/>
                    </a:cubicBezTo>
                    <a:cubicBezTo>
                      <a:pt x="134493" y="24027"/>
                      <a:pt x="138970" y="24313"/>
                      <a:pt x="141446" y="26980"/>
                    </a:cubicBezTo>
                    <a:cubicBezTo>
                      <a:pt x="152400" y="39362"/>
                      <a:pt x="159353" y="54412"/>
                      <a:pt x="161639" y="70795"/>
                    </a:cubicBezTo>
                    <a:cubicBezTo>
                      <a:pt x="162116" y="74414"/>
                      <a:pt x="159448" y="77938"/>
                      <a:pt x="155829" y="78415"/>
                    </a:cubicBezTo>
                    <a:cubicBezTo>
                      <a:pt x="155543" y="78320"/>
                      <a:pt x="155258" y="78320"/>
                      <a:pt x="155067" y="78320"/>
                    </a:cubicBezTo>
                    <a:close/>
                    <a:moveTo>
                      <a:pt x="54293" y="18407"/>
                    </a:moveTo>
                    <a:cubicBezTo>
                      <a:pt x="51625" y="18407"/>
                      <a:pt x="49149" y="16883"/>
                      <a:pt x="48006" y="14121"/>
                    </a:cubicBezTo>
                    <a:cubicBezTo>
                      <a:pt x="47720" y="13454"/>
                      <a:pt x="47530" y="12597"/>
                      <a:pt x="47530" y="11835"/>
                    </a:cubicBezTo>
                    <a:cubicBezTo>
                      <a:pt x="47530" y="8882"/>
                      <a:pt x="49340" y="6501"/>
                      <a:pt x="52006" y="5358"/>
                    </a:cubicBezTo>
                    <a:cubicBezTo>
                      <a:pt x="67247" y="-452"/>
                      <a:pt x="84296" y="-1595"/>
                      <a:pt x="100013" y="2215"/>
                    </a:cubicBezTo>
                    <a:cubicBezTo>
                      <a:pt x="101632" y="2691"/>
                      <a:pt x="103156" y="3739"/>
                      <a:pt x="104108" y="5167"/>
                    </a:cubicBezTo>
                    <a:cubicBezTo>
                      <a:pt x="105251" y="6691"/>
                      <a:pt x="105442" y="8501"/>
                      <a:pt x="104966" y="10311"/>
                    </a:cubicBezTo>
                    <a:cubicBezTo>
                      <a:pt x="104108" y="13930"/>
                      <a:pt x="100489" y="16121"/>
                      <a:pt x="96869" y="15454"/>
                    </a:cubicBezTo>
                    <a:cubicBezTo>
                      <a:pt x="83439" y="12121"/>
                      <a:pt x="69532" y="12978"/>
                      <a:pt x="56674" y="17931"/>
                    </a:cubicBezTo>
                    <a:cubicBezTo>
                      <a:pt x="56007" y="18407"/>
                      <a:pt x="55150" y="18407"/>
                      <a:pt x="54293" y="18407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6" name="任意多边形: 形状 105" descr="2ae91085-476d-4aff-ab9e-6ae49de15656">
                <a:extLst>
                  <a:ext uri="{FF2B5EF4-FFF2-40B4-BE49-F238E27FC236}">
                    <a16:creationId id="{F896A660-9FA3-8CCE-BF4D-BBF93EDC7905}"/>
                  </a:ext>
                </a:extLst>
              </p:cNvPr>
              <p:cNvSpPr/>
              <p:nvPr/>
            </p:nvSpPr>
            <p:spPr>
              <a:xfrm>
                <a:off x="1465281" y="5665601"/>
                <a:ext cx="58484" cy="58484"/>
              </a:xfrm>
              <a:custGeom>
                <a:avLst/>
                <a:gdLst>
                  <a:gd name="connsiteX0" fmla="*/ 0 w 84867"/>
                  <a:gd name="connsiteY0" fmla="*/ 42386 h 84867"/>
                  <a:gd name="connsiteX1" fmla="*/ 42386 w 84867"/>
                  <a:gd name="connsiteY1" fmla="*/ 0 h 84867"/>
                  <a:gd name="connsiteX2" fmla="*/ 84868 w 84867"/>
                  <a:gd name="connsiteY2" fmla="*/ 42386 h 84867"/>
                  <a:gd name="connsiteX3" fmla="*/ 42386 w 84867"/>
                  <a:gd name="connsiteY3" fmla="*/ 84868 h 84867"/>
                  <a:gd name="connsiteX4" fmla="*/ 0 w 84867"/>
                  <a:gd name="connsiteY4" fmla="*/ 42386 h 84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84867" w="84867">
                    <a:moveTo>
                      <a:pt x="0" y="42386"/>
                    </a:moveTo>
                    <a:cubicBezTo>
                      <a:pt x="0" y="18955"/>
                      <a:pt x="18955" y="0"/>
                      <a:pt x="42386" y="0"/>
                    </a:cubicBezTo>
                    <a:cubicBezTo>
                      <a:pt x="65818" y="0"/>
                      <a:pt x="84868" y="18955"/>
                      <a:pt x="84868" y="42386"/>
                    </a:cubicBezTo>
                    <a:cubicBezTo>
                      <a:pt x="84868" y="65818"/>
                      <a:pt x="65818" y="84868"/>
                      <a:pt x="42386" y="84868"/>
                    </a:cubicBezTo>
                    <a:cubicBezTo>
                      <a:pt x="18955" y="84868"/>
                      <a:pt x="0" y="65818"/>
                      <a:pt x="0" y="42386"/>
                    </a:cubicBezTo>
                    <a:close/>
                  </a:path>
                </a:pathLst>
              </a:custGeom>
              <a:solidFill>
                <a:srgbClr val="FF560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3" name="任意多边形: 形状 102" descr="e9ac5376-7445-44fd-bd99-9029f0f12a84">
                <a:extLst>
                  <a:ext uri="{FF2B5EF4-FFF2-40B4-BE49-F238E27FC236}">
                    <a16:creationId id="{91FD0BBB-163D-9587-6AF4-5E7071D0180F}"/>
                  </a:ext>
                </a:extLst>
              </p:cNvPr>
              <p:cNvSpPr/>
              <p:nvPr/>
            </p:nvSpPr>
            <p:spPr>
              <a:xfrm>
                <a:off x="5457465" y="5387423"/>
                <a:ext cx="93601" cy="93601"/>
              </a:xfrm>
              <a:custGeom>
                <a:avLst/>
                <a:gdLst>
                  <a:gd name="connsiteX0" fmla="*/ 67818 w 135826"/>
                  <a:gd name="connsiteY0" fmla="*/ 135827 h 135826"/>
                  <a:gd name="connsiteX1" fmla="*/ 40195 w 135826"/>
                  <a:gd name="connsiteY1" fmla="*/ 129730 h 135826"/>
                  <a:gd name="connsiteX2" fmla="*/ 36576 w 135826"/>
                  <a:gd name="connsiteY2" fmla="*/ 120968 h 135826"/>
                  <a:gd name="connsiteX3" fmla="*/ 45529 w 135826"/>
                  <a:gd name="connsiteY3" fmla="*/ 117634 h 135826"/>
                  <a:gd name="connsiteX4" fmla="*/ 84582 w 135826"/>
                  <a:gd name="connsiteY4" fmla="*/ 119634 h 135826"/>
                  <a:gd name="connsiteX5" fmla="*/ 93154 w 135826"/>
                  <a:gd name="connsiteY5" fmla="*/ 124111 h 135826"/>
                  <a:gd name="connsiteX6" fmla="*/ 93345 w 135826"/>
                  <a:gd name="connsiteY6" fmla="*/ 126111 h 135826"/>
                  <a:gd name="connsiteX7" fmla="*/ 88868 w 135826"/>
                  <a:gd name="connsiteY7" fmla="*/ 132397 h 135826"/>
                  <a:gd name="connsiteX8" fmla="*/ 88678 w 135826"/>
                  <a:gd name="connsiteY8" fmla="*/ 132397 h 135826"/>
                  <a:gd name="connsiteX9" fmla="*/ 88202 w 135826"/>
                  <a:gd name="connsiteY9" fmla="*/ 132588 h 135826"/>
                  <a:gd name="connsiteX10" fmla="*/ 67818 w 135826"/>
                  <a:gd name="connsiteY10" fmla="*/ 135827 h 135826"/>
                  <a:gd name="connsiteX11" fmla="*/ 120777 w 135826"/>
                  <a:gd name="connsiteY11" fmla="*/ 105346 h 135826"/>
                  <a:gd name="connsiteX12" fmla="*/ 117443 w 135826"/>
                  <a:gd name="connsiteY12" fmla="*/ 104489 h 135826"/>
                  <a:gd name="connsiteX13" fmla="*/ 114300 w 135826"/>
                  <a:gd name="connsiteY13" fmla="*/ 100203 h 135826"/>
                  <a:gd name="connsiteX14" fmla="*/ 114967 w 135826"/>
                  <a:gd name="connsiteY14" fmla="*/ 95250 h 135826"/>
                  <a:gd name="connsiteX15" fmla="*/ 122396 w 135826"/>
                  <a:gd name="connsiteY15" fmla="*/ 67913 h 135826"/>
                  <a:gd name="connsiteX16" fmla="*/ 121253 w 135826"/>
                  <a:gd name="connsiteY16" fmla="*/ 56674 h 135826"/>
                  <a:gd name="connsiteX17" fmla="*/ 121063 w 135826"/>
                  <a:gd name="connsiteY17" fmla="*/ 55340 h 135826"/>
                  <a:gd name="connsiteX18" fmla="*/ 126397 w 135826"/>
                  <a:gd name="connsiteY18" fmla="*/ 48863 h 135826"/>
                  <a:gd name="connsiteX19" fmla="*/ 134302 w 135826"/>
                  <a:gd name="connsiteY19" fmla="*/ 53816 h 135826"/>
                  <a:gd name="connsiteX20" fmla="*/ 134493 w 135826"/>
                  <a:gd name="connsiteY20" fmla="*/ 54007 h 135826"/>
                  <a:gd name="connsiteX21" fmla="*/ 134493 w 135826"/>
                  <a:gd name="connsiteY21" fmla="*/ 54007 h 135826"/>
                  <a:gd name="connsiteX22" fmla="*/ 134493 w 135826"/>
                  <a:gd name="connsiteY22" fmla="*/ 54007 h 135826"/>
                  <a:gd name="connsiteX23" fmla="*/ 133635 w 135826"/>
                  <a:gd name="connsiteY23" fmla="*/ 54483 h 135826"/>
                  <a:gd name="connsiteX24" fmla="*/ 134493 w 135826"/>
                  <a:gd name="connsiteY24" fmla="*/ 54293 h 135826"/>
                  <a:gd name="connsiteX25" fmla="*/ 135827 w 135826"/>
                  <a:gd name="connsiteY25" fmla="*/ 68009 h 135826"/>
                  <a:gd name="connsiteX26" fmla="*/ 126682 w 135826"/>
                  <a:gd name="connsiteY26" fmla="*/ 102108 h 135826"/>
                  <a:gd name="connsiteX27" fmla="*/ 120777 w 135826"/>
                  <a:gd name="connsiteY27" fmla="*/ 105346 h 135826"/>
                  <a:gd name="connsiteX28" fmla="*/ 11906 w 135826"/>
                  <a:gd name="connsiteY28" fmla="*/ 99251 h 135826"/>
                  <a:gd name="connsiteX29" fmla="*/ 5810 w 135826"/>
                  <a:gd name="connsiteY29" fmla="*/ 95250 h 135826"/>
                  <a:gd name="connsiteX30" fmla="*/ 0 w 135826"/>
                  <a:gd name="connsiteY30" fmla="*/ 67913 h 135826"/>
                  <a:gd name="connsiteX31" fmla="*/ 17526 w 135826"/>
                  <a:gd name="connsiteY31" fmla="*/ 22574 h 135826"/>
                  <a:gd name="connsiteX32" fmla="*/ 26956 w 135826"/>
                  <a:gd name="connsiteY32" fmla="*/ 21908 h 135826"/>
                  <a:gd name="connsiteX33" fmla="*/ 27432 w 135826"/>
                  <a:gd name="connsiteY33" fmla="*/ 31528 h 135826"/>
                  <a:gd name="connsiteX34" fmla="*/ 13525 w 135826"/>
                  <a:gd name="connsiteY34" fmla="*/ 67913 h 135826"/>
                  <a:gd name="connsiteX35" fmla="*/ 18002 w 135826"/>
                  <a:gd name="connsiteY35" fmla="*/ 89916 h 135826"/>
                  <a:gd name="connsiteX36" fmla="*/ 18669 w 135826"/>
                  <a:gd name="connsiteY36" fmla="*/ 92583 h 135826"/>
                  <a:gd name="connsiteX37" fmla="*/ 14668 w 135826"/>
                  <a:gd name="connsiteY37" fmla="*/ 98870 h 135826"/>
                  <a:gd name="connsiteX38" fmla="*/ 11906 w 135826"/>
                  <a:gd name="connsiteY38" fmla="*/ 99251 h 135826"/>
                  <a:gd name="connsiteX39" fmla="*/ 103917 w 135826"/>
                  <a:gd name="connsiteY39" fmla="*/ 25146 h 135826"/>
                  <a:gd name="connsiteX40" fmla="*/ 99917 w 135826"/>
                  <a:gd name="connsiteY40" fmla="*/ 23813 h 135826"/>
                  <a:gd name="connsiteX41" fmla="*/ 62198 w 135826"/>
                  <a:gd name="connsiteY41" fmla="*/ 13716 h 135826"/>
                  <a:gd name="connsiteX42" fmla="*/ 54769 w 135826"/>
                  <a:gd name="connsiteY42" fmla="*/ 7620 h 135826"/>
                  <a:gd name="connsiteX43" fmla="*/ 54769 w 135826"/>
                  <a:gd name="connsiteY43" fmla="*/ 6953 h 135826"/>
                  <a:gd name="connsiteX44" fmla="*/ 60579 w 135826"/>
                  <a:gd name="connsiteY44" fmla="*/ 191 h 135826"/>
                  <a:gd name="connsiteX45" fmla="*/ 60770 w 135826"/>
                  <a:gd name="connsiteY45" fmla="*/ 191 h 135826"/>
                  <a:gd name="connsiteX46" fmla="*/ 61626 w 135826"/>
                  <a:gd name="connsiteY46" fmla="*/ 191 h 135826"/>
                  <a:gd name="connsiteX47" fmla="*/ 67723 w 135826"/>
                  <a:gd name="connsiteY47" fmla="*/ 0 h 135826"/>
                  <a:gd name="connsiteX48" fmla="*/ 107632 w 135826"/>
                  <a:gd name="connsiteY48" fmla="*/ 13049 h 135826"/>
                  <a:gd name="connsiteX49" fmla="*/ 109251 w 135826"/>
                  <a:gd name="connsiteY49" fmla="*/ 22479 h 135826"/>
                  <a:gd name="connsiteX50" fmla="*/ 103917 w 135826"/>
                  <a:gd name="connsiteY50" fmla="*/ 25146 h 135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h="135826" w="135826">
                    <a:moveTo>
                      <a:pt x="67818" y="135827"/>
                    </a:moveTo>
                    <a:cubicBezTo>
                      <a:pt x="58102" y="135827"/>
                      <a:pt x="48768" y="133826"/>
                      <a:pt x="40195" y="129730"/>
                    </a:cubicBezTo>
                    <a:cubicBezTo>
                      <a:pt x="36862" y="128397"/>
                      <a:pt x="35243" y="124396"/>
                      <a:pt x="36576" y="120968"/>
                    </a:cubicBezTo>
                    <a:cubicBezTo>
                      <a:pt x="38195" y="117634"/>
                      <a:pt x="42196" y="116014"/>
                      <a:pt x="45529" y="117634"/>
                    </a:cubicBezTo>
                    <a:cubicBezTo>
                      <a:pt x="57626" y="123063"/>
                      <a:pt x="71818" y="123920"/>
                      <a:pt x="84582" y="119634"/>
                    </a:cubicBezTo>
                    <a:cubicBezTo>
                      <a:pt x="87916" y="118491"/>
                      <a:pt x="91726" y="120491"/>
                      <a:pt x="93154" y="124111"/>
                    </a:cubicBezTo>
                    <a:cubicBezTo>
                      <a:pt x="93345" y="124587"/>
                      <a:pt x="93345" y="125254"/>
                      <a:pt x="93345" y="126111"/>
                    </a:cubicBezTo>
                    <a:cubicBezTo>
                      <a:pt x="93345" y="128778"/>
                      <a:pt x="91535" y="131254"/>
                      <a:pt x="88868" y="132397"/>
                    </a:cubicBezTo>
                    <a:cubicBezTo>
                      <a:pt x="88868" y="132397"/>
                      <a:pt x="88868" y="132397"/>
                      <a:pt x="88678" y="132397"/>
                    </a:cubicBezTo>
                    <a:cubicBezTo>
                      <a:pt x="88487" y="132588"/>
                      <a:pt x="88487" y="132588"/>
                      <a:pt x="88202" y="132588"/>
                    </a:cubicBezTo>
                    <a:cubicBezTo>
                      <a:pt x="81725" y="134684"/>
                      <a:pt x="74771" y="135827"/>
                      <a:pt x="67818" y="135827"/>
                    </a:cubicBezTo>
                    <a:close/>
                    <a:moveTo>
                      <a:pt x="120777" y="105346"/>
                    </a:moveTo>
                    <a:cubicBezTo>
                      <a:pt x="119634" y="105346"/>
                      <a:pt x="118586" y="105156"/>
                      <a:pt x="117443" y="104489"/>
                    </a:cubicBezTo>
                    <a:cubicBezTo>
                      <a:pt x="115824" y="103632"/>
                      <a:pt x="114776" y="102013"/>
                      <a:pt x="114300" y="100203"/>
                    </a:cubicBezTo>
                    <a:cubicBezTo>
                      <a:pt x="113824" y="98679"/>
                      <a:pt x="114109" y="96869"/>
                      <a:pt x="114967" y="95250"/>
                    </a:cubicBezTo>
                    <a:cubicBezTo>
                      <a:pt x="119920" y="86963"/>
                      <a:pt x="122396" y="77534"/>
                      <a:pt x="122396" y="67913"/>
                    </a:cubicBezTo>
                    <a:cubicBezTo>
                      <a:pt x="122396" y="64103"/>
                      <a:pt x="121920" y="60293"/>
                      <a:pt x="121253" y="56674"/>
                    </a:cubicBezTo>
                    <a:cubicBezTo>
                      <a:pt x="121063" y="56197"/>
                      <a:pt x="121063" y="55817"/>
                      <a:pt x="121063" y="55340"/>
                    </a:cubicBezTo>
                    <a:cubicBezTo>
                      <a:pt x="121063" y="52197"/>
                      <a:pt x="123254" y="49244"/>
                      <a:pt x="126397" y="48863"/>
                    </a:cubicBezTo>
                    <a:cubicBezTo>
                      <a:pt x="130016" y="48006"/>
                      <a:pt x="133541" y="50387"/>
                      <a:pt x="134302" y="53816"/>
                    </a:cubicBezTo>
                    <a:cubicBezTo>
                      <a:pt x="134493" y="53816"/>
                      <a:pt x="134493" y="53816"/>
                      <a:pt x="134493" y="54007"/>
                    </a:cubicBezTo>
                    <a:lnTo>
                      <a:pt x="134493" y="54007"/>
                    </a:lnTo>
                    <a:lnTo>
                      <a:pt x="134493" y="54007"/>
                    </a:lnTo>
                    <a:lnTo>
                      <a:pt x="133635" y="54483"/>
                    </a:lnTo>
                    <a:lnTo>
                      <a:pt x="134493" y="54293"/>
                    </a:lnTo>
                    <a:cubicBezTo>
                      <a:pt x="135350" y="58769"/>
                      <a:pt x="135827" y="63532"/>
                      <a:pt x="135827" y="68009"/>
                    </a:cubicBezTo>
                    <a:cubicBezTo>
                      <a:pt x="135827" y="80105"/>
                      <a:pt x="132683" y="91821"/>
                      <a:pt x="126682" y="102108"/>
                    </a:cubicBezTo>
                    <a:cubicBezTo>
                      <a:pt x="125539" y="103918"/>
                      <a:pt x="123254" y="105346"/>
                      <a:pt x="120777" y="105346"/>
                    </a:cubicBezTo>
                    <a:close/>
                    <a:moveTo>
                      <a:pt x="11906" y="99251"/>
                    </a:moveTo>
                    <a:cubicBezTo>
                      <a:pt x="9239" y="99251"/>
                      <a:pt x="6763" y="97727"/>
                      <a:pt x="5810" y="95250"/>
                    </a:cubicBezTo>
                    <a:cubicBezTo>
                      <a:pt x="2000" y="86678"/>
                      <a:pt x="0" y="77534"/>
                      <a:pt x="0" y="67913"/>
                    </a:cubicBezTo>
                    <a:cubicBezTo>
                      <a:pt x="0" y="51054"/>
                      <a:pt x="6286" y="34957"/>
                      <a:pt x="17526" y="22574"/>
                    </a:cubicBezTo>
                    <a:cubicBezTo>
                      <a:pt x="19717" y="19907"/>
                      <a:pt x="24289" y="19621"/>
                      <a:pt x="26956" y="21908"/>
                    </a:cubicBezTo>
                    <a:cubicBezTo>
                      <a:pt x="29623" y="24384"/>
                      <a:pt x="29909" y="28670"/>
                      <a:pt x="27432" y="31528"/>
                    </a:cubicBezTo>
                    <a:cubicBezTo>
                      <a:pt x="18479" y="41434"/>
                      <a:pt x="13525" y="54388"/>
                      <a:pt x="13525" y="67913"/>
                    </a:cubicBezTo>
                    <a:cubicBezTo>
                      <a:pt x="13525" y="75533"/>
                      <a:pt x="15050" y="82963"/>
                      <a:pt x="18002" y="89916"/>
                    </a:cubicBezTo>
                    <a:cubicBezTo>
                      <a:pt x="18479" y="90773"/>
                      <a:pt x="18669" y="91726"/>
                      <a:pt x="18669" y="92583"/>
                    </a:cubicBezTo>
                    <a:cubicBezTo>
                      <a:pt x="18669" y="95250"/>
                      <a:pt x="17050" y="97727"/>
                      <a:pt x="14668" y="98870"/>
                    </a:cubicBezTo>
                    <a:cubicBezTo>
                      <a:pt x="13716" y="99251"/>
                      <a:pt x="12859" y="99251"/>
                      <a:pt x="11906" y="99251"/>
                    </a:cubicBezTo>
                    <a:close/>
                    <a:moveTo>
                      <a:pt x="103917" y="25146"/>
                    </a:moveTo>
                    <a:cubicBezTo>
                      <a:pt x="102584" y="25146"/>
                      <a:pt x="100965" y="24670"/>
                      <a:pt x="99917" y="23813"/>
                    </a:cubicBezTo>
                    <a:cubicBezTo>
                      <a:pt x="88868" y="15907"/>
                      <a:pt x="74962" y="12383"/>
                      <a:pt x="62198" y="13716"/>
                    </a:cubicBezTo>
                    <a:cubicBezTo>
                      <a:pt x="57531" y="13907"/>
                      <a:pt x="55245" y="11239"/>
                      <a:pt x="54769" y="7620"/>
                    </a:cubicBezTo>
                    <a:cubicBezTo>
                      <a:pt x="54769" y="7429"/>
                      <a:pt x="54769" y="7144"/>
                      <a:pt x="54769" y="6953"/>
                    </a:cubicBezTo>
                    <a:cubicBezTo>
                      <a:pt x="54769" y="3620"/>
                      <a:pt x="57245" y="667"/>
                      <a:pt x="60579" y="191"/>
                    </a:cubicBezTo>
                    <a:lnTo>
                      <a:pt x="60770" y="191"/>
                    </a:lnTo>
                    <a:cubicBezTo>
                      <a:pt x="61055" y="191"/>
                      <a:pt x="61246" y="191"/>
                      <a:pt x="61626" y="191"/>
                    </a:cubicBezTo>
                    <a:cubicBezTo>
                      <a:pt x="63436" y="0"/>
                      <a:pt x="65437" y="0"/>
                      <a:pt x="67723" y="0"/>
                    </a:cubicBezTo>
                    <a:cubicBezTo>
                      <a:pt x="82296" y="0"/>
                      <a:pt x="96012" y="4477"/>
                      <a:pt x="107632" y="13049"/>
                    </a:cubicBezTo>
                    <a:cubicBezTo>
                      <a:pt x="110776" y="15050"/>
                      <a:pt x="111443" y="19336"/>
                      <a:pt x="109251" y="22479"/>
                    </a:cubicBezTo>
                    <a:cubicBezTo>
                      <a:pt x="108014" y="24098"/>
                      <a:pt x="106013" y="25146"/>
                      <a:pt x="103917" y="25146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4" name="任意多边形: 形状 103" descr="24128dfd-289e-4ed9-89aa-342a0ef73efb">
                <a:extLst>
                  <a:ext uri="{FF2B5EF4-FFF2-40B4-BE49-F238E27FC236}">
                    <a16:creationId id="{A5E25B5D-D47D-B9B7-8576-767303E5AD44}"/>
                  </a:ext>
                </a:extLst>
              </p:cNvPr>
              <p:cNvSpPr/>
              <p:nvPr/>
            </p:nvSpPr>
            <p:spPr>
              <a:xfrm>
                <a:off x="5480700" y="5410593"/>
                <a:ext cx="47194" cy="47194"/>
              </a:xfrm>
              <a:custGeom>
                <a:avLst/>
                <a:gdLst>
                  <a:gd name="connsiteX0" fmla="*/ 0 w 68484"/>
                  <a:gd name="connsiteY0" fmla="*/ 34290 h 68484"/>
                  <a:gd name="connsiteX1" fmla="*/ 34100 w 68484"/>
                  <a:gd name="connsiteY1" fmla="*/ 0 h 68484"/>
                  <a:gd name="connsiteX2" fmla="*/ 68485 w 68484"/>
                  <a:gd name="connsiteY2" fmla="*/ 34290 h 68484"/>
                  <a:gd name="connsiteX3" fmla="*/ 34100 w 68484"/>
                  <a:gd name="connsiteY3" fmla="*/ 68485 h 68484"/>
                  <a:gd name="connsiteX4" fmla="*/ 0 w 68484"/>
                  <a:gd name="connsiteY4" fmla="*/ 34290 h 68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68484" w="68484">
                    <a:moveTo>
                      <a:pt x="0" y="34290"/>
                    </a:moveTo>
                    <a:cubicBezTo>
                      <a:pt x="0" y="15335"/>
                      <a:pt x="15240" y="0"/>
                      <a:pt x="34100" y="0"/>
                    </a:cubicBezTo>
                    <a:cubicBezTo>
                      <a:pt x="53150" y="0"/>
                      <a:pt x="68485" y="15335"/>
                      <a:pt x="68485" y="34290"/>
                    </a:cubicBezTo>
                    <a:cubicBezTo>
                      <a:pt x="68485" y="53150"/>
                      <a:pt x="53245" y="68485"/>
                      <a:pt x="34100" y="68485"/>
                    </a:cubicBezTo>
                    <a:cubicBezTo>
                      <a:pt x="15240" y="68485"/>
                      <a:pt x="0" y="53150"/>
                      <a:pt x="0" y="34290"/>
                    </a:cubicBezTo>
                    <a:close/>
                  </a:path>
                </a:pathLst>
              </a:custGeom>
              <a:solidFill>
                <a:srgbClr val="FBC849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1" name="任意多边形: 形状 100" descr="b00df269-b024-472c-b846-d3127c78cbe7">
                <a:extLst>
                  <a:ext uri="{FF2B5EF4-FFF2-40B4-BE49-F238E27FC236}">
                    <a16:creationId id="{55F81377-6539-F604-C4B8-C04F9EB1CA28}"/>
                  </a:ext>
                </a:extLst>
              </p:cNvPr>
              <p:cNvSpPr/>
              <p:nvPr/>
            </p:nvSpPr>
            <p:spPr>
              <a:xfrm>
                <a:off x="3994560" y="5583881"/>
                <a:ext cx="209127" cy="208929"/>
              </a:xfrm>
              <a:custGeom>
                <a:avLst/>
                <a:gdLst>
                  <a:gd name="connsiteX0" fmla="*/ 162115 w 303466"/>
                  <a:gd name="connsiteY0" fmla="*/ 302990 h 303180"/>
                  <a:gd name="connsiteX1" fmla="*/ 161830 w 303466"/>
                  <a:gd name="connsiteY1" fmla="*/ 302990 h 303180"/>
                  <a:gd name="connsiteX2" fmla="*/ 155067 w 303466"/>
                  <a:gd name="connsiteY2" fmla="*/ 296513 h 303180"/>
                  <a:gd name="connsiteX3" fmla="*/ 156686 w 303466"/>
                  <a:gd name="connsiteY3" fmla="*/ 291846 h 303180"/>
                  <a:gd name="connsiteX4" fmla="*/ 161163 w 303466"/>
                  <a:gd name="connsiteY4" fmla="*/ 289656 h 303180"/>
                  <a:gd name="connsiteX5" fmla="*/ 202882 w 303466"/>
                  <a:gd name="connsiteY5" fmla="*/ 280226 h 303180"/>
                  <a:gd name="connsiteX6" fmla="*/ 211646 w 303466"/>
                  <a:gd name="connsiteY6" fmla="*/ 283845 h 303180"/>
                  <a:gd name="connsiteX7" fmla="*/ 212122 w 303466"/>
                  <a:gd name="connsiteY7" fmla="*/ 286512 h 303180"/>
                  <a:gd name="connsiteX8" fmla="*/ 207836 w 303466"/>
                  <a:gd name="connsiteY8" fmla="*/ 292608 h 303180"/>
                  <a:gd name="connsiteX9" fmla="*/ 162306 w 303466"/>
                  <a:gd name="connsiteY9" fmla="*/ 303181 h 303180"/>
                  <a:gd name="connsiteX10" fmla="*/ 162115 w 303466"/>
                  <a:gd name="connsiteY10" fmla="*/ 303181 h 303180"/>
                  <a:gd name="connsiteX11" fmla="*/ 117253 w 303466"/>
                  <a:gd name="connsiteY11" fmla="*/ 299181 h 303180"/>
                  <a:gd name="connsiteX12" fmla="*/ 115633 w 303466"/>
                  <a:gd name="connsiteY12" fmla="*/ 298990 h 303180"/>
                  <a:gd name="connsiteX13" fmla="*/ 72580 w 303466"/>
                  <a:gd name="connsiteY13" fmla="*/ 280988 h 303180"/>
                  <a:gd name="connsiteX14" fmla="*/ 70295 w 303466"/>
                  <a:gd name="connsiteY14" fmla="*/ 271558 h 303180"/>
                  <a:gd name="connsiteX15" fmla="*/ 79534 w 303466"/>
                  <a:gd name="connsiteY15" fmla="*/ 269272 h 303180"/>
                  <a:gd name="connsiteX16" fmla="*/ 118777 w 303466"/>
                  <a:gd name="connsiteY16" fmla="*/ 285655 h 303180"/>
                  <a:gd name="connsiteX17" fmla="*/ 123920 w 303466"/>
                  <a:gd name="connsiteY17" fmla="*/ 292132 h 303180"/>
                  <a:gd name="connsiteX18" fmla="*/ 123730 w 303466"/>
                  <a:gd name="connsiteY18" fmla="*/ 293941 h 303180"/>
                  <a:gd name="connsiteX19" fmla="*/ 117253 w 303466"/>
                  <a:gd name="connsiteY19" fmla="*/ 299181 h 303180"/>
                  <a:gd name="connsiteX20" fmla="*/ 243745 w 303466"/>
                  <a:gd name="connsiteY20" fmla="*/ 270224 h 303180"/>
                  <a:gd name="connsiteX21" fmla="*/ 238601 w 303466"/>
                  <a:gd name="connsiteY21" fmla="*/ 267748 h 303180"/>
                  <a:gd name="connsiteX22" fmla="*/ 239458 w 303466"/>
                  <a:gd name="connsiteY22" fmla="*/ 258318 h 303180"/>
                  <a:gd name="connsiteX23" fmla="*/ 267938 w 303466"/>
                  <a:gd name="connsiteY23" fmla="*/ 226409 h 303180"/>
                  <a:gd name="connsiteX24" fmla="*/ 277178 w 303466"/>
                  <a:gd name="connsiteY24" fmla="*/ 224409 h 303180"/>
                  <a:gd name="connsiteX25" fmla="*/ 280321 w 303466"/>
                  <a:gd name="connsiteY25" fmla="*/ 230029 h 303180"/>
                  <a:gd name="connsiteX26" fmla="*/ 279178 w 303466"/>
                  <a:gd name="connsiteY26" fmla="*/ 233839 h 303180"/>
                  <a:gd name="connsiteX27" fmla="*/ 248031 w 303466"/>
                  <a:gd name="connsiteY27" fmla="*/ 268605 h 303180"/>
                  <a:gd name="connsiteX28" fmla="*/ 243745 w 303466"/>
                  <a:gd name="connsiteY28" fmla="*/ 270224 h 303180"/>
                  <a:gd name="connsiteX29" fmla="*/ 42005 w 303466"/>
                  <a:gd name="connsiteY29" fmla="*/ 252984 h 303180"/>
                  <a:gd name="connsiteX30" fmla="*/ 36862 w 303466"/>
                  <a:gd name="connsiteY30" fmla="*/ 250793 h 303180"/>
                  <a:gd name="connsiteX31" fmla="*/ 12192 w 303466"/>
                  <a:gd name="connsiteY31" fmla="*/ 211074 h 303180"/>
                  <a:gd name="connsiteX32" fmla="*/ 12001 w 303466"/>
                  <a:gd name="connsiteY32" fmla="*/ 205931 h 303180"/>
                  <a:gd name="connsiteX33" fmla="*/ 15621 w 303466"/>
                  <a:gd name="connsiteY33" fmla="*/ 202121 h 303180"/>
                  <a:gd name="connsiteX34" fmla="*/ 24574 w 303466"/>
                  <a:gd name="connsiteY34" fmla="*/ 205740 h 303180"/>
                  <a:gd name="connsiteX35" fmla="*/ 47054 w 303466"/>
                  <a:gd name="connsiteY35" fmla="*/ 241840 h 303180"/>
                  <a:gd name="connsiteX36" fmla="*/ 48863 w 303466"/>
                  <a:gd name="connsiteY36" fmla="*/ 246507 h 303180"/>
                  <a:gd name="connsiteX37" fmla="*/ 46387 w 303466"/>
                  <a:gd name="connsiteY37" fmla="*/ 251460 h 303180"/>
                  <a:gd name="connsiteX38" fmla="*/ 42005 w 303466"/>
                  <a:gd name="connsiteY38" fmla="*/ 252984 h 303180"/>
                  <a:gd name="connsiteX39" fmla="*/ 291846 w 303466"/>
                  <a:gd name="connsiteY39" fmla="*/ 195929 h 303180"/>
                  <a:gd name="connsiteX40" fmla="*/ 290036 w 303466"/>
                  <a:gd name="connsiteY40" fmla="*/ 195739 h 303180"/>
                  <a:gd name="connsiteX41" fmla="*/ 286036 w 303466"/>
                  <a:gd name="connsiteY41" fmla="*/ 192596 h 303180"/>
                  <a:gd name="connsiteX42" fmla="*/ 285369 w 303466"/>
                  <a:gd name="connsiteY42" fmla="*/ 187643 h 303180"/>
                  <a:gd name="connsiteX43" fmla="*/ 290036 w 303466"/>
                  <a:gd name="connsiteY43" fmla="*/ 151543 h 303180"/>
                  <a:gd name="connsiteX44" fmla="*/ 290036 w 303466"/>
                  <a:gd name="connsiteY44" fmla="*/ 147542 h 303180"/>
                  <a:gd name="connsiteX45" fmla="*/ 289846 w 303466"/>
                  <a:gd name="connsiteY45" fmla="*/ 145256 h 303180"/>
                  <a:gd name="connsiteX46" fmla="*/ 289846 w 303466"/>
                  <a:gd name="connsiteY46" fmla="*/ 145256 h 303180"/>
                  <a:gd name="connsiteX47" fmla="*/ 289846 w 303466"/>
                  <a:gd name="connsiteY47" fmla="*/ 145256 h 303180"/>
                  <a:gd name="connsiteX48" fmla="*/ 289846 w 303466"/>
                  <a:gd name="connsiteY48" fmla="*/ 145066 h 303180"/>
                  <a:gd name="connsiteX49" fmla="*/ 289846 w 303466"/>
                  <a:gd name="connsiteY49" fmla="*/ 144875 h 303180"/>
                  <a:gd name="connsiteX50" fmla="*/ 296323 w 303466"/>
                  <a:gd name="connsiteY50" fmla="*/ 138113 h 303180"/>
                  <a:gd name="connsiteX51" fmla="*/ 296513 w 303466"/>
                  <a:gd name="connsiteY51" fmla="*/ 138113 h 303180"/>
                  <a:gd name="connsiteX52" fmla="*/ 303276 w 303466"/>
                  <a:gd name="connsiteY52" fmla="*/ 144399 h 303180"/>
                  <a:gd name="connsiteX53" fmla="*/ 303276 w 303466"/>
                  <a:gd name="connsiteY53" fmla="*/ 144590 h 303180"/>
                  <a:gd name="connsiteX54" fmla="*/ 303276 w 303466"/>
                  <a:gd name="connsiteY54" fmla="*/ 145447 h 303180"/>
                  <a:gd name="connsiteX55" fmla="*/ 303466 w 303466"/>
                  <a:gd name="connsiteY55" fmla="*/ 151543 h 303180"/>
                  <a:gd name="connsiteX56" fmla="*/ 298323 w 303466"/>
                  <a:gd name="connsiteY56" fmla="*/ 191072 h 303180"/>
                  <a:gd name="connsiteX57" fmla="*/ 291846 w 303466"/>
                  <a:gd name="connsiteY57" fmla="*/ 195929 h 303180"/>
                  <a:gd name="connsiteX58" fmla="*/ 7429 w 303466"/>
                  <a:gd name="connsiteY58" fmla="*/ 171736 h 303180"/>
                  <a:gd name="connsiteX59" fmla="*/ 667 w 303466"/>
                  <a:gd name="connsiteY59" fmla="*/ 165640 h 303180"/>
                  <a:gd name="connsiteX60" fmla="*/ 0 w 303466"/>
                  <a:gd name="connsiteY60" fmla="*/ 151448 h 303180"/>
                  <a:gd name="connsiteX61" fmla="*/ 7239 w 303466"/>
                  <a:gd name="connsiteY61" fmla="*/ 105251 h 303180"/>
                  <a:gd name="connsiteX62" fmla="*/ 15812 w 303466"/>
                  <a:gd name="connsiteY62" fmla="*/ 100965 h 303180"/>
                  <a:gd name="connsiteX63" fmla="*/ 20098 w 303466"/>
                  <a:gd name="connsiteY63" fmla="*/ 109538 h 303180"/>
                  <a:gd name="connsiteX64" fmla="*/ 13621 w 303466"/>
                  <a:gd name="connsiteY64" fmla="*/ 151257 h 303180"/>
                  <a:gd name="connsiteX65" fmla="*/ 13621 w 303466"/>
                  <a:gd name="connsiteY65" fmla="*/ 151448 h 303180"/>
                  <a:gd name="connsiteX66" fmla="*/ 13621 w 303466"/>
                  <a:gd name="connsiteY66" fmla="*/ 152305 h 303180"/>
                  <a:gd name="connsiteX67" fmla="*/ 14097 w 303466"/>
                  <a:gd name="connsiteY67" fmla="*/ 164211 h 303180"/>
                  <a:gd name="connsiteX68" fmla="*/ 14288 w 303466"/>
                  <a:gd name="connsiteY68" fmla="*/ 164878 h 303180"/>
                  <a:gd name="connsiteX69" fmla="*/ 8001 w 303466"/>
                  <a:gd name="connsiteY69" fmla="*/ 171641 h 303180"/>
                  <a:gd name="connsiteX70" fmla="*/ 7429 w 303466"/>
                  <a:gd name="connsiteY70" fmla="*/ 171736 h 303180"/>
                  <a:gd name="connsiteX71" fmla="*/ 287750 w 303466"/>
                  <a:gd name="connsiteY71" fmla="*/ 107728 h 303180"/>
                  <a:gd name="connsiteX72" fmla="*/ 281273 w 303466"/>
                  <a:gd name="connsiteY72" fmla="*/ 103442 h 303180"/>
                  <a:gd name="connsiteX73" fmla="*/ 260604 w 303466"/>
                  <a:gd name="connsiteY73" fmla="*/ 66389 h 303180"/>
                  <a:gd name="connsiteX74" fmla="*/ 260413 w 303466"/>
                  <a:gd name="connsiteY74" fmla="*/ 66199 h 303180"/>
                  <a:gd name="connsiteX75" fmla="*/ 259080 w 303466"/>
                  <a:gd name="connsiteY75" fmla="*/ 61913 h 303180"/>
                  <a:gd name="connsiteX76" fmla="*/ 261556 w 303466"/>
                  <a:gd name="connsiteY76" fmla="*/ 56769 h 303180"/>
                  <a:gd name="connsiteX77" fmla="*/ 271177 w 303466"/>
                  <a:gd name="connsiteY77" fmla="*/ 57912 h 303180"/>
                  <a:gd name="connsiteX78" fmla="*/ 294037 w 303466"/>
                  <a:gd name="connsiteY78" fmla="*/ 98774 h 303180"/>
                  <a:gd name="connsiteX79" fmla="*/ 289941 w 303466"/>
                  <a:gd name="connsiteY79" fmla="*/ 107537 h 303180"/>
                  <a:gd name="connsiteX80" fmla="*/ 287750 w 303466"/>
                  <a:gd name="connsiteY80" fmla="*/ 107728 h 303180"/>
                  <a:gd name="connsiteX81" fmla="*/ 33718 w 303466"/>
                  <a:gd name="connsiteY81" fmla="*/ 74105 h 303180"/>
                  <a:gd name="connsiteX82" fmla="*/ 29908 w 303466"/>
                  <a:gd name="connsiteY82" fmla="*/ 72962 h 303180"/>
                  <a:gd name="connsiteX83" fmla="*/ 26956 w 303466"/>
                  <a:gd name="connsiteY83" fmla="*/ 67342 h 303180"/>
                  <a:gd name="connsiteX84" fmla="*/ 28099 w 303466"/>
                  <a:gd name="connsiteY84" fmla="*/ 63532 h 303180"/>
                  <a:gd name="connsiteX85" fmla="*/ 60865 w 303466"/>
                  <a:gd name="connsiteY85" fmla="*/ 30099 h 303180"/>
                  <a:gd name="connsiteX86" fmla="*/ 70295 w 303466"/>
                  <a:gd name="connsiteY86" fmla="*/ 31433 h 303180"/>
                  <a:gd name="connsiteX87" fmla="*/ 71628 w 303466"/>
                  <a:gd name="connsiteY87" fmla="*/ 36386 h 303180"/>
                  <a:gd name="connsiteX88" fmla="*/ 68961 w 303466"/>
                  <a:gd name="connsiteY88" fmla="*/ 40862 h 303180"/>
                  <a:gd name="connsiteX89" fmla="*/ 39338 w 303466"/>
                  <a:gd name="connsiteY89" fmla="*/ 71152 h 303180"/>
                  <a:gd name="connsiteX90" fmla="*/ 39148 w 303466"/>
                  <a:gd name="connsiteY90" fmla="*/ 71342 h 303180"/>
                  <a:gd name="connsiteX91" fmla="*/ 33718 w 303466"/>
                  <a:gd name="connsiteY91" fmla="*/ 74105 h 303180"/>
                  <a:gd name="connsiteX92" fmla="*/ 232981 w 303466"/>
                  <a:gd name="connsiteY92" fmla="*/ 38386 h 303180"/>
                  <a:gd name="connsiteX93" fmla="*/ 229171 w 303466"/>
                  <a:gd name="connsiteY93" fmla="*/ 37243 h 303180"/>
                  <a:gd name="connsiteX94" fmla="*/ 190786 w 303466"/>
                  <a:gd name="connsiteY94" fmla="*/ 18860 h 303180"/>
                  <a:gd name="connsiteX95" fmla="*/ 185833 w 303466"/>
                  <a:gd name="connsiteY95" fmla="*/ 12573 h 303180"/>
                  <a:gd name="connsiteX96" fmla="*/ 186309 w 303466"/>
                  <a:gd name="connsiteY96" fmla="*/ 10573 h 303180"/>
                  <a:gd name="connsiteX97" fmla="*/ 194596 w 303466"/>
                  <a:gd name="connsiteY97" fmla="*/ 6096 h 303180"/>
                  <a:gd name="connsiteX98" fmla="*/ 236791 w 303466"/>
                  <a:gd name="connsiteY98" fmla="*/ 26099 h 303180"/>
                  <a:gd name="connsiteX99" fmla="*/ 239744 w 303466"/>
                  <a:gd name="connsiteY99" fmla="*/ 30385 h 303180"/>
                  <a:gd name="connsiteX100" fmla="*/ 238601 w 303466"/>
                  <a:gd name="connsiteY100" fmla="*/ 35528 h 303180"/>
                  <a:gd name="connsiteX101" fmla="*/ 232981 w 303466"/>
                  <a:gd name="connsiteY101" fmla="*/ 38386 h 303180"/>
                  <a:gd name="connsiteX102" fmla="*/ 104394 w 303466"/>
                  <a:gd name="connsiteY102" fmla="*/ 21336 h 303180"/>
                  <a:gd name="connsiteX103" fmla="*/ 98107 w 303466"/>
                  <a:gd name="connsiteY103" fmla="*/ 16669 h 303180"/>
                  <a:gd name="connsiteX104" fmla="*/ 97631 w 303466"/>
                  <a:gd name="connsiteY104" fmla="*/ 14383 h 303180"/>
                  <a:gd name="connsiteX105" fmla="*/ 102108 w 303466"/>
                  <a:gd name="connsiteY105" fmla="*/ 8096 h 303180"/>
                  <a:gd name="connsiteX106" fmla="*/ 148114 w 303466"/>
                  <a:gd name="connsiteY106" fmla="*/ 0 h 303180"/>
                  <a:gd name="connsiteX107" fmla="*/ 155067 w 303466"/>
                  <a:gd name="connsiteY107" fmla="*/ 6477 h 303180"/>
                  <a:gd name="connsiteX108" fmla="*/ 148590 w 303466"/>
                  <a:gd name="connsiteY108" fmla="*/ 13430 h 303180"/>
                  <a:gd name="connsiteX109" fmla="*/ 106585 w 303466"/>
                  <a:gd name="connsiteY109" fmla="*/ 20860 h 303180"/>
                  <a:gd name="connsiteX110" fmla="*/ 106585 w 303466"/>
                  <a:gd name="connsiteY110" fmla="*/ 20860 h 303180"/>
                  <a:gd name="connsiteX111" fmla="*/ 104394 w 303466"/>
                  <a:gd name="connsiteY111" fmla="*/ 21336 h 303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h="303180" w="303466">
                    <a:moveTo>
                      <a:pt x="162115" y="302990"/>
                    </a:moveTo>
                    <a:lnTo>
                      <a:pt x="161830" y="302990"/>
                    </a:lnTo>
                    <a:cubicBezTo>
                      <a:pt x="158210" y="302990"/>
                      <a:pt x="155353" y="300038"/>
                      <a:pt x="155067" y="296513"/>
                    </a:cubicBezTo>
                    <a:cubicBezTo>
                      <a:pt x="154876" y="294704"/>
                      <a:pt x="155543" y="293180"/>
                      <a:pt x="156686" y="291846"/>
                    </a:cubicBezTo>
                    <a:cubicBezTo>
                      <a:pt x="157829" y="290513"/>
                      <a:pt x="159639" y="289656"/>
                      <a:pt x="161163" y="289656"/>
                    </a:cubicBezTo>
                    <a:cubicBezTo>
                      <a:pt x="175546" y="288513"/>
                      <a:pt x="189643" y="285369"/>
                      <a:pt x="202882" y="280226"/>
                    </a:cubicBezTo>
                    <a:cubicBezTo>
                      <a:pt x="206216" y="278702"/>
                      <a:pt x="210312" y="280416"/>
                      <a:pt x="211646" y="283845"/>
                    </a:cubicBezTo>
                    <a:cubicBezTo>
                      <a:pt x="211836" y="284702"/>
                      <a:pt x="212122" y="285655"/>
                      <a:pt x="212122" y="286512"/>
                    </a:cubicBezTo>
                    <a:cubicBezTo>
                      <a:pt x="211931" y="289179"/>
                      <a:pt x="210312" y="291655"/>
                      <a:pt x="207836" y="292608"/>
                    </a:cubicBezTo>
                    <a:cubicBezTo>
                      <a:pt x="193262" y="298418"/>
                      <a:pt x="178022" y="302038"/>
                      <a:pt x="162306" y="303181"/>
                    </a:cubicBezTo>
                    <a:lnTo>
                      <a:pt x="162115" y="303181"/>
                    </a:lnTo>
                    <a:close/>
                    <a:moveTo>
                      <a:pt x="117253" y="299181"/>
                    </a:moveTo>
                    <a:cubicBezTo>
                      <a:pt x="116776" y="299181"/>
                      <a:pt x="116110" y="298990"/>
                      <a:pt x="115633" y="298990"/>
                    </a:cubicBezTo>
                    <a:cubicBezTo>
                      <a:pt x="100393" y="295180"/>
                      <a:pt x="85820" y="289084"/>
                      <a:pt x="72580" y="280988"/>
                    </a:cubicBezTo>
                    <a:cubicBezTo>
                      <a:pt x="69437" y="278988"/>
                      <a:pt x="68294" y="274701"/>
                      <a:pt x="70295" y="271558"/>
                    </a:cubicBezTo>
                    <a:cubicBezTo>
                      <a:pt x="72104" y="268414"/>
                      <a:pt x="76390" y="267558"/>
                      <a:pt x="79534" y="269272"/>
                    </a:cubicBezTo>
                    <a:cubicBezTo>
                      <a:pt x="91916" y="276892"/>
                      <a:pt x="105156" y="282512"/>
                      <a:pt x="118777" y="285655"/>
                    </a:cubicBezTo>
                    <a:cubicBezTo>
                      <a:pt x="121920" y="286512"/>
                      <a:pt x="123920" y="289274"/>
                      <a:pt x="123920" y="292132"/>
                    </a:cubicBezTo>
                    <a:cubicBezTo>
                      <a:pt x="123920" y="292798"/>
                      <a:pt x="123920" y="293465"/>
                      <a:pt x="123730" y="293941"/>
                    </a:cubicBezTo>
                    <a:cubicBezTo>
                      <a:pt x="123063" y="296989"/>
                      <a:pt x="120301" y="299181"/>
                      <a:pt x="117253" y="299181"/>
                    </a:cubicBezTo>
                    <a:close/>
                    <a:moveTo>
                      <a:pt x="243745" y="270224"/>
                    </a:moveTo>
                    <a:cubicBezTo>
                      <a:pt x="241745" y="270224"/>
                      <a:pt x="239935" y="269367"/>
                      <a:pt x="238601" y="267748"/>
                    </a:cubicBezTo>
                    <a:cubicBezTo>
                      <a:pt x="236125" y="264795"/>
                      <a:pt x="236601" y="260604"/>
                      <a:pt x="239458" y="258318"/>
                    </a:cubicBezTo>
                    <a:cubicBezTo>
                      <a:pt x="250507" y="249364"/>
                      <a:pt x="259842" y="238601"/>
                      <a:pt x="267938" y="226409"/>
                    </a:cubicBezTo>
                    <a:cubicBezTo>
                      <a:pt x="269748" y="223457"/>
                      <a:pt x="274034" y="222409"/>
                      <a:pt x="277178" y="224409"/>
                    </a:cubicBezTo>
                    <a:cubicBezTo>
                      <a:pt x="278987" y="225743"/>
                      <a:pt x="280130" y="227743"/>
                      <a:pt x="280321" y="230029"/>
                    </a:cubicBezTo>
                    <a:cubicBezTo>
                      <a:pt x="280321" y="231362"/>
                      <a:pt x="279845" y="232505"/>
                      <a:pt x="279178" y="233839"/>
                    </a:cubicBezTo>
                    <a:cubicBezTo>
                      <a:pt x="270605" y="246888"/>
                      <a:pt x="260128" y="258795"/>
                      <a:pt x="248031" y="268605"/>
                    </a:cubicBezTo>
                    <a:cubicBezTo>
                      <a:pt x="246888" y="269557"/>
                      <a:pt x="245364" y="270224"/>
                      <a:pt x="243745" y="270224"/>
                    </a:cubicBezTo>
                    <a:close/>
                    <a:moveTo>
                      <a:pt x="42005" y="252984"/>
                    </a:moveTo>
                    <a:cubicBezTo>
                      <a:pt x="40005" y="252984"/>
                      <a:pt x="38195" y="252127"/>
                      <a:pt x="36862" y="250793"/>
                    </a:cubicBezTo>
                    <a:cubicBezTo>
                      <a:pt x="26575" y="238887"/>
                      <a:pt x="18193" y="225457"/>
                      <a:pt x="12192" y="211074"/>
                    </a:cubicBezTo>
                    <a:cubicBezTo>
                      <a:pt x="11525" y="209264"/>
                      <a:pt x="11335" y="207455"/>
                      <a:pt x="12001" y="205931"/>
                    </a:cubicBezTo>
                    <a:cubicBezTo>
                      <a:pt x="12668" y="204121"/>
                      <a:pt x="14002" y="202787"/>
                      <a:pt x="15621" y="202121"/>
                    </a:cubicBezTo>
                    <a:cubicBezTo>
                      <a:pt x="18955" y="200787"/>
                      <a:pt x="23241" y="202311"/>
                      <a:pt x="24574" y="205740"/>
                    </a:cubicBezTo>
                    <a:cubicBezTo>
                      <a:pt x="30194" y="218980"/>
                      <a:pt x="37814" y="231077"/>
                      <a:pt x="47054" y="241840"/>
                    </a:cubicBezTo>
                    <a:cubicBezTo>
                      <a:pt x="48196" y="243174"/>
                      <a:pt x="48863" y="244793"/>
                      <a:pt x="48863" y="246507"/>
                    </a:cubicBezTo>
                    <a:cubicBezTo>
                      <a:pt x="48673" y="248317"/>
                      <a:pt x="48006" y="250127"/>
                      <a:pt x="46387" y="251460"/>
                    </a:cubicBezTo>
                    <a:cubicBezTo>
                      <a:pt x="45148" y="252317"/>
                      <a:pt x="43624" y="252984"/>
                      <a:pt x="42005" y="252984"/>
                    </a:cubicBezTo>
                    <a:close/>
                    <a:moveTo>
                      <a:pt x="291846" y="195929"/>
                    </a:moveTo>
                    <a:cubicBezTo>
                      <a:pt x="291179" y="195929"/>
                      <a:pt x="290513" y="195929"/>
                      <a:pt x="290036" y="195739"/>
                    </a:cubicBezTo>
                    <a:cubicBezTo>
                      <a:pt x="288226" y="195263"/>
                      <a:pt x="286893" y="194215"/>
                      <a:pt x="286036" y="192596"/>
                    </a:cubicBezTo>
                    <a:cubicBezTo>
                      <a:pt x="285179" y="191072"/>
                      <a:pt x="284893" y="189262"/>
                      <a:pt x="285369" y="187643"/>
                    </a:cubicBezTo>
                    <a:cubicBezTo>
                      <a:pt x="288512" y="175927"/>
                      <a:pt x="290036" y="163830"/>
                      <a:pt x="290036" y="151543"/>
                    </a:cubicBezTo>
                    <a:cubicBezTo>
                      <a:pt x="290036" y="150209"/>
                      <a:pt x="290036" y="148876"/>
                      <a:pt x="290036" y="147542"/>
                    </a:cubicBezTo>
                    <a:cubicBezTo>
                      <a:pt x="290036" y="146876"/>
                      <a:pt x="289846" y="145923"/>
                      <a:pt x="289846" y="145256"/>
                    </a:cubicBezTo>
                    <a:lnTo>
                      <a:pt x="289846" y="145256"/>
                    </a:lnTo>
                    <a:lnTo>
                      <a:pt x="289846" y="145256"/>
                    </a:lnTo>
                    <a:cubicBezTo>
                      <a:pt x="289846" y="145066"/>
                      <a:pt x="289846" y="145066"/>
                      <a:pt x="289846" y="145066"/>
                    </a:cubicBezTo>
                    <a:lnTo>
                      <a:pt x="289846" y="144875"/>
                    </a:lnTo>
                    <a:cubicBezTo>
                      <a:pt x="290036" y="141256"/>
                      <a:pt x="292798" y="138399"/>
                      <a:pt x="296323" y="138113"/>
                    </a:cubicBezTo>
                    <a:lnTo>
                      <a:pt x="296513" y="138113"/>
                    </a:lnTo>
                    <a:cubicBezTo>
                      <a:pt x="300133" y="138113"/>
                      <a:pt x="302990" y="140780"/>
                      <a:pt x="303276" y="144399"/>
                    </a:cubicBezTo>
                    <a:lnTo>
                      <a:pt x="303276" y="144590"/>
                    </a:lnTo>
                    <a:cubicBezTo>
                      <a:pt x="303276" y="145066"/>
                      <a:pt x="303276" y="145256"/>
                      <a:pt x="303276" y="145447"/>
                    </a:cubicBezTo>
                    <a:cubicBezTo>
                      <a:pt x="303466" y="147257"/>
                      <a:pt x="303466" y="149257"/>
                      <a:pt x="303466" y="151543"/>
                    </a:cubicBezTo>
                    <a:cubicBezTo>
                      <a:pt x="303466" y="164973"/>
                      <a:pt x="301657" y="178308"/>
                      <a:pt x="298323" y="191072"/>
                    </a:cubicBezTo>
                    <a:cubicBezTo>
                      <a:pt x="297466" y="193929"/>
                      <a:pt x="294704" y="195929"/>
                      <a:pt x="291846" y="195929"/>
                    </a:cubicBezTo>
                    <a:close/>
                    <a:moveTo>
                      <a:pt x="7429" y="171736"/>
                    </a:moveTo>
                    <a:cubicBezTo>
                      <a:pt x="3810" y="171736"/>
                      <a:pt x="953" y="169069"/>
                      <a:pt x="667" y="165640"/>
                    </a:cubicBezTo>
                    <a:cubicBezTo>
                      <a:pt x="190" y="161163"/>
                      <a:pt x="0" y="156686"/>
                      <a:pt x="0" y="151448"/>
                    </a:cubicBezTo>
                    <a:cubicBezTo>
                      <a:pt x="0" y="135731"/>
                      <a:pt x="2476" y="120301"/>
                      <a:pt x="7239" y="105251"/>
                    </a:cubicBezTo>
                    <a:cubicBezTo>
                      <a:pt x="8382" y="101918"/>
                      <a:pt x="12192" y="99822"/>
                      <a:pt x="15812" y="100965"/>
                    </a:cubicBezTo>
                    <a:cubicBezTo>
                      <a:pt x="19145" y="102108"/>
                      <a:pt x="21241" y="105918"/>
                      <a:pt x="20098" y="109538"/>
                    </a:cubicBezTo>
                    <a:cubicBezTo>
                      <a:pt x="15812" y="122968"/>
                      <a:pt x="13621" y="137160"/>
                      <a:pt x="13621" y="151257"/>
                    </a:cubicBezTo>
                    <a:lnTo>
                      <a:pt x="13621" y="151448"/>
                    </a:lnTo>
                    <a:cubicBezTo>
                      <a:pt x="13621" y="151638"/>
                      <a:pt x="13621" y="152114"/>
                      <a:pt x="13621" y="152305"/>
                    </a:cubicBezTo>
                    <a:cubicBezTo>
                      <a:pt x="13621" y="156115"/>
                      <a:pt x="13811" y="160211"/>
                      <a:pt x="14097" y="164211"/>
                    </a:cubicBezTo>
                    <a:lnTo>
                      <a:pt x="14288" y="164878"/>
                    </a:lnTo>
                    <a:cubicBezTo>
                      <a:pt x="14097" y="168497"/>
                      <a:pt x="11621" y="171164"/>
                      <a:pt x="8001" y="171641"/>
                    </a:cubicBezTo>
                    <a:cubicBezTo>
                      <a:pt x="7620" y="171736"/>
                      <a:pt x="7429" y="171736"/>
                      <a:pt x="7429" y="171736"/>
                    </a:cubicBezTo>
                    <a:close/>
                    <a:moveTo>
                      <a:pt x="287750" y="107728"/>
                    </a:moveTo>
                    <a:cubicBezTo>
                      <a:pt x="284797" y="107728"/>
                      <a:pt x="282321" y="105918"/>
                      <a:pt x="281273" y="103442"/>
                    </a:cubicBezTo>
                    <a:cubicBezTo>
                      <a:pt x="276320" y="90202"/>
                      <a:pt x="269367" y="77629"/>
                      <a:pt x="260604" y="66389"/>
                    </a:cubicBezTo>
                    <a:cubicBezTo>
                      <a:pt x="260604" y="66389"/>
                      <a:pt x="260604" y="66389"/>
                      <a:pt x="260413" y="66199"/>
                    </a:cubicBezTo>
                    <a:cubicBezTo>
                      <a:pt x="259556" y="65056"/>
                      <a:pt x="259080" y="63532"/>
                      <a:pt x="259080" y="61913"/>
                    </a:cubicBezTo>
                    <a:cubicBezTo>
                      <a:pt x="259080" y="59912"/>
                      <a:pt x="259937" y="57912"/>
                      <a:pt x="261556" y="56769"/>
                    </a:cubicBezTo>
                    <a:cubicBezTo>
                      <a:pt x="264509" y="54483"/>
                      <a:pt x="268986" y="55150"/>
                      <a:pt x="271177" y="57912"/>
                    </a:cubicBezTo>
                    <a:cubicBezTo>
                      <a:pt x="280892" y="70295"/>
                      <a:pt x="288512" y="84201"/>
                      <a:pt x="294037" y="98774"/>
                    </a:cubicBezTo>
                    <a:cubicBezTo>
                      <a:pt x="295180" y="102108"/>
                      <a:pt x="293561" y="105918"/>
                      <a:pt x="289941" y="107537"/>
                    </a:cubicBezTo>
                    <a:cubicBezTo>
                      <a:pt x="289084" y="107728"/>
                      <a:pt x="288417" y="107728"/>
                      <a:pt x="287750" y="107728"/>
                    </a:cubicBezTo>
                    <a:close/>
                    <a:moveTo>
                      <a:pt x="33718" y="74105"/>
                    </a:moveTo>
                    <a:cubicBezTo>
                      <a:pt x="32385" y="74105"/>
                      <a:pt x="31051" y="73628"/>
                      <a:pt x="29908" y="72962"/>
                    </a:cubicBezTo>
                    <a:cubicBezTo>
                      <a:pt x="27908" y="71628"/>
                      <a:pt x="26956" y="69342"/>
                      <a:pt x="26956" y="67342"/>
                    </a:cubicBezTo>
                    <a:cubicBezTo>
                      <a:pt x="26956" y="66008"/>
                      <a:pt x="27432" y="64675"/>
                      <a:pt x="28099" y="63532"/>
                    </a:cubicBezTo>
                    <a:cubicBezTo>
                      <a:pt x="37338" y="50768"/>
                      <a:pt x="48292" y="39529"/>
                      <a:pt x="60865" y="30099"/>
                    </a:cubicBezTo>
                    <a:cubicBezTo>
                      <a:pt x="63817" y="27813"/>
                      <a:pt x="68008" y="28480"/>
                      <a:pt x="70295" y="31433"/>
                    </a:cubicBezTo>
                    <a:cubicBezTo>
                      <a:pt x="71438" y="32766"/>
                      <a:pt x="71914" y="34576"/>
                      <a:pt x="71628" y="36386"/>
                    </a:cubicBezTo>
                    <a:cubicBezTo>
                      <a:pt x="71438" y="38195"/>
                      <a:pt x="70295" y="39719"/>
                      <a:pt x="68961" y="40862"/>
                    </a:cubicBezTo>
                    <a:cubicBezTo>
                      <a:pt x="57531" y="49435"/>
                      <a:pt x="47625" y="59531"/>
                      <a:pt x="39338" y="71152"/>
                    </a:cubicBezTo>
                    <a:cubicBezTo>
                      <a:pt x="39338" y="71152"/>
                      <a:pt x="39338" y="71152"/>
                      <a:pt x="39148" y="71342"/>
                    </a:cubicBezTo>
                    <a:cubicBezTo>
                      <a:pt x="38005" y="73152"/>
                      <a:pt x="35719" y="74105"/>
                      <a:pt x="33718" y="74105"/>
                    </a:cubicBezTo>
                    <a:close/>
                    <a:moveTo>
                      <a:pt x="232981" y="38386"/>
                    </a:moveTo>
                    <a:cubicBezTo>
                      <a:pt x="231648" y="38386"/>
                      <a:pt x="230314" y="37910"/>
                      <a:pt x="229171" y="37243"/>
                    </a:cubicBezTo>
                    <a:cubicBezTo>
                      <a:pt x="217551" y="29147"/>
                      <a:pt x="204502" y="23146"/>
                      <a:pt x="190786" y="18860"/>
                    </a:cubicBezTo>
                    <a:cubicBezTo>
                      <a:pt x="187833" y="18193"/>
                      <a:pt x="186118" y="15526"/>
                      <a:pt x="185833" y="12573"/>
                    </a:cubicBezTo>
                    <a:cubicBezTo>
                      <a:pt x="185833" y="11906"/>
                      <a:pt x="186023" y="11240"/>
                      <a:pt x="186309" y="10573"/>
                    </a:cubicBezTo>
                    <a:cubicBezTo>
                      <a:pt x="187166" y="7239"/>
                      <a:pt x="190976" y="4953"/>
                      <a:pt x="194596" y="6096"/>
                    </a:cubicBezTo>
                    <a:cubicBezTo>
                      <a:pt x="209645" y="10573"/>
                      <a:pt x="223838" y="17336"/>
                      <a:pt x="236791" y="26099"/>
                    </a:cubicBezTo>
                    <a:cubicBezTo>
                      <a:pt x="238315" y="26956"/>
                      <a:pt x="239268" y="28575"/>
                      <a:pt x="239744" y="30385"/>
                    </a:cubicBezTo>
                    <a:cubicBezTo>
                      <a:pt x="239935" y="32195"/>
                      <a:pt x="239744" y="34004"/>
                      <a:pt x="238601" y="35528"/>
                    </a:cubicBezTo>
                    <a:cubicBezTo>
                      <a:pt x="237458" y="37243"/>
                      <a:pt x="235267" y="38386"/>
                      <a:pt x="232981" y="38386"/>
                    </a:cubicBezTo>
                    <a:close/>
                    <a:moveTo>
                      <a:pt x="104394" y="21336"/>
                    </a:moveTo>
                    <a:cubicBezTo>
                      <a:pt x="101441" y="21336"/>
                      <a:pt x="98965" y="19336"/>
                      <a:pt x="98107" y="16669"/>
                    </a:cubicBezTo>
                    <a:cubicBezTo>
                      <a:pt x="97631" y="16002"/>
                      <a:pt x="97631" y="15145"/>
                      <a:pt x="97631" y="14383"/>
                    </a:cubicBezTo>
                    <a:cubicBezTo>
                      <a:pt x="97631" y="11430"/>
                      <a:pt x="99441" y="9049"/>
                      <a:pt x="102108" y="8096"/>
                    </a:cubicBezTo>
                    <a:cubicBezTo>
                      <a:pt x="116872" y="3143"/>
                      <a:pt x="132397" y="286"/>
                      <a:pt x="148114" y="0"/>
                    </a:cubicBezTo>
                    <a:cubicBezTo>
                      <a:pt x="151924" y="0"/>
                      <a:pt x="155067" y="2667"/>
                      <a:pt x="155067" y="6477"/>
                    </a:cubicBezTo>
                    <a:cubicBezTo>
                      <a:pt x="155067" y="10097"/>
                      <a:pt x="152114" y="13240"/>
                      <a:pt x="148590" y="13430"/>
                    </a:cubicBezTo>
                    <a:cubicBezTo>
                      <a:pt x="134207" y="13621"/>
                      <a:pt x="120110" y="16097"/>
                      <a:pt x="106585" y="20860"/>
                    </a:cubicBezTo>
                    <a:lnTo>
                      <a:pt x="106585" y="20860"/>
                    </a:lnTo>
                    <a:cubicBezTo>
                      <a:pt x="105728" y="21146"/>
                      <a:pt x="105061" y="21336"/>
                      <a:pt x="104394" y="21336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2" name="任意多边形: 形状 101" descr="576b0c05-c4a7-470a-9799-bfcf0c7d2dbf">
                <a:extLst>
                  <a:ext uri="{FF2B5EF4-FFF2-40B4-BE49-F238E27FC236}">
                    <a16:creationId id="{3392661B-410E-0EF9-59B3-8F8352F89946}"/>
                  </a:ext>
                </a:extLst>
              </p:cNvPr>
              <p:cNvSpPr/>
              <p:nvPr/>
            </p:nvSpPr>
            <p:spPr>
              <a:xfrm>
                <a:off x="4042215" y="5631469"/>
                <a:ext cx="113688" cy="113687"/>
              </a:xfrm>
              <a:custGeom>
                <a:avLst/>
                <a:gdLst>
                  <a:gd name="connsiteX0" fmla="*/ 0 w 164973"/>
                  <a:gd name="connsiteY0" fmla="*/ 82487 h 164973"/>
                  <a:gd name="connsiteX1" fmla="*/ 82582 w 164973"/>
                  <a:gd name="connsiteY1" fmla="*/ 0 h 164973"/>
                  <a:gd name="connsiteX2" fmla="*/ 164973 w 164973"/>
                  <a:gd name="connsiteY2" fmla="*/ 82487 h 164973"/>
                  <a:gd name="connsiteX3" fmla="*/ 82582 w 164973"/>
                  <a:gd name="connsiteY3" fmla="*/ 164973 h 164973"/>
                  <a:gd name="connsiteX4" fmla="*/ 0 w 164973"/>
                  <a:gd name="connsiteY4" fmla="*/ 82487 h 164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64973" w="164973">
                    <a:moveTo>
                      <a:pt x="0" y="82487"/>
                    </a:moveTo>
                    <a:cubicBezTo>
                      <a:pt x="0" y="36957"/>
                      <a:pt x="37052" y="0"/>
                      <a:pt x="82582" y="0"/>
                    </a:cubicBezTo>
                    <a:cubicBezTo>
                      <a:pt x="128111" y="0"/>
                      <a:pt x="164973" y="36957"/>
                      <a:pt x="164973" y="82487"/>
                    </a:cubicBezTo>
                    <a:cubicBezTo>
                      <a:pt x="164973" y="128111"/>
                      <a:pt x="128207" y="164973"/>
                      <a:pt x="82582" y="164973"/>
                    </a:cubicBezTo>
                    <a:cubicBezTo>
                      <a:pt x="37052" y="165068"/>
                      <a:pt x="0" y="128111"/>
                      <a:pt x="0" y="82487"/>
                    </a:cubicBezTo>
                    <a:close/>
                  </a:path>
                </a:pathLst>
              </a:custGeom>
              <a:solidFill>
                <a:srgbClr val="FF560B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99" name="任意多边形: 形状 98" descr="e3989172-5778-482f-a2ca-beec5a6b7dac">
                <a:extLst>
                  <a:ext uri="{FF2B5EF4-FFF2-40B4-BE49-F238E27FC236}">
                    <a16:creationId id="{582ACE8A-FB96-EBE5-6916-50E2B4D43135}"/>
                  </a:ext>
                </a:extLst>
              </p:cNvPr>
              <p:cNvSpPr/>
              <p:nvPr/>
            </p:nvSpPr>
            <p:spPr>
              <a:xfrm>
                <a:off x="3729116" y="2621078"/>
                <a:ext cx="259143" cy="259120"/>
              </a:xfrm>
              <a:custGeom>
                <a:avLst/>
                <a:gdLst>
                  <a:gd name="connsiteX0" fmla="*/ 189929 w 376046"/>
                  <a:gd name="connsiteY0" fmla="*/ 376013 h 376012"/>
                  <a:gd name="connsiteX1" fmla="*/ 189929 w 376046"/>
                  <a:gd name="connsiteY1" fmla="*/ 376013 h 376012"/>
                  <a:gd name="connsiteX2" fmla="*/ 189643 w 376046"/>
                  <a:gd name="connsiteY2" fmla="*/ 376013 h 376012"/>
                  <a:gd name="connsiteX3" fmla="*/ 182880 w 376046"/>
                  <a:gd name="connsiteY3" fmla="*/ 369250 h 376012"/>
                  <a:gd name="connsiteX4" fmla="*/ 184880 w 376046"/>
                  <a:gd name="connsiteY4" fmla="*/ 364583 h 376012"/>
                  <a:gd name="connsiteX5" fmla="*/ 189547 w 376046"/>
                  <a:gd name="connsiteY5" fmla="*/ 362582 h 376012"/>
                  <a:gd name="connsiteX6" fmla="*/ 232410 w 376046"/>
                  <a:gd name="connsiteY6" fmla="*/ 356963 h 376012"/>
                  <a:gd name="connsiteX7" fmla="*/ 240506 w 376046"/>
                  <a:gd name="connsiteY7" fmla="*/ 361630 h 376012"/>
                  <a:gd name="connsiteX8" fmla="*/ 240697 w 376046"/>
                  <a:gd name="connsiteY8" fmla="*/ 363440 h 376012"/>
                  <a:gd name="connsiteX9" fmla="*/ 235744 w 376046"/>
                  <a:gd name="connsiteY9" fmla="*/ 369917 h 376012"/>
                  <a:gd name="connsiteX10" fmla="*/ 189929 w 376046"/>
                  <a:gd name="connsiteY10" fmla="*/ 376013 h 376012"/>
                  <a:gd name="connsiteX11" fmla="*/ 145256 w 376046"/>
                  <a:gd name="connsiteY11" fmla="*/ 371060 h 376012"/>
                  <a:gd name="connsiteX12" fmla="*/ 143637 w 376046"/>
                  <a:gd name="connsiteY12" fmla="*/ 370869 h 376012"/>
                  <a:gd name="connsiteX13" fmla="*/ 143446 w 376046"/>
                  <a:gd name="connsiteY13" fmla="*/ 370869 h 376012"/>
                  <a:gd name="connsiteX14" fmla="*/ 100394 w 376046"/>
                  <a:gd name="connsiteY14" fmla="*/ 354486 h 376012"/>
                  <a:gd name="connsiteX15" fmla="*/ 97060 w 376046"/>
                  <a:gd name="connsiteY15" fmla="*/ 350486 h 376012"/>
                  <a:gd name="connsiteX16" fmla="*/ 97536 w 376046"/>
                  <a:gd name="connsiteY16" fmla="*/ 345342 h 376012"/>
                  <a:gd name="connsiteX17" fmla="*/ 106680 w 376046"/>
                  <a:gd name="connsiteY17" fmla="*/ 342675 h 376012"/>
                  <a:gd name="connsiteX18" fmla="*/ 146875 w 376046"/>
                  <a:gd name="connsiteY18" fmla="*/ 357725 h 376012"/>
                  <a:gd name="connsiteX19" fmla="*/ 152019 w 376046"/>
                  <a:gd name="connsiteY19" fmla="*/ 364202 h 376012"/>
                  <a:gd name="connsiteX20" fmla="*/ 151829 w 376046"/>
                  <a:gd name="connsiteY20" fmla="*/ 366011 h 376012"/>
                  <a:gd name="connsiteX21" fmla="*/ 145256 w 376046"/>
                  <a:gd name="connsiteY21" fmla="*/ 371060 h 376012"/>
                  <a:gd name="connsiteX22" fmla="*/ 275654 w 376046"/>
                  <a:gd name="connsiteY22" fmla="*/ 353534 h 376012"/>
                  <a:gd name="connsiteX23" fmla="*/ 269843 w 376046"/>
                  <a:gd name="connsiteY23" fmla="*/ 349914 h 376012"/>
                  <a:gd name="connsiteX24" fmla="*/ 269177 w 376046"/>
                  <a:gd name="connsiteY24" fmla="*/ 344771 h 376012"/>
                  <a:gd name="connsiteX25" fmla="*/ 272510 w 376046"/>
                  <a:gd name="connsiteY25" fmla="*/ 340770 h 376012"/>
                  <a:gd name="connsiteX26" fmla="*/ 307277 w 376046"/>
                  <a:gd name="connsiteY26" fmla="*/ 315434 h 376012"/>
                  <a:gd name="connsiteX27" fmla="*/ 316706 w 376046"/>
                  <a:gd name="connsiteY27" fmla="*/ 315910 h 376012"/>
                  <a:gd name="connsiteX28" fmla="*/ 318516 w 376046"/>
                  <a:gd name="connsiteY28" fmla="*/ 320387 h 376012"/>
                  <a:gd name="connsiteX29" fmla="*/ 316516 w 376046"/>
                  <a:gd name="connsiteY29" fmla="*/ 325340 h 376012"/>
                  <a:gd name="connsiteX30" fmla="*/ 278987 w 376046"/>
                  <a:gd name="connsiteY30" fmla="*/ 352676 h 376012"/>
                  <a:gd name="connsiteX31" fmla="*/ 275654 w 376046"/>
                  <a:gd name="connsiteY31" fmla="*/ 353534 h 376012"/>
                  <a:gd name="connsiteX32" fmla="*/ 66770 w 376046"/>
                  <a:gd name="connsiteY32" fmla="*/ 329531 h 376012"/>
                  <a:gd name="connsiteX33" fmla="*/ 62294 w 376046"/>
                  <a:gd name="connsiteY33" fmla="*/ 327721 h 376012"/>
                  <a:gd name="connsiteX34" fmla="*/ 32004 w 376046"/>
                  <a:gd name="connsiteY34" fmla="*/ 292669 h 376012"/>
                  <a:gd name="connsiteX35" fmla="*/ 30861 w 376046"/>
                  <a:gd name="connsiteY35" fmla="*/ 287716 h 376012"/>
                  <a:gd name="connsiteX36" fmla="*/ 33814 w 376046"/>
                  <a:gd name="connsiteY36" fmla="*/ 283430 h 376012"/>
                  <a:gd name="connsiteX37" fmla="*/ 43053 w 376046"/>
                  <a:gd name="connsiteY37" fmla="*/ 285049 h 376012"/>
                  <a:gd name="connsiteX38" fmla="*/ 71152 w 376046"/>
                  <a:gd name="connsiteY38" fmla="*/ 317624 h 376012"/>
                  <a:gd name="connsiteX39" fmla="*/ 71438 w 376046"/>
                  <a:gd name="connsiteY39" fmla="*/ 317815 h 376012"/>
                  <a:gd name="connsiteX40" fmla="*/ 73628 w 376046"/>
                  <a:gd name="connsiteY40" fmla="*/ 322768 h 376012"/>
                  <a:gd name="connsiteX41" fmla="*/ 71819 w 376046"/>
                  <a:gd name="connsiteY41" fmla="*/ 327245 h 376012"/>
                  <a:gd name="connsiteX42" fmla="*/ 66770 w 376046"/>
                  <a:gd name="connsiteY42" fmla="*/ 329531 h 376012"/>
                  <a:gd name="connsiteX43" fmla="*/ 340614 w 376046"/>
                  <a:gd name="connsiteY43" fmla="*/ 292764 h 376012"/>
                  <a:gd name="connsiteX44" fmla="*/ 336995 w 376046"/>
                  <a:gd name="connsiteY44" fmla="*/ 291621 h 376012"/>
                  <a:gd name="connsiteX45" fmla="*/ 334042 w 376046"/>
                  <a:gd name="connsiteY45" fmla="*/ 287335 h 376012"/>
                  <a:gd name="connsiteX46" fmla="*/ 334899 w 376046"/>
                  <a:gd name="connsiteY46" fmla="*/ 282382 h 376012"/>
                  <a:gd name="connsiteX47" fmla="*/ 353473 w 376046"/>
                  <a:gd name="connsiteY47" fmla="*/ 243520 h 376012"/>
                  <a:gd name="connsiteX48" fmla="*/ 353473 w 376046"/>
                  <a:gd name="connsiteY48" fmla="*/ 243329 h 376012"/>
                  <a:gd name="connsiteX49" fmla="*/ 362045 w 376046"/>
                  <a:gd name="connsiteY49" fmla="*/ 239329 h 376012"/>
                  <a:gd name="connsiteX50" fmla="*/ 366522 w 376046"/>
                  <a:gd name="connsiteY50" fmla="*/ 245806 h 376012"/>
                  <a:gd name="connsiteX51" fmla="*/ 366331 w 376046"/>
                  <a:gd name="connsiteY51" fmla="*/ 247616 h 376012"/>
                  <a:gd name="connsiteX52" fmla="*/ 366331 w 376046"/>
                  <a:gd name="connsiteY52" fmla="*/ 247806 h 376012"/>
                  <a:gd name="connsiteX53" fmla="*/ 366141 w 376046"/>
                  <a:gd name="connsiteY53" fmla="*/ 247997 h 376012"/>
                  <a:gd name="connsiteX54" fmla="*/ 346138 w 376046"/>
                  <a:gd name="connsiteY54" fmla="*/ 289526 h 376012"/>
                  <a:gd name="connsiteX55" fmla="*/ 340614 w 376046"/>
                  <a:gd name="connsiteY55" fmla="*/ 292764 h 376012"/>
                  <a:gd name="connsiteX56" fmla="*/ 17145 w 376046"/>
                  <a:gd name="connsiteY56" fmla="*/ 255712 h 376012"/>
                  <a:gd name="connsiteX57" fmla="*/ 10858 w 376046"/>
                  <a:gd name="connsiteY57" fmla="*/ 251235 h 376012"/>
                  <a:gd name="connsiteX58" fmla="*/ 762 w 376046"/>
                  <a:gd name="connsiteY58" fmla="*/ 206087 h 376012"/>
                  <a:gd name="connsiteX59" fmla="*/ 2381 w 376046"/>
                  <a:gd name="connsiteY59" fmla="*/ 201134 h 376012"/>
                  <a:gd name="connsiteX60" fmla="*/ 6858 w 376046"/>
                  <a:gd name="connsiteY60" fmla="*/ 198657 h 376012"/>
                  <a:gd name="connsiteX61" fmla="*/ 14288 w 376046"/>
                  <a:gd name="connsiteY61" fmla="*/ 204753 h 376012"/>
                  <a:gd name="connsiteX62" fmla="*/ 23717 w 376046"/>
                  <a:gd name="connsiteY62" fmla="*/ 246758 h 376012"/>
                  <a:gd name="connsiteX63" fmla="*/ 24194 w 376046"/>
                  <a:gd name="connsiteY63" fmla="*/ 249235 h 376012"/>
                  <a:gd name="connsiteX64" fmla="*/ 19717 w 376046"/>
                  <a:gd name="connsiteY64" fmla="*/ 255521 h 376012"/>
                  <a:gd name="connsiteX65" fmla="*/ 17145 w 376046"/>
                  <a:gd name="connsiteY65" fmla="*/ 255712 h 376012"/>
                  <a:gd name="connsiteX66" fmla="*/ 368808 w 376046"/>
                  <a:gd name="connsiteY66" fmla="*/ 208563 h 376012"/>
                  <a:gd name="connsiteX67" fmla="*/ 368141 w 376046"/>
                  <a:gd name="connsiteY67" fmla="*/ 208563 h 376012"/>
                  <a:gd name="connsiteX68" fmla="*/ 362045 w 376046"/>
                  <a:gd name="connsiteY68" fmla="*/ 201134 h 376012"/>
                  <a:gd name="connsiteX69" fmla="*/ 362521 w 376046"/>
                  <a:gd name="connsiteY69" fmla="*/ 187894 h 376012"/>
                  <a:gd name="connsiteX70" fmla="*/ 360045 w 376046"/>
                  <a:gd name="connsiteY70" fmla="*/ 158081 h 376012"/>
                  <a:gd name="connsiteX71" fmla="*/ 359855 w 376046"/>
                  <a:gd name="connsiteY71" fmla="*/ 157223 h 376012"/>
                  <a:gd name="connsiteX72" fmla="*/ 365474 w 376046"/>
                  <a:gd name="connsiteY72" fmla="*/ 150461 h 376012"/>
                  <a:gd name="connsiteX73" fmla="*/ 373380 w 376046"/>
                  <a:gd name="connsiteY73" fmla="*/ 155795 h 376012"/>
                  <a:gd name="connsiteX74" fmla="*/ 376047 w 376046"/>
                  <a:gd name="connsiteY74" fmla="*/ 187894 h 376012"/>
                  <a:gd name="connsiteX75" fmla="*/ 375571 w 376046"/>
                  <a:gd name="connsiteY75" fmla="*/ 202277 h 376012"/>
                  <a:gd name="connsiteX76" fmla="*/ 368808 w 376046"/>
                  <a:gd name="connsiteY76" fmla="*/ 208563 h 376012"/>
                  <a:gd name="connsiteX77" fmla="*/ 6763 w 376046"/>
                  <a:gd name="connsiteY77" fmla="*/ 194847 h 376012"/>
                  <a:gd name="connsiteX78" fmla="*/ 0 w 376046"/>
                  <a:gd name="connsiteY78" fmla="*/ 187894 h 376012"/>
                  <a:gd name="connsiteX79" fmla="*/ 5620 w 376046"/>
                  <a:gd name="connsiteY79" fmla="*/ 141888 h 376012"/>
                  <a:gd name="connsiteX80" fmla="*/ 13716 w 376046"/>
                  <a:gd name="connsiteY80" fmla="*/ 137221 h 376012"/>
                  <a:gd name="connsiteX81" fmla="*/ 18002 w 376046"/>
                  <a:gd name="connsiteY81" fmla="*/ 140174 h 376012"/>
                  <a:gd name="connsiteX82" fmla="*/ 18669 w 376046"/>
                  <a:gd name="connsiteY82" fmla="*/ 145317 h 376012"/>
                  <a:gd name="connsiteX83" fmla="*/ 13525 w 376046"/>
                  <a:gd name="connsiteY83" fmla="*/ 187989 h 376012"/>
                  <a:gd name="connsiteX84" fmla="*/ 6763 w 376046"/>
                  <a:gd name="connsiteY84" fmla="*/ 194847 h 376012"/>
                  <a:gd name="connsiteX85" fmla="*/ 353568 w 376046"/>
                  <a:gd name="connsiteY85" fmla="*/ 121028 h 376012"/>
                  <a:gd name="connsiteX86" fmla="*/ 347472 w 376046"/>
                  <a:gd name="connsiteY86" fmla="*/ 117028 h 376012"/>
                  <a:gd name="connsiteX87" fmla="*/ 325279 w 376046"/>
                  <a:gd name="connsiteY87" fmla="*/ 79976 h 376012"/>
                  <a:gd name="connsiteX88" fmla="*/ 323755 w 376046"/>
                  <a:gd name="connsiteY88" fmla="*/ 76166 h 376012"/>
                  <a:gd name="connsiteX89" fmla="*/ 326422 w 376046"/>
                  <a:gd name="connsiteY89" fmla="*/ 70546 h 376012"/>
                  <a:gd name="connsiteX90" fmla="*/ 335852 w 376046"/>
                  <a:gd name="connsiteY90" fmla="*/ 71689 h 376012"/>
                  <a:gd name="connsiteX91" fmla="*/ 359855 w 376046"/>
                  <a:gd name="connsiteY91" fmla="*/ 111694 h 376012"/>
                  <a:gd name="connsiteX92" fmla="*/ 356235 w 376046"/>
                  <a:gd name="connsiteY92" fmla="*/ 120457 h 376012"/>
                  <a:gd name="connsiteX93" fmla="*/ 353568 w 376046"/>
                  <a:gd name="connsiteY93" fmla="*/ 121028 h 376012"/>
                  <a:gd name="connsiteX94" fmla="*/ 28384 w 376046"/>
                  <a:gd name="connsiteY94" fmla="*/ 108646 h 376012"/>
                  <a:gd name="connsiteX95" fmla="*/ 25241 w 376046"/>
                  <a:gd name="connsiteY95" fmla="*/ 107789 h 376012"/>
                  <a:gd name="connsiteX96" fmla="*/ 21622 w 376046"/>
                  <a:gd name="connsiteY96" fmla="*/ 101978 h 376012"/>
                  <a:gd name="connsiteX97" fmla="*/ 22479 w 376046"/>
                  <a:gd name="connsiteY97" fmla="*/ 98645 h 376012"/>
                  <a:gd name="connsiteX98" fmla="*/ 49435 w 376046"/>
                  <a:gd name="connsiteY98" fmla="*/ 60926 h 376012"/>
                  <a:gd name="connsiteX99" fmla="*/ 58864 w 376046"/>
                  <a:gd name="connsiteY99" fmla="*/ 60449 h 376012"/>
                  <a:gd name="connsiteX100" fmla="*/ 61150 w 376046"/>
                  <a:gd name="connsiteY100" fmla="*/ 65212 h 376012"/>
                  <a:gd name="connsiteX101" fmla="*/ 59341 w 376046"/>
                  <a:gd name="connsiteY101" fmla="*/ 70165 h 376012"/>
                  <a:gd name="connsiteX102" fmla="*/ 34385 w 376046"/>
                  <a:gd name="connsiteY102" fmla="*/ 105217 h 376012"/>
                  <a:gd name="connsiteX103" fmla="*/ 28384 w 376046"/>
                  <a:gd name="connsiteY103" fmla="*/ 108646 h 376012"/>
                  <a:gd name="connsiteX104" fmla="*/ 298609 w 376046"/>
                  <a:gd name="connsiteY104" fmla="*/ 51020 h 376012"/>
                  <a:gd name="connsiteX105" fmla="*/ 294513 w 376046"/>
                  <a:gd name="connsiteY105" fmla="*/ 49686 h 376012"/>
                  <a:gd name="connsiteX106" fmla="*/ 257461 w 376046"/>
                  <a:gd name="connsiteY106" fmla="*/ 27683 h 376012"/>
                  <a:gd name="connsiteX107" fmla="*/ 253365 w 376046"/>
                  <a:gd name="connsiteY107" fmla="*/ 21587 h 376012"/>
                  <a:gd name="connsiteX108" fmla="*/ 253841 w 376046"/>
                  <a:gd name="connsiteY108" fmla="*/ 18920 h 376012"/>
                  <a:gd name="connsiteX109" fmla="*/ 262795 w 376046"/>
                  <a:gd name="connsiteY109" fmla="*/ 15301 h 376012"/>
                  <a:gd name="connsiteX110" fmla="*/ 302705 w 376046"/>
                  <a:gd name="connsiteY110" fmla="*/ 39113 h 376012"/>
                  <a:gd name="connsiteX111" fmla="*/ 304038 w 376046"/>
                  <a:gd name="connsiteY111" fmla="*/ 48543 h 376012"/>
                  <a:gd name="connsiteX112" fmla="*/ 298609 w 376046"/>
                  <a:gd name="connsiteY112" fmla="*/ 51020 h 376012"/>
                  <a:gd name="connsiteX113" fmla="*/ 88487 w 376046"/>
                  <a:gd name="connsiteY113" fmla="*/ 43114 h 376012"/>
                  <a:gd name="connsiteX114" fmla="*/ 82867 w 376046"/>
                  <a:gd name="connsiteY114" fmla="*/ 40161 h 376012"/>
                  <a:gd name="connsiteX115" fmla="*/ 81724 w 376046"/>
                  <a:gd name="connsiteY115" fmla="*/ 36351 h 376012"/>
                  <a:gd name="connsiteX116" fmla="*/ 84868 w 376046"/>
                  <a:gd name="connsiteY116" fmla="*/ 30731 h 376012"/>
                  <a:gd name="connsiteX117" fmla="*/ 126397 w 376046"/>
                  <a:gd name="connsiteY117" fmla="*/ 10062 h 376012"/>
                  <a:gd name="connsiteX118" fmla="*/ 134969 w 376046"/>
                  <a:gd name="connsiteY118" fmla="*/ 14348 h 376012"/>
                  <a:gd name="connsiteX119" fmla="*/ 130873 w 376046"/>
                  <a:gd name="connsiteY119" fmla="*/ 22921 h 376012"/>
                  <a:gd name="connsiteX120" fmla="*/ 92297 w 376046"/>
                  <a:gd name="connsiteY120" fmla="*/ 41971 h 376012"/>
                  <a:gd name="connsiteX121" fmla="*/ 88487 w 376046"/>
                  <a:gd name="connsiteY121" fmla="*/ 43114 h 376012"/>
                  <a:gd name="connsiteX122" fmla="*/ 217170 w 376046"/>
                  <a:gd name="connsiteY122" fmla="*/ 15777 h 376012"/>
                  <a:gd name="connsiteX123" fmla="*/ 216313 w 376046"/>
                  <a:gd name="connsiteY123" fmla="*/ 15777 h 376012"/>
                  <a:gd name="connsiteX124" fmla="*/ 173260 w 376046"/>
                  <a:gd name="connsiteY124" fmla="*/ 13967 h 376012"/>
                  <a:gd name="connsiteX125" fmla="*/ 172974 w 376046"/>
                  <a:gd name="connsiteY125" fmla="*/ 13967 h 376012"/>
                  <a:gd name="connsiteX126" fmla="*/ 165830 w 376046"/>
                  <a:gd name="connsiteY126" fmla="*/ 7871 h 376012"/>
                  <a:gd name="connsiteX127" fmla="*/ 165830 w 376046"/>
                  <a:gd name="connsiteY127" fmla="*/ 7205 h 376012"/>
                  <a:gd name="connsiteX128" fmla="*/ 171926 w 376046"/>
                  <a:gd name="connsiteY128" fmla="*/ 728 h 376012"/>
                  <a:gd name="connsiteX129" fmla="*/ 172117 w 376046"/>
                  <a:gd name="connsiteY129" fmla="*/ 728 h 376012"/>
                  <a:gd name="connsiteX130" fmla="*/ 172117 w 376046"/>
                  <a:gd name="connsiteY130" fmla="*/ 728 h 376012"/>
                  <a:gd name="connsiteX131" fmla="*/ 218408 w 376046"/>
                  <a:gd name="connsiteY131" fmla="*/ 2347 h 376012"/>
                  <a:gd name="connsiteX132" fmla="*/ 224028 w 376046"/>
                  <a:gd name="connsiteY132" fmla="*/ 10253 h 376012"/>
                  <a:gd name="connsiteX133" fmla="*/ 217170 w 376046"/>
                  <a:gd name="connsiteY133" fmla="*/ 15777 h 376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h="376012" w="376046">
                    <a:moveTo>
                      <a:pt x="189929" y="376013"/>
                    </a:moveTo>
                    <a:lnTo>
                      <a:pt x="189929" y="376013"/>
                    </a:lnTo>
                    <a:lnTo>
                      <a:pt x="189643" y="376013"/>
                    </a:lnTo>
                    <a:cubicBezTo>
                      <a:pt x="186023" y="376013"/>
                      <a:pt x="182880" y="373060"/>
                      <a:pt x="182880" y="369250"/>
                    </a:cubicBezTo>
                    <a:cubicBezTo>
                      <a:pt x="182880" y="367440"/>
                      <a:pt x="183547" y="365916"/>
                      <a:pt x="184880" y="364583"/>
                    </a:cubicBezTo>
                    <a:cubicBezTo>
                      <a:pt x="186214" y="363249"/>
                      <a:pt x="187833" y="362582"/>
                      <a:pt x="189547" y="362582"/>
                    </a:cubicBezTo>
                    <a:cubicBezTo>
                      <a:pt x="204121" y="362582"/>
                      <a:pt x="218504" y="360582"/>
                      <a:pt x="232410" y="356963"/>
                    </a:cubicBezTo>
                    <a:cubicBezTo>
                      <a:pt x="235744" y="356105"/>
                      <a:pt x="239554" y="358296"/>
                      <a:pt x="240506" y="361630"/>
                    </a:cubicBezTo>
                    <a:cubicBezTo>
                      <a:pt x="240697" y="362297"/>
                      <a:pt x="240697" y="362963"/>
                      <a:pt x="240697" y="363440"/>
                    </a:cubicBezTo>
                    <a:cubicBezTo>
                      <a:pt x="240697" y="366583"/>
                      <a:pt x="238696" y="369250"/>
                      <a:pt x="235744" y="369917"/>
                    </a:cubicBezTo>
                    <a:cubicBezTo>
                      <a:pt x="221171" y="373727"/>
                      <a:pt x="205645" y="375727"/>
                      <a:pt x="189929" y="376013"/>
                    </a:cubicBezTo>
                    <a:close/>
                    <a:moveTo>
                      <a:pt x="145256" y="371060"/>
                    </a:moveTo>
                    <a:cubicBezTo>
                      <a:pt x="144780" y="371060"/>
                      <a:pt x="144113" y="370869"/>
                      <a:pt x="143637" y="370869"/>
                    </a:cubicBezTo>
                    <a:lnTo>
                      <a:pt x="143446" y="370869"/>
                    </a:lnTo>
                    <a:cubicBezTo>
                      <a:pt x="128397" y="367059"/>
                      <a:pt x="113824" y="361630"/>
                      <a:pt x="100394" y="354486"/>
                    </a:cubicBezTo>
                    <a:cubicBezTo>
                      <a:pt x="98774" y="353629"/>
                      <a:pt x="97441" y="352200"/>
                      <a:pt x="97060" y="350486"/>
                    </a:cubicBezTo>
                    <a:cubicBezTo>
                      <a:pt x="96583" y="348676"/>
                      <a:pt x="96583" y="346866"/>
                      <a:pt x="97536" y="345342"/>
                    </a:cubicBezTo>
                    <a:cubicBezTo>
                      <a:pt x="99346" y="342199"/>
                      <a:pt x="103346" y="340865"/>
                      <a:pt x="106680" y="342675"/>
                    </a:cubicBezTo>
                    <a:cubicBezTo>
                      <a:pt x="119444" y="349438"/>
                      <a:pt x="133159" y="354581"/>
                      <a:pt x="146875" y="357725"/>
                    </a:cubicBezTo>
                    <a:cubicBezTo>
                      <a:pt x="150019" y="358582"/>
                      <a:pt x="152019" y="361344"/>
                      <a:pt x="152019" y="364202"/>
                    </a:cubicBezTo>
                    <a:cubicBezTo>
                      <a:pt x="152019" y="364678"/>
                      <a:pt x="152019" y="365345"/>
                      <a:pt x="151829" y="366011"/>
                    </a:cubicBezTo>
                    <a:cubicBezTo>
                      <a:pt x="151162" y="368774"/>
                      <a:pt x="148399" y="371060"/>
                      <a:pt x="145256" y="371060"/>
                    </a:cubicBezTo>
                    <a:close/>
                    <a:moveTo>
                      <a:pt x="275654" y="353534"/>
                    </a:moveTo>
                    <a:cubicBezTo>
                      <a:pt x="273177" y="353534"/>
                      <a:pt x="270986" y="352200"/>
                      <a:pt x="269843" y="349914"/>
                    </a:cubicBezTo>
                    <a:cubicBezTo>
                      <a:pt x="268986" y="348390"/>
                      <a:pt x="268700" y="346580"/>
                      <a:pt x="269177" y="344771"/>
                    </a:cubicBezTo>
                    <a:cubicBezTo>
                      <a:pt x="269843" y="343247"/>
                      <a:pt x="270986" y="341627"/>
                      <a:pt x="272510" y="340770"/>
                    </a:cubicBezTo>
                    <a:cubicBezTo>
                      <a:pt x="285083" y="333817"/>
                      <a:pt x="296799" y="325244"/>
                      <a:pt x="307277" y="315434"/>
                    </a:cubicBezTo>
                    <a:cubicBezTo>
                      <a:pt x="309753" y="313243"/>
                      <a:pt x="314230" y="313243"/>
                      <a:pt x="316706" y="315910"/>
                    </a:cubicBezTo>
                    <a:cubicBezTo>
                      <a:pt x="317849" y="317053"/>
                      <a:pt x="318516" y="318577"/>
                      <a:pt x="318516" y="320387"/>
                    </a:cubicBezTo>
                    <a:cubicBezTo>
                      <a:pt x="318706" y="322196"/>
                      <a:pt x="317849" y="324006"/>
                      <a:pt x="316516" y="325340"/>
                    </a:cubicBezTo>
                    <a:cubicBezTo>
                      <a:pt x="305276" y="335912"/>
                      <a:pt x="292703" y="345056"/>
                      <a:pt x="278987" y="352676"/>
                    </a:cubicBezTo>
                    <a:cubicBezTo>
                      <a:pt x="277939" y="353057"/>
                      <a:pt x="276796" y="353534"/>
                      <a:pt x="275654" y="353534"/>
                    </a:cubicBezTo>
                    <a:close/>
                    <a:moveTo>
                      <a:pt x="66770" y="329531"/>
                    </a:moveTo>
                    <a:cubicBezTo>
                      <a:pt x="65151" y="329531"/>
                      <a:pt x="63627" y="328864"/>
                      <a:pt x="62294" y="327721"/>
                    </a:cubicBezTo>
                    <a:cubicBezTo>
                      <a:pt x="50863" y="317434"/>
                      <a:pt x="40481" y="305718"/>
                      <a:pt x="32004" y="292669"/>
                    </a:cubicBezTo>
                    <a:cubicBezTo>
                      <a:pt x="30861" y="291145"/>
                      <a:pt x="30385" y="289335"/>
                      <a:pt x="30861" y="287716"/>
                    </a:cubicBezTo>
                    <a:cubicBezTo>
                      <a:pt x="31337" y="285906"/>
                      <a:pt x="32195" y="284382"/>
                      <a:pt x="33814" y="283430"/>
                    </a:cubicBezTo>
                    <a:cubicBezTo>
                      <a:pt x="36766" y="281429"/>
                      <a:pt x="41243" y="282096"/>
                      <a:pt x="43053" y="285049"/>
                    </a:cubicBezTo>
                    <a:cubicBezTo>
                      <a:pt x="51149" y="296955"/>
                      <a:pt x="60579" y="307909"/>
                      <a:pt x="71152" y="317624"/>
                    </a:cubicBezTo>
                    <a:cubicBezTo>
                      <a:pt x="71438" y="317624"/>
                      <a:pt x="71438" y="317624"/>
                      <a:pt x="71438" y="317815"/>
                    </a:cubicBezTo>
                    <a:cubicBezTo>
                      <a:pt x="72771" y="318958"/>
                      <a:pt x="73628" y="320768"/>
                      <a:pt x="73628" y="322768"/>
                    </a:cubicBezTo>
                    <a:cubicBezTo>
                      <a:pt x="73628" y="324387"/>
                      <a:pt x="72962" y="325911"/>
                      <a:pt x="71819" y="327245"/>
                    </a:cubicBezTo>
                    <a:cubicBezTo>
                      <a:pt x="70580" y="328673"/>
                      <a:pt x="68771" y="329531"/>
                      <a:pt x="66770" y="329531"/>
                    </a:cubicBezTo>
                    <a:close/>
                    <a:moveTo>
                      <a:pt x="340614" y="292764"/>
                    </a:moveTo>
                    <a:cubicBezTo>
                      <a:pt x="339280" y="292764"/>
                      <a:pt x="338138" y="292288"/>
                      <a:pt x="336995" y="291621"/>
                    </a:cubicBezTo>
                    <a:cubicBezTo>
                      <a:pt x="335375" y="290764"/>
                      <a:pt x="334328" y="289145"/>
                      <a:pt x="334042" y="287335"/>
                    </a:cubicBezTo>
                    <a:cubicBezTo>
                      <a:pt x="333565" y="285525"/>
                      <a:pt x="334042" y="283715"/>
                      <a:pt x="334899" y="282382"/>
                    </a:cubicBezTo>
                    <a:cubicBezTo>
                      <a:pt x="342709" y="269999"/>
                      <a:pt x="348996" y="257045"/>
                      <a:pt x="353473" y="243520"/>
                    </a:cubicBezTo>
                    <a:cubicBezTo>
                      <a:pt x="353473" y="243329"/>
                      <a:pt x="353473" y="243329"/>
                      <a:pt x="353473" y="243329"/>
                    </a:cubicBezTo>
                    <a:cubicBezTo>
                      <a:pt x="354806" y="239996"/>
                      <a:pt x="358616" y="238186"/>
                      <a:pt x="362045" y="239329"/>
                    </a:cubicBezTo>
                    <a:cubicBezTo>
                      <a:pt x="364712" y="240186"/>
                      <a:pt x="366522" y="242663"/>
                      <a:pt x="366522" y="245806"/>
                    </a:cubicBezTo>
                    <a:cubicBezTo>
                      <a:pt x="366522" y="246282"/>
                      <a:pt x="366522" y="246949"/>
                      <a:pt x="366331" y="247616"/>
                    </a:cubicBezTo>
                    <a:lnTo>
                      <a:pt x="366331" y="247806"/>
                    </a:lnTo>
                    <a:lnTo>
                      <a:pt x="366141" y="247997"/>
                    </a:lnTo>
                    <a:cubicBezTo>
                      <a:pt x="361188" y="262570"/>
                      <a:pt x="354425" y="276762"/>
                      <a:pt x="346138" y="289526"/>
                    </a:cubicBezTo>
                    <a:cubicBezTo>
                      <a:pt x="344996" y="291621"/>
                      <a:pt x="342805" y="292764"/>
                      <a:pt x="340614" y="292764"/>
                    </a:cubicBezTo>
                    <a:close/>
                    <a:moveTo>
                      <a:pt x="17145" y="255712"/>
                    </a:moveTo>
                    <a:cubicBezTo>
                      <a:pt x="14478" y="255712"/>
                      <a:pt x="11716" y="253902"/>
                      <a:pt x="10858" y="251235"/>
                    </a:cubicBezTo>
                    <a:cubicBezTo>
                      <a:pt x="5715" y="236662"/>
                      <a:pt x="2286" y="221422"/>
                      <a:pt x="762" y="206087"/>
                    </a:cubicBezTo>
                    <a:cubicBezTo>
                      <a:pt x="762" y="204277"/>
                      <a:pt x="1238" y="202467"/>
                      <a:pt x="2381" y="201134"/>
                    </a:cubicBezTo>
                    <a:cubicBezTo>
                      <a:pt x="3524" y="199610"/>
                      <a:pt x="5334" y="198848"/>
                      <a:pt x="6858" y="198657"/>
                    </a:cubicBezTo>
                    <a:cubicBezTo>
                      <a:pt x="10668" y="198181"/>
                      <a:pt x="13811" y="200943"/>
                      <a:pt x="14288" y="204753"/>
                    </a:cubicBezTo>
                    <a:cubicBezTo>
                      <a:pt x="15621" y="219136"/>
                      <a:pt x="18764" y="233233"/>
                      <a:pt x="23717" y="246758"/>
                    </a:cubicBezTo>
                    <a:cubicBezTo>
                      <a:pt x="23908" y="247616"/>
                      <a:pt x="24194" y="248282"/>
                      <a:pt x="24194" y="249235"/>
                    </a:cubicBezTo>
                    <a:cubicBezTo>
                      <a:pt x="24003" y="251902"/>
                      <a:pt x="22193" y="254378"/>
                      <a:pt x="19717" y="255521"/>
                    </a:cubicBezTo>
                    <a:cubicBezTo>
                      <a:pt x="18669" y="255712"/>
                      <a:pt x="18002" y="255712"/>
                      <a:pt x="17145" y="255712"/>
                    </a:cubicBezTo>
                    <a:close/>
                    <a:moveTo>
                      <a:pt x="368808" y="208563"/>
                    </a:moveTo>
                    <a:cubicBezTo>
                      <a:pt x="368617" y="208563"/>
                      <a:pt x="368332" y="208563"/>
                      <a:pt x="368141" y="208563"/>
                    </a:cubicBezTo>
                    <a:cubicBezTo>
                      <a:pt x="364522" y="208087"/>
                      <a:pt x="361664" y="204944"/>
                      <a:pt x="362045" y="201134"/>
                    </a:cubicBezTo>
                    <a:cubicBezTo>
                      <a:pt x="362236" y="196657"/>
                      <a:pt x="362521" y="192180"/>
                      <a:pt x="362521" y="187894"/>
                    </a:cubicBezTo>
                    <a:cubicBezTo>
                      <a:pt x="362521" y="178274"/>
                      <a:pt x="361664" y="168368"/>
                      <a:pt x="360045" y="158081"/>
                    </a:cubicBezTo>
                    <a:cubicBezTo>
                      <a:pt x="359855" y="157890"/>
                      <a:pt x="359855" y="157414"/>
                      <a:pt x="359855" y="157223"/>
                    </a:cubicBezTo>
                    <a:cubicBezTo>
                      <a:pt x="359855" y="153890"/>
                      <a:pt x="362140" y="150937"/>
                      <a:pt x="365474" y="150461"/>
                    </a:cubicBezTo>
                    <a:cubicBezTo>
                      <a:pt x="369284" y="149794"/>
                      <a:pt x="372618" y="152270"/>
                      <a:pt x="373380" y="155795"/>
                    </a:cubicBezTo>
                    <a:cubicBezTo>
                      <a:pt x="375190" y="166367"/>
                      <a:pt x="376047" y="177131"/>
                      <a:pt x="376047" y="187894"/>
                    </a:cubicBezTo>
                    <a:cubicBezTo>
                      <a:pt x="376047" y="192371"/>
                      <a:pt x="375856" y="197324"/>
                      <a:pt x="375571" y="202277"/>
                    </a:cubicBezTo>
                    <a:cubicBezTo>
                      <a:pt x="375095" y="205896"/>
                      <a:pt x="372237" y="208563"/>
                      <a:pt x="368808" y="208563"/>
                    </a:cubicBezTo>
                    <a:close/>
                    <a:moveTo>
                      <a:pt x="6763" y="194847"/>
                    </a:moveTo>
                    <a:cubicBezTo>
                      <a:pt x="2953" y="194847"/>
                      <a:pt x="0" y="191704"/>
                      <a:pt x="0" y="187894"/>
                    </a:cubicBezTo>
                    <a:cubicBezTo>
                      <a:pt x="0" y="172368"/>
                      <a:pt x="1810" y="156938"/>
                      <a:pt x="5620" y="141888"/>
                    </a:cubicBezTo>
                    <a:cubicBezTo>
                      <a:pt x="6477" y="138269"/>
                      <a:pt x="10096" y="136078"/>
                      <a:pt x="13716" y="137221"/>
                    </a:cubicBezTo>
                    <a:cubicBezTo>
                      <a:pt x="15526" y="137411"/>
                      <a:pt x="17050" y="138554"/>
                      <a:pt x="18002" y="140174"/>
                    </a:cubicBezTo>
                    <a:cubicBezTo>
                      <a:pt x="18859" y="141698"/>
                      <a:pt x="19145" y="143507"/>
                      <a:pt x="18669" y="145317"/>
                    </a:cubicBezTo>
                    <a:cubicBezTo>
                      <a:pt x="15335" y="159224"/>
                      <a:pt x="13525" y="173606"/>
                      <a:pt x="13525" y="187989"/>
                    </a:cubicBezTo>
                    <a:cubicBezTo>
                      <a:pt x="13525" y="191704"/>
                      <a:pt x="10382" y="194847"/>
                      <a:pt x="6763" y="194847"/>
                    </a:cubicBezTo>
                    <a:close/>
                    <a:moveTo>
                      <a:pt x="353568" y="121028"/>
                    </a:moveTo>
                    <a:cubicBezTo>
                      <a:pt x="350901" y="121028"/>
                      <a:pt x="348615" y="119409"/>
                      <a:pt x="347472" y="117028"/>
                    </a:cubicBezTo>
                    <a:cubicBezTo>
                      <a:pt x="341662" y="103979"/>
                      <a:pt x="334232" y="91691"/>
                      <a:pt x="325279" y="79976"/>
                    </a:cubicBezTo>
                    <a:cubicBezTo>
                      <a:pt x="324421" y="78833"/>
                      <a:pt x="323755" y="77499"/>
                      <a:pt x="323755" y="76166"/>
                    </a:cubicBezTo>
                    <a:cubicBezTo>
                      <a:pt x="323755" y="73880"/>
                      <a:pt x="324612" y="71879"/>
                      <a:pt x="326422" y="70546"/>
                    </a:cubicBezTo>
                    <a:cubicBezTo>
                      <a:pt x="329089" y="68260"/>
                      <a:pt x="333565" y="68927"/>
                      <a:pt x="335852" y="71689"/>
                    </a:cubicBezTo>
                    <a:cubicBezTo>
                      <a:pt x="345472" y="84071"/>
                      <a:pt x="353568" y="97502"/>
                      <a:pt x="359855" y="111694"/>
                    </a:cubicBezTo>
                    <a:cubicBezTo>
                      <a:pt x="361188" y="114837"/>
                      <a:pt x="359855" y="118838"/>
                      <a:pt x="356235" y="120457"/>
                    </a:cubicBezTo>
                    <a:cubicBezTo>
                      <a:pt x="355568" y="120743"/>
                      <a:pt x="354425" y="121028"/>
                      <a:pt x="353568" y="121028"/>
                    </a:cubicBezTo>
                    <a:close/>
                    <a:moveTo>
                      <a:pt x="28384" y="108646"/>
                    </a:moveTo>
                    <a:cubicBezTo>
                      <a:pt x="27527" y="108646"/>
                      <a:pt x="26384" y="108170"/>
                      <a:pt x="25241" y="107789"/>
                    </a:cubicBezTo>
                    <a:cubicBezTo>
                      <a:pt x="23050" y="106646"/>
                      <a:pt x="21622" y="104455"/>
                      <a:pt x="21622" y="101978"/>
                    </a:cubicBezTo>
                    <a:cubicBezTo>
                      <a:pt x="21622" y="100645"/>
                      <a:pt x="22098" y="99692"/>
                      <a:pt x="22479" y="98645"/>
                    </a:cubicBezTo>
                    <a:cubicBezTo>
                      <a:pt x="29908" y="84929"/>
                      <a:pt x="38862" y="72356"/>
                      <a:pt x="49435" y="60926"/>
                    </a:cubicBezTo>
                    <a:cubicBezTo>
                      <a:pt x="51911" y="58259"/>
                      <a:pt x="56388" y="57973"/>
                      <a:pt x="58864" y="60449"/>
                    </a:cubicBezTo>
                    <a:cubicBezTo>
                      <a:pt x="60198" y="61592"/>
                      <a:pt x="61150" y="63402"/>
                      <a:pt x="61150" y="65212"/>
                    </a:cubicBezTo>
                    <a:cubicBezTo>
                      <a:pt x="61341" y="67022"/>
                      <a:pt x="60674" y="68831"/>
                      <a:pt x="59341" y="70165"/>
                    </a:cubicBezTo>
                    <a:cubicBezTo>
                      <a:pt x="49721" y="80452"/>
                      <a:pt x="41434" y="92358"/>
                      <a:pt x="34385" y="105217"/>
                    </a:cubicBezTo>
                    <a:cubicBezTo>
                      <a:pt x="33242" y="107312"/>
                      <a:pt x="30766" y="108646"/>
                      <a:pt x="28384" y="108646"/>
                    </a:cubicBezTo>
                    <a:close/>
                    <a:moveTo>
                      <a:pt x="298609" y="51020"/>
                    </a:moveTo>
                    <a:cubicBezTo>
                      <a:pt x="297275" y="51020"/>
                      <a:pt x="295942" y="50543"/>
                      <a:pt x="294513" y="49686"/>
                    </a:cubicBezTo>
                    <a:cubicBezTo>
                      <a:pt x="283273" y="40923"/>
                      <a:pt x="270700" y="33494"/>
                      <a:pt x="257461" y="27683"/>
                    </a:cubicBezTo>
                    <a:cubicBezTo>
                      <a:pt x="254984" y="26826"/>
                      <a:pt x="253365" y="24350"/>
                      <a:pt x="253365" y="21587"/>
                    </a:cubicBezTo>
                    <a:cubicBezTo>
                      <a:pt x="253365" y="20730"/>
                      <a:pt x="253651" y="19778"/>
                      <a:pt x="253841" y="18920"/>
                    </a:cubicBezTo>
                    <a:cubicBezTo>
                      <a:pt x="255461" y="15587"/>
                      <a:pt x="259461" y="13967"/>
                      <a:pt x="262795" y="15301"/>
                    </a:cubicBezTo>
                    <a:cubicBezTo>
                      <a:pt x="276892" y="21587"/>
                      <a:pt x="290417" y="29398"/>
                      <a:pt x="302705" y="39113"/>
                    </a:cubicBezTo>
                    <a:cubicBezTo>
                      <a:pt x="305657" y="41304"/>
                      <a:pt x="306038" y="45400"/>
                      <a:pt x="304038" y="48543"/>
                    </a:cubicBezTo>
                    <a:cubicBezTo>
                      <a:pt x="302800" y="50067"/>
                      <a:pt x="300799" y="51020"/>
                      <a:pt x="298609" y="51020"/>
                    </a:cubicBezTo>
                    <a:close/>
                    <a:moveTo>
                      <a:pt x="88487" y="43114"/>
                    </a:moveTo>
                    <a:cubicBezTo>
                      <a:pt x="86296" y="43114"/>
                      <a:pt x="84201" y="41971"/>
                      <a:pt x="82867" y="40161"/>
                    </a:cubicBezTo>
                    <a:cubicBezTo>
                      <a:pt x="82201" y="39018"/>
                      <a:pt x="81724" y="37685"/>
                      <a:pt x="81724" y="36351"/>
                    </a:cubicBezTo>
                    <a:cubicBezTo>
                      <a:pt x="81724" y="34065"/>
                      <a:pt x="82867" y="31874"/>
                      <a:pt x="84868" y="30731"/>
                    </a:cubicBezTo>
                    <a:cubicBezTo>
                      <a:pt x="97631" y="22159"/>
                      <a:pt x="111823" y="15206"/>
                      <a:pt x="126397" y="10062"/>
                    </a:cubicBezTo>
                    <a:cubicBezTo>
                      <a:pt x="129921" y="8919"/>
                      <a:pt x="133826" y="10919"/>
                      <a:pt x="134969" y="14348"/>
                    </a:cubicBezTo>
                    <a:cubicBezTo>
                      <a:pt x="136303" y="17968"/>
                      <a:pt x="134493" y="21778"/>
                      <a:pt x="130873" y="22921"/>
                    </a:cubicBezTo>
                    <a:cubicBezTo>
                      <a:pt x="117157" y="27588"/>
                      <a:pt x="104204" y="34160"/>
                      <a:pt x="92297" y="41971"/>
                    </a:cubicBezTo>
                    <a:cubicBezTo>
                      <a:pt x="91154" y="42638"/>
                      <a:pt x="89821" y="43114"/>
                      <a:pt x="88487" y="43114"/>
                    </a:cubicBezTo>
                    <a:close/>
                    <a:moveTo>
                      <a:pt x="217170" y="15777"/>
                    </a:moveTo>
                    <a:cubicBezTo>
                      <a:pt x="216884" y="15777"/>
                      <a:pt x="216503" y="15777"/>
                      <a:pt x="216313" y="15777"/>
                    </a:cubicBezTo>
                    <a:cubicBezTo>
                      <a:pt x="202406" y="13301"/>
                      <a:pt x="188214" y="12824"/>
                      <a:pt x="173260" y="13967"/>
                    </a:cubicBezTo>
                    <a:cubicBezTo>
                      <a:pt x="172974" y="14158"/>
                      <a:pt x="172974" y="13967"/>
                      <a:pt x="172974" y="13967"/>
                    </a:cubicBezTo>
                    <a:cubicBezTo>
                      <a:pt x="169354" y="14444"/>
                      <a:pt x="166211" y="11491"/>
                      <a:pt x="165830" y="7871"/>
                    </a:cubicBezTo>
                    <a:cubicBezTo>
                      <a:pt x="165830" y="7681"/>
                      <a:pt x="165830" y="7395"/>
                      <a:pt x="165830" y="7205"/>
                    </a:cubicBezTo>
                    <a:cubicBezTo>
                      <a:pt x="165830" y="3871"/>
                      <a:pt x="168497" y="918"/>
                      <a:pt x="171926" y="728"/>
                    </a:cubicBezTo>
                    <a:lnTo>
                      <a:pt x="172117" y="728"/>
                    </a:lnTo>
                    <a:lnTo>
                      <a:pt x="172117" y="728"/>
                    </a:lnTo>
                    <a:cubicBezTo>
                      <a:pt x="188023" y="-606"/>
                      <a:pt x="203073" y="-130"/>
                      <a:pt x="218408" y="2347"/>
                    </a:cubicBezTo>
                    <a:cubicBezTo>
                      <a:pt x="222028" y="3014"/>
                      <a:pt x="224695" y="6347"/>
                      <a:pt x="224028" y="10253"/>
                    </a:cubicBezTo>
                    <a:cubicBezTo>
                      <a:pt x="223361" y="13301"/>
                      <a:pt x="220504" y="15777"/>
                      <a:pt x="217170" y="15777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00" name="任意多边形: 形状 99" descr="b88dc717-246a-42d7-8c08-cd1171d154c2">
                <a:extLst>
                  <a:ext uri="{FF2B5EF4-FFF2-40B4-BE49-F238E27FC236}">
                    <a16:creationId id="{921A0B34-054B-E167-9C93-091109B68650}"/>
                  </a:ext>
                </a:extLst>
              </p:cNvPr>
              <p:cNvSpPr/>
              <p:nvPr/>
            </p:nvSpPr>
            <p:spPr>
              <a:xfrm>
                <a:off x="3798430" y="2690370"/>
                <a:ext cx="120513" cy="120514"/>
              </a:xfrm>
              <a:custGeom>
                <a:avLst/>
                <a:gdLst>
                  <a:gd name="connsiteX0" fmla="*/ 0 w 174878"/>
                  <a:gd name="connsiteY0" fmla="*/ 87440 h 174879"/>
                  <a:gd name="connsiteX1" fmla="*/ 87535 w 174878"/>
                  <a:gd name="connsiteY1" fmla="*/ 0 h 174879"/>
                  <a:gd name="connsiteX2" fmla="*/ 174879 w 174878"/>
                  <a:gd name="connsiteY2" fmla="*/ 87440 h 174879"/>
                  <a:gd name="connsiteX3" fmla="*/ 87535 w 174878"/>
                  <a:gd name="connsiteY3" fmla="*/ 174879 h 174879"/>
                  <a:gd name="connsiteX4" fmla="*/ 0 w 174878"/>
                  <a:gd name="connsiteY4" fmla="*/ 87440 h 174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174879" w="174878">
                    <a:moveTo>
                      <a:pt x="0" y="87440"/>
                    </a:moveTo>
                    <a:cubicBezTo>
                      <a:pt x="0" y="39148"/>
                      <a:pt x="39053" y="0"/>
                      <a:pt x="87535" y="0"/>
                    </a:cubicBezTo>
                    <a:cubicBezTo>
                      <a:pt x="135827" y="0"/>
                      <a:pt x="174879" y="39148"/>
                      <a:pt x="174879" y="87440"/>
                    </a:cubicBezTo>
                    <a:cubicBezTo>
                      <a:pt x="174879" y="135731"/>
                      <a:pt x="135827" y="174879"/>
                      <a:pt x="87535" y="174879"/>
                    </a:cubicBezTo>
                    <a:cubicBezTo>
                      <a:pt x="39053" y="174879"/>
                      <a:pt x="0" y="135731"/>
                      <a:pt x="0" y="87440"/>
                    </a:cubicBezTo>
                    <a:close/>
                  </a:path>
                </a:pathLst>
              </a:custGeom>
              <a:solidFill>
                <a:srgbClr val="C49313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92" name="任意多边形: 形状 91" descr="e66e1e2b-5bdf-49e5-885f-06568ae24f3f">
                <a:extLst>
                  <a:ext uri="{FF2B5EF4-FFF2-40B4-BE49-F238E27FC236}">
                    <a16:creationId id="{4502549E-B14B-6D36-D6EE-FE013A36FF97}"/>
                  </a:ext>
                </a:extLst>
              </p:cNvPr>
              <p:cNvSpPr/>
              <p:nvPr/>
            </p:nvSpPr>
            <p:spPr>
              <a:xfrm>
                <a:off x="4028956" y="4266894"/>
                <a:ext cx="64983" cy="64983"/>
              </a:xfrm>
              <a:custGeom>
                <a:avLst/>
                <a:gdLst>
                  <a:gd name="connsiteX0" fmla="*/ 0 w 94297"/>
                  <a:gd name="connsiteY0" fmla="*/ 47149 h 94297"/>
                  <a:gd name="connsiteX1" fmla="*/ 47149 w 94297"/>
                  <a:gd name="connsiteY1" fmla="*/ 0 h 94297"/>
                  <a:gd name="connsiteX2" fmla="*/ 94297 w 94297"/>
                  <a:gd name="connsiteY2" fmla="*/ 47149 h 94297"/>
                  <a:gd name="connsiteX3" fmla="*/ 47149 w 94297"/>
                  <a:gd name="connsiteY3" fmla="*/ 94297 h 94297"/>
                  <a:gd name="connsiteX4" fmla="*/ 0 w 94297"/>
                  <a:gd name="connsiteY4" fmla="*/ 47149 h 94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94297" w="94297">
                    <a:moveTo>
                      <a:pt x="0" y="47149"/>
                    </a:moveTo>
                    <a:cubicBezTo>
                      <a:pt x="0" y="21146"/>
                      <a:pt x="21050" y="0"/>
                      <a:pt x="47149" y="0"/>
                    </a:cubicBezTo>
                    <a:cubicBezTo>
                      <a:pt x="73247" y="0"/>
                      <a:pt x="94297" y="21146"/>
                      <a:pt x="94297" y="47149"/>
                    </a:cubicBezTo>
                    <a:cubicBezTo>
                      <a:pt x="94297" y="73152"/>
                      <a:pt x="73152" y="94297"/>
                      <a:pt x="47149" y="94297"/>
                    </a:cubicBezTo>
                    <a:cubicBezTo>
                      <a:pt x="21146" y="94297"/>
                      <a:pt x="0" y="73247"/>
                      <a:pt x="0" y="47149"/>
                    </a:cubicBezTo>
                    <a:close/>
                  </a:path>
                </a:pathLst>
              </a:custGeom>
              <a:solidFill>
                <a:srgbClr val="728EE1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97" name="任意多边形: 形状 96" descr="471fb598-568f-4a1a-b703-97a1878673f0">
                <a:extLst>
                  <a:ext uri="{FF2B5EF4-FFF2-40B4-BE49-F238E27FC236}">
                    <a16:creationId id="{53AF99E9-7FE8-506D-7FB8-28B63AB7456E}"/>
                  </a:ext>
                </a:extLst>
              </p:cNvPr>
              <p:cNvSpPr/>
              <p:nvPr/>
            </p:nvSpPr>
            <p:spPr>
              <a:xfrm>
                <a:off x="2483543" y="5870986"/>
                <a:ext cx="121892" cy="122482"/>
              </a:xfrm>
              <a:custGeom>
                <a:avLst/>
                <a:gdLst>
                  <a:gd name="connsiteX0" fmla="*/ 88964 w 176879"/>
                  <a:gd name="connsiteY0" fmla="*/ 177737 h 177736"/>
                  <a:gd name="connsiteX1" fmla="*/ 70771 w 176879"/>
                  <a:gd name="connsiteY1" fmla="*/ 175927 h 177736"/>
                  <a:gd name="connsiteX2" fmla="*/ 66485 w 176879"/>
                  <a:gd name="connsiteY2" fmla="*/ 172974 h 177736"/>
                  <a:gd name="connsiteX3" fmla="*/ 65342 w 176879"/>
                  <a:gd name="connsiteY3" fmla="*/ 167830 h 177736"/>
                  <a:gd name="connsiteX4" fmla="*/ 73438 w 176879"/>
                  <a:gd name="connsiteY4" fmla="*/ 162687 h 177736"/>
                  <a:gd name="connsiteX5" fmla="*/ 114110 w 176879"/>
                  <a:gd name="connsiteY5" fmla="*/ 160020 h 177736"/>
                  <a:gd name="connsiteX6" fmla="*/ 122682 w 176879"/>
                  <a:gd name="connsiteY6" fmla="*/ 164021 h 177736"/>
                  <a:gd name="connsiteX7" fmla="*/ 123158 w 176879"/>
                  <a:gd name="connsiteY7" fmla="*/ 166307 h 177736"/>
                  <a:gd name="connsiteX8" fmla="*/ 118682 w 176879"/>
                  <a:gd name="connsiteY8" fmla="*/ 172593 h 177736"/>
                  <a:gd name="connsiteX9" fmla="*/ 88964 w 176879"/>
                  <a:gd name="connsiteY9" fmla="*/ 177737 h 177736"/>
                  <a:gd name="connsiteX10" fmla="*/ 32861 w 176879"/>
                  <a:gd name="connsiteY10" fmla="*/ 155543 h 177736"/>
                  <a:gd name="connsiteX11" fmla="*/ 28194 w 176879"/>
                  <a:gd name="connsiteY11" fmla="*/ 153734 h 177736"/>
                  <a:gd name="connsiteX12" fmla="*/ 3239 w 176879"/>
                  <a:gd name="connsiteY12" fmla="*/ 112681 h 177736"/>
                  <a:gd name="connsiteX13" fmla="*/ 3905 w 176879"/>
                  <a:gd name="connsiteY13" fmla="*/ 107728 h 177736"/>
                  <a:gd name="connsiteX14" fmla="*/ 7906 w 176879"/>
                  <a:gd name="connsiteY14" fmla="*/ 104585 h 177736"/>
                  <a:gd name="connsiteX15" fmla="*/ 16193 w 176879"/>
                  <a:gd name="connsiteY15" fmla="*/ 109061 h 177736"/>
                  <a:gd name="connsiteX16" fmla="*/ 37338 w 176879"/>
                  <a:gd name="connsiteY16" fmla="*/ 143828 h 177736"/>
                  <a:gd name="connsiteX17" fmla="*/ 39529 w 176879"/>
                  <a:gd name="connsiteY17" fmla="*/ 148971 h 177736"/>
                  <a:gd name="connsiteX18" fmla="*/ 37719 w 176879"/>
                  <a:gd name="connsiteY18" fmla="*/ 153448 h 177736"/>
                  <a:gd name="connsiteX19" fmla="*/ 32861 w 176879"/>
                  <a:gd name="connsiteY19" fmla="*/ 155543 h 177736"/>
                  <a:gd name="connsiteX20" fmla="*/ 152495 w 176879"/>
                  <a:gd name="connsiteY20" fmla="*/ 147447 h 177736"/>
                  <a:gd name="connsiteX21" fmla="*/ 148400 w 176879"/>
                  <a:gd name="connsiteY21" fmla="*/ 146114 h 177736"/>
                  <a:gd name="connsiteX22" fmla="*/ 147257 w 176879"/>
                  <a:gd name="connsiteY22" fmla="*/ 136493 h 177736"/>
                  <a:gd name="connsiteX23" fmla="*/ 163640 w 176879"/>
                  <a:gd name="connsiteY23" fmla="*/ 99251 h 177736"/>
                  <a:gd name="connsiteX24" fmla="*/ 171069 w 176879"/>
                  <a:gd name="connsiteY24" fmla="*/ 93440 h 177736"/>
                  <a:gd name="connsiteX25" fmla="*/ 176879 w 176879"/>
                  <a:gd name="connsiteY25" fmla="*/ 100203 h 177736"/>
                  <a:gd name="connsiteX26" fmla="*/ 176879 w 176879"/>
                  <a:gd name="connsiteY26" fmla="*/ 101061 h 177736"/>
                  <a:gd name="connsiteX27" fmla="*/ 157829 w 176879"/>
                  <a:gd name="connsiteY27" fmla="*/ 145066 h 177736"/>
                  <a:gd name="connsiteX28" fmla="*/ 152495 w 176879"/>
                  <a:gd name="connsiteY28" fmla="*/ 147447 h 177736"/>
                  <a:gd name="connsiteX29" fmla="*/ 6763 w 176879"/>
                  <a:gd name="connsiteY29" fmla="*/ 95536 h 177736"/>
                  <a:gd name="connsiteX30" fmla="*/ 0 w 176879"/>
                  <a:gd name="connsiteY30" fmla="*/ 88773 h 177736"/>
                  <a:gd name="connsiteX31" fmla="*/ 12764 w 176879"/>
                  <a:gd name="connsiteY31" fmla="*/ 42577 h 177736"/>
                  <a:gd name="connsiteX32" fmla="*/ 22193 w 176879"/>
                  <a:gd name="connsiteY32" fmla="*/ 40386 h 177736"/>
                  <a:gd name="connsiteX33" fmla="*/ 25146 w 176879"/>
                  <a:gd name="connsiteY33" fmla="*/ 44672 h 177736"/>
                  <a:gd name="connsiteX34" fmla="*/ 24479 w 176879"/>
                  <a:gd name="connsiteY34" fmla="*/ 49816 h 177736"/>
                  <a:gd name="connsiteX35" fmla="*/ 13525 w 176879"/>
                  <a:gd name="connsiteY35" fmla="*/ 88868 h 177736"/>
                  <a:gd name="connsiteX36" fmla="*/ 6763 w 176879"/>
                  <a:gd name="connsiteY36" fmla="*/ 95536 h 177736"/>
                  <a:gd name="connsiteX37" fmla="*/ 164306 w 176879"/>
                  <a:gd name="connsiteY37" fmla="*/ 63055 h 177736"/>
                  <a:gd name="connsiteX38" fmla="*/ 158020 w 176879"/>
                  <a:gd name="connsiteY38" fmla="*/ 59055 h 177736"/>
                  <a:gd name="connsiteX39" fmla="*/ 132398 w 176879"/>
                  <a:gd name="connsiteY39" fmla="*/ 27432 h 177736"/>
                  <a:gd name="connsiteX40" fmla="*/ 129445 w 176879"/>
                  <a:gd name="connsiteY40" fmla="*/ 21813 h 177736"/>
                  <a:gd name="connsiteX41" fmla="*/ 130588 w 176879"/>
                  <a:gd name="connsiteY41" fmla="*/ 18002 h 177736"/>
                  <a:gd name="connsiteX42" fmla="*/ 140018 w 176879"/>
                  <a:gd name="connsiteY42" fmla="*/ 16383 h 177736"/>
                  <a:gd name="connsiteX43" fmla="*/ 170307 w 176879"/>
                  <a:gd name="connsiteY43" fmla="*/ 53626 h 177736"/>
                  <a:gd name="connsiteX44" fmla="*/ 170498 w 176879"/>
                  <a:gd name="connsiteY44" fmla="*/ 58579 h 177736"/>
                  <a:gd name="connsiteX45" fmla="*/ 166688 w 176879"/>
                  <a:gd name="connsiteY45" fmla="*/ 62389 h 177736"/>
                  <a:gd name="connsiteX46" fmla="*/ 164306 w 176879"/>
                  <a:gd name="connsiteY46" fmla="*/ 63055 h 177736"/>
                  <a:gd name="connsiteX47" fmla="*/ 51245 w 176879"/>
                  <a:gd name="connsiteY47" fmla="*/ 22670 h 177736"/>
                  <a:gd name="connsiteX48" fmla="*/ 45149 w 176879"/>
                  <a:gd name="connsiteY48" fmla="*/ 19050 h 177736"/>
                  <a:gd name="connsiteX49" fmla="*/ 44482 w 176879"/>
                  <a:gd name="connsiteY49" fmla="*/ 15907 h 177736"/>
                  <a:gd name="connsiteX50" fmla="*/ 48101 w 176879"/>
                  <a:gd name="connsiteY50" fmla="*/ 10096 h 177736"/>
                  <a:gd name="connsiteX51" fmla="*/ 88964 w 176879"/>
                  <a:gd name="connsiteY51" fmla="*/ 0 h 177736"/>
                  <a:gd name="connsiteX52" fmla="*/ 94964 w 176879"/>
                  <a:gd name="connsiteY52" fmla="*/ 191 h 177736"/>
                  <a:gd name="connsiteX53" fmla="*/ 101251 w 176879"/>
                  <a:gd name="connsiteY53" fmla="*/ 7334 h 177736"/>
                  <a:gd name="connsiteX54" fmla="*/ 94012 w 176879"/>
                  <a:gd name="connsiteY54" fmla="*/ 13621 h 177736"/>
                  <a:gd name="connsiteX55" fmla="*/ 54102 w 176879"/>
                  <a:gd name="connsiteY55" fmla="*/ 21908 h 177736"/>
                  <a:gd name="connsiteX56" fmla="*/ 53816 w 176879"/>
                  <a:gd name="connsiteY56" fmla="*/ 21908 h 177736"/>
                  <a:gd name="connsiteX57" fmla="*/ 51245 w 176879"/>
                  <a:gd name="connsiteY57" fmla="*/ 22670 h 17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h="177736" w="176879">
                    <a:moveTo>
                      <a:pt x="88964" y="177737"/>
                    </a:moveTo>
                    <a:cubicBezTo>
                      <a:pt x="82868" y="177737"/>
                      <a:pt x="76581" y="177070"/>
                      <a:pt x="70771" y="175927"/>
                    </a:cubicBezTo>
                    <a:cubicBezTo>
                      <a:pt x="68961" y="175451"/>
                      <a:pt x="67628" y="174593"/>
                      <a:pt x="66485" y="172974"/>
                    </a:cubicBezTo>
                    <a:cubicBezTo>
                      <a:pt x="65627" y="171450"/>
                      <a:pt x="65151" y="169640"/>
                      <a:pt x="65342" y="167830"/>
                    </a:cubicBezTo>
                    <a:cubicBezTo>
                      <a:pt x="66199" y="164211"/>
                      <a:pt x="69818" y="161735"/>
                      <a:pt x="73438" y="162687"/>
                    </a:cubicBezTo>
                    <a:cubicBezTo>
                      <a:pt x="87154" y="165640"/>
                      <a:pt x="101251" y="164497"/>
                      <a:pt x="114110" y="160020"/>
                    </a:cubicBezTo>
                    <a:cubicBezTo>
                      <a:pt x="117443" y="158687"/>
                      <a:pt x="121539" y="160687"/>
                      <a:pt x="122682" y="164021"/>
                    </a:cubicBezTo>
                    <a:cubicBezTo>
                      <a:pt x="123158" y="164688"/>
                      <a:pt x="123158" y="165640"/>
                      <a:pt x="123158" y="166307"/>
                    </a:cubicBezTo>
                    <a:cubicBezTo>
                      <a:pt x="123158" y="169259"/>
                      <a:pt x="121349" y="171641"/>
                      <a:pt x="118682" y="172593"/>
                    </a:cubicBezTo>
                    <a:cubicBezTo>
                      <a:pt x="109157" y="175927"/>
                      <a:pt x="99250" y="177737"/>
                      <a:pt x="88964" y="177737"/>
                    </a:cubicBezTo>
                    <a:close/>
                    <a:moveTo>
                      <a:pt x="32861" y="155543"/>
                    </a:moveTo>
                    <a:cubicBezTo>
                      <a:pt x="31052" y="155543"/>
                      <a:pt x="29528" y="154877"/>
                      <a:pt x="28194" y="153734"/>
                    </a:cubicBezTo>
                    <a:cubicBezTo>
                      <a:pt x="16288" y="142494"/>
                      <a:pt x="7811" y="128397"/>
                      <a:pt x="3239" y="112681"/>
                    </a:cubicBezTo>
                    <a:cubicBezTo>
                      <a:pt x="2762" y="111157"/>
                      <a:pt x="3048" y="109347"/>
                      <a:pt x="3905" y="107728"/>
                    </a:cubicBezTo>
                    <a:cubicBezTo>
                      <a:pt x="4763" y="106109"/>
                      <a:pt x="6096" y="105061"/>
                      <a:pt x="7906" y="104585"/>
                    </a:cubicBezTo>
                    <a:cubicBezTo>
                      <a:pt x="11525" y="103442"/>
                      <a:pt x="15335" y="105728"/>
                      <a:pt x="16193" y="109061"/>
                    </a:cubicBezTo>
                    <a:cubicBezTo>
                      <a:pt x="20003" y="122301"/>
                      <a:pt x="27242" y="134398"/>
                      <a:pt x="37338" y="143828"/>
                    </a:cubicBezTo>
                    <a:cubicBezTo>
                      <a:pt x="38862" y="145161"/>
                      <a:pt x="39529" y="146971"/>
                      <a:pt x="39529" y="148971"/>
                    </a:cubicBezTo>
                    <a:cubicBezTo>
                      <a:pt x="39529" y="150495"/>
                      <a:pt x="38862" y="152115"/>
                      <a:pt x="37719" y="153448"/>
                    </a:cubicBezTo>
                    <a:cubicBezTo>
                      <a:pt x="36386" y="154781"/>
                      <a:pt x="34576" y="155543"/>
                      <a:pt x="32861" y="155543"/>
                    </a:cubicBezTo>
                    <a:close/>
                    <a:moveTo>
                      <a:pt x="152495" y="147447"/>
                    </a:moveTo>
                    <a:cubicBezTo>
                      <a:pt x="150876" y="147447"/>
                      <a:pt x="149543" y="146971"/>
                      <a:pt x="148400" y="146114"/>
                    </a:cubicBezTo>
                    <a:cubicBezTo>
                      <a:pt x="145447" y="143637"/>
                      <a:pt x="145066" y="139351"/>
                      <a:pt x="147257" y="136493"/>
                    </a:cubicBezTo>
                    <a:cubicBezTo>
                      <a:pt x="156020" y="125921"/>
                      <a:pt x="161639" y="112967"/>
                      <a:pt x="163640" y="99251"/>
                    </a:cubicBezTo>
                    <a:cubicBezTo>
                      <a:pt x="164116" y="95631"/>
                      <a:pt x="167450" y="92964"/>
                      <a:pt x="171069" y="93440"/>
                    </a:cubicBezTo>
                    <a:cubicBezTo>
                      <a:pt x="174403" y="93917"/>
                      <a:pt x="176879" y="96774"/>
                      <a:pt x="176879" y="100203"/>
                    </a:cubicBezTo>
                    <a:cubicBezTo>
                      <a:pt x="176879" y="100394"/>
                      <a:pt x="176879" y="100870"/>
                      <a:pt x="176879" y="101061"/>
                    </a:cubicBezTo>
                    <a:cubicBezTo>
                      <a:pt x="174593" y="117253"/>
                      <a:pt x="168116" y="132493"/>
                      <a:pt x="157829" y="145066"/>
                    </a:cubicBezTo>
                    <a:cubicBezTo>
                      <a:pt x="156496" y="146495"/>
                      <a:pt x="154496" y="147447"/>
                      <a:pt x="152495" y="147447"/>
                    </a:cubicBezTo>
                    <a:close/>
                    <a:moveTo>
                      <a:pt x="6763" y="95536"/>
                    </a:moveTo>
                    <a:cubicBezTo>
                      <a:pt x="2953" y="95536"/>
                      <a:pt x="0" y="92583"/>
                      <a:pt x="0" y="88773"/>
                    </a:cubicBezTo>
                    <a:cubicBezTo>
                      <a:pt x="0" y="72390"/>
                      <a:pt x="4477" y="56484"/>
                      <a:pt x="12764" y="42577"/>
                    </a:cubicBezTo>
                    <a:cubicBezTo>
                      <a:pt x="14764" y="39624"/>
                      <a:pt x="19050" y="38577"/>
                      <a:pt x="22193" y="40386"/>
                    </a:cubicBezTo>
                    <a:cubicBezTo>
                      <a:pt x="23717" y="41529"/>
                      <a:pt x="24670" y="42863"/>
                      <a:pt x="25146" y="44672"/>
                    </a:cubicBezTo>
                    <a:cubicBezTo>
                      <a:pt x="25622" y="46482"/>
                      <a:pt x="25337" y="48292"/>
                      <a:pt x="24479" y="49816"/>
                    </a:cubicBezTo>
                    <a:cubicBezTo>
                      <a:pt x="17336" y="61532"/>
                      <a:pt x="13525" y="75152"/>
                      <a:pt x="13525" y="88868"/>
                    </a:cubicBezTo>
                    <a:cubicBezTo>
                      <a:pt x="13525" y="92679"/>
                      <a:pt x="10382" y="95536"/>
                      <a:pt x="6763" y="95536"/>
                    </a:cubicBezTo>
                    <a:close/>
                    <a:moveTo>
                      <a:pt x="164306" y="63055"/>
                    </a:moveTo>
                    <a:cubicBezTo>
                      <a:pt x="161639" y="63055"/>
                      <a:pt x="159163" y="61532"/>
                      <a:pt x="158020" y="59055"/>
                    </a:cubicBezTo>
                    <a:cubicBezTo>
                      <a:pt x="152400" y="46292"/>
                      <a:pt x="143637" y="35243"/>
                      <a:pt x="132398" y="27432"/>
                    </a:cubicBezTo>
                    <a:cubicBezTo>
                      <a:pt x="130397" y="26099"/>
                      <a:pt x="129445" y="24099"/>
                      <a:pt x="129445" y="21813"/>
                    </a:cubicBezTo>
                    <a:cubicBezTo>
                      <a:pt x="129445" y="20479"/>
                      <a:pt x="129921" y="19145"/>
                      <a:pt x="130588" y="18002"/>
                    </a:cubicBezTo>
                    <a:cubicBezTo>
                      <a:pt x="132874" y="15050"/>
                      <a:pt x="137065" y="14383"/>
                      <a:pt x="140018" y="16383"/>
                    </a:cubicBezTo>
                    <a:cubicBezTo>
                      <a:pt x="153448" y="25813"/>
                      <a:pt x="163830" y="38577"/>
                      <a:pt x="170307" y="53626"/>
                    </a:cubicBezTo>
                    <a:cubicBezTo>
                      <a:pt x="170974" y="55150"/>
                      <a:pt x="170974" y="56960"/>
                      <a:pt x="170498" y="58579"/>
                    </a:cubicBezTo>
                    <a:cubicBezTo>
                      <a:pt x="169831" y="60389"/>
                      <a:pt x="168497" y="61722"/>
                      <a:pt x="166688" y="62389"/>
                    </a:cubicBezTo>
                    <a:cubicBezTo>
                      <a:pt x="166116" y="62770"/>
                      <a:pt x="165259" y="63055"/>
                      <a:pt x="164306" y="63055"/>
                    </a:cubicBezTo>
                    <a:close/>
                    <a:moveTo>
                      <a:pt x="51245" y="22670"/>
                    </a:moveTo>
                    <a:cubicBezTo>
                      <a:pt x="48578" y="22670"/>
                      <a:pt x="46292" y="21336"/>
                      <a:pt x="45149" y="19050"/>
                    </a:cubicBezTo>
                    <a:cubicBezTo>
                      <a:pt x="44672" y="18193"/>
                      <a:pt x="44482" y="17050"/>
                      <a:pt x="44482" y="15907"/>
                    </a:cubicBezTo>
                    <a:cubicBezTo>
                      <a:pt x="44482" y="13431"/>
                      <a:pt x="45815" y="11240"/>
                      <a:pt x="48101" y="10096"/>
                    </a:cubicBezTo>
                    <a:cubicBezTo>
                      <a:pt x="60674" y="3620"/>
                      <a:pt x="74867" y="0"/>
                      <a:pt x="88964" y="0"/>
                    </a:cubicBezTo>
                    <a:cubicBezTo>
                      <a:pt x="90773" y="0"/>
                      <a:pt x="92774" y="191"/>
                      <a:pt x="94964" y="191"/>
                    </a:cubicBezTo>
                    <a:cubicBezTo>
                      <a:pt x="98584" y="381"/>
                      <a:pt x="101441" y="3810"/>
                      <a:pt x="101251" y="7334"/>
                    </a:cubicBezTo>
                    <a:cubicBezTo>
                      <a:pt x="101060" y="11145"/>
                      <a:pt x="97631" y="13431"/>
                      <a:pt x="94012" y="13621"/>
                    </a:cubicBezTo>
                    <a:cubicBezTo>
                      <a:pt x="80582" y="12954"/>
                      <a:pt x="66199" y="15621"/>
                      <a:pt x="54102" y="21908"/>
                    </a:cubicBezTo>
                    <a:cubicBezTo>
                      <a:pt x="54102" y="21908"/>
                      <a:pt x="54102" y="21908"/>
                      <a:pt x="53816" y="21908"/>
                    </a:cubicBezTo>
                    <a:cubicBezTo>
                      <a:pt x="52959" y="22384"/>
                      <a:pt x="52102" y="22670"/>
                      <a:pt x="51245" y="22670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98" name="任意多边形: 形状 97" descr="9c3d5dc1-6514-4771-9004-e06590948701">
                <a:extLst>
                  <a:ext uri="{FF2B5EF4-FFF2-40B4-BE49-F238E27FC236}">
                    <a16:creationId id="{BA08B022-F8B5-3DD8-1317-76D1DAEE0D94}"/>
                  </a:ext>
                </a:extLst>
              </p:cNvPr>
              <p:cNvSpPr/>
              <p:nvPr/>
            </p:nvSpPr>
            <p:spPr>
              <a:xfrm>
                <a:off x="2516691" y="5904134"/>
                <a:ext cx="56187" cy="56187"/>
              </a:xfrm>
              <a:custGeom>
                <a:avLst/>
                <a:gdLst>
                  <a:gd name="connsiteX0" fmla="*/ 0 w 81533"/>
                  <a:gd name="connsiteY0" fmla="*/ 40767 h 81534"/>
                  <a:gd name="connsiteX1" fmla="*/ 40767 w 81533"/>
                  <a:gd name="connsiteY1" fmla="*/ 0 h 81534"/>
                  <a:gd name="connsiteX2" fmla="*/ 81534 w 81533"/>
                  <a:gd name="connsiteY2" fmla="*/ 40767 h 81534"/>
                  <a:gd name="connsiteX3" fmla="*/ 40767 w 81533"/>
                  <a:gd name="connsiteY3" fmla="*/ 81534 h 81534"/>
                  <a:gd name="connsiteX4" fmla="*/ 0 w 81533"/>
                  <a:gd name="connsiteY4" fmla="*/ 40767 h 81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81534" w="81533">
                    <a:moveTo>
                      <a:pt x="0" y="40767"/>
                    </a:moveTo>
                    <a:cubicBezTo>
                      <a:pt x="0" y="18192"/>
                      <a:pt x="18288" y="0"/>
                      <a:pt x="40767" y="0"/>
                    </a:cubicBezTo>
                    <a:cubicBezTo>
                      <a:pt x="63341" y="0"/>
                      <a:pt x="81534" y="18288"/>
                      <a:pt x="81534" y="40767"/>
                    </a:cubicBezTo>
                    <a:cubicBezTo>
                      <a:pt x="81534" y="63341"/>
                      <a:pt x="63246" y="81534"/>
                      <a:pt x="40767" y="81534"/>
                    </a:cubicBezTo>
                    <a:cubicBezTo>
                      <a:pt x="18288" y="81629"/>
                      <a:pt x="0" y="63341"/>
                      <a:pt x="0" y="40767"/>
                    </a:cubicBezTo>
                    <a:close/>
                  </a:path>
                </a:pathLst>
              </a:custGeom>
              <a:solidFill>
                <a:srgbClr val="FBC849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96" name="任意多边形: 形状 95" descr="6f202da2-9f9b-4507-bd3f-9d8f93b3f5b5">
                <a:extLst>
                  <a:ext uri="{FF2B5EF4-FFF2-40B4-BE49-F238E27FC236}">
                    <a16:creationId id="{80CF6228-73DF-AE89-AE0A-5600813337E4}"/>
                  </a:ext>
                </a:extLst>
              </p:cNvPr>
              <p:cNvSpPr/>
              <p:nvPr/>
            </p:nvSpPr>
            <p:spPr>
              <a:xfrm>
                <a:off x="2417707" y="5803053"/>
                <a:ext cx="256059" cy="255858"/>
              </a:xfrm>
              <a:custGeom>
                <a:avLst/>
                <a:gdLst>
                  <a:gd name="connsiteX0" fmla="*/ 185833 w 371570"/>
                  <a:gd name="connsiteY0" fmla="*/ 371280 h 371279"/>
                  <a:gd name="connsiteX1" fmla="*/ 175927 w 371570"/>
                  <a:gd name="connsiteY1" fmla="*/ 371090 h 371279"/>
                  <a:gd name="connsiteX2" fmla="*/ 169450 w 371570"/>
                  <a:gd name="connsiteY2" fmla="*/ 363946 h 371279"/>
                  <a:gd name="connsiteX3" fmla="*/ 176403 w 371570"/>
                  <a:gd name="connsiteY3" fmla="*/ 357659 h 371279"/>
                  <a:gd name="connsiteX4" fmla="*/ 176594 w 371570"/>
                  <a:gd name="connsiteY4" fmla="*/ 357659 h 371279"/>
                  <a:gd name="connsiteX5" fmla="*/ 185833 w 371570"/>
                  <a:gd name="connsiteY5" fmla="*/ 357850 h 371279"/>
                  <a:gd name="connsiteX6" fmla="*/ 219742 w 371570"/>
                  <a:gd name="connsiteY6" fmla="*/ 354516 h 371279"/>
                  <a:gd name="connsiteX7" fmla="*/ 227648 w 371570"/>
                  <a:gd name="connsiteY7" fmla="*/ 359945 h 371279"/>
                  <a:gd name="connsiteX8" fmla="*/ 227648 w 371570"/>
                  <a:gd name="connsiteY8" fmla="*/ 361278 h 371279"/>
                  <a:gd name="connsiteX9" fmla="*/ 222218 w 371570"/>
                  <a:gd name="connsiteY9" fmla="*/ 367755 h 371279"/>
                  <a:gd name="connsiteX10" fmla="*/ 185833 w 371570"/>
                  <a:gd name="connsiteY10" fmla="*/ 371280 h 371279"/>
                  <a:gd name="connsiteX11" fmla="*/ 132207 w 371570"/>
                  <a:gd name="connsiteY11" fmla="*/ 363184 h 371279"/>
                  <a:gd name="connsiteX12" fmla="*/ 130397 w 371570"/>
                  <a:gd name="connsiteY12" fmla="*/ 362993 h 371279"/>
                  <a:gd name="connsiteX13" fmla="*/ 130207 w 371570"/>
                  <a:gd name="connsiteY13" fmla="*/ 362993 h 371279"/>
                  <a:gd name="connsiteX14" fmla="*/ 129731 w 371570"/>
                  <a:gd name="connsiteY14" fmla="*/ 362803 h 371279"/>
                  <a:gd name="connsiteX15" fmla="*/ 88011 w 371570"/>
                  <a:gd name="connsiteY15" fmla="*/ 343467 h 371279"/>
                  <a:gd name="connsiteX16" fmla="*/ 85058 w 371570"/>
                  <a:gd name="connsiteY16" fmla="*/ 339466 h 371279"/>
                  <a:gd name="connsiteX17" fmla="*/ 85725 w 371570"/>
                  <a:gd name="connsiteY17" fmla="*/ 334323 h 371279"/>
                  <a:gd name="connsiteX18" fmla="*/ 95155 w 371570"/>
                  <a:gd name="connsiteY18" fmla="*/ 332037 h 371279"/>
                  <a:gd name="connsiteX19" fmla="*/ 134207 w 371570"/>
                  <a:gd name="connsiteY19" fmla="*/ 350039 h 371279"/>
                  <a:gd name="connsiteX20" fmla="*/ 138875 w 371570"/>
                  <a:gd name="connsiteY20" fmla="*/ 356516 h 371279"/>
                  <a:gd name="connsiteX21" fmla="*/ 138684 w 371570"/>
                  <a:gd name="connsiteY21" fmla="*/ 358516 h 371279"/>
                  <a:gd name="connsiteX22" fmla="*/ 132207 w 371570"/>
                  <a:gd name="connsiteY22" fmla="*/ 363184 h 371279"/>
                  <a:gd name="connsiteX23" fmla="*/ 263462 w 371570"/>
                  <a:gd name="connsiteY23" fmla="*/ 353563 h 371279"/>
                  <a:gd name="connsiteX24" fmla="*/ 257175 w 371570"/>
                  <a:gd name="connsiteY24" fmla="*/ 349753 h 371279"/>
                  <a:gd name="connsiteX25" fmla="*/ 256889 w 371570"/>
                  <a:gd name="connsiteY25" fmla="*/ 344610 h 371279"/>
                  <a:gd name="connsiteX26" fmla="*/ 260223 w 371570"/>
                  <a:gd name="connsiteY26" fmla="*/ 340800 h 371279"/>
                  <a:gd name="connsiteX27" fmla="*/ 296323 w 371570"/>
                  <a:gd name="connsiteY27" fmla="*/ 317464 h 371279"/>
                  <a:gd name="connsiteX28" fmla="*/ 296513 w 371570"/>
                  <a:gd name="connsiteY28" fmla="*/ 317273 h 371279"/>
                  <a:gd name="connsiteX29" fmla="*/ 305943 w 371570"/>
                  <a:gd name="connsiteY29" fmla="*/ 318416 h 371279"/>
                  <a:gd name="connsiteX30" fmla="*/ 307562 w 371570"/>
                  <a:gd name="connsiteY30" fmla="*/ 322702 h 371279"/>
                  <a:gd name="connsiteX31" fmla="*/ 305276 w 371570"/>
                  <a:gd name="connsiteY31" fmla="*/ 327656 h 371279"/>
                  <a:gd name="connsiteX32" fmla="*/ 305086 w 371570"/>
                  <a:gd name="connsiteY32" fmla="*/ 327846 h 371279"/>
                  <a:gd name="connsiteX33" fmla="*/ 304610 w 371570"/>
                  <a:gd name="connsiteY33" fmla="*/ 328322 h 371279"/>
                  <a:gd name="connsiteX34" fmla="*/ 266224 w 371570"/>
                  <a:gd name="connsiteY34" fmla="*/ 352992 h 371279"/>
                  <a:gd name="connsiteX35" fmla="*/ 263462 w 371570"/>
                  <a:gd name="connsiteY35" fmla="*/ 353563 h 371279"/>
                  <a:gd name="connsiteX36" fmla="*/ 56769 w 371570"/>
                  <a:gd name="connsiteY36" fmla="*/ 316225 h 371279"/>
                  <a:gd name="connsiteX37" fmla="*/ 51816 w 371570"/>
                  <a:gd name="connsiteY37" fmla="*/ 314225 h 371279"/>
                  <a:gd name="connsiteX38" fmla="*/ 24194 w 371570"/>
                  <a:gd name="connsiteY38" fmla="*/ 276982 h 371279"/>
                  <a:gd name="connsiteX39" fmla="*/ 23527 w 371570"/>
                  <a:gd name="connsiteY39" fmla="*/ 271839 h 371279"/>
                  <a:gd name="connsiteX40" fmla="*/ 26670 w 371570"/>
                  <a:gd name="connsiteY40" fmla="*/ 268029 h 371279"/>
                  <a:gd name="connsiteX41" fmla="*/ 35909 w 371570"/>
                  <a:gd name="connsiteY41" fmla="*/ 270506 h 371279"/>
                  <a:gd name="connsiteX42" fmla="*/ 61722 w 371570"/>
                  <a:gd name="connsiteY42" fmla="*/ 305081 h 371279"/>
                  <a:gd name="connsiteX43" fmla="*/ 63532 w 371570"/>
                  <a:gd name="connsiteY43" fmla="*/ 309749 h 371279"/>
                  <a:gd name="connsiteX44" fmla="*/ 61532 w 371570"/>
                  <a:gd name="connsiteY44" fmla="*/ 314416 h 371279"/>
                  <a:gd name="connsiteX45" fmla="*/ 56769 w 371570"/>
                  <a:gd name="connsiteY45" fmla="*/ 316225 h 371279"/>
                  <a:gd name="connsiteX46" fmla="*/ 331280 w 371570"/>
                  <a:gd name="connsiteY46" fmla="*/ 296318 h 371279"/>
                  <a:gd name="connsiteX47" fmla="*/ 327470 w 371570"/>
                  <a:gd name="connsiteY47" fmla="*/ 295175 h 371279"/>
                  <a:gd name="connsiteX48" fmla="*/ 324517 w 371570"/>
                  <a:gd name="connsiteY48" fmla="*/ 290699 h 371279"/>
                  <a:gd name="connsiteX49" fmla="*/ 325850 w 371570"/>
                  <a:gd name="connsiteY49" fmla="*/ 285745 h 371279"/>
                  <a:gd name="connsiteX50" fmla="*/ 346234 w 371570"/>
                  <a:gd name="connsiteY50" fmla="*/ 247836 h 371279"/>
                  <a:gd name="connsiteX51" fmla="*/ 354997 w 371570"/>
                  <a:gd name="connsiteY51" fmla="*/ 244026 h 371279"/>
                  <a:gd name="connsiteX52" fmla="*/ 359283 w 371570"/>
                  <a:gd name="connsiteY52" fmla="*/ 250313 h 371279"/>
                  <a:gd name="connsiteX53" fmla="*/ 358807 w 371570"/>
                  <a:gd name="connsiteY53" fmla="*/ 252789 h 371279"/>
                  <a:gd name="connsiteX54" fmla="*/ 336804 w 371570"/>
                  <a:gd name="connsiteY54" fmla="*/ 293651 h 371279"/>
                  <a:gd name="connsiteX55" fmla="*/ 331280 w 371570"/>
                  <a:gd name="connsiteY55" fmla="*/ 296318 h 371279"/>
                  <a:gd name="connsiteX56" fmla="*/ 12954 w 371570"/>
                  <a:gd name="connsiteY56" fmla="*/ 239073 h 371279"/>
                  <a:gd name="connsiteX57" fmla="*/ 6477 w 371570"/>
                  <a:gd name="connsiteY57" fmla="*/ 234120 h 371279"/>
                  <a:gd name="connsiteX58" fmla="*/ 0 w 371570"/>
                  <a:gd name="connsiteY58" fmla="*/ 188114 h 371279"/>
                  <a:gd name="connsiteX59" fmla="*/ 191 w 371570"/>
                  <a:gd name="connsiteY59" fmla="*/ 186780 h 371279"/>
                  <a:gd name="connsiteX60" fmla="*/ 0 w 371570"/>
                  <a:gd name="connsiteY60" fmla="*/ 185637 h 371279"/>
                  <a:gd name="connsiteX61" fmla="*/ 5810 w 371570"/>
                  <a:gd name="connsiteY61" fmla="*/ 139632 h 371279"/>
                  <a:gd name="connsiteX62" fmla="*/ 13907 w 371570"/>
                  <a:gd name="connsiteY62" fmla="*/ 134679 h 371279"/>
                  <a:gd name="connsiteX63" fmla="*/ 18860 w 371570"/>
                  <a:gd name="connsiteY63" fmla="*/ 142775 h 371279"/>
                  <a:gd name="connsiteX64" fmla="*/ 13430 w 371570"/>
                  <a:gd name="connsiteY64" fmla="*/ 185447 h 371279"/>
                  <a:gd name="connsiteX65" fmla="*/ 13621 w 371570"/>
                  <a:gd name="connsiteY65" fmla="*/ 185637 h 371279"/>
                  <a:gd name="connsiteX66" fmla="*/ 13430 w 371570"/>
                  <a:gd name="connsiteY66" fmla="*/ 186780 h 371279"/>
                  <a:gd name="connsiteX67" fmla="*/ 13621 w 371570"/>
                  <a:gd name="connsiteY67" fmla="*/ 187923 h 371279"/>
                  <a:gd name="connsiteX68" fmla="*/ 19431 w 371570"/>
                  <a:gd name="connsiteY68" fmla="*/ 230596 h 371279"/>
                  <a:gd name="connsiteX69" fmla="*/ 19717 w 371570"/>
                  <a:gd name="connsiteY69" fmla="*/ 232406 h 371279"/>
                  <a:gd name="connsiteX70" fmla="*/ 14764 w 371570"/>
                  <a:gd name="connsiteY70" fmla="*/ 238882 h 371279"/>
                  <a:gd name="connsiteX71" fmla="*/ 12954 w 371570"/>
                  <a:gd name="connsiteY71" fmla="*/ 239073 h 371279"/>
                  <a:gd name="connsiteX72" fmla="*/ 363379 w 371570"/>
                  <a:gd name="connsiteY72" fmla="*/ 213450 h 371279"/>
                  <a:gd name="connsiteX73" fmla="*/ 362712 w 371570"/>
                  <a:gd name="connsiteY73" fmla="*/ 213450 h 371279"/>
                  <a:gd name="connsiteX74" fmla="*/ 356711 w 371570"/>
                  <a:gd name="connsiteY74" fmla="*/ 206021 h 371279"/>
                  <a:gd name="connsiteX75" fmla="*/ 358045 w 371570"/>
                  <a:gd name="connsiteY75" fmla="*/ 185637 h 371279"/>
                  <a:gd name="connsiteX76" fmla="*/ 356521 w 371570"/>
                  <a:gd name="connsiteY76" fmla="*/ 162968 h 371279"/>
                  <a:gd name="connsiteX77" fmla="*/ 356521 w 371570"/>
                  <a:gd name="connsiteY77" fmla="*/ 161825 h 371279"/>
                  <a:gd name="connsiteX78" fmla="*/ 362331 w 371570"/>
                  <a:gd name="connsiteY78" fmla="*/ 155348 h 371279"/>
                  <a:gd name="connsiteX79" fmla="*/ 369951 w 371570"/>
                  <a:gd name="connsiteY79" fmla="*/ 161158 h 371279"/>
                  <a:gd name="connsiteX80" fmla="*/ 371570 w 371570"/>
                  <a:gd name="connsiteY80" fmla="*/ 185637 h 371279"/>
                  <a:gd name="connsiteX81" fmla="*/ 370237 w 371570"/>
                  <a:gd name="connsiteY81" fmla="*/ 207640 h 371279"/>
                  <a:gd name="connsiteX82" fmla="*/ 363379 w 371570"/>
                  <a:gd name="connsiteY82" fmla="*/ 213450 h 371279"/>
                  <a:gd name="connsiteX83" fmla="*/ 351663 w 371570"/>
                  <a:gd name="connsiteY83" fmla="*/ 125439 h 371279"/>
                  <a:gd name="connsiteX84" fmla="*/ 345377 w 371570"/>
                  <a:gd name="connsiteY84" fmla="*/ 121153 h 371279"/>
                  <a:gd name="connsiteX85" fmla="*/ 324517 w 371570"/>
                  <a:gd name="connsiteY85" fmla="*/ 83720 h 371279"/>
                  <a:gd name="connsiteX86" fmla="*/ 323183 w 371570"/>
                  <a:gd name="connsiteY86" fmla="*/ 79720 h 371279"/>
                  <a:gd name="connsiteX87" fmla="*/ 325850 w 371570"/>
                  <a:gd name="connsiteY87" fmla="*/ 74290 h 371279"/>
                  <a:gd name="connsiteX88" fmla="*/ 335280 w 371570"/>
                  <a:gd name="connsiteY88" fmla="*/ 75624 h 371279"/>
                  <a:gd name="connsiteX89" fmla="*/ 357950 w 371570"/>
                  <a:gd name="connsiteY89" fmla="*/ 116296 h 371279"/>
                  <a:gd name="connsiteX90" fmla="*/ 354140 w 371570"/>
                  <a:gd name="connsiteY90" fmla="*/ 125059 h 371279"/>
                  <a:gd name="connsiteX91" fmla="*/ 351663 w 371570"/>
                  <a:gd name="connsiteY91" fmla="*/ 125439 h 371279"/>
                  <a:gd name="connsiteX92" fmla="*/ 28670 w 371570"/>
                  <a:gd name="connsiteY92" fmla="*/ 106389 h 371279"/>
                  <a:gd name="connsiteX93" fmla="*/ 25527 w 371570"/>
                  <a:gd name="connsiteY93" fmla="*/ 105532 h 371279"/>
                  <a:gd name="connsiteX94" fmla="*/ 21908 w 371570"/>
                  <a:gd name="connsiteY94" fmla="*/ 99722 h 371279"/>
                  <a:gd name="connsiteX95" fmla="*/ 22765 w 371570"/>
                  <a:gd name="connsiteY95" fmla="*/ 96388 h 371279"/>
                  <a:gd name="connsiteX96" fmla="*/ 50102 w 371570"/>
                  <a:gd name="connsiteY96" fmla="*/ 58860 h 371279"/>
                  <a:gd name="connsiteX97" fmla="*/ 59531 w 371570"/>
                  <a:gd name="connsiteY97" fmla="*/ 58384 h 371279"/>
                  <a:gd name="connsiteX98" fmla="*/ 59817 w 371570"/>
                  <a:gd name="connsiteY98" fmla="*/ 68004 h 371279"/>
                  <a:gd name="connsiteX99" fmla="*/ 34671 w 371570"/>
                  <a:gd name="connsiteY99" fmla="*/ 102580 h 371279"/>
                  <a:gd name="connsiteX100" fmla="*/ 34671 w 371570"/>
                  <a:gd name="connsiteY100" fmla="*/ 102770 h 371279"/>
                  <a:gd name="connsiteX101" fmla="*/ 28670 w 371570"/>
                  <a:gd name="connsiteY101" fmla="*/ 106389 h 371279"/>
                  <a:gd name="connsiteX102" fmla="*/ 299180 w 371570"/>
                  <a:gd name="connsiteY102" fmla="*/ 53907 h 371279"/>
                  <a:gd name="connsiteX103" fmla="*/ 294894 w 371570"/>
                  <a:gd name="connsiteY103" fmla="*/ 52573 h 371279"/>
                  <a:gd name="connsiteX104" fmla="*/ 258509 w 371570"/>
                  <a:gd name="connsiteY104" fmla="*/ 29713 h 371279"/>
                  <a:gd name="connsiteX105" fmla="*/ 258318 w 371570"/>
                  <a:gd name="connsiteY105" fmla="*/ 29523 h 371279"/>
                  <a:gd name="connsiteX106" fmla="*/ 254508 w 371570"/>
                  <a:gd name="connsiteY106" fmla="*/ 23427 h 371279"/>
                  <a:gd name="connsiteX107" fmla="*/ 255175 w 371570"/>
                  <a:gd name="connsiteY107" fmla="*/ 20474 h 371279"/>
                  <a:gd name="connsiteX108" fmla="*/ 264128 w 371570"/>
                  <a:gd name="connsiteY108" fmla="*/ 17331 h 371279"/>
                  <a:gd name="connsiteX109" fmla="*/ 303371 w 371570"/>
                  <a:gd name="connsiteY109" fmla="*/ 42000 h 371279"/>
                  <a:gd name="connsiteX110" fmla="*/ 304229 w 371570"/>
                  <a:gd name="connsiteY110" fmla="*/ 51431 h 371279"/>
                  <a:gd name="connsiteX111" fmla="*/ 299180 w 371570"/>
                  <a:gd name="connsiteY111" fmla="*/ 53907 h 371279"/>
                  <a:gd name="connsiteX112" fmla="*/ 89535 w 371570"/>
                  <a:gd name="connsiteY112" fmla="*/ 41524 h 371279"/>
                  <a:gd name="connsiteX113" fmla="*/ 83915 w 371570"/>
                  <a:gd name="connsiteY113" fmla="*/ 38381 h 371279"/>
                  <a:gd name="connsiteX114" fmla="*/ 82772 w 371570"/>
                  <a:gd name="connsiteY114" fmla="*/ 34762 h 371279"/>
                  <a:gd name="connsiteX115" fmla="*/ 85916 w 371570"/>
                  <a:gd name="connsiteY115" fmla="*/ 28951 h 371279"/>
                  <a:gd name="connsiteX116" fmla="*/ 127921 w 371570"/>
                  <a:gd name="connsiteY116" fmla="*/ 9234 h 371279"/>
                  <a:gd name="connsiteX117" fmla="*/ 136208 w 371570"/>
                  <a:gd name="connsiteY117" fmla="*/ 13521 h 371279"/>
                  <a:gd name="connsiteX118" fmla="*/ 136017 w 371570"/>
                  <a:gd name="connsiteY118" fmla="*/ 18665 h 371279"/>
                  <a:gd name="connsiteX119" fmla="*/ 132017 w 371570"/>
                  <a:gd name="connsiteY119" fmla="*/ 21998 h 371279"/>
                  <a:gd name="connsiteX120" fmla="*/ 93154 w 371570"/>
                  <a:gd name="connsiteY120" fmla="*/ 40381 h 371279"/>
                  <a:gd name="connsiteX121" fmla="*/ 92964 w 371570"/>
                  <a:gd name="connsiteY121" fmla="*/ 40381 h 371279"/>
                  <a:gd name="connsiteX122" fmla="*/ 89535 w 371570"/>
                  <a:gd name="connsiteY122" fmla="*/ 41524 h 371279"/>
                  <a:gd name="connsiteX123" fmla="*/ 218599 w 371570"/>
                  <a:gd name="connsiteY123" fmla="*/ 16378 h 371279"/>
                  <a:gd name="connsiteX124" fmla="*/ 217265 w 371570"/>
                  <a:gd name="connsiteY124" fmla="*/ 16378 h 371279"/>
                  <a:gd name="connsiteX125" fmla="*/ 174403 w 371570"/>
                  <a:gd name="connsiteY125" fmla="*/ 13711 h 371279"/>
                  <a:gd name="connsiteX126" fmla="*/ 173927 w 371570"/>
                  <a:gd name="connsiteY126" fmla="*/ 13711 h 371279"/>
                  <a:gd name="connsiteX127" fmla="*/ 167164 w 371570"/>
                  <a:gd name="connsiteY127" fmla="*/ 7425 h 371279"/>
                  <a:gd name="connsiteX128" fmla="*/ 167164 w 371570"/>
                  <a:gd name="connsiteY128" fmla="*/ 7234 h 371279"/>
                  <a:gd name="connsiteX129" fmla="*/ 173260 w 371570"/>
                  <a:gd name="connsiteY129" fmla="*/ 471 h 371279"/>
                  <a:gd name="connsiteX130" fmla="*/ 173450 w 371570"/>
                  <a:gd name="connsiteY130" fmla="*/ 471 h 371279"/>
                  <a:gd name="connsiteX131" fmla="*/ 173450 w 371570"/>
                  <a:gd name="connsiteY131" fmla="*/ 471 h 371279"/>
                  <a:gd name="connsiteX132" fmla="*/ 219646 w 371570"/>
                  <a:gd name="connsiteY132" fmla="*/ 3139 h 371279"/>
                  <a:gd name="connsiteX133" fmla="*/ 224123 w 371570"/>
                  <a:gd name="connsiteY133" fmla="*/ 5805 h 371279"/>
                  <a:gd name="connsiteX134" fmla="*/ 224981 w 371570"/>
                  <a:gd name="connsiteY134" fmla="*/ 10949 h 371279"/>
                  <a:gd name="connsiteX135" fmla="*/ 218599 w 371570"/>
                  <a:gd name="connsiteY135" fmla="*/ 16378 h 371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h="371279" w="371570">
                    <a:moveTo>
                      <a:pt x="185833" y="371280"/>
                    </a:moveTo>
                    <a:cubicBezTo>
                      <a:pt x="182880" y="371280"/>
                      <a:pt x="179737" y="371280"/>
                      <a:pt x="175927" y="371090"/>
                    </a:cubicBezTo>
                    <a:cubicBezTo>
                      <a:pt x="172117" y="370899"/>
                      <a:pt x="169450" y="367755"/>
                      <a:pt x="169450" y="363946"/>
                    </a:cubicBezTo>
                    <a:cubicBezTo>
                      <a:pt x="169640" y="360326"/>
                      <a:pt x="172784" y="357659"/>
                      <a:pt x="176403" y="357659"/>
                    </a:cubicBezTo>
                    <a:lnTo>
                      <a:pt x="176594" y="357659"/>
                    </a:lnTo>
                    <a:cubicBezTo>
                      <a:pt x="179737" y="357850"/>
                      <a:pt x="183071" y="357850"/>
                      <a:pt x="185833" y="357850"/>
                    </a:cubicBezTo>
                    <a:cubicBezTo>
                      <a:pt x="197072" y="357850"/>
                      <a:pt x="208502" y="356707"/>
                      <a:pt x="219742" y="354516"/>
                    </a:cubicBezTo>
                    <a:cubicBezTo>
                      <a:pt x="223075" y="353849"/>
                      <a:pt x="226886" y="356325"/>
                      <a:pt x="227648" y="359945"/>
                    </a:cubicBezTo>
                    <a:cubicBezTo>
                      <a:pt x="227648" y="360422"/>
                      <a:pt x="227648" y="360802"/>
                      <a:pt x="227648" y="361278"/>
                    </a:cubicBezTo>
                    <a:cubicBezTo>
                      <a:pt x="227648" y="364422"/>
                      <a:pt x="225362" y="367089"/>
                      <a:pt x="222218" y="367755"/>
                    </a:cubicBezTo>
                    <a:cubicBezTo>
                      <a:pt x="210217" y="370137"/>
                      <a:pt x="198120" y="371280"/>
                      <a:pt x="185833" y="371280"/>
                    </a:cubicBezTo>
                    <a:close/>
                    <a:moveTo>
                      <a:pt x="132207" y="363184"/>
                    </a:moveTo>
                    <a:cubicBezTo>
                      <a:pt x="131540" y="363184"/>
                      <a:pt x="130874" y="362993"/>
                      <a:pt x="130397" y="362993"/>
                    </a:cubicBezTo>
                    <a:cubicBezTo>
                      <a:pt x="130207" y="362993"/>
                      <a:pt x="130207" y="362993"/>
                      <a:pt x="130207" y="362993"/>
                    </a:cubicBezTo>
                    <a:cubicBezTo>
                      <a:pt x="129921" y="362803"/>
                      <a:pt x="129921" y="362803"/>
                      <a:pt x="129731" y="362803"/>
                    </a:cubicBezTo>
                    <a:cubicBezTo>
                      <a:pt x="115157" y="358135"/>
                      <a:pt x="101251" y="351849"/>
                      <a:pt x="88011" y="343467"/>
                    </a:cubicBezTo>
                    <a:cubicBezTo>
                      <a:pt x="86392" y="342609"/>
                      <a:pt x="85535" y="341181"/>
                      <a:pt x="85058" y="339466"/>
                    </a:cubicBezTo>
                    <a:cubicBezTo>
                      <a:pt x="84582" y="337657"/>
                      <a:pt x="84868" y="335847"/>
                      <a:pt x="85725" y="334323"/>
                    </a:cubicBezTo>
                    <a:cubicBezTo>
                      <a:pt x="87725" y="331180"/>
                      <a:pt x="92012" y="330322"/>
                      <a:pt x="95155" y="332037"/>
                    </a:cubicBezTo>
                    <a:cubicBezTo>
                      <a:pt x="107252" y="339657"/>
                      <a:pt x="120301" y="345753"/>
                      <a:pt x="134207" y="350039"/>
                    </a:cubicBezTo>
                    <a:cubicBezTo>
                      <a:pt x="137160" y="350897"/>
                      <a:pt x="138875" y="353659"/>
                      <a:pt x="138875" y="356516"/>
                    </a:cubicBezTo>
                    <a:cubicBezTo>
                      <a:pt x="138875" y="357183"/>
                      <a:pt x="138875" y="357850"/>
                      <a:pt x="138684" y="358516"/>
                    </a:cubicBezTo>
                    <a:cubicBezTo>
                      <a:pt x="137732" y="361183"/>
                      <a:pt x="135065" y="363184"/>
                      <a:pt x="132207" y="363184"/>
                    </a:cubicBezTo>
                    <a:close/>
                    <a:moveTo>
                      <a:pt x="263462" y="353563"/>
                    </a:moveTo>
                    <a:cubicBezTo>
                      <a:pt x="260795" y="353563"/>
                      <a:pt x="258318" y="352230"/>
                      <a:pt x="257175" y="349753"/>
                    </a:cubicBezTo>
                    <a:cubicBezTo>
                      <a:pt x="256508" y="348229"/>
                      <a:pt x="256318" y="346420"/>
                      <a:pt x="256889" y="344610"/>
                    </a:cubicBezTo>
                    <a:cubicBezTo>
                      <a:pt x="257556" y="343086"/>
                      <a:pt x="258699" y="341657"/>
                      <a:pt x="260223" y="340800"/>
                    </a:cubicBezTo>
                    <a:cubicBezTo>
                      <a:pt x="273463" y="334513"/>
                      <a:pt x="285560" y="326703"/>
                      <a:pt x="296323" y="317464"/>
                    </a:cubicBezTo>
                    <a:cubicBezTo>
                      <a:pt x="296513" y="317464"/>
                      <a:pt x="296513" y="317464"/>
                      <a:pt x="296513" y="317273"/>
                    </a:cubicBezTo>
                    <a:cubicBezTo>
                      <a:pt x="299180" y="315273"/>
                      <a:pt x="303657" y="315654"/>
                      <a:pt x="305943" y="318416"/>
                    </a:cubicBezTo>
                    <a:cubicBezTo>
                      <a:pt x="306800" y="319559"/>
                      <a:pt x="307562" y="321083"/>
                      <a:pt x="307562" y="322702"/>
                    </a:cubicBezTo>
                    <a:cubicBezTo>
                      <a:pt x="307562" y="324512"/>
                      <a:pt x="306705" y="326322"/>
                      <a:pt x="305276" y="327656"/>
                    </a:cubicBezTo>
                    <a:cubicBezTo>
                      <a:pt x="305276" y="327656"/>
                      <a:pt x="305276" y="327846"/>
                      <a:pt x="305086" y="327846"/>
                    </a:cubicBezTo>
                    <a:cubicBezTo>
                      <a:pt x="305086" y="327846"/>
                      <a:pt x="304895" y="328036"/>
                      <a:pt x="304610" y="328322"/>
                    </a:cubicBezTo>
                    <a:cubicBezTo>
                      <a:pt x="292989" y="337942"/>
                      <a:pt x="279940" y="346324"/>
                      <a:pt x="266224" y="352992"/>
                    </a:cubicBezTo>
                    <a:cubicBezTo>
                      <a:pt x="265271" y="353278"/>
                      <a:pt x="264319" y="353563"/>
                      <a:pt x="263462" y="353563"/>
                    </a:cubicBezTo>
                    <a:close/>
                    <a:moveTo>
                      <a:pt x="56769" y="316225"/>
                    </a:moveTo>
                    <a:cubicBezTo>
                      <a:pt x="54959" y="316225"/>
                      <a:pt x="53150" y="315559"/>
                      <a:pt x="51816" y="314225"/>
                    </a:cubicBezTo>
                    <a:cubicBezTo>
                      <a:pt x="41053" y="302986"/>
                      <a:pt x="31623" y="290412"/>
                      <a:pt x="24194" y="276982"/>
                    </a:cubicBezTo>
                    <a:cubicBezTo>
                      <a:pt x="23336" y="275458"/>
                      <a:pt x="23050" y="273648"/>
                      <a:pt x="23527" y="271839"/>
                    </a:cubicBezTo>
                    <a:cubicBezTo>
                      <a:pt x="24003" y="270220"/>
                      <a:pt x="25051" y="268696"/>
                      <a:pt x="26670" y="268029"/>
                    </a:cubicBezTo>
                    <a:cubicBezTo>
                      <a:pt x="29623" y="266219"/>
                      <a:pt x="34100" y="267362"/>
                      <a:pt x="35909" y="270506"/>
                    </a:cubicBezTo>
                    <a:cubicBezTo>
                      <a:pt x="42863" y="283078"/>
                      <a:pt x="51625" y="294508"/>
                      <a:pt x="61722" y="305081"/>
                    </a:cubicBezTo>
                    <a:cubicBezTo>
                      <a:pt x="62865" y="306224"/>
                      <a:pt x="63532" y="308034"/>
                      <a:pt x="63532" y="309749"/>
                    </a:cubicBezTo>
                    <a:cubicBezTo>
                      <a:pt x="63532" y="311558"/>
                      <a:pt x="62675" y="313368"/>
                      <a:pt x="61532" y="314416"/>
                    </a:cubicBezTo>
                    <a:cubicBezTo>
                      <a:pt x="60103" y="315559"/>
                      <a:pt x="58579" y="316225"/>
                      <a:pt x="56769" y="316225"/>
                    </a:cubicBezTo>
                    <a:close/>
                    <a:moveTo>
                      <a:pt x="331280" y="296318"/>
                    </a:moveTo>
                    <a:cubicBezTo>
                      <a:pt x="329946" y="296318"/>
                      <a:pt x="328613" y="295842"/>
                      <a:pt x="327470" y="295175"/>
                    </a:cubicBezTo>
                    <a:cubicBezTo>
                      <a:pt x="325850" y="294032"/>
                      <a:pt x="324993" y="292508"/>
                      <a:pt x="324517" y="290699"/>
                    </a:cubicBezTo>
                    <a:cubicBezTo>
                      <a:pt x="324231" y="288889"/>
                      <a:pt x="324707" y="287079"/>
                      <a:pt x="325850" y="285745"/>
                    </a:cubicBezTo>
                    <a:cubicBezTo>
                      <a:pt x="334137" y="274030"/>
                      <a:pt x="341090" y="261266"/>
                      <a:pt x="346234" y="247836"/>
                    </a:cubicBezTo>
                    <a:cubicBezTo>
                      <a:pt x="347567" y="244502"/>
                      <a:pt x="351663" y="242692"/>
                      <a:pt x="354997" y="244026"/>
                    </a:cubicBezTo>
                    <a:cubicBezTo>
                      <a:pt x="357664" y="244883"/>
                      <a:pt x="359283" y="247645"/>
                      <a:pt x="359283" y="250313"/>
                    </a:cubicBezTo>
                    <a:cubicBezTo>
                      <a:pt x="359283" y="251170"/>
                      <a:pt x="359092" y="251836"/>
                      <a:pt x="358807" y="252789"/>
                    </a:cubicBezTo>
                    <a:cubicBezTo>
                      <a:pt x="353187" y="267171"/>
                      <a:pt x="345758" y="280887"/>
                      <a:pt x="336804" y="293651"/>
                    </a:cubicBezTo>
                    <a:cubicBezTo>
                      <a:pt x="335471" y="295366"/>
                      <a:pt x="333470" y="296318"/>
                      <a:pt x="331280" y="296318"/>
                    </a:cubicBezTo>
                    <a:close/>
                    <a:moveTo>
                      <a:pt x="12954" y="239073"/>
                    </a:moveTo>
                    <a:cubicBezTo>
                      <a:pt x="9811" y="239073"/>
                      <a:pt x="7144" y="237073"/>
                      <a:pt x="6477" y="234120"/>
                    </a:cubicBezTo>
                    <a:cubicBezTo>
                      <a:pt x="2477" y="219070"/>
                      <a:pt x="191" y="203640"/>
                      <a:pt x="0" y="188114"/>
                    </a:cubicBezTo>
                    <a:cubicBezTo>
                      <a:pt x="0" y="187638"/>
                      <a:pt x="0" y="187257"/>
                      <a:pt x="191" y="186780"/>
                    </a:cubicBezTo>
                    <a:cubicBezTo>
                      <a:pt x="0" y="186590"/>
                      <a:pt x="0" y="186114"/>
                      <a:pt x="0" y="185637"/>
                    </a:cubicBezTo>
                    <a:cubicBezTo>
                      <a:pt x="0" y="170112"/>
                      <a:pt x="2000" y="154681"/>
                      <a:pt x="5810" y="139632"/>
                    </a:cubicBezTo>
                    <a:cubicBezTo>
                      <a:pt x="6667" y="136013"/>
                      <a:pt x="10287" y="133821"/>
                      <a:pt x="13907" y="134679"/>
                    </a:cubicBezTo>
                    <a:cubicBezTo>
                      <a:pt x="17526" y="135536"/>
                      <a:pt x="19717" y="139155"/>
                      <a:pt x="18860" y="142775"/>
                    </a:cubicBezTo>
                    <a:cubicBezTo>
                      <a:pt x="15240" y="156682"/>
                      <a:pt x="13430" y="171065"/>
                      <a:pt x="13430" y="185447"/>
                    </a:cubicBezTo>
                    <a:lnTo>
                      <a:pt x="13621" y="185637"/>
                    </a:lnTo>
                    <a:cubicBezTo>
                      <a:pt x="13621" y="186114"/>
                      <a:pt x="13430" y="186495"/>
                      <a:pt x="13430" y="186780"/>
                    </a:cubicBezTo>
                    <a:cubicBezTo>
                      <a:pt x="13430" y="187257"/>
                      <a:pt x="13430" y="187638"/>
                      <a:pt x="13621" y="187923"/>
                    </a:cubicBezTo>
                    <a:cubicBezTo>
                      <a:pt x="13621" y="202497"/>
                      <a:pt x="15621" y="216880"/>
                      <a:pt x="19431" y="230596"/>
                    </a:cubicBezTo>
                    <a:cubicBezTo>
                      <a:pt x="19431" y="231263"/>
                      <a:pt x="19717" y="231739"/>
                      <a:pt x="19717" y="232406"/>
                    </a:cubicBezTo>
                    <a:cubicBezTo>
                      <a:pt x="19717" y="235358"/>
                      <a:pt x="17717" y="238216"/>
                      <a:pt x="14764" y="238882"/>
                    </a:cubicBezTo>
                    <a:cubicBezTo>
                      <a:pt x="14097" y="239073"/>
                      <a:pt x="13430" y="239073"/>
                      <a:pt x="12954" y="239073"/>
                    </a:cubicBezTo>
                    <a:close/>
                    <a:moveTo>
                      <a:pt x="363379" y="213450"/>
                    </a:moveTo>
                    <a:cubicBezTo>
                      <a:pt x="363188" y="213450"/>
                      <a:pt x="362903" y="213450"/>
                      <a:pt x="362712" y="213450"/>
                    </a:cubicBezTo>
                    <a:cubicBezTo>
                      <a:pt x="358902" y="212974"/>
                      <a:pt x="356235" y="209641"/>
                      <a:pt x="356711" y="206021"/>
                    </a:cubicBezTo>
                    <a:cubicBezTo>
                      <a:pt x="357569" y="199258"/>
                      <a:pt x="358045" y="192305"/>
                      <a:pt x="358045" y="185637"/>
                    </a:cubicBezTo>
                    <a:cubicBezTo>
                      <a:pt x="358045" y="177732"/>
                      <a:pt x="357378" y="170112"/>
                      <a:pt x="356521" y="162968"/>
                    </a:cubicBezTo>
                    <a:cubicBezTo>
                      <a:pt x="356521" y="162492"/>
                      <a:pt x="356521" y="162301"/>
                      <a:pt x="356521" y="161825"/>
                    </a:cubicBezTo>
                    <a:cubicBezTo>
                      <a:pt x="356521" y="158491"/>
                      <a:pt x="358997" y="155729"/>
                      <a:pt x="362331" y="155348"/>
                    </a:cubicBezTo>
                    <a:cubicBezTo>
                      <a:pt x="366332" y="154872"/>
                      <a:pt x="369475" y="157634"/>
                      <a:pt x="369951" y="161158"/>
                    </a:cubicBezTo>
                    <a:cubicBezTo>
                      <a:pt x="370808" y="169064"/>
                      <a:pt x="371570" y="177351"/>
                      <a:pt x="371570" y="185637"/>
                    </a:cubicBezTo>
                    <a:cubicBezTo>
                      <a:pt x="371570" y="193067"/>
                      <a:pt x="371094" y="200401"/>
                      <a:pt x="370237" y="207640"/>
                    </a:cubicBezTo>
                    <a:cubicBezTo>
                      <a:pt x="369665" y="210974"/>
                      <a:pt x="366713" y="213450"/>
                      <a:pt x="363379" y="213450"/>
                    </a:cubicBezTo>
                    <a:close/>
                    <a:moveTo>
                      <a:pt x="351663" y="125439"/>
                    </a:moveTo>
                    <a:cubicBezTo>
                      <a:pt x="348996" y="125439"/>
                      <a:pt x="346520" y="123916"/>
                      <a:pt x="345377" y="121153"/>
                    </a:cubicBezTo>
                    <a:cubicBezTo>
                      <a:pt x="339947" y="107914"/>
                      <a:pt x="332994" y="95150"/>
                      <a:pt x="324517" y="83720"/>
                    </a:cubicBezTo>
                    <a:cubicBezTo>
                      <a:pt x="323660" y="82577"/>
                      <a:pt x="323183" y="81053"/>
                      <a:pt x="323183" y="79720"/>
                    </a:cubicBezTo>
                    <a:cubicBezTo>
                      <a:pt x="323183" y="77434"/>
                      <a:pt x="324326" y="75433"/>
                      <a:pt x="325850" y="74290"/>
                    </a:cubicBezTo>
                    <a:cubicBezTo>
                      <a:pt x="328803" y="72100"/>
                      <a:pt x="333280" y="72766"/>
                      <a:pt x="335280" y="75624"/>
                    </a:cubicBezTo>
                    <a:cubicBezTo>
                      <a:pt x="344519" y="88006"/>
                      <a:pt x="352139" y="101627"/>
                      <a:pt x="357950" y="116296"/>
                    </a:cubicBezTo>
                    <a:cubicBezTo>
                      <a:pt x="359283" y="119629"/>
                      <a:pt x="357759" y="123725"/>
                      <a:pt x="354140" y="125059"/>
                    </a:cubicBezTo>
                    <a:cubicBezTo>
                      <a:pt x="353473" y="125249"/>
                      <a:pt x="352616" y="125439"/>
                      <a:pt x="351663" y="125439"/>
                    </a:cubicBezTo>
                    <a:close/>
                    <a:moveTo>
                      <a:pt x="28670" y="106389"/>
                    </a:moveTo>
                    <a:cubicBezTo>
                      <a:pt x="27527" y="106389"/>
                      <a:pt x="26479" y="105913"/>
                      <a:pt x="25527" y="105532"/>
                    </a:cubicBezTo>
                    <a:cubicBezTo>
                      <a:pt x="23241" y="104390"/>
                      <a:pt x="21908" y="101913"/>
                      <a:pt x="21908" y="99722"/>
                    </a:cubicBezTo>
                    <a:cubicBezTo>
                      <a:pt x="21908" y="98579"/>
                      <a:pt x="22384" y="97436"/>
                      <a:pt x="22765" y="96388"/>
                    </a:cubicBezTo>
                    <a:cubicBezTo>
                      <a:pt x="30194" y="82958"/>
                      <a:pt x="39338" y="70099"/>
                      <a:pt x="50102" y="58860"/>
                    </a:cubicBezTo>
                    <a:cubicBezTo>
                      <a:pt x="52388" y="56193"/>
                      <a:pt x="57055" y="55907"/>
                      <a:pt x="59531" y="58384"/>
                    </a:cubicBezTo>
                    <a:cubicBezTo>
                      <a:pt x="62198" y="61050"/>
                      <a:pt x="62484" y="65337"/>
                      <a:pt x="59817" y="68004"/>
                    </a:cubicBezTo>
                    <a:cubicBezTo>
                      <a:pt x="50197" y="78291"/>
                      <a:pt x="41624" y="90007"/>
                      <a:pt x="34671" y="102580"/>
                    </a:cubicBezTo>
                    <a:cubicBezTo>
                      <a:pt x="34671" y="102770"/>
                      <a:pt x="34671" y="102770"/>
                      <a:pt x="34671" y="102770"/>
                    </a:cubicBezTo>
                    <a:cubicBezTo>
                      <a:pt x="33433" y="105056"/>
                      <a:pt x="31147" y="106389"/>
                      <a:pt x="28670" y="106389"/>
                    </a:cubicBezTo>
                    <a:close/>
                    <a:moveTo>
                      <a:pt x="299180" y="53907"/>
                    </a:moveTo>
                    <a:cubicBezTo>
                      <a:pt x="297656" y="53907"/>
                      <a:pt x="296037" y="53430"/>
                      <a:pt x="294894" y="52573"/>
                    </a:cubicBezTo>
                    <a:cubicBezTo>
                      <a:pt x="283464" y="43144"/>
                      <a:pt x="271367" y="35523"/>
                      <a:pt x="258509" y="29713"/>
                    </a:cubicBezTo>
                    <a:cubicBezTo>
                      <a:pt x="258509" y="29523"/>
                      <a:pt x="258318" y="29523"/>
                      <a:pt x="258318" y="29523"/>
                    </a:cubicBezTo>
                    <a:cubicBezTo>
                      <a:pt x="256032" y="28380"/>
                      <a:pt x="254508" y="26189"/>
                      <a:pt x="254508" y="23427"/>
                    </a:cubicBezTo>
                    <a:cubicBezTo>
                      <a:pt x="254508" y="22570"/>
                      <a:pt x="254699" y="21427"/>
                      <a:pt x="255175" y="20474"/>
                    </a:cubicBezTo>
                    <a:cubicBezTo>
                      <a:pt x="256508" y="17331"/>
                      <a:pt x="260795" y="15807"/>
                      <a:pt x="264128" y="17331"/>
                    </a:cubicBezTo>
                    <a:cubicBezTo>
                      <a:pt x="278035" y="23808"/>
                      <a:pt x="291275" y="32095"/>
                      <a:pt x="303371" y="42000"/>
                    </a:cubicBezTo>
                    <a:cubicBezTo>
                      <a:pt x="306324" y="44477"/>
                      <a:pt x="306515" y="48763"/>
                      <a:pt x="304229" y="51431"/>
                    </a:cubicBezTo>
                    <a:cubicBezTo>
                      <a:pt x="302990" y="52954"/>
                      <a:pt x="301181" y="53907"/>
                      <a:pt x="299180" y="53907"/>
                    </a:cubicBezTo>
                    <a:close/>
                    <a:moveTo>
                      <a:pt x="89535" y="41524"/>
                    </a:moveTo>
                    <a:cubicBezTo>
                      <a:pt x="87058" y="41524"/>
                      <a:pt x="85058" y="40191"/>
                      <a:pt x="83915" y="38381"/>
                    </a:cubicBezTo>
                    <a:cubicBezTo>
                      <a:pt x="83058" y="37238"/>
                      <a:pt x="82772" y="36095"/>
                      <a:pt x="82772" y="34762"/>
                    </a:cubicBezTo>
                    <a:cubicBezTo>
                      <a:pt x="82772" y="32475"/>
                      <a:pt x="83915" y="30285"/>
                      <a:pt x="85916" y="28951"/>
                    </a:cubicBezTo>
                    <a:cubicBezTo>
                      <a:pt x="98965" y="20664"/>
                      <a:pt x="113062" y="13902"/>
                      <a:pt x="127921" y="9234"/>
                    </a:cubicBezTo>
                    <a:cubicBezTo>
                      <a:pt x="131254" y="8091"/>
                      <a:pt x="135065" y="10092"/>
                      <a:pt x="136208" y="13521"/>
                    </a:cubicBezTo>
                    <a:cubicBezTo>
                      <a:pt x="136874" y="15330"/>
                      <a:pt x="136684" y="17140"/>
                      <a:pt x="136017" y="18665"/>
                    </a:cubicBezTo>
                    <a:cubicBezTo>
                      <a:pt x="135160" y="20284"/>
                      <a:pt x="133826" y="21331"/>
                      <a:pt x="132017" y="21998"/>
                    </a:cubicBezTo>
                    <a:cubicBezTo>
                      <a:pt x="118491" y="26284"/>
                      <a:pt x="105537" y="32571"/>
                      <a:pt x="93154" y="40381"/>
                    </a:cubicBezTo>
                    <a:cubicBezTo>
                      <a:pt x="93154" y="40381"/>
                      <a:pt x="93154" y="40381"/>
                      <a:pt x="92964" y="40381"/>
                    </a:cubicBezTo>
                    <a:cubicBezTo>
                      <a:pt x="92012" y="41048"/>
                      <a:pt x="90583" y="41524"/>
                      <a:pt x="89535" y="41524"/>
                    </a:cubicBezTo>
                    <a:close/>
                    <a:moveTo>
                      <a:pt x="218599" y="16378"/>
                    </a:moveTo>
                    <a:cubicBezTo>
                      <a:pt x="218123" y="16378"/>
                      <a:pt x="217742" y="16378"/>
                      <a:pt x="217265" y="16378"/>
                    </a:cubicBezTo>
                    <a:cubicBezTo>
                      <a:pt x="203359" y="13711"/>
                      <a:pt x="187452" y="13045"/>
                      <a:pt x="174403" y="13711"/>
                    </a:cubicBezTo>
                    <a:cubicBezTo>
                      <a:pt x="174212" y="13711"/>
                      <a:pt x="173927" y="13711"/>
                      <a:pt x="173927" y="13711"/>
                    </a:cubicBezTo>
                    <a:cubicBezTo>
                      <a:pt x="170307" y="13711"/>
                      <a:pt x="167450" y="11044"/>
                      <a:pt x="167164" y="7425"/>
                    </a:cubicBezTo>
                    <a:lnTo>
                      <a:pt x="167164" y="7234"/>
                    </a:lnTo>
                    <a:cubicBezTo>
                      <a:pt x="167164" y="3615"/>
                      <a:pt x="169831" y="757"/>
                      <a:pt x="173260" y="471"/>
                    </a:cubicBezTo>
                    <a:cubicBezTo>
                      <a:pt x="173450" y="471"/>
                      <a:pt x="173450" y="471"/>
                      <a:pt x="173450" y="471"/>
                    </a:cubicBezTo>
                    <a:lnTo>
                      <a:pt x="173450" y="471"/>
                    </a:lnTo>
                    <a:cubicBezTo>
                      <a:pt x="190500" y="-672"/>
                      <a:pt x="205073" y="281"/>
                      <a:pt x="219646" y="3139"/>
                    </a:cubicBezTo>
                    <a:cubicBezTo>
                      <a:pt x="221456" y="3329"/>
                      <a:pt x="222980" y="4472"/>
                      <a:pt x="224123" y="5805"/>
                    </a:cubicBezTo>
                    <a:cubicBezTo>
                      <a:pt x="224981" y="7330"/>
                      <a:pt x="225457" y="9140"/>
                      <a:pt x="224981" y="10949"/>
                    </a:cubicBezTo>
                    <a:cubicBezTo>
                      <a:pt x="224600" y="14187"/>
                      <a:pt x="221933" y="16378"/>
                      <a:pt x="218599" y="16378"/>
                    </a:cubicBezTo>
                    <a:close/>
                  </a:path>
                </a:pathLst>
              </a:custGeom>
              <a:solidFill>
                <a:srgbClr val="3E41CA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94" name="任意多边形: 形状 93" descr="20e70106-eef4-4cd9-8bad-f731eda75c90">
                <a:extLst>
                  <a:ext uri="{FF2B5EF4-FFF2-40B4-BE49-F238E27FC236}">
                    <a16:creationId id="{96D40F2E-3F8E-6F54-A4E6-8691B9389EB5}"/>
                  </a:ext>
                </a:extLst>
              </p:cNvPr>
              <p:cNvSpPr/>
              <p:nvPr/>
            </p:nvSpPr>
            <p:spPr>
              <a:xfrm>
                <a:off x="2232735" y="4895784"/>
                <a:ext cx="64983" cy="64983"/>
              </a:xfrm>
              <a:custGeom>
                <a:avLst/>
                <a:gdLst>
                  <a:gd name="connsiteX0" fmla="*/ 0 w 94297"/>
                  <a:gd name="connsiteY0" fmla="*/ 47149 h 94297"/>
                  <a:gd name="connsiteX1" fmla="*/ 47149 w 94297"/>
                  <a:gd name="connsiteY1" fmla="*/ 0 h 94297"/>
                  <a:gd name="connsiteX2" fmla="*/ 94297 w 94297"/>
                  <a:gd name="connsiteY2" fmla="*/ 47149 h 94297"/>
                  <a:gd name="connsiteX3" fmla="*/ 47149 w 94297"/>
                  <a:gd name="connsiteY3" fmla="*/ 94297 h 94297"/>
                  <a:gd name="connsiteX4" fmla="*/ 0 w 94297"/>
                  <a:gd name="connsiteY4" fmla="*/ 47149 h 94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h="94297" w="94297">
                    <a:moveTo>
                      <a:pt x="0" y="47149"/>
                    </a:moveTo>
                    <a:cubicBezTo>
                      <a:pt x="0" y="21146"/>
                      <a:pt x="21146" y="0"/>
                      <a:pt x="47149" y="0"/>
                    </a:cubicBezTo>
                    <a:cubicBezTo>
                      <a:pt x="73152" y="0"/>
                      <a:pt x="94297" y="21146"/>
                      <a:pt x="94297" y="47149"/>
                    </a:cubicBezTo>
                    <a:cubicBezTo>
                      <a:pt x="94297" y="73152"/>
                      <a:pt x="73152" y="94297"/>
                      <a:pt x="47149" y="94297"/>
                    </a:cubicBezTo>
                    <a:cubicBezTo>
                      <a:pt x="21146" y="94297"/>
                      <a:pt x="0" y="73152"/>
                      <a:pt x="0" y="47149"/>
                    </a:cubicBezTo>
                    <a:close/>
                  </a:path>
                </a:pathLst>
              </a:custGeom>
              <a:solidFill>
                <a:srgbClr val="728EE1"/>
              </a:solidFill>
              <a:ln w="9525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</p:grpSp>
        <p:grpSp>
          <p:nvGrpSpPr>
            <p:cNvPr id="217" name="组合 216" descr="23c17061-92b4-4a24-aff5-05ab43642234">
              <a:extLst>
                <a:ext uri="{FF2B5EF4-FFF2-40B4-BE49-F238E27FC236}">
                  <a16:creationId id="{7A4C1CAA-B5A2-FEB5-59D9-888E4EF514B1}"/>
                </a:ext>
              </a:extLst>
            </p:cNvPr>
            <p:cNvGrpSpPr/>
            <p:nvPr/>
          </p:nvGrpSpPr>
          <p:grpSpPr>
            <a:xfrm>
              <a:off x="6153148" y="1498847"/>
              <a:ext cx="5248278" cy="1347552"/>
              <a:chOff x="6273798" y="1498847"/>
              <a:chExt cx="5248278" cy="1347552"/>
            </a:xfrm>
          </p:grpSpPr>
          <p:sp>
            <p:nvSpPr>
              <p:cNvPr id="75" name="ComponentBackground1" descr="7cf654d5-d556-410d-abca-40de80009381">
                <a:extLst>
                  <a:ext uri="{FF2B5EF4-FFF2-40B4-BE49-F238E27FC236}">
                    <a16:creationId id="{4AFC2ACC-CEA9-D429-1827-09F5B929CD40}"/>
                  </a:ext>
                </a:extLst>
              </p:cNvPr>
              <p:cNvSpPr/>
              <p:nvPr/>
            </p:nvSpPr>
            <p:spPr>
              <a:xfrm>
                <a:off x="6273798" y="1498847"/>
                <a:ext cx="5248278" cy="134755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altLang="en-US" lang="zh-CN"/>
              </a:p>
            </p:txBody>
          </p:sp>
          <p:sp>
            <p:nvSpPr>
              <p:cNvPr id="66" name="Bullet1" descr="39d562de-7af0-4bf7-9f79-95e2c8fb6b9e">
                <a:extLst>
                  <a:ext uri="{FF2B5EF4-FFF2-40B4-BE49-F238E27FC236}">
                    <a16:creationId id="{BBD07E5D-F96A-2E56-1642-1DB4352E360A}"/>
                  </a:ext>
                </a:extLst>
              </p:cNvPr>
              <p:cNvSpPr/>
              <p:nvPr/>
            </p:nvSpPr>
            <p:spPr>
              <a:xfrm>
                <a:off x="6273798" y="1498847"/>
                <a:ext cx="5235575" cy="473315"/>
              </a:xfrm>
              <a:prstGeom prst="rect">
                <a:avLst/>
              </a:prstGeom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altLang="en-US" dirty="0" lang="zh-CN" b="1"/>
                  <a:t>土地改革</a:t>
                </a:r>
                <a:endParaRPr dirty="0" lang="en-US"/>
              </a:p>
            </p:txBody>
          </p:sp>
          <p:sp>
            <p:nvSpPr>
              <p:cNvPr id="67" name="Text1" descr="dd35d676-cbaf-4aa3-85f4-4852bff3d523">
                <a:extLst>
                  <a:ext uri="{FF2B5EF4-FFF2-40B4-BE49-F238E27FC236}">
                    <a16:creationId id="{156DBBE2-556A-3F68-6720-84733EFF6F62}"/>
                  </a:ext>
                </a:extLst>
              </p:cNvPr>
              <p:cNvSpPr/>
              <p:nvPr/>
            </p:nvSpPr>
            <p:spPr>
              <a:xfrm>
                <a:off x="6273800" y="1972165"/>
                <a:ext cx="5235575" cy="8742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土地改革改变了土地所有制，使农民获得了土地，极大地调动了农民的生产积极性，促进了农业生产的发展。</a:t>
                </a:r>
                <a:endParaRPr dirty="0" lang="en-US"/>
              </a:p>
            </p:txBody>
          </p:sp>
        </p:grpSp>
        <p:grpSp>
          <p:nvGrpSpPr>
            <p:cNvPr id="216" name="组合 215" descr="3ce795be-e70e-4086-85e5-c3850e818bab">
              <a:extLst>
                <a:ext uri="{FF2B5EF4-FFF2-40B4-BE49-F238E27FC236}">
                  <a16:creationId id="{C620B023-18B4-CF2D-D341-55F3BAF32D40}"/>
                </a:ext>
              </a:extLst>
            </p:cNvPr>
            <p:cNvGrpSpPr/>
            <p:nvPr/>
          </p:nvGrpSpPr>
          <p:grpSpPr>
            <a:xfrm>
              <a:off x="6153148" y="3110823"/>
              <a:ext cx="5248278" cy="1347552"/>
              <a:chOff x="6273798" y="3110823"/>
              <a:chExt cx="5248278" cy="1347552"/>
            </a:xfrm>
          </p:grpSpPr>
          <p:sp>
            <p:nvSpPr>
              <p:cNvPr id="76" name="ComponentBackground2" descr="49b6ec74-9b29-4fe8-8197-e44568f067c3">
                <a:extLst>
                  <a:ext uri="{FF2B5EF4-FFF2-40B4-BE49-F238E27FC236}">
                    <a16:creationId id="{D41881CF-40AF-40B3-7FF0-2688A8EED0D2}"/>
                  </a:ext>
                </a:extLst>
              </p:cNvPr>
              <p:cNvSpPr/>
              <p:nvPr/>
            </p:nvSpPr>
            <p:spPr>
              <a:xfrm>
                <a:off x="6273798" y="3110823"/>
                <a:ext cx="5248278" cy="1347550"/>
              </a:xfrm>
              <a:prstGeom prst="rect">
                <a:avLst/>
              </a:prstGeom>
              <a:solidFill>
                <a:schemeClr val="tx2">
                  <a:alpha val="1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altLang="en-US" lang="zh-CN"/>
              </a:p>
            </p:txBody>
          </p:sp>
          <p:sp>
            <p:nvSpPr>
              <p:cNvPr id="68" name="Bullet2" descr="ead54fce-5dc6-4dd3-a3bf-0c6cf50a08f3">
                <a:extLst>
                  <a:ext uri="{FF2B5EF4-FFF2-40B4-BE49-F238E27FC236}">
                    <a16:creationId id="{FAFC3615-04EC-7AEE-3C8C-91547B23C927}"/>
                  </a:ext>
                </a:extLst>
              </p:cNvPr>
              <p:cNvSpPr/>
              <p:nvPr/>
            </p:nvSpPr>
            <p:spPr>
              <a:xfrm>
                <a:off x="6273798" y="3110823"/>
                <a:ext cx="5235575" cy="473315"/>
              </a:xfrm>
              <a:prstGeom prst="rect">
                <a:avLst/>
              </a:prstGeom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altLang="en-US" dirty="0" lang="zh-CN" b="1"/>
                  <a:t>农村合作社</a:t>
                </a:r>
                <a:endParaRPr dirty="0" lang="en-US"/>
              </a:p>
            </p:txBody>
          </p:sp>
          <p:sp>
            <p:nvSpPr>
              <p:cNvPr id="69" name="Text2" descr="d4cb572c-091c-4415-bfb3-4e4d9901f2ee">
                <a:extLst>
                  <a:ext uri="{FF2B5EF4-FFF2-40B4-BE49-F238E27FC236}">
                    <a16:creationId id="{EE06C060-5747-A889-6645-87DEECCDED96}"/>
                  </a:ext>
                </a:extLst>
              </p:cNvPr>
              <p:cNvSpPr/>
              <p:nvPr/>
            </p:nvSpPr>
            <p:spPr>
              <a:xfrm>
                <a:off x="6273800" y="3584141"/>
                <a:ext cx="5235575" cy="8742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农村合作社将分散的农民组织起来，共同进行生产和经营，提高了农业生产的规模化和组织化程度。</a:t>
                </a:r>
                <a:endParaRPr dirty="0" lang="en-US"/>
              </a:p>
            </p:txBody>
          </p:sp>
        </p:grpSp>
        <p:grpSp>
          <p:nvGrpSpPr>
            <p:cNvPr id="215" name="组合 214" descr="00105ccc-2dc9-4753-982a-4a24b4e62c34">
              <a:extLst>
                <a:ext uri="{FF2B5EF4-FFF2-40B4-BE49-F238E27FC236}">
                  <a16:creationId id="{6F774E97-FDA1-BAD3-3FE9-19567DAB4295}"/>
                </a:ext>
              </a:extLst>
            </p:cNvPr>
            <p:cNvGrpSpPr/>
            <p:nvPr/>
          </p:nvGrpSpPr>
          <p:grpSpPr>
            <a:xfrm>
              <a:off x="6153148" y="4722801"/>
              <a:ext cx="5248278" cy="1347552"/>
              <a:chOff x="6273798" y="4722801"/>
              <a:chExt cx="5248278" cy="1347552"/>
            </a:xfrm>
          </p:grpSpPr>
          <p:sp>
            <p:nvSpPr>
              <p:cNvPr id="77" name="ComponentBackground3" descr="31ca91b7-35eb-408b-b3fd-372e4be2ad40">
                <a:extLst>
                  <a:ext uri="{FF2B5EF4-FFF2-40B4-BE49-F238E27FC236}">
                    <a16:creationId id="{3C916AD6-E8A7-B9BA-A98D-B0508EFE2239}"/>
                  </a:ext>
                </a:extLst>
              </p:cNvPr>
              <p:cNvSpPr/>
              <p:nvPr/>
            </p:nvSpPr>
            <p:spPr>
              <a:xfrm>
                <a:off x="6273798" y="4722803"/>
                <a:ext cx="5248278" cy="1347550"/>
              </a:xfrm>
              <a:prstGeom prst="rect">
                <a:avLst/>
              </a:prstGeom>
              <a:solidFill>
                <a:schemeClr val="accent1">
                  <a:alpha val="1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altLang="en-US" lang="zh-CN"/>
              </a:p>
            </p:txBody>
          </p:sp>
          <p:sp>
            <p:nvSpPr>
              <p:cNvPr id="71" name="Bullet3" descr="7eabbde2-8c2a-4326-9464-0ab30dfb9e3f">
                <a:extLst>
                  <a:ext uri="{FF2B5EF4-FFF2-40B4-BE49-F238E27FC236}">
                    <a16:creationId id="{F17D2030-2AF1-9F80-FE4D-07843CE88879}"/>
                  </a:ext>
                </a:extLst>
              </p:cNvPr>
              <p:cNvSpPr/>
              <p:nvPr/>
            </p:nvSpPr>
            <p:spPr>
              <a:xfrm>
                <a:off x="6273798" y="4722801"/>
                <a:ext cx="5235575" cy="473315"/>
              </a:xfrm>
              <a:prstGeom prst="rect">
                <a:avLst/>
              </a:prstGeom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altLang="en-US" dirty="0" lang="zh-CN" b="1"/>
                  <a:t>农业机械化初步尝试</a:t>
                </a:r>
                <a:endParaRPr dirty="0" lang="en-US"/>
              </a:p>
            </p:txBody>
          </p:sp>
          <p:sp>
            <p:nvSpPr>
              <p:cNvPr id="72" name="Text3" descr="4cdeadbb-ce97-4fd2-a614-2840ff11f632">
                <a:extLst>
                  <a:ext uri="{FF2B5EF4-FFF2-40B4-BE49-F238E27FC236}">
                    <a16:creationId id="{4397A7E7-A250-DEEE-ABB7-1EFC7E91E87C}"/>
                  </a:ext>
                </a:extLst>
              </p:cNvPr>
              <p:cNvSpPr/>
              <p:nvPr/>
            </p:nvSpPr>
            <p:spPr>
              <a:xfrm>
                <a:off x="6273800" y="5196119"/>
                <a:ext cx="5235575" cy="8742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在近代，农业机械化开始得到尝试，一些简单的农业机械被引入，减轻了农民的劳动强度，提高了生产效率。</a:t>
                </a:r>
                <a:endParaRPr dirty="0" lang="en-US"/>
              </a:p>
            </p:txBody>
          </p:sp>
        </p:grpSp>
        <p:sp>
          <p:nvSpPr>
            <p:cNvPr id="74" name="Title" descr="0bf93ba8-5cfc-4de9-be10-560b54755d05">
              <a:extLst>
                <a:ext uri="{FF2B5EF4-FFF2-40B4-BE49-F238E27FC236}">
                  <a16:creationId id="{89B0109D-91D9-1E9E-B5D0-BA27A42746CA}"/>
                </a:ext>
              </a:extLst>
            </p:cNvPr>
            <p:cNvSpPr/>
            <p:nvPr/>
          </p:nvSpPr>
          <p:spPr>
            <a:xfrm>
              <a:off x="777874" y="1204642"/>
              <a:ext cx="5130800" cy="1004604"/>
            </a:xfrm>
            <a:prstGeom prst="rect">
              <a:avLst/>
            </a:prstGeom>
            <a:noFill/>
          </p:spPr>
          <p:txBody>
            <a:bodyPr vert="horz" wrap="square" rtlCol="0" anchor="t" anchorCtr="0">
              <a:normAutofit/>
            </a:bodyPr>
            <a:lstStyle/>
            <a:p>
              <a:pPr/>
              <a:r>
                <a:rPr altLang="en-US" dirty="0" lang="zh-CN" b="1" sz="2400"/>
                <a:t>见证农业在近代的转型</a:t>
              </a:r>
              <a:endParaRPr dirty="0"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" descr="7d8c3653-c2ee-4921-a9c5-d0bc3e7d6c1e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三农发展的现状分析</a:t>
            </a:r>
            <a:endParaRPr dirty="0" lang="en-US"/>
          </a:p>
        </p:txBody>
      </p:sp>
      <p:sp>
        <p:nvSpPr>
          <p:cNvPr id="25" name="" descr="e4ab89fa-5178-47a2-8164-75f0ad600d17"/>
          <p:cNvSpPr/>
          <p:nvPr>
            <p:ph type="body" idx="1"/>
          </p:nvPr>
        </p:nvSpPr>
        <p:spPr/>
        <p:txBody>
          <a:bodyPr/>
          <a:lstStyle/>
          <a:p>
            <a:pPr/>
            <a:r>
              <a:rPr altLang="en-US" dirty="0" lang="zh-CN"/>
              <a:t>剖析当前三农领域的情况</a:t>
            </a:r>
            <a:endParaRPr dirty="0" lang="en-US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农业生产的现代化</a:t>
            </a:r>
            <a:endParaRPr dirty="0" lang="en-US"/>
          </a:p>
        </p:txBody>
      </p:sp>
      <p:grpSp>
        <p:nvGrpSpPr>
          <p:cNvPr id="9" name="52cf9bbc-971e-4973-b067-cf1b0e382157.source.3.zh-Hans.pptx" descr="8fa24e0b-df42-4d2e-a896-8ddc8214b42c">
            <a:extLst>
              <a:ext uri="{FF2B5EF4-FFF2-40B4-BE49-F238E27FC236}">
                <a16:creationId id="{0A305309-8C1A-559F-CAFE-C341F6ABD630}"/>
              </a:ext>
            </a:extLst>
          </p:cNvPr>
          <p:cNvGrpSpPr/>
          <p:nvPr/>
        </p:nvGrpSpPr>
        <p:grpSpPr>
          <a:xfrm>
            <a:off x="763828" y="1295400"/>
            <a:ext cx="10651644" cy="4603704"/>
            <a:chOff x="1546013" y="1633465"/>
            <a:chExt cx="9087274" cy="3927574"/>
          </a:xfrm>
        </p:grpSpPr>
        <p:sp>
          <p:nvSpPr>
            <p:cNvPr id="4" name="Title" descr="2bdee416-26ed-4b4e-9147-faf99ce5e86f">
              <a:extLst>
                <a:ext uri="{FF2B5EF4-FFF2-40B4-BE49-F238E27FC236}">
                  <a16:creationId id="{07CA61C2-210B-D0B3-7428-48E6132B7FEB}"/>
                </a:ext>
              </a:extLst>
            </p:cNvPr>
            <p:cNvSpPr/>
            <p:nvPr/>
          </p:nvSpPr>
          <p:spPr>
            <a:xfrm>
              <a:off x="2058949" y="1633465"/>
              <a:ext cx="8195892" cy="57749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normAutofit/>
            </a:bodyPr>
            <a:lstStyle/>
            <a:p>
              <a:pPr algn="ctr"/>
              <a:r>
                <a:rPr altLang="en-US" dirty="0" lang="zh-CN" b="1" sz="2400">
                  <a:solidFill>
                    <a:schemeClr val="tx1"/>
                  </a:solidFill>
                  <a:cs typeface="+mn-ea"/>
                  <a:sym typeface="+mn-lt"/>
                </a:rPr>
                <a:t>感受现代农业的魅力</a:t>
              </a:r>
              <a:endParaRPr dirty="0" lang="en-US"/>
            </a:p>
          </p:txBody>
        </p:sp>
        <p:sp>
          <p:nvSpPr>
            <p:cNvPr id="40" name="图形 5" descr="31054af9-fd0c-4367-bda1-e66dd1aaa823">
              <a:extLst>
                <a:ext uri="{FF2B5EF4-FFF2-40B4-BE49-F238E27FC236}">
                  <a16:creationId id="{E829EF9C-8392-CA1D-4DAC-FDF8C2337431}"/>
                </a:ext>
              </a:extLst>
            </p:cNvPr>
            <p:cNvSpPr/>
            <p:nvPr/>
          </p:nvSpPr>
          <p:spPr>
            <a:xfrm>
              <a:off x="1546013" y="2921152"/>
              <a:ext cx="2780706" cy="2639887"/>
            </a:xfrm>
            <a:custGeom>
              <a:avLst/>
              <a:gdLst>
                <a:gd name="connsiteX0" fmla="*/ 4721249 w 9082714"/>
                <a:gd name="connsiteY0" fmla="*/ 10304 h 6856112"/>
                <a:gd name="connsiteX1" fmla="*/ 8136702 w 9082714"/>
                <a:gd name="connsiteY1" fmla="*/ 145848 h 6856112"/>
                <a:gd name="connsiteX2" fmla="*/ 8729214 w 9082714"/>
                <a:gd name="connsiteY2" fmla="*/ 422939 h 6856112"/>
                <a:gd name="connsiteX3" fmla="*/ 9002842 w 9082714"/>
                <a:gd name="connsiteY3" fmla="*/ 1192251 h 6856112"/>
                <a:gd name="connsiteX4" fmla="*/ 9077348 w 9082714"/>
                <a:gd name="connsiteY4" fmla="*/ 5214534 h 6856112"/>
                <a:gd name="connsiteX5" fmla="*/ 9031629 w 9082714"/>
                <a:gd name="connsiteY5" fmla="*/ 6002011 h 6856112"/>
                <a:gd name="connsiteX6" fmla="*/ 8626075 w 9082714"/>
                <a:gd name="connsiteY6" fmla="*/ 6658639 h 6856112"/>
                <a:gd name="connsiteX7" fmla="*/ 7743079 w 9082714"/>
                <a:gd name="connsiteY7" fmla="*/ 6837671 h 6856112"/>
                <a:gd name="connsiteX8" fmla="*/ 3200712 w 9082714"/>
                <a:gd name="connsiteY8" fmla="*/ 6855066 h 6856112"/>
                <a:gd name="connsiteX9" fmla="*/ 1505378 w 9082714"/>
                <a:gd name="connsiteY9" fmla="*/ 6824971 h 6856112"/>
                <a:gd name="connsiteX10" fmla="*/ 528555 w 9082714"/>
                <a:gd name="connsiteY10" fmla="*/ 6647864 h 6856112"/>
                <a:gd name="connsiteX11" fmla="*/ 94677 w 9082714"/>
                <a:gd name="connsiteY11" fmla="*/ 6310275 h 6856112"/>
                <a:gd name="connsiteX12" fmla="*/ 4 w 9082714"/>
                <a:gd name="connsiteY12" fmla="*/ 5920038 h 6856112"/>
                <a:gd name="connsiteX13" fmla="*/ 76974 w 9082714"/>
                <a:gd name="connsiteY13" fmla="*/ 1347576 h 6856112"/>
                <a:gd name="connsiteX14" fmla="*/ 274555 w 9082714"/>
                <a:gd name="connsiteY14" fmla="*/ 716732 h 6856112"/>
                <a:gd name="connsiteX15" fmla="*/ 709434 w 9082714"/>
                <a:gd name="connsiteY15" fmla="*/ 308485 h 6856112"/>
                <a:gd name="connsiteX16" fmla="*/ 4721249 w 9082714"/>
                <a:gd name="connsiteY16" fmla="*/ 10304 h 685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h="6856112" w="9082714">
                  <a:moveTo>
                    <a:pt x="4721249" y="10304"/>
                  </a:moveTo>
                  <a:cubicBezTo>
                    <a:pt x="4721249" y="10304"/>
                    <a:pt x="6848691" y="-55582"/>
                    <a:pt x="8136702" y="145848"/>
                  </a:cubicBezTo>
                  <a:cubicBezTo>
                    <a:pt x="8250232" y="163628"/>
                    <a:pt x="8522474" y="210657"/>
                    <a:pt x="8729214" y="422939"/>
                  </a:cubicBezTo>
                  <a:cubicBezTo>
                    <a:pt x="8972901" y="673168"/>
                    <a:pt x="8985524" y="1019069"/>
                    <a:pt x="9002842" y="1192251"/>
                  </a:cubicBezTo>
                  <a:cubicBezTo>
                    <a:pt x="9136384" y="2527214"/>
                    <a:pt x="9057413" y="3873106"/>
                    <a:pt x="9077348" y="5214534"/>
                  </a:cubicBezTo>
                  <a:cubicBezTo>
                    <a:pt x="9081274" y="5478078"/>
                    <a:pt x="9088740" y="5744701"/>
                    <a:pt x="9031629" y="6002011"/>
                  </a:cubicBezTo>
                  <a:cubicBezTo>
                    <a:pt x="8974517" y="6259320"/>
                    <a:pt x="8844438" y="6511011"/>
                    <a:pt x="8626075" y="6658639"/>
                  </a:cubicBezTo>
                  <a:cubicBezTo>
                    <a:pt x="8373384" y="6829435"/>
                    <a:pt x="8048110" y="6836516"/>
                    <a:pt x="7743079" y="6837671"/>
                  </a:cubicBezTo>
                  <a:cubicBezTo>
                    <a:pt x="6228931" y="6843443"/>
                    <a:pt x="4714860" y="6849293"/>
                    <a:pt x="3200712" y="6855066"/>
                  </a:cubicBezTo>
                  <a:cubicBezTo>
                    <a:pt x="2635370" y="6857221"/>
                    <a:pt x="2069643" y="6859376"/>
                    <a:pt x="1505378" y="6824971"/>
                  </a:cubicBezTo>
                  <a:cubicBezTo>
                    <a:pt x="1173638" y="6804728"/>
                    <a:pt x="837435" y="6770707"/>
                    <a:pt x="528555" y="6647864"/>
                  </a:cubicBezTo>
                  <a:cubicBezTo>
                    <a:pt x="354758" y="6578744"/>
                    <a:pt x="184347" y="6474451"/>
                    <a:pt x="94677" y="6310275"/>
                  </a:cubicBezTo>
                  <a:cubicBezTo>
                    <a:pt x="3160" y="6142942"/>
                    <a:pt x="-149" y="5979997"/>
                    <a:pt x="4" y="5920038"/>
                  </a:cubicBezTo>
                  <a:cubicBezTo>
                    <a:pt x="9549" y="2159375"/>
                    <a:pt x="32024" y="1888827"/>
                    <a:pt x="76974" y="1347576"/>
                  </a:cubicBezTo>
                  <a:cubicBezTo>
                    <a:pt x="86134" y="1237278"/>
                    <a:pt x="107146" y="976736"/>
                    <a:pt x="274555" y="716732"/>
                  </a:cubicBezTo>
                  <a:cubicBezTo>
                    <a:pt x="274555" y="716732"/>
                    <a:pt x="429572" y="476125"/>
                    <a:pt x="709434" y="308485"/>
                  </a:cubicBezTo>
                  <a:cubicBezTo>
                    <a:pt x="1376915" y="-91296"/>
                    <a:pt x="3369892" y="52176"/>
                    <a:pt x="4721249" y="1030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 lim="0"/>
            </a:ln>
          </p:spPr>
          <p:txBody>
            <a:bodyPr rtlCol="0" anchor="ctr"/>
            <a:lstStyle/>
            <a:p>
              <a:pPr/>
              <a:endParaRPr altLang="en-US" lang="zh-CN"/>
            </a:p>
          </p:txBody>
        </p:sp>
        <p:sp>
          <p:nvSpPr>
            <p:cNvPr id="32" name="图形 5" descr="43abc04a-ac64-4b74-8fce-65193bce1b85">
              <a:extLst>
                <a:ext uri="{FF2B5EF4-FFF2-40B4-BE49-F238E27FC236}">
                  <a16:creationId id="{52A9AB39-2CDB-DD10-C4C0-43FBA0B48EB5}"/>
                </a:ext>
              </a:extLst>
            </p:cNvPr>
            <p:cNvSpPr/>
            <p:nvPr/>
          </p:nvSpPr>
          <p:spPr>
            <a:xfrm>
              <a:off x="4699296" y="2921152"/>
              <a:ext cx="2780706" cy="2639887"/>
            </a:xfrm>
            <a:custGeom>
              <a:avLst/>
              <a:gdLst>
                <a:gd name="connsiteX0" fmla="*/ 4721249 w 9082714"/>
                <a:gd name="connsiteY0" fmla="*/ 10304 h 6856112"/>
                <a:gd name="connsiteX1" fmla="*/ 8136702 w 9082714"/>
                <a:gd name="connsiteY1" fmla="*/ 145848 h 6856112"/>
                <a:gd name="connsiteX2" fmla="*/ 8729214 w 9082714"/>
                <a:gd name="connsiteY2" fmla="*/ 422939 h 6856112"/>
                <a:gd name="connsiteX3" fmla="*/ 9002842 w 9082714"/>
                <a:gd name="connsiteY3" fmla="*/ 1192251 h 6856112"/>
                <a:gd name="connsiteX4" fmla="*/ 9077348 w 9082714"/>
                <a:gd name="connsiteY4" fmla="*/ 5214534 h 6856112"/>
                <a:gd name="connsiteX5" fmla="*/ 9031629 w 9082714"/>
                <a:gd name="connsiteY5" fmla="*/ 6002011 h 6856112"/>
                <a:gd name="connsiteX6" fmla="*/ 8626075 w 9082714"/>
                <a:gd name="connsiteY6" fmla="*/ 6658639 h 6856112"/>
                <a:gd name="connsiteX7" fmla="*/ 7743079 w 9082714"/>
                <a:gd name="connsiteY7" fmla="*/ 6837671 h 6856112"/>
                <a:gd name="connsiteX8" fmla="*/ 3200712 w 9082714"/>
                <a:gd name="connsiteY8" fmla="*/ 6855066 h 6856112"/>
                <a:gd name="connsiteX9" fmla="*/ 1505378 w 9082714"/>
                <a:gd name="connsiteY9" fmla="*/ 6824971 h 6856112"/>
                <a:gd name="connsiteX10" fmla="*/ 528555 w 9082714"/>
                <a:gd name="connsiteY10" fmla="*/ 6647864 h 6856112"/>
                <a:gd name="connsiteX11" fmla="*/ 94677 w 9082714"/>
                <a:gd name="connsiteY11" fmla="*/ 6310275 h 6856112"/>
                <a:gd name="connsiteX12" fmla="*/ 4 w 9082714"/>
                <a:gd name="connsiteY12" fmla="*/ 5920038 h 6856112"/>
                <a:gd name="connsiteX13" fmla="*/ 76974 w 9082714"/>
                <a:gd name="connsiteY13" fmla="*/ 1347576 h 6856112"/>
                <a:gd name="connsiteX14" fmla="*/ 274555 w 9082714"/>
                <a:gd name="connsiteY14" fmla="*/ 716732 h 6856112"/>
                <a:gd name="connsiteX15" fmla="*/ 709434 w 9082714"/>
                <a:gd name="connsiteY15" fmla="*/ 308485 h 6856112"/>
                <a:gd name="connsiteX16" fmla="*/ 4721249 w 9082714"/>
                <a:gd name="connsiteY16" fmla="*/ 10304 h 685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h="6856112" w="9082714">
                  <a:moveTo>
                    <a:pt x="4721249" y="10304"/>
                  </a:moveTo>
                  <a:cubicBezTo>
                    <a:pt x="4721249" y="10304"/>
                    <a:pt x="6848691" y="-55582"/>
                    <a:pt x="8136702" y="145848"/>
                  </a:cubicBezTo>
                  <a:cubicBezTo>
                    <a:pt x="8250232" y="163628"/>
                    <a:pt x="8522474" y="210657"/>
                    <a:pt x="8729214" y="422939"/>
                  </a:cubicBezTo>
                  <a:cubicBezTo>
                    <a:pt x="8972901" y="673168"/>
                    <a:pt x="8985524" y="1019069"/>
                    <a:pt x="9002842" y="1192251"/>
                  </a:cubicBezTo>
                  <a:cubicBezTo>
                    <a:pt x="9136384" y="2527214"/>
                    <a:pt x="9057413" y="3873106"/>
                    <a:pt x="9077348" y="5214534"/>
                  </a:cubicBezTo>
                  <a:cubicBezTo>
                    <a:pt x="9081274" y="5478078"/>
                    <a:pt x="9088740" y="5744701"/>
                    <a:pt x="9031629" y="6002011"/>
                  </a:cubicBezTo>
                  <a:cubicBezTo>
                    <a:pt x="8974517" y="6259320"/>
                    <a:pt x="8844438" y="6511011"/>
                    <a:pt x="8626075" y="6658639"/>
                  </a:cubicBezTo>
                  <a:cubicBezTo>
                    <a:pt x="8373384" y="6829435"/>
                    <a:pt x="8048110" y="6836516"/>
                    <a:pt x="7743079" y="6837671"/>
                  </a:cubicBezTo>
                  <a:cubicBezTo>
                    <a:pt x="6228931" y="6843443"/>
                    <a:pt x="4714860" y="6849293"/>
                    <a:pt x="3200712" y="6855066"/>
                  </a:cubicBezTo>
                  <a:cubicBezTo>
                    <a:pt x="2635370" y="6857221"/>
                    <a:pt x="2069643" y="6859376"/>
                    <a:pt x="1505378" y="6824971"/>
                  </a:cubicBezTo>
                  <a:cubicBezTo>
                    <a:pt x="1173638" y="6804728"/>
                    <a:pt x="837435" y="6770707"/>
                    <a:pt x="528555" y="6647864"/>
                  </a:cubicBezTo>
                  <a:cubicBezTo>
                    <a:pt x="354758" y="6578744"/>
                    <a:pt x="184347" y="6474451"/>
                    <a:pt x="94677" y="6310275"/>
                  </a:cubicBezTo>
                  <a:cubicBezTo>
                    <a:pt x="3160" y="6142942"/>
                    <a:pt x="-149" y="5979997"/>
                    <a:pt x="4" y="5920038"/>
                  </a:cubicBezTo>
                  <a:cubicBezTo>
                    <a:pt x="9549" y="2159375"/>
                    <a:pt x="32024" y="1888827"/>
                    <a:pt x="76974" y="1347576"/>
                  </a:cubicBezTo>
                  <a:cubicBezTo>
                    <a:pt x="86134" y="1237278"/>
                    <a:pt x="107146" y="976736"/>
                    <a:pt x="274555" y="716732"/>
                  </a:cubicBezTo>
                  <a:cubicBezTo>
                    <a:pt x="274555" y="716732"/>
                    <a:pt x="429572" y="476125"/>
                    <a:pt x="709434" y="308485"/>
                  </a:cubicBezTo>
                  <a:cubicBezTo>
                    <a:pt x="1376915" y="-91296"/>
                    <a:pt x="3369892" y="52176"/>
                    <a:pt x="4721249" y="1030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prstDash val="solid"/>
              <a:miter lim="0"/>
            </a:ln>
          </p:spPr>
          <p:txBody>
            <a:bodyPr rtlCol="0" anchor="ctr"/>
            <a:lstStyle/>
            <a:p>
              <a:pPr/>
              <a:endParaRPr altLang="en-US" lang="zh-CN"/>
            </a:p>
          </p:txBody>
        </p:sp>
        <p:sp>
          <p:nvSpPr>
            <p:cNvPr id="24" name="图形 5" descr="a37ae0eb-f2e9-437f-9dc3-6d5488b07f9e">
              <a:extLst>
                <a:ext uri="{FF2B5EF4-FFF2-40B4-BE49-F238E27FC236}">
                  <a16:creationId id="{86DA4DAE-75E1-7893-0264-A743085B1FD5}"/>
                </a:ext>
              </a:extLst>
            </p:cNvPr>
            <p:cNvSpPr/>
            <p:nvPr/>
          </p:nvSpPr>
          <p:spPr>
            <a:xfrm>
              <a:off x="7852579" y="2921152"/>
              <a:ext cx="2780708" cy="2639887"/>
            </a:xfrm>
            <a:custGeom>
              <a:avLst/>
              <a:gdLst>
                <a:gd name="connsiteX0" fmla="*/ 4721249 w 9082714"/>
                <a:gd name="connsiteY0" fmla="*/ 10304 h 6856112"/>
                <a:gd name="connsiteX1" fmla="*/ 8136702 w 9082714"/>
                <a:gd name="connsiteY1" fmla="*/ 145848 h 6856112"/>
                <a:gd name="connsiteX2" fmla="*/ 8729214 w 9082714"/>
                <a:gd name="connsiteY2" fmla="*/ 422939 h 6856112"/>
                <a:gd name="connsiteX3" fmla="*/ 9002842 w 9082714"/>
                <a:gd name="connsiteY3" fmla="*/ 1192251 h 6856112"/>
                <a:gd name="connsiteX4" fmla="*/ 9077348 w 9082714"/>
                <a:gd name="connsiteY4" fmla="*/ 5214534 h 6856112"/>
                <a:gd name="connsiteX5" fmla="*/ 9031629 w 9082714"/>
                <a:gd name="connsiteY5" fmla="*/ 6002011 h 6856112"/>
                <a:gd name="connsiteX6" fmla="*/ 8626075 w 9082714"/>
                <a:gd name="connsiteY6" fmla="*/ 6658639 h 6856112"/>
                <a:gd name="connsiteX7" fmla="*/ 7743079 w 9082714"/>
                <a:gd name="connsiteY7" fmla="*/ 6837671 h 6856112"/>
                <a:gd name="connsiteX8" fmla="*/ 3200712 w 9082714"/>
                <a:gd name="connsiteY8" fmla="*/ 6855066 h 6856112"/>
                <a:gd name="connsiteX9" fmla="*/ 1505378 w 9082714"/>
                <a:gd name="connsiteY9" fmla="*/ 6824971 h 6856112"/>
                <a:gd name="connsiteX10" fmla="*/ 528555 w 9082714"/>
                <a:gd name="connsiteY10" fmla="*/ 6647864 h 6856112"/>
                <a:gd name="connsiteX11" fmla="*/ 94677 w 9082714"/>
                <a:gd name="connsiteY11" fmla="*/ 6310275 h 6856112"/>
                <a:gd name="connsiteX12" fmla="*/ 4 w 9082714"/>
                <a:gd name="connsiteY12" fmla="*/ 5920038 h 6856112"/>
                <a:gd name="connsiteX13" fmla="*/ 76974 w 9082714"/>
                <a:gd name="connsiteY13" fmla="*/ 1347576 h 6856112"/>
                <a:gd name="connsiteX14" fmla="*/ 274555 w 9082714"/>
                <a:gd name="connsiteY14" fmla="*/ 716732 h 6856112"/>
                <a:gd name="connsiteX15" fmla="*/ 709434 w 9082714"/>
                <a:gd name="connsiteY15" fmla="*/ 308485 h 6856112"/>
                <a:gd name="connsiteX16" fmla="*/ 4721249 w 9082714"/>
                <a:gd name="connsiteY16" fmla="*/ 10304 h 685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h="6856112" w="9082714">
                  <a:moveTo>
                    <a:pt x="4721249" y="10304"/>
                  </a:moveTo>
                  <a:cubicBezTo>
                    <a:pt x="4721249" y="10304"/>
                    <a:pt x="6848691" y="-55582"/>
                    <a:pt x="8136702" y="145848"/>
                  </a:cubicBezTo>
                  <a:cubicBezTo>
                    <a:pt x="8250232" y="163628"/>
                    <a:pt x="8522474" y="210657"/>
                    <a:pt x="8729214" y="422939"/>
                  </a:cubicBezTo>
                  <a:cubicBezTo>
                    <a:pt x="8972901" y="673168"/>
                    <a:pt x="8985524" y="1019069"/>
                    <a:pt x="9002842" y="1192251"/>
                  </a:cubicBezTo>
                  <a:cubicBezTo>
                    <a:pt x="9136384" y="2527214"/>
                    <a:pt x="9057413" y="3873106"/>
                    <a:pt x="9077348" y="5214534"/>
                  </a:cubicBezTo>
                  <a:cubicBezTo>
                    <a:pt x="9081274" y="5478078"/>
                    <a:pt x="9088740" y="5744701"/>
                    <a:pt x="9031629" y="6002011"/>
                  </a:cubicBezTo>
                  <a:cubicBezTo>
                    <a:pt x="8974517" y="6259320"/>
                    <a:pt x="8844438" y="6511011"/>
                    <a:pt x="8626075" y="6658639"/>
                  </a:cubicBezTo>
                  <a:cubicBezTo>
                    <a:pt x="8373384" y="6829435"/>
                    <a:pt x="8048110" y="6836516"/>
                    <a:pt x="7743079" y="6837671"/>
                  </a:cubicBezTo>
                  <a:cubicBezTo>
                    <a:pt x="6228931" y="6843443"/>
                    <a:pt x="4714860" y="6849293"/>
                    <a:pt x="3200712" y="6855066"/>
                  </a:cubicBezTo>
                  <a:cubicBezTo>
                    <a:pt x="2635370" y="6857221"/>
                    <a:pt x="2069643" y="6859376"/>
                    <a:pt x="1505378" y="6824971"/>
                  </a:cubicBezTo>
                  <a:cubicBezTo>
                    <a:pt x="1173638" y="6804728"/>
                    <a:pt x="837435" y="6770707"/>
                    <a:pt x="528555" y="6647864"/>
                  </a:cubicBezTo>
                  <a:cubicBezTo>
                    <a:pt x="354758" y="6578744"/>
                    <a:pt x="184347" y="6474451"/>
                    <a:pt x="94677" y="6310275"/>
                  </a:cubicBezTo>
                  <a:cubicBezTo>
                    <a:pt x="3160" y="6142942"/>
                    <a:pt x="-149" y="5979997"/>
                    <a:pt x="4" y="5920038"/>
                  </a:cubicBezTo>
                  <a:cubicBezTo>
                    <a:pt x="9549" y="2159375"/>
                    <a:pt x="32024" y="1888827"/>
                    <a:pt x="76974" y="1347576"/>
                  </a:cubicBezTo>
                  <a:cubicBezTo>
                    <a:pt x="86134" y="1237278"/>
                    <a:pt x="107146" y="976736"/>
                    <a:pt x="274555" y="716732"/>
                  </a:cubicBezTo>
                  <a:cubicBezTo>
                    <a:pt x="274555" y="716732"/>
                    <a:pt x="429572" y="476125"/>
                    <a:pt x="709434" y="308485"/>
                  </a:cubicBezTo>
                  <a:cubicBezTo>
                    <a:pt x="1376915" y="-91296"/>
                    <a:pt x="3369892" y="52176"/>
                    <a:pt x="4721249" y="10304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 lim="0"/>
            </a:ln>
          </p:spPr>
          <p:txBody>
            <a:bodyPr rtlCol="0" anchor="ctr"/>
            <a:lstStyle/>
            <a:p>
              <a:pPr/>
              <a:endParaRPr altLang="en-US" lang="zh-CN"/>
            </a:p>
          </p:txBody>
        </p:sp>
        <p:grpSp>
          <p:nvGrpSpPr>
            <p:cNvPr id="3" name="组合 2" descr="3e00cf94-f3cf-411a-a284-ea887ad7dafa">
              <a:extLst>
                <a:ext uri="{FF2B5EF4-FFF2-40B4-BE49-F238E27FC236}">
                  <a16:creationId id="{BC048B0A-5B8B-85F6-7B30-B1704B508B08}"/>
                </a:ext>
              </a:extLst>
            </p:cNvPr>
            <p:cNvGrpSpPr/>
            <p:nvPr/>
          </p:nvGrpSpPr>
          <p:grpSpPr>
            <a:xfrm>
              <a:off x="1571665" y="2619923"/>
              <a:ext cx="2694198" cy="2878669"/>
              <a:chOff x="1571665" y="2619923"/>
              <a:chExt cx="2694198" cy="2878669"/>
            </a:xfrm>
          </p:grpSpPr>
          <p:sp>
            <p:nvSpPr>
              <p:cNvPr id="41" name="ComponentBackground1" descr="ec4fd331-fc62-476a-96f6-35623016a08b">
                <a:extLst>
                  <a:ext uri="{FF2B5EF4-FFF2-40B4-BE49-F238E27FC236}">
                    <a16:creationId id="{FCD3DC56-76E9-7E1C-B972-B62855494E19}"/>
                  </a:ext>
                </a:extLst>
              </p:cNvPr>
              <p:cNvSpPr/>
              <p:nvPr/>
            </p:nvSpPr>
            <p:spPr>
              <a:xfrm>
                <a:off x="1571665" y="2940834"/>
                <a:ext cx="2694198" cy="2557758"/>
              </a:xfrm>
              <a:custGeom>
                <a:avLst/>
                <a:gdLst>
                  <a:gd name="connsiteX0" fmla="*/ 4721249 w 9082714"/>
                  <a:gd name="connsiteY0" fmla="*/ 10304 h 6856112"/>
                  <a:gd name="connsiteX1" fmla="*/ 8136702 w 9082714"/>
                  <a:gd name="connsiteY1" fmla="*/ 145848 h 6856112"/>
                  <a:gd name="connsiteX2" fmla="*/ 8729214 w 9082714"/>
                  <a:gd name="connsiteY2" fmla="*/ 422939 h 6856112"/>
                  <a:gd name="connsiteX3" fmla="*/ 9002842 w 9082714"/>
                  <a:gd name="connsiteY3" fmla="*/ 1192251 h 6856112"/>
                  <a:gd name="connsiteX4" fmla="*/ 9077348 w 9082714"/>
                  <a:gd name="connsiteY4" fmla="*/ 5214534 h 6856112"/>
                  <a:gd name="connsiteX5" fmla="*/ 9031629 w 9082714"/>
                  <a:gd name="connsiteY5" fmla="*/ 6002011 h 6856112"/>
                  <a:gd name="connsiteX6" fmla="*/ 8626075 w 9082714"/>
                  <a:gd name="connsiteY6" fmla="*/ 6658639 h 6856112"/>
                  <a:gd name="connsiteX7" fmla="*/ 7743079 w 9082714"/>
                  <a:gd name="connsiteY7" fmla="*/ 6837671 h 6856112"/>
                  <a:gd name="connsiteX8" fmla="*/ 3200712 w 9082714"/>
                  <a:gd name="connsiteY8" fmla="*/ 6855066 h 6856112"/>
                  <a:gd name="connsiteX9" fmla="*/ 1505378 w 9082714"/>
                  <a:gd name="connsiteY9" fmla="*/ 6824971 h 6856112"/>
                  <a:gd name="connsiteX10" fmla="*/ 528555 w 9082714"/>
                  <a:gd name="connsiteY10" fmla="*/ 6647864 h 6856112"/>
                  <a:gd name="connsiteX11" fmla="*/ 94677 w 9082714"/>
                  <a:gd name="connsiteY11" fmla="*/ 6310275 h 6856112"/>
                  <a:gd name="connsiteX12" fmla="*/ 4 w 9082714"/>
                  <a:gd name="connsiteY12" fmla="*/ 5920038 h 6856112"/>
                  <a:gd name="connsiteX13" fmla="*/ 76974 w 9082714"/>
                  <a:gd name="connsiteY13" fmla="*/ 1347576 h 6856112"/>
                  <a:gd name="connsiteX14" fmla="*/ 274555 w 9082714"/>
                  <a:gd name="connsiteY14" fmla="*/ 716732 h 6856112"/>
                  <a:gd name="connsiteX15" fmla="*/ 709434 w 9082714"/>
                  <a:gd name="connsiteY15" fmla="*/ 308485 h 6856112"/>
                  <a:gd name="connsiteX16" fmla="*/ 4721249 w 9082714"/>
                  <a:gd name="connsiteY16" fmla="*/ 10304 h 685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h="6856112" w="9082714">
                    <a:moveTo>
                      <a:pt x="4721249" y="10304"/>
                    </a:moveTo>
                    <a:cubicBezTo>
                      <a:pt x="4721249" y="10304"/>
                      <a:pt x="6848691" y="-55582"/>
                      <a:pt x="8136702" y="145848"/>
                    </a:cubicBezTo>
                    <a:cubicBezTo>
                      <a:pt x="8250232" y="163628"/>
                      <a:pt x="8522474" y="210657"/>
                      <a:pt x="8729214" y="422939"/>
                    </a:cubicBezTo>
                    <a:cubicBezTo>
                      <a:pt x="8972901" y="673168"/>
                      <a:pt x="8985524" y="1019069"/>
                      <a:pt x="9002842" y="1192251"/>
                    </a:cubicBezTo>
                    <a:cubicBezTo>
                      <a:pt x="9136384" y="2527214"/>
                      <a:pt x="9057413" y="3873106"/>
                      <a:pt x="9077348" y="5214534"/>
                    </a:cubicBezTo>
                    <a:cubicBezTo>
                      <a:pt x="9081274" y="5478078"/>
                      <a:pt x="9088740" y="5744701"/>
                      <a:pt x="9031629" y="6002011"/>
                    </a:cubicBezTo>
                    <a:cubicBezTo>
                      <a:pt x="8974517" y="6259320"/>
                      <a:pt x="8844438" y="6511011"/>
                      <a:pt x="8626075" y="6658639"/>
                    </a:cubicBezTo>
                    <a:cubicBezTo>
                      <a:pt x="8373384" y="6829435"/>
                      <a:pt x="8048110" y="6836516"/>
                      <a:pt x="7743079" y="6837671"/>
                    </a:cubicBezTo>
                    <a:cubicBezTo>
                      <a:pt x="6228931" y="6843443"/>
                      <a:pt x="4714860" y="6849293"/>
                      <a:pt x="3200712" y="6855066"/>
                    </a:cubicBezTo>
                    <a:cubicBezTo>
                      <a:pt x="2635370" y="6857221"/>
                      <a:pt x="2069643" y="6859376"/>
                      <a:pt x="1505378" y="6824971"/>
                    </a:cubicBezTo>
                    <a:cubicBezTo>
                      <a:pt x="1173638" y="6804728"/>
                      <a:pt x="837435" y="6770707"/>
                      <a:pt x="528555" y="6647864"/>
                    </a:cubicBezTo>
                    <a:cubicBezTo>
                      <a:pt x="354758" y="6578744"/>
                      <a:pt x="184347" y="6474451"/>
                      <a:pt x="94677" y="6310275"/>
                    </a:cubicBezTo>
                    <a:cubicBezTo>
                      <a:pt x="3160" y="6142942"/>
                      <a:pt x="-149" y="5979997"/>
                      <a:pt x="4" y="5920038"/>
                    </a:cubicBezTo>
                    <a:cubicBezTo>
                      <a:pt x="9549" y="2159375"/>
                      <a:pt x="32024" y="1888827"/>
                      <a:pt x="76974" y="1347576"/>
                    </a:cubicBezTo>
                    <a:cubicBezTo>
                      <a:pt x="86134" y="1237278"/>
                      <a:pt x="107146" y="976736"/>
                      <a:pt x="274555" y="716732"/>
                    </a:cubicBezTo>
                    <a:cubicBezTo>
                      <a:pt x="274555" y="716732"/>
                      <a:pt x="429572" y="476125"/>
                      <a:pt x="709434" y="308485"/>
                    </a:cubicBezTo>
                    <a:cubicBezTo>
                      <a:pt x="1376915" y="-91296"/>
                      <a:pt x="3369892" y="52176"/>
                      <a:pt x="4721249" y="1030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35" name="Text1" descr="e6c58a1a-e537-43ec-ad9c-fa1f8db6473b">
                <a:extLst>
                  <a:ext uri="{FF2B5EF4-FFF2-40B4-BE49-F238E27FC236}">
                    <a16:creationId id="{791474E1-545F-5AB3-D184-F8B704078933}"/>
                  </a:ext>
                </a:extLst>
              </p:cNvPr>
              <p:cNvSpPr/>
              <p:nvPr/>
            </p:nvSpPr>
            <p:spPr>
              <a:xfrm>
                <a:off x="1674659" y="4199803"/>
                <a:ext cx="2479402" cy="114665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altLang="en-US" dirty="0" lang="zh-CN" sz="1400">
                    <a:solidFill>
                      <a:schemeClr val="tx1"/>
                    </a:solidFill>
                  </a:rPr>
                  <a:t>科技在农业中广泛应用，如生物技术改良品种、信息技术实现精准农业等，提高了农产品的产量和质量。</a:t>
                </a:r>
                <a:endParaRPr dirty="0" lang="en-US"/>
              </a:p>
            </p:txBody>
          </p:sp>
          <p:sp>
            <p:nvSpPr>
              <p:cNvPr id="36" name="Bullet1" descr="2b99f98b-87ae-4a3b-ae0b-fae78f4caaae">
                <a:extLst>
                  <a:ext uri="{FF2B5EF4-FFF2-40B4-BE49-F238E27FC236}">
                    <a16:creationId id="{4D30E244-02CA-1AE0-CBFD-F20E499340C2}"/>
                  </a:ext>
                </a:extLst>
              </p:cNvPr>
              <p:cNvSpPr/>
              <p:nvPr/>
            </p:nvSpPr>
            <p:spPr>
              <a:xfrm>
                <a:off x="1674658" y="3244903"/>
                <a:ext cx="2479400" cy="892453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altLang="en-US" dirty="0" lang="zh-CN" b="1" sz="2000">
                    <a:solidFill>
                      <a:schemeClr val="tx1"/>
                    </a:solidFill>
                  </a:rPr>
                  <a:t>科技在农业中的应用</a:t>
                </a:r>
                <a:endParaRPr dirty="0" lang="en-US"/>
              </a:p>
            </p:txBody>
          </p:sp>
          <p:sp>
            <p:nvSpPr>
              <p:cNvPr id="42" name="IconBackground1" descr="916a5c80-71b4-41ec-87fe-8f5251cd688e">
                <a:extLst>
                  <a:ext uri="{FF2B5EF4-FFF2-40B4-BE49-F238E27FC236}">
                    <a16:creationId id="{07BD4216-C578-263F-620B-F2053EBCFF63}"/>
                  </a:ext>
                </a:extLst>
              </p:cNvPr>
              <p:cNvSpPr/>
              <p:nvPr/>
            </p:nvSpPr>
            <p:spPr>
              <a:xfrm flipH="1">
                <a:off x="3379811" y="2619923"/>
                <a:ext cx="660400" cy="602458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3352124" w="3459897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47" name="Icon1" descr="62a4da21-ca96-461e-aedb-b2face074071">
                <a:extLst>
                  <a:ext uri="{FF2B5EF4-FFF2-40B4-BE49-F238E27FC236}">
                    <a16:creationId id="{1E7680A6-937C-8364-C0C3-F7A2366F6FE2}"/>
                  </a:ext>
                </a:extLst>
              </p:cNvPr>
              <p:cNvSpPr/>
              <p:nvPr/>
            </p:nvSpPr>
            <p:spPr>
              <a:xfrm>
                <a:off x="3550728" y="2776347"/>
                <a:ext cx="313157" cy="289609"/>
              </a:xfrm>
              <a:custGeom>
                <a:avLst/>
                <a:gdLst>
                  <a:gd name="connsiteX0" fmla="*/ 307303 w 605085"/>
                  <a:gd name="connsiteY0" fmla="*/ 440470 h 559584"/>
                  <a:gd name="connsiteX1" fmla="*/ 325920 w 605085"/>
                  <a:gd name="connsiteY1" fmla="*/ 448113 h 559584"/>
                  <a:gd name="connsiteX2" fmla="*/ 325920 w 605085"/>
                  <a:gd name="connsiteY2" fmla="*/ 485127 h 559584"/>
                  <a:gd name="connsiteX3" fmla="*/ 288836 w 605085"/>
                  <a:gd name="connsiteY3" fmla="*/ 485127 h 559584"/>
                  <a:gd name="connsiteX4" fmla="*/ 288836 w 605085"/>
                  <a:gd name="connsiteY4" fmla="*/ 448113 h 559584"/>
                  <a:gd name="connsiteX5" fmla="*/ 307303 w 605085"/>
                  <a:gd name="connsiteY5" fmla="*/ 440470 h 559584"/>
                  <a:gd name="connsiteX6" fmla="*/ 307301 w 605085"/>
                  <a:gd name="connsiteY6" fmla="*/ 418902 h 559584"/>
                  <a:gd name="connsiteX7" fmla="*/ 273533 w 605085"/>
                  <a:gd name="connsiteY7" fmla="*/ 432985 h 559584"/>
                  <a:gd name="connsiteX8" fmla="*/ 273533 w 605085"/>
                  <a:gd name="connsiteY8" fmla="*/ 500405 h 559584"/>
                  <a:gd name="connsiteX9" fmla="*/ 307301 w 605085"/>
                  <a:gd name="connsiteY9" fmla="*/ 514338 h 559584"/>
                  <a:gd name="connsiteX10" fmla="*/ 341068 w 605085"/>
                  <a:gd name="connsiteY10" fmla="*/ 500405 h 559584"/>
                  <a:gd name="connsiteX11" fmla="*/ 341068 w 605085"/>
                  <a:gd name="connsiteY11" fmla="*/ 432985 h 559584"/>
                  <a:gd name="connsiteX12" fmla="*/ 307301 w 605085"/>
                  <a:gd name="connsiteY12" fmla="*/ 418902 h 559584"/>
                  <a:gd name="connsiteX13" fmla="*/ 188893 w 605085"/>
                  <a:gd name="connsiteY13" fmla="*/ 374420 h 559584"/>
                  <a:gd name="connsiteX14" fmla="*/ 207368 w 605085"/>
                  <a:gd name="connsiteY14" fmla="*/ 382063 h 559584"/>
                  <a:gd name="connsiteX15" fmla="*/ 215179 w 605085"/>
                  <a:gd name="connsiteY15" fmla="*/ 400645 h 559584"/>
                  <a:gd name="connsiteX16" fmla="*/ 207368 w 605085"/>
                  <a:gd name="connsiteY16" fmla="*/ 419077 h 559584"/>
                  <a:gd name="connsiteX17" fmla="*/ 170268 w 605085"/>
                  <a:gd name="connsiteY17" fmla="*/ 419077 h 559584"/>
                  <a:gd name="connsiteX18" fmla="*/ 162608 w 605085"/>
                  <a:gd name="connsiteY18" fmla="*/ 400645 h 559584"/>
                  <a:gd name="connsiteX19" fmla="*/ 170268 w 605085"/>
                  <a:gd name="connsiteY19" fmla="*/ 382063 h 559584"/>
                  <a:gd name="connsiteX20" fmla="*/ 188893 w 605085"/>
                  <a:gd name="connsiteY20" fmla="*/ 374420 h 559584"/>
                  <a:gd name="connsiteX21" fmla="*/ 426769 w 605085"/>
                  <a:gd name="connsiteY21" fmla="*/ 373503 h 559584"/>
                  <a:gd name="connsiteX22" fmla="*/ 445395 w 605085"/>
                  <a:gd name="connsiteY22" fmla="*/ 381145 h 559584"/>
                  <a:gd name="connsiteX23" fmla="*/ 453055 w 605085"/>
                  <a:gd name="connsiteY23" fmla="*/ 399724 h 559584"/>
                  <a:gd name="connsiteX24" fmla="*/ 445395 w 605085"/>
                  <a:gd name="connsiteY24" fmla="*/ 418302 h 559584"/>
                  <a:gd name="connsiteX25" fmla="*/ 408144 w 605085"/>
                  <a:gd name="connsiteY25" fmla="*/ 418302 h 559584"/>
                  <a:gd name="connsiteX26" fmla="*/ 400484 w 605085"/>
                  <a:gd name="connsiteY26" fmla="*/ 399724 h 559584"/>
                  <a:gd name="connsiteX27" fmla="*/ 408144 w 605085"/>
                  <a:gd name="connsiteY27" fmla="*/ 381145 h 559584"/>
                  <a:gd name="connsiteX28" fmla="*/ 426769 w 605085"/>
                  <a:gd name="connsiteY28" fmla="*/ 373503 h 559584"/>
                  <a:gd name="connsiteX29" fmla="*/ 188890 w 605085"/>
                  <a:gd name="connsiteY29" fmla="*/ 352830 h 559584"/>
                  <a:gd name="connsiteX30" fmla="*/ 155123 w 605085"/>
                  <a:gd name="connsiteY30" fmla="*/ 366764 h 559584"/>
                  <a:gd name="connsiteX31" fmla="*/ 141016 w 605085"/>
                  <a:gd name="connsiteY31" fmla="*/ 400623 h 559584"/>
                  <a:gd name="connsiteX32" fmla="*/ 155123 w 605085"/>
                  <a:gd name="connsiteY32" fmla="*/ 434333 h 559584"/>
                  <a:gd name="connsiteX33" fmla="*/ 188890 w 605085"/>
                  <a:gd name="connsiteY33" fmla="*/ 448267 h 559584"/>
                  <a:gd name="connsiteX34" fmla="*/ 222657 w 605085"/>
                  <a:gd name="connsiteY34" fmla="*/ 434333 h 559584"/>
                  <a:gd name="connsiteX35" fmla="*/ 236615 w 605085"/>
                  <a:gd name="connsiteY35" fmla="*/ 400623 h 559584"/>
                  <a:gd name="connsiteX36" fmla="*/ 222657 w 605085"/>
                  <a:gd name="connsiteY36" fmla="*/ 366764 h 559584"/>
                  <a:gd name="connsiteX37" fmla="*/ 188890 w 605085"/>
                  <a:gd name="connsiteY37" fmla="*/ 352830 h 559584"/>
                  <a:gd name="connsiteX38" fmla="*/ 426762 w 605085"/>
                  <a:gd name="connsiteY38" fmla="*/ 351931 h 559584"/>
                  <a:gd name="connsiteX39" fmla="*/ 392994 w 605085"/>
                  <a:gd name="connsiteY39" fmla="*/ 366015 h 559584"/>
                  <a:gd name="connsiteX40" fmla="*/ 379037 w 605085"/>
                  <a:gd name="connsiteY40" fmla="*/ 399724 h 559584"/>
                  <a:gd name="connsiteX41" fmla="*/ 392994 w 605085"/>
                  <a:gd name="connsiteY41" fmla="*/ 433434 h 559584"/>
                  <a:gd name="connsiteX42" fmla="*/ 426762 w 605085"/>
                  <a:gd name="connsiteY42" fmla="*/ 447368 h 559584"/>
                  <a:gd name="connsiteX43" fmla="*/ 460529 w 605085"/>
                  <a:gd name="connsiteY43" fmla="*/ 433434 h 559584"/>
                  <a:gd name="connsiteX44" fmla="*/ 474486 w 605085"/>
                  <a:gd name="connsiteY44" fmla="*/ 399724 h 559584"/>
                  <a:gd name="connsiteX45" fmla="*/ 460529 w 605085"/>
                  <a:gd name="connsiteY45" fmla="*/ 366015 h 559584"/>
                  <a:gd name="connsiteX46" fmla="*/ 426762 w 605085"/>
                  <a:gd name="connsiteY46" fmla="*/ 351931 h 559584"/>
                  <a:gd name="connsiteX47" fmla="*/ 494154 w 605085"/>
                  <a:gd name="connsiteY47" fmla="*/ 253965 h 559584"/>
                  <a:gd name="connsiteX48" fmla="*/ 512775 w 605085"/>
                  <a:gd name="connsiteY48" fmla="*/ 261607 h 559584"/>
                  <a:gd name="connsiteX49" fmla="*/ 512775 w 605085"/>
                  <a:gd name="connsiteY49" fmla="*/ 298764 h 559584"/>
                  <a:gd name="connsiteX50" fmla="*/ 475533 w 605085"/>
                  <a:gd name="connsiteY50" fmla="*/ 298764 h 559584"/>
                  <a:gd name="connsiteX51" fmla="*/ 467874 w 605085"/>
                  <a:gd name="connsiteY51" fmla="*/ 280186 h 559584"/>
                  <a:gd name="connsiteX52" fmla="*/ 475533 w 605085"/>
                  <a:gd name="connsiteY52" fmla="*/ 261607 h 559584"/>
                  <a:gd name="connsiteX53" fmla="*/ 494154 w 605085"/>
                  <a:gd name="connsiteY53" fmla="*/ 253965 h 559584"/>
                  <a:gd name="connsiteX54" fmla="*/ 119099 w 605085"/>
                  <a:gd name="connsiteY54" fmla="*/ 252483 h 559584"/>
                  <a:gd name="connsiteX55" fmla="*/ 137720 w 605085"/>
                  <a:gd name="connsiteY55" fmla="*/ 260125 h 559584"/>
                  <a:gd name="connsiteX56" fmla="*/ 137569 w 605085"/>
                  <a:gd name="connsiteY56" fmla="*/ 297282 h 559584"/>
                  <a:gd name="connsiteX57" fmla="*/ 100478 w 605085"/>
                  <a:gd name="connsiteY57" fmla="*/ 297282 h 559584"/>
                  <a:gd name="connsiteX58" fmla="*/ 92819 w 605085"/>
                  <a:gd name="connsiteY58" fmla="*/ 278704 h 559584"/>
                  <a:gd name="connsiteX59" fmla="*/ 100478 w 605085"/>
                  <a:gd name="connsiteY59" fmla="*/ 260125 h 559584"/>
                  <a:gd name="connsiteX60" fmla="*/ 119099 w 605085"/>
                  <a:gd name="connsiteY60" fmla="*/ 252483 h 559584"/>
                  <a:gd name="connsiteX61" fmla="*/ 494146 w 605085"/>
                  <a:gd name="connsiteY61" fmla="*/ 232524 h 559584"/>
                  <a:gd name="connsiteX62" fmla="*/ 460379 w 605085"/>
                  <a:gd name="connsiteY62" fmla="*/ 246457 h 559584"/>
                  <a:gd name="connsiteX63" fmla="*/ 446422 w 605085"/>
                  <a:gd name="connsiteY63" fmla="*/ 280167 h 559584"/>
                  <a:gd name="connsiteX64" fmla="*/ 460379 w 605085"/>
                  <a:gd name="connsiteY64" fmla="*/ 313877 h 559584"/>
                  <a:gd name="connsiteX65" fmla="*/ 494146 w 605085"/>
                  <a:gd name="connsiteY65" fmla="*/ 327810 h 559584"/>
                  <a:gd name="connsiteX66" fmla="*/ 527913 w 605085"/>
                  <a:gd name="connsiteY66" fmla="*/ 313877 h 559584"/>
                  <a:gd name="connsiteX67" fmla="*/ 527913 w 605085"/>
                  <a:gd name="connsiteY67" fmla="*/ 246457 h 559584"/>
                  <a:gd name="connsiteX68" fmla="*/ 494146 w 605085"/>
                  <a:gd name="connsiteY68" fmla="*/ 232524 h 559584"/>
                  <a:gd name="connsiteX69" fmla="*/ 119105 w 605085"/>
                  <a:gd name="connsiteY69" fmla="*/ 231025 h 559584"/>
                  <a:gd name="connsiteX70" fmla="*/ 85338 w 605085"/>
                  <a:gd name="connsiteY70" fmla="*/ 244959 h 559584"/>
                  <a:gd name="connsiteX71" fmla="*/ 71230 w 605085"/>
                  <a:gd name="connsiteY71" fmla="*/ 278669 h 559584"/>
                  <a:gd name="connsiteX72" fmla="*/ 85338 w 605085"/>
                  <a:gd name="connsiteY72" fmla="*/ 312378 h 559584"/>
                  <a:gd name="connsiteX73" fmla="*/ 119105 w 605085"/>
                  <a:gd name="connsiteY73" fmla="*/ 326312 h 559584"/>
                  <a:gd name="connsiteX74" fmla="*/ 152872 w 605085"/>
                  <a:gd name="connsiteY74" fmla="*/ 312378 h 559584"/>
                  <a:gd name="connsiteX75" fmla="*/ 152872 w 605085"/>
                  <a:gd name="connsiteY75" fmla="*/ 244959 h 559584"/>
                  <a:gd name="connsiteX76" fmla="*/ 119105 w 605085"/>
                  <a:gd name="connsiteY76" fmla="*/ 231025 h 559584"/>
                  <a:gd name="connsiteX77" fmla="*/ 194432 w 605085"/>
                  <a:gd name="connsiteY77" fmla="*/ 78398 h 559584"/>
                  <a:gd name="connsiteX78" fmla="*/ 221890 w 605085"/>
                  <a:gd name="connsiteY78" fmla="*/ 90821 h 559584"/>
                  <a:gd name="connsiteX79" fmla="*/ 228192 w 605085"/>
                  <a:gd name="connsiteY79" fmla="*/ 134077 h 559584"/>
                  <a:gd name="connsiteX80" fmla="*/ 212287 w 605085"/>
                  <a:gd name="connsiteY80" fmla="*/ 140213 h 559584"/>
                  <a:gd name="connsiteX81" fmla="*/ 184829 w 605085"/>
                  <a:gd name="connsiteY81" fmla="*/ 127790 h 559584"/>
                  <a:gd name="connsiteX82" fmla="*/ 178527 w 605085"/>
                  <a:gd name="connsiteY82" fmla="*/ 84535 h 559584"/>
                  <a:gd name="connsiteX83" fmla="*/ 194432 w 605085"/>
                  <a:gd name="connsiteY83" fmla="*/ 78398 h 559584"/>
                  <a:gd name="connsiteX84" fmla="*/ 194443 w 605085"/>
                  <a:gd name="connsiteY84" fmla="*/ 56932 h 559584"/>
                  <a:gd name="connsiteX85" fmla="*/ 163377 w 605085"/>
                  <a:gd name="connsiteY85" fmla="*/ 69368 h 559584"/>
                  <a:gd name="connsiteX86" fmla="*/ 169681 w 605085"/>
                  <a:gd name="connsiteY86" fmla="*/ 143080 h 559584"/>
                  <a:gd name="connsiteX87" fmla="*/ 212302 w 605085"/>
                  <a:gd name="connsiteY87" fmla="*/ 161658 h 559584"/>
                  <a:gd name="connsiteX88" fmla="*/ 243518 w 605085"/>
                  <a:gd name="connsiteY88" fmla="*/ 149372 h 559584"/>
                  <a:gd name="connsiteX89" fmla="*/ 237215 w 605085"/>
                  <a:gd name="connsiteY89" fmla="*/ 75660 h 559584"/>
                  <a:gd name="connsiteX90" fmla="*/ 194443 w 605085"/>
                  <a:gd name="connsiteY90" fmla="*/ 56932 h 559584"/>
                  <a:gd name="connsiteX91" fmla="*/ 184688 w 605085"/>
                  <a:gd name="connsiteY91" fmla="*/ 0 h 559584"/>
                  <a:gd name="connsiteX92" fmla="*/ 274284 w 605085"/>
                  <a:gd name="connsiteY92" fmla="*/ 37006 h 559584"/>
                  <a:gd name="connsiteX93" fmla="*/ 311203 w 605085"/>
                  <a:gd name="connsiteY93" fmla="*/ 121955 h 559584"/>
                  <a:gd name="connsiteX94" fmla="*/ 311353 w 605085"/>
                  <a:gd name="connsiteY94" fmla="*/ 123004 h 559584"/>
                  <a:gd name="connsiteX95" fmla="*/ 311203 w 605085"/>
                  <a:gd name="connsiteY95" fmla="*/ 124053 h 559584"/>
                  <a:gd name="connsiteX96" fmla="*/ 311053 w 605085"/>
                  <a:gd name="connsiteY96" fmla="*/ 128547 h 559584"/>
                  <a:gd name="connsiteX97" fmla="*/ 311203 w 605085"/>
                  <a:gd name="connsiteY97" fmla="*/ 131244 h 559584"/>
                  <a:gd name="connsiteX98" fmla="*/ 324409 w 605085"/>
                  <a:gd name="connsiteY98" fmla="*/ 165853 h 559584"/>
                  <a:gd name="connsiteX99" fmla="*/ 356226 w 605085"/>
                  <a:gd name="connsiteY99" fmla="*/ 179037 h 559584"/>
                  <a:gd name="connsiteX100" fmla="*/ 388042 w 605085"/>
                  <a:gd name="connsiteY100" fmla="*/ 165853 h 559584"/>
                  <a:gd name="connsiteX101" fmla="*/ 477637 w 605085"/>
                  <a:gd name="connsiteY101" fmla="*/ 128697 h 559584"/>
                  <a:gd name="connsiteX102" fmla="*/ 567383 w 605085"/>
                  <a:gd name="connsiteY102" fmla="*/ 165853 h 559584"/>
                  <a:gd name="connsiteX103" fmla="*/ 604302 w 605085"/>
                  <a:gd name="connsiteY103" fmla="*/ 249753 h 559584"/>
                  <a:gd name="connsiteX104" fmla="*/ 605052 w 605085"/>
                  <a:gd name="connsiteY104" fmla="*/ 252899 h 559584"/>
                  <a:gd name="connsiteX105" fmla="*/ 516357 w 605085"/>
                  <a:gd name="connsiteY105" fmla="*/ 471189 h 559584"/>
                  <a:gd name="connsiteX106" fmla="*/ 302348 w 605085"/>
                  <a:gd name="connsiteY106" fmla="*/ 559584 h 559584"/>
                  <a:gd name="connsiteX107" fmla="*/ 88489 w 605085"/>
                  <a:gd name="connsiteY107" fmla="*/ 471189 h 559584"/>
                  <a:gd name="connsiteX108" fmla="*/ 88339 w 605085"/>
                  <a:gd name="connsiteY108" fmla="*/ 44048 h 559584"/>
                  <a:gd name="connsiteX109" fmla="*/ 89239 w 605085"/>
                  <a:gd name="connsiteY109" fmla="*/ 43149 h 559584"/>
                  <a:gd name="connsiteX110" fmla="*/ 89840 w 605085"/>
                  <a:gd name="connsiteY110" fmla="*/ 42550 h 559584"/>
                  <a:gd name="connsiteX111" fmla="*/ 94792 w 605085"/>
                  <a:gd name="connsiteY111" fmla="*/ 37006 h 559584"/>
                  <a:gd name="connsiteX112" fmla="*/ 111451 w 605085"/>
                  <a:gd name="connsiteY112" fmla="*/ 23223 h 559584"/>
                  <a:gd name="connsiteX113" fmla="*/ 184688 w 605085"/>
                  <a:gd name="connsiteY113" fmla="*/ 0 h 55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</a:cxnLst>
                <a:rect l="l" t="t" r="r" b="b"/>
                <a:pathLst>
                  <a:path h="559584" w="605085">
                    <a:moveTo>
                      <a:pt x="307303" y="440470"/>
                    </a:moveTo>
                    <a:cubicBezTo>
                      <a:pt x="314359" y="440470"/>
                      <a:pt x="320965" y="443168"/>
                      <a:pt x="325920" y="448113"/>
                    </a:cubicBezTo>
                    <a:cubicBezTo>
                      <a:pt x="336129" y="458303"/>
                      <a:pt x="336129" y="474937"/>
                      <a:pt x="325920" y="485127"/>
                    </a:cubicBezTo>
                    <a:cubicBezTo>
                      <a:pt x="316011" y="495017"/>
                      <a:pt x="298745" y="495017"/>
                      <a:pt x="288836" y="485127"/>
                    </a:cubicBezTo>
                    <a:cubicBezTo>
                      <a:pt x="278477" y="474937"/>
                      <a:pt x="278477" y="458303"/>
                      <a:pt x="288836" y="448113"/>
                    </a:cubicBezTo>
                    <a:cubicBezTo>
                      <a:pt x="293791" y="443168"/>
                      <a:pt x="300397" y="440470"/>
                      <a:pt x="307303" y="440470"/>
                    </a:cubicBezTo>
                    <a:close/>
                    <a:moveTo>
                      <a:pt x="307301" y="418902"/>
                    </a:moveTo>
                    <a:cubicBezTo>
                      <a:pt x="294544" y="418902"/>
                      <a:pt x="282538" y="423846"/>
                      <a:pt x="273533" y="432985"/>
                    </a:cubicBezTo>
                    <a:cubicBezTo>
                      <a:pt x="254924" y="451563"/>
                      <a:pt x="254924" y="481827"/>
                      <a:pt x="273533" y="500405"/>
                    </a:cubicBezTo>
                    <a:cubicBezTo>
                      <a:pt x="282538" y="509394"/>
                      <a:pt x="294544" y="514338"/>
                      <a:pt x="307301" y="514338"/>
                    </a:cubicBezTo>
                    <a:cubicBezTo>
                      <a:pt x="320057" y="514338"/>
                      <a:pt x="332063" y="509394"/>
                      <a:pt x="341068" y="500405"/>
                    </a:cubicBezTo>
                    <a:cubicBezTo>
                      <a:pt x="359677" y="481827"/>
                      <a:pt x="359677" y="451563"/>
                      <a:pt x="341068" y="432985"/>
                    </a:cubicBezTo>
                    <a:cubicBezTo>
                      <a:pt x="332063" y="423846"/>
                      <a:pt x="320057" y="418902"/>
                      <a:pt x="307301" y="418902"/>
                    </a:cubicBezTo>
                    <a:close/>
                    <a:moveTo>
                      <a:pt x="188893" y="374420"/>
                    </a:moveTo>
                    <a:cubicBezTo>
                      <a:pt x="195803" y="374420"/>
                      <a:pt x="202412" y="377118"/>
                      <a:pt x="207368" y="382063"/>
                    </a:cubicBezTo>
                    <a:cubicBezTo>
                      <a:pt x="212325" y="387008"/>
                      <a:pt x="215179" y="393602"/>
                      <a:pt x="215179" y="400645"/>
                    </a:cubicBezTo>
                    <a:cubicBezTo>
                      <a:pt x="215179" y="407538"/>
                      <a:pt x="212325" y="414132"/>
                      <a:pt x="207368" y="419077"/>
                    </a:cubicBezTo>
                    <a:cubicBezTo>
                      <a:pt x="197455" y="428967"/>
                      <a:pt x="180182" y="428967"/>
                      <a:pt x="170268" y="419077"/>
                    </a:cubicBezTo>
                    <a:cubicBezTo>
                      <a:pt x="165312" y="414132"/>
                      <a:pt x="162608" y="407538"/>
                      <a:pt x="162608" y="400645"/>
                    </a:cubicBezTo>
                    <a:cubicBezTo>
                      <a:pt x="162608" y="393602"/>
                      <a:pt x="165312" y="387008"/>
                      <a:pt x="170268" y="382063"/>
                    </a:cubicBezTo>
                    <a:cubicBezTo>
                      <a:pt x="175225" y="377118"/>
                      <a:pt x="181834" y="374420"/>
                      <a:pt x="188893" y="374420"/>
                    </a:cubicBezTo>
                    <a:close/>
                    <a:moveTo>
                      <a:pt x="426769" y="373503"/>
                    </a:moveTo>
                    <a:cubicBezTo>
                      <a:pt x="433829" y="373503"/>
                      <a:pt x="440438" y="376200"/>
                      <a:pt x="445395" y="381145"/>
                    </a:cubicBezTo>
                    <a:cubicBezTo>
                      <a:pt x="450351" y="386089"/>
                      <a:pt x="453055" y="392682"/>
                      <a:pt x="453055" y="399724"/>
                    </a:cubicBezTo>
                    <a:cubicBezTo>
                      <a:pt x="453055" y="406766"/>
                      <a:pt x="450351" y="413208"/>
                      <a:pt x="445395" y="418302"/>
                    </a:cubicBezTo>
                    <a:cubicBezTo>
                      <a:pt x="435331" y="428191"/>
                      <a:pt x="418058" y="428191"/>
                      <a:pt x="408144" y="418302"/>
                    </a:cubicBezTo>
                    <a:cubicBezTo>
                      <a:pt x="403188" y="413208"/>
                      <a:pt x="400484" y="406766"/>
                      <a:pt x="400484" y="399724"/>
                    </a:cubicBezTo>
                    <a:cubicBezTo>
                      <a:pt x="400484" y="392682"/>
                      <a:pt x="403188" y="386089"/>
                      <a:pt x="408144" y="381145"/>
                    </a:cubicBezTo>
                    <a:cubicBezTo>
                      <a:pt x="413101" y="376200"/>
                      <a:pt x="419710" y="373503"/>
                      <a:pt x="426769" y="373503"/>
                    </a:cubicBezTo>
                    <a:close/>
                    <a:moveTo>
                      <a:pt x="188890" y="352830"/>
                    </a:moveTo>
                    <a:cubicBezTo>
                      <a:pt x="176134" y="352830"/>
                      <a:pt x="164128" y="357774"/>
                      <a:pt x="155123" y="366764"/>
                    </a:cubicBezTo>
                    <a:cubicBezTo>
                      <a:pt x="145968" y="375903"/>
                      <a:pt x="141016" y="387889"/>
                      <a:pt x="141016" y="400623"/>
                    </a:cubicBezTo>
                    <a:cubicBezTo>
                      <a:pt x="141016" y="413358"/>
                      <a:pt x="145968" y="425194"/>
                      <a:pt x="155123" y="434333"/>
                    </a:cubicBezTo>
                    <a:cubicBezTo>
                      <a:pt x="164128" y="443323"/>
                      <a:pt x="176134" y="448267"/>
                      <a:pt x="188890" y="448267"/>
                    </a:cubicBezTo>
                    <a:cubicBezTo>
                      <a:pt x="201647" y="448267"/>
                      <a:pt x="213503" y="443323"/>
                      <a:pt x="222657" y="434333"/>
                    </a:cubicBezTo>
                    <a:cubicBezTo>
                      <a:pt x="231662" y="425194"/>
                      <a:pt x="236615" y="413358"/>
                      <a:pt x="236615" y="400623"/>
                    </a:cubicBezTo>
                    <a:cubicBezTo>
                      <a:pt x="236615" y="387739"/>
                      <a:pt x="231662" y="375903"/>
                      <a:pt x="222657" y="366764"/>
                    </a:cubicBezTo>
                    <a:cubicBezTo>
                      <a:pt x="213653" y="357774"/>
                      <a:pt x="201647" y="352830"/>
                      <a:pt x="188890" y="352830"/>
                    </a:cubicBezTo>
                    <a:close/>
                    <a:moveTo>
                      <a:pt x="426762" y="351931"/>
                    </a:moveTo>
                    <a:cubicBezTo>
                      <a:pt x="414005" y="351931"/>
                      <a:pt x="401999" y="356875"/>
                      <a:pt x="392994" y="366015"/>
                    </a:cubicBezTo>
                    <a:cubicBezTo>
                      <a:pt x="383990" y="375004"/>
                      <a:pt x="379037" y="386990"/>
                      <a:pt x="379037" y="399724"/>
                    </a:cubicBezTo>
                    <a:cubicBezTo>
                      <a:pt x="379037" y="412459"/>
                      <a:pt x="383990" y="424445"/>
                      <a:pt x="392994" y="433434"/>
                    </a:cubicBezTo>
                    <a:cubicBezTo>
                      <a:pt x="401999" y="442424"/>
                      <a:pt x="414005" y="447368"/>
                      <a:pt x="426762" y="447368"/>
                    </a:cubicBezTo>
                    <a:cubicBezTo>
                      <a:pt x="439518" y="447368"/>
                      <a:pt x="451524" y="442424"/>
                      <a:pt x="460529" y="433434"/>
                    </a:cubicBezTo>
                    <a:cubicBezTo>
                      <a:pt x="469533" y="424445"/>
                      <a:pt x="474486" y="412459"/>
                      <a:pt x="474486" y="399724"/>
                    </a:cubicBezTo>
                    <a:cubicBezTo>
                      <a:pt x="474486" y="386990"/>
                      <a:pt x="469533" y="375004"/>
                      <a:pt x="460529" y="366015"/>
                    </a:cubicBezTo>
                    <a:cubicBezTo>
                      <a:pt x="451524" y="356875"/>
                      <a:pt x="439518" y="351931"/>
                      <a:pt x="426762" y="351931"/>
                    </a:cubicBezTo>
                    <a:close/>
                    <a:moveTo>
                      <a:pt x="494154" y="253965"/>
                    </a:moveTo>
                    <a:cubicBezTo>
                      <a:pt x="501212" y="253965"/>
                      <a:pt x="507819" y="256662"/>
                      <a:pt x="512775" y="261607"/>
                    </a:cubicBezTo>
                    <a:cubicBezTo>
                      <a:pt x="522986" y="271795"/>
                      <a:pt x="522986" y="288426"/>
                      <a:pt x="512775" y="298764"/>
                    </a:cubicBezTo>
                    <a:cubicBezTo>
                      <a:pt x="502863" y="308653"/>
                      <a:pt x="485594" y="308653"/>
                      <a:pt x="475533" y="298764"/>
                    </a:cubicBezTo>
                    <a:cubicBezTo>
                      <a:pt x="470577" y="293820"/>
                      <a:pt x="467874" y="287228"/>
                      <a:pt x="467874" y="280186"/>
                    </a:cubicBezTo>
                    <a:cubicBezTo>
                      <a:pt x="467874" y="273144"/>
                      <a:pt x="470577" y="266551"/>
                      <a:pt x="475533" y="261607"/>
                    </a:cubicBezTo>
                    <a:cubicBezTo>
                      <a:pt x="480638" y="256662"/>
                      <a:pt x="487246" y="253965"/>
                      <a:pt x="494154" y="253965"/>
                    </a:cubicBezTo>
                    <a:close/>
                    <a:moveTo>
                      <a:pt x="119099" y="252483"/>
                    </a:moveTo>
                    <a:cubicBezTo>
                      <a:pt x="126157" y="252483"/>
                      <a:pt x="132764" y="255180"/>
                      <a:pt x="137720" y="260125"/>
                    </a:cubicBezTo>
                    <a:cubicBezTo>
                      <a:pt x="147931" y="270463"/>
                      <a:pt x="147931" y="287094"/>
                      <a:pt x="137569" y="297282"/>
                    </a:cubicBezTo>
                    <a:cubicBezTo>
                      <a:pt x="127658" y="307171"/>
                      <a:pt x="110389" y="307171"/>
                      <a:pt x="100478" y="297282"/>
                    </a:cubicBezTo>
                    <a:cubicBezTo>
                      <a:pt x="95522" y="292338"/>
                      <a:pt x="92819" y="285746"/>
                      <a:pt x="92819" y="278704"/>
                    </a:cubicBezTo>
                    <a:cubicBezTo>
                      <a:pt x="92819" y="271662"/>
                      <a:pt x="95522" y="265219"/>
                      <a:pt x="100478" y="260125"/>
                    </a:cubicBezTo>
                    <a:cubicBezTo>
                      <a:pt x="105433" y="255180"/>
                      <a:pt x="112041" y="252483"/>
                      <a:pt x="119099" y="252483"/>
                    </a:cubicBezTo>
                    <a:close/>
                    <a:moveTo>
                      <a:pt x="494146" y="232524"/>
                    </a:moveTo>
                    <a:cubicBezTo>
                      <a:pt x="481389" y="232524"/>
                      <a:pt x="469383" y="237468"/>
                      <a:pt x="460379" y="246457"/>
                    </a:cubicBezTo>
                    <a:cubicBezTo>
                      <a:pt x="451374" y="255446"/>
                      <a:pt x="446422" y="267432"/>
                      <a:pt x="446422" y="280167"/>
                    </a:cubicBezTo>
                    <a:cubicBezTo>
                      <a:pt x="446422" y="292902"/>
                      <a:pt x="451374" y="304887"/>
                      <a:pt x="460379" y="313877"/>
                    </a:cubicBezTo>
                    <a:cubicBezTo>
                      <a:pt x="469383" y="322866"/>
                      <a:pt x="481389" y="327810"/>
                      <a:pt x="494146" y="327810"/>
                    </a:cubicBezTo>
                    <a:cubicBezTo>
                      <a:pt x="506902" y="327810"/>
                      <a:pt x="518909" y="322866"/>
                      <a:pt x="527913" y="313877"/>
                    </a:cubicBezTo>
                    <a:cubicBezTo>
                      <a:pt x="546523" y="295299"/>
                      <a:pt x="546523" y="265035"/>
                      <a:pt x="527913" y="246457"/>
                    </a:cubicBezTo>
                    <a:cubicBezTo>
                      <a:pt x="518909" y="237468"/>
                      <a:pt x="506902" y="232524"/>
                      <a:pt x="494146" y="232524"/>
                    </a:cubicBezTo>
                    <a:close/>
                    <a:moveTo>
                      <a:pt x="119105" y="231025"/>
                    </a:moveTo>
                    <a:cubicBezTo>
                      <a:pt x="106348" y="231025"/>
                      <a:pt x="94342" y="235969"/>
                      <a:pt x="85338" y="244959"/>
                    </a:cubicBezTo>
                    <a:cubicBezTo>
                      <a:pt x="76333" y="253948"/>
                      <a:pt x="71230" y="265934"/>
                      <a:pt x="71230" y="278669"/>
                    </a:cubicBezTo>
                    <a:cubicBezTo>
                      <a:pt x="71230" y="291403"/>
                      <a:pt x="76333" y="303389"/>
                      <a:pt x="85338" y="312378"/>
                    </a:cubicBezTo>
                    <a:cubicBezTo>
                      <a:pt x="94342" y="321368"/>
                      <a:pt x="106348" y="326312"/>
                      <a:pt x="119105" y="326312"/>
                    </a:cubicBezTo>
                    <a:cubicBezTo>
                      <a:pt x="131861" y="326312"/>
                      <a:pt x="143867" y="321368"/>
                      <a:pt x="152872" y="312378"/>
                    </a:cubicBezTo>
                    <a:cubicBezTo>
                      <a:pt x="171481" y="293801"/>
                      <a:pt x="171481" y="263537"/>
                      <a:pt x="152872" y="244959"/>
                    </a:cubicBezTo>
                    <a:cubicBezTo>
                      <a:pt x="143867" y="235969"/>
                      <a:pt x="131861" y="231025"/>
                      <a:pt x="119105" y="231025"/>
                    </a:cubicBezTo>
                    <a:close/>
                    <a:moveTo>
                      <a:pt x="194432" y="78398"/>
                    </a:moveTo>
                    <a:cubicBezTo>
                      <a:pt x="204035" y="78398"/>
                      <a:pt x="214088" y="82888"/>
                      <a:pt x="221890" y="90821"/>
                    </a:cubicBezTo>
                    <a:cubicBezTo>
                      <a:pt x="235694" y="104441"/>
                      <a:pt x="238395" y="123899"/>
                      <a:pt x="228192" y="134077"/>
                    </a:cubicBezTo>
                    <a:cubicBezTo>
                      <a:pt x="223240" y="139166"/>
                      <a:pt x="216789" y="140213"/>
                      <a:pt x="212287" y="140213"/>
                    </a:cubicBezTo>
                    <a:cubicBezTo>
                      <a:pt x="202684" y="140213"/>
                      <a:pt x="192631" y="135723"/>
                      <a:pt x="184829" y="127790"/>
                    </a:cubicBezTo>
                    <a:cubicBezTo>
                      <a:pt x="171175" y="114170"/>
                      <a:pt x="168324" y="94713"/>
                      <a:pt x="178527" y="84535"/>
                    </a:cubicBezTo>
                    <a:cubicBezTo>
                      <a:pt x="183479" y="79446"/>
                      <a:pt x="189930" y="78398"/>
                      <a:pt x="194432" y="78398"/>
                    </a:cubicBezTo>
                    <a:close/>
                    <a:moveTo>
                      <a:pt x="194443" y="56932"/>
                    </a:moveTo>
                    <a:cubicBezTo>
                      <a:pt x="182437" y="56932"/>
                      <a:pt x="171331" y="61277"/>
                      <a:pt x="163377" y="69368"/>
                    </a:cubicBezTo>
                    <a:cubicBezTo>
                      <a:pt x="144768" y="87946"/>
                      <a:pt x="147469" y="120906"/>
                      <a:pt x="169681" y="143080"/>
                    </a:cubicBezTo>
                    <a:cubicBezTo>
                      <a:pt x="181537" y="154916"/>
                      <a:pt x="196994" y="161658"/>
                      <a:pt x="212302" y="161658"/>
                    </a:cubicBezTo>
                    <a:cubicBezTo>
                      <a:pt x="224458" y="161658"/>
                      <a:pt x="235414" y="157313"/>
                      <a:pt x="243518" y="149372"/>
                    </a:cubicBezTo>
                    <a:cubicBezTo>
                      <a:pt x="262128" y="130795"/>
                      <a:pt x="259276" y="97684"/>
                      <a:pt x="237215" y="75660"/>
                    </a:cubicBezTo>
                    <a:cubicBezTo>
                      <a:pt x="225359" y="63824"/>
                      <a:pt x="209751" y="56932"/>
                      <a:pt x="194443" y="56932"/>
                    </a:cubicBezTo>
                    <a:close/>
                    <a:moveTo>
                      <a:pt x="184688" y="0"/>
                    </a:moveTo>
                    <a:cubicBezTo>
                      <a:pt x="218455" y="0"/>
                      <a:pt x="250272" y="13185"/>
                      <a:pt x="274284" y="37006"/>
                    </a:cubicBezTo>
                    <a:cubicBezTo>
                      <a:pt x="296945" y="59629"/>
                      <a:pt x="310002" y="89893"/>
                      <a:pt x="311203" y="121955"/>
                    </a:cubicBezTo>
                    <a:cubicBezTo>
                      <a:pt x="311203" y="122255"/>
                      <a:pt x="311203" y="122704"/>
                      <a:pt x="311353" y="123004"/>
                    </a:cubicBezTo>
                    <a:cubicBezTo>
                      <a:pt x="311353" y="123303"/>
                      <a:pt x="311353" y="123603"/>
                      <a:pt x="311203" y="124053"/>
                    </a:cubicBezTo>
                    <a:cubicBezTo>
                      <a:pt x="311203" y="125551"/>
                      <a:pt x="311203" y="127049"/>
                      <a:pt x="311053" y="128547"/>
                    </a:cubicBezTo>
                    <a:cubicBezTo>
                      <a:pt x="311203" y="129446"/>
                      <a:pt x="311353" y="130345"/>
                      <a:pt x="311203" y="131244"/>
                    </a:cubicBezTo>
                    <a:cubicBezTo>
                      <a:pt x="310452" y="144129"/>
                      <a:pt x="315255" y="156714"/>
                      <a:pt x="324409" y="165853"/>
                    </a:cubicBezTo>
                    <a:cubicBezTo>
                      <a:pt x="332814" y="174243"/>
                      <a:pt x="344219" y="179037"/>
                      <a:pt x="356226" y="179037"/>
                    </a:cubicBezTo>
                    <a:cubicBezTo>
                      <a:pt x="368232" y="179037"/>
                      <a:pt x="379487" y="174243"/>
                      <a:pt x="388042" y="165853"/>
                    </a:cubicBezTo>
                    <a:cubicBezTo>
                      <a:pt x="411904" y="141881"/>
                      <a:pt x="443870" y="128697"/>
                      <a:pt x="477637" y="128697"/>
                    </a:cubicBezTo>
                    <a:cubicBezTo>
                      <a:pt x="511555" y="128697"/>
                      <a:pt x="543371" y="141881"/>
                      <a:pt x="567383" y="165853"/>
                    </a:cubicBezTo>
                    <a:cubicBezTo>
                      <a:pt x="589895" y="188326"/>
                      <a:pt x="602951" y="217991"/>
                      <a:pt x="604302" y="249753"/>
                    </a:cubicBezTo>
                    <a:cubicBezTo>
                      <a:pt x="604752" y="250802"/>
                      <a:pt x="604902" y="251850"/>
                      <a:pt x="605052" y="252899"/>
                    </a:cubicBezTo>
                    <a:cubicBezTo>
                      <a:pt x="606253" y="335451"/>
                      <a:pt x="574737" y="412909"/>
                      <a:pt x="516357" y="471189"/>
                    </a:cubicBezTo>
                    <a:cubicBezTo>
                      <a:pt x="459178" y="528271"/>
                      <a:pt x="383239" y="559584"/>
                      <a:pt x="302348" y="559584"/>
                    </a:cubicBezTo>
                    <a:cubicBezTo>
                      <a:pt x="221607" y="559584"/>
                      <a:pt x="145668" y="528271"/>
                      <a:pt x="88489" y="471189"/>
                    </a:cubicBezTo>
                    <a:cubicBezTo>
                      <a:pt x="-29471" y="353430"/>
                      <a:pt x="-29471" y="161808"/>
                      <a:pt x="88339" y="44048"/>
                    </a:cubicBezTo>
                    <a:cubicBezTo>
                      <a:pt x="88639" y="43748"/>
                      <a:pt x="88939" y="43449"/>
                      <a:pt x="89239" y="43149"/>
                    </a:cubicBezTo>
                    <a:lnTo>
                      <a:pt x="89840" y="42550"/>
                    </a:lnTo>
                    <a:cubicBezTo>
                      <a:pt x="91491" y="40602"/>
                      <a:pt x="93141" y="38804"/>
                      <a:pt x="94792" y="37006"/>
                    </a:cubicBezTo>
                    <a:cubicBezTo>
                      <a:pt x="99595" y="32212"/>
                      <a:pt x="105148" y="27717"/>
                      <a:pt x="111451" y="23223"/>
                    </a:cubicBezTo>
                    <a:cubicBezTo>
                      <a:pt x="132912" y="8091"/>
                      <a:pt x="158275" y="0"/>
                      <a:pt x="1846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" name="组合 5" descr="affad12d-f135-4171-932f-5966c2f42643">
              <a:extLst>
                <a:ext uri="{FF2B5EF4-FFF2-40B4-BE49-F238E27FC236}">
                  <a16:creationId id="{78F02A4F-CB5D-161F-DD83-2C3249C17896}"/>
                </a:ext>
              </a:extLst>
            </p:cNvPr>
            <p:cNvGrpSpPr/>
            <p:nvPr/>
          </p:nvGrpSpPr>
          <p:grpSpPr>
            <a:xfrm>
              <a:off x="4724948" y="2619923"/>
              <a:ext cx="2694198" cy="2878669"/>
              <a:chOff x="4724948" y="2619923"/>
              <a:chExt cx="2694198" cy="2878669"/>
            </a:xfrm>
          </p:grpSpPr>
          <p:sp>
            <p:nvSpPr>
              <p:cNvPr id="33" name="ComponentBackground2" descr="f5f3e8a4-ec30-4c58-a371-5d55453021c7">
                <a:extLst>
                  <a:ext uri="{FF2B5EF4-FFF2-40B4-BE49-F238E27FC236}">
                    <a16:creationId id="{1F2CC699-BE20-7D14-31CC-5C32CBE96463}"/>
                  </a:ext>
                </a:extLst>
              </p:cNvPr>
              <p:cNvSpPr/>
              <p:nvPr/>
            </p:nvSpPr>
            <p:spPr>
              <a:xfrm>
                <a:off x="4724948" y="2940834"/>
                <a:ext cx="2694198" cy="2557758"/>
              </a:xfrm>
              <a:custGeom>
                <a:avLst/>
                <a:gdLst>
                  <a:gd name="connsiteX0" fmla="*/ 4721249 w 9082714"/>
                  <a:gd name="connsiteY0" fmla="*/ 10304 h 6856112"/>
                  <a:gd name="connsiteX1" fmla="*/ 8136702 w 9082714"/>
                  <a:gd name="connsiteY1" fmla="*/ 145848 h 6856112"/>
                  <a:gd name="connsiteX2" fmla="*/ 8729214 w 9082714"/>
                  <a:gd name="connsiteY2" fmla="*/ 422939 h 6856112"/>
                  <a:gd name="connsiteX3" fmla="*/ 9002842 w 9082714"/>
                  <a:gd name="connsiteY3" fmla="*/ 1192251 h 6856112"/>
                  <a:gd name="connsiteX4" fmla="*/ 9077348 w 9082714"/>
                  <a:gd name="connsiteY4" fmla="*/ 5214534 h 6856112"/>
                  <a:gd name="connsiteX5" fmla="*/ 9031629 w 9082714"/>
                  <a:gd name="connsiteY5" fmla="*/ 6002011 h 6856112"/>
                  <a:gd name="connsiteX6" fmla="*/ 8626075 w 9082714"/>
                  <a:gd name="connsiteY6" fmla="*/ 6658639 h 6856112"/>
                  <a:gd name="connsiteX7" fmla="*/ 7743079 w 9082714"/>
                  <a:gd name="connsiteY7" fmla="*/ 6837671 h 6856112"/>
                  <a:gd name="connsiteX8" fmla="*/ 3200712 w 9082714"/>
                  <a:gd name="connsiteY8" fmla="*/ 6855066 h 6856112"/>
                  <a:gd name="connsiteX9" fmla="*/ 1505378 w 9082714"/>
                  <a:gd name="connsiteY9" fmla="*/ 6824971 h 6856112"/>
                  <a:gd name="connsiteX10" fmla="*/ 528555 w 9082714"/>
                  <a:gd name="connsiteY10" fmla="*/ 6647864 h 6856112"/>
                  <a:gd name="connsiteX11" fmla="*/ 94677 w 9082714"/>
                  <a:gd name="connsiteY11" fmla="*/ 6310275 h 6856112"/>
                  <a:gd name="connsiteX12" fmla="*/ 4 w 9082714"/>
                  <a:gd name="connsiteY12" fmla="*/ 5920038 h 6856112"/>
                  <a:gd name="connsiteX13" fmla="*/ 76974 w 9082714"/>
                  <a:gd name="connsiteY13" fmla="*/ 1347576 h 6856112"/>
                  <a:gd name="connsiteX14" fmla="*/ 274555 w 9082714"/>
                  <a:gd name="connsiteY14" fmla="*/ 716732 h 6856112"/>
                  <a:gd name="connsiteX15" fmla="*/ 709434 w 9082714"/>
                  <a:gd name="connsiteY15" fmla="*/ 308485 h 6856112"/>
                  <a:gd name="connsiteX16" fmla="*/ 4721249 w 9082714"/>
                  <a:gd name="connsiteY16" fmla="*/ 10304 h 685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h="6856112" w="9082714">
                    <a:moveTo>
                      <a:pt x="4721249" y="10304"/>
                    </a:moveTo>
                    <a:cubicBezTo>
                      <a:pt x="4721249" y="10304"/>
                      <a:pt x="6848691" y="-55582"/>
                      <a:pt x="8136702" y="145848"/>
                    </a:cubicBezTo>
                    <a:cubicBezTo>
                      <a:pt x="8250232" y="163628"/>
                      <a:pt x="8522474" y="210657"/>
                      <a:pt x="8729214" y="422939"/>
                    </a:cubicBezTo>
                    <a:cubicBezTo>
                      <a:pt x="8972901" y="673168"/>
                      <a:pt x="8985524" y="1019069"/>
                      <a:pt x="9002842" y="1192251"/>
                    </a:cubicBezTo>
                    <a:cubicBezTo>
                      <a:pt x="9136384" y="2527214"/>
                      <a:pt x="9057413" y="3873106"/>
                      <a:pt x="9077348" y="5214534"/>
                    </a:cubicBezTo>
                    <a:cubicBezTo>
                      <a:pt x="9081274" y="5478078"/>
                      <a:pt x="9088740" y="5744701"/>
                      <a:pt x="9031629" y="6002011"/>
                    </a:cubicBezTo>
                    <a:cubicBezTo>
                      <a:pt x="8974517" y="6259320"/>
                      <a:pt x="8844438" y="6511011"/>
                      <a:pt x="8626075" y="6658639"/>
                    </a:cubicBezTo>
                    <a:cubicBezTo>
                      <a:pt x="8373384" y="6829435"/>
                      <a:pt x="8048110" y="6836516"/>
                      <a:pt x="7743079" y="6837671"/>
                    </a:cubicBezTo>
                    <a:cubicBezTo>
                      <a:pt x="6228931" y="6843443"/>
                      <a:pt x="4714860" y="6849293"/>
                      <a:pt x="3200712" y="6855066"/>
                    </a:cubicBezTo>
                    <a:cubicBezTo>
                      <a:pt x="2635370" y="6857221"/>
                      <a:pt x="2069643" y="6859376"/>
                      <a:pt x="1505378" y="6824971"/>
                    </a:cubicBezTo>
                    <a:cubicBezTo>
                      <a:pt x="1173638" y="6804728"/>
                      <a:pt x="837435" y="6770707"/>
                      <a:pt x="528555" y="6647864"/>
                    </a:cubicBezTo>
                    <a:cubicBezTo>
                      <a:pt x="354758" y="6578744"/>
                      <a:pt x="184347" y="6474451"/>
                      <a:pt x="94677" y="6310275"/>
                    </a:cubicBezTo>
                    <a:cubicBezTo>
                      <a:pt x="3160" y="6142942"/>
                      <a:pt x="-149" y="5979997"/>
                      <a:pt x="4" y="5920038"/>
                    </a:cubicBezTo>
                    <a:cubicBezTo>
                      <a:pt x="9549" y="2159375"/>
                      <a:pt x="32024" y="1888827"/>
                      <a:pt x="76974" y="1347576"/>
                    </a:cubicBezTo>
                    <a:cubicBezTo>
                      <a:pt x="86134" y="1237278"/>
                      <a:pt x="107146" y="976736"/>
                      <a:pt x="274555" y="716732"/>
                    </a:cubicBezTo>
                    <a:cubicBezTo>
                      <a:pt x="274555" y="716732"/>
                      <a:pt x="429572" y="476125"/>
                      <a:pt x="709434" y="308485"/>
                    </a:cubicBezTo>
                    <a:cubicBezTo>
                      <a:pt x="1376915" y="-91296"/>
                      <a:pt x="3369892" y="52176"/>
                      <a:pt x="4721249" y="1030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27" name="Text2" descr="f9a38a1f-c2da-4184-ae14-b0bc030223fe">
                <a:extLst>
                  <a:ext uri="{FF2B5EF4-FFF2-40B4-BE49-F238E27FC236}">
                    <a16:creationId id="{B8AB4427-C9BE-6560-3CD0-9D8C2F16D895}"/>
                  </a:ext>
                </a:extLst>
              </p:cNvPr>
              <p:cNvSpPr/>
              <p:nvPr/>
            </p:nvSpPr>
            <p:spPr>
              <a:xfrm>
                <a:off x="4827941" y="4199803"/>
                <a:ext cx="2479402" cy="114665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altLang="en-US" dirty="0" lang="zh-CN" sz="1400">
                    <a:solidFill>
                      <a:schemeClr val="tx1"/>
                    </a:solidFill>
                  </a:rPr>
                  <a:t>农业机械化已基本普及，从耕种到收获，都有相应的机械设备，大大降低了劳动成本，提高了生产效率。</a:t>
                </a:r>
                <a:endParaRPr dirty="0" lang="en-US"/>
              </a:p>
            </p:txBody>
          </p:sp>
          <p:sp>
            <p:nvSpPr>
              <p:cNvPr id="28" name="Bullet2" descr="d80457fc-3899-438a-9fbf-8435392d4b73">
                <a:extLst>
                  <a:ext uri="{FF2B5EF4-FFF2-40B4-BE49-F238E27FC236}">
                    <a16:creationId id="{5B9E91F3-C713-FBB1-7069-7CA7B7ACC3A5}"/>
                  </a:ext>
                </a:extLst>
              </p:cNvPr>
              <p:cNvSpPr/>
              <p:nvPr/>
            </p:nvSpPr>
            <p:spPr>
              <a:xfrm>
                <a:off x="4827941" y="3244903"/>
                <a:ext cx="2479400" cy="892453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altLang="en-US" dirty="0" lang="zh-CN" b="1" sz="2000">
                    <a:solidFill>
                      <a:schemeClr val="tx1"/>
                    </a:solidFill>
                  </a:rPr>
                  <a:t>农业机械化的普及</a:t>
                </a:r>
                <a:endParaRPr dirty="0" lang="en-US"/>
              </a:p>
            </p:txBody>
          </p:sp>
          <p:sp>
            <p:nvSpPr>
              <p:cNvPr id="43" name="IconBackground2" descr="e249d932-c886-49ea-bc7e-b149e3925dc9">
                <a:extLst>
                  <a:ext uri="{FF2B5EF4-FFF2-40B4-BE49-F238E27FC236}">
                    <a16:creationId id="{C1348030-66CB-F1DB-E991-B43D4BB27219}"/>
                  </a:ext>
                </a:extLst>
              </p:cNvPr>
              <p:cNvSpPr/>
              <p:nvPr/>
            </p:nvSpPr>
            <p:spPr>
              <a:xfrm flipH="1">
                <a:off x="6533092" y="2619923"/>
                <a:ext cx="660400" cy="602458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3352124" w="3459897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53" name="Icon2" descr="e8a1df50-f1df-4ff7-90fa-aa81209da537">
                <a:extLst>
                  <a:ext uri="{FF2B5EF4-FFF2-40B4-BE49-F238E27FC236}">
                    <a16:creationId id="{5230175D-7211-A05D-AC87-1D1F290AE261}"/>
                  </a:ext>
                </a:extLst>
              </p:cNvPr>
              <p:cNvSpPr/>
              <p:nvPr/>
            </p:nvSpPr>
            <p:spPr>
              <a:xfrm>
                <a:off x="6717745" y="2773295"/>
                <a:ext cx="313157" cy="295714"/>
              </a:xfrm>
              <a:custGeom>
                <a:avLst/>
                <a:gdLst>
                  <a:gd name="T0" fmla="*/ 88862 h 440259"/>
                  <a:gd name="T1" fmla="*/ 88862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278945 h 440259"/>
                  <a:gd name="T27" fmla="*/ 278945 h 440259"/>
                  <a:gd name="T28" fmla="*/ 278945 h 440259"/>
                  <a:gd name="T29" fmla="*/ 278945 h 440259"/>
                  <a:gd name="T30" fmla="*/ 278945 h 440259"/>
                  <a:gd name="T31" fmla="*/ 278945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  <a:gd name="T44" fmla="*/ 278945 h 440259"/>
                  <a:gd name="T45" fmla="*/ 278945 h 440259"/>
                  <a:gd name="T46" fmla="*/ 278945 h 440259"/>
                  <a:gd name="T47" fmla="*/ 278945 h 440259"/>
                  <a:gd name="T48" fmla="*/ 278945 h 440259"/>
                  <a:gd name="T49" fmla="*/ 278945 h 440259"/>
                  <a:gd name="T50" fmla="*/ 278945 h 440259"/>
                  <a:gd name="T51" fmla="*/ 278945 h 440259"/>
                  <a:gd name="T52" fmla="*/ 278945 h 440259"/>
                  <a:gd name="T53" fmla="*/ 278945 h 440259"/>
                  <a:gd name="T54" fmla="*/ 278945 h 440259"/>
                  <a:gd name="T55" fmla="*/ 278945 h 440259"/>
                  <a:gd name="T56" fmla="*/ 278945 h 440259"/>
                  <a:gd name="T57" fmla="*/ 278945 h 440259"/>
                  <a:gd name="T58" fmla="*/ 278945 h 440259"/>
                  <a:gd name="T59" fmla="*/ 278945 h 440259"/>
                  <a:gd name="T60" fmla="*/ 278945 h 440259"/>
                  <a:gd name="T61" fmla="*/ 278945 h 440259"/>
                  <a:gd name="T62" fmla="*/ 278945 h 440259"/>
                  <a:gd name="T63" fmla="*/ 278945 h 440259"/>
                  <a:gd name="T64" fmla="*/ 278945 h 440259"/>
                  <a:gd name="T65" fmla="*/ 278945 h 440259"/>
                  <a:gd name="T66" fmla="*/ 278945 h 440259"/>
                  <a:gd name="T67" fmla="*/ 278945 h 440259"/>
                  <a:gd name="T68" fmla="*/ 278945 h 440259"/>
                  <a:gd name="T69" fmla="*/ 278945 h 440259"/>
                  <a:gd name="T70" fmla="*/ 278945 h 440259"/>
                  <a:gd name="T71" fmla="*/ 278945 h 440259"/>
                  <a:gd name="T72" fmla="*/ 278945 h 440259"/>
                  <a:gd name="T73" fmla="*/ 278945 h 440259"/>
                  <a:gd name="T74" fmla="*/ 278945 h 440259"/>
                  <a:gd name="T75" fmla="*/ 278945 h 440259"/>
                  <a:gd name="T76" fmla="*/ 278945 h 440259"/>
                  <a:gd name="T77" fmla="*/ 278945 h 440259"/>
                  <a:gd name="T78" fmla="*/ 278945 h 440259"/>
                  <a:gd name="T79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h="3764" w="3980">
                    <a:moveTo>
                      <a:pt x="3484" y="818"/>
                    </a:moveTo>
                    <a:cubicBezTo>
                      <a:pt x="3484" y="818"/>
                      <a:pt x="3484" y="818"/>
                      <a:pt x="3484" y="818"/>
                    </a:cubicBezTo>
                    <a:cubicBezTo>
                      <a:pt x="3484" y="818"/>
                      <a:pt x="3484" y="818"/>
                      <a:pt x="3484" y="818"/>
                    </a:cubicBezTo>
                    <a:cubicBezTo>
                      <a:pt x="3339" y="815"/>
                      <a:pt x="3288" y="861"/>
                      <a:pt x="3161" y="899"/>
                    </a:cubicBezTo>
                    <a:cubicBezTo>
                      <a:pt x="3014" y="944"/>
                      <a:pt x="2864" y="834"/>
                      <a:pt x="2864" y="680"/>
                    </a:cubicBezTo>
                    <a:lnTo>
                      <a:pt x="2862" y="229"/>
                    </a:lnTo>
                    <a:cubicBezTo>
                      <a:pt x="2862" y="103"/>
                      <a:pt x="2760" y="0"/>
                      <a:pt x="2633" y="0"/>
                    </a:cubicBezTo>
                    <a:lnTo>
                      <a:pt x="229" y="0"/>
                    </a:lnTo>
                    <a:cubicBezTo>
                      <a:pt x="103" y="0"/>
                      <a:pt x="0" y="103"/>
                      <a:pt x="0" y="229"/>
                    </a:cubicBezTo>
                    <a:lnTo>
                      <a:pt x="0" y="945"/>
                    </a:lnTo>
                    <a:cubicBezTo>
                      <a:pt x="311" y="918"/>
                      <a:pt x="349" y="814"/>
                      <a:pt x="557" y="818"/>
                    </a:cubicBezTo>
                    <a:cubicBezTo>
                      <a:pt x="557" y="818"/>
                      <a:pt x="558" y="818"/>
                      <a:pt x="558" y="818"/>
                    </a:cubicBezTo>
                    <a:cubicBezTo>
                      <a:pt x="558" y="818"/>
                      <a:pt x="558" y="818"/>
                      <a:pt x="558" y="818"/>
                    </a:cubicBezTo>
                    <a:cubicBezTo>
                      <a:pt x="833" y="824"/>
                      <a:pt x="1054" y="1048"/>
                      <a:pt x="1053" y="1324"/>
                    </a:cubicBezTo>
                    <a:cubicBezTo>
                      <a:pt x="1054" y="1600"/>
                      <a:pt x="833" y="1825"/>
                      <a:pt x="558" y="1831"/>
                    </a:cubicBezTo>
                    <a:cubicBezTo>
                      <a:pt x="558" y="1831"/>
                      <a:pt x="558" y="1831"/>
                      <a:pt x="558" y="1831"/>
                    </a:cubicBezTo>
                    <a:cubicBezTo>
                      <a:pt x="558" y="1831"/>
                      <a:pt x="557" y="1831"/>
                      <a:pt x="557" y="1831"/>
                    </a:cubicBezTo>
                    <a:cubicBezTo>
                      <a:pt x="349" y="1835"/>
                      <a:pt x="310" y="1731"/>
                      <a:pt x="0" y="1703"/>
                    </a:cubicBezTo>
                    <a:lnTo>
                      <a:pt x="0" y="2419"/>
                    </a:lnTo>
                    <a:cubicBezTo>
                      <a:pt x="0" y="2546"/>
                      <a:pt x="103" y="2649"/>
                      <a:pt x="229" y="2649"/>
                    </a:cubicBezTo>
                    <a:lnTo>
                      <a:pt x="787" y="2649"/>
                    </a:lnTo>
                    <a:cubicBezTo>
                      <a:pt x="941" y="2649"/>
                      <a:pt x="1051" y="2798"/>
                      <a:pt x="1006" y="2945"/>
                    </a:cubicBezTo>
                    <a:cubicBezTo>
                      <a:pt x="968" y="3070"/>
                      <a:pt x="922" y="3124"/>
                      <a:pt x="925" y="3268"/>
                    </a:cubicBezTo>
                    <a:cubicBezTo>
                      <a:pt x="925" y="3268"/>
                      <a:pt x="925" y="3268"/>
                      <a:pt x="924" y="3268"/>
                    </a:cubicBezTo>
                    <a:cubicBezTo>
                      <a:pt x="925" y="3269"/>
                      <a:pt x="925" y="3269"/>
                      <a:pt x="925" y="3269"/>
                    </a:cubicBezTo>
                    <a:cubicBezTo>
                      <a:pt x="931" y="3543"/>
                      <a:pt x="1155" y="3764"/>
                      <a:pt x="1431" y="3764"/>
                    </a:cubicBezTo>
                    <a:cubicBezTo>
                      <a:pt x="1707" y="3764"/>
                      <a:pt x="1932" y="3543"/>
                      <a:pt x="1938" y="3269"/>
                    </a:cubicBezTo>
                    <a:cubicBezTo>
                      <a:pt x="1938" y="3269"/>
                      <a:pt x="1938" y="3269"/>
                      <a:pt x="1938" y="3268"/>
                    </a:cubicBezTo>
                    <a:cubicBezTo>
                      <a:pt x="1938" y="3268"/>
                      <a:pt x="1938" y="3268"/>
                      <a:pt x="1938" y="3268"/>
                    </a:cubicBezTo>
                    <a:cubicBezTo>
                      <a:pt x="1940" y="3123"/>
                      <a:pt x="1894" y="3070"/>
                      <a:pt x="1856" y="2945"/>
                    </a:cubicBezTo>
                    <a:cubicBezTo>
                      <a:pt x="1811" y="2798"/>
                      <a:pt x="1921" y="2649"/>
                      <a:pt x="2075" y="2649"/>
                    </a:cubicBezTo>
                    <a:lnTo>
                      <a:pt x="2633" y="2649"/>
                    </a:lnTo>
                    <a:cubicBezTo>
                      <a:pt x="2760" y="2649"/>
                      <a:pt x="2862" y="2546"/>
                      <a:pt x="2862" y="2419"/>
                    </a:cubicBezTo>
                    <a:lnTo>
                      <a:pt x="2864" y="1968"/>
                    </a:lnTo>
                    <a:cubicBezTo>
                      <a:pt x="2864" y="1814"/>
                      <a:pt x="3014" y="1704"/>
                      <a:pt x="3161" y="1749"/>
                    </a:cubicBezTo>
                    <a:cubicBezTo>
                      <a:pt x="3286" y="1787"/>
                      <a:pt x="3339" y="1833"/>
                      <a:pt x="3484" y="1831"/>
                    </a:cubicBezTo>
                    <a:cubicBezTo>
                      <a:pt x="3484" y="1831"/>
                      <a:pt x="3484" y="1831"/>
                      <a:pt x="3484" y="1831"/>
                    </a:cubicBezTo>
                    <a:cubicBezTo>
                      <a:pt x="3484" y="1831"/>
                      <a:pt x="3484" y="1831"/>
                      <a:pt x="3484" y="1831"/>
                    </a:cubicBezTo>
                    <a:cubicBezTo>
                      <a:pt x="3759" y="1825"/>
                      <a:pt x="3980" y="1600"/>
                      <a:pt x="3980" y="1324"/>
                    </a:cubicBezTo>
                    <a:cubicBezTo>
                      <a:pt x="3980" y="1048"/>
                      <a:pt x="3759" y="824"/>
                      <a:pt x="3484" y="8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7" name="组合 6" descr="05d291d1-be77-4989-a340-58b896a8642e">
              <a:extLst>
                <a:ext uri="{FF2B5EF4-FFF2-40B4-BE49-F238E27FC236}">
                  <a16:creationId id="{C58C5C6A-79C7-7B4E-57EC-60125E7F29D5}"/>
                </a:ext>
              </a:extLst>
            </p:cNvPr>
            <p:cNvGrpSpPr/>
            <p:nvPr/>
          </p:nvGrpSpPr>
          <p:grpSpPr>
            <a:xfrm>
              <a:off x="7878232" y="2619923"/>
              <a:ext cx="2694199" cy="2878669"/>
              <a:chOff x="7878232" y="2619923"/>
              <a:chExt cx="2694199" cy="2878669"/>
            </a:xfrm>
          </p:grpSpPr>
          <p:sp>
            <p:nvSpPr>
              <p:cNvPr id="25" name="ComponentBackground3" descr="9f07e935-e0df-4f4f-b2e5-f5bb78a2e060">
                <a:extLst>
                  <a:ext uri="{FF2B5EF4-FFF2-40B4-BE49-F238E27FC236}">
                    <a16:creationId id="{62F69796-2375-FDA8-1250-6503B6388817}"/>
                  </a:ext>
                </a:extLst>
              </p:cNvPr>
              <p:cNvSpPr/>
              <p:nvPr/>
            </p:nvSpPr>
            <p:spPr>
              <a:xfrm>
                <a:off x="7878232" y="2940834"/>
                <a:ext cx="2694199" cy="2557758"/>
              </a:xfrm>
              <a:custGeom>
                <a:avLst/>
                <a:gdLst>
                  <a:gd name="connsiteX0" fmla="*/ 4721249 w 9082714"/>
                  <a:gd name="connsiteY0" fmla="*/ 10304 h 6856112"/>
                  <a:gd name="connsiteX1" fmla="*/ 8136702 w 9082714"/>
                  <a:gd name="connsiteY1" fmla="*/ 145848 h 6856112"/>
                  <a:gd name="connsiteX2" fmla="*/ 8729214 w 9082714"/>
                  <a:gd name="connsiteY2" fmla="*/ 422939 h 6856112"/>
                  <a:gd name="connsiteX3" fmla="*/ 9002842 w 9082714"/>
                  <a:gd name="connsiteY3" fmla="*/ 1192251 h 6856112"/>
                  <a:gd name="connsiteX4" fmla="*/ 9077348 w 9082714"/>
                  <a:gd name="connsiteY4" fmla="*/ 5214534 h 6856112"/>
                  <a:gd name="connsiteX5" fmla="*/ 9031629 w 9082714"/>
                  <a:gd name="connsiteY5" fmla="*/ 6002011 h 6856112"/>
                  <a:gd name="connsiteX6" fmla="*/ 8626075 w 9082714"/>
                  <a:gd name="connsiteY6" fmla="*/ 6658639 h 6856112"/>
                  <a:gd name="connsiteX7" fmla="*/ 7743079 w 9082714"/>
                  <a:gd name="connsiteY7" fmla="*/ 6837671 h 6856112"/>
                  <a:gd name="connsiteX8" fmla="*/ 3200712 w 9082714"/>
                  <a:gd name="connsiteY8" fmla="*/ 6855066 h 6856112"/>
                  <a:gd name="connsiteX9" fmla="*/ 1505378 w 9082714"/>
                  <a:gd name="connsiteY9" fmla="*/ 6824971 h 6856112"/>
                  <a:gd name="connsiteX10" fmla="*/ 528555 w 9082714"/>
                  <a:gd name="connsiteY10" fmla="*/ 6647864 h 6856112"/>
                  <a:gd name="connsiteX11" fmla="*/ 94677 w 9082714"/>
                  <a:gd name="connsiteY11" fmla="*/ 6310275 h 6856112"/>
                  <a:gd name="connsiteX12" fmla="*/ 4 w 9082714"/>
                  <a:gd name="connsiteY12" fmla="*/ 5920038 h 6856112"/>
                  <a:gd name="connsiteX13" fmla="*/ 76974 w 9082714"/>
                  <a:gd name="connsiteY13" fmla="*/ 1347576 h 6856112"/>
                  <a:gd name="connsiteX14" fmla="*/ 274555 w 9082714"/>
                  <a:gd name="connsiteY14" fmla="*/ 716732 h 6856112"/>
                  <a:gd name="connsiteX15" fmla="*/ 709434 w 9082714"/>
                  <a:gd name="connsiteY15" fmla="*/ 308485 h 6856112"/>
                  <a:gd name="connsiteX16" fmla="*/ 4721249 w 9082714"/>
                  <a:gd name="connsiteY16" fmla="*/ 10304 h 685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h="6856112" w="9082714">
                    <a:moveTo>
                      <a:pt x="4721249" y="10304"/>
                    </a:moveTo>
                    <a:cubicBezTo>
                      <a:pt x="4721249" y="10304"/>
                      <a:pt x="6848691" y="-55582"/>
                      <a:pt x="8136702" y="145848"/>
                    </a:cubicBezTo>
                    <a:cubicBezTo>
                      <a:pt x="8250232" y="163628"/>
                      <a:pt x="8522474" y="210657"/>
                      <a:pt x="8729214" y="422939"/>
                    </a:cubicBezTo>
                    <a:cubicBezTo>
                      <a:pt x="8972901" y="673168"/>
                      <a:pt x="8985524" y="1019069"/>
                      <a:pt x="9002842" y="1192251"/>
                    </a:cubicBezTo>
                    <a:cubicBezTo>
                      <a:pt x="9136384" y="2527214"/>
                      <a:pt x="9057413" y="3873106"/>
                      <a:pt x="9077348" y="5214534"/>
                    </a:cubicBezTo>
                    <a:cubicBezTo>
                      <a:pt x="9081274" y="5478078"/>
                      <a:pt x="9088740" y="5744701"/>
                      <a:pt x="9031629" y="6002011"/>
                    </a:cubicBezTo>
                    <a:cubicBezTo>
                      <a:pt x="8974517" y="6259320"/>
                      <a:pt x="8844438" y="6511011"/>
                      <a:pt x="8626075" y="6658639"/>
                    </a:cubicBezTo>
                    <a:cubicBezTo>
                      <a:pt x="8373384" y="6829435"/>
                      <a:pt x="8048110" y="6836516"/>
                      <a:pt x="7743079" y="6837671"/>
                    </a:cubicBezTo>
                    <a:cubicBezTo>
                      <a:pt x="6228931" y="6843443"/>
                      <a:pt x="4714860" y="6849293"/>
                      <a:pt x="3200712" y="6855066"/>
                    </a:cubicBezTo>
                    <a:cubicBezTo>
                      <a:pt x="2635370" y="6857221"/>
                      <a:pt x="2069643" y="6859376"/>
                      <a:pt x="1505378" y="6824971"/>
                    </a:cubicBezTo>
                    <a:cubicBezTo>
                      <a:pt x="1173638" y="6804728"/>
                      <a:pt x="837435" y="6770707"/>
                      <a:pt x="528555" y="6647864"/>
                    </a:cubicBezTo>
                    <a:cubicBezTo>
                      <a:pt x="354758" y="6578744"/>
                      <a:pt x="184347" y="6474451"/>
                      <a:pt x="94677" y="6310275"/>
                    </a:cubicBezTo>
                    <a:cubicBezTo>
                      <a:pt x="3160" y="6142942"/>
                      <a:pt x="-149" y="5979997"/>
                      <a:pt x="4" y="5920038"/>
                    </a:cubicBezTo>
                    <a:cubicBezTo>
                      <a:pt x="9549" y="2159375"/>
                      <a:pt x="32024" y="1888827"/>
                      <a:pt x="76974" y="1347576"/>
                    </a:cubicBezTo>
                    <a:cubicBezTo>
                      <a:pt x="86134" y="1237278"/>
                      <a:pt x="107146" y="976736"/>
                      <a:pt x="274555" y="716732"/>
                    </a:cubicBezTo>
                    <a:cubicBezTo>
                      <a:pt x="274555" y="716732"/>
                      <a:pt x="429572" y="476125"/>
                      <a:pt x="709434" y="308485"/>
                    </a:cubicBezTo>
                    <a:cubicBezTo>
                      <a:pt x="1376915" y="-91296"/>
                      <a:pt x="3369892" y="52176"/>
                      <a:pt x="4721249" y="1030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19" name="Text3" descr="1b93fabb-6207-4d37-9e67-d9dd23a4bd4a">
                <a:extLst>
                  <a:ext uri="{FF2B5EF4-FFF2-40B4-BE49-F238E27FC236}">
                    <a16:creationId id="{8BEA49A2-35E8-8912-2700-4051E67336AA}"/>
                  </a:ext>
                </a:extLst>
              </p:cNvPr>
              <p:cNvSpPr/>
              <p:nvPr/>
            </p:nvSpPr>
            <p:spPr>
              <a:xfrm>
                <a:off x="7981227" y="4199803"/>
                <a:ext cx="2479402" cy="1146652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altLang="en-US" dirty="0" lang="zh-CN" sz="1400">
                    <a:solidFill>
                      <a:schemeClr val="tx1"/>
                    </a:solidFill>
                  </a:rPr>
                  <a:t>绿色农业注重环保和可持续发展，采用生态种植和养殖方式，生产出安全、健康的农产品，满足了消费者的需求。</a:t>
                </a:r>
                <a:endParaRPr dirty="0" lang="en-US"/>
              </a:p>
            </p:txBody>
          </p:sp>
          <p:sp>
            <p:nvSpPr>
              <p:cNvPr id="20" name="Bullet3" descr="ed009670-66c9-442f-abe3-cef0730d995b">
                <a:extLst>
                  <a:ext uri="{FF2B5EF4-FFF2-40B4-BE49-F238E27FC236}">
                    <a16:creationId id="{34123D4E-5D43-521D-DFF9-11FEF0507F78}"/>
                  </a:ext>
                </a:extLst>
              </p:cNvPr>
              <p:cNvSpPr/>
              <p:nvPr/>
            </p:nvSpPr>
            <p:spPr>
              <a:xfrm>
                <a:off x="7981226" y="3244903"/>
                <a:ext cx="2479400" cy="892453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altLang="en-US" dirty="0" lang="zh-CN" b="1" sz="2000">
                    <a:solidFill>
                      <a:schemeClr val="tx1"/>
                    </a:solidFill>
                  </a:rPr>
                  <a:t>绿色农业的兴起</a:t>
                </a:r>
                <a:endParaRPr dirty="0" lang="en-US"/>
              </a:p>
            </p:txBody>
          </p:sp>
          <p:sp>
            <p:nvSpPr>
              <p:cNvPr id="44" name="IconBackground3" descr="c65a39c5-f9a5-41ea-b0f6-db54261dc929">
                <a:extLst>
                  <a:ext uri="{FF2B5EF4-FFF2-40B4-BE49-F238E27FC236}">
                    <a16:creationId id="{87591B80-ED65-A99C-EB79-39A25868D4E5}"/>
                  </a:ext>
                </a:extLst>
              </p:cNvPr>
              <p:cNvSpPr/>
              <p:nvPr/>
            </p:nvSpPr>
            <p:spPr>
              <a:xfrm flipH="1">
                <a:off x="9686378" y="2619923"/>
                <a:ext cx="660400" cy="602458"/>
              </a:xfrm>
              <a:custGeom>
                <a:avLst/>
                <a:gdLst>
                  <a:gd name="connsiteX0" fmla="*/ 1224244 w 3459897"/>
                  <a:gd name="connsiteY0" fmla="*/ 3350918 h 3352124"/>
                  <a:gd name="connsiteX1" fmla="*/ 824735 w 3459897"/>
                  <a:gd name="connsiteY1" fmla="*/ 3322228 h 3352124"/>
                  <a:gd name="connsiteX2" fmla="*/ 247955 w 3459897"/>
                  <a:gd name="connsiteY2" fmla="*/ 2870089 h 3352124"/>
                  <a:gd name="connsiteX3" fmla="*/ 106405 w 3459897"/>
                  <a:gd name="connsiteY3" fmla="*/ 2315603 h 3352124"/>
                  <a:gd name="connsiteX4" fmla="*/ 99121 w 3459897"/>
                  <a:gd name="connsiteY4" fmla="*/ 1844147 h 3352124"/>
                  <a:gd name="connsiteX5" fmla="*/ 72964 w 3459897"/>
                  <a:gd name="connsiteY5" fmla="*/ 1551355 h 3352124"/>
                  <a:gd name="connsiteX6" fmla="*/ 12544 w 3459897"/>
                  <a:gd name="connsiteY6" fmla="*/ 1362938 h 3352124"/>
                  <a:gd name="connsiteX7" fmla="*/ 105898 w 3459897"/>
                  <a:gd name="connsiteY7" fmla="*/ 857788 h 3352124"/>
                  <a:gd name="connsiteX8" fmla="*/ 269679 w 3459897"/>
                  <a:gd name="connsiteY8" fmla="*/ 574117 h 3352124"/>
                  <a:gd name="connsiteX9" fmla="*/ 714914 w 3459897"/>
                  <a:gd name="connsiteY9" fmla="*/ 325089 h 3352124"/>
                  <a:gd name="connsiteX10" fmla="*/ 1090673 w 3459897"/>
                  <a:gd name="connsiteY10" fmla="*/ 226542 h 3352124"/>
                  <a:gd name="connsiteX11" fmla="*/ 1587209 w 3459897"/>
                  <a:gd name="connsiteY11" fmla="*/ 67764 h 3352124"/>
                  <a:gd name="connsiteX12" fmla="*/ 1933644 w 3459897"/>
                  <a:gd name="connsiteY12" fmla="*/ 820 h 3352124"/>
                  <a:gd name="connsiteX13" fmla="*/ 2418400 w 3459897"/>
                  <a:gd name="connsiteY13" fmla="*/ 89994 h 3352124"/>
                  <a:gd name="connsiteX14" fmla="*/ 2983273 w 3459897"/>
                  <a:gd name="connsiteY14" fmla="*/ 413693 h 3352124"/>
                  <a:gd name="connsiteX15" fmla="*/ 3381262 w 3459897"/>
                  <a:gd name="connsiteY15" fmla="*/ 1066156 h 3352124"/>
                  <a:gd name="connsiteX16" fmla="*/ 3330911 w 3459897"/>
                  <a:gd name="connsiteY16" fmla="*/ 2246316 h 3352124"/>
                  <a:gd name="connsiteX17" fmla="*/ 2267476 w 3459897"/>
                  <a:gd name="connsiteY17" fmla="*/ 3211014 h 3352124"/>
                  <a:gd name="connsiteX18" fmla="*/ 1703806 w 3459897"/>
                  <a:gd name="connsiteY18" fmla="*/ 3319504 h 3352124"/>
                  <a:gd name="connsiteX19" fmla="*/ 1224244 w 3459897"/>
                  <a:gd name="connsiteY19" fmla="*/ 3350728 h 335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h="3352124" w="3459897">
                    <a:moveTo>
                      <a:pt x="1224244" y="3350918"/>
                    </a:moveTo>
                    <a:cubicBezTo>
                      <a:pt x="1090103" y="3354148"/>
                      <a:pt x="956342" y="3352818"/>
                      <a:pt x="824735" y="3322228"/>
                    </a:cubicBezTo>
                    <a:cubicBezTo>
                      <a:pt x="562280" y="3261238"/>
                      <a:pt x="377219" y="3100370"/>
                      <a:pt x="247955" y="2870089"/>
                    </a:cubicBezTo>
                    <a:cubicBezTo>
                      <a:pt x="151498" y="2698265"/>
                      <a:pt x="108495" y="2512000"/>
                      <a:pt x="106405" y="2315603"/>
                    </a:cubicBezTo>
                    <a:cubicBezTo>
                      <a:pt x="104694" y="2158408"/>
                      <a:pt x="105011" y="2001151"/>
                      <a:pt x="99121" y="1844147"/>
                    </a:cubicBezTo>
                    <a:cubicBezTo>
                      <a:pt x="96461" y="1773656"/>
                      <a:pt x="101338" y="1676629"/>
                      <a:pt x="72964" y="1551355"/>
                    </a:cubicBezTo>
                    <a:cubicBezTo>
                      <a:pt x="48264" y="1442105"/>
                      <a:pt x="29517" y="1438431"/>
                      <a:pt x="12544" y="1362938"/>
                    </a:cubicBezTo>
                    <a:cubicBezTo>
                      <a:pt x="-29700" y="1174900"/>
                      <a:pt x="43197" y="1004406"/>
                      <a:pt x="105898" y="857788"/>
                    </a:cubicBezTo>
                    <a:cubicBezTo>
                      <a:pt x="155615" y="741571"/>
                      <a:pt x="187345" y="657844"/>
                      <a:pt x="269679" y="574117"/>
                    </a:cubicBezTo>
                    <a:cubicBezTo>
                      <a:pt x="393813" y="447956"/>
                      <a:pt x="548917" y="376706"/>
                      <a:pt x="714914" y="325089"/>
                    </a:cubicBezTo>
                    <a:cubicBezTo>
                      <a:pt x="838668" y="286645"/>
                      <a:pt x="965336" y="258905"/>
                      <a:pt x="1090673" y="226542"/>
                    </a:cubicBezTo>
                    <a:cubicBezTo>
                      <a:pt x="1259267" y="183031"/>
                      <a:pt x="1421211" y="119191"/>
                      <a:pt x="1587209" y="67764"/>
                    </a:cubicBezTo>
                    <a:cubicBezTo>
                      <a:pt x="1700196" y="32804"/>
                      <a:pt x="1814640" y="5760"/>
                      <a:pt x="1933644" y="820"/>
                    </a:cubicBezTo>
                    <a:cubicBezTo>
                      <a:pt x="2102112" y="-6146"/>
                      <a:pt x="2262156" y="31917"/>
                      <a:pt x="2418400" y="89994"/>
                    </a:cubicBezTo>
                    <a:cubicBezTo>
                      <a:pt x="2624551" y="166565"/>
                      <a:pt x="2817085" y="267392"/>
                      <a:pt x="2983273" y="413693"/>
                    </a:cubicBezTo>
                    <a:cubicBezTo>
                      <a:pt x="3183471" y="589887"/>
                      <a:pt x="3308048" y="812885"/>
                      <a:pt x="3381262" y="1066156"/>
                    </a:cubicBezTo>
                    <a:cubicBezTo>
                      <a:pt x="3496592" y="1464841"/>
                      <a:pt x="3489372" y="1860867"/>
                      <a:pt x="3330911" y="2246316"/>
                    </a:cubicBezTo>
                    <a:cubicBezTo>
                      <a:pt x="3130207" y="2734555"/>
                      <a:pt x="2772055" y="3055087"/>
                      <a:pt x="2267476" y="3211014"/>
                    </a:cubicBezTo>
                    <a:cubicBezTo>
                      <a:pt x="2083618" y="3267824"/>
                      <a:pt x="1894947" y="3299618"/>
                      <a:pt x="1703806" y="3319504"/>
                    </a:cubicBezTo>
                    <a:cubicBezTo>
                      <a:pt x="1544269" y="3336098"/>
                      <a:pt x="1384351" y="3344775"/>
                      <a:pt x="1224244" y="335072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54" name="Icon3" descr="c4c07ff4-9e16-4e35-9ba5-d7a26de89255">
                <a:extLst>
                  <a:ext uri="{FF2B5EF4-FFF2-40B4-BE49-F238E27FC236}">
                    <a16:creationId id="{BE361795-DD40-2A03-B868-2B6C0EDA1E88}"/>
                  </a:ext>
                </a:extLst>
              </p:cNvPr>
              <p:cNvSpPr/>
              <p:nvPr/>
            </p:nvSpPr>
            <p:spPr>
              <a:xfrm>
                <a:off x="9855659" y="2764573"/>
                <a:ext cx="353023" cy="356328"/>
              </a:xfrm>
              <a:custGeom>
                <a:avLst/>
                <a:gdLst>
                  <a:gd name="T0" fmla="*/ 278945 h 440259"/>
                  <a:gd name="T1" fmla="*/ 278945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278945 h 440259"/>
                  <a:gd name="T27" fmla="*/ 278945 h 440259"/>
                  <a:gd name="T28" fmla="*/ 278945 h 440259"/>
                  <a:gd name="T29" fmla="*/ 278945 h 440259"/>
                  <a:gd name="T30" fmla="*/ 278945 h 440259"/>
                  <a:gd name="T31" fmla="*/ 278945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  <a:gd name="T44" fmla="*/ 278945 h 440259"/>
                  <a:gd name="T45" fmla="*/ 278945 h 440259"/>
                  <a:gd name="T46" fmla="*/ 278945 h 440259"/>
                  <a:gd name="T47" fmla="*/ 278945 h 440259"/>
                  <a:gd name="T48" fmla="*/ 278945 h 440259"/>
                  <a:gd name="T49" fmla="*/ 278945 h 440259"/>
                  <a:gd name="T50" fmla="*/ 278945 h 440259"/>
                  <a:gd name="T51" fmla="*/ 278945 h 440259"/>
                  <a:gd name="T52" fmla="*/ 278945 h 440259"/>
                  <a:gd name="T53" fmla="*/ 278945 h 440259"/>
                  <a:gd name="T54" fmla="*/ 278945 h 440259"/>
                  <a:gd name="T55" fmla="*/ 278945 h 440259"/>
                  <a:gd name="T56" fmla="*/ 88862 h 440259"/>
                  <a:gd name="T57" fmla="*/ 88862 h 440259"/>
                  <a:gd name="T58" fmla="*/ 278945 h 440259"/>
                  <a:gd name="T59" fmla="*/ 278945 h 440259"/>
                  <a:gd name="T60" fmla="*/ 278945 h 440259"/>
                  <a:gd name="T61" fmla="*/ 278945 h 440259"/>
                  <a:gd name="T62" fmla="*/ 278945 h 440259"/>
                  <a:gd name="T63" fmla="*/ 278945 h 440259"/>
                  <a:gd name="T64" fmla="*/ 278945 h 440259"/>
                  <a:gd name="T65" fmla="*/ 278945 h 440259"/>
                  <a:gd name="T66" fmla="*/ 278945 h 440259"/>
                  <a:gd name="T67" fmla="*/ 278945 h 440259"/>
                  <a:gd name="T68" fmla="*/ 278945 h 440259"/>
                  <a:gd name="T69" fmla="*/ 278945 h 440259"/>
                  <a:gd name="T70" fmla="*/ 278945 h 440259"/>
                  <a:gd name="T71" fmla="*/ 278945 h 440259"/>
                  <a:gd name="T72" fmla="*/ 278945 h 440259"/>
                  <a:gd name="T73" fmla="*/ 278945 h 440259"/>
                  <a:gd name="T74" fmla="*/ 278945 h 440259"/>
                  <a:gd name="T75" fmla="*/ 278945 h 440259"/>
                  <a:gd name="T76" fmla="*/ 278945 h 440259"/>
                  <a:gd name="T77" fmla="*/ 278945 h 440259"/>
                  <a:gd name="T78" fmla="*/ 278945 h 440259"/>
                  <a:gd name="T79" fmla="*/ 278945 h 440259"/>
                  <a:gd name="T80" fmla="*/ 278945 h 440259"/>
                  <a:gd name="T81" fmla="*/ 278945 h 440259"/>
                  <a:gd name="T82" fmla="*/ 278945 h 440259"/>
                  <a:gd name="T83" fmla="*/ 278945 h 440259"/>
                  <a:gd name="T84" fmla="*/ 278945 h 440259"/>
                  <a:gd name="T85" fmla="*/ 278945 h 440259"/>
                  <a:gd name="T86" fmla="*/ 278945 h 440259"/>
                  <a:gd name="T87" fmla="*/ 278945 h 440259"/>
                  <a:gd name="T88" fmla="*/ 278945 h 440259"/>
                  <a:gd name="T89" fmla="*/ 278945 h 440259"/>
                  <a:gd name="T90" fmla="*/ 278945 h 440259"/>
                  <a:gd name="T91" fmla="*/ 278945 h 440259"/>
                  <a:gd name="T92" fmla="*/ 278945 h 440259"/>
                  <a:gd name="T93" fmla="*/ 278945 h 440259"/>
                  <a:gd name="T94" fmla="*/ 278945 h 440259"/>
                  <a:gd name="T95" fmla="*/ 278945 h 440259"/>
                  <a:gd name="T96" fmla="*/ 278945 h 440259"/>
                  <a:gd name="T97" fmla="*/ 278945 h 440259"/>
                  <a:gd name="T98" fmla="*/ 278945 h 440259"/>
                  <a:gd name="T99" fmla="*/ 278945 h 440259"/>
                  <a:gd name="T100" fmla="*/ 278945 h 440259"/>
                  <a:gd name="T101" fmla="*/ 278945 h 440259"/>
                  <a:gd name="T102" fmla="*/ 278945 h 440259"/>
                  <a:gd name="T103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h="5055" w="5001">
                    <a:moveTo>
                      <a:pt x="4952" y="4387"/>
                    </a:moveTo>
                    <a:cubicBezTo>
                      <a:pt x="4926" y="4300"/>
                      <a:pt x="4856" y="4236"/>
                      <a:pt x="4743" y="4197"/>
                    </a:cubicBezTo>
                    <a:cubicBezTo>
                      <a:pt x="4679" y="4174"/>
                      <a:pt x="4607" y="4161"/>
                      <a:pt x="4531" y="4146"/>
                    </a:cubicBezTo>
                    <a:cubicBezTo>
                      <a:pt x="4469" y="4134"/>
                      <a:pt x="4406" y="4122"/>
                      <a:pt x="4354" y="4106"/>
                    </a:cubicBezTo>
                    <a:cubicBezTo>
                      <a:pt x="4348" y="4104"/>
                      <a:pt x="4342" y="4102"/>
                      <a:pt x="4336" y="4100"/>
                    </a:cubicBezTo>
                    <a:cubicBezTo>
                      <a:pt x="4350" y="4086"/>
                      <a:pt x="4363" y="4073"/>
                      <a:pt x="4375" y="4061"/>
                    </a:cubicBezTo>
                    <a:cubicBezTo>
                      <a:pt x="4430" y="4007"/>
                      <a:pt x="4486" y="3951"/>
                      <a:pt x="4525" y="3887"/>
                    </a:cubicBezTo>
                    <a:cubicBezTo>
                      <a:pt x="4598" y="3768"/>
                      <a:pt x="4589" y="3642"/>
                      <a:pt x="4503" y="3550"/>
                    </a:cubicBezTo>
                    <a:cubicBezTo>
                      <a:pt x="4503" y="3550"/>
                      <a:pt x="4421" y="3457"/>
                      <a:pt x="4263" y="3457"/>
                    </a:cubicBezTo>
                    <a:cubicBezTo>
                      <a:pt x="4219" y="3457"/>
                      <a:pt x="4173" y="3465"/>
                      <a:pt x="4127" y="3481"/>
                    </a:cubicBezTo>
                    <a:cubicBezTo>
                      <a:pt x="4128" y="3397"/>
                      <a:pt x="4127" y="3316"/>
                      <a:pt x="4125" y="3240"/>
                    </a:cubicBezTo>
                    <a:cubicBezTo>
                      <a:pt x="4110" y="2844"/>
                      <a:pt x="4045" y="2598"/>
                      <a:pt x="3919" y="2464"/>
                    </a:cubicBezTo>
                    <a:cubicBezTo>
                      <a:pt x="3919" y="2161"/>
                      <a:pt x="3799" y="1716"/>
                      <a:pt x="3596" y="1272"/>
                    </a:cubicBezTo>
                    <a:cubicBezTo>
                      <a:pt x="3289" y="598"/>
                      <a:pt x="2883" y="109"/>
                      <a:pt x="2632" y="109"/>
                    </a:cubicBezTo>
                    <a:cubicBezTo>
                      <a:pt x="2609" y="109"/>
                      <a:pt x="2587" y="114"/>
                      <a:pt x="2567" y="123"/>
                    </a:cubicBezTo>
                    <a:cubicBezTo>
                      <a:pt x="2564" y="124"/>
                      <a:pt x="2562" y="125"/>
                      <a:pt x="2559" y="126"/>
                    </a:cubicBezTo>
                    <a:lnTo>
                      <a:pt x="2435" y="183"/>
                    </a:lnTo>
                    <a:cubicBezTo>
                      <a:pt x="2345" y="152"/>
                      <a:pt x="2164" y="92"/>
                      <a:pt x="1969" y="50"/>
                    </a:cubicBezTo>
                    <a:cubicBezTo>
                      <a:pt x="1819" y="17"/>
                      <a:pt x="1690" y="0"/>
                      <a:pt x="1584" y="0"/>
                    </a:cubicBezTo>
                    <a:cubicBezTo>
                      <a:pt x="1404" y="0"/>
                      <a:pt x="1287" y="46"/>
                      <a:pt x="1225" y="141"/>
                    </a:cubicBezTo>
                    <a:cubicBezTo>
                      <a:pt x="1193" y="190"/>
                      <a:pt x="1161" y="274"/>
                      <a:pt x="1194" y="391"/>
                    </a:cubicBezTo>
                    <a:cubicBezTo>
                      <a:pt x="1201" y="415"/>
                      <a:pt x="1210" y="440"/>
                      <a:pt x="1221" y="465"/>
                    </a:cubicBezTo>
                    <a:cubicBezTo>
                      <a:pt x="1347" y="741"/>
                      <a:pt x="1923" y="1198"/>
                      <a:pt x="2561" y="1528"/>
                    </a:cubicBezTo>
                    <a:cubicBezTo>
                      <a:pt x="2576" y="1535"/>
                      <a:pt x="2592" y="1537"/>
                      <a:pt x="2607" y="1534"/>
                    </a:cubicBezTo>
                    <a:cubicBezTo>
                      <a:pt x="2620" y="1531"/>
                      <a:pt x="2633" y="1529"/>
                      <a:pt x="2646" y="1529"/>
                    </a:cubicBezTo>
                    <a:cubicBezTo>
                      <a:pt x="2715" y="1529"/>
                      <a:pt x="2778" y="1570"/>
                      <a:pt x="2807" y="1632"/>
                    </a:cubicBezTo>
                    <a:cubicBezTo>
                      <a:pt x="2827" y="1675"/>
                      <a:pt x="2828" y="1723"/>
                      <a:pt x="2812" y="1768"/>
                    </a:cubicBezTo>
                    <a:cubicBezTo>
                      <a:pt x="2795" y="1812"/>
                      <a:pt x="2762" y="1847"/>
                      <a:pt x="2720" y="1866"/>
                    </a:cubicBezTo>
                    <a:cubicBezTo>
                      <a:pt x="2696" y="1877"/>
                      <a:pt x="2672" y="1882"/>
                      <a:pt x="2646" y="1882"/>
                    </a:cubicBezTo>
                    <a:cubicBezTo>
                      <a:pt x="2577" y="1882"/>
                      <a:pt x="2514" y="1842"/>
                      <a:pt x="2485" y="1779"/>
                    </a:cubicBezTo>
                    <a:cubicBezTo>
                      <a:pt x="2479" y="1765"/>
                      <a:pt x="2475" y="1751"/>
                      <a:pt x="2472" y="1737"/>
                    </a:cubicBezTo>
                    <a:cubicBezTo>
                      <a:pt x="2469" y="1716"/>
                      <a:pt x="2456" y="1699"/>
                      <a:pt x="2437" y="1689"/>
                    </a:cubicBezTo>
                    <a:cubicBezTo>
                      <a:pt x="1929" y="1426"/>
                      <a:pt x="1462" y="1094"/>
                      <a:pt x="1188" y="802"/>
                    </a:cubicBezTo>
                    <a:cubicBezTo>
                      <a:pt x="1169" y="781"/>
                      <a:pt x="1138" y="775"/>
                      <a:pt x="1112" y="787"/>
                    </a:cubicBezTo>
                    <a:lnTo>
                      <a:pt x="42" y="1274"/>
                    </a:lnTo>
                    <a:cubicBezTo>
                      <a:pt x="16" y="1287"/>
                      <a:pt x="0" y="1315"/>
                      <a:pt x="4" y="1344"/>
                    </a:cubicBezTo>
                    <a:cubicBezTo>
                      <a:pt x="24" y="1493"/>
                      <a:pt x="112" y="2033"/>
                      <a:pt x="425" y="2719"/>
                    </a:cubicBezTo>
                    <a:cubicBezTo>
                      <a:pt x="738" y="3405"/>
                      <a:pt x="1088" y="3826"/>
                      <a:pt x="1188" y="3938"/>
                    </a:cubicBezTo>
                    <a:cubicBezTo>
                      <a:pt x="1207" y="3960"/>
                      <a:pt x="1238" y="3967"/>
                      <a:pt x="1265" y="3955"/>
                    </a:cubicBezTo>
                    <a:lnTo>
                      <a:pt x="3494" y="2938"/>
                    </a:lnTo>
                    <a:cubicBezTo>
                      <a:pt x="3497" y="2958"/>
                      <a:pt x="3500" y="2979"/>
                      <a:pt x="3503" y="3001"/>
                    </a:cubicBezTo>
                    <a:cubicBezTo>
                      <a:pt x="3522" y="3142"/>
                      <a:pt x="3544" y="3302"/>
                      <a:pt x="3544" y="3433"/>
                    </a:cubicBezTo>
                    <a:cubicBezTo>
                      <a:pt x="3545" y="3525"/>
                      <a:pt x="3534" y="3576"/>
                      <a:pt x="3526" y="3603"/>
                    </a:cubicBezTo>
                    <a:lnTo>
                      <a:pt x="3526" y="3603"/>
                    </a:lnTo>
                    <a:cubicBezTo>
                      <a:pt x="3499" y="3600"/>
                      <a:pt x="3467" y="3595"/>
                      <a:pt x="3435" y="3590"/>
                    </a:cubicBezTo>
                    <a:cubicBezTo>
                      <a:pt x="3371" y="3579"/>
                      <a:pt x="3305" y="3568"/>
                      <a:pt x="3242" y="3568"/>
                    </a:cubicBezTo>
                    <a:cubicBezTo>
                      <a:pt x="3087" y="3568"/>
                      <a:pt x="3014" y="3639"/>
                      <a:pt x="2980" y="3699"/>
                    </a:cubicBezTo>
                    <a:cubicBezTo>
                      <a:pt x="2900" y="3839"/>
                      <a:pt x="2980" y="4012"/>
                      <a:pt x="3058" y="4146"/>
                    </a:cubicBezTo>
                    <a:cubicBezTo>
                      <a:pt x="3014" y="4158"/>
                      <a:pt x="2954" y="4169"/>
                      <a:pt x="2914" y="4176"/>
                    </a:cubicBezTo>
                    <a:cubicBezTo>
                      <a:pt x="2854" y="4186"/>
                      <a:pt x="2793" y="4197"/>
                      <a:pt x="2739" y="4214"/>
                    </a:cubicBezTo>
                    <a:cubicBezTo>
                      <a:pt x="2639" y="4245"/>
                      <a:pt x="2574" y="4300"/>
                      <a:pt x="2546" y="4376"/>
                    </a:cubicBezTo>
                    <a:cubicBezTo>
                      <a:pt x="2523" y="4435"/>
                      <a:pt x="2516" y="4529"/>
                      <a:pt x="2605" y="4640"/>
                    </a:cubicBezTo>
                    <a:cubicBezTo>
                      <a:pt x="2723" y="4785"/>
                      <a:pt x="2892" y="4895"/>
                      <a:pt x="3108" y="4965"/>
                    </a:cubicBezTo>
                    <a:cubicBezTo>
                      <a:pt x="3287" y="5024"/>
                      <a:pt x="3499" y="5055"/>
                      <a:pt x="3720" y="5055"/>
                    </a:cubicBezTo>
                    <a:cubicBezTo>
                      <a:pt x="3933" y="5055"/>
                      <a:pt x="4147" y="5027"/>
                      <a:pt x="4338" y="4975"/>
                    </a:cubicBezTo>
                    <a:cubicBezTo>
                      <a:pt x="4480" y="4936"/>
                      <a:pt x="4676" y="4863"/>
                      <a:pt x="4804" y="4742"/>
                    </a:cubicBezTo>
                    <a:cubicBezTo>
                      <a:pt x="4858" y="4690"/>
                      <a:pt x="5001" y="4555"/>
                      <a:pt x="4952" y="4387"/>
                    </a:cubicBezTo>
                    <a:close/>
                    <a:moveTo>
                      <a:pt x="3311" y="4229"/>
                    </a:moveTo>
                    <a:cubicBezTo>
                      <a:pt x="3326" y="4193"/>
                      <a:pt x="3319" y="4150"/>
                      <a:pt x="3288" y="4095"/>
                    </a:cubicBezTo>
                    <a:cubicBezTo>
                      <a:pt x="3213" y="3963"/>
                      <a:pt x="3187" y="3873"/>
                      <a:pt x="3211" y="3829"/>
                    </a:cubicBezTo>
                    <a:cubicBezTo>
                      <a:pt x="3216" y="3819"/>
                      <a:pt x="3232" y="3790"/>
                      <a:pt x="3307" y="3790"/>
                    </a:cubicBezTo>
                    <a:cubicBezTo>
                      <a:pt x="3349" y="3790"/>
                      <a:pt x="3401" y="3799"/>
                      <a:pt x="3450" y="3807"/>
                    </a:cubicBezTo>
                    <a:cubicBezTo>
                      <a:pt x="3499" y="3816"/>
                      <a:pt x="3544" y="3824"/>
                      <a:pt x="3581" y="3824"/>
                    </a:cubicBezTo>
                    <a:cubicBezTo>
                      <a:pt x="3601" y="3824"/>
                      <a:pt x="3616" y="3821"/>
                      <a:pt x="3628" y="3817"/>
                    </a:cubicBezTo>
                    <a:cubicBezTo>
                      <a:pt x="3636" y="3814"/>
                      <a:pt x="3643" y="3809"/>
                      <a:pt x="3649" y="3803"/>
                    </a:cubicBezTo>
                    <a:cubicBezTo>
                      <a:pt x="3773" y="3674"/>
                      <a:pt x="3744" y="3311"/>
                      <a:pt x="3704" y="2950"/>
                    </a:cubicBezTo>
                    <a:cubicBezTo>
                      <a:pt x="3690" y="2823"/>
                      <a:pt x="3677" y="2722"/>
                      <a:pt x="3691" y="2702"/>
                    </a:cubicBezTo>
                    <a:cubicBezTo>
                      <a:pt x="3694" y="2699"/>
                      <a:pt x="3697" y="2697"/>
                      <a:pt x="3700" y="2698"/>
                    </a:cubicBezTo>
                    <a:cubicBezTo>
                      <a:pt x="3815" y="2734"/>
                      <a:pt x="3888" y="2948"/>
                      <a:pt x="3911" y="3314"/>
                    </a:cubicBezTo>
                    <a:cubicBezTo>
                      <a:pt x="3921" y="3469"/>
                      <a:pt x="3920" y="3619"/>
                      <a:pt x="3917" y="3718"/>
                    </a:cubicBezTo>
                    <a:cubicBezTo>
                      <a:pt x="3917" y="3741"/>
                      <a:pt x="3929" y="3762"/>
                      <a:pt x="3948" y="3773"/>
                    </a:cubicBezTo>
                    <a:cubicBezTo>
                      <a:pt x="3968" y="3784"/>
                      <a:pt x="3992" y="3782"/>
                      <a:pt x="4010" y="3768"/>
                    </a:cubicBezTo>
                    <a:cubicBezTo>
                      <a:pt x="4057" y="3732"/>
                      <a:pt x="4127" y="3689"/>
                      <a:pt x="4197" y="3689"/>
                    </a:cubicBezTo>
                    <a:cubicBezTo>
                      <a:pt x="4233" y="3689"/>
                      <a:pt x="4265" y="3700"/>
                      <a:pt x="4295" y="3723"/>
                    </a:cubicBezTo>
                    <a:lnTo>
                      <a:pt x="4295" y="3723"/>
                    </a:lnTo>
                    <a:cubicBezTo>
                      <a:pt x="4347" y="3782"/>
                      <a:pt x="4302" y="3848"/>
                      <a:pt x="4187" y="3967"/>
                    </a:cubicBezTo>
                    <a:cubicBezTo>
                      <a:pt x="4109" y="4049"/>
                      <a:pt x="4073" y="4092"/>
                      <a:pt x="4070" y="4132"/>
                    </a:cubicBezTo>
                    <a:cubicBezTo>
                      <a:pt x="4069" y="4142"/>
                      <a:pt x="4071" y="4151"/>
                      <a:pt x="4074" y="4160"/>
                    </a:cubicBezTo>
                    <a:cubicBezTo>
                      <a:pt x="4112" y="4256"/>
                      <a:pt x="4259" y="4286"/>
                      <a:pt x="4402" y="4315"/>
                    </a:cubicBezTo>
                    <a:cubicBezTo>
                      <a:pt x="4521" y="4339"/>
                      <a:pt x="4633" y="4361"/>
                      <a:pt x="4651" y="4423"/>
                    </a:cubicBezTo>
                    <a:cubicBezTo>
                      <a:pt x="4662" y="4463"/>
                      <a:pt x="4633" y="4516"/>
                      <a:pt x="4563" y="4586"/>
                    </a:cubicBezTo>
                    <a:cubicBezTo>
                      <a:pt x="4420" y="4729"/>
                      <a:pt x="4075" y="4828"/>
                      <a:pt x="3723" y="4828"/>
                    </a:cubicBezTo>
                    <a:cubicBezTo>
                      <a:pt x="3338" y="4828"/>
                      <a:pt x="3027" y="4712"/>
                      <a:pt x="2870" y="4509"/>
                    </a:cubicBezTo>
                    <a:cubicBezTo>
                      <a:pt x="2844" y="4475"/>
                      <a:pt x="2834" y="4446"/>
                      <a:pt x="2842" y="4424"/>
                    </a:cubicBezTo>
                    <a:cubicBezTo>
                      <a:pt x="2859" y="4377"/>
                      <a:pt x="2951" y="4360"/>
                      <a:pt x="3047" y="4342"/>
                    </a:cubicBezTo>
                    <a:cubicBezTo>
                      <a:pt x="3183" y="4317"/>
                      <a:pt x="3282" y="4295"/>
                      <a:pt x="3311" y="4229"/>
                    </a:cubicBezTo>
                    <a:close/>
                    <a:moveTo>
                      <a:pt x="3039" y="1526"/>
                    </a:moveTo>
                    <a:cubicBezTo>
                      <a:pt x="2915" y="1253"/>
                      <a:pt x="2821" y="973"/>
                      <a:pt x="2775" y="738"/>
                    </a:cubicBezTo>
                    <a:cubicBezTo>
                      <a:pt x="2759" y="657"/>
                      <a:pt x="2749" y="582"/>
                      <a:pt x="2746" y="515"/>
                    </a:cubicBezTo>
                    <a:lnTo>
                      <a:pt x="2746" y="515"/>
                    </a:lnTo>
                    <a:cubicBezTo>
                      <a:pt x="2794" y="561"/>
                      <a:pt x="2844" y="618"/>
                      <a:pt x="2895" y="684"/>
                    </a:cubicBezTo>
                    <a:cubicBezTo>
                      <a:pt x="3043" y="872"/>
                      <a:pt x="3192" y="1127"/>
                      <a:pt x="3317" y="1400"/>
                    </a:cubicBezTo>
                    <a:cubicBezTo>
                      <a:pt x="3442" y="1673"/>
                      <a:pt x="3535" y="1953"/>
                      <a:pt x="3581" y="2188"/>
                    </a:cubicBezTo>
                    <a:cubicBezTo>
                      <a:pt x="3597" y="2269"/>
                      <a:pt x="3607" y="2344"/>
                      <a:pt x="3611" y="2411"/>
                    </a:cubicBezTo>
                    <a:cubicBezTo>
                      <a:pt x="3563" y="2365"/>
                      <a:pt x="3513" y="2308"/>
                      <a:pt x="3461" y="2242"/>
                    </a:cubicBezTo>
                    <a:cubicBezTo>
                      <a:pt x="3314" y="2054"/>
                      <a:pt x="3164" y="1799"/>
                      <a:pt x="3039" y="1526"/>
                    </a:cubicBezTo>
                    <a:close/>
                    <a:moveTo>
                      <a:pt x="1392" y="250"/>
                    </a:moveTo>
                    <a:cubicBezTo>
                      <a:pt x="1402" y="235"/>
                      <a:pt x="1441" y="200"/>
                      <a:pt x="1582" y="200"/>
                    </a:cubicBezTo>
                    <a:cubicBezTo>
                      <a:pt x="1674" y="200"/>
                      <a:pt x="1789" y="215"/>
                      <a:pt x="1924" y="245"/>
                    </a:cubicBezTo>
                    <a:cubicBezTo>
                      <a:pt x="1999" y="261"/>
                      <a:pt x="2080" y="282"/>
                      <a:pt x="2164" y="307"/>
                    </a:cubicBezTo>
                    <a:lnTo>
                      <a:pt x="1550" y="587"/>
                    </a:lnTo>
                    <a:cubicBezTo>
                      <a:pt x="1480" y="511"/>
                      <a:pt x="1431" y="443"/>
                      <a:pt x="1403" y="383"/>
                    </a:cubicBezTo>
                    <a:cubicBezTo>
                      <a:pt x="1396" y="367"/>
                      <a:pt x="1391" y="352"/>
                      <a:pt x="1387" y="338"/>
                    </a:cubicBezTo>
                    <a:cubicBezTo>
                      <a:pt x="1376" y="301"/>
                      <a:pt x="1378" y="272"/>
                      <a:pt x="1392" y="2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a16="http://schemas.microsoft.com/office/drawing/2014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农村建设的新面貌</a:t>
            </a:r>
            <a:endParaRPr dirty="0" lang="en-US"/>
          </a:p>
        </p:txBody>
      </p:sp>
      <p:grpSp>
        <p:nvGrpSpPr>
          <p:cNvPr id="157" name="306f8ca5-a3fa-437e-9c76-aa6b3c7cc2c9.source.3.zh-Hans.pptx" descr="cf875126-c816-406d-9151-c48342446f1c">
            <a:extLst>
              <a:ext uri="{FF2B5EF4-FFF2-40B4-BE49-F238E27FC236}">
                <a16:creationId id="{84D85C43-A23C-1E6A-89C7-87EB3BC457C9}"/>
              </a:ext>
            </a:extLst>
          </p:cNvPr>
          <p:cNvGrpSpPr/>
          <p:nvPr/>
        </p:nvGrpSpPr>
        <p:grpSpPr>
          <a:xfrm>
            <a:off x="751626" y="1333500"/>
            <a:ext cx="10767274" cy="4731934"/>
            <a:chOff x="751626" y="1333500"/>
            <a:chExt cx="10767274" cy="4731934"/>
          </a:xfrm>
        </p:grpSpPr>
        <p:grpSp>
          <p:nvGrpSpPr>
            <p:cNvPr id="156" name="组合 155" descr="21d1d371-db24-4267-ac63-5a5e6c5d33a6">
              <a:extLst>
                <a:ext uri="{FF2B5EF4-FFF2-40B4-BE49-F238E27FC236}">
                  <a16:creationId id="{E370E48A-3C57-6694-1F1A-30C99C066B4E}"/>
                </a:ext>
              </a:extLst>
            </p:cNvPr>
            <p:cNvGrpSpPr/>
            <p:nvPr/>
          </p:nvGrpSpPr>
          <p:grpSpPr>
            <a:xfrm>
              <a:off x="751626" y="1511689"/>
              <a:ext cx="4708526" cy="4462463"/>
              <a:chOff x="751626" y="1511689"/>
              <a:chExt cx="4708526" cy="4462463"/>
            </a:xfrm>
          </p:grpSpPr>
          <p:sp>
            <p:nvSpPr>
              <p:cNvPr id="19" name="îṣḻîḋê" descr="b165f677-56e3-46ee-9ec9-67f05215451d">
                <a:extLst>
                  <a:ext uri="{FF2B5EF4-FFF2-40B4-BE49-F238E27FC236}">
                    <a16:creationId id="{B6D0CB2C-712B-5646-99A8-96FFD07D2E21}"/>
                  </a:ext>
                </a:extLst>
              </p:cNvPr>
              <p:cNvSpPr/>
              <p:nvPr/>
            </p:nvSpPr>
            <p:spPr>
              <a:xfrm>
                <a:off x="1294551" y="5877314"/>
                <a:ext cx="3541713" cy="96838"/>
              </a:xfrm>
              <a:custGeom>
                <a:avLst/>
                <a:gdLst>
                  <a:gd name="T0" fmla="*/ 0 w 2194"/>
                  <a:gd name="T1" fmla="*/ 0 h 60"/>
                  <a:gd name="T2" fmla="*/ 0 w 2194"/>
                  <a:gd name="T3" fmla="*/ 20 h 60"/>
                  <a:gd name="T4" fmla="*/ 40 w 2194"/>
                  <a:gd name="T5" fmla="*/ 60 h 60"/>
                  <a:gd name="T6" fmla="*/ 2153 w 2194"/>
                  <a:gd name="T7" fmla="*/ 60 h 60"/>
                  <a:gd name="T8" fmla="*/ 2194 w 2194"/>
                  <a:gd name="T9" fmla="*/ 20 h 60"/>
                  <a:gd name="T10" fmla="*/ 2194 w 2194"/>
                  <a:gd name="T11" fmla="*/ 0 h 60"/>
                  <a:gd name="T12" fmla="*/ 0 w 2194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h="60" w="2194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42"/>
                      <a:pt x="18" y="60"/>
                      <a:pt x="40" y="60"/>
                    </a:cubicBezTo>
                    <a:cubicBezTo>
                      <a:pt x="2153" y="60"/>
                      <a:pt x="2153" y="60"/>
                      <a:pt x="2153" y="60"/>
                    </a:cubicBezTo>
                    <a:cubicBezTo>
                      <a:pt x="2176" y="60"/>
                      <a:pt x="2194" y="42"/>
                      <a:pt x="2194" y="20"/>
                    </a:cubicBezTo>
                    <a:cubicBezTo>
                      <a:pt x="2194" y="0"/>
                      <a:pt x="2194" y="0"/>
                      <a:pt x="219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îśḻiďé" descr="22f9991c-7a56-466e-9138-25db70dc773d">
                <a:extLst>
                  <a:ext uri="{FF2B5EF4-FFF2-40B4-BE49-F238E27FC236}">
                    <a16:creationId id="{7D0AFDEA-8AA2-0EA1-6E40-F14A0383EFCE}"/>
                  </a:ext>
                </a:extLst>
              </p:cNvPr>
              <p:cNvSpPr/>
              <p:nvPr/>
            </p:nvSpPr>
            <p:spPr>
              <a:xfrm>
                <a:off x="1612051" y="3923102"/>
                <a:ext cx="2906713" cy="1879600"/>
              </a:xfrm>
              <a:custGeom>
                <a:avLst/>
                <a:gdLst>
                  <a:gd name="T0" fmla="*/ 1802 w 1802"/>
                  <a:gd name="T1" fmla="*/ 1165 h 1165"/>
                  <a:gd name="T2" fmla="*/ 1802 w 1802"/>
                  <a:gd name="T3" fmla="*/ 41 h 1165"/>
                  <a:gd name="T4" fmla="*/ 1760 w 1802"/>
                  <a:gd name="T5" fmla="*/ 0 h 1165"/>
                  <a:gd name="T6" fmla="*/ 41 w 1802"/>
                  <a:gd name="T7" fmla="*/ 0 h 1165"/>
                  <a:gd name="T8" fmla="*/ 0 w 1802"/>
                  <a:gd name="T9" fmla="*/ 41 h 1165"/>
                  <a:gd name="T10" fmla="*/ 0 w 1802"/>
                  <a:gd name="T11" fmla="*/ 1165 h 1165"/>
                  <a:gd name="T12" fmla="*/ 1802 w 1802"/>
                  <a:gd name="T13" fmla="*/ 1165 h 1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h="1165" w="1802">
                    <a:moveTo>
                      <a:pt x="1802" y="1165"/>
                    </a:moveTo>
                    <a:cubicBezTo>
                      <a:pt x="1802" y="41"/>
                      <a:pt x="1802" y="41"/>
                      <a:pt x="1802" y="41"/>
                    </a:cubicBezTo>
                    <a:cubicBezTo>
                      <a:pt x="1802" y="18"/>
                      <a:pt x="1783" y="0"/>
                      <a:pt x="176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ubicBezTo>
                      <a:pt x="0" y="1165"/>
                      <a:pt x="0" y="1165"/>
                      <a:pt x="0" y="1165"/>
                    </a:cubicBezTo>
                    <a:lnTo>
                      <a:pt x="1802" y="1165"/>
                    </a:lnTo>
                    <a:close/>
                  </a:path>
                </a:pathLst>
              </a:custGeom>
              <a:solidFill>
                <a:schemeClr val="tx2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íṣlîde" descr="ad877a90-5d72-4582-b052-9d2e5b9213db">
                <a:extLst>
                  <a:ext uri="{FF2B5EF4-FFF2-40B4-BE49-F238E27FC236}">
                    <a16:creationId id="{7C460810-329B-7EEE-8656-B58A65B33505}"/>
                  </a:ext>
                </a:extLst>
              </p:cNvPr>
              <p:cNvSpPr/>
              <p:nvPr/>
            </p:nvSpPr>
            <p:spPr>
              <a:xfrm>
                <a:off x="1242164" y="5801114"/>
                <a:ext cx="3644900" cy="120650"/>
              </a:xfrm>
              <a:custGeom>
                <a:avLst/>
                <a:gdLst>
                  <a:gd name="T0" fmla="*/ 0 w 2259"/>
                  <a:gd name="T1" fmla="*/ 0 h 75"/>
                  <a:gd name="T2" fmla="*/ 0 w 2259"/>
                  <a:gd name="T3" fmla="*/ 24 h 75"/>
                  <a:gd name="T4" fmla="*/ 42 w 2259"/>
                  <a:gd name="T5" fmla="*/ 75 h 75"/>
                  <a:gd name="T6" fmla="*/ 2218 w 2259"/>
                  <a:gd name="T7" fmla="*/ 75 h 75"/>
                  <a:gd name="T8" fmla="*/ 2259 w 2259"/>
                  <a:gd name="T9" fmla="*/ 24 h 75"/>
                  <a:gd name="T10" fmla="*/ 2259 w 2259"/>
                  <a:gd name="T11" fmla="*/ 0 h 75"/>
                  <a:gd name="T12" fmla="*/ 0 w 2259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h="75" w="2259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52"/>
                      <a:pt x="19" y="75"/>
                      <a:pt x="42" y="75"/>
                    </a:cubicBezTo>
                    <a:cubicBezTo>
                      <a:pt x="2218" y="75"/>
                      <a:pt x="2218" y="75"/>
                      <a:pt x="2218" y="75"/>
                    </a:cubicBezTo>
                    <a:cubicBezTo>
                      <a:pt x="2241" y="75"/>
                      <a:pt x="2259" y="52"/>
                      <a:pt x="2259" y="24"/>
                    </a:cubicBezTo>
                    <a:cubicBezTo>
                      <a:pt x="2259" y="0"/>
                      <a:pt x="2259" y="0"/>
                      <a:pt x="225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2" name="isḻiḓè" descr="dfe39033-3900-4a12-afa4-4d4b5f40a777">
                <a:extLst>
                  <a:ext uri="{FF2B5EF4-FFF2-40B4-BE49-F238E27FC236}">
                    <a16:creationId id="{9EEF94D7-A00F-5C3C-CC5C-2B041B043AA6}"/>
                  </a:ext>
                </a:extLst>
              </p:cNvPr>
              <p:cNvSpPr/>
              <p:nvPr/>
            </p:nvSpPr>
            <p:spPr>
              <a:xfrm>
                <a:off x="2766164" y="5801114"/>
                <a:ext cx="598488" cy="52388"/>
              </a:xfrm>
              <a:custGeom>
                <a:avLst/>
                <a:gdLst>
                  <a:gd name="T0" fmla="*/ 0 w 370"/>
                  <a:gd name="T1" fmla="*/ 0 h 32"/>
                  <a:gd name="T2" fmla="*/ 36 w 370"/>
                  <a:gd name="T3" fmla="*/ 32 h 32"/>
                  <a:gd name="T4" fmla="*/ 334 w 370"/>
                  <a:gd name="T5" fmla="*/ 32 h 32"/>
                  <a:gd name="T6" fmla="*/ 370 w 370"/>
                  <a:gd name="T7" fmla="*/ 0 h 32"/>
                  <a:gd name="T8" fmla="*/ 0 w 370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32" w="370">
                    <a:moveTo>
                      <a:pt x="0" y="0"/>
                    </a:moveTo>
                    <a:cubicBezTo>
                      <a:pt x="2" y="18"/>
                      <a:pt x="17" y="32"/>
                      <a:pt x="36" y="32"/>
                    </a:cubicBezTo>
                    <a:cubicBezTo>
                      <a:pt x="334" y="32"/>
                      <a:pt x="334" y="32"/>
                      <a:pt x="334" y="32"/>
                    </a:cubicBezTo>
                    <a:cubicBezTo>
                      <a:pt x="353" y="32"/>
                      <a:pt x="368" y="18"/>
                      <a:pt x="37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5E5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ïşľîḑê" descr="2b7b8d55-15ae-48fe-8e3c-40364e5a2905">
                <a:extLst>
                  <a:ext uri="{FF2B5EF4-FFF2-40B4-BE49-F238E27FC236}">
                    <a16:creationId id="{A3796CFD-536B-359F-9632-3A9B10D8707F}"/>
                  </a:ext>
                </a:extLst>
              </p:cNvPr>
              <p:cNvSpPr/>
              <p:nvPr/>
            </p:nvSpPr>
            <p:spPr>
              <a:xfrm>
                <a:off x="1724764" y="4051689"/>
                <a:ext cx="2681288" cy="1624013"/>
              </a:xfrm>
              <a:prstGeom prst="rect">
                <a:avLst/>
              </a:prstGeom>
              <a:solidFill>
                <a:srgbClr val="F1F1F1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íSlidé" descr="b45930e4-ccb4-4eaa-afb0-58d0e729bd59">
                <a:extLst>
                  <a:ext uri="{FF2B5EF4-FFF2-40B4-BE49-F238E27FC236}">
                    <a16:creationId id="{3BADF85D-F2F4-9899-E152-CDAD507D43E4}"/>
                  </a:ext>
                </a:extLst>
              </p:cNvPr>
              <p:cNvSpPr/>
              <p:nvPr/>
            </p:nvSpPr>
            <p:spPr>
              <a:xfrm>
                <a:off x="3028101" y="3943739"/>
                <a:ext cx="95250" cy="96838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5" name="iśľiḑè" descr="459dc277-db0d-4ca5-b80b-84ca831ddee1">
                <a:extLst>
                  <a:ext uri="{FF2B5EF4-FFF2-40B4-BE49-F238E27FC236}">
                    <a16:creationId id="{C317FC28-15EF-B364-6328-FB81B8466355}"/>
                  </a:ext>
                </a:extLst>
              </p:cNvPr>
              <p:cNvSpPr/>
              <p:nvPr/>
            </p:nvSpPr>
            <p:spPr>
              <a:xfrm>
                <a:off x="3047151" y="3964377"/>
                <a:ext cx="57150" cy="555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ïṧļiḋê" descr="b2dc1ace-f541-4cad-ae76-b55afe8077bb">
                <a:extLst>
                  <a:ext uri="{FF2B5EF4-FFF2-40B4-BE49-F238E27FC236}">
                    <a16:creationId id="{5A4165FD-AC78-99CF-9127-E0B7AB17EA15}"/>
                  </a:ext>
                </a:extLst>
              </p:cNvPr>
              <p:cNvSpPr/>
              <p:nvPr/>
            </p:nvSpPr>
            <p:spPr>
              <a:xfrm>
                <a:off x="3047151" y="3969139"/>
                <a:ext cx="52388" cy="508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7" name="íSľiḓê" descr="24288917-31fa-4dd5-8509-fd3cf228b611">
                <a:extLst>
                  <a:ext uri="{FF2B5EF4-FFF2-40B4-BE49-F238E27FC236}">
                    <a16:creationId id="{45C47ADB-EDE6-C67A-4048-80EB02785685}"/>
                  </a:ext>
                </a:extLst>
              </p:cNvPr>
              <p:cNvSpPr/>
              <p:nvPr/>
            </p:nvSpPr>
            <p:spPr>
              <a:xfrm>
                <a:off x="3075726" y="3975489"/>
                <a:ext cx="17463" cy="17463"/>
              </a:xfrm>
              <a:prstGeom prst="ellipse">
                <a:avLst/>
              </a:prstGeom>
              <a:solidFill>
                <a:srgbClr val="E5E5E5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Sļíḍè" descr="80dad952-7e1a-45b3-ba73-26256570f2ac">
                <a:extLst>
                  <a:ext uri="{FF2B5EF4-FFF2-40B4-BE49-F238E27FC236}">
                    <a16:creationId id="{201852F7-EF63-9A93-1DE9-E2B43416D598}"/>
                  </a:ext>
                </a:extLst>
              </p:cNvPr>
              <p:cNvSpPr/>
              <p:nvPr/>
            </p:nvSpPr>
            <p:spPr>
              <a:xfrm>
                <a:off x="2013689" y="2645164"/>
                <a:ext cx="1839913" cy="2860675"/>
              </a:xfrm>
              <a:custGeom>
                <a:avLst/>
                <a:gdLst>
                  <a:gd name="T0" fmla="*/ 813 w 1140"/>
                  <a:gd name="T1" fmla="*/ 45 h 1774"/>
                  <a:gd name="T2" fmla="*/ 759 w 1140"/>
                  <a:gd name="T3" fmla="*/ 0 h 1774"/>
                  <a:gd name="T4" fmla="*/ 759 w 1140"/>
                  <a:gd name="T5" fmla="*/ 0 h 1774"/>
                  <a:gd name="T6" fmla="*/ 792 w 1140"/>
                  <a:gd name="T7" fmla="*/ 27 h 1774"/>
                  <a:gd name="T8" fmla="*/ 759 w 1140"/>
                  <a:gd name="T9" fmla="*/ 0 h 1774"/>
                  <a:gd name="T10" fmla="*/ 759 w 1140"/>
                  <a:gd name="T11" fmla="*/ 0 h 1774"/>
                  <a:gd name="T12" fmla="*/ 759 w 1140"/>
                  <a:gd name="T13" fmla="*/ 0 h 1774"/>
                  <a:gd name="T14" fmla="*/ 765 w 1140"/>
                  <a:gd name="T15" fmla="*/ 4 h 1774"/>
                  <a:gd name="T16" fmla="*/ 749 w 1140"/>
                  <a:gd name="T17" fmla="*/ 11 h 1774"/>
                  <a:gd name="T18" fmla="*/ 500 w 1140"/>
                  <a:gd name="T19" fmla="*/ 266 h 1774"/>
                  <a:gd name="T20" fmla="*/ 309 w 1140"/>
                  <a:gd name="T21" fmla="*/ 454 h 1774"/>
                  <a:gd name="T22" fmla="*/ 62 w 1140"/>
                  <a:gd name="T23" fmla="*/ 790 h 1774"/>
                  <a:gd name="T24" fmla="*/ 0 w 1140"/>
                  <a:gd name="T25" fmla="*/ 1037 h 1774"/>
                  <a:gd name="T26" fmla="*/ 85 w 1140"/>
                  <a:gd name="T27" fmla="*/ 1297 h 1774"/>
                  <a:gd name="T28" fmla="*/ 437 w 1140"/>
                  <a:gd name="T29" fmla="*/ 1565 h 1774"/>
                  <a:gd name="T30" fmla="*/ 804 w 1140"/>
                  <a:gd name="T31" fmla="*/ 1700 h 1774"/>
                  <a:gd name="T32" fmla="*/ 880 w 1140"/>
                  <a:gd name="T33" fmla="*/ 1719 h 1774"/>
                  <a:gd name="T34" fmla="*/ 1076 w 1140"/>
                  <a:gd name="T35" fmla="*/ 1767 h 1774"/>
                  <a:gd name="T36" fmla="*/ 1101 w 1140"/>
                  <a:gd name="T37" fmla="*/ 1773 h 1774"/>
                  <a:gd name="T38" fmla="*/ 1140 w 1140"/>
                  <a:gd name="T39" fmla="*/ 1637 h 1774"/>
                  <a:gd name="T40" fmla="*/ 1070 w 1140"/>
                  <a:gd name="T41" fmla="*/ 1620 h 1774"/>
                  <a:gd name="T42" fmla="*/ 867 w 1140"/>
                  <a:gd name="T43" fmla="*/ 1570 h 1774"/>
                  <a:gd name="T44" fmla="*/ 842 w 1140"/>
                  <a:gd name="T45" fmla="*/ 1564 h 1774"/>
                  <a:gd name="T46" fmla="*/ 839 w 1140"/>
                  <a:gd name="T47" fmla="*/ 1563 h 1774"/>
                  <a:gd name="T48" fmla="*/ 839 w 1140"/>
                  <a:gd name="T49" fmla="*/ 1564 h 1774"/>
                  <a:gd name="T50" fmla="*/ 839 w 1140"/>
                  <a:gd name="T51" fmla="*/ 1563 h 1774"/>
                  <a:gd name="T52" fmla="*/ 839 w 1140"/>
                  <a:gd name="T53" fmla="*/ 1563 h 1774"/>
                  <a:gd name="T54" fmla="*/ 321 w 1140"/>
                  <a:gd name="T55" fmla="*/ 1334 h 1774"/>
                  <a:gd name="T56" fmla="*/ 162 w 1140"/>
                  <a:gd name="T57" fmla="*/ 1146 h 1774"/>
                  <a:gd name="T58" fmla="*/ 154 w 1140"/>
                  <a:gd name="T59" fmla="*/ 944 h 1774"/>
                  <a:gd name="T60" fmla="*/ 320 w 1140"/>
                  <a:gd name="T61" fmla="*/ 654 h 1774"/>
                  <a:gd name="T62" fmla="*/ 541 w 1140"/>
                  <a:gd name="T63" fmla="*/ 423 h 1774"/>
                  <a:gd name="T64" fmla="*/ 819 w 1140"/>
                  <a:gd name="T65" fmla="*/ 143 h 1774"/>
                  <a:gd name="T66" fmla="*/ 868 w 1140"/>
                  <a:gd name="T67" fmla="*/ 90 h 1774"/>
                  <a:gd name="T68" fmla="*/ 759 w 1140"/>
                  <a:gd name="T69" fmla="*/ 0 h 1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h="1774" w="1140">
                    <a:moveTo>
                      <a:pt x="759" y="0"/>
                    </a:moveTo>
                    <a:cubicBezTo>
                      <a:pt x="813" y="45"/>
                      <a:pt x="813" y="45"/>
                      <a:pt x="813" y="45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813" y="45"/>
                      <a:pt x="813" y="45"/>
                      <a:pt x="813" y="45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92" y="27"/>
                      <a:pt x="792" y="27"/>
                      <a:pt x="792" y="27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92" y="27"/>
                      <a:pt x="792" y="27"/>
                      <a:pt x="792" y="27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65" y="4"/>
                      <a:pt x="765" y="4"/>
                      <a:pt x="765" y="4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65" y="4"/>
                      <a:pt x="765" y="4"/>
                      <a:pt x="765" y="4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59" y="0"/>
                      <a:pt x="757" y="3"/>
                      <a:pt x="749" y="11"/>
                    </a:cubicBezTo>
                    <a:cubicBezTo>
                      <a:pt x="738" y="23"/>
                      <a:pt x="717" y="46"/>
                      <a:pt x="677" y="87"/>
                    </a:cubicBezTo>
                    <a:cubicBezTo>
                      <a:pt x="638" y="127"/>
                      <a:pt x="582" y="185"/>
                      <a:pt x="500" y="266"/>
                    </a:cubicBezTo>
                    <a:cubicBezTo>
                      <a:pt x="484" y="282"/>
                      <a:pt x="465" y="301"/>
                      <a:pt x="443" y="322"/>
                    </a:cubicBezTo>
                    <a:cubicBezTo>
                      <a:pt x="404" y="359"/>
                      <a:pt x="357" y="404"/>
                      <a:pt x="309" y="454"/>
                    </a:cubicBezTo>
                    <a:cubicBezTo>
                      <a:pt x="273" y="491"/>
                      <a:pt x="236" y="532"/>
                      <a:pt x="201" y="576"/>
                    </a:cubicBezTo>
                    <a:cubicBezTo>
                      <a:pt x="148" y="642"/>
                      <a:pt x="99" y="713"/>
                      <a:pt x="62" y="790"/>
                    </a:cubicBezTo>
                    <a:cubicBezTo>
                      <a:pt x="43" y="829"/>
                      <a:pt x="28" y="868"/>
                      <a:pt x="17" y="910"/>
                    </a:cubicBezTo>
                    <a:cubicBezTo>
                      <a:pt x="6" y="951"/>
                      <a:pt x="0" y="993"/>
                      <a:pt x="0" y="1037"/>
                    </a:cubicBezTo>
                    <a:cubicBezTo>
                      <a:pt x="0" y="1068"/>
                      <a:pt x="3" y="1100"/>
                      <a:pt x="10" y="1132"/>
                    </a:cubicBezTo>
                    <a:cubicBezTo>
                      <a:pt x="23" y="1189"/>
                      <a:pt x="48" y="1244"/>
                      <a:pt x="85" y="1297"/>
                    </a:cubicBezTo>
                    <a:cubicBezTo>
                      <a:pt x="113" y="1337"/>
                      <a:pt x="149" y="1375"/>
                      <a:pt x="191" y="1411"/>
                    </a:cubicBezTo>
                    <a:cubicBezTo>
                      <a:pt x="255" y="1466"/>
                      <a:pt x="336" y="1517"/>
                      <a:pt x="437" y="1565"/>
                    </a:cubicBezTo>
                    <a:cubicBezTo>
                      <a:pt x="537" y="1613"/>
                      <a:pt x="657" y="1658"/>
                      <a:pt x="800" y="1699"/>
                    </a:cubicBezTo>
                    <a:cubicBezTo>
                      <a:pt x="802" y="1699"/>
                      <a:pt x="803" y="1699"/>
                      <a:pt x="804" y="1700"/>
                    </a:cubicBezTo>
                    <a:cubicBezTo>
                      <a:pt x="807" y="1701"/>
                      <a:pt x="810" y="1701"/>
                      <a:pt x="814" y="1702"/>
                    </a:cubicBezTo>
                    <a:cubicBezTo>
                      <a:pt x="828" y="1706"/>
                      <a:pt x="852" y="1712"/>
                      <a:pt x="880" y="1719"/>
                    </a:cubicBezTo>
                    <a:cubicBezTo>
                      <a:pt x="923" y="1729"/>
                      <a:pt x="976" y="1742"/>
                      <a:pt x="1019" y="1753"/>
                    </a:cubicBezTo>
                    <a:cubicBezTo>
                      <a:pt x="1041" y="1758"/>
                      <a:pt x="1061" y="1763"/>
                      <a:pt x="1076" y="1767"/>
                    </a:cubicBezTo>
                    <a:cubicBezTo>
                      <a:pt x="1084" y="1769"/>
                      <a:pt x="1090" y="1770"/>
                      <a:pt x="1095" y="1772"/>
                    </a:cubicBezTo>
                    <a:cubicBezTo>
                      <a:pt x="1097" y="1772"/>
                      <a:pt x="1099" y="1773"/>
                      <a:pt x="1101" y="1773"/>
                    </a:cubicBezTo>
                    <a:cubicBezTo>
                      <a:pt x="1102" y="1774"/>
                      <a:pt x="1104" y="1774"/>
                      <a:pt x="1104" y="1774"/>
                    </a:cubicBezTo>
                    <a:cubicBezTo>
                      <a:pt x="1140" y="1637"/>
                      <a:pt x="1140" y="1637"/>
                      <a:pt x="1140" y="1637"/>
                    </a:cubicBezTo>
                    <a:cubicBezTo>
                      <a:pt x="1138" y="1637"/>
                      <a:pt x="1136" y="1636"/>
                      <a:pt x="1133" y="1636"/>
                    </a:cubicBezTo>
                    <a:cubicBezTo>
                      <a:pt x="1121" y="1633"/>
                      <a:pt x="1098" y="1627"/>
                      <a:pt x="1070" y="1620"/>
                    </a:cubicBezTo>
                    <a:cubicBezTo>
                      <a:pt x="1027" y="1609"/>
                      <a:pt x="972" y="1596"/>
                      <a:pt x="926" y="1585"/>
                    </a:cubicBezTo>
                    <a:cubicBezTo>
                      <a:pt x="904" y="1579"/>
                      <a:pt x="883" y="1574"/>
                      <a:pt x="867" y="1570"/>
                    </a:cubicBezTo>
                    <a:cubicBezTo>
                      <a:pt x="859" y="1568"/>
                      <a:pt x="853" y="1566"/>
                      <a:pt x="848" y="1565"/>
                    </a:cubicBezTo>
                    <a:cubicBezTo>
                      <a:pt x="845" y="1565"/>
                      <a:pt x="843" y="1564"/>
                      <a:pt x="842" y="1564"/>
                    </a:cubicBezTo>
                    <a:cubicBezTo>
                      <a:pt x="841" y="1563"/>
                      <a:pt x="840" y="1563"/>
                      <a:pt x="840" y="1563"/>
                    </a:cubicBezTo>
                    <a:cubicBezTo>
                      <a:pt x="839" y="1563"/>
                      <a:pt x="839" y="1563"/>
                      <a:pt x="839" y="1563"/>
                    </a:cubicBezTo>
                    <a:cubicBezTo>
                      <a:pt x="839" y="1563"/>
                      <a:pt x="839" y="1563"/>
                      <a:pt x="839" y="1563"/>
                    </a:cubicBezTo>
                    <a:cubicBezTo>
                      <a:pt x="839" y="1564"/>
                      <a:pt x="839" y="1564"/>
                      <a:pt x="839" y="1564"/>
                    </a:cubicBezTo>
                    <a:cubicBezTo>
                      <a:pt x="839" y="1563"/>
                      <a:pt x="839" y="1563"/>
                      <a:pt x="839" y="1563"/>
                    </a:cubicBezTo>
                    <a:cubicBezTo>
                      <a:pt x="839" y="1563"/>
                      <a:pt x="839" y="1563"/>
                      <a:pt x="839" y="1563"/>
                    </a:cubicBezTo>
                    <a:cubicBezTo>
                      <a:pt x="839" y="1564"/>
                      <a:pt x="839" y="1564"/>
                      <a:pt x="839" y="1564"/>
                    </a:cubicBezTo>
                    <a:cubicBezTo>
                      <a:pt x="839" y="1563"/>
                      <a:pt x="839" y="1563"/>
                      <a:pt x="839" y="1563"/>
                    </a:cubicBezTo>
                    <a:cubicBezTo>
                      <a:pt x="700" y="1523"/>
                      <a:pt x="586" y="1480"/>
                      <a:pt x="493" y="1436"/>
                    </a:cubicBezTo>
                    <a:cubicBezTo>
                      <a:pt x="424" y="1402"/>
                      <a:pt x="367" y="1368"/>
                      <a:pt x="321" y="1334"/>
                    </a:cubicBezTo>
                    <a:cubicBezTo>
                      <a:pt x="286" y="1308"/>
                      <a:pt x="258" y="1282"/>
                      <a:pt x="234" y="1257"/>
                    </a:cubicBezTo>
                    <a:cubicBezTo>
                      <a:pt x="200" y="1219"/>
                      <a:pt x="177" y="1182"/>
                      <a:pt x="162" y="1146"/>
                    </a:cubicBezTo>
                    <a:cubicBezTo>
                      <a:pt x="148" y="1109"/>
                      <a:pt x="141" y="1073"/>
                      <a:pt x="141" y="1037"/>
                    </a:cubicBezTo>
                    <a:cubicBezTo>
                      <a:pt x="141" y="1006"/>
                      <a:pt x="146" y="975"/>
                      <a:pt x="154" y="944"/>
                    </a:cubicBezTo>
                    <a:cubicBezTo>
                      <a:pt x="169" y="889"/>
                      <a:pt x="196" y="832"/>
                      <a:pt x="231" y="776"/>
                    </a:cubicBezTo>
                    <a:cubicBezTo>
                      <a:pt x="257" y="734"/>
                      <a:pt x="287" y="693"/>
                      <a:pt x="320" y="654"/>
                    </a:cubicBezTo>
                    <a:cubicBezTo>
                      <a:pt x="369" y="594"/>
                      <a:pt x="422" y="539"/>
                      <a:pt x="471" y="491"/>
                    </a:cubicBezTo>
                    <a:cubicBezTo>
                      <a:pt x="496" y="466"/>
                      <a:pt x="520" y="444"/>
                      <a:pt x="541" y="423"/>
                    </a:cubicBezTo>
                    <a:cubicBezTo>
                      <a:pt x="563" y="402"/>
                      <a:pt x="583" y="383"/>
                      <a:pt x="600" y="366"/>
                    </a:cubicBezTo>
                    <a:cubicBezTo>
                      <a:pt x="715" y="251"/>
                      <a:pt x="782" y="183"/>
                      <a:pt x="819" y="143"/>
                    </a:cubicBezTo>
                    <a:cubicBezTo>
                      <a:pt x="838" y="123"/>
                      <a:pt x="850" y="111"/>
                      <a:pt x="857" y="103"/>
                    </a:cubicBezTo>
                    <a:cubicBezTo>
                      <a:pt x="864" y="95"/>
                      <a:pt x="867" y="92"/>
                      <a:pt x="868" y="90"/>
                    </a:cubicBezTo>
                    <a:cubicBezTo>
                      <a:pt x="759" y="0"/>
                      <a:pt x="759" y="0"/>
                      <a:pt x="759" y="0"/>
                    </a:cubicBezTo>
                    <a:cubicBezTo>
                      <a:pt x="759" y="0"/>
                      <a:pt x="759" y="0"/>
                      <a:pt x="759" y="0"/>
                    </a:cubicBezTo>
                  </a:path>
                </a:pathLst>
              </a:custGeom>
              <a:solidFill>
                <a:srgbClr val="D8574A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išlîḋé" descr="de73c3a3-68d3-4bf4-aeb8-de0dc308a1d3">
                <a:extLst>
                  <a:ext uri="{FF2B5EF4-FFF2-40B4-BE49-F238E27FC236}">
                    <a16:creationId id="{FDD16F72-41F5-81BF-B4C1-D43CF09F47DF}"/>
                  </a:ext>
                </a:extLst>
              </p:cNvPr>
              <p:cNvSpPr/>
              <p:nvPr/>
            </p:nvSpPr>
            <p:spPr>
              <a:xfrm>
                <a:off x="1894626" y="4514414"/>
                <a:ext cx="2511425" cy="1161287"/>
              </a:xfrm>
              <a:custGeom>
                <a:avLst/>
                <a:gdLst>
                  <a:gd name="T0" fmla="*/ 1753 w 1753"/>
                  <a:gd name="T1" fmla="*/ 59 h 811"/>
                  <a:gd name="T2" fmla="*/ 1499 w 1753"/>
                  <a:gd name="T3" fmla="*/ 327 h 811"/>
                  <a:gd name="T4" fmla="*/ 1505 w 1753"/>
                  <a:gd name="T5" fmla="*/ 384 h 811"/>
                  <a:gd name="T6" fmla="*/ 1464 w 1753"/>
                  <a:gd name="T7" fmla="*/ 379 h 811"/>
                  <a:gd name="T8" fmla="*/ 1448 w 1753"/>
                  <a:gd name="T9" fmla="*/ 380 h 811"/>
                  <a:gd name="T10" fmla="*/ 1457 w 1753"/>
                  <a:gd name="T11" fmla="*/ 325 h 811"/>
                  <a:gd name="T12" fmla="*/ 1278 w 1753"/>
                  <a:gd name="T13" fmla="*/ 146 h 811"/>
                  <a:gd name="T14" fmla="*/ 1106 w 1753"/>
                  <a:gd name="T15" fmla="*/ 278 h 811"/>
                  <a:gd name="T16" fmla="*/ 1043 w 1753"/>
                  <a:gd name="T17" fmla="*/ 263 h 811"/>
                  <a:gd name="T18" fmla="*/ 1045 w 1753"/>
                  <a:gd name="T19" fmla="*/ 239 h 811"/>
                  <a:gd name="T20" fmla="*/ 865 w 1753"/>
                  <a:gd name="T21" fmla="*/ 59 h 811"/>
                  <a:gd name="T22" fmla="*/ 689 w 1753"/>
                  <a:gd name="T23" fmla="*/ 200 h 811"/>
                  <a:gd name="T24" fmla="*/ 653 w 1753"/>
                  <a:gd name="T25" fmla="*/ 183 h 811"/>
                  <a:gd name="T26" fmla="*/ 653 w 1753"/>
                  <a:gd name="T27" fmla="*/ 182 h 811"/>
                  <a:gd name="T28" fmla="*/ 470 w 1753"/>
                  <a:gd name="T29" fmla="*/ 0 h 811"/>
                  <a:gd name="T30" fmla="*/ 288 w 1753"/>
                  <a:gd name="T31" fmla="*/ 182 h 811"/>
                  <a:gd name="T32" fmla="*/ 307 w 1753"/>
                  <a:gd name="T33" fmla="*/ 263 h 811"/>
                  <a:gd name="T34" fmla="*/ 297 w 1753"/>
                  <a:gd name="T35" fmla="*/ 262 h 811"/>
                  <a:gd name="T36" fmla="*/ 194 w 1753"/>
                  <a:gd name="T37" fmla="*/ 364 h 811"/>
                  <a:gd name="T38" fmla="*/ 211 w 1753"/>
                  <a:gd name="T39" fmla="*/ 419 h 811"/>
                  <a:gd name="T40" fmla="*/ 0 w 1753"/>
                  <a:gd name="T41" fmla="*/ 640 h 811"/>
                  <a:gd name="T42" fmla="*/ 81 w 1753"/>
                  <a:gd name="T43" fmla="*/ 811 h 811"/>
                  <a:gd name="T44" fmla="*/ 1753 w 1753"/>
                  <a:gd name="T45" fmla="*/ 811 h 811"/>
                  <a:gd name="T46" fmla="*/ 1753 w 1753"/>
                  <a:gd name="T47" fmla="*/ 59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h="811" w="1753">
                    <a:moveTo>
                      <a:pt x="1753" y="59"/>
                    </a:moveTo>
                    <a:cubicBezTo>
                      <a:pt x="1611" y="67"/>
                      <a:pt x="1499" y="184"/>
                      <a:pt x="1499" y="327"/>
                    </a:cubicBezTo>
                    <a:cubicBezTo>
                      <a:pt x="1499" y="346"/>
                      <a:pt x="1501" y="365"/>
                      <a:pt x="1505" y="384"/>
                    </a:cubicBezTo>
                    <a:cubicBezTo>
                      <a:pt x="1492" y="381"/>
                      <a:pt x="1478" y="379"/>
                      <a:pt x="1464" y="379"/>
                    </a:cubicBezTo>
                    <a:cubicBezTo>
                      <a:pt x="1459" y="379"/>
                      <a:pt x="1454" y="379"/>
                      <a:pt x="1448" y="380"/>
                    </a:cubicBezTo>
                    <a:cubicBezTo>
                      <a:pt x="1454" y="362"/>
                      <a:pt x="1457" y="344"/>
                      <a:pt x="1457" y="325"/>
                    </a:cubicBezTo>
                    <a:cubicBezTo>
                      <a:pt x="1457" y="226"/>
                      <a:pt x="1377" y="146"/>
                      <a:pt x="1278" y="146"/>
                    </a:cubicBezTo>
                    <a:cubicBezTo>
                      <a:pt x="1196" y="146"/>
                      <a:pt x="1126" y="202"/>
                      <a:pt x="1106" y="278"/>
                    </a:cubicBezTo>
                    <a:cubicBezTo>
                      <a:pt x="1087" y="269"/>
                      <a:pt x="1066" y="263"/>
                      <a:pt x="1043" y="263"/>
                    </a:cubicBezTo>
                    <a:cubicBezTo>
                      <a:pt x="1044" y="255"/>
                      <a:pt x="1045" y="247"/>
                      <a:pt x="1045" y="239"/>
                    </a:cubicBezTo>
                    <a:cubicBezTo>
                      <a:pt x="1045" y="139"/>
                      <a:pt x="964" y="59"/>
                      <a:pt x="865" y="59"/>
                    </a:cubicBezTo>
                    <a:cubicBezTo>
                      <a:pt x="779" y="59"/>
                      <a:pt x="707" y="119"/>
                      <a:pt x="689" y="200"/>
                    </a:cubicBezTo>
                    <a:cubicBezTo>
                      <a:pt x="679" y="191"/>
                      <a:pt x="667" y="185"/>
                      <a:pt x="653" y="183"/>
                    </a:cubicBezTo>
                    <a:cubicBezTo>
                      <a:pt x="653" y="182"/>
                      <a:pt x="653" y="182"/>
                      <a:pt x="653" y="182"/>
                    </a:cubicBezTo>
                    <a:cubicBezTo>
                      <a:pt x="653" y="82"/>
                      <a:pt x="571" y="0"/>
                      <a:pt x="470" y="0"/>
                    </a:cubicBezTo>
                    <a:cubicBezTo>
                      <a:pt x="370" y="0"/>
                      <a:pt x="288" y="82"/>
                      <a:pt x="288" y="182"/>
                    </a:cubicBezTo>
                    <a:cubicBezTo>
                      <a:pt x="288" y="211"/>
                      <a:pt x="295" y="239"/>
                      <a:pt x="307" y="263"/>
                    </a:cubicBezTo>
                    <a:cubicBezTo>
                      <a:pt x="304" y="263"/>
                      <a:pt x="300" y="262"/>
                      <a:pt x="297" y="262"/>
                    </a:cubicBezTo>
                    <a:cubicBezTo>
                      <a:pt x="240" y="262"/>
                      <a:pt x="194" y="308"/>
                      <a:pt x="194" y="364"/>
                    </a:cubicBezTo>
                    <a:cubicBezTo>
                      <a:pt x="194" y="385"/>
                      <a:pt x="200" y="404"/>
                      <a:pt x="211" y="419"/>
                    </a:cubicBezTo>
                    <a:cubicBezTo>
                      <a:pt x="93" y="425"/>
                      <a:pt x="0" y="521"/>
                      <a:pt x="0" y="640"/>
                    </a:cubicBezTo>
                    <a:cubicBezTo>
                      <a:pt x="0" y="709"/>
                      <a:pt x="32" y="770"/>
                      <a:pt x="81" y="811"/>
                    </a:cubicBezTo>
                    <a:cubicBezTo>
                      <a:pt x="1753" y="811"/>
                      <a:pt x="1753" y="811"/>
                      <a:pt x="1753" y="811"/>
                    </a:cubicBezTo>
                    <a:lnTo>
                      <a:pt x="1753" y="59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íSļîďe" descr="68a3b644-63b5-4761-8189-4f1ee1c36f9c">
                <a:extLst>
                  <a:ext uri="{FF2B5EF4-FFF2-40B4-BE49-F238E27FC236}">
                    <a16:creationId id="{4A960143-C673-2120-E1C5-6812D2008C6C}"/>
                  </a:ext>
                </a:extLst>
              </p:cNvPr>
              <p:cNvSpPr/>
              <p:nvPr/>
            </p:nvSpPr>
            <p:spPr>
              <a:xfrm>
                <a:off x="2047026" y="2665802"/>
                <a:ext cx="1408113" cy="2714625"/>
              </a:xfrm>
              <a:custGeom>
                <a:avLst/>
                <a:gdLst>
                  <a:gd name="T0" fmla="*/ 754 w 872"/>
                  <a:gd name="T1" fmla="*/ 1 h 1683"/>
                  <a:gd name="T2" fmla="*/ 779 w 872"/>
                  <a:gd name="T3" fmla="*/ 21 h 1683"/>
                  <a:gd name="T4" fmla="*/ 754 w 872"/>
                  <a:gd name="T5" fmla="*/ 0 h 1683"/>
                  <a:gd name="T6" fmla="*/ 754 w 872"/>
                  <a:gd name="T7" fmla="*/ 1 h 1683"/>
                  <a:gd name="T8" fmla="*/ 779 w 872"/>
                  <a:gd name="T9" fmla="*/ 21 h 1683"/>
                  <a:gd name="T10" fmla="*/ 754 w 872"/>
                  <a:gd name="T11" fmla="*/ 0 h 1683"/>
                  <a:gd name="T12" fmla="*/ 754 w 872"/>
                  <a:gd name="T13" fmla="*/ 0 h 1683"/>
                  <a:gd name="T14" fmla="*/ 744 w 872"/>
                  <a:gd name="T15" fmla="*/ 12 h 1683"/>
                  <a:gd name="T16" fmla="*/ 494 w 872"/>
                  <a:gd name="T17" fmla="*/ 268 h 1683"/>
                  <a:gd name="T18" fmla="*/ 436 w 872"/>
                  <a:gd name="T19" fmla="*/ 324 h 1683"/>
                  <a:gd name="T20" fmla="*/ 303 w 872"/>
                  <a:gd name="T21" fmla="*/ 455 h 1683"/>
                  <a:gd name="T22" fmla="*/ 99 w 872"/>
                  <a:gd name="T23" fmla="*/ 713 h 1683"/>
                  <a:gd name="T24" fmla="*/ 28 w 872"/>
                  <a:gd name="T25" fmla="*/ 863 h 1683"/>
                  <a:gd name="T26" fmla="*/ 0 w 872"/>
                  <a:gd name="T27" fmla="*/ 1024 h 1683"/>
                  <a:gd name="T28" fmla="*/ 45 w 872"/>
                  <a:gd name="T29" fmla="*/ 1212 h 1683"/>
                  <a:gd name="T30" fmla="*/ 144 w 872"/>
                  <a:gd name="T31" fmla="*/ 1346 h 1683"/>
                  <a:gd name="T32" fmla="*/ 412 w 872"/>
                  <a:gd name="T33" fmla="*/ 1527 h 1683"/>
                  <a:gd name="T34" fmla="*/ 846 w 872"/>
                  <a:gd name="T35" fmla="*/ 1683 h 1683"/>
                  <a:gd name="T36" fmla="*/ 872 w 872"/>
                  <a:gd name="T37" fmla="*/ 1586 h 1683"/>
                  <a:gd name="T38" fmla="*/ 493 w 872"/>
                  <a:gd name="T39" fmla="*/ 1455 h 1683"/>
                  <a:gd name="T40" fmla="*/ 302 w 872"/>
                  <a:gd name="T41" fmla="*/ 1348 h 1683"/>
                  <a:gd name="T42" fmla="*/ 206 w 872"/>
                  <a:gd name="T43" fmla="*/ 1266 h 1683"/>
                  <a:gd name="T44" fmla="*/ 123 w 872"/>
                  <a:gd name="T45" fmla="*/ 1144 h 1683"/>
                  <a:gd name="T46" fmla="*/ 99 w 872"/>
                  <a:gd name="T47" fmla="*/ 1024 h 1683"/>
                  <a:gd name="T48" fmla="*/ 113 w 872"/>
                  <a:gd name="T49" fmla="*/ 926 h 1683"/>
                  <a:gd name="T50" fmla="*/ 192 w 872"/>
                  <a:gd name="T51" fmla="*/ 752 h 1683"/>
                  <a:gd name="T52" fmla="*/ 385 w 872"/>
                  <a:gd name="T53" fmla="*/ 514 h 1683"/>
                  <a:gd name="T54" fmla="*/ 484 w 872"/>
                  <a:gd name="T55" fmla="*/ 416 h 1683"/>
                  <a:gd name="T56" fmla="*/ 564 w 872"/>
                  <a:gd name="T57" fmla="*/ 338 h 1683"/>
                  <a:gd name="T58" fmla="*/ 783 w 872"/>
                  <a:gd name="T59" fmla="*/ 116 h 1683"/>
                  <a:gd name="T60" fmla="*/ 821 w 872"/>
                  <a:gd name="T61" fmla="*/ 76 h 1683"/>
                  <a:gd name="T62" fmla="*/ 831 w 872"/>
                  <a:gd name="T63" fmla="*/ 64 h 1683"/>
                  <a:gd name="T64" fmla="*/ 754 w 872"/>
                  <a:gd name="T65" fmla="*/ 1 h 1683"/>
                  <a:gd name="T66" fmla="*/ 754 w 872"/>
                  <a:gd name="T67" fmla="*/ 1 h 1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h="1683" w="872">
                    <a:moveTo>
                      <a:pt x="754" y="1"/>
                    </a:moveTo>
                    <a:cubicBezTo>
                      <a:pt x="779" y="21"/>
                      <a:pt x="779" y="21"/>
                      <a:pt x="779" y="21"/>
                    </a:cubicBezTo>
                    <a:cubicBezTo>
                      <a:pt x="754" y="0"/>
                      <a:pt x="754" y="0"/>
                      <a:pt x="754" y="0"/>
                    </a:cubicBezTo>
                    <a:cubicBezTo>
                      <a:pt x="754" y="1"/>
                      <a:pt x="754" y="1"/>
                      <a:pt x="754" y="1"/>
                    </a:cubicBezTo>
                    <a:cubicBezTo>
                      <a:pt x="779" y="21"/>
                      <a:pt x="779" y="21"/>
                      <a:pt x="779" y="21"/>
                    </a:cubicBezTo>
                    <a:cubicBezTo>
                      <a:pt x="754" y="0"/>
                      <a:pt x="754" y="0"/>
                      <a:pt x="754" y="0"/>
                    </a:cubicBezTo>
                    <a:cubicBezTo>
                      <a:pt x="754" y="0"/>
                      <a:pt x="754" y="0"/>
                      <a:pt x="754" y="0"/>
                    </a:cubicBezTo>
                    <a:cubicBezTo>
                      <a:pt x="754" y="1"/>
                      <a:pt x="751" y="4"/>
                      <a:pt x="744" y="12"/>
                    </a:cubicBezTo>
                    <a:cubicBezTo>
                      <a:pt x="722" y="36"/>
                      <a:pt x="658" y="103"/>
                      <a:pt x="494" y="268"/>
                    </a:cubicBezTo>
                    <a:cubicBezTo>
                      <a:pt x="478" y="284"/>
                      <a:pt x="458" y="303"/>
                      <a:pt x="436" y="324"/>
                    </a:cubicBezTo>
                    <a:cubicBezTo>
                      <a:pt x="397" y="361"/>
                      <a:pt x="351" y="405"/>
                      <a:pt x="303" y="455"/>
                    </a:cubicBezTo>
                    <a:cubicBezTo>
                      <a:pt x="232" y="530"/>
                      <a:pt x="157" y="617"/>
                      <a:pt x="99" y="713"/>
                    </a:cubicBezTo>
                    <a:cubicBezTo>
                      <a:pt x="70" y="760"/>
                      <a:pt x="46" y="811"/>
                      <a:pt x="28" y="863"/>
                    </a:cubicBezTo>
                    <a:cubicBezTo>
                      <a:pt x="10" y="914"/>
                      <a:pt x="0" y="969"/>
                      <a:pt x="0" y="1024"/>
                    </a:cubicBezTo>
                    <a:cubicBezTo>
                      <a:pt x="0" y="1086"/>
                      <a:pt x="13" y="1150"/>
                      <a:pt x="45" y="1212"/>
                    </a:cubicBezTo>
                    <a:cubicBezTo>
                      <a:pt x="68" y="1258"/>
                      <a:pt x="101" y="1303"/>
                      <a:pt x="144" y="1346"/>
                    </a:cubicBezTo>
                    <a:cubicBezTo>
                      <a:pt x="209" y="1411"/>
                      <a:pt x="297" y="1471"/>
                      <a:pt x="412" y="1527"/>
                    </a:cubicBezTo>
                    <a:cubicBezTo>
                      <a:pt x="527" y="1584"/>
                      <a:pt x="670" y="1636"/>
                      <a:pt x="846" y="1683"/>
                    </a:cubicBezTo>
                    <a:cubicBezTo>
                      <a:pt x="872" y="1586"/>
                      <a:pt x="872" y="1586"/>
                      <a:pt x="872" y="1586"/>
                    </a:cubicBezTo>
                    <a:cubicBezTo>
                      <a:pt x="720" y="1546"/>
                      <a:pt x="595" y="1502"/>
                      <a:pt x="493" y="1455"/>
                    </a:cubicBezTo>
                    <a:cubicBezTo>
                      <a:pt x="417" y="1421"/>
                      <a:pt x="354" y="1385"/>
                      <a:pt x="302" y="1348"/>
                    </a:cubicBezTo>
                    <a:cubicBezTo>
                      <a:pt x="264" y="1321"/>
                      <a:pt x="232" y="1294"/>
                      <a:pt x="206" y="1266"/>
                    </a:cubicBezTo>
                    <a:cubicBezTo>
                      <a:pt x="166" y="1225"/>
                      <a:pt x="140" y="1185"/>
                      <a:pt x="123" y="1144"/>
                    </a:cubicBezTo>
                    <a:cubicBezTo>
                      <a:pt x="107" y="1104"/>
                      <a:pt x="99" y="1064"/>
                      <a:pt x="99" y="1024"/>
                    </a:cubicBezTo>
                    <a:cubicBezTo>
                      <a:pt x="99" y="991"/>
                      <a:pt x="104" y="959"/>
                      <a:pt x="113" y="926"/>
                    </a:cubicBezTo>
                    <a:cubicBezTo>
                      <a:pt x="128" y="868"/>
                      <a:pt x="156" y="809"/>
                      <a:pt x="192" y="752"/>
                    </a:cubicBezTo>
                    <a:cubicBezTo>
                      <a:pt x="246" y="666"/>
                      <a:pt x="317" y="585"/>
                      <a:pt x="385" y="514"/>
                    </a:cubicBezTo>
                    <a:cubicBezTo>
                      <a:pt x="419" y="478"/>
                      <a:pt x="453" y="446"/>
                      <a:pt x="484" y="416"/>
                    </a:cubicBezTo>
                    <a:cubicBezTo>
                      <a:pt x="514" y="387"/>
                      <a:pt x="542" y="361"/>
                      <a:pt x="564" y="338"/>
                    </a:cubicBezTo>
                    <a:cubicBezTo>
                      <a:pt x="680" y="223"/>
                      <a:pt x="746" y="155"/>
                      <a:pt x="783" y="116"/>
                    </a:cubicBezTo>
                    <a:cubicBezTo>
                      <a:pt x="802" y="96"/>
                      <a:pt x="814" y="84"/>
                      <a:pt x="821" y="76"/>
                    </a:cubicBezTo>
                    <a:cubicBezTo>
                      <a:pt x="828" y="68"/>
                      <a:pt x="830" y="65"/>
                      <a:pt x="831" y="64"/>
                    </a:cubicBezTo>
                    <a:cubicBezTo>
                      <a:pt x="754" y="1"/>
                      <a:pt x="754" y="1"/>
                      <a:pt x="754" y="1"/>
                    </a:cubicBezTo>
                    <a:cubicBezTo>
                      <a:pt x="754" y="1"/>
                      <a:pt x="754" y="1"/>
                      <a:pt x="754" y="1"/>
                    </a:cubicBezTo>
                  </a:path>
                </a:pathLst>
              </a:custGeom>
              <a:solidFill>
                <a:srgbClr val="FF6400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iṩḻîḑé" descr="ec8a6f23-47f0-4e69-b5d7-328d1ce8ef5e">
                <a:extLst>
                  <a:ext uri="{FF2B5EF4-FFF2-40B4-BE49-F238E27FC236}">
                    <a16:creationId id="{BC8F8470-63C6-8A89-2503-DD1CEE9E4457}"/>
                  </a:ext>
                </a:extLst>
              </p:cNvPr>
              <p:cNvSpPr/>
              <p:nvPr/>
            </p:nvSpPr>
            <p:spPr>
              <a:xfrm>
                <a:off x="2114481" y="4958352"/>
                <a:ext cx="2291570" cy="717349"/>
              </a:xfrm>
              <a:custGeom>
                <a:avLst/>
                <a:gdLst>
                  <a:gd name="T0" fmla="*/ 1600 w 1600"/>
                  <a:gd name="T1" fmla="*/ 50 h 501"/>
                  <a:gd name="T2" fmla="*/ 1599 w 1600"/>
                  <a:gd name="T3" fmla="*/ 50 h 501"/>
                  <a:gd name="T4" fmla="*/ 1361 w 1600"/>
                  <a:gd name="T5" fmla="*/ 223 h 501"/>
                  <a:gd name="T6" fmla="*/ 1284 w 1600"/>
                  <a:gd name="T7" fmla="*/ 183 h 501"/>
                  <a:gd name="T8" fmla="*/ 1244 w 1600"/>
                  <a:gd name="T9" fmla="*/ 192 h 501"/>
                  <a:gd name="T10" fmla="*/ 1098 w 1600"/>
                  <a:gd name="T11" fmla="*/ 95 h 501"/>
                  <a:gd name="T12" fmla="*/ 949 w 1600"/>
                  <a:gd name="T13" fmla="*/ 200 h 501"/>
                  <a:gd name="T14" fmla="*/ 914 w 1600"/>
                  <a:gd name="T15" fmla="*/ 194 h 501"/>
                  <a:gd name="T16" fmla="*/ 866 w 1600"/>
                  <a:gd name="T17" fmla="*/ 206 h 501"/>
                  <a:gd name="T18" fmla="*/ 866 w 1600"/>
                  <a:gd name="T19" fmla="*/ 194 h 501"/>
                  <a:gd name="T20" fmla="*/ 672 w 1600"/>
                  <a:gd name="T21" fmla="*/ 0 h 501"/>
                  <a:gd name="T22" fmla="*/ 496 w 1600"/>
                  <a:gd name="T23" fmla="*/ 112 h 501"/>
                  <a:gd name="T24" fmla="*/ 444 w 1600"/>
                  <a:gd name="T25" fmla="*/ 95 h 501"/>
                  <a:gd name="T26" fmla="*/ 403 w 1600"/>
                  <a:gd name="T27" fmla="*/ 106 h 501"/>
                  <a:gd name="T28" fmla="*/ 254 w 1600"/>
                  <a:gd name="T29" fmla="*/ 27 h 501"/>
                  <a:gd name="T30" fmla="*/ 73 w 1600"/>
                  <a:gd name="T31" fmla="*/ 208 h 501"/>
                  <a:gd name="T32" fmla="*/ 98 w 1600"/>
                  <a:gd name="T33" fmla="*/ 299 h 501"/>
                  <a:gd name="T34" fmla="*/ 0 w 1600"/>
                  <a:gd name="T35" fmla="*/ 423 h 501"/>
                  <a:gd name="T36" fmla="*/ 26 w 1600"/>
                  <a:gd name="T37" fmla="*/ 501 h 501"/>
                  <a:gd name="T38" fmla="*/ 1600 w 1600"/>
                  <a:gd name="T39" fmla="*/ 501 h 501"/>
                  <a:gd name="T40" fmla="*/ 1600 w 1600"/>
                  <a:gd name="T41" fmla="*/ 5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h="501" w="1600">
                    <a:moveTo>
                      <a:pt x="1600" y="50"/>
                    </a:moveTo>
                    <a:cubicBezTo>
                      <a:pt x="1599" y="50"/>
                      <a:pt x="1599" y="50"/>
                      <a:pt x="1599" y="50"/>
                    </a:cubicBezTo>
                    <a:cubicBezTo>
                      <a:pt x="1487" y="50"/>
                      <a:pt x="1393" y="123"/>
                      <a:pt x="1361" y="223"/>
                    </a:cubicBezTo>
                    <a:cubicBezTo>
                      <a:pt x="1344" y="199"/>
                      <a:pt x="1316" y="183"/>
                      <a:pt x="1284" y="183"/>
                    </a:cubicBezTo>
                    <a:cubicBezTo>
                      <a:pt x="1270" y="183"/>
                      <a:pt x="1256" y="186"/>
                      <a:pt x="1244" y="192"/>
                    </a:cubicBezTo>
                    <a:cubicBezTo>
                      <a:pt x="1220" y="135"/>
                      <a:pt x="1163" y="95"/>
                      <a:pt x="1098" y="95"/>
                    </a:cubicBezTo>
                    <a:cubicBezTo>
                      <a:pt x="1029" y="95"/>
                      <a:pt x="971" y="139"/>
                      <a:pt x="949" y="200"/>
                    </a:cubicBezTo>
                    <a:cubicBezTo>
                      <a:pt x="938" y="196"/>
                      <a:pt x="926" y="194"/>
                      <a:pt x="914" y="194"/>
                    </a:cubicBezTo>
                    <a:cubicBezTo>
                      <a:pt x="897" y="194"/>
                      <a:pt x="881" y="199"/>
                      <a:pt x="866" y="206"/>
                    </a:cubicBezTo>
                    <a:cubicBezTo>
                      <a:pt x="866" y="202"/>
                      <a:pt x="866" y="198"/>
                      <a:pt x="866" y="194"/>
                    </a:cubicBezTo>
                    <a:cubicBezTo>
                      <a:pt x="866" y="87"/>
                      <a:pt x="779" y="0"/>
                      <a:pt x="672" y="0"/>
                    </a:cubicBezTo>
                    <a:cubicBezTo>
                      <a:pt x="594" y="0"/>
                      <a:pt x="527" y="46"/>
                      <a:pt x="496" y="112"/>
                    </a:cubicBezTo>
                    <a:cubicBezTo>
                      <a:pt x="481" y="102"/>
                      <a:pt x="464" y="95"/>
                      <a:pt x="444" y="95"/>
                    </a:cubicBezTo>
                    <a:cubicBezTo>
                      <a:pt x="430" y="95"/>
                      <a:pt x="416" y="99"/>
                      <a:pt x="403" y="106"/>
                    </a:cubicBezTo>
                    <a:cubicBezTo>
                      <a:pt x="371" y="58"/>
                      <a:pt x="316" y="27"/>
                      <a:pt x="254" y="27"/>
                    </a:cubicBezTo>
                    <a:cubicBezTo>
                      <a:pt x="154" y="27"/>
                      <a:pt x="73" y="108"/>
                      <a:pt x="73" y="208"/>
                    </a:cubicBezTo>
                    <a:cubicBezTo>
                      <a:pt x="73" y="241"/>
                      <a:pt x="82" y="272"/>
                      <a:pt x="98" y="299"/>
                    </a:cubicBezTo>
                    <a:cubicBezTo>
                      <a:pt x="42" y="312"/>
                      <a:pt x="0" y="363"/>
                      <a:pt x="0" y="423"/>
                    </a:cubicBezTo>
                    <a:cubicBezTo>
                      <a:pt x="0" y="452"/>
                      <a:pt x="10" y="479"/>
                      <a:pt x="26" y="501"/>
                    </a:cubicBezTo>
                    <a:cubicBezTo>
                      <a:pt x="1600" y="501"/>
                      <a:pt x="1600" y="501"/>
                      <a:pt x="1600" y="501"/>
                    </a:cubicBezTo>
                    <a:lnTo>
                      <a:pt x="1600" y="5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íṣlide" descr="5657eafd-4cfa-430b-ab92-73dcd1955e4e">
                <a:extLst>
                  <a:ext uri="{FF2B5EF4-FFF2-40B4-BE49-F238E27FC236}">
                    <a16:creationId id="{B73D4F8E-C001-343C-3D42-FD5B471A2F0C}"/>
                  </a:ext>
                </a:extLst>
              </p:cNvPr>
              <p:cNvSpPr/>
              <p:nvPr/>
            </p:nvSpPr>
            <p:spPr>
              <a:xfrm>
                <a:off x="2094651" y="2695964"/>
                <a:ext cx="1738313" cy="2732088"/>
              </a:xfrm>
              <a:custGeom>
                <a:avLst/>
                <a:gdLst>
                  <a:gd name="T0" fmla="*/ 748 w 1078"/>
                  <a:gd name="T1" fmla="*/ 0 h 1694"/>
                  <a:gd name="T2" fmla="*/ 757 w 1078"/>
                  <a:gd name="T3" fmla="*/ 8 h 1694"/>
                  <a:gd name="T4" fmla="*/ 748 w 1078"/>
                  <a:gd name="T5" fmla="*/ 0 h 1694"/>
                  <a:gd name="T6" fmla="*/ 748 w 1078"/>
                  <a:gd name="T7" fmla="*/ 0 h 1694"/>
                  <a:gd name="T8" fmla="*/ 757 w 1078"/>
                  <a:gd name="T9" fmla="*/ 8 h 1694"/>
                  <a:gd name="T10" fmla="*/ 748 w 1078"/>
                  <a:gd name="T11" fmla="*/ 0 h 1694"/>
                  <a:gd name="T12" fmla="*/ 747 w 1078"/>
                  <a:gd name="T13" fmla="*/ 1 h 1694"/>
                  <a:gd name="T14" fmla="*/ 694 w 1078"/>
                  <a:gd name="T15" fmla="*/ 57 h 1694"/>
                  <a:gd name="T16" fmla="*/ 485 w 1078"/>
                  <a:gd name="T17" fmla="*/ 269 h 1694"/>
                  <a:gd name="T18" fmla="*/ 355 w 1078"/>
                  <a:gd name="T19" fmla="*/ 396 h 1694"/>
                  <a:gd name="T20" fmla="*/ 120 w 1078"/>
                  <a:gd name="T21" fmla="*/ 669 h 1694"/>
                  <a:gd name="T22" fmla="*/ 34 w 1078"/>
                  <a:gd name="T23" fmla="*/ 832 h 1694"/>
                  <a:gd name="T24" fmla="*/ 0 w 1078"/>
                  <a:gd name="T25" fmla="*/ 1005 h 1694"/>
                  <a:gd name="T26" fmla="*/ 39 w 1078"/>
                  <a:gd name="T27" fmla="*/ 1174 h 1694"/>
                  <a:gd name="T28" fmla="*/ 126 w 1078"/>
                  <a:gd name="T29" fmla="*/ 1297 h 1694"/>
                  <a:gd name="T30" fmla="*/ 368 w 1078"/>
                  <a:gd name="T31" fmla="*/ 1468 h 1694"/>
                  <a:gd name="T32" fmla="*/ 764 w 1078"/>
                  <a:gd name="T33" fmla="*/ 1619 h 1694"/>
                  <a:gd name="T34" fmla="*/ 771 w 1078"/>
                  <a:gd name="T35" fmla="*/ 1621 h 1694"/>
                  <a:gd name="T36" fmla="*/ 834 w 1078"/>
                  <a:gd name="T37" fmla="*/ 1636 h 1694"/>
                  <a:gd name="T38" fmla="*/ 977 w 1078"/>
                  <a:gd name="T39" fmla="*/ 1672 h 1694"/>
                  <a:gd name="T40" fmla="*/ 1037 w 1078"/>
                  <a:gd name="T41" fmla="*/ 1686 h 1694"/>
                  <a:gd name="T42" fmla="*/ 1056 w 1078"/>
                  <a:gd name="T43" fmla="*/ 1691 h 1694"/>
                  <a:gd name="T44" fmla="*/ 1067 w 1078"/>
                  <a:gd name="T45" fmla="*/ 1694 h 1694"/>
                  <a:gd name="T46" fmla="*/ 1078 w 1078"/>
                  <a:gd name="T47" fmla="*/ 1654 h 1694"/>
                  <a:gd name="T48" fmla="*/ 1071 w 1078"/>
                  <a:gd name="T49" fmla="*/ 1652 h 1694"/>
                  <a:gd name="T50" fmla="*/ 912 w 1078"/>
                  <a:gd name="T51" fmla="*/ 1613 h 1694"/>
                  <a:gd name="T52" fmla="*/ 822 w 1078"/>
                  <a:gd name="T53" fmla="*/ 1591 h 1694"/>
                  <a:gd name="T54" fmla="*/ 791 w 1078"/>
                  <a:gd name="T55" fmla="*/ 1583 h 1694"/>
                  <a:gd name="T56" fmla="*/ 781 w 1078"/>
                  <a:gd name="T57" fmla="*/ 1580 h 1694"/>
                  <a:gd name="T58" fmla="*/ 776 w 1078"/>
                  <a:gd name="T59" fmla="*/ 1579 h 1694"/>
                  <a:gd name="T60" fmla="*/ 422 w 1078"/>
                  <a:gd name="T61" fmla="*/ 1449 h 1694"/>
                  <a:gd name="T62" fmla="*/ 124 w 1078"/>
                  <a:gd name="T63" fmla="*/ 1231 h 1694"/>
                  <a:gd name="T64" fmla="*/ 60 w 1078"/>
                  <a:gd name="T65" fmla="*/ 1118 h 1694"/>
                  <a:gd name="T66" fmla="*/ 41 w 1078"/>
                  <a:gd name="T67" fmla="*/ 1005 h 1694"/>
                  <a:gd name="T68" fmla="*/ 96 w 1078"/>
                  <a:gd name="T69" fmla="*/ 794 h 1694"/>
                  <a:gd name="T70" fmla="*/ 305 w 1078"/>
                  <a:gd name="T71" fmla="*/ 506 h 1694"/>
                  <a:gd name="T72" fmla="*/ 421 w 1078"/>
                  <a:gd name="T73" fmla="*/ 389 h 1694"/>
                  <a:gd name="T74" fmla="*/ 515 w 1078"/>
                  <a:gd name="T75" fmla="*/ 299 h 1694"/>
                  <a:gd name="T76" fmla="*/ 733 w 1078"/>
                  <a:gd name="T77" fmla="*/ 77 h 1694"/>
                  <a:gd name="T78" fmla="*/ 780 w 1078"/>
                  <a:gd name="T79" fmla="*/ 27 h 1694"/>
                  <a:gd name="T80" fmla="*/ 748 w 1078"/>
                  <a:gd name="T81" fmla="*/ 0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h="1694" w="1078">
                    <a:moveTo>
                      <a:pt x="748" y="0"/>
                    </a:moveTo>
                    <a:cubicBezTo>
                      <a:pt x="757" y="8"/>
                      <a:pt x="757" y="8"/>
                      <a:pt x="757" y="8"/>
                    </a:cubicBezTo>
                    <a:cubicBezTo>
                      <a:pt x="748" y="0"/>
                      <a:pt x="748" y="0"/>
                      <a:pt x="748" y="0"/>
                    </a:cubicBezTo>
                    <a:cubicBezTo>
                      <a:pt x="748" y="0"/>
                      <a:pt x="748" y="0"/>
                      <a:pt x="748" y="0"/>
                    </a:cubicBezTo>
                    <a:cubicBezTo>
                      <a:pt x="757" y="8"/>
                      <a:pt x="757" y="8"/>
                      <a:pt x="757" y="8"/>
                    </a:cubicBezTo>
                    <a:cubicBezTo>
                      <a:pt x="748" y="0"/>
                      <a:pt x="748" y="0"/>
                      <a:pt x="748" y="0"/>
                    </a:cubicBezTo>
                    <a:cubicBezTo>
                      <a:pt x="748" y="0"/>
                      <a:pt x="747" y="0"/>
                      <a:pt x="747" y="1"/>
                    </a:cubicBezTo>
                    <a:cubicBezTo>
                      <a:pt x="745" y="3"/>
                      <a:pt x="732" y="17"/>
                      <a:pt x="694" y="57"/>
                    </a:cubicBezTo>
                    <a:cubicBezTo>
                      <a:pt x="656" y="97"/>
                      <a:pt x="592" y="163"/>
                      <a:pt x="485" y="269"/>
                    </a:cubicBezTo>
                    <a:cubicBezTo>
                      <a:pt x="453" y="302"/>
                      <a:pt x="406" y="345"/>
                      <a:pt x="355" y="396"/>
                    </a:cubicBezTo>
                    <a:cubicBezTo>
                      <a:pt x="278" y="472"/>
                      <a:pt x="189" y="566"/>
                      <a:pt x="120" y="669"/>
                    </a:cubicBezTo>
                    <a:cubicBezTo>
                      <a:pt x="85" y="721"/>
                      <a:pt x="55" y="776"/>
                      <a:pt x="34" y="832"/>
                    </a:cubicBezTo>
                    <a:cubicBezTo>
                      <a:pt x="13" y="888"/>
                      <a:pt x="0" y="946"/>
                      <a:pt x="0" y="1005"/>
                    </a:cubicBezTo>
                    <a:cubicBezTo>
                      <a:pt x="0" y="1061"/>
                      <a:pt x="12" y="1118"/>
                      <a:pt x="39" y="1174"/>
                    </a:cubicBezTo>
                    <a:cubicBezTo>
                      <a:pt x="59" y="1216"/>
                      <a:pt x="88" y="1257"/>
                      <a:pt x="126" y="1297"/>
                    </a:cubicBezTo>
                    <a:cubicBezTo>
                      <a:pt x="184" y="1357"/>
                      <a:pt x="263" y="1414"/>
                      <a:pt x="368" y="1468"/>
                    </a:cubicBezTo>
                    <a:cubicBezTo>
                      <a:pt x="472" y="1522"/>
                      <a:pt x="603" y="1573"/>
                      <a:pt x="764" y="1619"/>
                    </a:cubicBezTo>
                    <a:cubicBezTo>
                      <a:pt x="766" y="1619"/>
                      <a:pt x="768" y="1620"/>
                      <a:pt x="771" y="1621"/>
                    </a:cubicBezTo>
                    <a:cubicBezTo>
                      <a:pt x="783" y="1624"/>
                      <a:pt x="805" y="1629"/>
                      <a:pt x="834" y="1636"/>
                    </a:cubicBezTo>
                    <a:cubicBezTo>
                      <a:pt x="876" y="1647"/>
                      <a:pt x="931" y="1660"/>
                      <a:pt x="977" y="1672"/>
                    </a:cubicBezTo>
                    <a:cubicBezTo>
                      <a:pt x="1000" y="1677"/>
                      <a:pt x="1021" y="1682"/>
                      <a:pt x="1037" y="1686"/>
                    </a:cubicBezTo>
                    <a:cubicBezTo>
                      <a:pt x="1045" y="1688"/>
                      <a:pt x="1051" y="1690"/>
                      <a:pt x="1056" y="1691"/>
                    </a:cubicBezTo>
                    <a:cubicBezTo>
                      <a:pt x="1062" y="1692"/>
                      <a:pt x="1065" y="1693"/>
                      <a:pt x="1067" y="1694"/>
                    </a:cubicBezTo>
                    <a:cubicBezTo>
                      <a:pt x="1078" y="1654"/>
                      <a:pt x="1078" y="1654"/>
                      <a:pt x="1078" y="1654"/>
                    </a:cubicBezTo>
                    <a:cubicBezTo>
                      <a:pt x="1076" y="1653"/>
                      <a:pt x="1074" y="1653"/>
                      <a:pt x="1071" y="1652"/>
                    </a:cubicBezTo>
                    <a:cubicBezTo>
                      <a:pt x="1048" y="1646"/>
                      <a:pt x="978" y="1629"/>
                      <a:pt x="912" y="1613"/>
                    </a:cubicBezTo>
                    <a:cubicBezTo>
                      <a:pt x="879" y="1605"/>
                      <a:pt x="847" y="1597"/>
                      <a:pt x="822" y="1591"/>
                    </a:cubicBezTo>
                    <a:cubicBezTo>
                      <a:pt x="810" y="1588"/>
                      <a:pt x="799" y="1585"/>
                      <a:pt x="791" y="1583"/>
                    </a:cubicBezTo>
                    <a:cubicBezTo>
                      <a:pt x="787" y="1582"/>
                      <a:pt x="784" y="1581"/>
                      <a:pt x="781" y="1580"/>
                    </a:cubicBezTo>
                    <a:cubicBezTo>
                      <a:pt x="778" y="1580"/>
                      <a:pt x="776" y="1579"/>
                      <a:pt x="776" y="1579"/>
                    </a:cubicBezTo>
                    <a:cubicBezTo>
                      <a:pt x="634" y="1538"/>
                      <a:pt x="517" y="1495"/>
                      <a:pt x="422" y="1449"/>
                    </a:cubicBezTo>
                    <a:cubicBezTo>
                      <a:pt x="278" y="1380"/>
                      <a:pt x="183" y="1306"/>
                      <a:pt x="124" y="1231"/>
                    </a:cubicBezTo>
                    <a:cubicBezTo>
                      <a:pt x="94" y="1193"/>
                      <a:pt x="74" y="1156"/>
                      <a:pt x="60" y="1118"/>
                    </a:cubicBezTo>
                    <a:cubicBezTo>
                      <a:pt x="47" y="1080"/>
                      <a:pt x="41" y="1043"/>
                      <a:pt x="41" y="1005"/>
                    </a:cubicBezTo>
                    <a:cubicBezTo>
                      <a:pt x="41" y="934"/>
                      <a:pt x="62" y="864"/>
                      <a:pt x="96" y="794"/>
                    </a:cubicBezTo>
                    <a:cubicBezTo>
                      <a:pt x="146" y="691"/>
                      <a:pt x="226" y="591"/>
                      <a:pt x="305" y="506"/>
                    </a:cubicBezTo>
                    <a:cubicBezTo>
                      <a:pt x="345" y="463"/>
                      <a:pt x="385" y="424"/>
                      <a:pt x="421" y="389"/>
                    </a:cubicBezTo>
                    <a:cubicBezTo>
                      <a:pt x="457" y="354"/>
                      <a:pt x="489" y="324"/>
                      <a:pt x="515" y="299"/>
                    </a:cubicBezTo>
                    <a:cubicBezTo>
                      <a:pt x="630" y="183"/>
                      <a:pt x="696" y="116"/>
                      <a:pt x="733" y="77"/>
                    </a:cubicBezTo>
                    <a:cubicBezTo>
                      <a:pt x="771" y="38"/>
                      <a:pt x="779" y="27"/>
                      <a:pt x="780" y="27"/>
                    </a:cubicBezTo>
                    <a:cubicBezTo>
                      <a:pt x="748" y="0"/>
                      <a:pt x="748" y="0"/>
                      <a:pt x="748" y="0"/>
                    </a:cubicBezTo>
                  </a:path>
                </a:pathLst>
              </a:custGeom>
              <a:solidFill>
                <a:srgbClr val="FFC000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ïṧļíde" descr="91b9ed0f-0e9f-4f44-9d89-9a162600a71d">
                <a:extLst>
                  <a:ext uri="{FF2B5EF4-FFF2-40B4-BE49-F238E27FC236}">
                    <a16:creationId id="{FD05F308-2DEC-F865-8096-528CE746E075}"/>
                  </a:ext>
                </a:extLst>
              </p:cNvPr>
              <p:cNvSpPr/>
              <p:nvPr/>
            </p:nvSpPr>
            <p:spPr>
              <a:xfrm>
                <a:off x="2489363" y="5269814"/>
                <a:ext cx="1916688" cy="405887"/>
              </a:xfrm>
              <a:custGeom>
                <a:avLst/>
                <a:gdLst>
                  <a:gd name="T0" fmla="*/ 1338 w 1338"/>
                  <a:gd name="T1" fmla="*/ 20 h 283"/>
                  <a:gd name="T2" fmla="*/ 1278 w 1338"/>
                  <a:gd name="T3" fmla="*/ 9 h 283"/>
                  <a:gd name="T4" fmla="*/ 1107 w 1338"/>
                  <a:gd name="T5" fmla="*/ 179 h 283"/>
                  <a:gd name="T6" fmla="*/ 1103 w 1338"/>
                  <a:gd name="T7" fmla="*/ 179 h 283"/>
                  <a:gd name="T8" fmla="*/ 1080 w 1338"/>
                  <a:gd name="T9" fmla="*/ 184 h 283"/>
                  <a:gd name="T10" fmla="*/ 926 w 1338"/>
                  <a:gd name="T11" fmla="*/ 37 h 283"/>
                  <a:gd name="T12" fmla="*/ 772 w 1338"/>
                  <a:gd name="T13" fmla="*/ 191 h 283"/>
                  <a:gd name="T14" fmla="*/ 772 w 1338"/>
                  <a:gd name="T15" fmla="*/ 195 h 283"/>
                  <a:gd name="T16" fmla="*/ 721 w 1338"/>
                  <a:gd name="T17" fmla="*/ 179 h 283"/>
                  <a:gd name="T18" fmla="*/ 692 w 1338"/>
                  <a:gd name="T19" fmla="*/ 184 h 283"/>
                  <a:gd name="T20" fmla="*/ 698 w 1338"/>
                  <a:gd name="T21" fmla="*/ 144 h 283"/>
                  <a:gd name="T22" fmla="*/ 554 w 1338"/>
                  <a:gd name="T23" fmla="*/ 0 h 283"/>
                  <a:gd name="T24" fmla="*/ 412 w 1338"/>
                  <a:gd name="T25" fmla="*/ 125 h 283"/>
                  <a:gd name="T26" fmla="*/ 380 w 1338"/>
                  <a:gd name="T27" fmla="*/ 120 h 283"/>
                  <a:gd name="T28" fmla="*/ 300 w 1338"/>
                  <a:gd name="T29" fmla="*/ 154 h 283"/>
                  <a:gd name="T30" fmla="*/ 165 w 1338"/>
                  <a:gd name="T31" fmla="*/ 85 h 283"/>
                  <a:gd name="T32" fmla="*/ 0 w 1338"/>
                  <a:gd name="T33" fmla="*/ 250 h 283"/>
                  <a:gd name="T34" fmla="*/ 3 w 1338"/>
                  <a:gd name="T35" fmla="*/ 283 h 283"/>
                  <a:gd name="T36" fmla="*/ 1338 w 1338"/>
                  <a:gd name="T37" fmla="*/ 283 h 283"/>
                  <a:gd name="T38" fmla="*/ 1338 w 1338"/>
                  <a:gd name="T39" fmla="*/ 2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h="283" w="1338">
                    <a:moveTo>
                      <a:pt x="1338" y="20"/>
                    </a:moveTo>
                    <a:cubicBezTo>
                      <a:pt x="1319" y="13"/>
                      <a:pt x="1299" y="9"/>
                      <a:pt x="1278" y="9"/>
                    </a:cubicBezTo>
                    <a:cubicBezTo>
                      <a:pt x="1184" y="9"/>
                      <a:pt x="1108" y="85"/>
                      <a:pt x="1107" y="179"/>
                    </a:cubicBezTo>
                    <a:cubicBezTo>
                      <a:pt x="1106" y="179"/>
                      <a:pt x="1105" y="179"/>
                      <a:pt x="1103" y="179"/>
                    </a:cubicBezTo>
                    <a:cubicBezTo>
                      <a:pt x="1095" y="179"/>
                      <a:pt x="1087" y="181"/>
                      <a:pt x="1080" y="184"/>
                    </a:cubicBezTo>
                    <a:cubicBezTo>
                      <a:pt x="1076" y="102"/>
                      <a:pt x="1009" y="37"/>
                      <a:pt x="926" y="37"/>
                    </a:cubicBezTo>
                    <a:cubicBezTo>
                      <a:pt x="841" y="37"/>
                      <a:pt x="772" y="106"/>
                      <a:pt x="772" y="191"/>
                    </a:cubicBezTo>
                    <a:cubicBezTo>
                      <a:pt x="772" y="192"/>
                      <a:pt x="772" y="194"/>
                      <a:pt x="772" y="195"/>
                    </a:cubicBezTo>
                    <a:cubicBezTo>
                      <a:pt x="758" y="185"/>
                      <a:pt x="740" y="179"/>
                      <a:pt x="721" y="179"/>
                    </a:cubicBezTo>
                    <a:cubicBezTo>
                      <a:pt x="711" y="179"/>
                      <a:pt x="701" y="181"/>
                      <a:pt x="692" y="184"/>
                    </a:cubicBezTo>
                    <a:cubicBezTo>
                      <a:pt x="696" y="171"/>
                      <a:pt x="698" y="158"/>
                      <a:pt x="698" y="144"/>
                    </a:cubicBezTo>
                    <a:cubicBezTo>
                      <a:pt x="698" y="64"/>
                      <a:pt x="634" y="0"/>
                      <a:pt x="554" y="0"/>
                    </a:cubicBezTo>
                    <a:cubicBezTo>
                      <a:pt x="482" y="0"/>
                      <a:pt x="422" y="55"/>
                      <a:pt x="412" y="125"/>
                    </a:cubicBezTo>
                    <a:cubicBezTo>
                      <a:pt x="402" y="122"/>
                      <a:pt x="391" y="120"/>
                      <a:pt x="380" y="120"/>
                    </a:cubicBezTo>
                    <a:cubicBezTo>
                      <a:pt x="348" y="120"/>
                      <a:pt x="320" y="133"/>
                      <a:pt x="300" y="154"/>
                    </a:cubicBezTo>
                    <a:cubicBezTo>
                      <a:pt x="270" y="112"/>
                      <a:pt x="221" y="85"/>
                      <a:pt x="165" y="85"/>
                    </a:cubicBezTo>
                    <a:cubicBezTo>
                      <a:pt x="74" y="85"/>
                      <a:pt x="0" y="159"/>
                      <a:pt x="0" y="250"/>
                    </a:cubicBezTo>
                    <a:cubicBezTo>
                      <a:pt x="0" y="261"/>
                      <a:pt x="1" y="272"/>
                      <a:pt x="3" y="283"/>
                    </a:cubicBezTo>
                    <a:cubicBezTo>
                      <a:pt x="1338" y="283"/>
                      <a:pt x="1338" y="283"/>
                      <a:pt x="1338" y="283"/>
                    </a:cubicBezTo>
                    <a:lnTo>
                      <a:pt x="1338" y="2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isḷïḍe" descr="8df375ef-3dbf-41cb-9ef4-e7ac25e84c13">
                <a:extLst>
                  <a:ext uri="{FF2B5EF4-FFF2-40B4-BE49-F238E27FC236}">
                    <a16:creationId id="{0EF64195-BE6E-9D5C-F0F8-96C50AF30AF5}"/>
                  </a:ext>
                </a:extLst>
              </p:cNvPr>
              <p:cNvSpPr/>
              <p:nvPr/>
            </p:nvSpPr>
            <p:spPr>
              <a:xfrm>
                <a:off x="2901101" y="2651514"/>
                <a:ext cx="503238" cy="503238"/>
              </a:xfrm>
              <a:custGeom>
                <a:avLst/>
                <a:gdLst>
                  <a:gd name="T0" fmla="*/ 210 w 312"/>
                  <a:gd name="T1" fmla="*/ 0 h 312"/>
                  <a:gd name="T2" fmla="*/ 95 w 312"/>
                  <a:gd name="T3" fmla="*/ 86 h 312"/>
                  <a:gd name="T4" fmla="*/ 0 w 312"/>
                  <a:gd name="T5" fmla="*/ 312 h 312"/>
                  <a:gd name="T6" fmla="*/ 226 w 312"/>
                  <a:gd name="T7" fmla="*/ 217 h 312"/>
                  <a:gd name="T8" fmla="*/ 312 w 312"/>
                  <a:gd name="T9" fmla="*/ 102 h 312"/>
                  <a:gd name="T10" fmla="*/ 210 w 312"/>
                  <a:gd name="T11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h="312" w="312">
                    <a:moveTo>
                      <a:pt x="210" y="0"/>
                    </a:moveTo>
                    <a:cubicBezTo>
                      <a:pt x="174" y="18"/>
                      <a:pt x="133" y="48"/>
                      <a:pt x="95" y="86"/>
                    </a:cubicBezTo>
                    <a:cubicBezTo>
                      <a:pt x="7" y="175"/>
                      <a:pt x="0" y="312"/>
                      <a:pt x="0" y="312"/>
                    </a:cubicBezTo>
                    <a:cubicBezTo>
                      <a:pt x="0" y="312"/>
                      <a:pt x="137" y="305"/>
                      <a:pt x="226" y="217"/>
                    </a:cubicBezTo>
                    <a:cubicBezTo>
                      <a:pt x="264" y="179"/>
                      <a:pt x="294" y="138"/>
                      <a:pt x="312" y="102"/>
                    </a:cubicBezTo>
                    <a:cubicBezTo>
                      <a:pt x="210" y="0"/>
                      <a:pt x="210" y="0"/>
                      <a:pt x="210" y="0"/>
                    </a:cubicBezTo>
                  </a:path>
                </a:pathLst>
              </a:custGeom>
              <a:solidFill>
                <a:srgbClr val="D8574A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ïṣļîďé" descr="52416490-747f-474b-b15a-9fc46c1364d2">
                <a:extLst>
                  <a:ext uri="{FF2B5EF4-FFF2-40B4-BE49-F238E27FC236}">
                    <a16:creationId id="{7042BAD1-F9AA-C77C-6E83-4A2B6866009A}"/>
                  </a:ext>
                </a:extLst>
              </p:cNvPr>
              <p:cNvSpPr/>
              <p:nvPr/>
            </p:nvSpPr>
            <p:spPr>
              <a:xfrm>
                <a:off x="3047151" y="2667389"/>
                <a:ext cx="341313" cy="339725"/>
              </a:xfrm>
              <a:custGeom>
                <a:avLst/>
                <a:gdLst>
                  <a:gd name="T0" fmla="*/ 129 w 211"/>
                  <a:gd name="T1" fmla="*/ 0 h 211"/>
                  <a:gd name="T2" fmla="*/ 68 w 211"/>
                  <a:gd name="T3" fmla="*/ 49 h 211"/>
                  <a:gd name="T4" fmla="*/ 0 w 211"/>
                  <a:gd name="T5" fmla="*/ 211 h 211"/>
                  <a:gd name="T6" fmla="*/ 162 w 211"/>
                  <a:gd name="T7" fmla="*/ 143 h 211"/>
                  <a:gd name="T8" fmla="*/ 211 w 211"/>
                  <a:gd name="T9" fmla="*/ 82 h 211"/>
                  <a:gd name="T10" fmla="*/ 129 w 211"/>
                  <a:gd name="T11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h="211" w="211">
                    <a:moveTo>
                      <a:pt x="129" y="0"/>
                    </a:moveTo>
                    <a:cubicBezTo>
                      <a:pt x="109" y="12"/>
                      <a:pt x="88" y="29"/>
                      <a:pt x="68" y="49"/>
                    </a:cubicBezTo>
                    <a:cubicBezTo>
                      <a:pt x="4" y="113"/>
                      <a:pt x="0" y="211"/>
                      <a:pt x="0" y="211"/>
                    </a:cubicBezTo>
                    <a:cubicBezTo>
                      <a:pt x="0" y="211"/>
                      <a:pt x="98" y="207"/>
                      <a:pt x="162" y="143"/>
                    </a:cubicBezTo>
                    <a:cubicBezTo>
                      <a:pt x="182" y="123"/>
                      <a:pt x="199" y="102"/>
                      <a:pt x="211" y="82"/>
                    </a:cubicBezTo>
                    <a:cubicBezTo>
                      <a:pt x="129" y="0"/>
                      <a:pt x="129" y="0"/>
                      <a:pt x="129" y="0"/>
                    </a:cubicBezTo>
                  </a:path>
                </a:pathLst>
              </a:custGeom>
              <a:solidFill>
                <a:srgbClr val="FF6400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işḷídé" descr="b2509e14-8cca-4f3c-9d96-d55b8f31daf9">
                <a:extLst>
                  <a:ext uri="{FF2B5EF4-FFF2-40B4-BE49-F238E27FC236}">
                    <a16:creationId id="{A6A4699B-367D-6869-7F5A-E8F9F05B4D99}"/>
                  </a:ext>
                </a:extLst>
              </p:cNvPr>
              <p:cNvSpPr/>
              <p:nvPr/>
            </p:nvSpPr>
            <p:spPr>
              <a:xfrm>
                <a:off x="3150339" y="2680089"/>
                <a:ext cx="225425" cy="223838"/>
              </a:xfrm>
              <a:custGeom>
                <a:avLst/>
                <a:gdLst>
                  <a:gd name="T0" fmla="*/ 74 w 139"/>
                  <a:gd name="T1" fmla="*/ 0 h 139"/>
                  <a:gd name="T2" fmla="*/ 49 w 139"/>
                  <a:gd name="T3" fmla="*/ 22 h 139"/>
                  <a:gd name="T4" fmla="*/ 0 w 139"/>
                  <a:gd name="T5" fmla="*/ 139 h 139"/>
                  <a:gd name="T6" fmla="*/ 117 w 139"/>
                  <a:gd name="T7" fmla="*/ 90 h 139"/>
                  <a:gd name="T8" fmla="*/ 139 w 139"/>
                  <a:gd name="T9" fmla="*/ 65 h 139"/>
                  <a:gd name="T10" fmla="*/ 74 w 139"/>
                  <a:gd name="T11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h="139" w="139">
                    <a:moveTo>
                      <a:pt x="74" y="0"/>
                    </a:moveTo>
                    <a:cubicBezTo>
                      <a:pt x="66" y="7"/>
                      <a:pt x="57" y="14"/>
                      <a:pt x="49" y="22"/>
                    </a:cubicBezTo>
                    <a:cubicBezTo>
                      <a:pt x="3" y="68"/>
                      <a:pt x="0" y="139"/>
                      <a:pt x="0" y="139"/>
                    </a:cubicBezTo>
                    <a:cubicBezTo>
                      <a:pt x="0" y="139"/>
                      <a:pt x="71" y="136"/>
                      <a:pt x="117" y="90"/>
                    </a:cubicBezTo>
                    <a:cubicBezTo>
                      <a:pt x="125" y="82"/>
                      <a:pt x="132" y="73"/>
                      <a:pt x="139" y="65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FFC000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5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îsliḋé" descr="b4002872-dad1-423e-ae95-f5f50380b492">
                <a:extLst>
                  <a:ext uri="{FF2B5EF4-FFF2-40B4-BE49-F238E27FC236}">
                    <a16:creationId id="{5D0C0902-EE5B-C868-2222-4CD25915BD96}"/>
                  </a:ext>
                </a:extLst>
              </p:cNvPr>
              <p:cNvSpPr/>
              <p:nvPr/>
            </p:nvSpPr>
            <p:spPr>
              <a:xfrm>
                <a:off x="2940789" y="2018102"/>
                <a:ext cx="587375" cy="560388"/>
              </a:xfrm>
              <a:custGeom>
                <a:avLst/>
                <a:gdLst>
                  <a:gd name="T0" fmla="*/ 364 w 364"/>
                  <a:gd name="T1" fmla="*/ 52 h 347"/>
                  <a:gd name="T2" fmla="*/ 245 w 364"/>
                  <a:gd name="T3" fmla="*/ 28 h 347"/>
                  <a:gd name="T4" fmla="*/ 44 w 364"/>
                  <a:gd name="T5" fmla="*/ 347 h 347"/>
                  <a:gd name="T6" fmla="*/ 179 w 364"/>
                  <a:gd name="T7" fmla="*/ 321 h 347"/>
                  <a:gd name="T8" fmla="*/ 364 w 364"/>
                  <a:gd name="T9" fmla="*/ 52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347" w="364">
                    <a:moveTo>
                      <a:pt x="364" y="52"/>
                    </a:moveTo>
                    <a:cubicBezTo>
                      <a:pt x="364" y="52"/>
                      <a:pt x="274" y="57"/>
                      <a:pt x="245" y="28"/>
                    </a:cubicBezTo>
                    <a:cubicBezTo>
                      <a:pt x="216" y="0"/>
                      <a:pt x="0" y="178"/>
                      <a:pt x="44" y="347"/>
                    </a:cubicBezTo>
                    <a:cubicBezTo>
                      <a:pt x="44" y="347"/>
                      <a:pt x="116" y="250"/>
                      <a:pt x="179" y="321"/>
                    </a:cubicBezTo>
                    <a:lnTo>
                      <a:pt x="364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îṩlide" descr="7fc7cd56-b683-44c1-906c-4a7c0b061232">
                <a:extLst>
                  <a:ext uri="{FF2B5EF4-FFF2-40B4-BE49-F238E27FC236}">
                    <a16:creationId id="{36587A87-813A-6C20-2CAD-13916F179C98}"/>
                  </a:ext>
                </a:extLst>
              </p:cNvPr>
              <p:cNvSpPr/>
              <p:nvPr/>
            </p:nvSpPr>
            <p:spPr>
              <a:xfrm>
                <a:off x="3477364" y="2526102"/>
                <a:ext cx="558800" cy="587375"/>
              </a:xfrm>
              <a:custGeom>
                <a:avLst/>
                <a:gdLst>
                  <a:gd name="T0" fmla="*/ 295 w 347"/>
                  <a:gd name="T1" fmla="*/ 0 h 364"/>
                  <a:gd name="T2" fmla="*/ 319 w 347"/>
                  <a:gd name="T3" fmla="*/ 119 h 364"/>
                  <a:gd name="T4" fmla="*/ 0 w 347"/>
                  <a:gd name="T5" fmla="*/ 320 h 364"/>
                  <a:gd name="T6" fmla="*/ 26 w 347"/>
                  <a:gd name="T7" fmla="*/ 185 h 364"/>
                  <a:gd name="T8" fmla="*/ 295 w 347"/>
                  <a:gd name="T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364" w="347">
                    <a:moveTo>
                      <a:pt x="295" y="0"/>
                    </a:moveTo>
                    <a:cubicBezTo>
                      <a:pt x="295" y="0"/>
                      <a:pt x="290" y="90"/>
                      <a:pt x="319" y="119"/>
                    </a:cubicBezTo>
                    <a:cubicBezTo>
                      <a:pt x="347" y="148"/>
                      <a:pt x="169" y="364"/>
                      <a:pt x="0" y="320"/>
                    </a:cubicBezTo>
                    <a:cubicBezTo>
                      <a:pt x="0" y="320"/>
                      <a:pt x="97" y="248"/>
                      <a:pt x="26" y="185"/>
                    </a:cubicBezTo>
                    <a:cubicBezTo>
                      <a:pt x="295" y="0"/>
                      <a:pt x="295" y="0"/>
                      <a:pt x="295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îŝḷîdè" descr="4d4ada9d-7e14-4303-889f-8586f5c6a245">
                <a:extLst>
                  <a:ext uri="{FF2B5EF4-FFF2-40B4-BE49-F238E27FC236}">
                    <a16:creationId id="{4068DDEA-2BDB-6B67-5F2C-530454A6AF4D}"/>
                  </a:ext>
                </a:extLst>
              </p:cNvPr>
              <p:cNvSpPr/>
              <p:nvPr/>
            </p:nvSpPr>
            <p:spPr>
              <a:xfrm>
                <a:off x="3182089" y="2561027"/>
                <a:ext cx="312738" cy="312738"/>
              </a:xfrm>
              <a:custGeom>
                <a:avLst/>
                <a:gdLst>
                  <a:gd name="T0" fmla="*/ 23 w 197"/>
                  <a:gd name="T1" fmla="*/ 0 h 197"/>
                  <a:gd name="T2" fmla="*/ 0 w 197"/>
                  <a:gd name="T3" fmla="*/ 23 h 197"/>
                  <a:gd name="T4" fmla="*/ 174 w 197"/>
                  <a:gd name="T5" fmla="*/ 197 h 197"/>
                  <a:gd name="T6" fmla="*/ 197 w 197"/>
                  <a:gd name="T7" fmla="*/ 173 h 197"/>
                  <a:gd name="T8" fmla="*/ 23 w 197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97" w="197">
                    <a:moveTo>
                      <a:pt x="23" y="0"/>
                    </a:moveTo>
                    <a:lnTo>
                      <a:pt x="0" y="23"/>
                    </a:lnTo>
                    <a:lnTo>
                      <a:pt x="174" y="197"/>
                    </a:lnTo>
                    <a:lnTo>
                      <a:pt x="197" y="17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0" name="ïṧlîďê" descr="3f3dab22-d478-418c-a810-27d647bf6f6a">
                <a:extLst>
                  <a:ext uri="{FF2B5EF4-FFF2-40B4-BE49-F238E27FC236}">
                    <a16:creationId id="{B87B77A0-D17E-8B5A-279E-9ECD0BAFD330}"/>
                  </a:ext>
                </a:extLst>
              </p:cNvPr>
              <p:cNvSpPr/>
              <p:nvPr/>
            </p:nvSpPr>
            <p:spPr>
              <a:xfrm>
                <a:off x="3182089" y="2561027"/>
                <a:ext cx="312738" cy="312738"/>
              </a:xfrm>
              <a:custGeom>
                <a:avLst/>
                <a:gdLst>
                  <a:gd name="T0" fmla="*/ 23 w 197"/>
                  <a:gd name="T1" fmla="*/ 0 h 197"/>
                  <a:gd name="T2" fmla="*/ 0 w 197"/>
                  <a:gd name="T3" fmla="*/ 23 h 197"/>
                  <a:gd name="T4" fmla="*/ 174 w 197"/>
                  <a:gd name="T5" fmla="*/ 197 h 197"/>
                  <a:gd name="T6" fmla="*/ 197 w 197"/>
                  <a:gd name="T7" fmla="*/ 173 h 197"/>
                  <a:gd name="T8" fmla="*/ 23 w 197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97" w="197">
                    <a:moveTo>
                      <a:pt x="23" y="0"/>
                    </a:moveTo>
                    <a:lnTo>
                      <a:pt x="0" y="23"/>
                    </a:lnTo>
                    <a:lnTo>
                      <a:pt x="174" y="197"/>
                    </a:lnTo>
                    <a:lnTo>
                      <a:pt x="197" y="173"/>
                    </a:lnTo>
                    <a:lnTo>
                      <a:pt x="23" y="0"/>
                    </a:lnTo>
                  </a:path>
                </a:pathLst>
              </a:custGeom>
              <a:noFill/>
              <a:ln w="12700"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1" name="i$ľidè" descr="24c5d024-4575-4bee-97af-7ca985b6dbcb">
                <a:extLst>
                  <a:ext uri="{FF2B5EF4-FFF2-40B4-BE49-F238E27FC236}">
                    <a16:creationId id="{891C5383-7F08-7219-3AD4-320FA2E40A13}"/>
                  </a:ext>
                </a:extLst>
              </p:cNvPr>
              <p:cNvSpPr/>
              <p:nvPr/>
            </p:nvSpPr>
            <p:spPr>
              <a:xfrm>
                <a:off x="3188439" y="1511689"/>
                <a:ext cx="1355725" cy="1355725"/>
              </a:xfrm>
              <a:custGeom>
                <a:avLst/>
                <a:gdLst>
                  <a:gd name="T0" fmla="*/ 204 w 840"/>
                  <a:gd name="T1" fmla="*/ 840 h 840"/>
                  <a:gd name="T2" fmla="*/ 492 w 840"/>
                  <a:gd name="T3" fmla="*/ 612 h 840"/>
                  <a:gd name="T4" fmla="*/ 768 w 840"/>
                  <a:gd name="T5" fmla="*/ 72 h 840"/>
                  <a:gd name="T6" fmla="*/ 228 w 840"/>
                  <a:gd name="T7" fmla="*/ 348 h 840"/>
                  <a:gd name="T8" fmla="*/ 0 w 840"/>
                  <a:gd name="T9" fmla="*/ 636 h 840"/>
                  <a:gd name="T10" fmla="*/ 204 w 840"/>
                  <a:gd name="T11" fmla="*/ 84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h="840" w="840">
                    <a:moveTo>
                      <a:pt x="204" y="840"/>
                    </a:moveTo>
                    <a:cubicBezTo>
                      <a:pt x="292" y="789"/>
                      <a:pt x="394" y="710"/>
                      <a:pt x="492" y="612"/>
                    </a:cubicBezTo>
                    <a:cubicBezTo>
                      <a:pt x="717" y="387"/>
                      <a:pt x="840" y="145"/>
                      <a:pt x="768" y="72"/>
                    </a:cubicBezTo>
                    <a:cubicBezTo>
                      <a:pt x="695" y="0"/>
                      <a:pt x="453" y="123"/>
                      <a:pt x="228" y="348"/>
                    </a:cubicBezTo>
                    <a:cubicBezTo>
                      <a:pt x="130" y="446"/>
                      <a:pt x="52" y="548"/>
                      <a:pt x="0" y="636"/>
                    </a:cubicBezTo>
                    <a:cubicBezTo>
                      <a:pt x="204" y="840"/>
                      <a:pt x="204" y="840"/>
                      <a:pt x="204" y="84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íSlîďe" descr="27f53a64-8237-4cd4-8c7c-27f848987a90">
                <a:extLst>
                  <a:ext uri="{FF2B5EF4-FFF2-40B4-BE49-F238E27FC236}">
                    <a16:creationId id="{56CFB641-91CC-F2D1-BB42-3C764610E6E9}"/>
                  </a:ext>
                </a:extLst>
              </p:cNvPr>
              <p:cNvSpPr/>
              <p:nvPr/>
            </p:nvSpPr>
            <p:spPr>
              <a:xfrm>
                <a:off x="3863126" y="1830777"/>
                <a:ext cx="360363" cy="361950"/>
              </a:xfrm>
              <a:custGeom>
                <a:avLst/>
                <a:gdLst>
                  <a:gd name="T0" fmla="*/ 184 w 224"/>
                  <a:gd name="T1" fmla="*/ 184 h 224"/>
                  <a:gd name="T2" fmla="*/ 40 w 224"/>
                  <a:gd name="T3" fmla="*/ 184 h 224"/>
                  <a:gd name="T4" fmla="*/ 40 w 224"/>
                  <a:gd name="T5" fmla="*/ 40 h 224"/>
                  <a:gd name="T6" fmla="*/ 184 w 224"/>
                  <a:gd name="T7" fmla="*/ 40 h 224"/>
                  <a:gd name="T8" fmla="*/ 184 w 224"/>
                  <a:gd name="T9" fmla="*/ 18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224" w="224">
                    <a:moveTo>
                      <a:pt x="184" y="184"/>
                    </a:moveTo>
                    <a:cubicBezTo>
                      <a:pt x="144" y="224"/>
                      <a:pt x="80" y="224"/>
                      <a:pt x="40" y="184"/>
                    </a:cubicBezTo>
                    <a:cubicBezTo>
                      <a:pt x="0" y="144"/>
                      <a:pt x="0" y="80"/>
                      <a:pt x="40" y="40"/>
                    </a:cubicBezTo>
                    <a:cubicBezTo>
                      <a:pt x="80" y="0"/>
                      <a:pt x="144" y="0"/>
                      <a:pt x="184" y="40"/>
                    </a:cubicBezTo>
                    <a:cubicBezTo>
                      <a:pt x="224" y="80"/>
                      <a:pt x="224" y="144"/>
                      <a:pt x="184" y="184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íşľïďe" descr="dcf36746-573a-4d09-89f2-31ea2cb70d19">
                <a:extLst>
                  <a:ext uri="{FF2B5EF4-FFF2-40B4-BE49-F238E27FC236}">
                    <a16:creationId id="{27CAF209-8963-EC84-6642-773F3611E160}"/>
                  </a:ext>
                </a:extLst>
              </p:cNvPr>
              <p:cNvSpPr/>
              <p:nvPr/>
            </p:nvSpPr>
            <p:spPr>
              <a:xfrm>
                <a:off x="4145701" y="1578364"/>
                <a:ext cx="331788" cy="331788"/>
              </a:xfrm>
              <a:custGeom>
                <a:avLst/>
                <a:gdLst>
                  <a:gd name="T0" fmla="*/ 166 w 206"/>
                  <a:gd name="T1" fmla="*/ 206 h 206"/>
                  <a:gd name="T2" fmla="*/ 175 w 206"/>
                  <a:gd name="T3" fmla="*/ 31 h 206"/>
                  <a:gd name="T4" fmla="*/ 0 w 206"/>
                  <a:gd name="T5" fmla="*/ 40 h 206"/>
                  <a:gd name="T6" fmla="*/ 74 w 206"/>
                  <a:gd name="T7" fmla="*/ 132 h 206"/>
                  <a:gd name="T8" fmla="*/ 166 w 206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206" w="206">
                    <a:moveTo>
                      <a:pt x="166" y="206"/>
                    </a:moveTo>
                    <a:cubicBezTo>
                      <a:pt x="201" y="126"/>
                      <a:pt x="206" y="63"/>
                      <a:pt x="175" y="31"/>
                    </a:cubicBezTo>
                    <a:cubicBezTo>
                      <a:pt x="143" y="0"/>
                      <a:pt x="80" y="5"/>
                      <a:pt x="0" y="40"/>
                    </a:cubicBezTo>
                    <a:cubicBezTo>
                      <a:pt x="0" y="40"/>
                      <a:pt x="8" y="66"/>
                      <a:pt x="74" y="132"/>
                    </a:cubicBezTo>
                    <a:cubicBezTo>
                      <a:pt x="140" y="198"/>
                      <a:pt x="166" y="206"/>
                      <a:pt x="166" y="206"/>
                    </a:cubicBezTo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ṡļîḋé" descr="7472f46a-93ae-49d8-b7dd-efbcf5929146">
                <a:extLst>
                  <a:ext uri="{FF2B5EF4-FFF2-40B4-BE49-F238E27FC236}">
                    <a16:creationId id="{39E955C2-96A8-4A42-AEE7-8CD047C3BBA8}"/>
                  </a:ext>
                </a:extLst>
              </p:cNvPr>
              <p:cNvSpPr/>
              <p:nvPr/>
            </p:nvSpPr>
            <p:spPr>
              <a:xfrm>
                <a:off x="3210664" y="2280039"/>
                <a:ext cx="565150" cy="565150"/>
              </a:xfrm>
              <a:custGeom>
                <a:avLst/>
                <a:gdLst>
                  <a:gd name="T0" fmla="*/ 155 w 350"/>
                  <a:gd name="T1" fmla="*/ 155 h 350"/>
                  <a:gd name="T2" fmla="*/ 11 w 350"/>
                  <a:gd name="T3" fmla="*/ 339 h 350"/>
                  <a:gd name="T4" fmla="*/ 195 w 350"/>
                  <a:gd name="T5" fmla="*/ 195 h 350"/>
                  <a:gd name="T6" fmla="*/ 339 w 350"/>
                  <a:gd name="T7" fmla="*/ 11 h 350"/>
                  <a:gd name="T8" fmla="*/ 155 w 350"/>
                  <a:gd name="T9" fmla="*/ 155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350" w="350">
                    <a:moveTo>
                      <a:pt x="155" y="155"/>
                    </a:moveTo>
                    <a:cubicBezTo>
                      <a:pt x="64" y="246"/>
                      <a:pt x="0" y="328"/>
                      <a:pt x="11" y="339"/>
                    </a:cubicBezTo>
                    <a:cubicBezTo>
                      <a:pt x="22" y="350"/>
                      <a:pt x="104" y="286"/>
                      <a:pt x="195" y="195"/>
                    </a:cubicBezTo>
                    <a:cubicBezTo>
                      <a:pt x="286" y="104"/>
                      <a:pt x="350" y="22"/>
                      <a:pt x="339" y="11"/>
                    </a:cubicBezTo>
                    <a:cubicBezTo>
                      <a:pt x="328" y="0"/>
                      <a:pt x="246" y="65"/>
                      <a:pt x="155" y="155"/>
                    </a:cubicBezTo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îṧľïdé" descr="38c09558-3740-454f-8337-2445256a3645">
                <a:extLst>
                  <a:ext uri="{FF2B5EF4-FFF2-40B4-BE49-F238E27FC236}">
                    <a16:creationId id="{05B8467E-A6A2-3E07-BC51-13D26D9BBEEE}"/>
                  </a:ext>
                </a:extLst>
              </p:cNvPr>
              <p:cNvSpPr/>
              <p:nvPr/>
            </p:nvSpPr>
            <p:spPr>
              <a:xfrm>
                <a:off x="3871064" y="1822839"/>
                <a:ext cx="360363" cy="361950"/>
              </a:xfrm>
              <a:custGeom>
                <a:avLst/>
                <a:gdLst>
                  <a:gd name="T0" fmla="*/ 184 w 224"/>
                  <a:gd name="T1" fmla="*/ 184 h 224"/>
                  <a:gd name="T2" fmla="*/ 40 w 224"/>
                  <a:gd name="T3" fmla="*/ 184 h 224"/>
                  <a:gd name="T4" fmla="*/ 40 w 224"/>
                  <a:gd name="T5" fmla="*/ 40 h 224"/>
                  <a:gd name="T6" fmla="*/ 184 w 224"/>
                  <a:gd name="T7" fmla="*/ 40 h 224"/>
                  <a:gd name="T8" fmla="*/ 184 w 224"/>
                  <a:gd name="T9" fmla="*/ 18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224" w="224">
                    <a:moveTo>
                      <a:pt x="184" y="184"/>
                    </a:moveTo>
                    <a:cubicBezTo>
                      <a:pt x="145" y="224"/>
                      <a:pt x="80" y="224"/>
                      <a:pt x="40" y="184"/>
                    </a:cubicBezTo>
                    <a:cubicBezTo>
                      <a:pt x="0" y="144"/>
                      <a:pt x="0" y="80"/>
                      <a:pt x="40" y="40"/>
                    </a:cubicBezTo>
                    <a:cubicBezTo>
                      <a:pt x="80" y="0"/>
                      <a:pt x="144" y="0"/>
                      <a:pt x="184" y="40"/>
                    </a:cubicBezTo>
                    <a:cubicBezTo>
                      <a:pt x="224" y="80"/>
                      <a:pt x="224" y="144"/>
                      <a:pt x="184" y="184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îslídè" descr="eb64cb11-9e1d-491e-ac9b-3c52ca2fe77f">
                <a:extLst>
                  <a:ext uri="{FF2B5EF4-FFF2-40B4-BE49-F238E27FC236}">
                    <a16:creationId id="{192BDB92-F129-9547-47A6-8AA9B0369149}"/>
                  </a:ext>
                </a:extLst>
              </p:cNvPr>
              <p:cNvSpPr/>
              <p:nvPr/>
            </p:nvSpPr>
            <p:spPr>
              <a:xfrm>
                <a:off x="3910751" y="1864114"/>
                <a:ext cx="280988" cy="279400"/>
              </a:xfrm>
              <a:custGeom>
                <a:avLst/>
                <a:gdLst>
                  <a:gd name="T0" fmla="*/ 143 w 174"/>
                  <a:gd name="T1" fmla="*/ 143 h 174"/>
                  <a:gd name="T2" fmla="*/ 31 w 174"/>
                  <a:gd name="T3" fmla="*/ 143 h 174"/>
                  <a:gd name="T4" fmla="*/ 31 w 174"/>
                  <a:gd name="T5" fmla="*/ 31 h 174"/>
                  <a:gd name="T6" fmla="*/ 143 w 174"/>
                  <a:gd name="T7" fmla="*/ 31 h 174"/>
                  <a:gd name="T8" fmla="*/ 143 w 174"/>
                  <a:gd name="T9" fmla="*/ 14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74" w="174">
                    <a:moveTo>
                      <a:pt x="143" y="143"/>
                    </a:moveTo>
                    <a:cubicBezTo>
                      <a:pt x="112" y="174"/>
                      <a:pt x="62" y="174"/>
                      <a:pt x="31" y="143"/>
                    </a:cubicBezTo>
                    <a:cubicBezTo>
                      <a:pt x="0" y="112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174" y="62"/>
                      <a:pt x="174" y="112"/>
                      <a:pt x="143" y="143"/>
                    </a:cubicBezTo>
                  </a:path>
                </a:pathLst>
              </a:custGeom>
              <a:solidFill>
                <a:srgbClr val="CBCBC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i$ḻiḑé" descr="e551d64f-edd1-489a-9d3d-8645c3de7db0">
                <a:extLst>
                  <a:ext uri="{FF2B5EF4-FFF2-40B4-BE49-F238E27FC236}">
                    <a16:creationId id="{B8D036A2-5FF1-90F6-335B-3D2FC87B42DB}"/>
                  </a:ext>
                </a:extLst>
              </p:cNvPr>
              <p:cNvSpPr/>
              <p:nvPr/>
            </p:nvSpPr>
            <p:spPr>
              <a:xfrm>
                <a:off x="3923451" y="1876814"/>
                <a:ext cx="255588" cy="254000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í$ḻîďè" descr="8dbf9fe3-c097-4757-b78a-7c776574fa40">
                <a:extLst>
                  <a:ext uri="{FF2B5EF4-FFF2-40B4-BE49-F238E27FC236}">
                    <a16:creationId id="{5A8A0F2B-CBF5-5103-629D-27F4C00F6CDE}"/>
                  </a:ext>
                </a:extLst>
              </p:cNvPr>
              <p:cNvSpPr/>
              <p:nvPr/>
            </p:nvSpPr>
            <p:spPr>
              <a:xfrm>
                <a:off x="4145701" y="1891102"/>
                <a:ext cx="19050" cy="19050"/>
              </a:xfrm>
              <a:custGeom>
                <a:avLst/>
                <a:gdLst>
                  <a:gd name="T0" fmla="*/ 10 w 12"/>
                  <a:gd name="T1" fmla="*/ 10 h 12"/>
                  <a:gd name="T2" fmla="*/ 2 w 12"/>
                  <a:gd name="T3" fmla="*/ 10 h 12"/>
                  <a:gd name="T4" fmla="*/ 2 w 12"/>
                  <a:gd name="T5" fmla="*/ 2 h 12"/>
                  <a:gd name="T6" fmla="*/ 10 w 12"/>
                  <a:gd name="T7" fmla="*/ 2 h 12"/>
                  <a:gd name="T8" fmla="*/ 10 w 1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0" y="10"/>
                    </a:moveTo>
                    <a:cubicBezTo>
                      <a:pt x="8" y="12"/>
                      <a:pt x="4" y="12"/>
                      <a:pt x="2" y="10"/>
                    </a:cubicBezTo>
                    <a:cubicBezTo>
                      <a:pt x="0" y="8"/>
                      <a:pt x="0" y="4"/>
                      <a:pt x="2" y="2"/>
                    </a:cubicBezTo>
                    <a:cubicBezTo>
                      <a:pt x="4" y="0"/>
                      <a:pt x="8" y="0"/>
                      <a:pt x="10" y="2"/>
                    </a:cubicBezTo>
                    <a:cubicBezTo>
                      <a:pt x="12" y="4"/>
                      <a:pt x="12" y="8"/>
                      <a:pt x="10" y="1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iŝľíḍê" descr="d2d8023f-4da0-42c4-bc7b-09222846134a">
                <a:extLst>
                  <a:ext uri="{FF2B5EF4-FFF2-40B4-BE49-F238E27FC236}">
                    <a16:creationId id="{DAABC5D3-249C-4EE3-D05F-FBE3DAA3B829}"/>
                  </a:ext>
                </a:extLst>
              </p:cNvPr>
              <p:cNvSpPr/>
              <p:nvPr/>
            </p:nvSpPr>
            <p:spPr>
              <a:xfrm>
                <a:off x="4113951" y="1868877"/>
                <a:ext cx="19050" cy="19050"/>
              </a:xfrm>
              <a:custGeom>
                <a:avLst/>
                <a:gdLst>
                  <a:gd name="T0" fmla="*/ 11 w 12"/>
                  <a:gd name="T1" fmla="*/ 8 h 12"/>
                  <a:gd name="T2" fmla="*/ 4 w 12"/>
                  <a:gd name="T3" fmla="*/ 10 h 12"/>
                  <a:gd name="T4" fmla="*/ 2 w 12"/>
                  <a:gd name="T5" fmla="*/ 3 h 12"/>
                  <a:gd name="T6" fmla="*/ 9 w 12"/>
                  <a:gd name="T7" fmla="*/ 1 h 12"/>
                  <a:gd name="T8" fmla="*/ 11 w 12"/>
                  <a:gd name="T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1" y="8"/>
                    </a:moveTo>
                    <a:cubicBezTo>
                      <a:pt x="9" y="11"/>
                      <a:pt x="6" y="12"/>
                      <a:pt x="4" y="10"/>
                    </a:cubicBezTo>
                    <a:cubicBezTo>
                      <a:pt x="1" y="9"/>
                      <a:pt x="0" y="6"/>
                      <a:pt x="2" y="3"/>
                    </a:cubicBezTo>
                    <a:cubicBezTo>
                      <a:pt x="3" y="1"/>
                      <a:pt x="6" y="0"/>
                      <a:pt x="9" y="1"/>
                    </a:cubicBezTo>
                    <a:cubicBezTo>
                      <a:pt x="11" y="3"/>
                      <a:pt x="12" y="6"/>
                      <a:pt x="11" y="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îś1îḑé" descr="1cc6104e-594a-445c-b41c-04b255131d79">
                <a:extLst>
                  <a:ext uri="{FF2B5EF4-FFF2-40B4-BE49-F238E27FC236}">
                    <a16:creationId id="{5D2A5B86-F882-DDDA-C8BB-4E1F60BB390D}"/>
                  </a:ext>
                </a:extLst>
              </p:cNvPr>
              <p:cNvSpPr/>
              <p:nvPr/>
            </p:nvSpPr>
            <p:spPr>
              <a:xfrm>
                <a:off x="4080614" y="1854589"/>
                <a:ext cx="17463" cy="19050"/>
              </a:xfrm>
              <a:custGeom>
                <a:avLst/>
                <a:gdLst>
                  <a:gd name="T0" fmla="*/ 11 w 11"/>
                  <a:gd name="T1" fmla="*/ 7 h 12"/>
                  <a:gd name="T2" fmla="*/ 4 w 11"/>
                  <a:gd name="T3" fmla="*/ 11 h 12"/>
                  <a:gd name="T4" fmla="*/ 0 w 11"/>
                  <a:gd name="T5" fmla="*/ 4 h 12"/>
                  <a:gd name="T6" fmla="*/ 7 w 11"/>
                  <a:gd name="T7" fmla="*/ 1 h 12"/>
                  <a:gd name="T8" fmla="*/ 11 w 11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1">
                    <a:moveTo>
                      <a:pt x="11" y="7"/>
                    </a:moveTo>
                    <a:cubicBezTo>
                      <a:pt x="10" y="10"/>
                      <a:pt x="7" y="12"/>
                      <a:pt x="4" y="11"/>
                    </a:cubicBezTo>
                    <a:cubicBezTo>
                      <a:pt x="1" y="10"/>
                      <a:pt x="0" y="7"/>
                      <a:pt x="0" y="4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10" y="1"/>
                      <a:pt x="11" y="4"/>
                      <a:pt x="11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iṩlídé" descr="5767c992-c828-454e-bf07-1980b83ca35c">
                <a:extLst>
                  <a:ext uri="{FF2B5EF4-FFF2-40B4-BE49-F238E27FC236}">
                    <a16:creationId id="{8C0C196B-D9E6-064F-8368-E030A1362D34}"/>
                  </a:ext>
                </a:extLst>
              </p:cNvPr>
              <p:cNvSpPr/>
              <p:nvPr/>
            </p:nvSpPr>
            <p:spPr>
              <a:xfrm>
                <a:off x="4044101" y="1849827"/>
                <a:ext cx="15875" cy="17463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îšḷide" descr="0e10ff5c-e993-4fec-8ebb-377c54af097a">
                <a:extLst>
                  <a:ext uri="{FF2B5EF4-FFF2-40B4-BE49-F238E27FC236}">
                    <a16:creationId id="{9AAA468C-C08C-5A8B-A42B-709E88F517E0}"/>
                  </a:ext>
                </a:extLst>
              </p:cNvPr>
              <p:cNvSpPr/>
              <p:nvPr/>
            </p:nvSpPr>
            <p:spPr>
              <a:xfrm>
                <a:off x="4004414" y="1854589"/>
                <a:ext cx="19050" cy="19050"/>
              </a:xfrm>
              <a:custGeom>
                <a:avLst/>
                <a:gdLst>
                  <a:gd name="T0" fmla="*/ 11 w 12"/>
                  <a:gd name="T1" fmla="*/ 4 h 12"/>
                  <a:gd name="T2" fmla="*/ 7 w 12"/>
                  <a:gd name="T3" fmla="*/ 11 h 12"/>
                  <a:gd name="T4" fmla="*/ 1 w 12"/>
                  <a:gd name="T5" fmla="*/ 7 h 12"/>
                  <a:gd name="T6" fmla="*/ 4 w 12"/>
                  <a:gd name="T7" fmla="*/ 1 h 12"/>
                  <a:gd name="T8" fmla="*/ 11 w 12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1" y="4"/>
                    </a:moveTo>
                    <a:cubicBezTo>
                      <a:pt x="12" y="7"/>
                      <a:pt x="10" y="10"/>
                      <a:pt x="7" y="11"/>
                    </a:cubicBezTo>
                    <a:cubicBezTo>
                      <a:pt x="4" y="12"/>
                      <a:pt x="1" y="10"/>
                      <a:pt x="1" y="7"/>
                    </a:cubicBezTo>
                    <a:cubicBezTo>
                      <a:pt x="0" y="4"/>
                      <a:pt x="2" y="1"/>
                      <a:pt x="4" y="1"/>
                    </a:cubicBezTo>
                    <a:cubicBezTo>
                      <a:pt x="7" y="0"/>
                      <a:pt x="10" y="2"/>
                      <a:pt x="11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ïṧḷïďê" descr="aa752ff2-b152-4f20-81ac-f484fa2ed8b3">
                <a:extLst>
                  <a:ext uri="{FF2B5EF4-FFF2-40B4-BE49-F238E27FC236}">
                    <a16:creationId id="{B7FF406C-FCBC-D271-77C0-1E4D48783628}"/>
                  </a:ext>
                </a:extLst>
              </p:cNvPr>
              <p:cNvSpPr/>
              <p:nvPr/>
            </p:nvSpPr>
            <p:spPr>
              <a:xfrm>
                <a:off x="3969489" y="1868877"/>
                <a:ext cx="19050" cy="19050"/>
              </a:xfrm>
              <a:custGeom>
                <a:avLst/>
                <a:gdLst>
                  <a:gd name="T0" fmla="*/ 11 w 12"/>
                  <a:gd name="T1" fmla="*/ 3 h 12"/>
                  <a:gd name="T2" fmla="*/ 9 w 12"/>
                  <a:gd name="T3" fmla="*/ 10 h 12"/>
                  <a:gd name="T4" fmla="*/ 1 w 12"/>
                  <a:gd name="T5" fmla="*/ 8 h 12"/>
                  <a:gd name="T6" fmla="*/ 3 w 12"/>
                  <a:gd name="T7" fmla="*/ 1 h 12"/>
                  <a:gd name="T8" fmla="*/ 11 w 12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1" y="3"/>
                    </a:moveTo>
                    <a:cubicBezTo>
                      <a:pt x="12" y="6"/>
                      <a:pt x="11" y="9"/>
                      <a:pt x="9" y="10"/>
                    </a:cubicBezTo>
                    <a:cubicBezTo>
                      <a:pt x="6" y="12"/>
                      <a:pt x="3" y="11"/>
                      <a:pt x="1" y="8"/>
                    </a:cubicBezTo>
                    <a:cubicBezTo>
                      <a:pt x="0" y="6"/>
                      <a:pt x="1" y="3"/>
                      <a:pt x="3" y="1"/>
                    </a:cubicBezTo>
                    <a:cubicBezTo>
                      <a:pt x="6" y="0"/>
                      <a:pt x="9" y="1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i$ľídé" descr="f8e66501-bd67-4100-8cfe-e530d7be81df">
                <a:extLst>
                  <a:ext uri="{FF2B5EF4-FFF2-40B4-BE49-F238E27FC236}">
                    <a16:creationId id="{F9CADB30-1FC1-E448-2410-87AEBB3B41F2}"/>
                  </a:ext>
                </a:extLst>
              </p:cNvPr>
              <p:cNvSpPr/>
              <p:nvPr/>
            </p:nvSpPr>
            <p:spPr>
              <a:xfrm>
                <a:off x="3937739" y="1891102"/>
                <a:ext cx="20638" cy="19050"/>
              </a:xfrm>
              <a:custGeom>
                <a:avLst/>
                <a:gdLst>
                  <a:gd name="T0" fmla="*/ 10 w 12"/>
                  <a:gd name="T1" fmla="*/ 2 h 12"/>
                  <a:gd name="T2" fmla="*/ 10 w 12"/>
                  <a:gd name="T3" fmla="*/ 10 h 12"/>
                  <a:gd name="T4" fmla="*/ 3 w 12"/>
                  <a:gd name="T5" fmla="*/ 10 h 12"/>
                  <a:gd name="T6" fmla="*/ 3 w 12"/>
                  <a:gd name="T7" fmla="*/ 2 h 12"/>
                  <a:gd name="T8" fmla="*/ 10 w 12"/>
                  <a:gd name="T9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0" y="2"/>
                    </a:moveTo>
                    <a:cubicBezTo>
                      <a:pt x="12" y="4"/>
                      <a:pt x="12" y="8"/>
                      <a:pt x="10" y="10"/>
                    </a:cubicBezTo>
                    <a:cubicBezTo>
                      <a:pt x="8" y="12"/>
                      <a:pt x="5" y="12"/>
                      <a:pt x="3" y="10"/>
                    </a:cubicBezTo>
                    <a:cubicBezTo>
                      <a:pt x="0" y="8"/>
                      <a:pt x="0" y="4"/>
                      <a:pt x="3" y="2"/>
                    </a:cubicBezTo>
                    <a:cubicBezTo>
                      <a:pt x="5" y="0"/>
                      <a:pt x="8" y="0"/>
                      <a:pt x="10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ïš1iḋe" descr="98c3257a-e699-4166-b2e9-71b2b3cbfb0b">
                <a:extLst>
                  <a:ext uri="{FF2B5EF4-FFF2-40B4-BE49-F238E27FC236}">
                    <a16:creationId id="{8B748FE2-1005-C9FD-A2ED-EE19201A62E2}"/>
                  </a:ext>
                </a:extLst>
              </p:cNvPr>
              <p:cNvSpPr/>
              <p:nvPr/>
            </p:nvSpPr>
            <p:spPr>
              <a:xfrm>
                <a:off x="3915514" y="1921264"/>
                <a:ext cx="19050" cy="19050"/>
              </a:xfrm>
              <a:custGeom>
                <a:avLst/>
                <a:gdLst>
                  <a:gd name="T0" fmla="*/ 9 w 12"/>
                  <a:gd name="T1" fmla="*/ 1 h 12"/>
                  <a:gd name="T2" fmla="*/ 11 w 12"/>
                  <a:gd name="T3" fmla="*/ 8 h 12"/>
                  <a:gd name="T4" fmla="*/ 3 w 12"/>
                  <a:gd name="T5" fmla="*/ 10 h 12"/>
                  <a:gd name="T6" fmla="*/ 1 w 12"/>
                  <a:gd name="T7" fmla="*/ 3 h 12"/>
                  <a:gd name="T8" fmla="*/ 9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9" y="1"/>
                    </a:moveTo>
                    <a:cubicBezTo>
                      <a:pt x="11" y="3"/>
                      <a:pt x="12" y="6"/>
                      <a:pt x="11" y="8"/>
                    </a:cubicBezTo>
                    <a:cubicBezTo>
                      <a:pt x="9" y="11"/>
                      <a:pt x="6" y="12"/>
                      <a:pt x="3" y="10"/>
                    </a:cubicBezTo>
                    <a:cubicBezTo>
                      <a:pt x="1" y="9"/>
                      <a:pt x="0" y="6"/>
                      <a:pt x="1" y="3"/>
                    </a:cubicBezTo>
                    <a:cubicBezTo>
                      <a:pt x="3" y="1"/>
                      <a:pt x="6" y="0"/>
                      <a:pt x="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îṩlidé" descr="b5c43450-3c2c-40aa-b6b4-ac812dd3b1d8">
                <a:extLst>
                  <a:ext uri="{FF2B5EF4-FFF2-40B4-BE49-F238E27FC236}">
                    <a16:creationId id="{8D6D3CA8-89DA-E85A-9EB8-51012BB7ABEC}"/>
                  </a:ext>
                </a:extLst>
              </p:cNvPr>
              <p:cNvSpPr/>
              <p:nvPr/>
            </p:nvSpPr>
            <p:spPr>
              <a:xfrm>
                <a:off x="3901226" y="1957777"/>
                <a:ext cx="19050" cy="17463"/>
              </a:xfrm>
              <a:custGeom>
                <a:avLst/>
                <a:gdLst>
                  <a:gd name="T0" fmla="*/ 7 w 12"/>
                  <a:gd name="T1" fmla="*/ 0 h 11"/>
                  <a:gd name="T2" fmla="*/ 11 w 12"/>
                  <a:gd name="T3" fmla="*/ 7 h 11"/>
                  <a:gd name="T4" fmla="*/ 5 w 12"/>
                  <a:gd name="T5" fmla="*/ 11 h 11"/>
                  <a:gd name="T6" fmla="*/ 1 w 12"/>
                  <a:gd name="T7" fmla="*/ 4 h 11"/>
                  <a:gd name="T8" fmla="*/ 7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1" w="12">
                    <a:moveTo>
                      <a:pt x="7" y="0"/>
                    </a:moveTo>
                    <a:cubicBezTo>
                      <a:pt x="10" y="1"/>
                      <a:pt x="12" y="4"/>
                      <a:pt x="11" y="7"/>
                    </a:cubicBezTo>
                    <a:cubicBezTo>
                      <a:pt x="10" y="10"/>
                      <a:pt x="7" y="11"/>
                      <a:pt x="5" y="11"/>
                    </a:cubicBezTo>
                    <a:cubicBezTo>
                      <a:pt x="2" y="10"/>
                      <a:pt x="0" y="7"/>
                      <a:pt x="1" y="4"/>
                    </a:cubicBezTo>
                    <a:cubicBezTo>
                      <a:pt x="2" y="1"/>
                      <a:pt x="4" y="0"/>
                      <a:pt x="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íşḻïḋe" descr="7c7adcaa-7362-422d-b625-85e009bb41fc">
                <a:extLst>
                  <a:ext uri="{FF2B5EF4-FFF2-40B4-BE49-F238E27FC236}">
                    <a16:creationId id="{7158EFF5-302B-8099-FF3A-0CC193ECD88F}"/>
                  </a:ext>
                </a:extLst>
              </p:cNvPr>
              <p:cNvSpPr/>
              <p:nvPr/>
            </p:nvSpPr>
            <p:spPr>
              <a:xfrm>
                <a:off x="3898051" y="1995877"/>
                <a:ext cx="15875" cy="15875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8" name="î$ľidê" descr="3781696b-3cd1-4fa3-aad6-d86d8f7317cf">
                <a:extLst>
                  <a:ext uri="{FF2B5EF4-FFF2-40B4-BE49-F238E27FC236}">
                    <a16:creationId id="{F01D11B7-7CE6-DCCC-AAF4-2AC2E5625947}"/>
                  </a:ext>
                </a:extLst>
              </p:cNvPr>
              <p:cNvSpPr/>
              <p:nvPr/>
            </p:nvSpPr>
            <p:spPr>
              <a:xfrm>
                <a:off x="3901226" y="2030802"/>
                <a:ext cx="19050" cy="20638"/>
              </a:xfrm>
              <a:custGeom>
                <a:avLst/>
                <a:gdLst>
                  <a:gd name="T0" fmla="*/ 5 w 12"/>
                  <a:gd name="T1" fmla="*/ 1 h 12"/>
                  <a:gd name="T2" fmla="*/ 11 w 12"/>
                  <a:gd name="T3" fmla="*/ 5 h 12"/>
                  <a:gd name="T4" fmla="*/ 7 w 12"/>
                  <a:gd name="T5" fmla="*/ 11 h 12"/>
                  <a:gd name="T6" fmla="*/ 1 w 12"/>
                  <a:gd name="T7" fmla="*/ 8 h 12"/>
                  <a:gd name="T8" fmla="*/ 5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5" y="1"/>
                    </a:moveTo>
                    <a:cubicBezTo>
                      <a:pt x="7" y="0"/>
                      <a:pt x="10" y="2"/>
                      <a:pt x="11" y="5"/>
                    </a:cubicBezTo>
                    <a:cubicBezTo>
                      <a:pt x="12" y="8"/>
                      <a:pt x="10" y="11"/>
                      <a:pt x="7" y="11"/>
                    </a:cubicBezTo>
                    <a:cubicBezTo>
                      <a:pt x="4" y="12"/>
                      <a:pt x="2" y="10"/>
                      <a:pt x="1" y="8"/>
                    </a:cubicBezTo>
                    <a:cubicBezTo>
                      <a:pt x="0" y="5"/>
                      <a:pt x="2" y="2"/>
                      <a:pt x="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íṥlïde" descr="e62d2feb-a5a1-4739-a21f-681850d64e2f">
                <a:extLst>
                  <a:ext uri="{FF2B5EF4-FFF2-40B4-BE49-F238E27FC236}">
                    <a16:creationId id="{648CFD74-44AA-8DDC-DFD5-809B017256C4}"/>
                  </a:ext>
                </a:extLst>
              </p:cNvPr>
              <p:cNvSpPr/>
              <p:nvPr/>
            </p:nvSpPr>
            <p:spPr>
              <a:xfrm>
                <a:off x="3915514" y="2067314"/>
                <a:ext cx="19050" cy="19050"/>
              </a:xfrm>
              <a:custGeom>
                <a:avLst/>
                <a:gdLst>
                  <a:gd name="T0" fmla="*/ 3 w 12"/>
                  <a:gd name="T1" fmla="*/ 1 h 12"/>
                  <a:gd name="T2" fmla="*/ 10 w 12"/>
                  <a:gd name="T3" fmla="*/ 3 h 12"/>
                  <a:gd name="T4" fmla="*/ 9 w 12"/>
                  <a:gd name="T5" fmla="*/ 11 h 12"/>
                  <a:gd name="T6" fmla="*/ 1 w 12"/>
                  <a:gd name="T7" fmla="*/ 9 h 12"/>
                  <a:gd name="T8" fmla="*/ 3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3" y="1"/>
                    </a:moveTo>
                    <a:cubicBezTo>
                      <a:pt x="6" y="0"/>
                      <a:pt x="9" y="1"/>
                      <a:pt x="10" y="3"/>
                    </a:cubicBezTo>
                    <a:cubicBezTo>
                      <a:pt x="12" y="6"/>
                      <a:pt x="11" y="9"/>
                      <a:pt x="9" y="11"/>
                    </a:cubicBezTo>
                    <a:cubicBezTo>
                      <a:pt x="6" y="12"/>
                      <a:pt x="3" y="11"/>
                      <a:pt x="1" y="9"/>
                    </a:cubicBezTo>
                    <a:cubicBezTo>
                      <a:pt x="0" y="6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0" name="îṡļiḍé" descr="6f6dd0e6-7122-4398-9708-1bea4d0fa844">
                <a:extLst>
                  <a:ext uri="{FF2B5EF4-FFF2-40B4-BE49-F238E27FC236}">
                    <a16:creationId id="{DC27FCFD-1B2E-FA6A-5834-64B84A48BABE}"/>
                  </a:ext>
                </a:extLst>
              </p:cNvPr>
              <p:cNvSpPr/>
              <p:nvPr/>
            </p:nvSpPr>
            <p:spPr>
              <a:xfrm>
                <a:off x="3937739" y="2097477"/>
                <a:ext cx="20638" cy="19050"/>
              </a:xfrm>
              <a:custGeom>
                <a:avLst/>
                <a:gdLst>
                  <a:gd name="T0" fmla="*/ 3 w 12"/>
                  <a:gd name="T1" fmla="*/ 2 h 12"/>
                  <a:gd name="T2" fmla="*/ 10 w 12"/>
                  <a:gd name="T3" fmla="*/ 2 h 12"/>
                  <a:gd name="T4" fmla="*/ 10 w 12"/>
                  <a:gd name="T5" fmla="*/ 9 h 12"/>
                  <a:gd name="T6" fmla="*/ 3 w 12"/>
                  <a:gd name="T7" fmla="*/ 9 h 12"/>
                  <a:gd name="T8" fmla="*/ 3 w 12"/>
                  <a:gd name="T9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3" y="2"/>
                    </a:moveTo>
                    <a:cubicBezTo>
                      <a:pt x="5" y="0"/>
                      <a:pt x="8" y="0"/>
                      <a:pt x="10" y="2"/>
                    </a:cubicBezTo>
                    <a:cubicBezTo>
                      <a:pt x="12" y="4"/>
                      <a:pt x="12" y="7"/>
                      <a:pt x="10" y="9"/>
                    </a:cubicBezTo>
                    <a:cubicBezTo>
                      <a:pt x="8" y="12"/>
                      <a:pt x="5" y="12"/>
                      <a:pt x="3" y="9"/>
                    </a:cubicBezTo>
                    <a:cubicBezTo>
                      <a:pt x="0" y="7"/>
                      <a:pt x="0" y="4"/>
                      <a:pt x="3" y="2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1" name="îSḷîḋê" descr="4f6bf02a-91f5-44d2-8079-0a3b8df43ae6">
                <a:extLst>
                  <a:ext uri="{FF2B5EF4-FFF2-40B4-BE49-F238E27FC236}">
                    <a16:creationId id="{E6ABE539-1EBF-1A77-02B2-2DDD11D44368}"/>
                  </a:ext>
                </a:extLst>
              </p:cNvPr>
              <p:cNvSpPr/>
              <p:nvPr/>
            </p:nvSpPr>
            <p:spPr>
              <a:xfrm>
                <a:off x="3969489" y="2119702"/>
                <a:ext cx="19050" cy="19050"/>
              </a:xfrm>
              <a:custGeom>
                <a:avLst/>
                <a:gdLst>
                  <a:gd name="T0" fmla="*/ 1 w 12"/>
                  <a:gd name="T1" fmla="*/ 3 h 12"/>
                  <a:gd name="T2" fmla="*/ 9 w 12"/>
                  <a:gd name="T3" fmla="*/ 2 h 12"/>
                  <a:gd name="T4" fmla="*/ 10 w 12"/>
                  <a:gd name="T5" fmla="*/ 9 h 12"/>
                  <a:gd name="T6" fmla="*/ 3 w 12"/>
                  <a:gd name="T7" fmla="*/ 11 h 12"/>
                  <a:gd name="T8" fmla="*/ 1 w 12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" y="3"/>
                    </a:moveTo>
                    <a:cubicBezTo>
                      <a:pt x="3" y="1"/>
                      <a:pt x="6" y="0"/>
                      <a:pt x="9" y="2"/>
                    </a:cubicBezTo>
                    <a:cubicBezTo>
                      <a:pt x="11" y="3"/>
                      <a:pt x="12" y="6"/>
                      <a:pt x="10" y="9"/>
                    </a:cubicBezTo>
                    <a:cubicBezTo>
                      <a:pt x="9" y="11"/>
                      <a:pt x="6" y="12"/>
                      <a:pt x="3" y="11"/>
                    </a:cubicBezTo>
                    <a:cubicBezTo>
                      <a:pt x="1" y="9"/>
                      <a:pt x="0" y="6"/>
                      <a:pt x="1" y="3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îṣḷîďe" descr="19fc7784-b57e-41ea-bfcb-cf397e16e96c">
                <a:extLst>
                  <a:ext uri="{FF2B5EF4-FFF2-40B4-BE49-F238E27FC236}">
                    <a16:creationId id="{842438B1-FFFB-55CB-E451-6782047BD50B}"/>
                  </a:ext>
                </a:extLst>
              </p:cNvPr>
              <p:cNvSpPr/>
              <p:nvPr/>
            </p:nvSpPr>
            <p:spPr>
              <a:xfrm>
                <a:off x="4004414" y="2133989"/>
                <a:ext cx="19050" cy="20638"/>
              </a:xfrm>
              <a:custGeom>
                <a:avLst/>
                <a:gdLst>
                  <a:gd name="T0" fmla="*/ 1 w 12"/>
                  <a:gd name="T1" fmla="*/ 5 h 12"/>
                  <a:gd name="T2" fmla="*/ 7 w 12"/>
                  <a:gd name="T3" fmla="*/ 1 h 12"/>
                  <a:gd name="T4" fmla="*/ 11 w 12"/>
                  <a:gd name="T5" fmla="*/ 7 h 12"/>
                  <a:gd name="T6" fmla="*/ 4 w 12"/>
                  <a:gd name="T7" fmla="*/ 11 h 12"/>
                  <a:gd name="T8" fmla="*/ 1 w 12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1" y="5"/>
                    </a:moveTo>
                    <a:cubicBezTo>
                      <a:pt x="1" y="2"/>
                      <a:pt x="4" y="0"/>
                      <a:pt x="7" y="1"/>
                    </a:cubicBezTo>
                    <a:cubicBezTo>
                      <a:pt x="10" y="2"/>
                      <a:pt x="12" y="5"/>
                      <a:pt x="11" y="7"/>
                    </a:cubicBezTo>
                    <a:cubicBezTo>
                      <a:pt x="10" y="10"/>
                      <a:pt x="7" y="12"/>
                      <a:pt x="4" y="11"/>
                    </a:cubicBezTo>
                    <a:cubicBezTo>
                      <a:pt x="2" y="10"/>
                      <a:pt x="0" y="8"/>
                      <a:pt x="1" y="5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îṩ1iḓé" descr="a8ae759c-243a-468b-a093-7819989ad193">
                <a:extLst>
                  <a:ext uri="{FF2B5EF4-FFF2-40B4-BE49-F238E27FC236}">
                    <a16:creationId id="{C5B0AE5C-6B24-C29F-A036-154819C8BDE2}"/>
                  </a:ext>
                </a:extLst>
              </p:cNvPr>
              <p:cNvSpPr/>
              <p:nvPr/>
            </p:nvSpPr>
            <p:spPr>
              <a:xfrm>
                <a:off x="4044101" y="2140339"/>
                <a:ext cx="15875" cy="17463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4" name="íslîḍé" descr="dca2b007-d891-4886-838c-987652e443a6">
                <a:extLst>
                  <a:ext uri="{FF2B5EF4-FFF2-40B4-BE49-F238E27FC236}">
                    <a16:creationId id="{82337589-CFFB-A9DA-36DE-5EA255DD1A98}"/>
                  </a:ext>
                </a:extLst>
              </p:cNvPr>
              <p:cNvSpPr/>
              <p:nvPr/>
            </p:nvSpPr>
            <p:spPr>
              <a:xfrm>
                <a:off x="4080614" y="2133989"/>
                <a:ext cx="17463" cy="20638"/>
              </a:xfrm>
              <a:custGeom>
                <a:avLst/>
                <a:gdLst>
                  <a:gd name="T0" fmla="*/ 0 w 11"/>
                  <a:gd name="T1" fmla="*/ 7 h 12"/>
                  <a:gd name="T2" fmla="*/ 4 w 11"/>
                  <a:gd name="T3" fmla="*/ 1 h 12"/>
                  <a:gd name="T4" fmla="*/ 10 w 11"/>
                  <a:gd name="T5" fmla="*/ 5 h 12"/>
                  <a:gd name="T6" fmla="*/ 7 w 11"/>
                  <a:gd name="T7" fmla="*/ 11 h 12"/>
                  <a:gd name="T8" fmla="*/ 0 w 11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1">
                    <a:moveTo>
                      <a:pt x="0" y="7"/>
                    </a:moveTo>
                    <a:cubicBezTo>
                      <a:pt x="0" y="5"/>
                      <a:pt x="1" y="2"/>
                      <a:pt x="4" y="1"/>
                    </a:cubicBezTo>
                    <a:cubicBezTo>
                      <a:pt x="7" y="0"/>
                      <a:pt x="10" y="2"/>
                      <a:pt x="10" y="5"/>
                    </a:cubicBezTo>
                    <a:cubicBezTo>
                      <a:pt x="11" y="8"/>
                      <a:pt x="10" y="10"/>
                      <a:pt x="7" y="11"/>
                    </a:cubicBezTo>
                    <a:cubicBezTo>
                      <a:pt x="4" y="12"/>
                      <a:pt x="1" y="10"/>
                      <a:pt x="0" y="7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îŝḻíďé" descr="f3080523-5dc5-4322-87e8-cf2cb779e839">
                <a:extLst>
                  <a:ext uri="{FF2B5EF4-FFF2-40B4-BE49-F238E27FC236}">
                    <a16:creationId id="{4173614B-436F-6127-41C9-58EE2F7447D2}"/>
                  </a:ext>
                </a:extLst>
              </p:cNvPr>
              <p:cNvSpPr/>
              <p:nvPr/>
            </p:nvSpPr>
            <p:spPr>
              <a:xfrm>
                <a:off x="4113951" y="2119702"/>
                <a:ext cx="19050" cy="19050"/>
              </a:xfrm>
              <a:custGeom>
                <a:avLst/>
                <a:gdLst>
                  <a:gd name="T0" fmla="*/ 2 w 12"/>
                  <a:gd name="T1" fmla="*/ 9 h 12"/>
                  <a:gd name="T2" fmla="*/ 4 w 12"/>
                  <a:gd name="T3" fmla="*/ 2 h 12"/>
                  <a:gd name="T4" fmla="*/ 11 w 12"/>
                  <a:gd name="T5" fmla="*/ 3 h 12"/>
                  <a:gd name="T6" fmla="*/ 9 w 12"/>
                  <a:gd name="T7" fmla="*/ 11 h 12"/>
                  <a:gd name="T8" fmla="*/ 2 w 12"/>
                  <a:gd name="T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2" y="9"/>
                    </a:moveTo>
                    <a:cubicBezTo>
                      <a:pt x="0" y="6"/>
                      <a:pt x="1" y="3"/>
                      <a:pt x="4" y="2"/>
                    </a:cubicBezTo>
                    <a:cubicBezTo>
                      <a:pt x="6" y="0"/>
                      <a:pt x="9" y="1"/>
                      <a:pt x="11" y="3"/>
                    </a:cubicBezTo>
                    <a:cubicBezTo>
                      <a:pt x="12" y="6"/>
                      <a:pt x="11" y="9"/>
                      <a:pt x="9" y="11"/>
                    </a:cubicBezTo>
                    <a:cubicBezTo>
                      <a:pt x="6" y="12"/>
                      <a:pt x="3" y="11"/>
                      <a:pt x="2" y="9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iṡḻiḍé" descr="c5809cb5-8b61-4c33-9249-0ddfeb187659">
                <a:extLst>
                  <a:ext uri="{FF2B5EF4-FFF2-40B4-BE49-F238E27FC236}">
                    <a16:creationId id="{248F49FF-8291-4222-72B3-FE989F6D4530}"/>
                  </a:ext>
                </a:extLst>
              </p:cNvPr>
              <p:cNvSpPr/>
              <p:nvPr/>
            </p:nvSpPr>
            <p:spPr>
              <a:xfrm>
                <a:off x="4145701" y="2097477"/>
                <a:ext cx="19050" cy="19050"/>
              </a:xfrm>
              <a:custGeom>
                <a:avLst/>
                <a:gdLst>
                  <a:gd name="T0" fmla="*/ 2 w 12"/>
                  <a:gd name="T1" fmla="*/ 9 h 12"/>
                  <a:gd name="T2" fmla="*/ 2 w 12"/>
                  <a:gd name="T3" fmla="*/ 2 h 12"/>
                  <a:gd name="T4" fmla="*/ 10 w 12"/>
                  <a:gd name="T5" fmla="*/ 2 h 12"/>
                  <a:gd name="T6" fmla="*/ 10 w 12"/>
                  <a:gd name="T7" fmla="*/ 9 h 12"/>
                  <a:gd name="T8" fmla="*/ 2 w 12"/>
                  <a:gd name="T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2" y="9"/>
                    </a:moveTo>
                    <a:cubicBezTo>
                      <a:pt x="0" y="7"/>
                      <a:pt x="0" y="4"/>
                      <a:pt x="2" y="2"/>
                    </a:cubicBezTo>
                    <a:cubicBezTo>
                      <a:pt x="4" y="0"/>
                      <a:pt x="8" y="0"/>
                      <a:pt x="10" y="2"/>
                    </a:cubicBezTo>
                    <a:cubicBezTo>
                      <a:pt x="12" y="4"/>
                      <a:pt x="12" y="7"/>
                      <a:pt x="10" y="9"/>
                    </a:cubicBezTo>
                    <a:cubicBezTo>
                      <a:pt x="8" y="12"/>
                      <a:pt x="4" y="12"/>
                      <a:pt x="2" y="9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7" name="ï$ļiḑè" descr="bd4e75e3-e8c8-419e-822e-a19f60740279">
                <a:extLst>
                  <a:ext uri="{FF2B5EF4-FFF2-40B4-BE49-F238E27FC236}">
                    <a16:creationId id="{A5A9B677-0184-007C-FE02-DD6141452AD3}"/>
                  </a:ext>
                </a:extLst>
              </p:cNvPr>
              <p:cNvSpPr/>
              <p:nvPr/>
            </p:nvSpPr>
            <p:spPr>
              <a:xfrm>
                <a:off x="4167926" y="2067314"/>
                <a:ext cx="19050" cy="19050"/>
              </a:xfrm>
              <a:custGeom>
                <a:avLst/>
                <a:gdLst>
                  <a:gd name="T0" fmla="*/ 4 w 12"/>
                  <a:gd name="T1" fmla="*/ 11 h 12"/>
                  <a:gd name="T2" fmla="*/ 2 w 12"/>
                  <a:gd name="T3" fmla="*/ 3 h 12"/>
                  <a:gd name="T4" fmla="*/ 9 w 12"/>
                  <a:gd name="T5" fmla="*/ 2 h 12"/>
                  <a:gd name="T6" fmla="*/ 11 w 12"/>
                  <a:gd name="T7" fmla="*/ 9 h 12"/>
                  <a:gd name="T8" fmla="*/ 4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4" y="11"/>
                    </a:moveTo>
                    <a:cubicBezTo>
                      <a:pt x="1" y="9"/>
                      <a:pt x="0" y="6"/>
                      <a:pt x="2" y="3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11" y="3"/>
                      <a:pt x="12" y="6"/>
                      <a:pt x="11" y="9"/>
                    </a:cubicBezTo>
                    <a:cubicBezTo>
                      <a:pt x="9" y="11"/>
                      <a:pt x="6" y="12"/>
                      <a:pt x="4" y="11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8" name="iṩlíḍe" descr="06703245-93f6-4e30-b737-b35808945086">
                <a:extLst>
                  <a:ext uri="{FF2B5EF4-FFF2-40B4-BE49-F238E27FC236}">
                    <a16:creationId id="{0006A9B6-CA4A-5DBE-2164-DA6405268C91}"/>
                  </a:ext>
                </a:extLst>
              </p:cNvPr>
              <p:cNvSpPr/>
              <p:nvPr/>
            </p:nvSpPr>
            <p:spPr>
              <a:xfrm>
                <a:off x="4182214" y="2030802"/>
                <a:ext cx="19050" cy="20638"/>
              </a:xfrm>
              <a:custGeom>
                <a:avLst/>
                <a:gdLst>
                  <a:gd name="T0" fmla="*/ 5 w 12"/>
                  <a:gd name="T1" fmla="*/ 11 h 12"/>
                  <a:gd name="T2" fmla="*/ 1 w 12"/>
                  <a:gd name="T3" fmla="*/ 5 h 12"/>
                  <a:gd name="T4" fmla="*/ 8 w 12"/>
                  <a:gd name="T5" fmla="*/ 1 h 12"/>
                  <a:gd name="T6" fmla="*/ 11 w 12"/>
                  <a:gd name="T7" fmla="*/ 8 h 12"/>
                  <a:gd name="T8" fmla="*/ 5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5" y="11"/>
                    </a:moveTo>
                    <a:cubicBezTo>
                      <a:pt x="2" y="11"/>
                      <a:pt x="0" y="8"/>
                      <a:pt x="1" y="5"/>
                    </a:cubicBezTo>
                    <a:cubicBezTo>
                      <a:pt x="2" y="2"/>
                      <a:pt x="5" y="0"/>
                      <a:pt x="8" y="1"/>
                    </a:cubicBezTo>
                    <a:cubicBezTo>
                      <a:pt x="10" y="2"/>
                      <a:pt x="12" y="5"/>
                      <a:pt x="11" y="8"/>
                    </a:cubicBezTo>
                    <a:cubicBezTo>
                      <a:pt x="11" y="10"/>
                      <a:pt x="8" y="12"/>
                      <a:pt x="5" y="11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ïŝľiḍé" descr="40f17dc4-d1bb-4549-a36c-b943bd9060c1">
                <a:extLst>
                  <a:ext uri="{FF2B5EF4-FFF2-40B4-BE49-F238E27FC236}">
                    <a16:creationId id="{92E5E327-1019-7AD2-9017-9E14374E0F36}"/>
                  </a:ext>
                </a:extLst>
              </p:cNvPr>
              <p:cNvSpPr/>
              <p:nvPr/>
            </p:nvSpPr>
            <p:spPr>
              <a:xfrm>
                <a:off x="4188564" y="1995877"/>
                <a:ext cx="17463" cy="15875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íşḻidè" descr="9b38720d-daee-4c75-8ab8-c35d9361b800">
                <a:extLst>
                  <a:ext uri="{FF2B5EF4-FFF2-40B4-BE49-F238E27FC236}">
                    <a16:creationId id="{08DBB25A-E5B8-642D-5C36-B7A1113C2F8B}"/>
                  </a:ext>
                </a:extLst>
              </p:cNvPr>
              <p:cNvSpPr/>
              <p:nvPr/>
            </p:nvSpPr>
            <p:spPr>
              <a:xfrm>
                <a:off x="4182214" y="1957777"/>
                <a:ext cx="19050" cy="17463"/>
              </a:xfrm>
              <a:custGeom>
                <a:avLst/>
                <a:gdLst>
                  <a:gd name="T0" fmla="*/ 8 w 12"/>
                  <a:gd name="T1" fmla="*/ 11 h 11"/>
                  <a:gd name="T2" fmla="*/ 1 w 12"/>
                  <a:gd name="T3" fmla="*/ 7 h 11"/>
                  <a:gd name="T4" fmla="*/ 5 w 12"/>
                  <a:gd name="T5" fmla="*/ 1 h 11"/>
                  <a:gd name="T6" fmla="*/ 11 w 12"/>
                  <a:gd name="T7" fmla="*/ 4 h 11"/>
                  <a:gd name="T8" fmla="*/ 8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1" w="12">
                    <a:moveTo>
                      <a:pt x="8" y="11"/>
                    </a:moveTo>
                    <a:cubicBezTo>
                      <a:pt x="5" y="11"/>
                      <a:pt x="2" y="10"/>
                      <a:pt x="1" y="7"/>
                    </a:cubicBezTo>
                    <a:cubicBezTo>
                      <a:pt x="0" y="4"/>
                      <a:pt x="2" y="1"/>
                      <a:pt x="5" y="1"/>
                    </a:cubicBezTo>
                    <a:cubicBezTo>
                      <a:pt x="8" y="0"/>
                      <a:pt x="11" y="1"/>
                      <a:pt x="11" y="4"/>
                    </a:cubicBezTo>
                    <a:cubicBezTo>
                      <a:pt x="12" y="7"/>
                      <a:pt x="10" y="10"/>
                      <a:pt x="8" y="11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íṡľíḑe" descr="9b3f9eb7-39f8-46af-bd6e-ebbd129a968a">
                <a:extLst>
                  <a:ext uri="{FF2B5EF4-FFF2-40B4-BE49-F238E27FC236}">
                    <a16:creationId id="{95F22229-6AC6-4855-3A99-79935C1B0069}"/>
                  </a:ext>
                </a:extLst>
              </p:cNvPr>
              <p:cNvSpPr/>
              <p:nvPr/>
            </p:nvSpPr>
            <p:spPr>
              <a:xfrm>
                <a:off x="4167926" y="1921264"/>
                <a:ext cx="19050" cy="19050"/>
              </a:xfrm>
              <a:custGeom>
                <a:avLst/>
                <a:gdLst>
                  <a:gd name="T0" fmla="*/ 9 w 12"/>
                  <a:gd name="T1" fmla="*/ 10 h 12"/>
                  <a:gd name="T2" fmla="*/ 2 w 12"/>
                  <a:gd name="T3" fmla="*/ 8 h 12"/>
                  <a:gd name="T4" fmla="*/ 4 w 12"/>
                  <a:gd name="T5" fmla="*/ 1 h 12"/>
                  <a:gd name="T6" fmla="*/ 11 w 12"/>
                  <a:gd name="T7" fmla="*/ 3 h 12"/>
                  <a:gd name="T8" fmla="*/ 9 w 1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" w="12">
                    <a:moveTo>
                      <a:pt x="9" y="10"/>
                    </a:moveTo>
                    <a:cubicBezTo>
                      <a:pt x="6" y="12"/>
                      <a:pt x="3" y="11"/>
                      <a:pt x="2" y="8"/>
                    </a:cubicBezTo>
                    <a:cubicBezTo>
                      <a:pt x="0" y="6"/>
                      <a:pt x="1" y="3"/>
                      <a:pt x="4" y="1"/>
                    </a:cubicBezTo>
                    <a:cubicBezTo>
                      <a:pt x="6" y="0"/>
                      <a:pt x="9" y="1"/>
                      <a:pt x="11" y="3"/>
                    </a:cubicBezTo>
                    <a:cubicBezTo>
                      <a:pt x="12" y="6"/>
                      <a:pt x="11" y="9"/>
                      <a:pt x="9" y="1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í$lîḍè" descr="aeef696c-d9d6-4a83-ab5d-53fca15c9045">
                <a:extLst>
                  <a:ext uri="{FF2B5EF4-FFF2-40B4-BE49-F238E27FC236}">
                    <a16:creationId id="{3B823EC1-DF35-E44A-2FE5-06AB76B43B45}"/>
                  </a:ext>
                </a:extLst>
              </p:cNvPr>
              <p:cNvSpPr/>
              <p:nvPr/>
            </p:nvSpPr>
            <p:spPr>
              <a:xfrm>
                <a:off x="3477364" y="2526102"/>
                <a:ext cx="552450" cy="527050"/>
              </a:xfrm>
              <a:custGeom>
                <a:avLst/>
                <a:gdLst>
                  <a:gd name="T0" fmla="*/ 47 w 343"/>
                  <a:gd name="T1" fmla="*/ 326 h 326"/>
                  <a:gd name="T2" fmla="*/ 47 w 343"/>
                  <a:gd name="T3" fmla="*/ 326 h 326"/>
                  <a:gd name="T4" fmla="*/ 47 w 343"/>
                  <a:gd name="T5" fmla="*/ 326 h 326"/>
                  <a:gd name="T6" fmla="*/ 47 w 343"/>
                  <a:gd name="T7" fmla="*/ 326 h 326"/>
                  <a:gd name="T8" fmla="*/ 0 w 343"/>
                  <a:gd name="T9" fmla="*/ 320 h 326"/>
                  <a:gd name="T10" fmla="*/ 0 w 343"/>
                  <a:gd name="T11" fmla="*/ 320 h 326"/>
                  <a:gd name="T12" fmla="*/ 0 w 343"/>
                  <a:gd name="T13" fmla="*/ 320 h 326"/>
                  <a:gd name="T14" fmla="*/ 0 w 343"/>
                  <a:gd name="T15" fmla="*/ 320 h 326"/>
                  <a:gd name="T16" fmla="*/ 0 w 343"/>
                  <a:gd name="T17" fmla="*/ 320 h 326"/>
                  <a:gd name="T18" fmla="*/ 0 w 343"/>
                  <a:gd name="T19" fmla="*/ 320 h 326"/>
                  <a:gd name="T20" fmla="*/ 41 w 343"/>
                  <a:gd name="T21" fmla="*/ 201 h 326"/>
                  <a:gd name="T22" fmla="*/ 41 w 343"/>
                  <a:gd name="T23" fmla="*/ 201 h 326"/>
                  <a:gd name="T24" fmla="*/ 0 w 343"/>
                  <a:gd name="T25" fmla="*/ 320 h 326"/>
                  <a:gd name="T26" fmla="*/ 41 w 343"/>
                  <a:gd name="T27" fmla="*/ 201 h 326"/>
                  <a:gd name="T28" fmla="*/ 319 w 343"/>
                  <a:gd name="T29" fmla="*/ 120 h 326"/>
                  <a:gd name="T30" fmla="*/ 47 w 343"/>
                  <a:gd name="T31" fmla="*/ 326 h 326"/>
                  <a:gd name="T32" fmla="*/ 319 w 343"/>
                  <a:gd name="T33" fmla="*/ 120 h 326"/>
                  <a:gd name="T34" fmla="*/ 319 w 343"/>
                  <a:gd name="T35" fmla="*/ 119 h 326"/>
                  <a:gd name="T36" fmla="*/ 319 w 343"/>
                  <a:gd name="T37" fmla="*/ 120 h 326"/>
                  <a:gd name="T38" fmla="*/ 319 w 343"/>
                  <a:gd name="T39" fmla="*/ 119 h 326"/>
                  <a:gd name="T40" fmla="*/ 318 w 343"/>
                  <a:gd name="T41" fmla="*/ 119 h 326"/>
                  <a:gd name="T42" fmla="*/ 318 w 343"/>
                  <a:gd name="T43" fmla="*/ 119 h 326"/>
                  <a:gd name="T44" fmla="*/ 318 w 343"/>
                  <a:gd name="T45" fmla="*/ 119 h 326"/>
                  <a:gd name="T46" fmla="*/ 318 w 343"/>
                  <a:gd name="T47" fmla="*/ 119 h 326"/>
                  <a:gd name="T48" fmla="*/ 318 w 343"/>
                  <a:gd name="T49" fmla="*/ 119 h 326"/>
                  <a:gd name="T50" fmla="*/ 318 w 343"/>
                  <a:gd name="T51" fmla="*/ 119 h 326"/>
                  <a:gd name="T52" fmla="*/ 318 w 343"/>
                  <a:gd name="T53" fmla="*/ 119 h 326"/>
                  <a:gd name="T54" fmla="*/ 318 w 343"/>
                  <a:gd name="T55" fmla="*/ 119 h 326"/>
                  <a:gd name="T56" fmla="*/ 318 w 343"/>
                  <a:gd name="T57" fmla="*/ 119 h 326"/>
                  <a:gd name="T58" fmla="*/ 318 w 343"/>
                  <a:gd name="T59" fmla="*/ 119 h 326"/>
                  <a:gd name="T60" fmla="*/ 318 w 343"/>
                  <a:gd name="T61" fmla="*/ 119 h 326"/>
                  <a:gd name="T62" fmla="*/ 318 w 343"/>
                  <a:gd name="T63" fmla="*/ 119 h 326"/>
                  <a:gd name="T64" fmla="*/ 318 w 343"/>
                  <a:gd name="T65" fmla="*/ 119 h 326"/>
                  <a:gd name="T66" fmla="*/ 318 w 343"/>
                  <a:gd name="T67" fmla="*/ 119 h 326"/>
                  <a:gd name="T68" fmla="*/ 318 w 343"/>
                  <a:gd name="T69" fmla="*/ 119 h 326"/>
                  <a:gd name="T70" fmla="*/ 295 w 343"/>
                  <a:gd name="T71" fmla="*/ 0 h 326"/>
                  <a:gd name="T72" fmla="*/ 295 w 343"/>
                  <a:gd name="T73" fmla="*/ 0 h 326"/>
                  <a:gd name="T74" fmla="*/ 295 w 343"/>
                  <a:gd name="T75" fmla="*/ 0 h 326"/>
                  <a:gd name="T76" fmla="*/ 295 w 343"/>
                  <a:gd name="T77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h="326" w="343">
                    <a:moveTo>
                      <a:pt x="47" y="326"/>
                    </a:moveTo>
                    <a:cubicBezTo>
                      <a:pt x="47" y="326"/>
                      <a:pt x="47" y="326"/>
                      <a:pt x="47" y="326"/>
                    </a:cubicBezTo>
                    <a:cubicBezTo>
                      <a:pt x="47" y="326"/>
                      <a:pt x="47" y="326"/>
                      <a:pt x="47" y="326"/>
                    </a:cubicBezTo>
                    <a:cubicBezTo>
                      <a:pt x="47" y="326"/>
                      <a:pt x="47" y="326"/>
                      <a:pt x="47" y="326"/>
                    </a:cubicBezTo>
                    <a:moveTo>
                      <a:pt x="0" y="320"/>
                    </a:moveTo>
                    <a:cubicBezTo>
                      <a:pt x="0" y="320"/>
                      <a:pt x="0" y="320"/>
                      <a:pt x="0" y="320"/>
                    </a:cubicBezTo>
                    <a:cubicBezTo>
                      <a:pt x="0" y="320"/>
                      <a:pt x="0" y="320"/>
                      <a:pt x="0" y="320"/>
                    </a:cubicBezTo>
                    <a:moveTo>
                      <a:pt x="0" y="320"/>
                    </a:moveTo>
                    <a:cubicBezTo>
                      <a:pt x="0" y="320"/>
                      <a:pt x="0" y="320"/>
                      <a:pt x="0" y="320"/>
                    </a:cubicBezTo>
                    <a:cubicBezTo>
                      <a:pt x="0" y="320"/>
                      <a:pt x="0" y="320"/>
                      <a:pt x="0" y="320"/>
                    </a:cubicBezTo>
                    <a:moveTo>
                      <a:pt x="41" y="201"/>
                    </a:moveTo>
                    <a:cubicBezTo>
                      <a:pt x="41" y="201"/>
                      <a:pt x="41" y="201"/>
                      <a:pt x="41" y="201"/>
                    </a:cubicBezTo>
                    <a:cubicBezTo>
                      <a:pt x="81" y="260"/>
                      <a:pt x="1" y="320"/>
                      <a:pt x="0" y="320"/>
                    </a:cubicBezTo>
                    <a:cubicBezTo>
                      <a:pt x="1" y="320"/>
                      <a:pt x="81" y="260"/>
                      <a:pt x="41" y="201"/>
                    </a:cubicBezTo>
                    <a:moveTo>
                      <a:pt x="319" y="120"/>
                    </a:moveTo>
                    <a:cubicBezTo>
                      <a:pt x="343" y="147"/>
                      <a:pt x="199" y="326"/>
                      <a:pt x="47" y="326"/>
                    </a:cubicBezTo>
                    <a:cubicBezTo>
                      <a:pt x="199" y="326"/>
                      <a:pt x="343" y="147"/>
                      <a:pt x="319" y="120"/>
                    </a:cubicBezTo>
                    <a:moveTo>
                      <a:pt x="319" y="119"/>
                    </a:moveTo>
                    <a:cubicBezTo>
                      <a:pt x="319" y="119"/>
                      <a:pt x="319" y="119"/>
                      <a:pt x="319" y="120"/>
                    </a:cubicBezTo>
                    <a:cubicBezTo>
                      <a:pt x="319" y="119"/>
                      <a:pt x="319" y="119"/>
                      <a:pt x="319" y="119"/>
                    </a:cubicBezTo>
                    <a:moveTo>
                      <a:pt x="318" y="119"/>
                    </a:move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19"/>
                      <a:pt x="318" y="119"/>
                      <a:pt x="318" y="119"/>
                    </a:cubicBezTo>
                    <a:moveTo>
                      <a:pt x="318" y="119"/>
                    </a:move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19"/>
                      <a:pt x="318" y="119"/>
                      <a:pt x="318" y="119"/>
                    </a:cubicBezTo>
                    <a:moveTo>
                      <a:pt x="318" y="119"/>
                    </a:move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19"/>
                      <a:pt x="318" y="119"/>
                      <a:pt x="318" y="119"/>
                    </a:cubicBezTo>
                    <a:moveTo>
                      <a:pt x="318" y="119"/>
                    </a:move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19"/>
                      <a:pt x="318" y="119"/>
                      <a:pt x="318" y="119"/>
                    </a:cubicBezTo>
                    <a:moveTo>
                      <a:pt x="318" y="119"/>
                    </a:move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19"/>
                      <a:pt x="318" y="119"/>
                      <a:pt x="318" y="119"/>
                    </a:cubicBezTo>
                    <a:moveTo>
                      <a:pt x="295" y="0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</a:path>
                </a:pathLst>
              </a:custGeom>
              <a:solidFill>
                <a:srgbClr val="DF9396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3" name="îṩḻiḍe" descr="0f3cf586-8a15-43b8-9b15-be58d6e640d4">
                <a:extLst>
                  <a:ext uri="{FF2B5EF4-FFF2-40B4-BE49-F238E27FC236}">
                    <a16:creationId id="{C3EA5B98-5C94-5D8B-B9C0-38ED88718E35}"/>
                  </a:ext>
                </a:extLst>
              </p:cNvPr>
              <p:cNvSpPr/>
              <p:nvPr/>
            </p:nvSpPr>
            <p:spPr>
              <a:xfrm>
                <a:off x="3542451" y="2526102"/>
                <a:ext cx="411163" cy="325438"/>
              </a:xfrm>
              <a:custGeom>
                <a:avLst/>
                <a:gdLst>
                  <a:gd name="T0" fmla="*/ 254 w 254"/>
                  <a:gd name="T1" fmla="*/ 0 h 201"/>
                  <a:gd name="T2" fmla="*/ 0 w 254"/>
                  <a:gd name="T3" fmla="*/ 201 h 201"/>
                  <a:gd name="T4" fmla="*/ 0 w 254"/>
                  <a:gd name="T5" fmla="*/ 201 h 201"/>
                  <a:gd name="T6" fmla="*/ 0 w 254"/>
                  <a:gd name="T7" fmla="*/ 201 h 201"/>
                  <a:gd name="T8" fmla="*/ 254 w 254"/>
                  <a:gd name="T9" fmla="*/ 0 h 201"/>
                  <a:gd name="T10" fmla="*/ 254 w 254"/>
                  <a:gd name="T11" fmla="*/ 0 h 201"/>
                  <a:gd name="T12" fmla="*/ 254 w 254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h="201" w="254">
                    <a:moveTo>
                      <a:pt x="254" y="0"/>
                    </a:moveTo>
                    <a:cubicBezTo>
                      <a:pt x="168" y="84"/>
                      <a:pt x="79" y="153"/>
                      <a:pt x="0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79" y="153"/>
                      <a:pt x="168" y="84"/>
                      <a:pt x="254" y="0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254" y="0"/>
                      <a:pt x="254" y="0"/>
                      <a:pt x="254" y="0"/>
                    </a:cubicBezTo>
                  </a:path>
                </a:pathLst>
              </a:custGeom>
              <a:solidFill>
                <a:srgbClr val="D38B8E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4" name="í$lídé" descr="3fd8a4cc-6120-4f2f-903b-6a58931ff9b4">
                <a:extLst>
                  <a:ext uri="{FF2B5EF4-FFF2-40B4-BE49-F238E27FC236}">
                    <a16:creationId id="{21930D85-F53B-F610-47A8-ACDF4B3E98FB}"/>
                  </a:ext>
                </a:extLst>
              </p:cNvPr>
              <p:cNvSpPr/>
              <p:nvPr/>
            </p:nvSpPr>
            <p:spPr>
              <a:xfrm>
                <a:off x="4447326" y="1805377"/>
                <a:ext cx="3175" cy="9525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6 h 6"/>
                  <a:gd name="T4" fmla="*/ 2 w 2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6" w="2">
                    <a:moveTo>
                      <a:pt x="2" y="0"/>
                    </a:moveTo>
                    <a:cubicBezTo>
                      <a:pt x="1" y="2"/>
                      <a:pt x="1" y="4"/>
                      <a:pt x="0" y="6"/>
                    </a:cubicBezTo>
                    <a:cubicBezTo>
                      <a:pt x="1" y="4"/>
                      <a:pt x="1" y="2"/>
                      <a:pt x="2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5" name="íšḷîḑê" descr="2a3a2eb7-ab9f-4349-94d7-a385ea9a13b2">
                <a:extLst>
                  <a:ext uri="{FF2B5EF4-FFF2-40B4-BE49-F238E27FC236}">
                    <a16:creationId id="{98D16A88-9CF8-AE6F-5743-CD13069A0BC5}"/>
                  </a:ext>
                </a:extLst>
              </p:cNvPr>
              <p:cNvSpPr/>
              <p:nvPr/>
            </p:nvSpPr>
            <p:spPr>
              <a:xfrm>
                <a:off x="4452089" y="1783152"/>
                <a:ext cx="3175" cy="9525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6 h 6"/>
                  <a:gd name="T4" fmla="*/ 2 w 2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6" w="2">
                    <a:moveTo>
                      <a:pt x="2" y="0"/>
                    </a:moveTo>
                    <a:cubicBezTo>
                      <a:pt x="1" y="2"/>
                      <a:pt x="1" y="4"/>
                      <a:pt x="0" y="6"/>
                    </a:cubicBezTo>
                    <a:cubicBezTo>
                      <a:pt x="1" y="4"/>
                      <a:pt x="1" y="2"/>
                      <a:pt x="2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6" name="iš1ide" descr="b7abe95c-84e9-44c7-955b-410f9641d1db">
                <a:extLst>
                  <a:ext uri="{FF2B5EF4-FFF2-40B4-BE49-F238E27FC236}">
                    <a16:creationId id="{43612350-184C-39D1-5CB4-4006DD561D5D}"/>
                  </a:ext>
                </a:extLst>
              </p:cNvPr>
              <p:cNvSpPr/>
              <p:nvPr/>
            </p:nvSpPr>
            <p:spPr>
              <a:xfrm>
                <a:off x="3490064" y="2457839"/>
                <a:ext cx="531813" cy="409575"/>
              </a:xfrm>
              <a:custGeom>
                <a:avLst/>
                <a:gdLst>
                  <a:gd name="T0" fmla="*/ 30 w 330"/>
                  <a:gd name="T1" fmla="*/ 246 h 254"/>
                  <a:gd name="T2" fmla="*/ 17 w 330"/>
                  <a:gd name="T3" fmla="*/ 254 h 254"/>
                  <a:gd name="T4" fmla="*/ 30 w 330"/>
                  <a:gd name="T5" fmla="*/ 246 h 254"/>
                  <a:gd name="T6" fmla="*/ 0 w 330"/>
                  <a:gd name="T7" fmla="*/ 238 h 254"/>
                  <a:gd name="T8" fmla="*/ 0 w 330"/>
                  <a:gd name="T9" fmla="*/ 238 h 254"/>
                  <a:gd name="T10" fmla="*/ 17 w 330"/>
                  <a:gd name="T11" fmla="*/ 254 h 254"/>
                  <a:gd name="T12" fmla="*/ 0 w 330"/>
                  <a:gd name="T13" fmla="*/ 238 h 254"/>
                  <a:gd name="T14" fmla="*/ 305 w 330"/>
                  <a:gd name="T15" fmla="*/ 25 h 254"/>
                  <a:gd name="T16" fmla="*/ 305 w 330"/>
                  <a:gd name="T17" fmla="*/ 26 h 254"/>
                  <a:gd name="T18" fmla="*/ 305 w 330"/>
                  <a:gd name="T19" fmla="*/ 25 h 254"/>
                  <a:gd name="T20" fmla="*/ 306 w 330"/>
                  <a:gd name="T21" fmla="*/ 24 h 254"/>
                  <a:gd name="T22" fmla="*/ 305 w 330"/>
                  <a:gd name="T23" fmla="*/ 25 h 254"/>
                  <a:gd name="T24" fmla="*/ 306 w 330"/>
                  <a:gd name="T25" fmla="*/ 24 h 254"/>
                  <a:gd name="T26" fmla="*/ 329 w 330"/>
                  <a:gd name="T27" fmla="*/ 1 h 254"/>
                  <a:gd name="T28" fmla="*/ 306 w 330"/>
                  <a:gd name="T29" fmla="*/ 24 h 254"/>
                  <a:gd name="T30" fmla="*/ 329 w 330"/>
                  <a:gd name="T31" fmla="*/ 1 h 254"/>
                  <a:gd name="T32" fmla="*/ 329 w 330"/>
                  <a:gd name="T33" fmla="*/ 1 h 254"/>
                  <a:gd name="T34" fmla="*/ 329 w 330"/>
                  <a:gd name="T35" fmla="*/ 1 h 254"/>
                  <a:gd name="T36" fmla="*/ 329 w 330"/>
                  <a:gd name="T37" fmla="*/ 1 h 254"/>
                  <a:gd name="T38" fmla="*/ 329 w 330"/>
                  <a:gd name="T39" fmla="*/ 1 h 254"/>
                  <a:gd name="T40" fmla="*/ 329 w 330"/>
                  <a:gd name="T41" fmla="*/ 1 h 254"/>
                  <a:gd name="T42" fmla="*/ 329 w 330"/>
                  <a:gd name="T43" fmla="*/ 1 h 254"/>
                  <a:gd name="T44" fmla="*/ 330 w 330"/>
                  <a:gd name="T45" fmla="*/ 0 h 254"/>
                  <a:gd name="T46" fmla="*/ 330 w 330"/>
                  <a:gd name="T47" fmla="*/ 0 h 254"/>
                  <a:gd name="T48" fmla="*/ 330 w 330"/>
                  <a:gd name="T4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h="254" w="330">
                    <a:moveTo>
                      <a:pt x="30" y="246"/>
                    </a:moveTo>
                    <a:cubicBezTo>
                      <a:pt x="25" y="249"/>
                      <a:pt x="21" y="252"/>
                      <a:pt x="17" y="254"/>
                    </a:cubicBezTo>
                    <a:cubicBezTo>
                      <a:pt x="21" y="252"/>
                      <a:pt x="25" y="249"/>
                      <a:pt x="30" y="246"/>
                    </a:cubicBezTo>
                    <a:moveTo>
                      <a:pt x="0" y="238"/>
                    </a:moveTo>
                    <a:cubicBezTo>
                      <a:pt x="0" y="238"/>
                      <a:pt x="0" y="238"/>
                      <a:pt x="0" y="238"/>
                    </a:cubicBezTo>
                    <a:cubicBezTo>
                      <a:pt x="17" y="254"/>
                      <a:pt x="17" y="254"/>
                      <a:pt x="17" y="254"/>
                    </a:cubicBezTo>
                    <a:cubicBezTo>
                      <a:pt x="0" y="238"/>
                      <a:pt x="0" y="238"/>
                      <a:pt x="0" y="238"/>
                    </a:cubicBezTo>
                    <a:moveTo>
                      <a:pt x="305" y="25"/>
                    </a:moveTo>
                    <a:cubicBezTo>
                      <a:pt x="305" y="25"/>
                      <a:pt x="305" y="26"/>
                      <a:pt x="305" y="26"/>
                    </a:cubicBezTo>
                    <a:cubicBezTo>
                      <a:pt x="305" y="26"/>
                      <a:pt x="305" y="25"/>
                      <a:pt x="305" y="25"/>
                    </a:cubicBezTo>
                    <a:moveTo>
                      <a:pt x="306" y="24"/>
                    </a:moveTo>
                    <a:cubicBezTo>
                      <a:pt x="306" y="25"/>
                      <a:pt x="306" y="25"/>
                      <a:pt x="305" y="25"/>
                    </a:cubicBezTo>
                    <a:cubicBezTo>
                      <a:pt x="306" y="25"/>
                      <a:pt x="306" y="25"/>
                      <a:pt x="306" y="24"/>
                    </a:cubicBezTo>
                    <a:moveTo>
                      <a:pt x="329" y="1"/>
                    </a:moveTo>
                    <a:cubicBezTo>
                      <a:pt x="321" y="9"/>
                      <a:pt x="314" y="17"/>
                      <a:pt x="306" y="24"/>
                    </a:cubicBezTo>
                    <a:cubicBezTo>
                      <a:pt x="314" y="17"/>
                      <a:pt x="321" y="9"/>
                      <a:pt x="329" y="1"/>
                    </a:cubicBezTo>
                    <a:moveTo>
                      <a:pt x="329" y="1"/>
                    </a:moveTo>
                    <a:cubicBezTo>
                      <a:pt x="329" y="1"/>
                      <a:pt x="329" y="1"/>
                      <a:pt x="329" y="1"/>
                    </a:cubicBezTo>
                    <a:cubicBezTo>
                      <a:pt x="329" y="1"/>
                      <a:pt x="329" y="1"/>
                      <a:pt x="329" y="1"/>
                    </a:cubicBezTo>
                    <a:moveTo>
                      <a:pt x="329" y="1"/>
                    </a:moveTo>
                    <a:cubicBezTo>
                      <a:pt x="329" y="1"/>
                      <a:pt x="329" y="1"/>
                      <a:pt x="329" y="1"/>
                    </a:cubicBezTo>
                    <a:cubicBezTo>
                      <a:pt x="329" y="1"/>
                      <a:pt x="329" y="1"/>
                      <a:pt x="329" y="1"/>
                    </a:cubicBezTo>
                    <a:moveTo>
                      <a:pt x="330" y="0"/>
                    </a:moveTo>
                    <a:cubicBezTo>
                      <a:pt x="330" y="0"/>
                      <a:pt x="330" y="0"/>
                      <a:pt x="330" y="0"/>
                    </a:cubicBezTo>
                    <a:cubicBezTo>
                      <a:pt x="330" y="0"/>
                      <a:pt x="330" y="0"/>
                      <a:pt x="330" y="0"/>
                    </a:cubicBezTo>
                  </a:path>
                </a:pathLst>
              </a:custGeom>
              <a:solidFill>
                <a:srgbClr val="F8F8F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77" name="íṧ1iḓê" descr="17a64825-c6a8-471a-9647-9c879a930c58">
                <a:extLst>
                  <a:ext uri="{FF2B5EF4-FFF2-40B4-BE49-F238E27FC236}">
                    <a16:creationId id="{03016E34-C24B-C710-7374-F7E4476A35D3}"/>
                  </a:ext>
                </a:extLst>
              </p:cNvPr>
              <p:cNvSpPr/>
              <p:nvPr/>
            </p:nvSpPr>
            <p:spPr>
              <a:xfrm>
                <a:off x="3448789" y="2800739"/>
                <a:ext cx="41275" cy="39688"/>
              </a:xfrm>
              <a:custGeom>
                <a:avLst/>
                <a:gdLst>
                  <a:gd name="T0" fmla="*/ 0 w 26"/>
                  <a:gd name="T1" fmla="*/ 0 h 25"/>
                  <a:gd name="T2" fmla="*/ 26 w 26"/>
                  <a:gd name="T3" fmla="*/ 25 h 25"/>
                  <a:gd name="T4" fmla="*/ 26 w 26"/>
                  <a:gd name="T5" fmla="*/ 25 h 25"/>
                  <a:gd name="T6" fmla="*/ 0 w 26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25" w="26">
                    <a:moveTo>
                      <a:pt x="0" y="0"/>
                    </a:moveTo>
                    <a:lnTo>
                      <a:pt x="26" y="25"/>
                    </a:lnTo>
                    <a:lnTo>
                      <a:pt x="26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8" name="iSlîḍe" descr="a6670445-79a0-4295-85c1-49d29fe5d267">
                <a:extLst>
                  <a:ext uri="{FF2B5EF4-FFF2-40B4-BE49-F238E27FC236}">
                    <a16:creationId id="{F3FD6453-A52A-869B-F32C-813A446A18FB}"/>
                  </a:ext>
                </a:extLst>
              </p:cNvPr>
              <p:cNvSpPr/>
              <p:nvPr/>
            </p:nvSpPr>
            <p:spPr>
              <a:xfrm>
                <a:off x="3448789" y="2800739"/>
                <a:ext cx="41275" cy="39688"/>
              </a:xfrm>
              <a:custGeom>
                <a:avLst/>
                <a:gdLst>
                  <a:gd name="T0" fmla="*/ 0 w 26"/>
                  <a:gd name="T1" fmla="*/ 0 h 25"/>
                  <a:gd name="T2" fmla="*/ 26 w 26"/>
                  <a:gd name="T3" fmla="*/ 25 h 25"/>
                  <a:gd name="T4" fmla="*/ 26 w 26"/>
                  <a:gd name="T5" fmla="*/ 25 h 25"/>
                  <a:gd name="T6" fmla="*/ 0 w 26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25" w="26">
                    <a:moveTo>
                      <a:pt x="0" y="0"/>
                    </a:moveTo>
                    <a:lnTo>
                      <a:pt x="26" y="25"/>
                    </a:lnTo>
                    <a:lnTo>
                      <a:pt x="26" y="25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9" name="îśḻïďê" descr="7b81b94f-672d-48d0-916a-809646f1b7c6">
                <a:extLst>
                  <a:ext uri="{FF2B5EF4-FFF2-40B4-BE49-F238E27FC236}">
                    <a16:creationId id="{C6C4F9C4-6066-D651-CC53-000A4EAA11CA}"/>
                  </a:ext>
                </a:extLst>
              </p:cNvPr>
              <p:cNvSpPr/>
              <p:nvPr/>
            </p:nvSpPr>
            <p:spPr>
              <a:xfrm>
                <a:off x="3380526" y="1791089"/>
                <a:ext cx="1031875" cy="1076325"/>
              </a:xfrm>
              <a:custGeom>
                <a:avLst/>
                <a:gdLst>
                  <a:gd name="T0" fmla="*/ 489 w 640"/>
                  <a:gd name="T1" fmla="*/ 60 h 667"/>
                  <a:gd name="T2" fmla="*/ 486 w 640"/>
                  <a:gd name="T3" fmla="*/ 207 h 667"/>
                  <a:gd name="T4" fmla="*/ 411 w 640"/>
                  <a:gd name="T5" fmla="*/ 239 h 667"/>
                  <a:gd name="T6" fmla="*/ 235 w 640"/>
                  <a:gd name="T7" fmla="*/ 314 h 667"/>
                  <a:gd name="T8" fmla="*/ 117 w 640"/>
                  <a:gd name="T9" fmla="*/ 470 h 667"/>
                  <a:gd name="T10" fmla="*/ 117 w 640"/>
                  <a:gd name="T11" fmla="*/ 470 h 667"/>
                  <a:gd name="T12" fmla="*/ 117 w 640"/>
                  <a:gd name="T13" fmla="*/ 471 h 667"/>
                  <a:gd name="T14" fmla="*/ 116 w 640"/>
                  <a:gd name="T15" fmla="*/ 471 h 667"/>
                  <a:gd name="T16" fmla="*/ 116 w 640"/>
                  <a:gd name="T17" fmla="*/ 471 h 667"/>
                  <a:gd name="T18" fmla="*/ 90 w 640"/>
                  <a:gd name="T19" fmla="*/ 498 h 667"/>
                  <a:gd name="T20" fmla="*/ 90 w 640"/>
                  <a:gd name="T21" fmla="*/ 498 h 667"/>
                  <a:gd name="T22" fmla="*/ 89 w 640"/>
                  <a:gd name="T23" fmla="*/ 499 h 667"/>
                  <a:gd name="T24" fmla="*/ 89 w 640"/>
                  <a:gd name="T25" fmla="*/ 499 h 667"/>
                  <a:gd name="T26" fmla="*/ 88 w 640"/>
                  <a:gd name="T27" fmla="*/ 500 h 667"/>
                  <a:gd name="T28" fmla="*/ 88 w 640"/>
                  <a:gd name="T29" fmla="*/ 500 h 667"/>
                  <a:gd name="T30" fmla="*/ 87 w 640"/>
                  <a:gd name="T31" fmla="*/ 501 h 667"/>
                  <a:gd name="T32" fmla="*/ 87 w 640"/>
                  <a:gd name="T33" fmla="*/ 501 h 667"/>
                  <a:gd name="T34" fmla="*/ 87 w 640"/>
                  <a:gd name="T35" fmla="*/ 501 h 667"/>
                  <a:gd name="T36" fmla="*/ 0 w 640"/>
                  <a:gd name="T37" fmla="*/ 582 h 667"/>
                  <a:gd name="T38" fmla="*/ 68 w 640"/>
                  <a:gd name="T39" fmla="*/ 651 h 667"/>
                  <a:gd name="T40" fmla="*/ 85 w 640"/>
                  <a:gd name="T41" fmla="*/ 667 h 667"/>
                  <a:gd name="T42" fmla="*/ 101 w 640"/>
                  <a:gd name="T43" fmla="*/ 657 h 667"/>
                  <a:gd name="T44" fmla="*/ 373 w 640"/>
                  <a:gd name="T45" fmla="*/ 439 h 667"/>
                  <a:gd name="T46" fmla="*/ 373 w 640"/>
                  <a:gd name="T47" fmla="*/ 438 h 667"/>
                  <a:gd name="T48" fmla="*/ 374 w 640"/>
                  <a:gd name="T49" fmla="*/ 437 h 667"/>
                  <a:gd name="T50" fmla="*/ 397 w 640"/>
                  <a:gd name="T51" fmla="*/ 414 h 667"/>
                  <a:gd name="T52" fmla="*/ 397 w 640"/>
                  <a:gd name="T53" fmla="*/ 414 h 667"/>
                  <a:gd name="T54" fmla="*/ 397 w 640"/>
                  <a:gd name="T55" fmla="*/ 414 h 667"/>
                  <a:gd name="T56" fmla="*/ 398 w 640"/>
                  <a:gd name="T57" fmla="*/ 413 h 667"/>
                  <a:gd name="T58" fmla="*/ 639 w 640"/>
                  <a:gd name="T59" fmla="*/ 74 h 667"/>
                  <a:gd name="T60" fmla="*/ 605 w 640"/>
                  <a:gd name="T61" fmla="*/ 52 h 667"/>
                  <a:gd name="T62" fmla="*/ 549 w 640"/>
                  <a:gd name="T63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h="667" w="640">
                    <a:moveTo>
                      <a:pt x="549" y="0"/>
                    </a:moveTo>
                    <a:cubicBezTo>
                      <a:pt x="489" y="60"/>
                      <a:pt x="489" y="60"/>
                      <a:pt x="489" y="60"/>
                    </a:cubicBezTo>
                    <a:cubicBezTo>
                      <a:pt x="528" y="100"/>
                      <a:pt x="528" y="165"/>
                      <a:pt x="488" y="204"/>
                    </a:cubicBezTo>
                    <a:cubicBezTo>
                      <a:pt x="488" y="205"/>
                      <a:pt x="487" y="206"/>
                      <a:pt x="486" y="207"/>
                    </a:cubicBezTo>
                    <a:cubicBezTo>
                      <a:pt x="485" y="208"/>
                      <a:pt x="484" y="209"/>
                      <a:pt x="483" y="209"/>
                    </a:cubicBezTo>
                    <a:cubicBezTo>
                      <a:pt x="463" y="229"/>
                      <a:pt x="437" y="239"/>
                      <a:pt x="411" y="239"/>
                    </a:cubicBezTo>
                    <a:cubicBezTo>
                      <a:pt x="385" y="239"/>
                      <a:pt x="359" y="230"/>
                      <a:pt x="339" y="210"/>
                    </a:cubicBezTo>
                    <a:cubicBezTo>
                      <a:pt x="235" y="314"/>
                      <a:pt x="235" y="314"/>
                      <a:pt x="235" y="314"/>
                    </a:cubicBezTo>
                    <a:cubicBezTo>
                      <a:pt x="242" y="326"/>
                      <a:pt x="192" y="392"/>
                      <a:pt x="117" y="470"/>
                    </a:cubicBezTo>
                    <a:cubicBezTo>
                      <a:pt x="117" y="470"/>
                      <a:pt x="117" y="470"/>
                      <a:pt x="117" y="470"/>
                    </a:cubicBezTo>
                    <a:cubicBezTo>
                      <a:pt x="117" y="470"/>
                      <a:pt x="117" y="470"/>
                      <a:pt x="117" y="470"/>
                    </a:cubicBezTo>
                    <a:cubicBezTo>
                      <a:pt x="117" y="470"/>
                      <a:pt x="117" y="470"/>
                      <a:pt x="117" y="470"/>
                    </a:cubicBezTo>
                    <a:cubicBezTo>
                      <a:pt x="117" y="470"/>
                      <a:pt x="117" y="471"/>
                      <a:pt x="117" y="471"/>
                    </a:cubicBezTo>
                    <a:cubicBezTo>
                      <a:pt x="117" y="471"/>
                      <a:pt x="117" y="471"/>
                      <a:pt x="117" y="471"/>
                    </a:cubicBezTo>
                    <a:cubicBezTo>
                      <a:pt x="117" y="471"/>
                      <a:pt x="117" y="471"/>
                      <a:pt x="116" y="471"/>
                    </a:cubicBezTo>
                    <a:cubicBezTo>
                      <a:pt x="116" y="471"/>
                      <a:pt x="116" y="471"/>
                      <a:pt x="116" y="471"/>
                    </a:cubicBezTo>
                    <a:cubicBezTo>
                      <a:pt x="116" y="471"/>
                      <a:pt x="116" y="471"/>
                      <a:pt x="116" y="471"/>
                    </a:cubicBezTo>
                    <a:cubicBezTo>
                      <a:pt x="116" y="471"/>
                      <a:pt x="116" y="471"/>
                      <a:pt x="116" y="471"/>
                    </a:cubicBezTo>
                    <a:cubicBezTo>
                      <a:pt x="116" y="471"/>
                      <a:pt x="116" y="471"/>
                      <a:pt x="116" y="471"/>
                    </a:cubicBezTo>
                    <a:cubicBezTo>
                      <a:pt x="108" y="480"/>
                      <a:pt x="99" y="489"/>
                      <a:pt x="90" y="498"/>
                    </a:cubicBezTo>
                    <a:cubicBezTo>
                      <a:pt x="90" y="498"/>
                      <a:pt x="90" y="498"/>
                      <a:pt x="90" y="498"/>
                    </a:cubicBezTo>
                    <a:cubicBezTo>
                      <a:pt x="90" y="498"/>
                      <a:pt x="90" y="498"/>
                      <a:pt x="90" y="498"/>
                    </a:cubicBezTo>
                    <a:cubicBezTo>
                      <a:pt x="89" y="498"/>
                      <a:pt x="89" y="498"/>
                      <a:pt x="89" y="499"/>
                    </a:cubicBezTo>
                    <a:cubicBezTo>
                      <a:pt x="89" y="499"/>
                      <a:pt x="89" y="499"/>
                      <a:pt x="89" y="499"/>
                    </a:cubicBezTo>
                    <a:cubicBezTo>
                      <a:pt x="89" y="499"/>
                      <a:pt x="89" y="499"/>
                      <a:pt x="89" y="499"/>
                    </a:cubicBezTo>
                    <a:cubicBezTo>
                      <a:pt x="89" y="499"/>
                      <a:pt x="89" y="499"/>
                      <a:pt x="89" y="499"/>
                    </a:cubicBezTo>
                    <a:cubicBezTo>
                      <a:pt x="89" y="499"/>
                      <a:pt x="88" y="500"/>
                      <a:pt x="88" y="500"/>
                    </a:cubicBezTo>
                    <a:cubicBezTo>
                      <a:pt x="88" y="500"/>
                      <a:pt x="88" y="500"/>
                      <a:pt x="88" y="500"/>
                    </a:cubicBezTo>
                    <a:cubicBezTo>
                      <a:pt x="88" y="500"/>
                      <a:pt x="88" y="500"/>
                      <a:pt x="88" y="500"/>
                    </a:cubicBezTo>
                    <a:cubicBezTo>
                      <a:pt x="88" y="500"/>
                      <a:pt x="88" y="500"/>
                      <a:pt x="88" y="500"/>
                    </a:cubicBezTo>
                    <a:cubicBezTo>
                      <a:pt x="88" y="500"/>
                      <a:pt x="88" y="500"/>
                      <a:pt x="87" y="500"/>
                    </a:cubicBezTo>
                    <a:cubicBezTo>
                      <a:pt x="87" y="501"/>
                      <a:pt x="87" y="501"/>
                      <a:pt x="87" y="501"/>
                    </a:cubicBezTo>
                    <a:cubicBezTo>
                      <a:pt x="87" y="501"/>
                      <a:pt x="87" y="501"/>
                      <a:pt x="87" y="501"/>
                    </a:cubicBezTo>
                    <a:cubicBezTo>
                      <a:pt x="87" y="501"/>
                      <a:pt x="87" y="501"/>
                      <a:pt x="87" y="501"/>
                    </a:cubicBezTo>
                    <a:cubicBezTo>
                      <a:pt x="87" y="501"/>
                      <a:pt x="87" y="501"/>
                      <a:pt x="87" y="501"/>
                    </a:cubicBezTo>
                    <a:cubicBezTo>
                      <a:pt x="87" y="501"/>
                      <a:pt x="87" y="501"/>
                      <a:pt x="87" y="501"/>
                    </a:cubicBezTo>
                    <a:cubicBezTo>
                      <a:pt x="86" y="501"/>
                      <a:pt x="86" y="501"/>
                      <a:pt x="86" y="501"/>
                    </a:cubicBezTo>
                    <a:cubicBezTo>
                      <a:pt x="56" y="532"/>
                      <a:pt x="26" y="560"/>
                      <a:pt x="0" y="582"/>
                    </a:cubicBezTo>
                    <a:cubicBezTo>
                      <a:pt x="43" y="626"/>
                      <a:pt x="43" y="626"/>
                      <a:pt x="43" y="626"/>
                    </a:cubicBezTo>
                    <a:cubicBezTo>
                      <a:pt x="68" y="651"/>
                      <a:pt x="68" y="651"/>
                      <a:pt x="68" y="651"/>
                    </a:cubicBezTo>
                    <a:cubicBezTo>
                      <a:pt x="85" y="667"/>
                      <a:pt x="85" y="667"/>
                      <a:pt x="85" y="667"/>
                    </a:cubicBezTo>
                    <a:cubicBezTo>
                      <a:pt x="85" y="667"/>
                      <a:pt x="85" y="667"/>
                      <a:pt x="85" y="667"/>
                    </a:cubicBezTo>
                    <a:cubicBezTo>
                      <a:pt x="89" y="665"/>
                      <a:pt x="93" y="662"/>
                      <a:pt x="98" y="659"/>
                    </a:cubicBezTo>
                    <a:cubicBezTo>
                      <a:pt x="99" y="659"/>
                      <a:pt x="100" y="658"/>
                      <a:pt x="101" y="657"/>
                    </a:cubicBezTo>
                    <a:cubicBezTo>
                      <a:pt x="180" y="609"/>
                      <a:pt x="269" y="540"/>
                      <a:pt x="355" y="456"/>
                    </a:cubicBezTo>
                    <a:cubicBezTo>
                      <a:pt x="361" y="450"/>
                      <a:pt x="367" y="445"/>
                      <a:pt x="373" y="439"/>
                    </a:cubicBezTo>
                    <a:cubicBezTo>
                      <a:pt x="373" y="439"/>
                      <a:pt x="373" y="439"/>
                      <a:pt x="373" y="439"/>
                    </a:cubicBezTo>
                    <a:cubicBezTo>
                      <a:pt x="373" y="439"/>
                      <a:pt x="373" y="438"/>
                      <a:pt x="373" y="438"/>
                    </a:cubicBezTo>
                    <a:cubicBezTo>
                      <a:pt x="373" y="438"/>
                      <a:pt x="373" y="438"/>
                      <a:pt x="373" y="438"/>
                    </a:cubicBezTo>
                    <a:cubicBezTo>
                      <a:pt x="374" y="438"/>
                      <a:pt x="374" y="438"/>
                      <a:pt x="374" y="437"/>
                    </a:cubicBezTo>
                    <a:cubicBezTo>
                      <a:pt x="374" y="437"/>
                      <a:pt x="374" y="437"/>
                      <a:pt x="374" y="437"/>
                    </a:cubicBezTo>
                    <a:cubicBezTo>
                      <a:pt x="382" y="430"/>
                      <a:pt x="389" y="422"/>
                      <a:pt x="397" y="414"/>
                    </a:cubicBezTo>
                    <a:cubicBezTo>
                      <a:pt x="397" y="414"/>
                      <a:pt x="397" y="414"/>
                      <a:pt x="397" y="414"/>
                    </a:cubicBezTo>
                    <a:cubicBezTo>
                      <a:pt x="397" y="414"/>
                      <a:pt x="397" y="414"/>
                      <a:pt x="397" y="414"/>
                    </a:cubicBezTo>
                    <a:cubicBezTo>
                      <a:pt x="397" y="414"/>
                      <a:pt x="397" y="414"/>
                      <a:pt x="397" y="414"/>
                    </a:cubicBezTo>
                    <a:cubicBezTo>
                      <a:pt x="397" y="414"/>
                      <a:pt x="397" y="414"/>
                      <a:pt x="397" y="414"/>
                    </a:cubicBezTo>
                    <a:cubicBezTo>
                      <a:pt x="397" y="414"/>
                      <a:pt x="397" y="413"/>
                      <a:pt x="398" y="413"/>
                    </a:cubicBezTo>
                    <a:cubicBezTo>
                      <a:pt x="398" y="413"/>
                      <a:pt x="398" y="413"/>
                      <a:pt x="398" y="413"/>
                    </a:cubicBezTo>
                    <a:cubicBezTo>
                      <a:pt x="512" y="294"/>
                      <a:pt x="598" y="172"/>
                      <a:pt x="640" y="74"/>
                    </a:cubicBezTo>
                    <a:cubicBezTo>
                      <a:pt x="640" y="74"/>
                      <a:pt x="640" y="74"/>
                      <a:pt x="639" y="74"/>
                    </a:cubicBezTo>
                    <a:cubicBezTo>
                      <a:pt x="637" y="73"/>
                      <a:pt x="626" y="68"/>
                      <a:pt x="605" y="52"/>
                    </a:cubicBezTo>
                    <a:cubicBezTo>
                      <a:pt x="605" y="52"/>
                      <a:pt x="605" y="52"/>
                      <a:pt x="605" y="52"/>
                    </a:cubicBezTo>
                    <a:cubicBezTo>
                      <a:pt x="605" y="52"/>
                      <a:pt x="605" y="52"/>
                      <a:pt x="605" y="52"/>
                    </a:cubicBezTo>
                    <a:cubicBezTo>
                      <a:pt x="591" y="41"/>
                      <a:pt x="573" y="24"/>
                      <a:pt x="549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0" name="í$lîḑè" descr="f6f44c83-7eab-446e-b0f4-45db1389fd54">
                <a:extLst>
                  <a:ext uri="{FF2B5EF4-FFF2-40B4-BE49-F238E27FC236}">
                    <a16:creationId id="{A8C7227A-6C67-6549-6454-521336CD8175}"/>
                  </a:ext>
                </a:extLst>
              </p:cNvPr>
              <p:cNvSpPr/>
              <p:nvPr/>
            </p:nvSpPr>
            <p:spPr>
              <a:xfrm>
                <a:off x="3926626" y="2124464"/>
                <a:ext cx="238125" cy="52388"/>
              </a:xfrm>
              <a:custGeom>
                <a:avLst/>
                <a:gdLst>
                  <a:gd name="T0" fmla="*/ 147 w 147"/>
                  <a:gd name="T1" fmla="*/ 0 h 32"/>
                  <a:gd name="T2" fmla="*/ 146 w 147"/>
                  <a:gd name="T3" fmla="*/ 1 h 32"/>
                  <a:gd name="T4" fmla="*/ 144 w 147"/>
                  <a:gd name="T5" fmla="*/ 2 h 32"/>
                  <a:gd name="T6" fmla="*/ 144 w 147"/>
                  <a:gd name="T7" fmla="*/ 2 h 32"/>
                  <a:gd name="T8" fmla="*/ 144 w 147"/>
                  <a:gd name="T9" fmla="*/ 3 h 32"/>
                  <a:gd name="T10" fmla="*/ 144 w 147"/>
                  <a:gd name="T11" fmla="*/ 3 h 32"/>
                  <a:gd name="T12" fmla="*/ 72 w 147"/>
                  <a:gd name="T13" fmla="*/ 32 h 32"/>
                  <a:gd name="T14" fmla="*/ 72 w 147"/>
                  <a:gd name="T15" fmla="*/ 32 h 32"/>
                  <a:gd name="T16" fmla="*/ 72 w 147"/>
                  <a:gd name="T17" fmla="*/ 32 h 32"/>
                  <a:gd name="T18" fmla="*/ 72 w 147"/>
                  <a:gd name="T19" fmla="*/ 32 h 32"/>
                  <a:gd name="T20" fmla="*/ 72 w 147"/>
                  <a:gd name="T21" fmla="*/ 32 h 32"/>
                  <a:gd name="T22" fmla="*/ 1 w 147"/>
                  <a:gd name="T23" fmla="*/ 4 h 32"/>
                  <a:gd name="T24" fmla="*/ 0 w 147"/>
                  <a:gd name="T25" fmla="*/ 3 h 32"/>
                  <a:gd name="T26" fmla="*/ 0 w 147"/>
                  <a:gd name="T27" fmla="*/ 3 h 32"/>
                  <a:gd name="T28" fmla="*/ 0 w 147"/>
                  <a:gd name="T29" fmla="*/ 3 h 32"/>
                  <a:gd name="T30" fmla="*/ 72 w 147"/>
                  <a:gd name="T31" fmla="*/ 32 h 32"/>
                  <a:gd name="T32" fmla="*/ 144 w 147"/>
                  <a:gd name="T33" fmla="*/ 2 h 32"/>
                  <a:gd name="T34" fmla="*/ 147 w 147"/>
                  <a:gd name="T3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h="32" w="147">
                    <a:moveTo>
                      <a:pt x="147" y="0"/>
                    </a:moveTo>
                    <a:cubicBezTo>
                      <a:pt x="147" y="0"/>
                      <a:pt x="146" y="0"/>
                      <a:pt x="146" y="1"/>
                    </a:cubicBezTo>
                    <a:cubicBezTo>
                      <a:pt x="145" y="1"/>
                      <a:pt x="145" y="2"/>
                      <a:pt x="144" y="2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4" y="2"/>
                      <a:pt x="144" y="3"/>
                      <a:pt x="144" y="3"/>
                    </a:cubicBezTo>
                    <a:cubicBezTo>
                      <a:pt x="144" y="3"/>
                      <a:pt x="144" y="3"/>
                      <a:pt x="144" y="3"/>
                    </a:cubicBezTo>
                    <a:cubicBezTo>
                      <a:pt x="124" y="23"/>
                      <a:pt x="98" y="32"/>
                      <a:pt x="72" y="32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46" y="32"/>
                      <a:pt x="21" y="23"/>
                      <a:pt x="1" y="4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0" y="23"/>
                      <a:pt x="46" y="32"/>
                      <a:pt x="72" y="32"/>
                    </a:cubicBezTo>
                    <a:cubicBezTo>
                      <a:pt x="98" y="32"/>
                      <a:pt x="124" y="22"/>
                      <a:pt x="144" y="2"/>
                    </a:cubicBezTo>
                    <a:cubicBezTo>
                      <a:pt x="145" y="2"/>
                      <a:pt x="146" y="1"/>
                      <a:pt x="147" y="0"/>
                    </a:cubicBezTo>
                  </a:path>
                </a:pathLst>
              </a:custGeom>
              <a:solidFill>
                <a:srgbClr val="921E22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1" name="i$ľïḑê" descr="4f4174c7-80cc-4e4e-8f00-17ff85b04414">
                <a:extLst>
                  <a:ext uri="{FF2B5EF4-FFF2-40B4-BE49-F238E27FC236}">
                    <a16:creationId id="{BEFB81C2-E22E-E6E3-043F-0ED100B629B2}"/>
                  </a:ext>
                </a:extLst>
              </p:cNvPr>
              <p:cNvSpPr/>
              <p:nvPr/>
            </p:nvSpPr>
            <p:spPr>
              <a:xfrm>
                <a:off x="4266351" y="1791089"/>
                <a:ext cx="146050" cy="119063"/>
              </a:xfrm>
              <a:custGeom>
                <a:avLst/>
                <a:gdLst>
                  <a:gd name="T0" fmla="*/ 90 w 91"/>
                  <a:gd name="T1" fmla="*/ 74 h 74"/>
                  <a:gd name="T2" fmla="*/ 91 w 91"/>
                  <a:gd name="T3" fmla="*/ 74 h 74"/>
                  <a:gd name="T4" fmla="*/ 91 w 91"/>
                  <a:gd name="T5" fmla="*/ 74 h 74"/>
                  <a:gd name="T6" fmla="*/ 90 w 91"/>
                  <a:gd name="T7" fmla="*/ 74 h 74"/>
                  <a:gd name="T8" fmla="*/ 56 w 91"/>
                  <a:gd name="T9" fmla="*/ 52 h 74"/>
                  <a:gd name="T10" fmla="*/ 56 w 91"/>
                  <a:gd name="T11" fmla="*/ 52 h 74"/>
                  <a:gd name="T12" fmla="*/ 56 w 91"/>
                  <a:gd name="T13" fmla="*/ 52 h 74"/>
                  <a:gd name="T14" fmla="*/ 0 w 91"/>
                  <a:gd name="T15" fmla="*/ 0 h 74"/>
                  <a:gd name="T16" fmla="*/ 0 w 91"/>
                  <a:gd name="T17" fmla="*/ 0 h 74"/>
                  <a:gd name="T18" fmla="*/ 56 w 91"/>
                  <a:gd name="T19" fmla="*/ 52 h 74"/>
                  <a:gd name="T20" fmla="*/ 0 w 91"/>
                  <a:gd name="T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h="74" w="91">
                    <a:moveTo>
                      <a:pt x="90" y="74"/>
                    </a:move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0" y="74"/>
                    </a:cubicBezTo>
                    <a:moveTo>
                      <a:pt x="56" y="52"/>
                    </a:moveTo>
                    <a:cubicBezTo>
                      <a:pt x="56" y="52"/>
                      <a:pt x="56" y="52"/>
                      <a:pt x="56" y="52"/>
                    </a:cubicBezTo>
                    <a:cubicBezTo>
                      <a:pt x="56" y="52"/>
                      <a:pt x="56" y="52"/>
                      <a:pt x="56" y="5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4" y="24"/>
                      <a:pt x="42" y="41"/>
                      <a:pt x="56" y="52"/>
                    </a:cubicBezTo>
                    <a:cubicBezTo>
                      <a:pt x="42" y="41"/>
                      <a:pt x="24" y="24"/>
                      <a:pt x="0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2" name="iŝļiḋê" descr="b5296128-4ac0-4ccb-95e8-6ba2d1e956a0">
                <a:extLst>
                  <a:ext uri="{FF2B5EF4-FFF2-40B4-BE49-F238E27FC236}">
                    <a16:creationId id="{9A540916-A0FE-C9C5-ACE1-2A7FCE6D8CF9}"/>
                  </a:ext>
                </a:extLst>
              </p:cNvPr>
              <p:cNvSpPr/>
              <p:nvPr/>
            </p:nvSpPr>
            <p:spPr>
              <a:xfrm>
                <a:off x="3380526" y="2297502"/>
                <a:ext cx="390525" cy="431800"/>
              </a:xfrm>
              <a:custGeom>
                <a:avLst/>
                <a:gdLst>
                  <a:gd name="T0" fmla="*/ 86 w 242"/>
                  <a:gd name="T1" fmla="*/ 187 h 268"/>
                  <a:gd name="T2" fmla="*/ 0 w 242"/>
                  <a:gd name="T3" fmla="*/ 268 h 268"/>
                  <a:gd name="T4" fmla="*/ 0 w 242"/>
                  <a:gd name="T5" fmla="*/ 268 h 268"/>
                  <a:gd name="T6" fmla="*/ 86 w 242"/>
                  <a:gd name="T7" fmla="*/ 187 h 268"/>
                  <a:gd name="T8" fmla="*/ 87 w 242"/>
                  <a:gd name="T9" fmla="*/ 187 h 268"/>
                  <a:gd name="T10" fmla="*/ 87 w 242"/>
                  <a:gd name="T11" fmla="*/ 187 h 268"/>
                  <a:gd name="T12" fmla="*/ 87 w 242"/>
                  <a:gd name="T13" fmla="*/ 187 h 268"/>
                  <a:gd name="T14" fmla="*/ 87 w 242"/>
                  <a:gd name="T15" fmla="*/ 187 h 268"/>
                  <a:gd name="T16" fmla="*/ 87 w 242"/>
                  <a:gd name="T17" fmla="*/ 187 h 268"/>
                  <a:gd name="T18" fmla="*/ 87 w 242"/>
                  <a:gd name="T19" fmla="*/ 187 h 268"/>
                  <a:gd name="T20" fmla="*/ 87 w 242"/>
                  <a:gd name="T21" fmla="*/ 186 h 268"/>
                  <a:gd name="T22" fmla="*/ 87 w 242"/>
                  <a:gd name="T23" fmla="*/ 187 h 268"/>
                  <a:gd name="T24" fmla="*/ 87 w 242"/>
                  <a:gd name="T25" fmla="*/ 186 h 268"/>
                  <a:gd name="T26" fmla="*/ 88 w 242"/>
                  <a:gd name="T27" fmla="*/ 186 h 268"/>
                  <a:gd name="T28" fmla="*/ 88 w 242"/>
                  <a:gd name="T29" fmla="*/ 186 h 268"/>
                  <a:gd name="T30" fmla="*/ 88 w 242"/>
                  <a:gd name="T31" fmla="*/ 186 h 268"/>
                  <a:gd name="T32" fmla="*/ 88 w 242"/>
                  <a:gd name="T33" fmla="*/ 186 h 268"/>
                  <a:gd name="T34" fmla="*/ 88 w 242"/>
                  <a:gd name="T35" fmla="*/ 186 h 268"/>
                  <a:gd name="T36" fmla="*/ 88 w 242"/>
                  <a:gd name="T37" fmla="*/ 186 h 268"/>
                  <a:gd name="T38" fmla="*/ 89 w 242"/>
                  <a:gd name="T39" fmla="*/ 185 h 268"/>
                  <a:gd name="T40" fmla="*/ 89 w 242"/>
                  <a:gd name="T41" fmla="*/ 185 h 268"/>
                  <a:gd name="T42" fmla="*/ 89 w 242"/>
                  <a:gd name="T43" fmla="*/ 185 h 268"/>
                  <a:gd name="T44" fmla="*/ 89 w 242"/>
                  <a:gd name="T45" fmla="*/ 185 h 268"/>
                  <a:gd name="T46" fmla="*/ 89 w 242"/>
                  <a:gd name="T47" fmla="*/ 185 h 268"/>
                  <a:gd name="T48" fmla="*/ 89 w 242"/>
                  <a:gd name="T49" fmla="*/ 185 h 268"/>
                  <a:gd name="T50" fmla="*/ 90 w 242"/>
                  <a:gd name="T51" fmla="*/ 184 h 268"/>
                  <a:gd name="T52" fmla="*/ 90 w 242"/>
                  <a:gd name="T53" fmla="*/ 184 h 268"/>
                  <a:gd name="T54" fmla="*/ 90 w 242"/>
                  <a:gd name="T55" fmla="*/ 184 h 268"/>
                  <a:gd name="T56" fmla="*/ 90 w 242"/>
                  <a:gd name="T57" fmla="*/ 184 h 268"/>
                  <a:gd name="T58" fmla="*/ 90 w 242"/>
                  <a:gd name="T59" fmla="*/ 184 h 268"/>
                  <a:gd name="T60" fmla="*/ 116 w 242"/>
                  <a:gd name="T61" fmla="*/ 157 h 268"/>
                  <a:gd name="T62" fmla="*/ 116 w 242"/>
                  <a:gd name="T63" fmla="*/ 157 h 268"/>
                  <a:gd name="T64" fmla="*/ 116 w 242"/>
                  <a:gd name="T65" fmla="*/ 157 h 268"/>
                  <a:gd name="T66" fmla="*/ 116 w 242"/>
                  <a:gd name="T67" fmla="*/ 157 h 268"/>
                  <a:gd name="T68" fmla="*/ 116 w 242"/>
                  <a:gd name="T69" fmla="*/ 157 h 268"/>
                  <a:gd name="T70" fmla="*/ 116 w 242"/>
                  <a:gd name="T71" fmla="*/ 157 h 268"/>
                  <a:gd name="T72" fmla="*/ 117 w 242"/>
                  <a:gd name="T73" fmla="*/ 157 h 268"/>
                  <a:gd name="T74" fmla="*/ 116 w 242"/>
                  <a:gd name="T75" fmla="*/ 157 h 268"/>
                  <a:gd name="T76" fmla="*/ 117 w 242"/>
                  <a:gd name="T77" fmla="*/ 157 h 268"/>
                  <a:gd name="T78" fmla="*/ 117 w 242"/>
                  <a:gd name="T79" fmla="*/ 156 h 268"/>
                  <a:gd name="T80" fmla="*/ 117 w 242"/>
                  <a:gd name="T81" fmla="*/ 157 h 268"/>
                  <a:gd name="T82" fmla="*/ 117 w 242"/>
                  <a:gd name="T83" fmla="*/ 156 h 268"/>
                  <a:gd name="T84" fmla="*/ 117 w 242"/>
                  <a:gd name="T85" fmla="*/ 156 h 268"/>
                  <a:gd name="T86" fmla="*/ 117 w 242"/>
                  <a:gd name="T87" fmla="*/ 156 h 268"/>
                  <a:gd name="T88" fmla="*/ 117 w 242"/>
                  <a:gd name="T89" fmla="*/ 156 h 268"/>
                  <a:gd name="T90" fmla="*/ 235 w 242"/>
                  <a:gd name="T91" fmla="*/ 0 h 268"/>
                  <a:gd name="T92" fmla="*/ 235 w 242"/>
                  <a:gd name="T93" fmla="*/ 1 h 268"/>
                  <a:gd name="T94" fmla="*/ 235 w 242"/>
                  <a:gd name="T95" fmla="*/ 4 h 268"/>
                  <a:gd name="T96" fmla="*/ 117 w 242"/>
                  <a:gd name="T97" fmla="*/ 156 h 268"/>
                  <a:gd name="T98" fmla="*/ 235 w 242"/>
                  <a:gd name="T9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h="268" w="242">
                    <a:moveTo>
                      <a:pt x="86" y="187"/>
                    </a:moveTo>
                    <a:cubicBezTo>
                      <a:pt x="56" y="218"/>
                      <a:pt x="26" y="246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26" y="246"/>
                      <a:pt x="56" y="218"/>
                      <a:pt x="86" y="187"/>
                    </a:cubicBezTo>
                    <a:moveTo>
                      <a:pt x="87" y="187"/>
                    </a:move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moveTo>
                      <a:pt x="87" y="187"/>
                    </a:move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moveTo>
                      <a:pt x="87" y="186"/>
                    </a:move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6"/>
                    </a:cubicBezTo>
                    <a:moveTo>
                      <a:pt x="88" y="186"/>
                    </a:moveTo>
                    <a:cubicBezTo>
                      <a:pt x="88" y="186"/>
                      <a:pt x="88" y="186"/>
                      <a:pt x="88" y="186"/>
                    </a:cubicBezTo>
                    <a:cubicBezTo>
                      <a:pt x="88" y="186"/>
                      <a:pt x="88" y="186"/>
                      <a:pt x="88" y="186"/>
                    </a:cubicBezTo>
                    <a:moveTo>
                      <a:pt x="88" y="186"/>
                    </a:moveTo>
                    <a:cubicBezTo>
                      <a:pt x="88" y="186"/>
                      <a:pt x="88" y="186"/>
                      <a:pt x="88" y="186"/>
                    </a:cubicBezTo>
                    <a:cubicBezTo>
                      <a:pt x="88" y="186"/>
                      <a:pt x="88" y="186"/>
                      <a:pt x="88" y="186"/>
                    </a:cubicBezTo>
                    <a:moveTo>
                      <a:pt x="89" y="185"/>
                    </a:moveTo>
                    <a:cubicBezTo>
                      <a:pt x="89" y="185"/>
                      <a:pt x="89" y="185"/>
                      <a:pt x="89" y="185"/>
                    </a:cubicBezTo>
                    <a:cubicBezTo>
                      <a:pt x="89" y="185"/>
                      <a:pt x="89" y="185"/>
                      <a:pt x="89" y="185"/>
                    </a:cubicBezTo>
                    <a:moveTo>
                      <a:pt x="89" y="185"/>
                    </a:moveTo>
                    <a:cubicBezTo>
                      <a:pt x="89" y="185"/>
                      <a:pt x="89" y="185"/>
                      <a:pt x="89" y="185"/>
                    </a:cubicBezTo>
                    <a:cubicBezTo>
                      <a:pt x="89" y="185"/>
                      <a:pt x="89" y="185"/>
                      <a:pt x="89" y="185"/>
                    </a:cubicBezTo>
                    <a:moveTo>
                      <a:pt x="90" y="184"/>
                    </a:moveTo>
                    <a:cubicBezTo>
                      <a:pt x="90" y="184"/>
                      <a:pt x="90" y="184"/>
                      <a:pt x="90" y="184"/>
                    </a:cubicBezTo>
                    <a:cubicBezTo>
                      <a:pt x="90" y="184"/>
                      <a:pt x="90" y="184"/>
                      <a:pt x="90" y="184"/>
                    </a:cubicBezTo>
                    <a:cubicBezTo>
                      <a:pt x="90" y="184"/>
                      <a:pt x="90" y="184"/>
                      <a:pt x="90" y="184"/>
                    </a:cubicBezTo>
                    <a:cubicBezTo>
                      <a:pt x="90" y="184"/>
                      <a:pt x="90" y="184"/>
                      <a:pt x="90" y="184"/>
                    </a:cubicBezTo>
                    <a:moveTo>
                      <a:pt x="116" y="157"/>
                    </a:moveTo>
                    <a:cubicBezTo>
                      <a:pt x="116" y="157"/>
                      <a:pt x="116" y="157"/>
                      <a:pt x="116" y="157"/>
                    </a:cubicBezTo>
                    <a:cubicBezTo>
                      <a:pt x="116" y="157"/>
                      <a:pt x="116" y="157"/>
                      <a:pt x="116" y="157"/>
                    </a:cubicBezTo>
                    <a:moveTo>
                      <a:pt x="116" y="157"/>
                    </a:moveTo>
                    <a:cubicBezTo>
                      <a:pt x="116" y="157"/>
                      <a:pt x="116" y="157"/>
                      <a:pt x="116" y="157"/>
                    </a:cubicBezTo>
                    <a:cubicBezTo>
                      <a:pt x="116" y="157"/>
                      <a:pt x="116" y="157"/>
                      <a:pt x="116" y="157"/>
                    </a:cubicBezTo>
                    <a:moveTo>
                      <a:pt x="117" y="157"/>
                    </a:moveTo>
                    <a:cubicBezTo>
                      <a:pt x="117" y="157"/>
                      <a:pt x="117" y="157"/>
                      <a:pt x="116" y="157"/>
                    </a:cubicBezTo>
                    <a:cubicBezTo>
                      <a:pt x="117" y="157"/>
                      <a:pt x="117" y="157"/>
                      <a:pt x="117" y="157"/>
                    </a:cubicBezTo>
                    <a:moveTo>
                      <a:pt x="117" y="156"/>
                    </a:moveTo>
                    <a:cubicBezTo>
                      <a:pt x="117" y="156"/>
                      <a:pt x="117" y="157"/>
                      <a:pt x="117" y="157"/>
                    </a:cubicBezTo>
                    <a:cubicBezTo>
                      <a:pt x="117" y="157"/>
                      <a:pt x="117" y="156"/>
                      <a:pt x="117" y="156"/>
                    </a:cubicBezTo>
                    <a:moveTo>
                      <a:pt x="117" y="156"/>
                    </a:move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moveTo>
                      <a:pt x="235" y="0"/>
                    </a:moveTo>
                    <a:cubicBezTo>
                      <a:pt x="235" y="1"/>
                      <a:pt x="235" y="1"/>
                      <a:pt x="235" y="1"/>
                    </a:cubicBezTo>
                    <a:cubicBezTo>
                      <a:pt x="235" y="1"/>
                      <a:pt x="235" y="2"/>
                      <a:pt x="235" y="4"/>
                    </a:cubicBezTo>
                    <a:cubicBezTo>
                      <a:pt x="235" y="21"/>
                      <a:pt x="187" y="84"/>
                      <a:pt x="117" y="156"/>
                    </a:cubicBezTo>
                    <a:cubicBezTo>
                      <a:pt x="192" y="78"/>
                      <a:pt x="242" y="12"/>
                      <a:pt x="235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83" name="ïSļïďe" descr="46dc040d-91ea-44d9-8fef-4265cf972f25">
                <a:extLst>
                  <a:ext uri="{FF2B5EF4-FFF2-40B4-BE49-F238E27FC236}">
                    <a16:creationId id="{9BB788D0-DDBE-853B-554B-D5D192457525}"/>
                  </a:ext>
                </a:extLst>
              </p:cNvPr>
              <p:cNvSpPr/>
              <p:nvPr/>
            </p:nvSpPr>
            <p:spPr>
              <a:xfrm>
                <a:off x="4163164" y="1887927"/>
                <a:ext cx="68263" cy="238125"/>
              </a:xfrm>
              <a:custGeom>
                <a:avLst/>
                <a:gdLst>
                  <a:gd name="T0" fmla="*/ 4 w 43"/>
                  <a:gd name="T1" fmla="*/ 0 h 148"/>
                  <a:gd name="T2" fmla="*/ 4 w 43"/>
                  <a:gd name="T3" fmla="*/ 0 h 148"/>
                  <a:gd name="T4" fmla="*/ 33 w 43"/>
                  <a:gd name="T5" fmla="*/ 72 h 148"/>
                  <a:gd name="T6" fmla="*/ 3 w 43"/>
                  <a:gd name="T7" fmla="*/ 144 h 148"/>
                  <a:gd name="T8" fmla="*/ 1 w 43"/>
                  <a:gd name="T9" fmla="*/ 147 h 148"/>
                  <a:gd name="T10" fmla="*/ 0 w 43"/>
                  <a:gd name="T11" fmla="*/ 148 h 148"/>
                  <a:gd name="T12" fmla="*/ 1 w 43"/>
                  <a:gd name="T13" fmla="*/ 147 h 148"/>
                  <a:gd name="T14" fmla="*/ 3 w 43"/>
                  <a:gd name="T15" fmla="*/ 144 h 148"/>
                  <a:gd name="T16" fmla="*/ 4 w 43"/>
                  <a:gd name="T1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148" w="43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4" y="20"/>
                      <a:pt x="33" y="46"/>
                      <a:pt x="33" y="72"/>
                    </a:cubicBezTo>
                    <a:cubicBezTo>
                      <a:pt x="33" y="98"/>
                      <a:pt x="23" y="124"/>
                      <a:pt x="3" y="144"/>
                    </a:cubicBezTo>
                    <a:cubicBezTo>
                      <a:pt x="3" y="145"/>
                      <a:pt x="2" y="146"/>
                      <a:pt x="1" y="147"/>
                    </a:cubicBezTo>
                    <a:cubicBezTo>
                      <a:pt x="1" y="147"/>
                      <a:pt x="0" y="147"/>
                      <a:pt x="0" y="148"/>
                    </a:cubicBezTo>
                    <a:cubicBezTo>
                      <a:pt x="0" y="147"/>
                      <a:pt x="1" y="147"/>
                      <a:pt x="1" y="147"/>
                    </a:cubicBezTo>
                    <a:cubicBezTo>
                      <a:pt x="2" y="146"/>
                      <a:pt x="3" y="145"/>
                      <a:pt x="3" y="144"/>
                    </a:cubicBezTo>
                    <a:cubicBezTo>
                      <a:pt x="43" y="105"/>
                      <a:pt x="43" y="40"/>
                      <a:pt x="4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4" name="íş1iḓè" descr="73252a45-b901-45b7-845a-882956250bce">
                <a:extLst>
                  <a:ext uri="{FF2B5EF4-FFF2-40B4-BE49-F238E27FC236}">
                    <a16:creationId id="{334947F8-73DA-0303-57AB-42C69C217A4A}"/>
                  </a:ext>
                </a:extLst>
              </p:cNvPr>
              <p:cNvSpPr/>
              <p:nvPr/>
            </p:nvSpPr>
            <p:spPr>
              <a:xfrm>
                <a:off x="4456851" y="1762514"/>
                <a:ext cx="1588" cy="9525"/>
              </a:xfrm>
              <a:custGeom>
                <a:avLst/>
                <a:gdLst>
                  <a:gd name="T0" fmla="*/ 1 w 1"/>
                  <a:gd name="T1" fmla="*/ 0 h 6"/>
                  <a:gd name="T2" fmla="*/ 0 w 1"/>
                  <a:gd name="T3" fmla="*/ 6 h 6"/>
                  <a:gd name="T4" fmla="*/ 1 w 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6" w="1">
                    <a:moveTo>
                      <a:pt x="1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4"/>
                      <a:pt x="1" y="2"/>
                      <a:pt x="1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5" name="iŝḻîḋe" descr="0f63a5d6-ea8d-473e-9cc7-05c23a61fbfb">
                <a:extLst>
                  <a:ext uri="{FF2B5EF4-FFF2-40B4-BE49-F238E27FC236}">
                    <a16:creationId id="{68D6EBDB-6C45-1CFC-344B-4D12C880598D}"/>
                  </a:ext>
                </a:extLst>
              </p:cNvPr>
              <p:cNvSpPr/>
              <p:nvPr/>
            </p:nvSpPr>
            <p:spPr>
              <a:xfrm>
                <a:off x="4417164" y="1878402"/>
                <a:ext cx="7938" cy="20638"/>
              </a:xfrm>
              <a:custGeom>
                <a:avLst/>
                <a:gdLst>
                  <a:gd name="T0" fmla="*/ 5 w 5"/>
                  <a:gd name="T1" fmla="*/ 0 h 13"/>
                  <a:gd name="T2" fmla="*/ 0 w 5"/>
                  <a:gd name="T3" fmla="*/ 13 h 13"/>
                  <a:gd name="T4" fmla="*/ 5 w 5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13" w="5">
                    <a:moveTo>
                      <a:pt x="5" y="0"/>
                    </a:moveTo>
                    <a:cubicBezTo>
                      <a:pt x="4" y="4"/>
                      <a:pt x="2" y="9"/>
                      <a:pt x="0" y="13"/>
                    </a:cubicBezTo>
                    <a:cubicBezTo>
                      <a:pt x="2" y="9"/>
                      <a:pt x="4" y="4"/>
                      <a:pt x="5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6" name="iŝ1íďè" descr="9db7e7a1-2af4-4dce-ac5b-0f1e5c081cc2">
                <a:extLst>
                  <a:ext uri="{FF2B5EF4-FFF2-40B4-BE49-F238E27FC236}">
                    <a16:creationId id="{1A727B38-8A88-73DF-2221-5104BB437C3E}"/>
                  </a:ext>
                </a:extLst>
              </p:cNvPr>
              <p:cNvSpPr/>
              <p:nvPr/>
            </p:nvSpPr>
            <p:spPr>
              <a:xfrm>
                <a:off x="4431451" y="1853002"/>
                <a:ext cx="4763" cy="11113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7 h 7"/>
                  <a:gd name="T4" fmla="*/ 2 w 2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7" w="2">
                    <a:moveTo>
                      <a:pt x="2" y="0"/>
                    </a:moveTo>
                    <a:cubicBezTo>
                      <a:pt x="1" y="2"/>
                      <a:pt x="1" y="4"/>
                      <a:pt x="0" y="7"/>
                    </a:cubicBezTo>
                    <a:cubicBezTo>
                      <a:pt x="1" y="4"/>
                      <a:pt x="1" y="2"/>
                      <a:pt x="2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7" name="ïsḻîḋe" descr="9d557998-757b-4ebc-8b90-a1e07343d346">
                <a:extLst>
                  <a:ext uri="{FF2B5EF4-FFF2-40B4-BE49-F238E27FC236}">
                    <a16:creationId id="{C3980D9F-704F-4895-E6E5-0A9E99BD4DF0}"/>
                  </a:ext>
                </a:extLst>
              </p:cNvPr>
              <p:cNvSpPr/>
              <p:nvPr/>
            </p:nvSpPr>
            <p:spPr>
              <a:xfrm>
                <a:off x="4440976" y="1827602"/>
                <a:ext cx="3175" cy="11113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7 h 7"/>
                  <a:gd name="T4" fmla="*/ 2 w 2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7" w="2">
                    <a:moveTo>
                      <a:pt x="2" y="0"/>
                    </a:moveTo>
                    <a:cubicBezTo>
                      <a:pt x="1" y="2"/>
                      <a:pt x="1" y="4"/>
                      <a:pt x="0" y="7"/>
                    </a:cubicBezTo>
                    <a:cubicBezTo>
                      <a:pt x="1" y="4"/>
                      <a:pt x="1" y="2"/>
                      <a:pt x="2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8" name="íṧļîďê" descr="0a63f4cf-6bb5-4927-b2b0-ea303eca84e8">
                <a:extLst>
                  <a:ext uri="{FF2B5EF4-FFF2-40B4-BE49-F238E27FC236}">
                    <a16:creationId id="{1EE0310B-1C71-CAE1-0B82-1435C9FAC540}"/>
                  </a:ext>
                </a:extLst>
              </p:cNvPr>
              <p:cNvSpPr/>
              <p:nvPr/>
            </p:nvSpPr>
            <p:spPr>
              <a:xfrm>
                <a:off x="4460026" y="1741877"/>
                <a:ext cx="0" cy="7938"/>
              </a:xfrm>
              <a:custGeom>
                <a:avLst/>
                <a:gdLst>
                  <a:gd name="T0" fmla="*/ 0 h 4"/>
                  <a:gd name="T1" fmla="*/ 4 h 4"/>
                  <a:gd name="T2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 w="0">
                    <a:moveTo>
                      <a:pt x="0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BA262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9" name="iṩḻíḋé" descr="234ac31c-33e3-48d4-8221-3adf9cdc9efe">
                <a:extLst>
                  <a:ext uri="{FF2B5EF4-FFF2-40B4-BE49-F238E27FC236}">
                    <a16:creationId id="{A1107A12-F6A2-45A2-8B80-AF3B74FD2C89}"/>
                  </a:ext>
                </a:extLst>
              </p:cNvPr>
              <p:cNvSpPr/>
              <p:nvPr/>
            </p:nvSpPr>
            <p:spPr>
              <a:xfrm>
                <a:off x="3934564" y="2121289"/>
                <a:ext cx="230188" cy="47625"/>
              </a:xfrm>
              <a:custGeom>
                <a:avLst/>
                <a:gdLst>
                  <a:gd name="T0" fmla="*/ 0 w 142"/>
                  <a:gd name="T1" fmla="*/ 0 h 29"/>
                  <a:gd name="T2" fmla="*/ 0 w 142"/>
                  <a:gd name="T3" fmla="*/ 0 h 29"/>
                  <a:gd name="T4" fmla="*/ 72 w 142"/>
                  <a:gd name="T5" fmla="*/ 29 h 29"/>
                  <a:gd name="T6" fmla="*/ 141 w 142"/>
                  <a:gd name="T7" fmla="*/ 3 h 29"/>
                  <a:gd name="T8" fmla="*/ 142 w 142"/>
                  <a:gd name="T9" fmla="*/ 2 h 29"/>
                  <a:gd name="T10" fmla="*/ 141 w 142"/>
                  <a:gd name="T11" fmla="*/ 3 h 29"/>
                  <a:gd name="T12" fmla="*/ 72 w 142"/>
                  <a:gd name="T13" fmla="*/ 29 h 29"/>
                  <a:gd name="T14" fmla="*/ 72 w 142"/>
                  <a:gd name="T15" fmla="*/ 29 h 29"/>
                  <a:gd name="T16" fmla="*/ 72 w 142"/>
                  <a:gd name="T17" fmla="*/ 29 h 29"/>
                  <a:gd name="T18" fmla="*/ 72 w 142"/>
                  <a:gd name="T19" fmla="*/ 29 h 29"/>
                  <a:gd name="T20" fmla="*/ 72 w 142"/>
                  <a:gd name="T21" fmla="*/ 29 h 29"/>
                  <a:gd name="T22" fmla="*/ 1 w 142"/>
                  <a:gd name="T23" fmla="*/ 0 h 29"/>
                  <a:gd name="T24" fmla="*/ 0 w 142"/>
                  <a:gd name="T25" fmla="*/ 0 h 29"/>
                  <a:gd name="T26" fmla="*/ 0 w 142"/>
                  <a:gd name="T27" fmla="*/ 0 h 29"/>
                  <a:gd name="T28" fmla="*/ 0 w 142"/>
                  <a:gd name="T29" fmla="*/ 0 h 29"/>
                  <a:gd name="T30" fmla="*/ 0 w 142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h="29" w="14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0" y="19"/>
                      <a:pt x="46" y="29"/>
                      <a:pt x="72" y="29"/>
                    </a:cubicBezTo>
                    <a:cubicBezTo>
                      <a:pt x="97" y="29"/>
                      <a:pt x="121" y="20"/>
                      <a:pt x="141" y="3"/>
                    </a:cubicBezTo>
                    <a:cubicBezTo>
                      <a:pt x="141" y="2"/>
                      <a:pt x="142" y="2"/>
                      <a:pt x="142" y="2"/>
                    </a:cubicBezTo>
                    <a:cubicBezTo>
                      <a:pt x="141" y="2"/>
                      <a:pt x="141" y="2"/>
                      <a:pt x="141" y="3"/>
                    </a:cubicBezTo>
                    <a:cubicBezTo>
                      <a:pt x="121" y="20"/>
                      <a:pt x="97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46" y="29"/>
                      <a:pt x="21" y="2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81619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0" name="ísļiḑe" descr="ae01b27b-36b9-41cb-800b-44d3c1cd3349">
                <a:extLst>
                  <a:ext uri="{FF2B5EF4-FFF2-40B4-BE49-F238E27FC236}">
                    <a16:creationId id="{43F64962-085F-3A87-B593-8FC1DE945C5E}"/>
                  </a:ext>
                </a:extLst>
              </p:cNvPr>
              <p:cNvSpPr/>
              <p:nvPr/>
            </p:nvSpPr>
            <p:spPr>
              <a:xfrm>
                <a:off x="4356839" y="1875227"/>
                <a:ext cx="55563" cy="34925"/>
              </a:xfrm>
              <a:custGeom>
                <a:avLst/>
                <a:gdLst>
                  <a:gd name="T0" fmla="*/ 35 w 35"/>
                  <a:gd name="T1" fmla="*/ 22 h 22"/>
                  <a:gd name="T2" fmla="*/ 35 w 35"/>
                  <a:gd name="T3" fmla="*/ 22 h 22"/>
                  <a:gd name="T4" fmla="*/ 35 w 35"/>
                  <a:gd name="T5" fmla="*/ 22 h 22"/>
                  <a:gd name="T6" fmla="*/ 0 w 35"/>
                  <a:gd name="T7" fmla="*/ 0 h 22"/>
                  <a:gd name="T8" fmla="*/ 34 w 35"/>
                  <a:gd name="T9" fmla="*/ 22 h 22"/>
                  <a:gd name="T10" fmla="*/ 0 w 35"/>
                  <a:gd name="T11" fmla="*/ 0 h 22"/>
                  <a:gd name="T12" fmla="*/ 0 w 35"/>
                  <a:gd name="T13" fmla="*/ 0 h 22"/>
                  <a:gd name="T14" fmla="*/ 0 w 35"/>
                  <a:gd name="T15" fmla="*/ 0 h 22"/>
                  <a:gd name="T16" fmla="*/ 0 w 35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22" w="35">
                    <a:moveTo>
                      <a:pt x="35" y="22"/>
                    </a:move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22"/>
                      <a:pt x="35" y="22"/>
                      <a:pt x="35" y="22"/>
                    </a:cubicBezTo>
                    <a:moveTo>
                      <a:pt x="0" y="0"/>
                    </a:moveTo>
                    <a:cubicBezTo>
                      <a:pt x="21" y="16"/>
                      <a:pt x="32" y="21"/>
                      <a:pt x="34" y="22"/>
                    </a:cubicBezTo>
                    <a:cubicBezTo>
                      <a:pt x="32" y="21"/>
                      <a:pt x="21" y="16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38B8E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1" name="iṣ1îde" descr="2f87faf8-1672-4748-a5c2-ecdbf29df59c">
                <a:extLst>
                  <a:ext uri="{FF2B5EF4-FFF2-40B4-BE49-F238E27FC236}">
                    <a16:creationId id="{5F284266-5BB0-5D82-3115-8C191DD59F9A}"/>
                  </a:ext>
                </a:extLst>
              </p:cNvPr>
              <p:cNvSpPr/>
              <p:nvPr/>
            </p:nvSpPr>
            <p:spPr>
              <a:xfrm>
                <a:off x="4266351" y="1629164"/>
                <a:ext cx="193675" cy="280988"/>
              </a:xfrm>
              <a:custGeom>
                <a:avLst/>
                <a:gdLst>
                  <a:gd name="T0" fmla="*/ 100 w 120"/>
                  <a:gd name="T1" fmla="*/ 0 h 174"/>
                  <a:gd name="T2" fmla="*/ 100 w 120"/>
                  <a:gd name="T3" fmla="*/ 0 h 174"/>
                  <a:gd name="T4" fmla="*/ 0 w 120"/>
                  <a:gd name="T5" fmla="*/ 100 h 174"/>
                  <a:gd name="T6" fmla="*/ 56 w 120"/>
                  <a:gd name="T7" fmla="*/ 152 h 174"/>
                  <a:gd name="T8" fmla="*/ 56 w 120"/>
                  <a:gd name="T9" fmla="*/ 152 h 174"/>
                  <a:gd name="T10" fmla="*/ 56 w 120"/>
                  <a:gd name="T11" fmla="*/ 152 h 174"/>
                  <a:gd name="T12" fmla="*/ 90 w 120"/>
                  <a:gd name="T13" fmla="*/ 174 h 174"/>
                  <a:gd name="T14" fmla="*/ 91 w 120"/>
                  <a:gd name="T15" fmla="*/ 174 h 174"/>
                  <a:gd name="T16" fmla="*/ 91 w 120"/>
                  <a:gd name="T17" fmla="*/ 174 h 174"/>
                  <a:gd name="T18" fmla="*/ 91 w 120"/>
                  <a:gd name="T19" fmla="*/ 174 h 174"/>
                  <a:gd name="T20" fmla="*/ 91 w 120"/>
                  <a:gd name="T21" fmla="*/ 174 h 174"/>
                  <a:gd name="T22" fmla="*/ 94 w 120"/>
                  <a:gd name="T23" fmla="*/ 167 h 174"/>
                  <a:gd name="T24" fmla="*/ 99 w 120"/>
                  <a:gd name="T25" fmla="*/ 154 h 174"/>
                  <a:gd name="T26" fmla="*/ 103 w 120"/>
                  <a:gd name="T27" fmla="*/ 145 h 174"/>
                  <a:gd name="T28" fmla="*/ 105 w 120"/>
                  <a:gd name="T29" fmla="*/ 138 h 174"/>
                  <a:gd name="T30" fmla="*/ 108 w 120"/>
                  <a:gd name="T31" fmla="*/ 130 h 174"/>
                  <a:gd name="T32" fmla="*/ 110 w 120"/>
                  <a:gd name="T33" fmla="*/ 123 h 174"/>
                  <a:gd name="T34" fmla="*/ 112 w 120"/>
                  <a:gd name="T35" fmla="*/ 115 h 174"/>
                  <a:gd name="T36" fmla="*/ 114 w 120"/>
                  <a:gd name="T37" fmla="*/ 109 h 174"/>
                  <a:gd name="T38" fmla="*/ 115 w 120"/>
                  <a:gd name="T39" fmla="*/ 101 h 174"/>
                  <a:gd name="T40" fmla="*/ 117 w 120"/>
                  <a:gd name="T41" fmla="*/ 95 h 174"/>
                  <a:gd name="T42" fmla="*/ 118 w 120"/>
                  <a:gd name="T43" fmla="*/ 88 h 174"/>
                  <a:gd name="T44" fmla="*/ 119 w 120"/>
                  <a:gd name="T45" fmla="*/ 82 h 174"/>
                  <a:gd name="T46" fmla="*/ 120 w 120"/>
                  <a:gd name="T47" fmla="*/ 74 h 174"/>
                  <a:gd name="T48" fmla="*/ 120 w 120"/>
                  <a:gd name="T49" fmla="*/ 70 h 174"/>
                  <a:gd name="T50" fmla="*/ 120 w 120"/>
                  <a:gd name="T51" fmla="*/ 58 h 174"/>
                  <a:gd name="T52" fmla="*/ 120 w 120"/>
                  <a:gd name="T53" fmla="*/ 55 h 174"/>
                  <a:gd name="T54" fmla="*/ 120 w 120"/>
                  <a:gd name="T55" fmla="*/ 47 h 174"/>
                  <a:gd name="T56" fmla="*/ 119 w 120"/>
                  <a:gd name="T57" fmla="*/ 43 h 174"/>
                  <a:gd name="T58" fmla="*/ 118 w 120"/>
                  <a:gd name="T59" fmla="*/ 37 h 174"/>
                  <a:gd name="T60" fmla="*/ 117 w 120"/>
                  <a:gd name="T61" fmla="*/ 33 h 174"/>
                  <a:gd name="T62" fmla="*/ 116 w 120"/>
                  <a:gd name="T63" fmla="*/ 27 h 174"/>
                  <a:gd name="T64" fmla="*/ 114 w 120"/>
                  <a:gd name="T65" fmla="*/ 23 h 174"/>
                  <a:gd name="T66" fmla="*/ 112 w 120"/>
                  <a:gd name="T67" fmla="*/ 18 h 174"/>
                  <a:gd name="T68" fmla="*/ 111 w 120"/>
                  <a:gd name="T69" fmla="*/ 15 h 174"/>
                  <a:gd name="T70" fmla="*/ 107 w 120"/>
                  <a:gd name="T71" fmla="*/ 9 h 174"/>
                  <a:gd name="T72" fmla="*/ 106 w 120"/>
                  <a:gd name="T73" fmla="*/ 7 h 174"/>
                  <a:gd name="T74" fmla="*/ 100 w 120"/>
                  <a:gd name="T7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h="174" w="12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4" y="124"/>
                      <a:pt x="42" y="141"/>
                      <a:pt x="56" y="152"/>
                    </a:cubicBezTo>
                    <a:cubicBezTo>
                      <a:pt x="56" y="152"/>
                      <a:pt x="56" y="152"/>
                      <a:pt x="56" y="152"/>
                    </a:cubicBezTo>
                    <a:cubicBezTo>
                      <a:pt x="56" y="152"/>
                      <a:pt x="56" y="152"/>
                      <a:pt x="56" y="152"/>
                    </a:cubicBezTo>
                    <a:cubicBezTo>
                      <a:pt x="77" y="168"/>
                      <a:pt x="88" y="173"/>
                      <a:pt x="90" y="174"/>
                    </a:cubicBezTo>
                    <a:cubicBezTo>
                      <a:pt x="91" y="174"/>
                      <a:pt x="91" y="174"/>
                      <a:pt x="91" y="174"/>
                    </a:cubicBezTo>
                    <a:cubicBezTo>
                      <a:pt x="91" y="174"/>
                      <a:pt x="91" y="174"/>
                      <a:pt x="91" y="174"/>
                    </a:cubicBezTo>
                    <a:cubicBezTo>
                      <a:pt x="91" y="174"/>
                      <a:pt x="91" y="174"/>
                      <a:pt x="91" y="174"/>
                    </a:cubicBezTo>
                    <a:cubicBezTo>
                      <a:pt x="91" y="174"/>
                      <a:pt x="91" y="174"/>
                      <a:pt x="91" y="174"/>
                    </a:cubicBezTo>
                    <a:cubicBezTo>
                      <a:pt x="92" y="172"/>
                      <a:pt x="93" y="169"/>
                      <a:pt x="94" y="167"/>
                    </a:cubicBezTo>
                    <a:cubicBezTo>
                      <a:pt x="96" y="163"/>
                      <a:pt x="98" y="158"/>
                      <a:pt x="99" y="154"/>
                    </a:cubicBezTo>
                    <a:cubicBezTo>
                      <a:pt x="101" y="151"/>
                      <a:pt x="102" y="148"/>
                      <a:pt x="103" y="145"/>
                    </a:cubicBezTo>
                    <a:cubicBezTo>
                      <a:pt x="104" y="142"/>
                      <a:pt x="104" y="140"/>
                      <a:pt x="105" y="138"/>
                    </a:cubicBezTo>
                    <a:cubicBezTo>
                      <a:pt x="106" y="135"/>
                      <a:pt x="107" y="132"/>
                      <a:pt x="108" y="130"/>
                    </a:cubicBezTo>
                    <a:cubicBezTo>
                      <a:pt x="109" y="127"/>
                      <a:pt x="109" y="125"/>
                      <a:pt x="110" y="123"/>
                    </a:cubicBezTo>
                    <a:cubicBezTo>
                      <a:pt x="111" y="120"/>
                      <a:pt x="111" y="118"/>
                      <a:pt x="112" y="115"/>
                    </a:cubicBezTo>
                    <a:cubicBezTo>
                      <a:pt x="113" y="113"/>
                      <a:pt x="113" y="111"/>
                      <a:pt x="114" y="109"/>
                    </a:cubicBezTo>
                    <a:cubicBezTo>
                      <a:pt x="114" y="106"/>
                      <a:pt x="115" y="104"/>
                      <a:pt x="115" y="101"/>
                    </a:cubicBezTo>
                    <a:cubicBezTo>
                      <a:pt x="116" y="99"/>
                      <a:pt x="116" y="97"/>
                      <a:pt x="117" y="95"/>
                    </a:cubicBezTo>
                    <a:cubicBezTo>
                      <a:pt x="117" y="93"/>
                      <a:pt x="118" y="90"/>
                      <a:pt x="118" y="88"/>
                    </a:cubicBezTo>
                    <a:cubicBezTo>
                      <a:pt x="118" y="86"/>
                      <a:pt x="119" y="84"/>
                      <a:pt x="119" y="82"/>
                    </a:cubicBezTo>
                    <a:cubicBezTo>
                      <a:pt x="119" y="79"/>
                      <a:pt x="119" y="76"/>
                      <a:pt x="120" y="74"/>
                    </a:cubicBezTo>
                    <a:cubicBezTo>
                      <a:pt x="120" y="72"/>
                      <a:pt x="120" y="71"/>
                      <a:pt x="120" y="70"/>
                    </a:cubicBezTo>
                    <a:cubicBezTo>
                      <a:pt x="120" y="66"/>
                      <a:pt x="120" y="62"/>
                      <a:pt x="120" y="58"/>
                    </a:cubicBezTo>
                    <a:cubicBezTo>
                      <a:pt x="120" y="57"/>
                      <a:pt x="120" y="56"/>
                      <a:pt x="120" y="55"/>
                    </a:cubicBezTo>
                    <a:cubicBezTo>
                      <a:pt x="120" y="52"/>
                      <a:pt x="120" y="50"/>
                      <a:pt x="120" y="47"/>
                    </a:cubicBezTo>
                    <a:cubicBezTo>
                      <a:pt x="120" y="46"/>
                      <a:pt x="119" y="44"/>
                      <a:pt x="119" y="43"/>
                    </a:cubicBezTo>
                    <a:cubicBezTo>
                      <a:pt x="119" y="41"/>
                      <a:pt x="119" y="39"/>
                      <a:pt x="118" y="37"/>
                    </a:cubicBezTo>
                    <a:cubicBezTo>
                      <a:pt x="118" y="35"/>
                      <a:pt x="118" y="34"/>
                      <a:pt x="117" y="33"/>
                    </a:cubicBezTo>
                    <a:cubicBezTo>
                      <a:pt x="117" y="31"/>
                      <a:pt x="116" y="29"/>
                      <a:pt x="116" y="27"/>
                    </a:cubicBezTo>
                    <a:cubicBezTo>
                      <a:pt x="115" y="26"/>
                      <a:pt x="115" y="24"/>
                      <a:pt x="114" y="23"/>
                    </a:cubicBezTo>
                    <a:cubicBezTo>
                      <a:pt x="114" y="21"/>
                      <a:pt x="113" y="20"/>
                      <a:pt x="112" y="18"/>
                    </a:cubicBezTo>
                    <a:cubicBezTo>
                      <a:pt x="112" y="17"/>
                      <a:pt x="111" y="16"/>
                      <a:pt x="111" y="15"/>
                    </a:cubicBezTo>
                    <a:cubicBezTo>
                      <a:pt x="110" y="13"/>
                      <a:pt x="109" y="11"/>
                      <a:pt x="107" y="9"/>
                    </a:cubicBezTo>
                    <a:cubicBezTo>
                      <a:pt x="107" y="8"/>
                      <a:pt x="106" y="8"/>
                      <a:pt x="106" y="7"/>
                    </a:cubicBezTo>
                    <a:cubicBezTo>
                      <a:pt x="104" y="4"/>
                      <a:pt x="102" y="2"/>
                      <a:pt x="10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2" name="íşḷíḋé" descr="252567eb-810e-4984-8a83-54e7bd87f23a">
                <a:extLst>
                  <a:ext uri="{FF2B5EF4-FFF2-40B4-BE49-F238E27FC236}">
                    <a16:creationId id="{0A104CF8-4CF3-44FC-23CC-7B37B054B773}"/>
                  </a:ext>
                </a:extLst>
              </p:cNvPr>
              <p:cNvSpPr/>
              <p:nvPr/>
            </p:nvSpPr>
            <p:spPr>
              <a:xfrm>
                <a:off x="3402751" y="2818202"/>
                <a:ext cx="55563" cy="55563"/>
              </a:xfrm>
              <a:custGeom>
                <a:avLst/>
                <a:gdLst>
                  <a:gd name="T0" fmla="*/ 0 w 35"/>
                  <a:gd name="T1" fmla="*/ 0 h 35"/>
                  <a:gd name="T2" fmla="*/ 0 w 35"/>
                  <a:gd name="T3" fmla="*/ 0 h 35"/>
                  <a:gd name="T4" fmla="*/ 35 w 35"/>
                  <a:gd name="T5" fmla="*/ 35 h 35"/>
                  <a:gd name="T6" fmla="*/ 0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35" w="35">
                    <a:moveTo>
                      <a:pt x="0" y="0"/>
                    </a:moveTo>
                    <a:lnTo>
                      <a:pt x="0" y="0"/>
                    </a:lnTo>
                    <a:lnTo>
                      <a:pt x="35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9396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3" name="ïŝḷídé" descr="7c36592b-a7a9-458d-98b5-f14995b1c32e">
                <a:extLst>
                  <a:ext uri="{FF2B5EF4-FFF2-40B4-BE49-F238E27FC236}">
                    <a16:creationId id="{F49BE0EC-6E31-51DD-BC62-296FADA5134B}"/>
                  </a:ext>
                </a:extLst>
              </p:cNvPr>
              <p:cNvSpPr/>
              <p:nvPr/>
            </p:nvSpPr>
            <p:spPr>
              <a:xfrm>
                <a:off x="3402751" y="2818202"/>
                <a:ext cx="55563" cy="55563"/>
              </a:xfrm>
              <a:custGeom>
                <a:avLst/>
                <a:gdLst>
                  <a:gd name="T0" fmla="*/ 0 w 35"/>
                  <a:gd name="T1" fmla="*/ 0 h 35"/>
                  <a:gd name="T2" fmla="*/ 0 w 35"/>
                  <a:gd name="T3" fmla="*/ 0 h 35"/>
                  <a:gd name="T4" fmla="*/ 35 w 35"/>
                  <a:gd name="T5" fmla="*/ 35 h 35"/>
                  <a:gd name="T6" fmla="*/ 0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35" w="35">
                    <a:moveTo>
                      <a:pt x="0" y="0"/>
                    </a:moveTo>
                    <a:lnTo>
                      <a:pt x="0" y="0"/>
                    </a:lnTo>
                    <a:lnTo>
                      <a:pt x="35" y="35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4" name="ïs1îḑê" descr="148ee502-109c-49f6-a0a4-97dcd89f2ebb">
                <a:extLst>
                  <a:ext uri="{FF2B5EF4-FFF2-40B4-BE49-F238E27FC236}">
                    <a16:creationId id="{6D7B5491-99EA-F818-4954-94E3BD6A40CD}"/>
                  </a:ext>
                </a:extLst>
              </p:cNvPr>
              <p:cNvSpPr/>
              <p:nvPr/>
            </p:nvSpPr>
            <p:spPr>
              <a:xfrm>
                <a:off x="3386876" y="2802327"/>
                <a:ext cx="15875" cy="15875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0 h 10"/>
                  <a:gd name="T4" fmla="*/ 10 w 10"/>
                  <a:gd name="T5" fmla="*/ 10 h 10"/>
                  <a:gd name="T6" fmla="*/ 10 w 10"/>
                  <a:gd name="T7" fmla="*/ 10 h 10"/>
                  <a:gd name="T8" fmla="*/ 0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0" w="10">
                    <a:moveTo>
                      <a:pt x="0" y="0"/>
                    </a:moveTo>
                    <a:lnTo>
                      <a:pt x="0" y="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6522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5" name="iśľïḓe" descr="e6b5b06a-2e86-488a-b303-bbc49473120a">
                <a:extLst>
                  <a:ext uri="{FF2B5EF4-FFF2-40B4-BE49-F238E27FC236}">
                    <a16:creationId id="{AF563086-4C25-F5B1-AD59-C519301CBCC9}"/>
                  </a:ext>
                </a:extLst>
              </p:cNvPr>
              <p:cNvSpPr/>
              <p:nvPr/>
            </p:nvSpPr>
            <p:spPr>
              <a:xfrm>
                <a:off x="3386876" y="2802327"/>
                <a:ext cx="15875" cy="15875"/>
              </a:xfrm>
              <a:custGeom>
                <a:avLst/>
                <a:gdLst>
                  <a:gd name="T0" fmla="*/ 0 w 10"/>
                  <a:gd name="T1" fmla="*/ 0 h 10"/>
                  <a:gd name="T2" fmla="*/ 0 w 10"/>
                  <a:gd name="T3" fmla="*/ 0 h 10"/>
                  <a:gd name="T4" fmla="*/ 10 w 10"/>
                  <a:gd name="T5" fmla="*/ 10 h 10"/>
                  <a:gd name="T6" fmla="*/ 10 w 10"/>
                  <a:gd name="T7" fmla="*/ 10 h 10"/>
                  <a:gd name="T8" fmla="*/ 0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0" w="10">
                    <a:moveTo>
                      <a:pt x="0" y="0"/>
                    </a:moveTo>
                    <a:lnTo>
                      <a:pt x="0" y="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6" name="î$ḷïďè" descr="310e77ac-ff63-4d30-910f-c0d2321c6437">
                <a:extLst>
                  <a:ext uri="{FF2B5EF4-FFF2-40B4-BE49-F238E27FC236}">
                    <a16:creationId id="{45327E2B-1BD1-29BE-7952-4448801D6B7F}"/>
                  </a:ext>
                </a:extLst>
              </p:cNvPr>
              <p:cNvSpPr/>
              <p:nvPr/>
            </p:nvSpPr>
            <p:spPr>
              <a:xfrm>
                <a:off x="3372589" y="2789627"/>
                <a:ext cx="14288" cy="12700"/>
              </a:xfrm>
              <a:custGeom>
                <a:avLst/>
                <a:gdLst>
                  <a:gd name="T0" fmla="*/ 0 w 9"/>
                  <a:gd name="T1" fmla="*/ 0 h 8"/>
                  <a:gd name="T2" fmla="*/ 0 w 9"/>
                  <a:gd name="T3" fmla="*/ 0 h 8"/>
                  <a:gd name="T4" fmla="*/ 9 w 9"/>
                  <a:gd name="T5" fmla="*/ 8 h 8"/>
                  <a:gd name="T6" fmla="*/ 9 w 9"/>
                  <a:gd name="T7" fmla="*/ 8 h 8"/>
                  <a:gd name="T8" fmla="*/ 0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8" w="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C8813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7" name="iṡ1ïḓé" descr="70f1f22e-5c2c-4ecb-9e23-639f9f140988">
                <a:extLst>
                  <a:ext uri="{FF2B5EF4-FFF2-40B4-BE49-F238E27FC236}">
                    <a16:creationId id="{0BBBB9DC-BCDF-565E-9263-9FD23B06F566}"/>
                  </a:ext>
                </a:extLst>
              </p:cNvPr>
              <p:cNvSpPr/>
              <p:nvPr/>
            </p:nvSpPr>
            <p:spPr>
              <a:xfrm>
                <a:off x="3342426" y="2761052"/>
                <a:ext cx="30163" cy="28575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0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8" w="1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38B8E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8" name="îṧḷiḋé" descr="a9374050-ef3c-4ad6-a1b5-d3d0faaf3e80">
                <a:extLst>
                  <a:ext uri="{FF2B5EF4-FFF2-40B4-BE49-F238E27FC236}">
                    <a16:creationId id="{ABF03F2F-2A3F-1A67-F839-62F8435E2AC2}"/>
                  </a:ext>
                </a:extLst>
              </p:cNvPr>
              <p:cNvSpPr/>
              <p:nvPr/>
            </p:nvSpPr>
            <p:spPr>
              <a:xfrm>
                <a:off x="3342426" y="2729302"/>
                <a:ext cx="147638" cy="144463"/>
              </a:xfrm>
              <a:custGeom>
                <a:avLst/>
                <a:gdLst>
                  <a:gd name="T0" fmla="*/ 23 w 91"/>
                  <a:gd name="T1" fmla="*/ 0 h 89"/>
                  <a:gd name="T2" fmla="*/ 0 w 91"/>
                  <a:gd name="T3" fmla="*/ 19 h 89"/>
                  <a:gd name="T4" fmla="*/ 18 w 91"/>
                  <a:gd name="T5" fmla="*/ 37 h 89"/>
                  <a:gd name="T6" fmla="*/ 27 w 91"/>
                  <a:gd name="T7" fmla="*/ 45 h 89"/>
                  <a:gd name="T8" fmla="*/ 37 w 91"/>
                  <a:gd name="T9" fmla="*/ 55 h 89"/>
                  <a:gd name="T10" fmla="*/ 71 w 91"/>
                  <a:gd name="T11" fmla="*/ 89 h 89"/>
                  <a:gd name="T12" fmla="*/ 91 w 91"/>
                  <a:gd name="T13" fmla="*/ 69 h 89"/>
                  <a:gd name="T14" fmla="*/ 66 w 91"/>
                  <a:gd name="T15" fmla="*/ 44 h 89"/>
                  <a:gd name="T16" fmla="*/ 23 w 91"/>
                  <a:gd name="T1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89" w="91">
                    <a:moveTo>
                      <a:pt x="23" y="0"/>
                    </a:moveTo>
                    <a:cubicBezTo>
                      <a:pt x="15" y="7"/>
                      <a:pt x="7" y="13"/>
                      <a:pt x="0" y="19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91" y="69"/>
                      <a:pt x="91" y="69"/>
                      <a:pt x="91" y="69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9" name="íṣľïḓè" descr="5b80547c-bd65-40bc-bb13-bc607feafa78">
                <a:extLst>
                  <a:ext uri="{FF2B5EF4-FFF2-40B4-BE49-F238E27FC236}">
                    <a16:creationId id="{2474D3A7-CECB-CA82-383E-4D541D56D0AA}"/>
                  </a:ext>
                </a:extLst>
              </p:cNvPr>
              <p:cNvSpPr/>
              <p:nvPr/>
            </p:nvSpPr>
            <p:spPr>
              <a:xfrm>
                <a:off x="3380526" y="2549914"/>
                <a:ext cx="188913" cy="250825"/>
              </a:xfrm>
              <a:custGeom>
                <a:avLst/>
                <a:gdLst>
                  <a:gd name="T0" fmla="*/ 0 w 117"/>
                  <a:gd name="T1" fmla="*/ 112 h 156"/>
                  <a:gd name="T2" fmla="*/ 0 w 117"/>
                  <a:gd name="T3" fmla="*/ 112 h 156"/>
                  <a:gd name="T4" fmla="*/ 43 w 117"/>
                  <a:gd name="T5" fmla="*/ 156 h 156"/>
                  <a:gd name="T6" fmla="*/ 0 w 117"/>
                  <a:gd name="T7" fmla="*/ 112 h 156"/>
                  <a:gd name="T8" fmla="*/ 87 w 117"/>
                  <a:gd name="T9" fmla="*/ 31 h 156"/>
                  <a:gd name="T10" fmla="*/ 86 w 117"/>
                  <a:gd name="T11" fmla="*/ 31 h 156"/>
                  <a:gd name="T12" fmla="*/ 87 w 117"/>
                  <a:gd name="T13" fmla="*/ 31 h 156"/>
                  <a:gd name="T14" fmla="*/ 87 w 117"/>
                  <a:gd name="T15" fmla="*/ 31 h 156"/>
                  <a:gd name="T16" fmla="*/ 87 w 117"/>
                  <a:gd name="T17" fmla="*/ 31 h 156"/>
                  <a:gd name="T18" fmla="*/ 87 w 117"/>
                  <a:gd name="T19" fmla="*/ 31 h 156"/>
                  <a:gd name="T20" fmla="*/ 87 w 117"/>
                  <a:gd name="T21" fmla="*/ 31 h 156"/>
                  <a:gd name="T22" fmla="*/ 87 w 117"/>
                  <a:gd name="T23" fmla="*/ 31 h 156"/>
                  <a:gd name="T24" fmla="*/ 87 w 117"/>
                  <a:gd name="T25" fmla="*/ 31 h 156"/>
                  <a:gd name="T26" fmla="*/ 88 w 117"/>
                  <a:gd name="T27" fmla="*/ 30 h 156"/>
                  <a:gd name="T28" fmla="*/ 87 w 117"/>
                  <a:gd name="T29" fmla="*/ 30 h 156"/>
                  <a:gd name="T30" fmla="*/ 88 w 117"/>
                  <a:gd name="T31" fmla="*/ 30 h 156"/>
                  <a:gd name="T32" fmla="*/ 88 w 117"/>
                  <a:gd name="T33" fmla="*/ 30 h 156"/>
                  <a:gd name="T34" fmla="*/ 88 w 117"/>
                  <a:gd name="T35" fmla="*/ 30 h 156"/>
                  <a:gd name="T36" fmla="*/ 88 w 117"/>
                  <a:gd name="T37" fmla="*/ 30 h 156"/>
                  <a:gd name="T38" fmla="*/ 89 w 117"/>
                  <a:gd name="T39" fmla="*/ 29 h 156"/>
                  <a:gd name="T40" fmla="*/ 88 w 117"/>
                  <a:gd name="T41" fmla="*/ 30 h 156"/>
                  <a:gd name="T42" fmla="*/ 89 w 117"/>
                  <a:gd name="T43" fmla="*/ 29 h 156"/>
                  <a:gd name="T44" fmla="*/ 89 w 117"/>
                  <a:gd name="T45" fmla="*/ 29 h 156"/>
                  <a:gd name="T46" fmla="*/ 89 w 117"/>
                  <a:gd name="T47" fmla="*/ 29 h 156"/>
                  <a:gd name="T48" fmla="*/ 89 w 117"/>
                  <a:gd name="T49" fmla="*/ 29 h 156"/>
                  <a:gd name="T50" fmla="*/ 90 w 117"/>
                  <a:gd name="T51" fmla="*/ 28 h 156"/>
                  <a:gd name="T52" fmla="*/ 89 w 117"/>
                  <a:gd name="T53" fmla="*/ 29 h 156"/>
                  <a:gd name="T54" fmla="*/ 90 w 117"/>
                  <a:gd name="T55" fmla="*/ 28 h 156"/>
                  <a:gd name="T56" fmla="*/ 116 w 117"/>
                  <a:gd name="T57" fmla="*/ 1 h 156"/>
                  <a:gd name="T58" fmla="*/ 90 w 117"/>
                  <a:gd name="T59" fmla="*/ 28 h 156"/>
                  <a:gd name="T60" fmla="*/ 116 w 117"/>
                  <a:gd name="T61" fmla="*/ 1 h 156"/>
                  <a:gd name="T62" fmla="*/ 116 w 117"/>
                  <a:gd name="T63" fmla="*/ 1 h 156"/>
                  <a:gd name="T64" fmla="*/ 116 w 117"/>
                  <a:gd name="T65" fmla="*/ 1 h 156"/>
                  <a:gd name="T66" fmla="*/ 116 w 117"/>
                  <a:gd name="T67" fmla="*/ 1 h 156"/>
                  <a:gd name="T68" fmla="*/ 116 w 117"/>
                  <a:gd name="T69" fmla="*/ 1 h 156"/>
                  <a:gd name="T70" fmla="*/ 116 w 117"/>
                  <a:gd name="T71" fmla="*/ 1 h 156"/>
                  <a:gd name="T72" fmla="*/ 116 w 117"/>
                  <a:gd name="T73" fmla="*/ 1 h 156"/>
                  <a:gd name="T74" fmla="*/ 117 w 117"/>
                  <a:gd name="T75" fmla="*/ 1 h 156"/>
                  <a:gd name="T76" fmla="*/ 117 w 117"/>
                  <a:gd name="T77" fmla="*/ 1 h 156"/>
                  <a:gd name="T78" fmla="*/ 117 w 117"/>
                  <a:gd name="T79" fmla="*/ 1 h 156"/>
                  <a:gd name="T80" fmla="*/ 117 w 117"/>
                  <a:gd name="T81" fmla="*/ 0 h 156"/>
                  <a:gd name="T82" fmla="*/ 117 w 117"/>
                  <a:gd name="T83" fmla="*/ 0 h 156"/>
                  <a:gd name="T84" fmla="*/ 117 w 117"/>
                  <a:gd name="T85" fmla="*/ 0 h 156"/>
                  <a:gd name="T86" fmla="*/ 117 w 117"/>
                  <a:gd name="T87" fmla="*/ 0 h 156"/>
                  <a:gd name="T88" fmla="*/ 117 w 117"/>
                  <a:gd name="T89" fmla="*/ 0 h 156"/>
                  <a:gd name="T90" fmla="*/ 117 w 117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h="156" w="117">
                    <a:moveTo>
                      <a:pt x="0" y="112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43" y="156"/>
                      <a:pt x="43" y="156"/>
                      <a:pt x="43" y="156"/>
                    </a:cubicBezTo>
                    <a:cubicBezTo>
                      <a:pt x="0" y="112"/>
                      <a:pt x="0" y="112"/>
                      <a:pt x="0" y="112"/>
                    </a:cubicBezTo>
                    <a:moveTo>
                      <a:pt x="87" y="31"/>
                    </a:move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7" y="31"/>
                    </a:cubicBezTo>
                    <a:moveTo>
                      <a:pt x="87" y="31"/>
                    </a:moveTo>
                    <a:cubicBezTo>
                      <a:pt x="87" y="31"/>
                      <a:pt x="87" y="31"/>
                      <a:pt x="87" y="31"/>
                    </a:cubicBezTo>
                    <a:cubicBezTo>
                      <a:pt x="87" y="31"/>
                      <a:pt x="87" y="31"/>
                      <a:pt x="87" y="31"/>
                    </a:cubicBezTo>
                    <a:moveTo>
                      <a:pt x="87" y="31"/>
                    </a:moveTo>
                    <a:cubicBezTo>
                      <a:pt x="87" y="31"/>
                      <a:pt x="87" y="31"/>
                      <a:pt x="87" y="31"/>
                    </a:cubicBezTo>
                    <a:cubicBezTo>
                      <a:pt x="87" y="31"/>
                      <a:pt x="87" y="31"/>
                      <a:pt x="87" y="31"/>
                    </a:cubicBezTo>
                    <a:moveTo>
                      <a:pt x="88" y="30"/>
                    </a:moveTo>
                    <a:cubicBezTo>
                      <a:pt x="88" y="30"/>
                      <a:pt x="88" y="30"/>
                      <a:pt x="87" y="30"/>
                    </a:cubicBezTo>
                    <a:cubicBezTo>
                      <a:pt x="88" y="30"/>
                      <a:pt x="88" y="30"/>
                      <a:pt x="88" y="30"/>
                    </a:cubicBezTo>
                    <a:moveTo>
                      <a:pt x="88" y="30"/>
                    </a:move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moveTo>
                      <a:pt x="89" y="29"/>
                    </a:moveTo>
                    <a:cubicBezTo>
                      <a:pt x="89" y="29"/>
                      <a:pt x="88" y="30"/>
                      <a:pt x="88" y="30"/>
                    </a:cubicBezTo>
                    <a:cubicBezTo>
                      <a:pt x="88" y="30"/>
                      <a:pt x="89" y="29"/>
                      <a:pt x="89" y="29"/>
                    </a:cubicBezTo>
                    <a:moveTo>
                      <a:pt x="89" y="29"/>
                    </a:moveTo>
                    <a:cubicBezTo>
                      <a:pt x="89" y="29"/>
                      <a:pt x="89" y="29"/>
                      <a:pt x="89" y="29"/>
                    </a:cubicBezTo>
                    <a:cubicBezTo>
                      <a:pt x="89" y="29"/>
                      <a:pt x="89" y="29"/>
                      <a:pt x="89" y="29"/>
                    </a:cubicBezTo>
                    <a:moveTo>
                      <a:pt x="90" y="28"/>
                    </a:moveTo>
                    <a:cubicBezTo>
                      <a:pt x="89" y="28"/>
                      <a:pt x="89" y="28"/>
                      <a:pt x="89" y="29"/>
                    </a:cubicBezTo>
                    <a:cubicBezTo>
                      <a:pt x="89" y="28"/>
                      <a:pt x="89" y="28"/>
                      <a:pt x="90" y="28"/>
                    </a:cubicBezTo>
                    <a:moveTo>
                      <a:pt x="116" y="1"/>
                    </a:moveTo>
                    <a:cubicBezTo>
                      <a:pt x="108" y="10"/>
                      <a:pt x="99" y="19"/>
                      <a:pt x="90" y="28"/>
                    </a:cubicBezTo>
                    <a:cubicBezTo>
                      <a:pt x="99" y="19"/>
                      <a:pt x="108" y="10"/>
                      <a:pt x="116" y="1"/>
                    </a:cubicBezTo>
                    <a:moveTo>
                      <a:pt x="116" y="1"/>
                    </a:move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1"/>
                      <a:pt x="116" y="1"/>
                      <a:pt x="116" y="1"/>
                    </a:cubicBezTo>
                    <a:moveTo>
                      <a:pt x="116" y="1"/>
                    </a:move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1"/>
                      <a:pt x="116" y="1"/>
                      <a:pt x="116" y="1"/>
                    </a:cubicBezTo>
                    <a:moveTo>
                      <a:pt x="117" y="1"/>
                    </a:moveTo>
                    <a:cubicBezTo>
                      <a:pt x="117" y="1"/>
                      <a:pt x="117" y="1"/>
                      <a:pt x="117" y="1"/>
                    </a:cubicBezTo>
                    <a:cubicBezTo>
                      <a:pt x="117" y="1"/>
                      <a:pt x="117" y="1"/>
                      <a:pt x="117" y="1"/>
                    </a:cubicBezTo>
                    <a:moveTo>
                      <a:pt x="117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0"/>
                      <a:pt x="117" y="0"/>
                      <a:pt x="117" y="0"/>
                    </a:cubicBezTo>
                    <a:moveTo>
                      <a:pt x="117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0"/>
                      <a:pt x="117" y="0"/>
                      <a:pt x="117" y="0"/>
                    </a:cubicBezTo>
                  </a:path>
                </a:pathLst>
              </a:custGeom>
              <a:solidFill>
                <a:srgbClr val="D38B8E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0" name="îşḷiďé" descr="f0cbb145-2aa4-481f-9a19-8eb85eb09cc2">
                <a:extLst>
                  <a:ext uri="{FF2B5EF4-FFF2-40B4-BE49-F238E27FC236}">
                    <a16:creationId id="{861DE391-9C23-4F06-1BC0-BA3E8F0BC5EC}"/>
                  </a:ext>
                </a:extLst>
              </p:cNvPr>
              <p:cNvSpPr/>
              <p:nvPr/>
            </p:nvSpPr>
            <p:spPr>
              <a:xfrm>
                <a:off x="3228126" y="2299089"/>
                <a:ext cx="531813" cy="530225"/>
              </a:xfrm>
              <a:custGeom>
                <a:avLst/>
                <a:gdLst>
                  <a:gd name="T0" fmla="*/ 329 w 329"/>
                  <a:gd name="T1" fmla="*/ 0 h 329"/>
                  <a:gd name="T2" fmla="*/ 80 w 329"/>
                  <a:gd name="T3" fmla="*/ 248 h 329"/>
                  <a:gd name="T4" fmla="*/ 77 w 329"/>
                  <a:gd name="T5" fmla="*/ 251 h 329"/>
                  <a:gd name="T6" fmla="*/ 57 w 329"/>
                  <a:gd name="T7" fmla="*/ 271 h 329"/>
                  <a:gd name="T8" fmla="*/ 0 w 329"/>
                  <a:gd name="T9" fmla="*/ 328 h 329"/>
                  <a:gd name="T10" fmla="*/ 3 w 329"/>
                  <a:gd name="T11" fmla="*/ 329 h 329"/>
                  <a:gd name="T12" fmla="*/ 71 w 329"/>
                  <a:gd name="T13" fmla="*/ 286 h 329"/>
                  <a:gd name="T14" fmla="*/ 71 w 329"/>
                  <a:gd name="T15" fmla="*/ 286 h 329"/>
                  <a:gd name="T16" fmla="*/ 71 w 329"/>
                  <a:gd name="T17" fmla="*/ 286 h 329"/>
                  <a:gd name="T18" fmla="*/ 94 w 329"/>
                  <a:gd name="T19" fmla="*/ 267 h 329"/>
                  <a:gd name="T20" fmla="*/ 94 w 329"/>
                  <a:gd name="T21" fmla="*/ 267 h 329"/>
                  <a:gd name="T22" fmla="*/ 94 w 329"/>
                  <a:gd name="T23" fmla="*/ 267 h 329"/>
                  <a:gd name="T24" fmla="*/ 180 w 329"/>
                  <a:gd name="T25" fmla="*/ 186 h 329"/>
                  <a:gd name="T26" fmla="*/ 181 w 329"/>
                  <a:gd name="T27" fmla="*/ 186 h 329"/>
                  <a:gd name="T28" fmla="*/ 181 w 329"/>
                  <a:gd name="T29" fmla="*/ 186 h 329"/>
                  <a:gd name="T30" fmla="*/ 181 w 329"/>
                  <a:gd name="T31" fmla="*/ 186 h 329"/>
                  <a:gd name="T32" fmla="*/ 181 w 329"/>
                  <a:gd name="T33" fmla="*/ 186 h 329"/>
                  <a:gd name="T34" fmla="*/ 181 w 329"/>
                  <a:gd name="T35" fmla="*/ 186 h 329"/>
                  <a:gd name="T36" fmla="*/ 181 w 329"/>
                  <a:gd name="T37" fmla="*/ 185 h 329"/>
                  <a:gd name="T38" fmla="*/ 182 w 329"/>
                  <a:gd name="T39" fmla="*/ 185 h 329"/>
                  <a:gd name="T40" fmla="*/ 182 w 329"/>
                  <a:gd name="T41" fmla="*/ 185 h 329"/>
                  <a:gd name="T42" fmla="*/ 182 w 329"/>
                  <a:gd name="T43" fmla="*/ 185 h 329"/>
                  <a:gd name="T44" fmla="*/ 182 w 329"/>
                  <a:gd name="T45" fmla="*/ 185 h 329"/>
                  <a:gd name="T46" fmla="*/ 183 w 329"/>
                  <a:gd name="T47" fmla="*/ 184 h 329"/>
                  <a:gd name="T48" fmla="*/ 183 w 329"/>
                  <a:gd name="T49" fmla="*/ 184 h 329"/>
                  <a:gd name="T50" fmla="*/ 183 w 329"/>
                  <a:gd name="T51" fmla="*/ 184 h 329"/>
                  <a:gd name="T52" fmla="*/ 183 w 329"/>
                  <a:gd name="T53" fmla="*/ 184 h 329"/>
                  <a:gd name="T54" fmla="*/ 184 w 329"/>
                  <a:gd name="T55" fmla="*/ 183 h 329"/>
                  <a:gd name="T56" fmla="*/ 184 w 329"/>
                  <a:gd name="T57" fmla="*/ 183 h 329"/>
                  <a:gd name="T58" fmla="*/ 184 w 329"/>
                  <a:gd name="T59" fmla="*/ 183 h 329"/>
                  <a:gd name="T60" fmla="*/ 210 w 329"/>
                  <a:gd name="T61" fmla="*/ 156 h 329"/>
                  <a:gd name="T62" fmla="*/ 210 w 329"/>
                  <a:gd name="T63" fmla="*/ 156 h 329"/>
                  <a:gd name="T64" fmla="*/ 210 w 329"/>
                  <a:gd name="T65" fmla="*/ 156 h 329"/>
                  <a:gd name="T66" fmla="*/ 210 w 329"/>
                  <a:gd name="T67" fmla="*/ 156 h 329"/>
                  <a:gd name="T68" fmla="*/ 210 w 329"/>
                  <a:gd name="T69" fmla="*/ 156 h 329"/>
                  <a:gd name="T70" fmla="*/ 211 w 329"/>
                  <a:gd name="T71" fmla="*/ 156 h 329"/>
                  <a:gd name="T72" fmla="*/ 211 w 329"/>
                  <a:gd name="T73" fmla="*/ 156 h 329"/>
                  <a:gd name="T74" fmla="*/ 211 w 329"/>
                  <a:gd name="T75" fmla="*/ 155 h 329"/>
                  <a:gd name="T76" fmla="*/ 211 w 329"/>
                  <a:gd name="T77" fmla="*/ 155 h 329"/>
                  <a:gd name="T78" fmla="*/ 211 w 329"/>
                  <a:gd name="T79" fmla="*/ 155 h 329"/>
                  <a:gd name="T80" fmla="*/ 211 w 329"/>
                  <a:gd name="T81" fmla="*/ 155 h 329"/>
                  <a:gd name="T82" fmla="*/ 329 w 329"/>
                  <a:gd name="T83" fmla="*/ 3 h 329"/>
                  <a:gd name="T84" fmla="*/ 329 w 329"/>
                  <a:gd name="T85" fmla="*/ 0 h 329"/>
                  <a:gd name="T86" fmla="*/ 329 w 329"/>
                  <a:gd name="T87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h="329" w="329">
                    <a:moveTo>
                      <a:pt x="329" y="0"/>
                    </a:moveTo>
                    <a:cubicBezTo>
                      <a:pt x="80" y="248"/>
                      <a:pt x="80" y="248"/>
                      <a:pt x="80" y="248"/>
                    </a:cubicBezTo>
                    <a:cubicBezTo>
                      <a:pt x="77" y="251"/>
                      <a:pt x="77" y="251"/>
                      <a:pt x="77" y="251"/>
                    </a:cubicBezTo>
                    <a:cubicBezTo>
                      <a:pt x="57" y="271"/>
                      <a:pt x="57" y="271"/>
                      <a:pt x="57" y="271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1" y="328"/>
                      <a:pt x="2" y="329"/>
                      <a:pt x="3" y="329"/>
                    </a:cubicBezTo>
                    <a:cubicBezTo>
                      <a:pt x="13" y="329"/>
                      <a:pt x="38" y="313"/>
                      <a:pt x="71" y="286"/>
                    </a:cubicBezTo>
                    <a:cubicBezTo>
                      <a:pt x="71" y="286"/>
                      <a:pt x="71" y="286"/>
                      <a:pt x="71" y="286"/>
                    </a:cubicBezTo>
                    <a:cubicBezTo>
                      <a:pt x="71" y="286"/>
                      <a:pt x="71" y="286"/>
                      <a:pt x="71" y="286"/>
                    </a:cubicBezTo>
                    <a:cubicBezTo>
                      <a:pt x="78" y="280"/>
                      <a:pt x="86" y="274"/>
                      <a:pt x="94" y="267"/>
                    </a:cubicBezTo>
                    <a:cubicBezTo>
                      <a:pt x="94" y="267"/>
                      <a:pt x="94" y="267"/>
                      <a:pt x="94" y="267"/>
                    </a:cubicBezTo>
                    <a:cubicBezTo>
                      <a:pt x="94" y="267"/>
                      <a:pt x="94" y="267"/>
                      <a:pt x="94" y="267"/>
                    </a:cubicBezTo>
                    <a:cubicBezTo>
                      <a:pt x="120" y="245"/>
                      <a:pt x="150" y="217"/>
                      <a:pt x="180" y="186"/>
                    </a:cubicBezTo>
                    <a:cubicBezTo>
                      <a:pt x="180" y="186"/>
                      <a:pt x="180" y="186"/>
                      <a:pt x="181" y="186"/>
                    </a:cubicBezTo>
                    <a:cubicBezTo>
                      <a:pt x="181" y="186"/>
                      <a:pt x="181" y="186"/>
                      <a:pt x="181" y="186"/>
                    </a:cubicBezTo>
                    <a:cubicBezTo>
                      <a:pt x="181" y="186"/>
                      <a:pt x="181" y="186"/>
                      <a:pt x="181" y="186"/>
                    </a:cubicBezTo>
                    <a:cubicBezTo>
                      <a:pt x="181" y="186"/>
                      <a:pt x="181" y="186"/>
                      <a:pt x="181" y="186"/>
                    </a:cubicBezTo>
                    <a:cubicBezTo>
                      <a:pt x="181" y="186"/>
                      <a:pt x="181" y="186"/>
                      <a:pt x="181" y="186"/>
                    </a:cubicBezTo>
                    <a:cubicBezTo>
                      <a:pt x="181" y="186"/>
                      <a:pt x="181" y="186"/>
                      <a:pt x="181" y="185"/>
                    </a:cubicBezTo>
                    <a:cubicBezTo>
                      <a:pt x="182" y="185"/>
                      <a:pt x="182" y="185"/>
                      <a:pt x="182" y="185"/>
                    </a:cubicBezTo>
                    <a:cubicBezTo>
                      <a:pt x="182" y="185"/>
                      <a:pt x="182" y="185"/>
                      <a:pt x="182" y="185"/>
                    </a:cubicBezTo>
                    <a:cubicBezTo>
                      <a:pt x="182" y="185"/>
                      <a:pt x="182" y="185"/>
                      <a:pt x="182" y="185"/>
                    </a:cubicBezTo>
                    <a:cubicBezTo>
                      <a:pt x="182" y="185"/>
                      <a:pt x="182" y="185"/>
                      <a:pt x="182" y="185"/>
                    </a:cubicBezTo>
                    <a:cubicBezTo>
                      <a:pt x="182" y="185"/>
                      <a:pt x="183" y="184"/>
                      <a:pt x="183" y="184"/>
                    </a:cubicBezTo>
                    <a:cubicBezTo>
                      <a:pt x="183" y="184"/>
                      <a:pt x="183" y="184"/>
                      <a:pt x="183" y="184"/>
                    </a:cubicBezTo>
                    <a:cubicBezTo>
                      <a:pt x="183" y="184"/>
                      <a:pt x="183" y="184"/>
                      <a:pt x="183" y="184"/>
                    </a:cubicBezTo>
                    <a:cubicBezTo>
                      <a:pt x="183" y="184"/>
                      <a:pt x="183" y="184"/>
                      <a:pt x="183" y="184"/>
                    </a:cubicBezTo>
                    <a:cubicBezTo>
                      <a:pt x="183" y="183"/>
                      <a:pt x="183" y="183"/>
                      <a:pt x="184" y="183"/>
                    </a:cubicBezTo>
                    <a:cubicBezTo>
                      <a:pt x="184" y="183"/>
                      <a:pt x="184" y="183"/>
                      <a:pt x="184" y="183"/>
                    </a:cubicBezTo>
                    <a:cubicBezTo>
                      <a:pt x="184" y="183"/>
                      <a:pt x="184" y="183"/>
                      <a:pt x="184" y="183"/>
                    </a:cubicBezTo>
                    <a:cubicBezTo>
                      <a:pt x="193" y="174"/>
                      <a:pt x="202" y="165"/>
                      <a:pt x="210" y="156"/>
                    </a:cubicBezTo>
                    <a:cubicBezTo>
                      <a:pt x="210" y="156"/>
                      <a:pt x="210" y="156"/>
                      <a:pt x="210" y="156"/>
                    </a:cubicBezTo>
                    <a:cubicBezTo>
                      <a:pt x="210" y="156"/>
                      <a:pt x="210" y="156"/>
                      <a:pt x="210" y="156"/>
                    </a:cubicBezTo>
                    <a:cubicBezTo>
                      <a:pt x="210" y="156"/>
                      <a:pt x="210" y="156"/>
                      <a:pt x="210" y="156"/>
                    </a:cubicBezTo>
                    <a:cubicBezTo>
                      <a:pt x="210" y="156"/>
                      <a:pt x="210" y="156"/>
                      <a:pt x="210" y="156"/>
                    </a:cubicBezTo>
                    <a:cubicBezTo>
                      <a:pt x="211" y="156"/>
                      <a:pt x="211" y="156"/>
                      <a:pt x="211" y="156"/>
                    </a:cubicBezTo>
                    <a:cubicBezTo>
                      <a:pt x="211" y="156"/>
                      <a:pt x="211" y="156"/>
                      <a:pt x="211" y="156"/>
                    </a:cubicBezTo>
                    <a:cubicBezTo>
                      <a:pt x="211" y="156"/>
                      <a:pt x="211" y="155"/>
                      <a:pt x="211" y="155"/>
                    </a:cubicBezTo>
                    <a:cubicBezTo>
                      <a:pt x="211" y="155"/>
                      <a:pt x="211" y="155"/>
                      <a:pt x="211" y="155"/>
                    </a:cubicBezTo>
                    <a:cubicBezTo>
                      <a:pt x="211" y="155"/>
                      <a:pt x="211" y="155"/>
                      <a:pt x="211" y="155"/>
                    </a:cubicBezTo>
                    <a:cubicBezTo>
                      <a:pt x="211" y="155"/>
                      <a:pt x="211" y="155"/>
                      <a:pt x="211" y="155"/>
                    </a:cubicBezTo>
                    <a:cubicBezTo>
                      <a:pt x="281" y="83"/>
                      <a:pt x="329" y="20"/>
                      <a:pt x="329" y="3"/>
                    </a:cubicBezTo>
                    <a:cubicBezTo>
                      <a:pt x="329" y="1"/>
                      <a:pt x="329" y="0"/>
                      <a:pt x="329" y="0"/>
                    </a:cubicBezTo>
                    <a:cubicBezTo>
                      <a:pt x="329" y="0"/>
                      <a:pt x="329" y="0"/>
                      <a:pt x="329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01" name="íŝḷîďê" descr="a464149e-2d9f-4e08-ad2c-a67fbba32650">
                <a:extLst>
                  <a:ext uri="{FF2B5EF4-FFF2-40B4-BE49-F238E27FC236}">
                    <a16:creationId id="{104EA876-8DC5-626A-B483-E0F66724A2B0}"/>
                  </a:ext>
                </a:extLst>
              </p:cNvPr>
              <p:cNvSpPr/>
              <p:nvPr/>
            </p:nvSpPr>
            <p:spPr>
              <a:xfrm>
                <a:off x="3934564" y="1887927"/>
                <a:ext cx="280988" cy="280988"/>
              </a:xfrm>
              <a:custGeom>
                <a:avLst/>
                <a:gdLst>
                  <a:gd name="T0" fmla="*/ 77 w 174"/>
                  <a:gd name="T1" fmla="*/ 162 h 174"/>
                  <a:gd name="T2" fmla="*/ 72 w 174"/>
                  <a:gd name="T3" fmla="*/ 167 h 174"/>
                  <a:gd name="T4" fmla="*/ 95 w 174"/>
                  <a:gd name="T5" fmla="*/ 154 h 174"/>
                  <a:gd name="T6" fmla="*/ 100 w 174"/>
                  <a:gd name="T7" fmla="*/ 158 h 174"/>
                  <a:gd name="T8" fmla="*/ 95 w 174"/>
                  <a:gd name="T9" fmla="*/ 164 h 174"/>
                  <a:gd name="T10" fmla="*/ 90 w 174"/>
                  <a:gd name="T11" fmla="*/ 160 h 174"/>
                  <a:gd name="T12" fmla="*/ 95 w 174"/>
                  <a:gd name="T13" fmla="*/ 154 h 174"/>
                  <a:gd name="T14" fmla="*/ 50 w 174"/>
                  <a:gd name="T15" fmla="*/ 154 h 174"/>
                  <a:gd name="T16" fmla="*/ 49 w 174"/>
                  <a:gd name="T17" fmla="*/ 164 h 174"/>
                  <a:gd name="T18" fmla="*/ 43 w 174"/>
                  <a:gd name="T19" fmla="*/ 159 h 174"/>
                  <a:gd name="T20" fmla="*/ 49 w 174"/>
                  <a:gd name="T21" fmla="*/ 154 h 174"/>
                  <a:gd name="T22" fmla="*/ 122 w 174"/>
                  <a:gd name="T23" fmla="*/ 147 h 174"/>
                  <a:gd name="T24" fmla="*/ 120 w 174"/>
                  <a:gd name="T25" fmla="*/ 155 h 174"/>
                  <a:gd name="T26" fmla="*/ 113 w 174"/>
                  <a:gd name="T27" fmla="*/ 153 h 174"/>
                  <a:gd name="T28" fmla="*/ 112 w 174"/>
                  <a:gd name="T29" fmla="*/ 150 h 174"/>
                  <a:gd name="T30" fmla="*/ 27 w 174"/>
                  <a:gd name="T31" fmla="*/ 145 h 174"/>
                  <a:gd name="T32" fmla="*/ 32 w 174"/>
                  <a:gd name="T33" fmla="*/ 150 h 174"/>
                  <a:gd name="T34" fmla="*/ 31 w 174"/>
                  <a:gd name="T35" fmla="*/ 153 h 174"/>
                  <a:gd name="T36" fmla="*/ 27 w 174"/>
                  <a:gd name="T37" fmla="*/ 155 h 174"/>
                  <a:gd name="T38" fmla="*/ 22 w 174"/>
                  <a:gd name="T39" fmla="*/ 147 h 174"/>
                  <a:gd name="T40" fmla="*/ 136 w 174"/>
                  <a:gd name="T41" fmla="*/ 130 h 174"/>
                  <a:gd name="T42" fmla="*/ 141 w 174"/>
                  <a:gd name="T43" fmla="*/ 136 h 174"/>
                  <a:gd name="T44" fmla="*/ 136 w 174"/>
                  <a:gd name="T45" fmla="*/ 141 h 174"/>
                  <a:gd name="T46" fmla="*/ 132 w 174"/>
                  <a:gd name="T47" fmla="*/ 132 h 174"/>
                  <a:gd name="T48" fmla="*/ 136 w 174"/>
                  <a:gd name="T49" fmla="*/ 130 h 174"/>
                  <a:gd name="T50" fmla="*/ 156 w 174"/>
                  <a:gd name="T51" fmla="*/ 117 h 174"/>
                  <a:gd name="T52" fmla="*/ 150 w 174"/>
                  <a:gd name="T53" fmla="*/ 122 h 174"/>
                  <a:gd name="T54" fmla="*/ 148 w 174"/>
                  <a:gd name="T55" fmla="*/ 122 h 174"/>
                  <a:gd name="T56" fmla="*/ 146 w 174"/>
                  <a:gd name="T57" fmla="*/ 114 h 174"/>
                  <a:gd name="T58" fmla="*/ 159 w 174"/>
                  <a:gd name="T59" fmla="*/ 90 h 174"/>
                  <a:gd name="T60" fmla="*/ 165 w 174"/>
                  <a:gd name="T61" fmla="*/ 95 h 174"/>
                  <a:gd name="T62" fmla="*/ 159 w 174"/>
                  <a:gd name="T63" fmla="*/ 101 h 174"/>
                  <a:gd name="T64" fmla="*/ 154 w 174"/>
                  <a:gd name="T65" fmla="*/ 95 h 174"/>
                  <a:gd name="T66" fmla="*/ 159 w 174"/>
                  <a:gd name="T67" fmla="*/ 90 h 174"/>
                  <a:gd name="T68" fmla="*/ 162 w 174"/>
                  <a:gd name="T69" fmla="*/ 67 h 174"/>
                  <a:gd name="T70" fmla="*/ 168 w 174"/>
                  <a:gd name="T71" fmla="*/ 72 h 174"/>
                  <a:gd name="T72" fmla="*/ 157 w 174"/>
                  <a:gd name="T73" fmla="*/ 72 h 174"/>
                  <a:gd name="T74" fmla="*/ 162 w 174"/>
                  <a:gd name="T75" fmla="*/ 67 h 174"/>
                  <a:gd name="T76" fmla="*/ 164 w 174"/>
                  <a:gd name="T77" fmla="*/ 47 h 174"/>
                  <a:gd name="T78" fmla="*/ 161 w 174"/>
                  <a:gd name="T79" fmla="*/ 54 h 174"/>
                  <a:gd name="T80" fmla="*/ 154 w 174"/>
                  <a:gd name="T81" fmla="*/ 50 h 174"/>
                  <a:gd name="T82" fmla="*/ 158 w 174"/>
                  <a:gd name="T83" fmla="*/ 44 h 174"/>
                  <a:gd name="T84" fmla="*/ 150 w 174"/>
                  <a:gd name="T85" fmla="*/ 22 h 174"/>
                  <a:gd name="T86" fmla="*/ 153 w 174"/>
                  <a:gd name="T87" fmla="*/ 31 h 174"/>
                  <a:gd name="T88" fmla="*/ 150 w 174"/>
                  <a:gd name="T89" fmla="*/ 32 h 174"/>
                  <a:gd name="T90" fmla="*/ 148 w 174"/>
                  <a:gd name="T91" fmla="*/ 22 h 174"/>
                  <a:gd name="T92" fmla="*/ 145 w 174"/>
                  <a:gd name="T93" fmla="*/ 0 h 174"/>
                  <a:gd name="T94" fmla="*/ 137 w 174"/>
                  <a:gd name="T95" fmla="*/ 26 h 174"/>
                  <a:gd name="T96" fmla="*/ 151 w 174"/>
                  <a:gd name="T97" fmla="*/ 72 h 174"/>
                  <a:gd name="T98" fmla="*/ 139 w 174"/>
                  <a:gd name="T99" fmla="*/ 114 h 174"/>
                  <a:gd name="T100" fmla="*/ 139 w 174"/>
                  <a:gd name="T101" fmla="*/ 115 h 174"/>
                  <a:gd name="T102" fmla="*/ 138 w 174"/>
                  <a:gd name="T103" fmla="*/ 115 h 174"/>
                  <a:gd name="T104" fmla="*/ 138 w 174"/>
                  <a:gd name="T105" fmla="*/ 116 h 174"/>
                  <a:gd name="T106" fmla="*/ 128 w 174"/>
                  <a:gd name="T107" fmla="*/ 128 h 174"/>
                  <a:gd name="T108" fmla="*/ 106 w 174"/>
                  <a:gd name="T109" fmla="*/ 144 h 174"/>
                  <a:gd name="T110" fmla="*/ 26 w 174"/>
                  <a:gd name="T111" fmla="*/ 136 h 174"/>
                  <a:gd name="T112" fmla="*/ 0 w 174"/>
                  <a:gd name="T113" fmla="*/ 145 h 174"/>
                  <a:gd name="T114" fmla="*/ 72 w 174"/>
                  <a:gd name="T115" fmla="*/ 174 h 174"/>
                  <a:gd name="T116" fmla="*/ 174 w 174"/>
                  <a:gd name="T117" fmla="*/ 7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h="174" w="174">
                    <a:moveTo>
                      <a:pt x="67" y="162"/>
                    </a:move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59"/>
                      <a:pt x="69" y="157"/>
                      <a:pt x="72" y="157"/>
                    </a:cubicBezTo>
                    <a:cubicBezTo>
                      <a:pt x="75" y="157"/>
                      <a:pt x="77" y="159"/>
                      <a:pt x="77" y="162"/>
                    </a:cubicBezTo>
                    <a:cubicBezTo>
                      <a:pt x="77" y="162"/>
                      <a:pt x="77" y="162"/>
                      <a:pt x="77" y="162"/>
                    </a:cubicBezTo>
                    <a:cubicBezTo>
                      <a:pt x="77" y="162"/>
                      <a:pt x="77" y="162"/>
                      <a:pt x="77" y="162"/>
                    </a:cubicBezTo>
                    <a:cubicBezTo>
                      <a:pt x="77" y="162"/>
                      <a:pt x="77" y="162"/>
                      <a:pt x="77" y="162"/>
                    </a:cubicBezTo>
                    <a:cubicBezTo>
                      <a:pt x="77" y="162"/>
                      <a:pt x="77" y="162"/>
                      <a:pt x="77" y="162"/>
                    </a:cubicBezTo>
                    <a:cubicBezTo>
                      <a:pt x="77" y="165"/>
                      <a:pt x="75" y="167"/>
                      <a:pt x="72" y="167"/>
                    </a:cubicBezTo>
                    <a:cubicBezTo>
                      <a:pt x="72" y="167"/>
                      <a:pt x="72" y="167"/>
                      <a:pt x="72" y="167"/>
                    </a:cubicBezTo>
                    <a:cubicBezTo>
                      <a:pt x="72" y="167"/>
                      <a:pt x="72" y="167"/>
                      <a:pt x="72" y="167"/>
                    </a:cubicBezTo>
                    <a:cubicBezTo>
                      <a:pt x="72" y="167"/>
                      <a:pt x="72" y="167"/>
                      <a:pt x="72" y="167"/>
                    </a:cubicBezTo>
                    <a:cubicBezTo>
                      <a:pt x="72" y="167"/>
                      <a:pt x="72" y="167"/>
                      <a:pt x="72" y="167"/>
                    </a:cubicBezTo>
                    <a:cubicBezTo>
                      <a:pt x="69" y="167"/>
                      <a:pt x="67" y="165"/>
                      <a:pt x="67" y="162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2"/>
                      <a:pt x="67" y="162"/>
                      <a:pt x="67" y="162"/>
                    </a:cubicBezTo>
                    <a:moveTo>
                      <a:pt x="95" y="154"/>
                    </a:moveTo>
                    <a:cubicBezTo>
                      <a:pt x="95" y="154"/>
                      <a:pt x="95" y="154"/>
                      <a:pt x="95" y="15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98" y="154"/>
                      <a:pt x="100" y="155"/>
                      <a:pt x="100" y="158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00" y="158"/>
                      <a:pt x="100" y="158"/>
                      <a:pt x="100" y="158"/>
                    </a:cubicBezTo>
                    <a:cubicBezTo>
                      <a:pt x="101" y="158"/>
                      <a:pt x="101" y="159"/>
                      <a:pt x="101" y="159"/>
                    </a:cubicBezTo>
                    <a:cubicBezTo>
                      <a:pt x="101" y="159"/>
                      <a:pt x="101" y="159"/>
                      <a:pt x="101" y="159"/>
                    </a:cubicBezTo>
                    <a:cubicBezTo>
                      <a:pt x="101" y="161"/>
                      <a:pt x="99" y="164"/>
                      <a:pt x="97" y="164"/>
                    </a:cubicBezTo>
                    <a:cubicBezTo>
                      <a:pt x="97" y="164"/>
                      <a:pt x="97" y="164"/>
                      <a:pt x="97" y="164"/>
                    </a:cubicBezTo>
                    <a:cubicBezTo>
                      <a:pt x="96" y="164"/>
                      <a:pt x="96" y="164"/>
                      <a:pt x="95" y="164"/>
                    </a:cubicBezTo>
                    <a:cubicBezTo>
                      <a:pt x="95" y="164"/>
                      <a:pt x="95" y="164"/>
                      <a:pt x="95" y="164"/>
                    </a:cubicBezTo>
                    <a:cubicBezTo>
                      <a:pt x="95" y="164"/>
                      <a:pt x="95" y="164"/>
                      <a:pt x="95" y="164"/>
                    </a:cubicBezTo>
                    <a:cubicBezTo>
                      <a:pt x="95" y="164"/>
                      <a:pt x="95" y="164"/>
                      <a:pt x="95" y="164"/>
                    </a:cubicBezTo>
                    <a:cubicBezTo>
                      <a:pt x="95" y="164"/>
                      <a:pt x="95" y="164"/>
                      <a:pt x="95" y="164"/>
                    </a:cubicBezTo>
                    <a:cubicBezTo>
                      <a:pt x="93" y="164"/>
                      <a:pt x="91" y="163"/>
                      <a:pt x="90" y="161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90" y="161"/>
                      <a:pt x="90" y="161"/>
                      <a:pt x="90" y="160"/>
                    </a:cubicBezTo>
                    <a:cubicBezTo>
                      <a:pt x="90" y="160"/>
                      <a:pt x="90" y="160"/>
                      <a:pt x="90" y="159"/>
                    </a:cubicBezTo>
                    <a:cubicBezTo>
                      <a:pt x="90" y="159"/>
                      <a:pt x="90" y="159"/>
                      <a:pt x="90" y="159"/>
                    </a:cubicBezTo>
                    <a:cubicBezTo>
                      <a:pt x="90" y="157"/>
                      <a:pt x="92" y="155"/>
                      <a:pt x="94" y="154"/>
                    </a:cubicBezTo>
                    <a:cubicBezTo>
                      <a:pt x="94" y="154"/>
                      <a:pt x="94" y="154"/>
                      <a:pt x="94" y="154"/>
                    </a:cubicBezTo>
                    <a:cubicBezTo>
                      <a:pt x="94" y="154"/>
                      <a:pt x="94" y="154"/>
                      <a:pt x="94" y="15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95" y="154"/>
                      <a:pt x="95" y="154"/>
                      <a:pt x="95" y="154"/>
                    </a:cubicBezTo>
                    <a:cubicBezTo>
                      <a:pt x="95" y="154"/>
                      <a:pt x="95" y="154"/>
                      <a:pt x="95" y="154"/>
                    </a:cubicBezTo>
                    <a:moveTo>
                      <a:pt x="49" y="154"/>
                    </a:move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4"/>
                      <a:pt x="50" y="154"/>
                      <a:pt x="50" y="154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52" y="155"/>
                      <a:pt x="54" y="157"/>
                      <a:pt x="54" y="159"/>
                    </a:cubicBezTo>
                    <a:cubicBezTo>
                      <a:pt x="54" y="159"/>
                      <a:pt x="54" y="159"/>
                      <a:pt x="54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3"/>
                      <a:pt x="51" y="164"/>
                      <a:pt x="49" y="164"/>
                    </a:cubicBezTo>
                    <a:cubicBezTo>
                      <a:pt x="49" y="164"/>
                      <a:pt x="49" y="164"/>
                      <a:pt x="49" y="164"/>
                    </a:cubicBezTo>
                    <a:cubicBezTo>
                      <a:pt x="49" y="164"/>
                      <a:pt x="49" y="164"/>
                      <a:pt x="49" y="164"/>
                    </a:cubicBezTo>
                    <a:cubicBezTo>
                      <a:pt x="49" y="164"/>
                      <a:pt x="49" y="164"/>
                      <a:pt x="49" y="164"/>
                    </a:cubicBezTo>
                    <a:cubicBezTo>
                      <a:pt x="49" y="164"/>
                      <a:pt x="49" y="164"/>
                      <a:pt x="49" y="164"/>
                    </a:cubicBezTo>
                    <a:cubicBezTo>
                      <a:pt x="48" y="164"/>
                      <a:pt x="48" y="164"/>
                      <a:pt x="47" y="164"/>
                    </a:cubicBezTo>
                    <a:cubicBezTo>
                      <a:pt x="45" y="164"/>
                      <a:pt x="43" y="161"/>
                      <a:pt x="43" y="159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3" y="159"/>
                      <a:pt x="43" y="158"/>
                      <a:pt x="44" y="158"/>
                    </a:cubicBezTo>
                    <a:cubicBezTo>
                      <a:pt x="44" y="158"/>
                      <a:pt x="44" y="158"/>
                      <a:pt x="44" y="158"/>
                    </a:cubicBezTo>
                    <a:cubicBezTo>
                      <a:pt x="44" y="158"/>
                      <a:pt x="44" y="158"/>
                      <a:pt x="44" y="158"/>
                    </a:cubicBezTo>
                    <a:cubicBezTo>
                      <a:pt x="44" y="155"/>
                      <a:pt x="46" y="154"/>
                      <a:pt x="49" y="154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4"/>
                      <a:pt x="49" y="154"/>
                      <a:pt x="49" y="154"/>
                    </a:cubicBezTo>
                    <a:moveTo>
                      <a:pt x="117" y="145"/>
                    </a:moveTo>
                    <a:cubicBezTo>
                      <a:pt x="117" y="145"/>
                      <a:pt x="117" y="145"/>
                      <a:pt x="117" y="145"/>
                    </a:cubicBezTo>
                    <a:cubicBezTo>
                      <a:pt x="117" y="145"/>
                      <a:pt x="117" y="145"/>
                      <a:pt x="117" y="145"/>
                    </a:cubicBezTo>
                    <a:cubicBezTo>
                      <a:pt x="119" y="145"/>
                      <a:pt x="121" y="146"/>
                      <a:pt x="122" y="147"/>
                    </a:cubicBezTo>
                    <a:cubicBezTo>
                      <a:pt x="122" y="147"/>
                      <a:pt x="122" y="147"/>
                      <a:pt x="122" y="147"/>
                    </a:cubicBezTo>
                    <a:cubicBezTo>
                      <a:pt x="122" y="148"/>
                      <a:pt x="122" y="149"/>
                      <a:pt x="122" y="150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2"/>
                      <a:pt x="122" y="154"/>
                      <a:pt x="120" y="155"/>
                    </a:cubicBezTo>
                    <a:cubicBezTo>
                      <a:pt x="120" y="155"/>
                      <a:pt x="120" y="155"/>
                      <a:pt x="120" y="155"/>
                    </a:cubicBezTo>
                    <a:cubicBezTo>
                      <a:pt x="120" y="155"/>
                      <a:pt x="120" y="155"/>
                      <a:pt x="120" y="155"/>
                    </a:cubicBezTo>
                    <a:cubicBezTo>
                      <a:pt x="120" y="155"/>
                      <a:pt x="120" y="155"/>
                      <a:pt x="120" y="155"/>
                    </a:cubicBezTo>
                    <a:cubicBezTo>
                      <a:pt x="119" y="155"/>
                      <a:pt x="118" y="155"/>
                      <a:pt x="117" y="155"/>
                    </a:cubicBezTo>
                    <a:cubicBezTo>
                      <a:pt x="117" y="155"/>
                      <a:pt x="117" y="155"/>
                      <a:pt x="117" y="155"/>
                    </a:cubicBezTo>
                    <a:cubicBezTo>
                      <a:pt x="117" y="155"/>
                      <a:pt x="117" y="155"/>
                      <a:pt x="117" y="155"/>
                    </a:cubicBezTo>
                    <a:cubicBezTo>
                      <a:pt x="117" y="155"/>
                      <a:pt x="117" y="155"/>
                      <a:pt x="117" y="155"/>
                    </a:cubicBezTo>
                    <a:cubicBezTo>
                      <a:pt x="117" y="155"/>
                      <a:pt x="117" y="155"/>
                      <a:pt x="117" y="155"/>
                    </a:cubicBezTo>
                    <a:cubicBezTo>
                      <a:pt x="115" y="155"/>
                      <a:pt x="114" y="155"/>
                      <a:pt x="113" y="153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2" y="152"/>
                      <a:pt x="112" y="151"/>
                      <a:pt x="112" y="150"/>
                    </a:cubicBezTo>
                    <a:cubicBezTo>
                      <a:pt x="112" y="150"/>
                      <a:pt x="112" y="150"/>
                      <a:pt x="112" y="150"/>
                    </a:cubicBezTo>
                    <a:cubicBezTo>
                      <a:pt x="112" y="148"/>
                      <a:pt x="113" y="147"/>
                      <a:pt x="115" y="146"/>
                    </a:cubicBezTo>
                    <a:cubicBezTo>
                      <a:pt x="115" y="145"/>
                      <a:pt x="116" y="145"/>
                      <a:pt x="117" y="145"/>
                    </a:cubicBezTo>
                    <a:cubicBezTo>
                      <a:pt x="117" y="145"/>
                      <a:pt x="117" y="145"/>
                      <a:pt x="117" y="145"/>
                    </a:cubicBezTo>
                    <a:cubicBezTo>
                      <a:pt x="117" y="145"/>
                      <a:pt x="117" y="145"/>
                      <a:pt x="117" y="145"/>
                    </a:cubicBezTo>
                    <a:moveTo>
                      <a:pt x="27" y="145"/>
                    </a:moveTo>
                    <a:cubicBezTo>
                      <a:pt x="27" y="145"/>
                      <a:pt x="27" y="145"/>
                      <a:pt x="27" y="145"/>
                    </a:cubicBezTo>
                    <a:cubicBezTo>
                      <a:pt x="27" y="145"/>
                      <a:pt x="27" y="145"/>
                      <a:pt x="27" y="145"/>
                    </a:cubicBezTo>
                    <a:cubicBezTo>
                      <a:pt x="28" y="145"/>
                      <a:pt x="29" y="145"/>
                      <a:pt x="29" y="145"/>
                    </a:cubicBezTo>
                    <a:cubicBezTo>
                      <a:pt x="29" y="145"/>
                      <a:pt x="29" y="145"/>
                      <a:pt x="29" y="145"/>
                    </a:cubicBezTo>
                    <a:cubicBezTo>
                      <a:pt x="30" y="145"/>
                      <a:pt x="30" y="145"/>
                      <a:pt x="30" y="146"/>
                    </a:cubicBezTo>
                    <a:cubicBezTo>
                      <a:pt x="30" y="146"/>
                      <a:pt x="30" y="146"/>
                      <a:pt x="30" y="146"/>
                    </a:cubicBezTo>
                    <a:cubicBezTo>
                      <a:pt x="31" y="146"/>
                      <a:pt x="32" y="148"/>
                      <a:pt x="32" y="150"/>
                    </a:cubicBezTo>
                    <a:cubicBezTo>
                      <a:pt x="32" y="150"/>
                      <a:pt x="32" y="150"/>
                      <a:pt x="32" y="150"/>
                    </a:cubicBezTo>
                    <a:cubicBezTo>
                      <a:pt x="32" y="151"/>
                      <a:pt x="32" y="152"/>
                      <a:pt x="31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1" y="153"/>
                      <a:pt x="31" y="153"/>
                      <a:pt x="31" y="153"/>
                    </a:cubicBezTo>
                    <a:cubicBezTo>
                      <a:pt x="30" y="154"/>
                      <a:pt x="29" y="155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7" y="155"/>
                      <a:pt x="27" y="155"/>
                      <a:pt x="27" y="155"/>
                    </a:cubicBezTo>
                    <a:cubicBezTo>
                      <a:pt x="26" y="155"/>
                      <a:pt x="25" y="155"/>
                      <a:pt x="24" y="155"/>
                    </a:cubicBezTo>
                    <a:cubicBezTo>
                      <a:pt x="24" y="155"/>
                      <a:pt x="24" y="155"/>
                      <a:pt x="24" y="155"/>
                    </a:cubicBezTo>
                    <a:cubicBezTo>
                      <a:pt x="24" y="155"/>
                      <a:pt x="24" y="155"/>
                      <a:pt x="24" y="155"/>
                    </a:cubicBezTo>
                    <a:cubicBezTo>
                      <a:pt x="23" y="154"/>
                      <a:pt x="22" y="152"/>
                      <a:pt x="22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2" y="149"/>
                      <a:pt x="22" y="148"/>
                      <a:pt x="22" y="147"/>
                    </a:cubicBezTo>
                    <a:cubicBezTo>
                      <a:pt x="23" y="146"/>
                      <a:pt x="25" y="145"/>
                      <a:pt x="27" y="145"/>
                    </a:cubicBezTo>
                    <a:cubicBezTo>
                      <a:pt x="27" y="145"/>
                      <a:pt x="27" y="145"/>
                      <a:pt x="27" y="145"/>
                    </a:cubicBezTo>
                    <a:cubicBezTo>
                      <a:pt x="27" y="145"/>
                      <a:pt x="27" y="145"/>
                      <a:pt x="27" y="145"/>
                    </a:cubicBezTo>
                    <a:moveTo>
                      <a:pt x="136" y="130"/>
                    </a:move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7" y="130"/>
                      <a:pt x="138" y="131"/>
                      <a:pt x="139" y="132"/>
                    </a:cubicBezTo>
                    <a:cubicBezTo>
                      <a:pt x="139" y="132"/>
                      <a:pt x="139" y="132"/>
                      <a:pt x="139" y="132"/>
                    </a:cubicBezTo>
                    <a:cubicBezTo>
                      <a:pt x="139" y="132"/>
                      <a:pt x="139" y="132"/>
                      <a:pt x="140" y="132"/>
                    </a:cubicBezTo>
                    <a:cubicBezTo>
                      <a:pt x="140" y="132"/>
                      <a:pt x="140" y="132"/>
                      <a:pt x="140" y="132"/>
                    </a:cubicBezTo>
                    <a:cubicBezTo>
                      <a:pt x="141" y="133"/>
                      <a:pt x="141" y="134"/>
                      <a:pt x="141" y="136"/>
                    </a:cubicBezTo>
                    <a:cubicBezTo>
                      <a:pt x="141" y="136"/>
                      <a:pt x="141" y="136"/>
                      <a:pt x="141" y="136"/>
                    </a:cubicBezTo>
                    <a:cubicBezTo>
                      <a:pt x="141" y="137"/>
                      <a:pt x="141" y="138"/>
                      <a:pt x="140" y="139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39" y="141"/>
                      <a:pt x="137" y="141"/>
                      <a:pt x="136" y="141"/>
                    </a:cubicBezTo>
                    <a:cubicBezTo>
                      <a:pt x="136" y="141"/>
                      <a:pt x="136" y="141"/>
                      <a:pt x="136" y="141"/>
                    </a:cubicBezTo>
                    <a:cubicBezTo>
                      <a:pt x="136" y="141"/>
                      <a:pt x="136" y="141"/>
                      <a:pt x="136" y="141"/>
                    </a:cubicBezTo>
                    <a:cubicBezTo>
                      <a:pt x="136" y="141"/>
                      <a:pt x="136" y="141"/>
                      <a:pt x="136" y="141"/>
                    </a:cubicBezTo>
                    <a:cubicBezTo>
                      <a:pt x="136" y="141"/>
                      <a:pt x="136" y="141"/>
                      <a:pt x="136" y="141"/>
                    </a:cubicBezTo>
                    <a:cubicBezTo>
                      <a:pt x="135" y="141"/>
                      <a:pt x="133" y="141"/>
                      <a:pt x="132" y="139"/>
                    </a:cubicBezTo>
                    <a:cubicBezTo>
                      <a:pt x="131" y="138"/>
                      <a:pt x="131" y="137"/>
                      <a:pt x="131" y="136"/>
                    </a:cubicBezTo>
                    <a:cubicBezTo>
                      <a:pt x="131" y="136"/>
                      <a:pt x="131" y="136"/>
                      <a:pt x="131" y="136"/>
                    </a:cubicBezTo>
                    <a:cubicBezTo>
                      <a:pt x="131" y="134"/>
                      <a:pt x="131" y="133"/>
                      <a:pt x="132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3" y="131"/>
                      <a:pt x="135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moveTo>
                      <a:pt x="150" y="112"/>
                    </a:moveTo>
                    <a:cubicBezTo>
                      <a:pt x="150" y="112"/>
                      <a:pt x="150" y="112"/>
                      <a:pt x="150" y="112"/>
                    </a:cubicBezTo>
                    <a:cubicBezTo>
                      <a:pt x="150" y="112"/>
                      <a:pt x="150" y="112"/>
                      <a:pt x="150" y="112"/>
                    </a:cubicBezTo>
                    <a:cubicBezTo>
                      <a:pt x="151" y="112"/>
                      <a:pt x="152" y="112"/>
                      <a:pt x="153" y="112"/>
                    </a:cubicBezTo>
                    <a:cubicBezTo>
                      <a:pt x="153" y="113"/>
                      <a:pt x="153" y="113"/>
                      <a:pt x="153" y="113"/>
                    </a:cubicBezTo>
                    <a:cubicBezTo>
                      <a:pt x="155" y="113"/>
                      <a:pt x="155" y="115"/>
                      <a:pt x="156" y="117"/>
                    </a:cubicBezTo>
                    <a:cubicBezTo>
                      <a:pt x="156" y="117"/>
                      <a:pt x="156" y="117"/>
                      <a:pt x="156" y="117"/>
                    </a:cubicBezTo>
                    <a:cubicBezTo>
                      <a:pt x="156" y="118"/>
                      <a:pt x="155" y="119"/>
                      <a:pt x="155" y="120"/>
                    </a:cubicBezTo>
                    <a:cubicBezTo>
                      <a:pt x="155" y="120"/>
                      <a:pt x="155" y="120"/>
                      <a:pt x="155" y="120"/>
                    </a:cubicBezTo>
                    <a:cubicBezTo>
                      <a:pt x="155" y="120"/>
                      <a:pt x="155" y="120"/>
                      <a:pt x="155" y="120"/>
                    </a:cubicBezTo>
                    <a:cubicBezTo>
                      <a:pt x="155" y="120"/>
                      <a:pt x="155" y="120"/>
                      <a:pt x="155" y="120"/>
                    </a:cubicBezTo>
                    <a:cubicBezTo>
                      <a:pt x="154" y="121"/>
                      <a:pt x="152" y="122"/>
                      <a:pt x="150" y="122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49" y="122"/>
                      <a:pt x="149" y="122"/>
                      <a:pt x="148" y="122"/>
                    </a:cubicBezTo>
                    <a:cubicBezTo>
                      <a:pt x="148" y="122"/>
                      <a:pt x="148" y="122"/>
                      <a:pt x="148" y="122"/>
                    </a:cubicBezTo>
                    <a:cubicBezTo>
                      <a:pt x="148" y="122"/>
                      <a:pt x="148" y="122"/>
                      <a:pt x="148" y="122"/>
                    </a:cubicBezTo>
                    <a:cubicBezTo>
                      <a:pt x="146" y="121"/>
                      <a:pt x="145" y="119"/>
                      <a:pt x="145" y="117"/>
                    </a:cubicBezTo>
                    <a:cubicBezTo>
                      <a:pt x="145" y="117"/>
                      <a:pt x="145" y="117"/>
                      <a:pt x="145" y="117"/>
                    </a:cubicBezTo>
                    <a:cubicBezTo>
                      <a:pt x="145" y="116"/>
                      <a:pt x="145" y="115"/>
                      <a:pt x="146" y="114"/>
                    </a:cubicBezTo>
                    <a:cubicBezTo>
                      <a:pt x="146" y="114"/>
                      <a:pt x="146" y="114"/>
                      <a:pt x="146" y="114"/>
                    </a:cubicBezTo>
                    <a:cubicBezTo>
                      <a:pt x="146" y="114"/>
                      <a:pt x="146" y="114"/>
                      <a:pt x="146" y="114"/>
                    </a:cubicBezTo>
                    <a:cubicBezTo>
                      <a:pt x="147" y="113"/>
                      <a:pt x="148" y="112"/>
                      <a:pt x="150" y="112"/>
                    </a:cubicBezTo>
                    <a:cubicBezTo>
                      <a:pt x="150" y="112"/>
                      <a:pt x="150" y="112"/>
                      <a:pt x="150" y="112"/>
                    </a:cubicBezTo>
                    <a:cubicBezTo>
                      <a:pt x="150" y="112"/>
                      <a:pt x="150" y="112"/>
                      <a:pt x="150" y="112"/>
                    </a:cubicBezTo>
                    <a:moveTo>
                      <a:pt x="159" y="90"/>
                    </a:moveTo>
                    <a:cubicBezTo>
                      <a:pt x="159" y="90"/>
                      <a:pt x="159" y="90"/>
                      <a:pt x="159" y="90"/>
                    </a:cubicBezTo>
                    <a:cubicBezTo>
                      <a:pt x="159" y="90"/>
                      <a:pt x="159" y="90"/>
                      <a:pt x="159" y="90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0" y="90"/>
                      <a:pt x="161" y="90"/>
                      <a:pt x="161" y="90"/>
                    </a:cubicBezTo>
                    <a:cubicBezTo>
                      <a:pt x="161" y="90"/>
                      <a:pt x="161" y="90"/>
                      <a:pt x="161" y="90"/>
                    </a:cubicBezTo>
                    <a:cubicBezTo>
                      <a:pt x="163" y="91"/>
                      <a:pt x="165" y="93"/>
                      <a:pt x="165" y="95"/>
                    </a:cubicBezTo>
                    <a:cubicBezTo>
                      <a:pt x="165" y="95"/>
                      <a:pt x="165" y="95"/>
                      <a:pt x="165" y="95"/>
                    </a:cubicBezTo>
                    <a:cubicBezTo>
                      <a:pt x="165" y="96"/>
                      <a:pt x="164" y="96"/>
                      <a:pt x="164" y="97"/>
                    </a:cubicBezTo>
                    <a:cubicBezTo>
                      <a:pt x="164" y="97"/>
                      <a:pt x="164" y="97"/>
                      <a:pt x="164" y="97"/>
                    </a:cubicBezTo>
                    <a:cubicBezTo>
                      <a:pt x="164" y="97"/>
                      <a:pt x="164" y="97"/>
                      <a:pt x="164" y="97"/>
                    </a:cubicBezTo>
                    <a:cubicBezTo>
                      <a:pt x="164" y="97"/>
                      <a:pt x="164" y="97"/>
                      <a:pt x="164" y="97"/>
                    </a:cubicBezTo>
                    <a:cubicBezTo>
                      <a:pt x="164" y="99"/>
                      <a:pt x="162" y="101"/>
                      <a:pt x="159" y="101"/>
                    </a:cubicBezTo>
                    <a:cubicBezTo>
                      <a:pt x="159" y="101"/>
                      <a:pt x="159" y="101"/>
                      <a:pt x="159" y="101"/>
                    </a:cubicBezTo>
                    <a:cubicBezTo>
                      <a:pt x="159" y="101"/>
                      <a:pt x="159" y="101"/>
                      <a:pt x="159" y="101"/>
                    </a:cubicBezTo>
                    <a:cubicBezTo>
                      <a:pt x="159" y="101"/>
                      <a:pt x="159" y="101"/>
                      <a:pt x="159" y="101"/>
                    </a:cubicBezTo>
                    <a:cubicBezTo>
                      <a:pt x="159" y="101"/>
                      <a:pt x="159" y="101"/>
                      <a:pt x="159" y="101"/>
                    </a:cubicBezTo>
                    <a:cubicBezTo>
                      <a:pt x="159" y="101"/>
                      <a:pt x="158" y="101"/>
                      <a:pt x="158" y="100"/>
                    </a:cubicBezTo>
                    <a:cubicBezTo>
                      <a:pt x="156" y="100"/>
                      <a:pt x="154" y="98"/>
                      <a:pt x="154" y="95"/>
                    </a:cubicBezTo>
                    <a:cubicBezTo>
                      <a:pt x="154" y="95"/>
                      <a:pt x="154" y="95"/>
                      <a:pt x="154" y="95"/>
                    </a:cubicBezTo>
                    <a:cubicBezTo>
                      <a:pt x="154" y="95"/>
                      <a:pt x="154" y="94"/>
                      <a:pt x="154" y="94"/>
                    </a:cubicBezTo>
                    <a:cubicBezTo>
                      <a:pt x="154" y="94"/>
                      <a:pt x="154" y="94"/>
                      <a:pt x="154" y="94"/>
                    </a:cubicBezTo>
                    <a:cubicBezTo>
                      <a:pt x="154" y="94"/>
                      <a:pt x="154" y="94"/>
                      <a:pt x="154" y="94"/>
                    </a:cubicBezTo>
                    <a:cubicBezTo>
                      <a:pt x="155" y="92"/>
                      <a:pt x="157" y="90"/>
                      <a:pt x="159" y="90"/>
                    </a:cubicBezTo>
                    <a:cubicBezTo>
                      <a:pt x="159" y="90"/>
                      <a:pt x="159" y="90"/>
                      <a:pt x="159" y="90"/>
                    </a:cubicBezTo>
                    <a:cubicBezTo>
                      <a:pt x="159" y="90"/>
                      <a:pt x="159" y="90"/>
                      <a:pt x="159" y="90"/>
                    </a:cubicBezTo>
                    <a:moveTo>
                      <a:pt x="162" y="67"/>
                    </a:move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5" y="67"/>
                      <a:pt x="168" y="69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5"/>
                      <a:pt x="165" y="77"/>
                      <a:pt x="162" y="77"/>
                    </a:cubicBezTo>
                    <a:cubicBezTo>
                      <a:pt x="159" y="77"/>
                      <a:pt x="157" y="75"/>
                      <a:pt x="157" y="72"/>
                    </a:cubicBezTo>
                    <a:cubicBezTo>
                      <a:pt x="157" y="72"/>
                      <a:pt x="157" y="72"/>
                      <a:pt x="157" y="72"/>
                    </a:cubicBezTo>
                    <a:cubicBezTo>
                      <a:pt x="157" y="72"/>
                      <a:pt x="157" y="72"/>
                      <a:pt x="157" y="72"/>
                    </a:cubicBezTo>
                    <a:cubicBezTo>
                      <a:pt x="157" y="72"/>
                      <a:pt x="157" y="72"/>
                      <a:pt x="157" y="72"/>
                    </a:cubicBezTo>
                    <a:cubicBezTo>
                      <a:pt x="157" y="72"/>
                      <a:pt x="157" y="72"/>
                      <a:pt x="157" y="72"/>
                    </a:cubicBezTo>
                    <a:cubicBezTo>
                      <a:pt x="157" y="69"/>
                      <a:pt x="159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moveTo>
                      <a:pt x="159" y="43"/>
                    </a:moveTo>
                    <a:cubicBezTo>
                      <a:pt x="159" y="43"/>
                      <a:pt x="159" y="43"/>
                      <a:pt x="159" y="43"/>
                    </a:cubicBezTo>
                    <a:cubicBezTo>
                      <a:pt x="159" y="43"/>
                      <a:pt x="159" y="43"/>
                      <a:pt x="159" y="43"/>
                    </a:cubicBezTo>
                    <a:cubicBezTo>
                      <a:pt x="162" y="43"/>
                      <a:pt x="164" y="45"/>
                      <a:pt x="164" y="47"/>
                    </a:cubicBezTo>
                    <a:cubicBezTo>
                      <a:pt x="164" y="47"/>
                      <a:pt x="164" y="47"/>
                      <a:pt x="164" y="47"/>
                    </a:cubicBezTo>
                    <a:cubicBezTo>
                      <a:pt x="164" y="47"/>
                      <a:pt x="164" y="47"/>
                      <a:pt x="164" y="47"/>
                    </a:cubicBezTo>
                    <a:cubicBezTo>
                      <a:pt x="164" y="47"/>
                      <a:pt x="164" y="47"/>
                      <a:pt x="164" y="47"/>
                    </a:cubicBezTo>
                    <a:cubicBezTo>
                      <a:pt x="164" y="48"/>
                      <a:pt x="165" y="48"/>
                      <a:pt x="165" y="49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5" y="51"/>
                      <a:pt x="163" y="53"/>
                      <a:pt x="161" y="54"/>
                    </a:cubicBezTo>
                    <a:cubicBezTo>
                      <a:pt x="161" y="54"/>
                      <a:pt x="161" y="54"/>
                      <a:pt x="161" y="54"/>
                    </a:cubicBezTo>
                    <a:cubicBezTo>
                      <a:pt x="160" y="54"/>
                      <a:pt x="160" y="54"/>
                      <a:pt x="159" y="54"/>
                    </a:cubicBezTo>
                    <a:cubicBezTo>
                      <a:pt x="159" y="54"/>
                      <a:pt x="159" y="54"/>
                      <a:pt x="159" y="54"/>
                    </a:cubicBezTo>
                    <a:cubicBezTo>
                      <a:pt x="159" y="54"/>
                      <a:pt x="159" y="54"/>
                      <a:pt x="159" y="54"/>
                    </a:cubicBezTo>
                    <a:cubicBezTo>
                      <a:pt x="159" y="54"/>
                      <a:pt x="159" y="54"/>
                      <a:pt x="159" y="54"/>
                    </a:cubicBezTo>
                    <a:cubicBezTo>
                      <a:pt x="159" y="54"/>
                      <a:pt x="159" y="54"/>
                      <a:pt x="159" y="54"/>
                    </a:cubicBezTo>
                    <a:cubicBezTo>
                      <a:pt x="157" y="54"/>
                      <a:pt x="155" y="52"/>
                      <a:pt x="154" y="50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4" y="50"/>
                      <a:pt x="154" y="49"/>
                      <a:pt x="154" y="49"/>
                    </a:cubicBezTo>
                    <a:cubicBezTo>
                      <a:pt x="154" y="49"/>
                      <a:pt x="154" y="49"/>
                      <a:pt x="154" y="49"/>
                    </a:cubicBezTo>
                    <a:cubicBezTo>
                      <a:pt x="154" y="46"/>
                      <a:pt x="156" y="44"/>
                      <a:pt x="158" y="44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58" y="43"/>
                      <a:pt x="159" y="43"/>
                      <a:pt x="159" y="43"/>
                    </a:cubicBezTo>
                    <a:cubicBezTo>
                      <a:pt x="159" y="43"/>
                      <a:pt x="159" y="43"/>
                      <a:pt x="159" y="43"/>
                    </a:cubicBezTo>
                    <a:cubicBezTo>
                      <a:pt x="159" y="43"/>
                      <a:pt x="159" y="43"/>
                      <a:pt x="159" y="43"/>
                    </a:cubicBezTo>
                    <a:moveTo>
                      <a:pt x="150" y="22"/>
                    </a:move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2" y="22"/>
                      <a:pt x="154" y="22"/>
                      <a:pt x="155" y="24"/>
                    </a:cubicBezTo>
                    <a:cubicBezTo>
                      <a:pt x="155" y="24"/>
                      <a:pt x="155" y="24"/>
                      <a:pt x="155" y="24"/>
                    </a:cubicBezTo>
                    <a:cubicBezTo>
                      <a:pt x="155" y="25"/>
                      <a:pt x="155" y="26"/>
                      <a:pt x="156" y="27"/>
                    </a:cubicBezTo>
                    <a:cubicBezTo>
                      <a:pt x="156" y="27"/>
                      <a:pt x="156" y="27"/>
                      <a:pt x="156" y="27"/>
                    </a:cubicBezTo>
                    <a:cubicBezTo>
                      <a:pt x="156" y="29"/>
                      <a:pt x="155" y="30"/>
                      <a:pt x="153" y="31"/>
                    </a:cubicBezTo>
                    <a:cubicBezTo>
                      <a:pt x="153" y="31"/>
                      <a:pt x="153" y="31"/>
                      <a:pt x="153" y="31"/>
                    </a:cubicBezTo>
                    <a:cubicBezTo>
                      <a:pt x="152" y="32"/>
                      <a:pt x="151" y="32"/>
                      <a:pt x="150" y="32"/>
                    </a:cubicBezTo>
                    <a:cubicBezTo>
                      <a:pt x="150" y="32"/>
                      <a:pt x="150" y="32"/>
                      <a:pt x="150" y="32"/>
                    </a:cubicBezTo>
                    <a:cubicBezTo>
                      <a:pt x="150" y="32"/>
                      <a:pt x="150" y="32"/>
                      <a:pt x="150" y="32"/>
                    </a:cubicBezTo>
                    <a:cubicBezTo>
                      <a:pt x="150" y="32"/>
                      <a:pt x="150" y="32"/>
                      <a:pt x="150" y="32"/>
                    </a:cubicBezTo>
                    <a:cubicBezTo>
                      <a:pt x="150" y="32"/>
                      <a:pt x="150" y="32"/>
                      <a:pt x="150" y="32"/>
                    </a:cubicBezTo>
                    <a:cubicBezTo>
                      <a:pt x="148" y="32"/>
                      <a:pt x="147" y="31"/>
                      <a:pt x="146" y="30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46" y="30"/>
                      <a:pt x="146" y="30"/>
                      <a:pt x="146" y="29"/>
                    </a:cubicBezTo>
                    <a:cubicBezTo>
                      <a:pt x="145" y="29"/>
                      <a:pt x="145" y="28"/>
                      <a:pt x="145" y="27"/>
                    </a:cubicBezTo>
                    <a:cubicBezTo>
                      <a:pt x="145" y="27"/>
                      <a:pt x="145" y="27"/>
                      <a:pt x="145" y="27"/>
                    </a:cubicBezTo>
                    <a:cubicBezTo>
                      <a:pt x="145" y="25"/>
                      <a:pt x="146" y="23"/>
                      <a:pt x="148" y="22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9" y="22"/>
                      <a:pt x="149" y="22"/>
                      <a:pt x="150" y="22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2"/>
                      <a:pt x="150" y="22"/>
                      <a:pt x="150" y="22"/>
                    </a:cubicBezTo>
                    <a:moveTo>
                      <a:pt x="145" y="0"/>
                    </a:moveTo>
                    <a:cubicBezTo>
                      <a:pt x="140" y="5"/>
                      <a:pt x="140" y="5"/>
                      <a:pt x="140" y="5"/>
                    </a:cubicBezTo>
                    <a:cubicBezTo>
                      <a:pt x="142" y="7"/>
                      <a:pt x="142" y="10"/>
                      <a:pt x="140" y="12"/>
                    </a:cubicBezTo>
                    <a:cubicBezTo>
                      <a:pt x="139" y="13"/>
                      <a:pt x="137" y="13"/>
                      <a:pt x="136" y="13"/>
                    </a:cubicBezTo>
                    <a:cubicBezTo>
                      <a:pt x="135" y="13"/>
                      <a:pt x="134" y="13"/>
                      <a:pt x="133" y="12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31" y="19"/>
                      <a:pt x="134" y="23"/>
                      <a:pt x="137" y="26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38" y="28"/>
                      <a:pt x="139" y="30"/>
                      <a:pt x="140" y="32"/>
                    </a:cubicBezTo>
                    <a:cubicBezTo>
                      <a:pt x="141" y="32"/>
                      <a:pt x="141" y="32"/>
                      <a:pt x="141" y="32"/>
                    </a:cubicBezTo>
                    <a:cubicBezTo>
                      <a:pt x="141" y="32"/>
                      <a:pt x="141" y="32"/>
                      <a:pt x="141" y="32"/>
                    </a:cubicBezTo>
                    <a:cubicBezTo>
                      <a:pt x="147" y="44"/>
                      <a:pt x="151" y="57"/>
                      <a:pt x="151" y="72"/>
                    </a:cubicBezTo>
                    <a:cubicBezTo>
                      <a:pt x="151" y="72"/>
                      <a:pt x="151" y="72"/>
                      <a:pt x="151" y="72"/>
                    </a:cubicBezTo>
                    <a:cubicBezTo>
                      <a:pt x="151" y="72"/>
                      <a:pt x="151" y="72"/>
                      <a:pt x="151" y="72"/>
                    </a:cubicBezTo>
                    <a:cubicBezTo>
                      <a:pt x="151" y="72"/>
                      <a:pt x="151" y="72"/>
                      <a:pt x="151" y="72"/>
                    </a:cubicBezTo>
                    <a:cubicBezTo>
                      <a:pt x="151" y="82"/>
                      <a:pt x="149" y="92"/>
                      <a:pt x="146" y="101"/>
                    </a:cubicBezTo>
                    <a:cubicBezTo>
                      <a:pt x="144" y="106"/>
                      <a:pt x="142" y="110"/>
                      <a:pt x="139" y="114"/>
                    </a:cubicBezTo>
                    <a:cubicBezTo>
                      <a:pt x="139" y="114"/>
                      <a:pt x="139" y="114"/>
                      <a:pt x="139" y="114"/>
                    </a:cubicBezTo>
                    <a:cubicBezTo>
                      <a:pt x="139" y="114"/>
                      <a:pt x="139" y="114"/>
                      <a:pt x="139" y="114"/>
                    </a:cubicBezTo>
                    <a:cubicBezTo>
                      <a:pt x="139" y="114"/>
                      <a:pt x="139" y="114"/>
                      <a:pt x="139" y="114"/>
                    </a:cubicBezTo>
                    <a:cubicBezTo>
                      <a:pt x="139" y="114"/>
                      <a:pt x="139" y="114"/>
                      <a:pt x="139" y="114"/>
                    </a:cubicBezTo>
                    <a:cubicBezTo>
                      <a:pt x="139" y="114"/>
                      <a:pt x="139" y="114"/>
                      <a:pt x="139" y="114"/>
                    </a:cubicBezTo>
                    <a:cubicBezTo>
                      <a:pt x="139" y="114"/>
                      <a:pt x="139" y="114"/>
                      <a:pt x="139" y="115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39" y="115"/>
                      <a:pt x="139" y="115"/>
                      <a:pt x="138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35" y="120"/>
                      <a:pt x="132" y="124"/>
                      <a:pt x="128" y="128"/>
                    </a:cubicBez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128"/>
                      <a:pt x="128" y="129"/>
                      <a:pt x="127" y="129"/>
                    </a:cubicBezTo>
                    <a:cubicBezTo>
                      <a:pt x="121" y="135"/>
                      <a:pt x="114" y="140"/>
                      <a:pt x="106" y="144"/>
                    </a:cubicBezTo>
                    <a:cubicBezTo>
                      <a:pt x="104" y="144"/>
                      <a:pt x="102" y="145"/>
                      <a:pt x="101" y="146"/>
                    </a:cubicBezTo>
                    <a:cubicBezTo>
                      <a:pt x="92" y="149"/>
                      <a:pt x="82" y="151"/>
                      <a:pt x="72" y="151"/>
                    </a:cubicBezTo>
                    <a:cubicBezTo>
                      <a:pt x="59" y="151"/>
                      <a:pt x="46" y="148"/>
                      <a:pt x="35" y="142"/>
                    </a:cubicBezTo>
                    <a:cubicBezTo>
                      <a:pt x="35" y="142"/>
                      <a:pt x="35" y="142"/>
                      <a:pt x="35" y="142"/>
                    </a:cubicBezTo>
                    <a:cubicBezTo>
                      <a:pt x="35" y="142"/>
                      <a:pt x="35" y="142"/>
                      <a:pt x="35" y="142"/>
                    </a:cubicBezTo>
                    <a:cubicBezTo>
                      <a:pt x="32" y="140"/>
                      <a:pt x="29" y="138"/>
                      <a:pt x="26" y="136"/>
                    </a:cubicBezTo>
                    <a:cubicBezTo>
                      <a:pt x="23" y="134"/>
                      <a:pt x="20" y="131"/>
                      <a:pt x="17" y="128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4" y="135"/>
                      <a:pt x="14" y="138"/>
                      <a:pt x="12" y="139"/>
                    </a:cubicBezTo>
                    <a:cubicBezTo>
                      <a:pt x="11" y="140"/>
                      <a:pt x="10" y="141"/>
                      <a:pt x="8" y="141"/>
                    </a:cubicBezTo>
                    <a:cubicBezTo>
                      <a:pt x="7" y="141"/>
                      <a:pt x="6" y="141"/>
                      <a:pt x="5" y="140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1" y="145"/>
                      <a:pt x="1" y="145"/>
                      <a:pt x="1" y="145"/>
                    </a:cubicBezTo>
                    <a:cubicBezTo>
                      <a:pt x="21" y="165"/>
                      <a:pt x="46" y="174"/>
                      <a:pt x="72" y="174"/>
                    </a:cubicBezTo>
                    <a:cubicBezTo>
                      <a:pt x="72" y="174"/>
                      <a:pt x="72" y="174"/>
                      <a:pt x="72" y="174"/>
                    </a:cubicBezTo>
                    <a:cubicBezTo>
                      <a:pt x="72" y="174"/>
                      <a:pt x="72" y="174"/>
                      <a:pt x="72" y="174"/>
                    </a:cubicBezTo>
                    <a:cubicBezTo>
                      <a:pt x="72" y="174"/>
                      <a:pt x="72" y="174"/>
                      <a:pt x="72" y="174"/>
                    </a:cubicBezTo>
                    <a:cubicBezTo>
                      <a:pt x="97" y="174"/>
                      <a:pt x="121" y="165"/>
                      <a:pt x="141" y="148"/>
                    </a:cubicBezTo>
                    <a:cubicBezTo>
                      <a:pt x="141" y="147"/>
                      <a:pt x="141" y="147"/>
                      <a:pt x="142" y="147"/>
                    </a:cubicBezTo>
                    <a:cubicBezTo>
                      <a:pt x="143" y="146"/>
                      <a:pt x="144" y="145"/>
                      <a:pt x="144" y="144"/>
                    </a:cubicBezTo>
                    <a:cubicBezTo>
                      <a:pt x="164" y="124"/>
                      <a:pt x="174" y="98"/>
                      <a:pt x="174" y="72"/>
                    </a:cubicBezTo>
                    <a:cubicBezTo>
                      <a:pt x="174" y="46"/>
                      <a:pt x="165" y="20"/>
                      <a:pt x="145" y="0"/>
                    </a:cubicBezTo>
                    <a:cubicBezTo>
                      <a:pt x="145" y="0"/>
                      <a:pt x="145" y="0"/>
                      <a:pt x="145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2" name="ïṣḻiďè" descr="4420fddc-9e42-4a7d-91ff-fcd396b20190">
                <a:extLst>
                  <a:ext uri="{FF2B5EF4-FFF2-40B4-BE49-F238E27FC236}">
                    <a16:creationId id="{62B171AD-CEA5-5B61-17C0-8CCB0443B8E5}"/>
                  </a:ext>
                </a:extLst>
              </p:cNvPr>
              <p:cNvSpPr/>
              <p:nvPr/>
            </p:nvSpPr>
            <p:spPr>
              <a:xfrm>
                <a:off x="3977426" y="1929202"/>
                <a:ext cx="193675" cy="193675"/>
              </a:xfrm>
              <a:custGeom>
                <a:avLst/>
                <a:gdLst>
                  <a:gd name="T0" fmla="*/ 76 w 120"/>
                  <a:gd name="T1" fmla="*/ 119 h 120"/>
                  <a:gd name="T2" fmla="*/ 80 w 120"/>
                  <a:gd name="T3" fmla="*/ 118 h 120"/>
                  <a:gd name="T4" fmla="*/ 9 w 120"/>
                  <a:gd name="T5" fmla="*/ 116 h 120"/>
                  <a:gd name="T6" fmla="*/ 0 w 120"/>
                  <a:gd name="T7" fmla="*/ 110 h 120"/>
                  <a:gd name="T8" fmla="*/ 0 w 120"/>
                  <a:gd name="T9" fmla="*/ 110 h 120"/>
                  <a:gd name="T10" fmla="*/ 102 w 120"/>
                  <a:gd name="T11" fmla="*/ 102 h 120"/>
                  <a:gd name="T12" fmla="*/ 102 w 120"/>
                  <a:gd name="T13" fmla="*/ 102 h 120"/>
                  <a:gd name="T14" fmla="*/ 112 w 120"/>
                  <a:gd name="T15" fmla="*/ 90 h 120"/>
                  <a:gd name="T16" fmla="*/ 112 w 120"/>
                  <a:gd name="T17" fmla="*/ 90 h 120"/>
                  <a:gd name="T18" fmla="*/ 112 w 120"/>
                  <a:gd name="T19" fmla="*/ 90 h 120"/>
                  <a:gd name="T20" fmla="*/ 112 w 120"/>
                  <a:gd name="T21" fmla="*/ 90 h 120"/>
                  <a:gd name="T22" fmla="*/ 112 w 120"/>
                  <a:gd name="T23" fmla="*/ 90 h 120"/>
                  <a:gd name="T24" fmla="*/ 112 w 120"/>
                  <a:gd name="T25" fmla="*/ 90 h 120"/>
                  <a:gd name="T26" fmla="*/ 112 w 120"/>
                  <a:gd name="T27" fmla="*/ 89 h 120"/>
                  <a:gd name="T28" fmla="*/ 112 w 120"/>
                  <a:gd name="T29" fmla="*/ 89 h 120"/>
                  <a:gd name="T30" fmla="*/ 112 w 120"/>
                  <a:gd name="T31" fmla="*/ 89 h 120"/>
                  <a:gd name="T32" fmla="*/ 113 w 120"/>
                  <a:gd name="T33" fmla="*/ 89 h 120"/>
                  <a:gd name="T34" fmla="*/ 113 w 120"/>
                  <a:gd name="T35" fmla="*/ 89 h 120"/>
                  <a:gd name="T36" fmla="*/ 113 w 120"/>
                  <a:gd name="T37" fmla="*/ 89 h 120"/>
                  <a:gd name="T38" fmla="*/ 113 w 120"/>
                  <a:gd name="T39" fmla="*/ 89 h 120"/>
                  <a:gd name="T40" fmla="*/ 113 w 120"/>
                  <a:gd name="T41" fmla="*/ 89 h 120"/>
                  <a:gd name="T42" fmla="*/ 113 w 120"/>
                  <a:gd name="T43" fmla="*/ 89 h 120"/>
                  <a:gd name="T44" fmla="*/ 113 w 120"/>
                  <a:gd name="T45" fmla="*/ 88 h 120"/>
                  <a:gd name="T46" fmla="*/ 113 w 120"/>
                  <a:gd name="T47" fmla="*/ 88 h 120"/>
                  <a:gd name="T48" fmla="*/ 113 w 120"/>
                  <a:gd name="T49" fmla="*/ 88 h 120"/>
                  <a:gd name="T50" fmla="*/ 120 w 120"/>
                  <a:gd name="T51" fmla="*/ 75 h 120"/>
                  <a:gd name="T52" fmla="*/ 113 w 120"/>
                  <a:gd name="T53" fmla="*/ 88 h 120"/>
                  <a:gd name="T54" fmla="*/ 115 w 120"/>
                  <a:gd name="T55" fmla="*/ 6 h 120"/>
                  <a:gd name="T56" fmla="*/ 115 w 120"/>
                  <a:gd name="T57" fmla="*/ 6 h 120"/>
                  <a:gd name="T58" fmla="*/ 114 w 120"/>
                  <a:gd name="T59" fmla="*/ 6 h 120"/>
                  <a:gd name="T60" fmla="*/ 111 w 120"/>
                  <a:gd name="T61" fmla="*/ 0 h 120"/>
                  <a:gd name="T62" fmla="*/ 111 w 120"/>
                  <a:gd name="T63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h="120" w="120">
                    <a:moveTo>
                      <a:pt x="80" y="118"/>
                    </a:moveTo>
                    <a:cubicBezTo>
                      <a:pt x="78" y="118"/>
                      <a:pt x="77" y="119"/>
                      <a:pt x="76" y="119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6" y="119"/>
                      <a:pt x="78" y="118"/>
                      <a:pt x="80" y="118"/>
                    </a:cubicBezTo>
                    <a:moveTo>
                      <a:pt x="9" y="116"/>
                    </a:moveTo>
                    <a:cubicBezTo>
                      <a:pt x="9" y="116"/>
                      <a:pt x="9" y="116"/>
                      <a:pt x="9" y="116"/>
                    </a:cubicBezTo>
                    <a:cubicBezTo>
                      <a:pt x="9" y="116"/>
                      <a:pt x="9" y="116"/>
                      <a:pt x="9" y="116"/>
                    </a:cubicBezTo>
                    <a:moveTo>
                      <a:pt x="0" y="110"/>
                    </a:moveTo>
                    <a:cubicBezTo>
                      <a:pt x="3" y="112"/>
                      <a:pt x="6" y="114"/>
                      <a:pt x="9" y="116"/>
                    </a:cubicBezTo>
                    <a:cubicBezTo>
                      <a:pt x="6" y="114"/>
                      <a:pt x="3" y="112"/>
                      <a:pt x="0" y="110"/>
                    </a:cubicBezTo>
                    <a:moveTo>
                      <a:pt x="102" y="102"/>
                    </a:moveTo>
                    <a:cubicBezTo>
                      <a:pt x="102" y="102"/>
                      <a:pt x="102" y="102"/>
                      <a:pt x="102" y="102"/>
                    </a:cubicBezTo>
                    <a:cubicBezTo>
                      <a:pt x="102" y="102"/>
                      <a:pt x="102" y="102"/>
                      <a:pt x="102" y="102"/>
                    </a:cubicBezTo>
                    <a:cubicBezTo>
                      <a:pt x="102" y="102"/>
                      <a:pt x="102" y="102"/>
                      <a:pt x="102" y="102"/>
                    </a:cubicBezTo>
                    <a:cubicBezTo>
                      <a:pt x="102" y="102"/>
                      <a:pt x="102" y="102"/>
                      <a:pt x="102" y="102"/>
                    </a:cubicBezTo>
                    <a:moveTo>
                      <a:pt x="112" y="90"/>
                    </a:move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90"/>
                    </a:cubicBezTo>
                    <a:moveTo>
                      <a:pt x="112" y="90"/>
                    </a:move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90"/>
                    </a:cubicBezTo>
                    <a:moveTo>
                      <a:pt x="112" y="90"/>
                    </a:move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90"/>
                    </a:cubicBezTo>
                    <a:moveTo>
                      <a:pt x="112" y="90"/>
                    </a:move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90"/>
                    </a:cubicBezTo>
                    <a:moveTo>
                      <a:pt x="112" y="89"/>
                    </a:move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89"/>
                    </a:cubicBezTo>
                    <a:moveTo>
                      <a:pt x="112" y="89"/>
                    </a:move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9"/>
                      <a:pt x="112" y="89"/>
                      <a:pt x="112" y="89"/>
                    </a:cubicBezTo>
                    <a:moveTo>
                      <a:pt x="113" y="89"/>
                    </a:moveTo>
                    <a:cubicBezTo>
                      <a:pt x="113" y="89"/>
                      <a:pt x="113" y="89"/>
                      <a:pt x="112" y="89"/>
                    </a:cubicBezTo>
                    <a:cubicBezTo>
                      <a:pt x="113" y="89"/>
                      <a:pt x="113" y="89"/>
                      <a:pt x="113" y="89"/>
                    </a:cubicBezTo>
                    <a:moveTo>
                      <a:pt x="113" y="89"/>
                    </a:moveTo>
                    <a:cubicBezTo>
                      <a:pt x="113" y="89"/>
                      <a:pt x="113" y="89"/>
                      <a:pt x="113" y="89"/>
                    </a:cubicBezTo>
                    <a:cubicBezTo>
                      <a:pt x="113" y="89"/>
                      <a:pt x="113" y="89"/>
                      <a:pt x="113" y="89"/>
                    </a:cubicBezTo>
                    <a:moveTo>
                      <a:pt x="113" y="89"/>
                    </a:moveTo>
                    <a:cubicBezTo>
                      <a:pt x="113" y="89"/>
                      <a:pt x="113" y="89"/>
                      <a:pt x="113" y="89"/>
                    </a:cubicBezTo>
                    <a:cubicBezTo>
                      <a:pt x="113" y="89"/>
                      <a:pt x="113" y="89"/>
                      <a:pt x="113" y="89"/>
                    </a:cubicBezTo>
                    <a:moveTo>
                      <a:pt x="113" y="88"/>
                    </a:moveTo>
                    <a:cubicBezTo>
                      <a:pt x="113" y="88"/>
                      <a:pt x="113" y="88"/>
                      <a:pt x="113" y="89"/>
                    </a:cubicBezTo>
                    <a:cubicBezTo>
                      <a:pt x="113" y="88"/>
                      <a:pt x="113" y="88"/>
                      <a:pt x="113" y="88"/>
                    </a:cubicBezTo>
                    <a:moveTo>
                      <a:pt x="113" y="88"/>
                    </a:moveTo>
                    <a:cubicBezTo>
                      <a:pt x="113" y="88"/>
                      <a:pt x="113" y="88"/>
                      <a:pt x="113" y="88"/>
                    </a:cubicBezTo>
                    <a:cubicBezTo>
                      <a:pt x="113" y="88"/>
                      <a:pt x="113" y="88"/>
                      <a:pt x="113" y="88"/>
                    </a:cubicBezTo>
                    <a:moveTo>
                      <a:pt x="113" y="88"/>
                    </a:moveTo>
                    <a:cubicBezTo>
                      <a:pt x="113" y="88"/>
                      <a:pt x="113" y="88"/>
                      <a:pt x="113" y="88"/>
                    </a:cubicBezTo>
                    <a:cubicBezTo>
                      <a:pt x="113" y="88"/>
                      <a:pt x="113" y="88"/>
                      <a:pt x="113" y="88"/>
                    </a:cubicBezTo>
                    <a:moveTo>
                      <a:pt x="120" y="75"/>
                    </a:moveTo>
                    <a:cubicBezTo>
                      <a:pt x="119" y="76"/>
                      <a:pt x="119" y="76"/>
                      <a:pt x="119" y="77"/>
                    </a:cubicBezTo>
                    <a:cubicBezTo>
                      <a:pt x="117" y="81"/>
                      <a:pt x="115" y="84"/>
                      <a:pt x="113" y="88"/>
                    </a:cubicBezTo>
                    <a:cubicBezTo>
                      <a:pt x="116" y="84"/>
                      <a:pt x="118" y="80"/>
                      <a:pt x="120" y="75"/>
                    </a:cubicBezTo>
                    <a:moveTo>
                      <a:pt x="115" y="6"/>
                    </a:move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5" y="6"/>
                      <a:pt x="115" y="6"/>
                    </a:cubicBezTo>
                    <a:moveTo>
                      <a:pt x="111" y="0"/>
                    </a:moveTo>
                    <a:cubicBezTo>
                      <a:pt x="112" y="2"/>
                      <a:pt x="113" y="4"/>
                      <a:pt x="114" y="6"/>
                    </a:cubicBezTo>
                    <a:cubicBezTo>
                      <a:pt x="113" y="4"/>
                      <a:pt x="112" y="2"/>
                      <a:pt x="111" y="0"/>
                    </a:cubicBezTo>
                    <a:moveTo>
                      <a:pt x="111" y="0"/>
                    </a:moveTo>
                    <a:cubicBezTo>
                      <a:pt x="111" y="0"/>
                      <a:pt x="111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</a:path>
                </a:pathLst>
              </a:custGeom>
              <a:solidFill>
                <a:srgbClr val="B27577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3" name="îsḻide" descr="8fda8bd4-037f-4179-934b-b19c818b8d8b">
                <a:extLst>
                  <a:ext uri="{FF2B5EF4-FFF2-40B4-BE49-F238E27FC236}">
                    <a16:creationId id="{F8CA1D44-033B-498A-E2DE-D4F33702E57F}"/>
                  </a:ext>
                </a:extLst>
              </p:cNvPr>
              <p:cNvSpPr/>
              <p:nvPr/>
            </p:nvSpPr>
            <p:spPr>
              <a:xfrm>
                <a:off x="3963139" y="1913327"/>
                <a:ext cx="215900" cy="217488"/>
              </a:xfrm>
              <a:custGeom>
                <a:avLst/>
                <a:gdLst>
                  <a:gd name="T0" fmla="*/ 0 w 134"/>
                  <a:gd name="T1" fmla="*/ 112 h 135"/>
                  <a:gd name="T2" fmla="*/ 0 w 134"/>
                  <a:gd name="T3" fmla="*/ 112 h 135"/>
                  <a:gd name="T4" fmla="*/ 9 w 134"/>
                  <a:gd name="T5" fmla="*/ 120 h 135"/>
                  <a:gd name="T6" fmla="*/ 18 w 134"/>
                  <a:gd name="T7" fmla="*/ 126 h 135"/>
                  <a:gd name="T8" fmla="*/ 18 w 134"/>
                  <a:gd name="T9" fmla="*/ 126 h 135"/>
                  <a:gd name="T10" fmla="*/ 18 w 134"/>
                  <a:gd name="T11" fmla="*/ 126 h 135"/>
                  <a:gd name="T12" fmla="*/ 55 w 134"/>
                  <a:gd name="T13" fmla="*/ 135 h 135"/>
                  <a:gd name="T14" fmla="*/ 84 w 134"/>
                  <a:gd name="T15" fmla="*/ 130 h 135"/>
                  <a:gd name="T16" fmla="*/ 85 w 134"/>
                  <a:gd name="T17" fmla="*/ 129 h 135"/>
                  <a:gd name="T18" fmla="*/ 55 w 134"/>
                  <a:gd name="T19" fmla="*/ 135 h 135"/>
                  <a:gd name="T20" fmla="*/ 55 w 134"/>
                  <a:gd name="T21" fmla="*/ 135 h 135"/>
                  <a:gd name="T22" fmla="*/ 55 w 134"/>
                  <a:gd name="T23" fmla="*/ 135 h 135"/>
                  <a:gd name="T24" fmla="*/ 55 w 134"/>
                  <a:gd name="T25" fmla="*/ 135 h 135"/>
                  <a:gd name="T26" fmla="*/ 55 w 134"/>
                  <a:gd name="T27" fmla="*/ 135 h 135"/>
                  <a:gd name="T28" fmla="*/ 0 w 134"/>
                  <a:gd name="T29" fmla="*/ 113 h 135"/>
                  <a:gd name="T30" fmla="*/ 0 w 134"/>
                  <a:gd name="T31" fmla="*/ 113 h 135"/>
                  <a:gd name="T32" fmla="*/ 0 w 134"/>
                  <a:gd name="T33" fmla="*/ 112 h 135"/>
                  <a:gd name="T34" fmla="*/ 134 w 134"/>
                  <a:gd name="T35" fmla="*/ 56 h 135"/>
                  <a:gd name="T36" fmla="*/ 134 w 134"/>
                  <a:gd name="T37" fmla="*/ 57 h 135"/>
                  <a:gd name="T38" fmla="*/ 128 w 134"/>
                  <a:gd name="T39" fmla="*/ 87 h 135"/>
                  <a:gd name="T40" fmla="*/ 129 w 134"/>
                  <a:gd name="T41" fmla="*/ 85 h 135"/>
                  <a:gd name="T42" fmla="*/ 134 w 134"/>
                  <a:gd name="T43" fmla="*/ 56 h 135"/>
                  <a:gd name="T44" fmla="*/ 134 w 134"/>
                  <a:gd name="T45" fmla="*/ 56 h 135"/>
                  <a:gd name="T46" fmla="*/ 112 w 134"/>
                  <a:gd name="T47" fmla="*/ 0 h 135"/>
                  <a:gd name="T48" fmla="*/ 112 w 134"/>
                  <a:gd name="T49" fmla="*/ 0 h 135"/>
                  <a:gd name="T50" fmla="*/ 134 w 134"/>
                  <a:gd name="T51" fmla="*/ 50 h 135"/>
                  <a:gd name="T52" fmla="*/ 134 w 134"/>
                  <a:gd name="T53" fmla="*/ 56 h 135"/>
                  <a:gd name="T54" fmla="*/ 124 w 134"/>
                  <a:gd name="T55" fmla="*/ 16 h 135"/>
                  <a:gd name="T56" fmla="*/ 124 w 134"/>
                  <a:gd name="T57" fmla="*/ 16 h 135"/>
                  <a:gd name="T58" fmla="*/ 123 w 134"/>
                  <a:gd name="T59" fmla="*/ 16 h 135"/>
                  <a:gd name="T60" fmla="*/ 120 w 134"/>
                  <a:gd name="T61" fmla="*/ 10 h 135"/>
                  <a:gd name="T62" fmla="*/ 120 w 134"/>
                  <a:gd name="T63" fmla="*/ 10 h 135"/>
                  <a:gd name="T64" fmla="*/ 120 w 134"/>
                  <a:gd name="T65" fmla="*/ 10 h 135"/>
                  <a:gd name="T66" fmla="*/ 112 w 134"/>
                  <a:gd name="T6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h="135" w="134">
                    <a:moveTo>
                      <a:pt x="0" y="112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3" y="115"/>
                      <a:pt x="6" y="118"/>
                      <a:pt x="9" y="120"/>
                    </a:cubicBezTo>
                    <a:cubicBezTo>
                      <a:pt x="12" y="122"/>
                      <a:pt x="15" y="124"/>
                      <a:pt x="18" y="126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29" y="132"/>
                      <a:pt x="42" y="135"/>
                      <a:pt x="55" y="135"/>
                    </a:cubicBezTo>
                    <a:cubicBezTo>
                      <a:pt x="65" y="135"/>
                      <a:pt x="75" y="133"/>
                      <a:pt x="84" y="130"/>
                    </a:cubicBezTo>
                    <a:cubicBezTo>
                      <a:pt x="84" y="130"/>
                      <a:pt x="84" y="130"/>
                      <a:pt x="85" y="129"/>
                    </a:cubicBezTo>
                    <a:cubicBezTo>
                      <a:pt x="75" y="133"/>
                      <a:pt x="65" y="135"/>
                      <a:pt x="55" y="135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35" y="135"/>
                      <a:pt x="16" y="128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2"/>
                    </a:cubicBezTo>
                    <a:moveTo>
                      <a:pt x="134" y="56"/>
                    </a:moveTo>
                    <a:cubicBezTo>
                      <a:pt x="134" y="56"/>
                      <a:pt x="134" y="57"/>
                      <a:pt x="134" y="57"/>
                    </a:cubicBezTo>
                    <a:cubicBezTo>
                      <a:pt x="134" y="68"/>
                      <a:pt x="132" y="78"/>
                      <a:pt x="128" y="87"/>
                    </a:cubicBezTo>
                    <a:cubicBezTo>
                      <a:pt x="128" y="86"/>
                      <a:pt x="128" y="86"/>
                      <a:pt x="129" y="85"/>
                    </a:cubicBezTo>
                    <a:cubicBezTo>
                      <a:pt x="132" y="76"/>
                      <a:pt x="134" y="66"/>
                      <a:pt x="134" y="56"/>
                    </a:cubicBezTo>
                    <a:cubicBezTo>
                      <a:pt x="134" y="56"/>
                      <a:pt x="134" y="56"/>
                      <a:pt x="134" y="56"/>
                    </a:cubicBezTo>
                    <a:moveTo>
                      <a:pt x="112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25" y="14"/>
                      <a:pt x="133" y="32"/>
                      <a:pt x="134" y="50"/>
                    </a:cubicBezTo>
                    <a:cubicBezTo>
                      <a:pt x="134" y="52"/>
                      <a:pt x="134" y="54"/>
                      <a:pt x="134" y="56"/>
                    </a:cubicBezTo>
                    <a:cubicBezTo>
                      <a:pt x="134" y="41"/>
                      <a:pt x="130" y="28"/>
                      <a:pt x="124" y="16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24" y="16"/>
                      <a:pt x="124" y="16"/>
                      <a:pt x="123" y="16"/>
                    </a:cubicBezTo>
                    <a:cubicBezTo>
                      <a:pt x="122" y="14"/>
                      <a:pt x="121" y="12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17" y="7"/>
                      <a:pt x="114" y="3"/>
                      <a:pt x="112" y="0"/>
                    </a:cubicBezTo>
                  </a:path>
                </a:pathLst>
              </a:custGeom>
              <a:solidFill>
                <a:srgbClr val="B27577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4" name="iśḷíďé" descr="e6b46122-ba8a-4ed8-b4f7-491a7f9781f1">
                <a:extLst>
                  <a:ext uri="{FF2B5EF4-FFF2-40B4-BE49-F238E27FC236}">
                    <a16:creationId id="{72EBBFC1-CB0A-2D9F-1425-297E1A7DCF11}"/>
                  </a:ext>
                </a:extLst>
              </p:cNvPr>
              <p:cNvSpPr/>
              <p:nvPr/>
            </p:nvSpPr>
            <p:spPr>
              <a:xfrm>
                <a:off x="4150464" y="1895864"/>
                <a:ext cx="14288" cy="12700"/>
              </a:xfrm>
              <a:custGeom>
                <a:avLst/>
                <a:gdLst>
                  <a:gd name="T0" fmla="*/ 7 w 9"/>
                  <a:gd name="T1" fmla="*/ 0 h 8"/>
                  <a:gd name="T2" fmla="*/ 7 w 9"/>
                  <a:gd name="T3" fmla="*/ 0 h 8"/>
                  <a:gd name="T4" fmla="*/ 0 w 9"/>
                  <a:gd name="T5" fmla="*/ 7 h 8"/>
                  <a:gd name="T6" fmla="*/ 3 w 9"/>
                  <a:gd name="T7" fmla="*/ 8 h 8"/>
                  <a:gd name="T8" fmla="*/ 7 w 9"/>
                  <a:gd name="T9" fmla="*/ 7 h 8"/>
                  <a:gd name="T10" fmla="*/ 7 w 9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h="8" w="9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4" y="8"/>
                      <a:pt x="6" y="8"/>
                      <a:pt x="7" y="7"/>
                    </a:cubicBezTo>
                    <a:cubicBezTo>
                      <a:pt x="9" y="5"/>
                      <a:pt x="9" y="2"/>
                      <a:pt x="7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5" name="íṧ1ïḍe" descr="ff613d77-f246-4bd5-8424-b0a837d4d3ee">
                <a:extLst>
                  <a:ext uri="{FF2B5EF4-FFF2-40B4-BE49-F238E27FC236}">
                    <a16:creationId id="{199E9929-6B44-F7CD-3CFC-0364692A2354}"/>
                  </a:ext>
                </a:extLst>
              </p:cNvPr>
              <p:cNvSpPr/>
              <p:nvPr/>
            </p:nvSpPr>
            <p:spPr>
              <a:xfrm>
                <a:off x="3942501" y="2102239"/>
                <a:ext cx="15875" cy="12700"/>
              </a:xfrm>
              <a:custGeom>
                <a:avLst/>
                <a:gdLst>
                  <a:gd name="T0" fmla="*/ 7 w 9"/>
                  <a:gd name="T1" fmla="*/ 0 h 8"/>
                  <a:gd name="T2" fmla="*/ 0 w 9"/>
                  <a:gd name="T3" fmla="*/ 7 h 8"/>
                  <a:gd name="T4" fmla="*/ 3 w 9"/>
                  <a:gd name="T5" fmla="*/ 8 h 8"/>
                  <a:gd name="T6" fmla="*/ 7 w 9"/>
                  <a:gd name="T7" fmla="*/ 6 h 8"/>
                  <a:gd name="T8" fmla="*/ 7 w 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8" w="9">
                    <a:moveTo>
                      <a:pt x="7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5" y="8"/>
                      <a:pt x="6" y="7"/>
                      <a:pt x="7" y="6"/>
                    </a:cubicBezTo>
                    <a:cubicBezTo>
                      <a:pt x="9" y="5"/>
                      <a:pt x="9" y="2"/>
                      <a:pt x="7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6" name="íśliḓê" descr="f75db796-c397-4ab3-9124-7ab7e74f9800">
                <a:extLst>
                  <a:ext uri="{FF2B5EF4-FFF2-40B4-BE49-F238E27FC236}">
                    <a16:creationId id="{7E19301B-5375-21A2-A89E-397C1161E563}"/>
                  </a:ext>
                </a:extLst>
              </p:cNvPr>
              <p:cNvSpPr/>
              <p:nvPr/>
            </p:nvSpPr>
            <p:spPr>
              <a:xfrm>
                <a:off x="4106014" y="2072077"/>
                <a:ext cx="53975" cy="47625"/>
              </a:xfrm>
              <a:custGeom>
                <a:avLst/>
                <a:gdLst>
                  <a:gd name="T0" fmla="*/ 22 w 33"/>
                  <a:gd name="T1" fmla="*/ 14 h 30"/>
                  <a:gd name="T2" fmla="*/ 0 w 33"/>
                  <a:gd name="T3" fmla="*/ 30 h 30"/>
                  <a:gd name="T4" fmla="*/ 21 w 33"/>
                  <a:gd name="T5" fmla="*/ 15 h 30"/>
                  <a:gd name="T6" fmla="*/ 22 w 33"/>
                  <a:gd name="T7" fmla="*/ 14 h 30"/>
                  <a:gd name="T8" fmla="*/ 22 w 33"/>
                  <a:gd name="T9" fmla="*/ 14 h 30"/>
                  <a:gd name="T10" fmla="*/ 22 w 33"/>
                  <a:gd name="T11" fmla="*/ 14 h 30"/>
                  <a:gd name="T12" fmla="*/ 32 w 33"/>
                  <a:gd name="T13" fmla="*/ 2 h 30"/>
                  <a:gd name="T14" fmla="*/ 22 w 33"/>
                  <a:gd name="T15" fmla="*/ 14 h 30"/>
                  <a:gd name="T16" fmla="*/ 32 w 33"/>
                  <a:gd name="T17" fmla="*/ 2 h 30"/>
                  <a:gd name="T18" fmla="*/ 32 w 33"/>
                  <a:gd name="T19" fmla="*/ 2 h 30"/>
                  <a:gd name="T20" fmla="*/ 32 w 33"/>
                  <a:gd name="T21" fmla="*/ 2 h 30"/>
                  <a:gd name="T22" fmla="*/ 32 w 33"/>
                  <a:gd name="T23" fmla="*/ 2 h 30"/>
                  <a:gd name="T24" fmla="*/ 32 w 33"/>
                  <a:gd name="T25" fmla="*/ 2 h 30"/>
                  <a:gd name="T26" fmla="*/ 32 w 33"/>
                  <a:gd name="T27" fmla="*/ 2 h 30"/>
                  <a:gd name="T28" fmla="*/ 32 w 33"/>
                  <a:gd name="T29" fmla="*/ 2 h 30"/>
                  <a:gd name="T30" fmla="*/ 32 w 33"/>
                  <a:gd name="T31" fmla="*/ 2 h 30"/>
                  <a:gd name="T32" fmla="*/ 32 w 33"/>
                  <a:gd name="T33" fmla="*/ 2 h 30"/>
                  <a:gd name="T34" fmla="*/ 32 w 33"/>
                  <a:gd name="T35" fmla="*/ 2 h 30"/>
                  <a:gd name="T36" fmla="*/ 32 w 33"/>
                  <a:gd name="T37" fmla="*/ 2 h 30"/>
                  <a:gd name="T38" fmla="*/ 32 w 33"/>
                  <a:gd name="T39" fmla="*/ 2 h 30"/>
                  <a:gd name="T40" fmla="*/ 32 w 33"/>
                  <a:gd name="T41" fmla="*/ 2 h 30"/>
                  <a:gd name="T42" fmla="*/ 32 w 33"/>
                  <a:gd name="T43" fmla="*/ 1 h 30"/>
                  <a:gd name="T44" fmla="*/ 32 w 33"/>
                  <a:gd name="T45" fmla="*/ 1 h 30"/>
                  <a:gd name="T46" fmla="*/ 32 w 33"/>
                  <a:gd name="T47" fmla="*/ 1 h 30"/>
                  <a:gd name="T48" fmla="*/ 32 w 33"/>
                  <a:gd name="T49" fmla="*/ 1 h 30"/>
                  <a:gd name="T50" fmla="*/ 32 w 33"/>
                  <a:gd name="T51" fmla="*/ 1 h 30"/>
                  <a:gd name="T52" fmla="*/ 32 w 33"/>
                  <a:gd name="T53" fmla="*/ 1 h 30"/>
                  <a:gd name="T54" fmla="*/ 33 w 33"/>
                  <a:gd name="T55" fmla="*/ 1 h 30"/>
                  <a:gd name="T56" fmla="*/ 33 w 33"/>
                  <a:gd name="T57" fmla="*/ 1 h 30"/>
                  <a:gd name="T58" fmla="*/ 33 w 33"/>
                  <a:gd name="T59" fmla="*/ 1 h 30"/>
                  <a:gd name="T60" fmla="*/ 33 w 33"/>
                  <a:gd name="T61" fmla="*/ 1 h 30"/>
                  <a:gd name="T62" fmla="*/ 33 w 33"/>
                  <a:gd name="T63" fmla="*/ 1 h 30"/>
                  <a:gd name="T64" fmla="*/ 33 w 33"/>
                  <a:gd name="T65" fmla="*/ 1 h 30"/>
                  <a:gd name="T66" fmla="*/ 33 w 33"/>
                  <a:gd name="T67" fmla="*/ 1 h 30"/>
                  <a:gd name="T68" fmla="*/ 33 w 33"/>
                  <a:gd name="T69" fmla="*/ 1 h 30"/>
                  <a:gd name="T70" fmla="*/ 33 w 33"/>
                  <a:gd name="T71" fmla="*/ 1 h 30"/>
                  <a:gd name="T72" fmla="*/ 33 w 33"/>
                  <a:gd name="T73" fmla="*/ 0 h 30"/>
                  <a:gd name="T74" fmla="*/ 33 w 33"/>
                  <a:gd name="T75" fmla="*/ 0 h 30"/>
                  <a:gd name="T76" fmla="*/ 33 w 33"/>
                  <a:gd name="T77" fmla="*/ 0 h 30"/>
                  <a:gd name="T78" fmla="*/ 33 w 33"/>
                  <a:gd name="T79" fmla="*/ 0 h 30"/>
                  <a:gd name="T80" fmla="*/ 33 w 33"/>
                  <a:gd name="T81" fmla="*/ 0 h 30"/>
                  <a:gd name="T82" fmla="*/ 33 w 33"/>
                  <a:gd name="T83" fmla="*/ 0 h 30"/>
                  <a:gd name="T84" fmla="*/ 33 w 33"/>
                  <a:gd name="T85" fmla="*/ 0 h 30"/>
                  <a:gd name="T86" fmla="*/ 33 w 33"/>
                  <a:gd name="T87" fmla="*/ 0 h 30"/>
                  <a:gd name="T88" fmla="*/ 33 w 33"/>
                  <a:gd name="T8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h="30" w="33">
                    <a:moveTo>
                      <a:pt x="22" y="14"/>
                    </a:moveTo>
                    <a:cubicBezTo>
                      <a:pt x="15" y="21"/>
                      <a:pt x="8" y="26"/>
                      <a:pt x="0" y="30"/>
                    </a:cubicBezTo>
                    <a:cubicBezTo>
                      <a:pt x="8" y="26"/>
                      <a:pt x="15" y="21"/>
                      <a:pt x="21" y="15"/>
                    </a:cubicBezTo>
                    <a:cubicBezTo>
                      <a:pt x="22" y="15"/>
                      <a:pt x="22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moveTo>
                      <a:pt x="32" y="2"/>
                    </a:moveTo>
                    <a:cubicBezTo>
                      <a:pt x="29" y="6"/>
                      <a:pt x="26" y="10"/>
                      <a:pt x="22" y="14"/>
                    </a:cubicBezTo>
                    <a:cubicBezTo>
                      <a:pt x="26" y="10"/>
                      <a:pt x="29" y="6"/>
                      <a:pt x="32" y="2"/>
                    </a:cubicBezTo>
                    <a:moveTo>
                      <a:pt x="32" y="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moveTo>
                      <a:pt x="32" y="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moveTo>
                      <a:pt x="32" y="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moveTo>
                      <a:pt x="32" y="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moveTo>
                      <a:pt x="32" y="1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moveTo>
                      <a:pt x="32" y="1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AC232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7" name="íŝlïḍê" descr="1953c929-5f55-4ec2-85fa-dadf7ad0e459">
                <a:extLst>
                  <a:ext uri="{FF2B5EF4-FFF2-40B4-BE49-F238E27FC236}">
                    <a16:creationId id="{5BA345D1-50D9-5928-7F41-774265C7A272}"/>
                  </a:ext>
                </a:extLst>
              </p:cNvPr>
              <p:cNvSpPr/>
              <p:nvPr/>
            </p:nvSpPr>
            <p:spPr>
              <a:xfrm>
                <a:off x="4099664" y="2054614"/>
                <a:ext cx="69850" cy="66675"/>
              </a:xfrm>
              <a:custGeom>
                <a:avLst/>
                <a:gdLst>
                  <a:gd name="T0" fmla="*/ 43 w 43"/>
                  <a:gd name="T1" fmla="*/ 0 h 42"/>
                  <a:gd name="T2" fmla="*/ 0 w 43"/>
                  <a:gd name="T3" fmla="*/ 42 h 42"/>
                  <a:gd name="T4" fmla="*/ 4 w 43"/>
                  <a:gd name="T5" fmla="*/ 41 h 42"/>
                  <a:gd name="T6" fmla="*/ 26 w 43"/>
                  <a:gd name="T7" fmla="*/ 25 h 42"/>
                  <a:gd name="T8" fmla="*/ 26 w 43"/>
                  <a:gd name="T9" fmla="*/ 25 h 42"/>
                  <a:gd name="T10" fmla="*/ 26 w 43"/>
                  <a:gd name="T11" fmla="*/ 25 h 42"/>
                  <a:gd name="T12" fmla="*/ 36 w 43"/>
                  <a:gd name="T13" fmla="*/ 13 h 42"/>
                  <a:gd name="T14" fmla="*/ 36 w 43"/>
                  <a:gd name="T15" fmla="*/ 13 h 42"/>
                  <a:gd name="T16" fmla="*/ 36 w 43"/>
                  <a:gd name="T17" fmla="*/ 13 h 42"/>
                  <a:gd name="T18" fmla="*/ 36 w 43"/>
                  <a:gd name="T19" fmla="*/ 13 h 42"/>
                  <a:gd name="T20" fmla="*/ 36 w 43"/>
                  <a:gd name="T21" fmla="*/ 13 h 42"/>
                  <a:gd name="T22" fmla="*/ 36 w 43"/>
                  <a:gd name="T23" fmla="*/ 13 h 42"/>
                  <a:gd name="T24" fmla="*/ 36 w 43"/>
                  <a:gd name="T25" fmla="*/ 13 h 42"/>
                  <a:gd name="T26" fmla="*/ 36 w 43"/>
                  <a:gd name="T27" fmla="*/ 13 h 42"/>
                  <a:gd name="T28" fmla="*/ 36 w 43"/>
                  <a:gd name="T29" fmla="*/ 13 h 42"/>
                  <a:gd name="T30" fmla="*/ 36 w 43"/>
                  <a:gd name="T31" fmla="*/ 12 h 42"/>
                  <a:gd name="T32" fmla="*/ 36 w 43"/>
                  <a:gd name="T33" fmla="*/ 12 h 42"/>
                  <a:gd name="T34" fmla="*/ 36 w 43"/>
                  <a:gd name="T35" fmla="*/ 12 h 42"/>
                  <a:gd name="T36" fmla="*/ 36 w 43"/>
                  <a:gd name="T37" fmla="*/ 12 h 42"/>
                  <a:gd name="T38" fmla="*/ 37 w 43"/>
                  <a:gd name="T39" fmla="*/ 12 h 42"/>
                  <a:gd name="T40" fmla="*/ 37 w 43"/>
                  <a:gd name="T41" fmla="*/ 12 h 42"/>
                  <a:gd name="T42" fmla="*/ 37 w 43"/>
                  <a:gd name="T43" fmla="*/ 12 h 42"/>
                  <a:gd name="T44" fmla="*/ 37 w 43"/>
                  <a:gd name="T45" fmla="*/ 12 h 42"/>
                  <a:gd name="T46" fmla="*/ 37 w 43"/>
                  <a:gd name="T47" fmla="*/ 12 h 42"/>
                  <a:gd name="T48" fmla="*/ 37 w 43"/>
                  <a:gd name="T49" fmla="*/ 12 h 42"/>
                  <a:gd name="T50" fmla="*/ 37 w 43"/>
                  <a:gd name="T51" fmla="*/ 11 h 42"/>
                  <a:gd name="T52" fmla="*/ 37 w 43"/>
                  <a:gd name="T53" fmla="*/ 11 h 42"/>
                  <a:gd name="T54" fmla="*/ 37 w 43"/>
                  <a:gd name="T55" fmla="*/ 11 h 42"/>
                  <a:gd name="T56" fmla="*/ 37 w 43"/>
                  <a:gd name="T57" fmla="*/ 11 h 42"/>
                  <a:gd name="T58" fmla="*/ 37 w 43"/>
                  <a:gd name="T59" fmla="*/ 11 h 42"/>
                  <a:gd name="T60" fmla="*/ 37 w 43"/>
                  <a:gd name="T61" fmla="*/ 11 h 42"/>
                  <a:gd name="T62" fmla="*/ 43 w 43"/>
                  <a:gd name="T6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h="42" w="43">
                    <a:moveTo>
                      <a:pt x="43" y="0"/>
                    </a:moveTo>
                    <a:cubicBezTo>
                      <a:pt x="35" y="19"/>
                      <a:pt x="19" y="35"/>
                      <a:pt x="0" y="42"/>
                    </a:cubicBezTo>
                    <a:cubicBezTo>
                      <a:pt x="1" y="42"/>
                      <a:pt x="2" y="41"/>
                      <a:pt x="4" y="41"/>
                    </a:cubicBezTo>
                    <a:cubicBezTo>
                      <a:pt x="12" y="37"/>
                      <a:pt x="19" y="32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0" y="21"/>
                      <a:pt x="33" y="17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7"/>
                      <a:pt x="41" y="4"/>
                      <a:pt x="43" y="0"/>
                    </a:cubicBezTo>
                  </a:path>
                </a:pathLst>
              </a:custGeom>
              <a:solidFill>
                <a:srgbClr val="B6B6B6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8" name="î$ḷïḑè" descr="2da54fc1-6f8d-44cb-806c-10461e6c082b">
                <a:extLst>
                  <a:ext uri="{FF2B5EF4-FFF2-40B4-BE49-F238E27FC236}">
                    <a16:creationId id="{1196885D-AF87-2C75-1C3F-CF899C47E42D}"/>
                  </a:ext>
                </a:extLst>
              </p:cNvPr>
              <p:cNvSpPr/>
              <p:nvPr/>
            </p:nvSpPr>
            <p:spPr>
              <a:xfrm>
                <a:off x="3971076" y="2121289"/>
                <a:ext cx="14288" cy="15875"/>
              </a:xfrm>
              <a:custGeom>
                <a:avLst/>
                <a:gdLst>
                  <a:gd name="T0" fmla="*/ 5 w 9"/>
                  <a:gd name="T1" fmla="*/ 10 h 10"/>
                  <a:gd name="T2" fmla="*/ 5 w 9"/>
                  <a:gd name="T3" fmla="*/ 10 h 10"/>
                  <a:gd name="T4" fmla="*/ 5 w 9"/>
                  <a:gd name="T5" fmla="*/ 10 h 10"/>
                  <a:gd name="T6" fmla="*/ 5 w 9"/>
                  <a:gd name="T7" fmla="*/ 10 h 10"/>
                  <a:gd name="T8" fmla="*/ 2 w 9"/>
                  <a:gd name="T9" fmla="*/ 10 h 10"/>
                  <a:gd name="T10" fmla="*/ 2 w 9"/>
                  <a:gd name="T11" fmla="*/ 10 h 10"/>
                  <a:gd name="T12" fmla="*/ 2 w 9"/>
                  <a:gd name="T13" fmla="*/ 10 h 10"/>
                  <a:gd name="T14" fmla="*/ 9 w 9"/>
                  <a:gd name="T15" fmla="*/ 8 h 10"/>
                  <a:gd name="T16" fmla="*/ 5 w 9"/>
                  <a:gd name="T17" fmla="*/ 10 h 10"/>
                  <a:gd name="T18" fmla="*/ 9 w 9"/>
                  <a:gd name="T19" fmla="*/ 8 h 10"/>
                  <a:gd name="T20" fmla="*/ 9 w 9"/>
                  <a:gd name="T21" fmla="*/ 8 h 10"/>
                  <a:gd name="T22" fmla="*/ 9 w 9"/>
                  <a:gd name="T23" fmla="*/ 8 h 10"/>
                  <a:gd name="T24" fmla="*/ 9 w 9"/>
                  <a:gd name="T25" fmla="*/ 8 h 10"/>
                  <a:gd name="T26" fmla="*/ 9 w 9"/>
                  <a:gd name="T27" fmla="*/ 8 h 10"/>
                  <a:gd name="T28" fmla="*/ 9 w 9"/>
                  <a:gd name="T29" fmla="*/ 8 h 10"/>
                  <a:gd name="T30" fmla="*/ 9 w 9"/>
                  <a:gd name="T31" fmla="*/ 8 h 10"/>
                  <a:gd name="T32" fmla="*/ 7 w 9"/>
                  <a:gd name="T33" fmla="*/ 0 h 10"/>
                  <a:gd name="T34" fmla="*/ 7 w 9"/>
                  <a:gd name="T35" fmla="*/ 0 h 10"/>
                  <a:gd name="T36" fmla="*/ 7 w 9"/>
                  <a:gd name="T37" fmla="*/ 0 h 10"/>
                  <a:gd name="T38" fmla="*/ 7 w 9"/>
                  <a:gd name="T39" fmla="*/ 0 h 10"/>
                  <a:gd name="T40" fmla="*/ 7 w 9"/>
                  <a:gd name="T41" fmla="*/ 0 h 10"/>
                  <a:gd name="T42" fmla="*/ 5 w 9"/>
                  <a:gd name="T43" fmla="*/ 0 h 10"/>
                  <a:gd name="T44" fmla="*/ 5 w 9"/>
                  <a:gd name="T45" fmla="*/ 0 h 10"/>
                  <a:gd name="T46" fmla="*/ 0 w 9"/>
                  <a:gd name="T47" fmla="*/ 2 h 10"/>
                  <a:gd name="T48" fmla="*/ 0 w 9"/>
                  <a:gd name="T49" fmla="*/ 5 h 10"/>
                  <a:gd name="T50" fmla="*/ 0 w 9"/>
                  <a:gd name="T51" fmla="*/ 5 h 10"/>
                  <a:gd name="T52" fmla="*/ 0 w 9"/>
                  <a:gd name="T53" fmla="*/ 2 h 10"/>
                  <a:gd name="T54" fmla="*/ 5 w 9"/>
                  <a:gd name="T55" fmla="*/ 0 h 10"/>
                  <a:gd name="T56" fmla="*/ 5 w 9"/>
                  <a:gd name="T57" fmla="*/ 0 h 10"/>
                  <a:gd name="T58" fmla="*/ 5 w 9"/>
                  <a:gd name="T59" fmla="*/ 0 h 10"/>
                  <a:gd name="T60" fmla="*/ 5 w 9"/>
                  <a:gd name="T61" fmla="*/ 0 h 10"/>
                  <a:gd name="T62" fmla="*/ 5 w 9"/>
                  <a:gd name="T63" fmla="*/ 0 h 10"/>
                  <a:gd name="T64" fmla="*/ 5 w 9"/>
                  <a:gd name="T65" fmla="*/ 0 h 10"/>
                  <a:gd name="T66" fmla="*/ 5 w 9"/>
                  <a:gd name="T6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h="10" w="9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moveTo>
                      <a:pt x="2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moveTo>
                      <a:pt x="9" y="8"/>
                    </a:moveTo>
                    <a:cubicBezTo>
                      <a:pt x="8" y="9"/>
                      <a:pt x="7" y="10"/>
                      <a:pt x="5" y="10"/>
                    </a:cubicBezTo>
                    <a:cubicBezTo>
                      <a:pt x="7" y="10"/>
                      <a:pt x="8" y="9"/>
                      <a:pt x="9" y="8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1" y="1"/>
                      <a:pt x="3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9" name="iṡḻïḍé" descr="21b41556-c09c-4cd5-a7b6-3535ba915619">
                <a:extLst>
                  <a:ext uri="{FF2B5EF4-FFF2-40B4-BE49-F238E27FC236}">
                    <a16:creationId id="{C7CD13E0-7BA2-F6E6-9356-74477AA6068F}"/>
                  </a:ext>
                </a:extLst>
              </p:cNvPr>
              <p:cNvSpPr/>
              <p:nvPr/>
            </p:nvSpPr>
            <p:spPr>
              <a:xfrm>
                <a:off x="3971076" y="2121289"/>
                <a:ext cx="15875" cy="15875"/>
              </a:xfrm>
              <a:custGeom>
                <a:avLst/>
                <a:gdLst>
                  <a:gd name="T0" fmla="*/ 5 w 10"/>
                  <a:gd name="T1" fmla="*/ 0 h 10"/>
                  <a:gd name="T2" fmla="*/ 5 w 10"/>
                  <a:gd name="T3" fmla="*/ 0 h 10"/>
                  <a:gd name="T4" fmla="*/ 0 w 10"/>
                  <a:gd name="T5" fmla="*/ 2 h 10"/>
                  <a:gd name="T6" fmla="*/ 0 w 10"/>
                  <a:gd name="T7" fmla="*/ 5 h 10"/>
                  <a:gd name="T8" fmla="*/ 2 w 10"/>
                  <a:gd name="T9" fmla="*/ 10 h 10"/>
                  <a:gd name="T10" fmla="*/ 2 w 10"/>
                  <a:gd name="T11" fmla="*/ 10 h 10"/>
                  <a:gd name="T12" fmla="*/ 2 w 10"/>
                  <a:gd name="T13" fmla="*/ 10 h 10"/>
                  <a:gd name="T14" fmla="*/ 2 w 10"/>
                  <a:gd name="T15" fmla="*/ 10 h 10"/>
                  <a:gd name="T16" fmla="*/ 2 w 10"/>
                  <a:gd name="T17" fmla="*/ 10 h 10"/>
                  <a:gd name="T18" fmla="*/ 5 w 10"/>
                  <a:gd name="T19" fmla="*/ 10 h 10"/>
                  <a:gd name="T20" fmla="*/ 5 w 10"/>
                  <a:gd name="T21" fmla="*/ 10 h 10"/>
                  <a:gd name="T22" fmla="*/ 5 w 10"/>
                  <a:gd name="T23" fmla="*/ 10 h 10"/>
                  <a:gd name="T24" fmla="*/ 5 w 10"/>
                  <a:gd name="T25" fmla="*/ 10 h 10"/>
                  <a:gd name="T26" fmla="*/ 5 w 10"/>
                  <a:gd name="T27" fmla="*/ 10 h 10"/>
                  <a:gd name="T28" fmla="*/ 5 w 10"/>
                  <a:gd name="T29" fmla="*/ 10 h 10"/>
                  <a:gd name="T30" fmla="*/ 9 w 10"/>
                  <a:gd name="T31" fmla="*/ 8 h 10"/>
                  <a:gd name="T32" fmla="*/ 9 w 10"/>
                  <a:gd name="T33" fmla="*/ 8 h 10"/>
                  <a:gd name="T34" fmla="*/ 9 w 10"/>
                  <a:gd name="T35" fmla="*/ 8 h 10"/>
                  <a:gd name="T36" fmla="*/ 9 w 10"/>
                  <a:gd name="T37" fmla="*/ 8 h 10"/>
                  <a:gd name="T38" fmla="*/ 9 w 10"/>
                  <a:gd name="T39" fmla="*/ 8 h 10"/>
                  <a:gd name="T40" fmla="*/ 9 w 10"/>
                  <a:gd name="T41" fmla="*/ 8 h 10"/>
                  <a:gd name="T42" fmla="*/ 9 w 10"/>
                  <a:gd name="T43" fmla="*/ 8 h 10"/>
                  <a:gd name="T44" fmla="*/ 9 w 10"/>
                  <a:gd name="T45" fmla="*/ 8 h 10"/>
                  <a:gd name="T46" fmla="*/ 9 w 10"/>
                  <a:gd name="T47" fmla="*/ 8 h 10"/>
                  <a:gd name="T48" fmla="*/ 9 w 10"/>
                  <a:gd name="T49" fmla="*/ 8 h 10"/>
                  <a:gd name="T50" fmla="*/ 9 w 10"/>
                  <a:gd name="T51" fmla="*/ 8 h 10"/>
                  <a:gd name="T52" fmla="*/ 10 w 10"/>
                  <a:gd name="T53" fmla="*/ 5 h 10"/>
                  <a:gd name="T54" fmla="*/ 8 w 10"/>
                  <a:gd name="T55" fmla="*/ 1 h 10"/>
                  <a:gd name="T56" fmla="*/ 8 w 10"/>
                  <a:gd name="T57" fmla="*/ 1 h 10"/>
                  <a:gd name="T58" fmla="*/ 7 w 10"/>
                  <a:gd name="T59" fmla="*/ 0 h 10"/>
                  <a:gd name="T60" fmla="*/ 7 w 10"/>
                  <a:gd name="T61" fmla="*/ 0 h 10"/>
                  <a:gd name="T62" fmla="*/ 5 w 10"/>
                  <a:gd name="T63" fmla="*/ 0 h 10"/>
                  <a:gd name="T64" fmla="*/ 5 w 10"/>
                  <a:gd name="T6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h="10" w="10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7"/>
                      <a:pt x="1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8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10" y="6"/>
                      <a:pt x="10" y="5"/>
                    </a:cubicBezTo>
                    <a:cubicBezTo>
                      <a:pt x="10" y="3"/>
                      <a:pt x="9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0" name="ïSḻíḓe" descr="3c4a6bed-96d4-4c29-a2be-b7bd9a7b0e88">
                <a:extLst>
                  <a:ext uri="{FF2B5EF4-FFF2-40B4-BE49-F238E27FC236}">
                    <a16:creationId id="{679D5823-B919-3A07-0703-D1F2173BA572}"/>
                  </a:ext>
                </a:extLst>
              </p:cNvPr>
              <p:cNvSpPr/>
              <p:nvPr/>
            </p:nvSpPr>
            <p:spPr>
              <a:xfrm>
                <a:off x="4004414" y="2135577"/>
                <a:ext cx="17463" cy="17463"/>
              </a:xfrm>
              <a:custGeom>
                <a:avLst/>
                <a:gdLst>
                  <a:gd name="T0" fmla="*/ 6 w 11"/>
                  <a:gd name="T1" fmla="*/ 10 h 10"/>
                  <a:gd name="T2" fmla="*/ 6 w 11"/>
                  <a:gd name="T3" fmla="*/ 10 h 10"/>
                  <a:gd name="T4" fmla="*/ 6 w 11"/>
                  <a:gd name="T5" fmla="*/ 10 h 10"/>
                  <a:gd name="T6" fmla="*/ 6 w 11"/>
                  <a:gd name="T7" fmla="*/ 10 h 10"/>
                  <a:gd name="T8" fmla="*/ 11 w 11"/>
                  <a:gd name="T9" fmla="*/ 7 h 10"/>
                  <a:gd name="T10" fmla="*/ 6 w 11"/>
                  <a:gd name="T11" fmla="*/ 10 h 10"/>
                  <a:gd name="T12" fmla="*/ 11 w 11"/>
                  <a:gd name="T13" fmla="*/ 7 h 10"/>
                  <a:gd name="T14" fmla="*/ 1 w 11"/>
                  <a:gd name="T15" fmla="*/ 4 h 10"/>
                  <a:gd name="T16" fmla="*/ 1 w 11"/>
                  <a:gd name="T17" fmla="*/ 4 h 10"/>
                  <a:gd name="T18" fmla="*/ 1 w 11"/>
                  <a:gd name="T19" fmla="*/ 4 h 10"/>
                  <a:gd name="T20" fmla="*/ 0 w 11"/>
                  <a:gd name="T21" fmla="*/ 5 h 10"/>
                  <a:gd name="T22" fmla="*/ 0 w 11"/>
                  <a:gd name="T23" fmla="*/ 5 h 10"/>
                  <a:gd name="T24" fmla="*/ 1 w 11"/>
                  <a:gd name="T25" fmla="*/ 4 h 10"/>
                  <a:gd name="T26" fmla="*/ 1 w 11"/>
                  <a:gd name="T27" fmla="*/ 4 h 10"/>
                  <a:gd name="T28" fmla="*/ 6 w 11"/>
                  <a:gd name="T29" fmla="*/ 0 h 10"/>
                  <a:gd name="T30" fmla="*/ 6 w 11"/>
                  <a:gd name="T31" fmla="*/ 0 h 10"/>
                  <a:gd name="T32" fmla="*/ 1 w 11"/>
                  <a:gd name="T33" fmla="*/ 4 h 10"/>
                  <a:gd name="T34" fmla="*/ 1 w 11"/>
                  <a:gd name="T35" fmla="*/ 4 h 10"/>
                  <a:gd name="T36" fmla="*/ 6 w 11"/>
                  <a:gd name="T37" fmla="*/ 0 h 10"/>
                  <a:gd name="T38" fmla="*/ 6 w 11"/>
                  <a:gd name="T39" fmla="*/ 0 h 10"/>
                  <a:gd name="T40" fmla="*/ 6 w 11"/>
                  <a:gd name="T41" fmla="*/ 0 h 10"/>
                  <a:gd name="T42" fmla="*/ 6 w 11"/>
                  <a:gd name="T43" fmla="*/ 0 h 10"/>
                  <a:gd name="T44" fmla="*/ 6 w 11"/>
                  <a:gd name="T45" fmla="*/ 0 h 10"/>
                  <a:gd name="T46" fmla="*/ 6 w 11"/>
                  <a:gd name="T47" fmla="*/ 0 h 10"/>
                  <a:gd name="T48" fmla="*/ 6 w 11"/>
                  <a:gd name="T4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h="10" w="11">
                    <a:moveTo>
                      <a:pt x="6" y="1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moveTo>
                      <a:pt x="11" y="7"/>
                    </a:moveTo>
                    <a:cubicBezTo>
                      <a:pt x="10" y="9"/>
                      <a:pt x="8" y="10"/>
                      <a:pt x="6" y="10"/>
                    </a:cubicBezTo>
                    <a:cubicBezTo>
                      <a:pt x="8" y="10"/>
                      <a:pt x="10" y="9"/>
                      <a:pt x="11" y="7"/>
                    </a:cubicBezTo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1" y="1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3" y="0"/>
                      <a:pt x="6" y="0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1" name="îṧľídè" descr="6d73f168-ff75-4264-b3ca-09a6f655f76d">
                <a:extLst>
                  <a:ext uri="{FF2B5EF4-FFF2-40B4-BE49-F238E27FC236}">
                    <a16:creationId id="{00DD228F-DFD6-66BF-2B9F-67D6F339B730}"/>
                  </a:ext>
                </a:extLst>
              </p:cNvPr>
              <p:cNvSpPr/>
              <p:nvPr/>
            </p:nvSpPr>
            <p:spPr>
              <a:xfrm>
                <a:off x="4004414" y="2135577"/>
                <a:ext cx="17463" cy="17463"/>
              </a:xfrm>
              <a:custGeom>
                <a:avLst/>
                <a:gdLst>
                  <a:gd name="T0" fmla="*/ 6 w 11"/>
                  <a:gd name="T1" fmla="*/ 0 h 10"/>
                  <a:gd name="T2" fmla="*/ 6 w 11"/>
                  <a:gd name="T3" fmla="*/ 0 h 10"/>
                  <a:gd name="T4" fmla="*/ 1 w 11"/>
                  <a:gd name="T5" fmla="*/ 4 h 10"/>
                  <a:gd name="T6" fmla="*/ 1 w 11"/>
                  <a:gd name="T7" fmla="*/ 4 h 10"/>
                  <a:gd name="T8" fmla="*/ 1 w 11"/>
                  <a:gd name="T9" fmla="*/ 4 h 10"/>
                  <a:gd name="T10" fmla="*/ 0 w 11"/>
                  <a:gd name="T11" fmla="*/ 5 h 10"/>
                  <a:gd name="T12" fmla="*/ 4 w 11"/>
                  <a:gd name="T13" fmla="*/ 10 h 10"/>
                  <a:gd name="T14" fmla="*/ 6 w 11"/>
                  <a:gd name="T15" fmla="*/ 10 h 10"/>
                  <a:gd name="T16" fmla="*/ 6 w 11"/>
                  <a:gd name="T17" fmla="*/ 10 h 10"/>
                  <a:gd name="T18" fmla="*/ 6 w 11"/>
                  <a:gd name="T19" fmla="*/ 10 h 10"/>
                  <a:gd name="T20" fmla="*/ 6 w 11"/>
                  <a:gd name="T21" fmla="*/ 10 h 10"/>
                  <a:gd name="T22" fmla="*/ 6 w 11"/>
                  <a:gd name="T23" fmla="*/ 10 h 10"/>
                  <a:gd name="T24" fmla="*/ 6 w 11"/>
                  <a:gd name="T25" fmla="*/ 10 h 10"/>
                  <a:gd name="T26" fmla="*/ 11 w 11"/>
                  <a:gd name="T27" fmla="*/ 7 h 10"/>
                  <a:gd name="T28" fmla="*/ 11 w 11"/>
                  <a:gd name="T29" fmla="*/ 7 h 10"/>
                  <a:gd name="T30" fmla="*/ 11 w 11"/>
                  <a:gd name="T31" fmla="*/ 6 h 10"/>
                  <a:gd name="T32" fmla="*/ 11 w 11"/>
                  <a:gd name="T33" fmla="*/ 5 h 10"/>
                  <a:gd name="T34" fmla="*/ 7 w 11"/>
                  <a:gd name="T35" fmla="*/ 0 h 10"/>
                  <a:gd name="T36" fmla="*/ 7 w 11"/>
                  <a:gd name="T37" fmla="*/ 0 h 10"/>
                  <a:gd name="T38" fmla="*/ 6 w 11"/>
                  <a:gd name="T39" fmla="*/ 0 h 10"/>
                  <a:gd name="T40" fmla="*/ 6 w 11"/>
                  <a:gd name="T4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h="10" w="11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1" y="1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7"/>
                      <a:pt x="2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0"/>
                      <a:pt x="10" y="9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6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2" name="i$ḷiḑê" descr="7c23a6ca-4139-49d6-b176-7b931f4890db">
                <a:extLst>
                  <a:ext uri="{FF2B5EF4-FFF2-40B4-BE49-F238E27FC236}">
                    <a16:creationId id="{67A1991A-D832-E5FD-2A7C-A3EEE5C478B2}"/>
                  </a:ext>
                </a:extLst>
              </p:cNvPr>
              <p:cNvSpPr/>
              <p:nvPr/>
            </p:nvSpPr>
            <p:spPr>
              <a:xfrm>
                <a:off x="4052039" y="2157802"/>
                <a:ext cx="0" cy="0"/>
              </a:xfrm>
              <a:custGeom>
                <a:av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0" w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3" name="is1iḍê" descr="1ceb93ff-876a-47c0-87f9-02442706766f">
                <a:extLst>
                  <a:ext uri="{FF2B5EF4-FFF2-40B4-BE49-F238E27FC236}">
                    <a16:creationId id="{2DDDBCD6-2B03-7D42-832E-F5A604CD2AED}"/>
                  </a:ext>
                </a:extLst>
              </p:cNvPr>
              <p:cNvSpPr/>
              <p:nvPr/>
            </p:nvSpPr>
            <p:spPr>
              <a:xfrm>
                <a:off x="4044101" y="2140339"/>
                <a:ext cx="15875" cy="17463"/>
              </a:xfrm>
              <a:custGeom>
                <a:avLst/>
                <a:gdLst>
                  <a:gd name="T0" fmla="*/ 5 w 10"/>
                  <a:gd name="T1" fmla="*/ 0 h 10"/>
                  <a:gd name="T2" fmla="*/ 0 w 10"/>
                  <a:gd name="T3" fmla="*/ 5 h 10"/>
                  <a:gd name="T4" fmla="*/ 5 w 10"/>
                  <a:gd name="T5" fmla="*/ 10 h 10"/>
                  <a:gd name="T6" fmla="*/ 5 w 10"/>
                  <a:gd name="T7" fmla="*/ 10 h 10"/>
                  <a:gd name="T8" fmla="*/ 5 w 10"/>
                  <a:gd name="T9" fmla="*/ 10 h 10"/>
                  <a:gd name="T10" fmla="*/ 5 w 10"/>
                  <a:gd name="T11" fmla="*/ 10 h 10"/>
                  <a:gd name="T12" fmla="*/ 5 w 10"/>
                  <a:gd name="T13" fmla="*/ 10 h 10"/>
                  <a:gd name="T14" fmla="*/ 10 w 10"/>
                  <a:gd name="T15" fmla="*/ 5 h 10"/>
                  <a:gd name="T16" fmla="*/ 10 w 10"/>
                  <a:gd name="T17" fmla="*/ 5 h 10"/>
                  <a:gd name="T18" fmla="*/ 10 w 10"/>
                  <a:gd name="T19" fmla="*/ 5 h 10"/>
                  <a:gd name="T20" fmla="*/ 10 w 10"/>
                  <a:gd name="T21" fmla="*/ 5 h 10"/>
                  <a:gd name="T22" fmla="*/ 10 w 10"/>
                  <a:gd name="T23" fmla="*/ 5 h 10"/>
                  <a:gd name="T24" fmla="*/ 10 w 10"/>
                  <a:gd name="T25" fmla="*/ 5 h 10"/>
                  <a:gd name="T26" fmla="*/ 5 w 10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10" w="10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0" y="8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4" name="isḻîdè" descr="b2db7da9-824d-4b1f-93df-e7dfa1923a30">
                <a:extLst>
                  <a:ext uri="{FF2B5EF4-FFF2-40B4-BE49-F238E27FC236}">
                    <a16:creationId id="{487AD51F-8E28-2DDF-59A0-219042BF6FB2}"/>
                  </a:ext>
                </a:extLst>
              </p:cNvPr>
              <p:cNvSpPr/>
              <p:nvPr/>
            </p:nvSpPr>
            <p:spPr>
              <a:xfrm>
                <a:off x="4080614" y="2135577"/>
                <a:ext cx="15875" cy="17463"/>
              </a:xfrm>
              <a:custGeom>
                <a:avLst/>
                <a:gdLst>
                  <a:gd name="T0" fmla="*/ 5 w 10"/>
                  <a:gd name="T1" fmla="*/ 10 h 10"/>
                  <a:gd name="T2" fmla="*/ 5 w 10"/>
                  <a:gd name="T3" fmla="*/ 10 h 10"/>
                  <a:gd name="T4" fmla="*/ 5 w 10"/>
                  <a:gd name="T5" fmla="*/ 10 h 10"/>
                  <a:gd name="T6" fmla="*/ 5 w 10"/>
                  <a:gd name="T7" fmla="*/ 10 h 10"/>
                  <a:gd name="T8" fmla="*/ 7 w 10"/>
                  <a:gd name="T9" fmla="*/ 10 h 10"/>
                  <a:gd name="T10" fmla="*/ 5 w 10"/>
                  <a:gd name="T11" fmla="*/ 10 h 10"/>
                  <a:gd name="T12" fmla="*/ 7 w 10"/>
                  <a:gd name="T13" fmla="*/ 10 h 10"/>
                  <a:gd name="T14" fmla="*/ 0 w 10"/>
                  <a:gd name="T15" fmla="*/ 7 h 10"/>
                  <a:gd name="T16" fmla="*/ 0 w 10"/>
                  <a:gd name="T17" fmla="*/ 7 h 10"/>
                  <a:gd name="T18" fmla="*/ 0 w 10"/>
                  <a:gd name="T19" fmla="*/ 7 h 10"/>
                  <a:gd name="T20" fmla="*/ 10 w 10"/>
                  <a:gd name="T21" fmla="*/ 4 h 10"/>
                  <a:gd name="T22" fmla="*/ 10 w 10"/>
                  <a:gd name="T23" fmla="*/ 4 h 10"/>
                  <a:gd name="T24" fmla="*/ 10 w 10"/>
                  <a:gd name="T25" fmla="*/ 4 h 10"/>
                  <a:gd name="T26" fmla="*/ 10 w 10"/>
                  <a:gd name="T27" fmla="*/ 4 h 10"/>
                  <a:gd name="T28" fmla="*/ 10 w 10"/>
                  <a:gd name="T29" fmla="*/ 4 h 10"/>
                  <a:gd name="T30" fmla="*/ 5 w 10"/>
                  <a:gd name="T31" fmla="*/ 0 h 10"/>
                  <a:gd name="T32" fmla="*/ 5 w 10"/>
                  <a:gd name="T33" fmla="*/ 0 h 10"/>
                  <a:gd name="T34" fmla="*/ 4 w 10"/>
                  <a:gd name="T35" fmla="*/ 0 h 10"/>
                  <a:gd name="T36" fmla="*/ 4 w 10"/>
                  <a:gd name="T37" fmla="*/ 0 h 10"/>
                  <a:gd name="T38" fmla="*/ 5 w 10"/>
                  <a:gd name="T39" fmla="*/ 0 h 10"/>
                  <a:gd name="T40" fmla="*/ 5 w 10"/>
                  <a:gd name="T41" fmla="*/ 0 h 10"/>
                  <a:gd name="T42" fmla="*/ 5 w 10"/>
                  <a:gd name="T43" fmla="*/ 0 h 10"/>
                  <a:gd name="T44" fmla="*/ 5 w 10"/>
                  <a:gd name="T45" fmla="*/ 0 h 10"/>
                  <a:gd name="T46" fmla="*/ 5 w 10"/>
                  <a:gd name="T47" fmla="*/ 0 h 10"/>
                  <a:gd name="T48" fmla="*/ 5 w 10"/>
                  <a:gd name="T49" fmla="*/ 0 h 10"/>
                  <a:gd name="T50" fmla="*/ 5 w 10"/>
                  <a:gd name="T5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h="10" w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moveTo>
                      <a:pt x="7" y="10"/>
                    </a:moveTo>
                    <a:cubicBezTo>
                      <a:pt x="6" y="10"/>
                      <a:pt x="6" y="10"/>
                      <a:pt x="5" y="10"/>
                    </a:cubicBezTo>
                    <a:cubicBezTo>
                      <a:pt x="6" y="10"/>
                      <a:pt x="6" y="10"/>
                      <a:pt x="7" y="10"/>
                    </a:cubicBezTo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moveTo>
                      <a:pt x="10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5" name="î$1iḋè" descr="2fd3344f-3340-4db0-aa9f-e85a469af99d">
                <a:extLst>
                  <a:ext uri="{FF2B5EF4-FFF2-40B4-BE49-F238E27FC236}">
                    <a16:creationId id="{17AF893D-FA06-AB96-4162-D4FBF76BFE37}"/>
                  </a:ext>
                </a:extLst>
              </p:cNvPr>
              <p:cNvSpPr/>
              <p:nvPr/>
            </p:nvSpPr>
            <p:spPr>
              <a:xfrm>
                <a:off x="4080614" y="2135577"/>
                <a:ext cx="17463" cy="17463"/>
              </a:xfrm>
              <a:custGeom>
                <a:avLst/>
                <a:gdLst>
                  <a:gd name="T0" fmla="*/ 5 w 11"/>
                  <a:gd name="T1" fmla="*/ 0 h 10"/>
                  <a:gd name="T2" fmla="*/ 5 w 11"/>
                  <a:gd name="T3" fmla="*/ 0 h 10"/>
                  <a:gd name="T4" fmla="*/ 4 w 11"/>
                  <a:gd name="T5" fmla="*/ 0 h 10"/>
                  <a:gd name="T6" fmla="*/ 4 w 11"/>
                  <a:gd name="T7" fmla="*/ 0 h 10"/>
                  <a:gd name="T8" fmla="*/ 4 w 11"/>
                  <a:gd name="T9" fmla="*/ 0 h 10"/>
                  <a:gd name="T10" fmla="*/ 0 w 11"/>
                  <a:gd name="T11" fmla="*/ 5 h 10"/>
                  <a:gd name="T12" fmla="*/ 0 w 11"/>
                  <a:gd name="T13" fmla="*/ 6 h 10"/>
                  <a:gd name="T14" fmla="*/ 0 w 11"/>
                  <a:gd name="T15" fmla="*/ 7 h 10"/>
                  <a:gd name="T16" fmla="*/ 0 w 11"/>
                  <a:gd name="T17" fmla="*/ 7 h 10"/>
                  <a:gd name="T18" fmla="*/ 0 w 11"/>
                  <a:gd name="T19" fmla="*/ 7 h 10"/>
                  <a:gd name="T20" fmla="*/ 0 w 11"/>
                  <a:gd name="T21" fmla="*/ 7 h 10"/>
                  <a:gd name="T22" fmla="*/ 5 w 11"/>
                  <a:gd name="T23" fmla="*/ 10 h 10"/>
                  <a:gd name="T24" fmla="*/ 5 w 11"/>
                  <a:gd name="T25" fmla="*/ 10 h 10"/>
                  <a:gd name="T26" fmla="*/ 5 w 11"/>
                  <a:gd name="T27" fmla="*/ 10 h 10"/>
                  <a:gd name="T28" fmla="*/ 5 w 11"/>
                  <a:gd name="T29" fmla="*/ 10 h 10"/>
                  <a:gd name="T30" fmla="*/ 5 w 11"/>
                  <a:gd name="T31" fmla="*/ 10 h 10"/>
                  <a:gd name="T32" fmla="*/ 5 w 11"/>
                  <a:gd name="T33" fmla="*/ 10 h 10"/>
                  <a:gd name="T34" fmla="*/ 7 w 11"/>
                  <a:gd name="T35" fmla="*/ 10 h 10"/>
                  <a:gd name="T36" fmla="*/ 7 w 11"/>
                  <a:gd name="T37" fmla="*/ 10 h 10"/>
                  <a:gd name="T38" fmla="*/ 7 w 11"/>
                  <a:gd name="T39" fmla="*/ 10 h 10"/>
                  <a:gd name="T40" fmla="*/ 11 w 11"/>
                  <a:gd name="T41" fmla="*/ 5 h 10"/>
                  <a:gd name="T42" fmla="*/ 10 w 11"/>
                  <a:gd name="T43" fmla="*/ 4 h 10"/>
                  <a:gd name="T44" fmla="*/ 10 w 11"/>
                  <a:gd name="T45" fmla="*/ 4 h 10"/>
                  <a:gd name="T46" fmla="*/ 10 w 11"/>
                  <a:gd name="T47" fmla="*/ 4 h 10"/>
                  <a:gd name="T48" fmla="*/ 10 w 11"/>
                  <a:gd name="T49" fmla="*/ 4 h 10"/>
                  <a:gd name="T50" fmla="*/ 5 w 11"/>
                  <a:gd name="T51" fmla="*/ 0 h 10"/>
                  <a:gd name="T52" fmla="*/ 5 w 11"/>
                  <a:gd name="T5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h="10" w="11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9"/>
                      <a:pt x="3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9" y="10"/>
                      <a:pt x="11" y="7"/>
                      <a:pt x="11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1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6" name="íṣļiďè" descr="e2c350e7-b002-4fff-9273-48e6369e295d">
                <a:extLst>
                  <a:ext uri="{FF2B5EF4-FFF2-40B4-BE49-F238E27FC236}">
                    <a16:creationId id="{63017D58-55CD-46A5-724F-936A8E0BB17C}"/>
                  </a:ext>
                </a:extLst>
              </p:cNvPr>
              <p:cNvSpPr/>
              <p:nvPr/>
            </p:nvSpPr>
            <p:spPr>
              <a:xfrm>
                <a:off x="4115539" y="2121289"/>
                <a:ext cx="15875" cy="15875"/>
              </a:xfrm>
              <a:custGeom>
                <a:avLst/>
                <a:gdLst>
                  <a:gd name="T0" fmla="*/ 5 w 10"/>
                  <a:gd name="T1" fmla="*/ 10 h 10"/>
                  <a:gd name="T2" fmla="*/ 5 w 10"/>
                  <a:gd name="T3" fmla="*/ 10 h 10"/>
                  <a:gd name="T4" fmla="*/ 5 w 10"/>
                  <a:gd name="T5" fmla="*/ 10 h 10"/>
                  <a:gd name="T6" fmla="*/ 5 w 10"/>
                  <a:gd name="T7" fmla="*/ 10 h 10"/>
                  <a:gd name="T8" fmla="*/ 8 w 10"/>
                  <a:gd name="T9" fmla="*/ 10 h 10"/>
                  <a:gd name="T10" fmla="*/ 5 w 10"/>
                  <a:gd name="T11" fmla="*/ 10 h 10"/>
                  <a:gd name="T12" fmla="*/ 8 w 10"/>
                  <a:gd name="T13" fmla="*/ 10 h 10"/>
                  <a:gd name="T14" fmla="*/ 8 w 10"/>
                  <a:gd name="T15" fmla="*/ 10 h 10"/>
                  <a:gd name="T16" fmla="*/ 8 w 10"/>
                  <a:gd name="T17" fmla="*/ 10 h 10"/>
                  <a:gd name="T18" fmla="*/ 8 w 10"/>
                  <a:gd name="T19" fmla="*/ 10 h 10"/>
                  <a:gd name="T20" fmla="*/ 1 w 10"/>
                  <a:gd name="T21" fmla="*/ 8 h 10"/>
                  <a:gd name="T22" fmla="*/ 1 w 10"/>
                  <a:gd name="T23" fmla="*/ 8 h 10"/>
                  <a:gd name="T24" fmla="*/ 1 w 10"/>
                  <a:gd name="T25" fmla="*/ 8 h 10"/>
                  <a:gd name="T26" fmla="*/ 1 w 10"/>
                  <a:gd name="T27" fmla="*/ 8 h 10"/>
                  <a:gd name="T28" fmla="*/ 1 w 10"/>
                  <a:gd name="T29" fmla="*/ 8 h 10"/>
                  <a:gd name="T30" fmla="*/ 1 w 10"/>
                  <a:gd name="T31" fmla="*/ 8 h 10"/>
                  <a:gd name="T32" fmla="*/ 10 w 10"/>
                  <a:gd name="T33" fmla="*/ 2 h 10"/>
                  <a:gd name="T34" fmla="*/ 10 w 10"/>
                  <a:gd name="T35" fmla="*/ 2 h 10"/>
                  <a:gd name="T36" fmla="*/ 10 w 10"/>
                  <a:gd name="T37" fmla="*/ 5 h 10"/>
                  <a:gd name="T38" fmla="*/ 10 w 10"/>
                  <a:gd name="T39" fmla="*/ 5 h 10"/>
                  <a:gd name="T40" fmla="*/ 10 w 10"/>
                  <a:gd name="T41" fmla="*/ 2 h 10"/>
                  <a:gd name="T42" fmla="*/ 10 w 10"/>
                  <a:gd name="T43" fmla="*/ 2 h 10"/>
                  <a:gd name="T44" fmla="*/ 10 w 10"/>
                  <a:gd name="T45" fmla="*/ 2 h 10"/>
                  <a:gd name="T46" fmla="*/ 5 w 10"/>
                  <a:gd name="T47" fmla="*/ 0 h 10"/>
                  <a:gd name="T48" fmla="*/ 5 w 10"/>
                  <a:gd name="T49" fmla="*/ 0 h 10"/>
                  <a:gd name="T50" fmla="*/ 3 w 10"/>
                  <a:gd name="T51" fmla="*/ 1 h 10"/>
                  <a:gd name="T52" fmla="*/ 0 w 10"/>
                  <a:gd name="T53" fmla="*/ 5 h 10"/>
                  <a:gd name="T54" fmla="*/ 0 w 10"/>
                  <a:gd name="T55" fmla="*/ 5 h 10"/>
                  <a:gd name="T56" fmla="*/ 3 w 10"/>
                  <a:gd name="T57" fmla="*/ 1 h 10"/>
                  <a:gd name="T58" fmla="*/ 5 w 10"/>
                  <a:gd name="T59" fmla="*/ 0 h 10"/>
                  <a:gd name="T60" fmla="*/ 5 w 10"/>
                  <a:gd name="T61" fmla="*/ 0 h 10"/>
                  <a:gd name="T62" fmla="*/ 5 w 10"/>
                  <a:gd name="T63" fmla="*/ 0 h 10"/>
                  <a:gd name="T64" fmla="*/ 5 w 10"/>
                  <a:gd name="T65" fmla="*/ 0 h 10"/>
                  <a:gd name="T66" fmla="*/ 5 w 10"/>
                  <a:gd name="T67" fmla="*/ 0 h 10"/>
                  <a:gd name="T68" fmla="*/ 5 w 10"/>
                  <a:gd name="T69" fmla="*/ 0 h 10"/>
                  <a:gd name="T70" fmla="*/ 5 w 10"/>
                  <a:gd name="T7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h="10" w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moveTo>
                      <a:pt x="8" y="10"/>
                    </a:moveTo>
                    <a:cubicBezTo>
                      <a:pt x="7" y="10"/>
                      <a:pt x="6" y="10"/>
                      <a:pt x="5" y="10"/>
                    </a:cubicBezTo>
                    <a:cubicBezTo>
                      <a:pt x="6" y="10"/>
                      <a:pt x="7" y="10"/>
                      <a:pt x="8" y="10"/>
                    </a:cubicBezTo>
                    <a:moveTo>
                      <a:pt x="8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2"/>
                      <a:pt x="3" y="1"/>
                    </a:cubicBezTo>
                    <a:cubicBezTo>
                      <a:pt x="3" y="0"/>
                      <a:pt x="4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7" name="ïśliďê" descr="8a964f4b-755b-49c8-a80e-93925339ad7b">
                <a:extLst>
                  <a:ext uri="{FF2B5EF4-FFF2-40B4-BE49-F238E27FC236}">
                    <a16:creationId id="{607B4CDE-7DDA-D133-B65D-884FD975F2D7}"/>
                  </a:ext>
                </a:extLst>
              </p:cNvPr>
              <p:cNvSpPr/>
              <p:nvPr/>
            </p:nvSpPr>
            <p:spPr>
              <a:xfrm>
                <a:off x="4115539" y="2121289"/>
                <a:ext cx="15875" cy="15875"/>
              </a:xfrm>
              <a:custGeom>
                <a:avLst/>
                <a:gdLst>
                  <a:gd name="T0" fmla="*/ 5 w 10"/>
                  <a:gd name="T1" fmla="*/ 0 h 10"/>
                  <a:gd name="T2" fmla="*/ 5 w 10"/>
                  <a:gd name="T3" fmla="*/ 0 h 10"/>
                  <a:gd name="T4" fmla="*/ 3 w 10"/>
                  <a:gd name="T5" fmla="*/ 1 h 10"/>
                  <a:gd name="T6" fmla="*/ 0 w 10"/>
                  <a:gd name="T7" fmla="*/ 5 h 10"/>
                  <a:gd name="T8" fmla="*/ 1 w 10"/>
                  <a:gd name="T9" fmla="*/ 8 h 10"/>
                  <a:gd name="T10" fmla="*/ 1 w 10"/>
                  <a:gd name="T11" fmla="*/ 8 h 10"/>
                  <a:gd name="T12" fmla="*/ 1 w 10"/>
                  <a:gd name="T13" fmla="*/ 8 h 10"/>
                  <a:gd name="T14" fmla="*/ 1 w 10"/>
                  <a:gd name="T15" fmla="*/ 8 h 10"/>
                  <a:gd name="T16" fmla="*/ 1 w 10"/>
                  <a:gd name="T17" fmla="*/ 8 h 10"/>
                  <a:gd name="T18" fmla="*/ 1 w 10"/>
                  <a:gd name="T19" fmla="*/ 8 h 10"/>
                  <a:gd name="T20" fmla="*/ 1 w 10"/>
                  <a:gd name="T21" fmla="*/ 8 h 10"/>
                  <a:gd name="T22" fmla="*/ 1 w 10"/>
                  <a:gd name="T23" fmla="*/ 8 h 10"/>
                  <a:gd name="T24" fmla="*/ 1 w 10"/>
                  <a:gd name="T25" fmla="*/ 8 h 10"/>
                  <a:gd name="T26" fmla="*/ 5 w 10"/>
                  <a:gd name="T27" fmla="*/ 10 h 10"/>
                  <a:gd name="T28" fmla="*/ 5 w 10"/>
                  <a:gd name="T29" fmla="*/ 10 h 10"/>
                  <a:gd name="T30" fmla="*/ 5 w 10"/>
                  <a:gd name="T31" fmla="*/ 10 h 10"/>
                  <a:gd name="T32" fmla="*/ 5 w 10"/>
                  <a:gd name="T33" fmla="*/ 10 h 10"/>
                  <a:gd name="T34" fmla="*/ 5 w 10"/>
                  <a:gd name="T35" fmla="*/ 10 h 10"/>
                  <a:gd name="T36" fmla="*/ 5 w 10"/>
                  <a:gd name="T37" fmla="*/ 10 h 10"/>
                  <a:gd name="T38" fmla="*/ 8 w 10"/>
                  <a:gd name="T39" fmla="*/ 10 h 10"/>
                  <a:gd name="T40" fmla="*/ 8 w 10"/>
                  <a:gd name="T41" fmla="*/ 10 h 10"/>
                  <a:gd name="T42" fmla="*/ 8 w 10"/>
                  <a:gd name="T43" fmla="*/ 10 h 10"/>
                  <a:gd name="T44" fmla="*/ 8 w 10"/>
                  <a:gd name="T45" fmla="*/ 10 h 10"/>
                  <a:gd name="T46" fmla="*/ 8 w 10"/>
                  <a:gd name="T47" fmla="*/ 10 h 10"/>
                  <a:gd name="T48" fmla="*/ 8 w 10"/>
                  <a:gd name="T49" fmla="*/ 10 h 10"/>
                  <a:gd name="T50" fmla="*/ 8 w 10"/>
                  <a:gd name="T51" fmla="*/ 10 h 10"/>
                  <a:gd name="T52" fmla="*/ 10 w 10"/>
                  <a:gd name="T53" fmla="*/ 5 h 10"/>
                  <a:gd name="T54" fmla="*/ 10 w 10"/>
                  <a:gd name="T55" fmla="*/ 2 h 10"/>
                  <a:gd name="T56" fmla="*/ 10 w 10"/>
                  <a:gd name="T57" fmla="*/ 2 h 10"/>
                  <a:gd name="T58" fmla="*/ 5 w 10"/>
                  <a:gd name="T59" fmla="*/ 0 h 10"/>
                  <a:gd name="T60" fmla="*/ 5 w 10"/>
                  <a:gd name="T6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h="10" w="10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10"/>
                      <a:pt x="3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7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9"/>
                      <a:pt x="10" y="7"/>
                      <a:pt x="10" y="5"/>
                    </a:cubicBezTo>
                    <a:cubicBezTo>
                      <a:pt x="10" y="4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8" name="iSľïḑê" descr="621ca575-5e37-4452-9b4e-28c33a748c4e">
                <a:extLst>
                  <a:ext uri="{FF2B5EF4-FFF2-40B4-BE49-F238E27FC236}">
                    <a16:creationId id="{11C0A3C6-FFF9-D9E6-1A4E-7319ACDCF35E}"/>
                  </a:ext>
                </a:extLst>
              </p:cNvPr>
              <p:cNvSpPr/>
              <p:nvPr/>
            </p:nvSpPr>
            <p:spPr>
              <a:xfrm>
                <a:off x="4148876" y="2097477"/>
                <a:ext cx="14288" cy="17463"/>
              </a:xfrm>
              <a:custGeom>
                <a:avLst/>
                <a:gdLst>
                  <a:gd name="T0" fmla="*/ 4 w 9"/>
                  <a:gd name="T1" fmla="*/ 11 h 11"/>
                  <a:gd name="T2" fmla="*/ 4 w 9"/>
                  <a:gd name="T3" fmla="*/ 11 h 11"/>
                  <a:gd name="T4" fmla="*/ 4 w 9"/>
                  <a:gd name="T5" fmla="*/ 11 h 11"/>
                  <a:gd name="T6" fmla="*/ 4 w 9"/>
                  <a:gd name="T7" fmla="*/ 11 h 11"/>
                  <a:gd name="T8" fmla="*/ 8 w 9"/>
                  <a:gd name="T9" fmla="*/ 10 h 11"/>
                  <a:gd name="T10" fmla="*/ 4 w 9"/>
                  <a:gd name="T11" fmla="*/ 11 h 11"/>
                  <a:gd name="T12" fmla="*/ 8 w 9"/>
                  <a:gd name="T13" fmla="*/ 10 h 11"/>
                  <a:gd name="T14" fmla="*/ 8 w 9"/>
                  <a:gd name="T15" fmla="*/ 2 h 11"/>
                  <a:gd name="T16" fmla="*/ 8 w 9"/>
                  <a:gd name="T17" fmla="*/ 2 h 11"/>
                  <a:gd name="T18" fmla="*/ 9 w 9"/>
                  <a:gd name="T19" fmla="*/ 6 h 11"/>
                  <a:gd name="T20" fmla="*/ 9 w 9"/>
                  <a:gd name="T21" fmla="*/ 6 h 11"/>
                  <a:gd name="T22" fmla="*/ 8 w 9"/>
                  <a:gd name="T23" fmla="*/ 2 h 11"/>
                  <a:gd name="T24" fmla="*/ 8 w 9"/>
                  <a:gd name="T25" fmla="*/ 2 h 11"/>
                  <a:gd name="T26" fmla="*/ 8 w 9"/>
                  <a:gd name="T27" fmla="*/ 2 h 11"/>
                  <a:gd name="T28" fmla="*/ 7 w 9"/>
                  <a:gd name="T29" fmla="*/ 2 h 11"/>
                  <a:gd name="T30" fmla="*/ 7 w 9"/>
                  <a:gd name="T31" fmla="*/ 2 h 11"/>
                  <a:gd name="T32" fmla="*/ 7 w 9"/>
                  <a:gd name="T33" fmla="*/ 2 h 11"/>
                  <a:gd name="T34" fmla="*/ 7 w 9"/>
                  <a:gd name="T35" fmla="*/ 2 h 11"/>
                  <a:gd name="T36" fmla="*/ 7 w 9"/>
                  <a:gd name="T37" fmla="*/ 2 h 11"/>
                  <a:gd name="T38" fmla="*/ 0 w 9"/>
                  <a:gd name="T39" fmla="*/ 2 h 11"/>
                  <a:gd name="T40" fmla="*/ 0 w 9"/>
                  <a:gd name="T41" fmla="*/ 2 h 11"/>
                  <a:gd name="T42" fmla="*/ 0 w 9"/>
                  <a:gd name="T43" fmla="*/ 2 h 11"/>
                  <a:gd name="T44" fmla="*/ 0 w 9"/>
                  <a:gd name="T45" fmla="*/ 2 h 11"/>
                  <a:gd name="T46" fmla="*/ 0 w 9"/>
                  <a:gd name="T47" fmla="*/ 2 h 11"/>
                  <a:gd name="T48" fmla="*/ 4 w 9"/>
                  <a:gd name="T49" fmla="*/ 0 h 11"/>
                  <a:gd name="T50" fmla="*/ 4 w 9"/>
                  <a:gd name="T51" fmla="*/ 0 h 11"/>
                  <a:gd name="T52" fmla="*/ 0 w 9"/>
                  <a:gd name="T53" fmla="*/ 2 h 11"/>
                  <a:gd name="T54" fmla="*/ 0 w 9"/>
                  <a:gd name="T55" fmla="*/ 2 h 11"/>
                  <a:gd name="T56" fmla="*/ 4 w 9"/>
                  <a:gd name="T57" fmla="*/ 0 h 11"/>
                  <a:gd name="T58" fmla="*/ 4 w 9"/>
                  <a:gd name="T59" fmla="*/ 0 h 11"/>
                  <a:gd name="T60" fmla="*/ 4 w 9"/>
                  <a:gd name="T61" fmla="*/ 0 h 11"/>
                  <a:gd name="T62" fmla="*/ 4 w 9"/>
                  <a:gd name="T63" fmla="*/ 0 h 11"/>
                  <a:gd name="T64" fmla="*/ 4 w 9"/>
                  <a:gd name="T65" fmla="*/ 0 h 11"/>
                  <a:gd name="T66" fmla="*/ 4 w 9"/>
                  <a:gd name="T67" fmla="*/ 0 h 11"/>
                  <a:gd name="T68" fmla="*/ 4 w 9"/>
                  <a:gd name="T6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h="11" w="9">
                    <a:moveTo>
                      <a:pt x="4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moveTo>
                      <a:pt x="8" y="10"/>
                    </a:moveTo>
                    <a:cubicBezTo>
                      <a:pt x="7" y="11"/>
                      <a:pt x="5" y="11"/>
                      <a:pt x="4" y="11"/>
                    </a:cubicBezTo>
                    <a:cubicBezTo>
                      <a:pt x="5" y="11"/>
                      <a:pt x="7" y="11"/>
                      <a:pt x="8" y="10"/>
                    </a:cubicBezTo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9" y="3"/>
                      <a:pt x="9" y="4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9" y="3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moveTo>
                      <a:pt x="7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9" name="íṩliḑê" descr="16744f91-f7e9-4ef7-aec1-e81163aee1fa">
                <a:extLst>
                  <a:ext uri="{FF2B5EF4-FFF2-40B4-BE49-F238E27FC236}">
                    <a16:creationId id="{4D785F69-0B68-0F01-4805-50638441C396}"/>
                  </a:ext>
                </a:extLst>
              </p:cNvPr>
              <p:cNvSpPr/>
              <p:nvPr/>
            </p:nvSpPr>
            <p:spPr>
              <a:xfrm>
                <a:off x="4147289" y="2097477"/>
                <a:ext cx="15875" cy="17463"/>
              </a:xfrm>
              <a:custGeom>
                <a:avLst/>
                <a:gdLst>
                  <a:gd name="T0" fmla="*/ 5 w 10"/>
                  <a:gd name="T1" fmla="*/ 0 h 11"/>
                  <a:gd name="T2" fmla="*/ 5 w 10"/>
                  <a:gd name="T3" fmla="*/ 0 h 11"/>
                  <a:gd name="T4" fmla="*/ 1 w 10"/>
                  <a:gd name="T5" fmla="*/ 2 h 11"/>
                  <a:gd name="T6" fmla="*/ 1 w 10"/>
                  <a:gd name="T7" fmla="*/ 2 h 11"/>
                  <a:gd name="T8" fmla="*/ 1 w 10"/>
                  <a:gd name="T9" fmla="*/ 2 h 11"/>
                  <a:gd name="T10" fmla="*/ 1 w 10"/>
                  <a:gd name="T11" fmla="*/ 2 h 11"/>
                  <a:gd name="T12" fmla="*/ 1 w 10"/>
                  <a:gd name="T13" fmla="*/ 2 h 11"/>
                  <a:gd name="T14" fmla="*/ 0 w 10"/>
                  <a:gd name="T15" fmla="*/ 6 h 11"/>
                  <a:gd name="T16" fmla="*/ 1 w 10"/>
                  <a:gd name="T17" fmla="*/ 9 h 11"/>
                  <a:gd name="T18" fmla="*/ 5 w 10"/>
                  <a:gd name="T19" fmla="*/ 11 h 11"/>
                  <a:gd name="T20" fmla="*/ 5 w 10"/>
                  <a:gd name="T21" fmla="*/ 11 h 11"/>
                  <a:gd name="T22" fmla="*/ 5 w 10"/>
                  <a:gd name="T23" fmla="*/ 11 h 11"/>
                  <a:gd name="T24" fmla="*/ 5 w 10"/>
                  <a:gd name="T25" fmla="*/ 11 h 11"/>
                  <a:gd name="T26" fmla="*/ 5 w 10"/>
                  <a:gd name="T27" fmla="*/ 11 h 11"/>
                  <a:gd name="T28" fmla="*/ 5 w 10"/>
                  <a:gd name="T29" fmla="*/ 11 h 11"/>
                  <a:gd name="T30" fmla="*/ 9 w 10"/>
                  <a:gd name="T31" fmla="*/ 10 h 11"/>
                  <a:gd name="T32" fmla="*/ 9 w 10"/>
                  <a:gd name="T33" fmla="*/ 10 h 11"/>
                  <a:gd name="T34" fmla="*/ 9 w 10"/>
                  <a:gd name="T35" fmla="*/ 9 h 11"/>
                  <a:gd name="T36" fmla="*/ 10 w 10"/>
                  <a:gd name="T37" fmla="*/ 6 h 11"/>
                  <a:gd name="T38" fmla="*/ 9 w 10"/>
                  <a:gd name="T39" fmla="*/ 2 h 11"/>
                  <a:gd name="T40" fmla="*/ 9 w 10"/>
                  <a:gd name="T41" fmla="*/ 2 h 11"/>
                  <a:gd name="T42" fmla="*/ 8 w 10"/>
                  <a:gd name="T43" fmla="*/ 2 h 11"/>
                  <a:gd name="T44" fmla="*/ 8 w 10"/>
                  <a:gd name="T45" fmla="*/ 2 h 11"/>
                  <a:gd name="T46" fmla="*/ 5 w 10"/>
                  <a:gd name="T47" fmla="*/ 0 h 11"/>
                  <a:gd name="T48" fmla="*/ 5 w 10"/>
                  <a:gd name="T4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h="11" w="10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2" y="11"/>
                      <a:pt x="4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8" y="11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9"/>
                    </a:cubicBezTo>
                    <a:cubicBezTo>
                      <a:pt x="10" y="8"/>
                      <a:pt x="10" y="7"/>
                      <a:pt x="10" y="6"/>
                    </a:cubicBezTo>
                    <a:cubicBezTo>
                      <a:pt x="10" y="4"/>
                      <a:pt x="10" y="3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0" name="iṣlíḑè" descr="26785ccf-b844-4b57-b83f-7ab1f01749d2">
                <a:extLst>
                  <a:ext uri="{FF2B5EF4-FFF2-40B4-BE49-F238E27FC236}">
                    <a16:creationId id="{CD3CDCEC-788D-4055-E99E-1C007FEF56A9}"/>
                  </a:ext>
                </a:extLst>
              </p:cNvPr>
              <p:cNvSpPr/>
              <p:nvPr/>
            </p:nvSpPr>
            <p:spPr>
              <a:xfrm>
                <a:off x="4171101" y="2068902"/>
                <a:ext cx="15875" cy="15875"/>
              </a:xfrm>
              <a:custGeom>
                <a:avLst/>
                <a:gdLst>
                  <a:gd name="T0" fmla="*/ 4 w 10"/>
                  <a:gd name="T1" fmla="*/ 10 h 10"/>
                  <a:gd name="T2" fmla="*/ 4 w 10"/>
                  <a:gd name="T3" fmla="*/ 10 h 10"/>
                  <a:gd name="T4" fmla="*/ 4 w 10"/>
                  <a:gd name="T5" fmla="*/ 10 h 10"/>
                  <a:gd name="T6" fmla="*/ 4 w 10"/>
                  <a:gd name="T7" fmla="*/ 10 h 10"/>
                  <a:gd name="T8" fmla="*/ 2 w 10"/>
                  <a:gd name="T9" fmla="*/ 10 h 10"/>
                  <a:gd name="T10" fmla="*/ 2 w 10"/>
                  <a:gd name="T11" fmla="*/ 10 h 10"/>
                  <a:gd name="T12" fmla="*/ 2 w 10"/>
                  <a:gd name="T13" fmla="*/ 10 h 10"/>
                  <a:gd name="T14" fmla="*/ 9 w 10"/>
                  <a:gd name="T15" fmla="*/ 8 h 10"/>
                  <a:gd name="T16" fmla="*/ 4 w 10"/>
                  <a:gd name="T17" fmla="*/ 10 h 10"/>
                  <a:gd name="T18" fmla="*/ 9 w 10"/>
                  <a:gd name="T19" fmla="*/ 8 h 10"/>
                  <a:gd name="T20" fmla="*/ 9 w 10"/>
                  <a:gd name="T21" fmla="*/ 8 h 10"/>
                  <a:gd name="T22" fmla="*/ 9 w 10"/>
                  <a:gd name="T23" fmla="*/ 8 h 10"/>
                  <a:gd name="T24" fmla="*/ 9 w 10"/>
                  <a:gd name="T25" fmla="*/ 8 h 10"/>
                  <a:gd name="T26" fmla="*/ 7 w 10"/>
                  <a:gd name="T27" fmla="*/ 0 h 10"/>
                  <a:gd name="T28" fmla="*/ 7 w 10"/>
                  <a:gd name="T29" fmla="*/ 1 h 10"/>
                  <a:gd name="T30" fmla="*/ 10 w 10"/>
                  <a:gd name="T31" fmla="*/ 5 h 10"/>
                  <a:gd name="T32" fmla="*/ 10 w 10"/>
                  <a:gd name="T33" fmla="*/ 5 h 10"/>
                  <a:gd name="T34" fmla="*/ 7 w 10"/>
                  <a:gd name="T35" fmla="*/ 1 h 10"/>
                  <a:gd name="T36" fmla="*/ 7 w 10"/>
                  <a:gd name="T37" fmla="*/ 0 h 10"/>
                  <a:gd name="T38" fmla="*/ 7 w 10"/>
                  <a:gd name="T39" fmla="*/ 0 h 10"/>
                  <a:gd name="T40" fmla="*/ 4 w 10"/>
                  <a:gd name="T41" fmla="*/ 0 h 10"/>
                  <a:gd name="T42" fmla="*/ 4 w 10"/>
                  <a:gd name="T43" fmla="*/ 0 h 10"/>
                  <a:gd name="T44" fmla="*/ 0 w 10"/>
                  <a:gd name="T45" fmla="*/ 2 h 10"/>
                  <a:gd name="T46" fmla="*/ 0 w 10"/>
                  <a:gd name="T47" fmla="*/ 2 h 10"/>
                  <a:gd name="T48" fmla="*/ 4 w 10"/>
                  <a:gd name="T49" fmla="*/ 0 h 10"/>
                  <a:gd name="T50" fmla="*/ 4 w 10"/>
                  <a:gd name="T51" fmla="*/ 0 h 10"/>
                  <a:gd name="T52" fmla="*/ 4 w 10"/>
                  <a:gd name="T53" fmla="*/ 0 h 10"/>
                  <a:gd name="T54" fmla="*/ 4 w 10"/>
                  <a:gd name="T55" fmla="*/ 0 h 10"/>
                  <a:gd name="T56" fmla="*/ 4 w 10"/>
                  <a:gd name="T57" fmla="*/ 0 h 10"/>
                  <a:gd name="T58" fmla="*/ 4 w 10"/>
                  <a:gd name="T59" fmla="*/ 0 h 10"/>
                  <a:gd name="T60" fmla="*/ 4 w 10"/>
                  <a:gd name="T6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h="10" w="10">
                    <a:moveTo>
                      <a:pt x="4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moveTo>
                      <a:pt x="2" y="10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moveTo>
                      <a:pt x="9" y="8"/>
                    </a:moveTo>
                    <a:cubicBezTo>
                      <a:pt x="8" y="9"/>
                      <a:pt x="6" y="10"/>
                      <a:pt x="4" y="10"/>
                    </a:cubicBezTo>
                    <a:cubicBezTo>
                      <a:pt x="6" y="10"/>
                      <a:pt x="8" y="9"/>
                      <a:pt x="9" y="8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7" y="0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9" y="1"/>
                      <a:pt x="9" y="3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3"/>
                      <a:pt x="9" y="1"/>
                      <a:pt x="7" y="1"/>
                    </a:cubicBezTo>
                    <a:cubicBezTo>
                      <a:pt x="7" y="1"/>
                      <a:pt x="7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4" y="0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1" name="ïṥḷiḑê" descr="45d3bcb2-7ffd-4f14-8280-e65ef6d2c8f0">
                <a:extLst>
                  <a:ext uri="{FF2B5EF4-FFF2-40B4-BE49-F238E27FC236}">
                    <a16:creationId id="{4198656D-8706-6BC3-52D2-F8C7C69C8043}"/>
                  </a:ext>
                </a:extLst>
              </p:cNvPr>
              <p:cNvSpPr/>
              <p:nvPr/>
            </p:nvSpPr>
            <p:spPr>
              <a:xfrm>
                <a:off x="4169514" y="2068902"/>
                <a:ext cx="17463" cy="15875"/>
              </a:xfrm>
              <a:custGeom>
                <a:avLst/>
                <a:gdLst>
                  <a:gd name="T0" fmla="*/ 5 w 11"/>
                  <a:gd name="T1" fmla="*/ 0 h 10"/>
                  <a:gd name="T2" fmla="*/ 5 w 11"/>
                  <a:gd name="T3" fmla="*/ 0 h 10"/>
                  <a:gd name="T4" fmla="*/ 1 w 11"/>
                  <a:gd name="T5" fmla="*/ 2 h 10"/>
                  <a:gd name="T6" fmla="*/ 1 w 11"/>
                  <a:gd name="T7" fmla="*/ 2 h 10"/>
                  <a:gd name="T8" fmla="*/ 1 w 11"/>
                  <a:gd name="T9" fmla="*/ 2 h 10"/>
                  <a:gd name="T10" fmla="*/ 0 w 11"/>
                  <a:gd name="T11" fmla="*/ 5 h 10"/>
                  <a:gd name="T12" fmla="*/ 3 w 11"/>
                  <a:gd name="T13" fmla="*/ 10 h 10"/>
                  <a:gd name="T14" fmla="*/ 3 w 11"/>
                  <a:gd name="T15" fmla="*/ 10 h 10"/>
                  <a:gd name="T16" fmla="*/ 3 w 11"/>
                  <a:gd name="T17" fmla="*/ 10 h 10"/>
                  <a:gd name="T18" fmla="*/ 3 w 11"/>
                  <a:gd name="T19" fmla="*/ 10 h 10"/>
                  <a:gd name="T20" fmla="*/ 3 w 11"/>
                  <a:gd name="T21" fmla="*/ 10 h 10"/>
                  <a:gd name="T22" fmla="*/ 5 w 11"/>
                  <a:gd name="T23" fmla="*/ 10 h 10"/>
                  <a:gd name="T24" fmla="*/ 5 w 11"/>
                  <a:gd name="T25" fmla="*/ 10 h 10"/>
                  <a:gd name="T26" fmla="*/ 5 w 11"/>
                  <a:gd name="T27" fmla="*/ 10 h 10"/>
                  <a:gd name="T28" fmla="*/ 5 w 11"/>
                  <a:gd name="T29" fmla="*/ 10 h 10"/>
                  <a:gd name="T30" fmla="*/ 5 w 11"/>
                  <a:gd name="T31" fmla="*/ 10 h 10"/>
                  <a:gd name="T32" fmla="*/ 5 w 11"/>
                  <a:gd name="T33" fmla="*/ 10 h 10"/>
                  <a:gd name="T34" fmla="*/ 10 w 11"/>
                  <a:gd name="T35" fmla="*/ 8 h 10"/>
                  <a:gd name="T36" fmla="*/ 10 w 11"/>
                  <a:gd name="T37" fmla="*/ 8 h 10"/>
                  <a:gd name="T38" fmla="*/ 10 w 11"/>
                  <a:gd name="T39" fmla="*/ 8 h 10"/>
                  <a:gd name="T40" fmla="*/ 10 w 11"/>
                  <a:gd name="T41" fmla="*/ 8 h 10"/>
                  <a:gd name="T42" fmla="*/ 10 w 11"/>
                  <a:gd name="T43" fmla="*/ 8 h 10"/>
                  <a:gd name="T44" fmla="*/ 10 w 11"/>
                  <a:gd name="T45" fmla="*/ 8 h 10"/>
                  <a:gd name="T46" fmla="*/ 10 w 11"/>
                  <a:gd name="T47" fmla="*/ 8 h 10"/>
                  <a:gd name="T48" fmla="*/ 11 w 11"/>
                  <a:gd name="T49" fmla="*/ 5 h 10"/>
                  <a:gd name="T50" fmla="*/ 8 w 11"/>
                  <a:gd name="T51" fmla="*/ 1 h 10"/>
                  <a:gd name="T52" fmla="*/ 8 w 11"/>
                  <a:gd name="T53" fmla="*/ 0 h 10"/>
                  <a:gd name="T54" fmla="*/ 5 w 11"/>
                  <a:gd name="T55" fmla="*/ 0 h 10"/>
                  <a:gd name="T56" fmla="*/ 5 w 11"/>
                  <a:gd name="T5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h="10" w="11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7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9" y="9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1" y="6"/>
                      <a:pt x="11" y="5"/>
                    </a:cubicBezTo>
                    <a:cubicBezTo>
                      <a:pt x="10" y="3"/>
                      <a:pt x="10" y="1"/>
                      <a:pt x="8" y="1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2" name="ïSľiḋê" descr="2a7ce42c-a1c6-4701-8683-4c74a7925288">
                <a:extLst>
                  <a:ext uri="{FF2B5EF4-FFF2-40B4-BE49-F238E27FC236}">
                    <a16:creationId id="{98D6ADEB-2494-5ACF-8728-303AB9102648}"/>
                  </a:ext>
                </a:extLst>
              </p:cNvPr>
              <p:cNvSpPr/>
              <p:nvPr/>
            </p:nvSpPr>
            <p:spPr>
              <a:xfrm>
                <a:off x="4183801" y="2032389"/>
                <a:ext cx="17463" cy="19050"/>
              </a:xfrm>
              <a:custGeom>
                <a:avLst/>
                <a:gdLst>
                  <a:gd name="T0" fmla="*/ 5 w 11"/>
                  <a:gd name="T1" fmla="*/ 11 h 11"/>
                  <a:gd name="T2" fmla="*/ 5 w 11"/>
                  <a:gd name="T3" fmla="*/ 11 h 11"/>
                  <a:gd name="T4" fmla="*/ 5 w 11"/>
                  <a:gd name="T5" fmla="*/ 11 h 11"/>
                  <a:gd name="T6" fmla="*/ 5 w 11"/>
                  <a:gd name="T7" fmla="*/ 11 h 11"/>
                  <a:gd name="T8" fmla="*/ 10 w 11"/>
                  <a:gd name="T9" fmla="*/ 7 h 11"/>
                  <a:gd name="T10" fmla="*/ 5 w 11"/>
                  <a:gd name="T11" fmla="*/ 11 h 11"/>
                  <a:gd name="T12" fmla="*/ 10 w 11"/>
                  <a:gd name="T13" fmla="*/ 7 h 11"/>
                  <a:gd name="T14" fmla="*/ 10 w 11"/>
                  <a:gd name="T15" fmla="*/ 7 h 11"/>
                  <a:gd name="T16" fmla="*/ 10 w 11"/>
                  <a:gd name="T17" fmla="*/ 7 h 11"/>
                  <a:gd name="T18" fmla="*/ 10 w 11"/>
                  <a:gd name="T19" fmla="*/ 7 h 11"/>
                  <a:gd name="T20" fmla="*/ 0 w 11"/>
                  <a:gd name="T21" fmla="*/ 4 h 11"/>
                  <a:gd name="T22" fmla="*/ 0 w 11"/>
                  <a:gd name="T23" fmla="*/ 4 h 11"/>
                  <a:gd name="T24" fmla="*/ 0 w 11"/>
                  <a:gd name="T25" fmla="*/ 4 h 11"/>
                  <a:gd name="T26" fmla="*/ 0 w 11"/>
                  <a:gd name="T27" fmla="*/ 5 h 11"/>
                  <a:gd name="T28" fmla="*/ 0 w 11"/>
                  <a:gd name="T29" fmla="*/ 5 h 11"/>
                  <a:gd name="T30" fmla="*/ 0 w 11"/>
                  <a:gd name="T31" fmla="*/ 4 h 11"/>
                  <a:gd name="T32" fmla="*/ 0 w 11"/>
                  <a:gd name="T33" fmla="*/ 4 h 11"/>
                  <a:gd name="T34" fmla="*/ 7 w 11"/>
                  <a:gd name="T35" fmla="*/ 0 h 11"/>
                  <a:gd name="T36" fmla="*/ 7 w 11"/>
                  <a:gd name="T37" fmla="*/ 0 h 11"/>
                  <a:gd name="T38" fmla="*/ 11 w 11"/>
                  <a:gd name="T39" fmla="*/ 5 h 11"/>
                  <a:gd name="T40" fmla="*/ 11 w 11"/>
                  <a:gd name="T41" fmla="*/ 5 h 11"/>
                  <a:gd name="T42" fmla="*/ 7 w 11"/>
                  <a:gd name="T43" fmla="*/ 0 h 11"/>
                  <a:gd name="T44" fmla="*/ 7 w 11"/>
                  <a:gd name="T45" fmla="*/ 0 h 11"/>
                  <a:gd name="T46" fmla="*/ 7 w 11"/>
                  <a:gd name="T47" fmla="*/ 0 h 11"/>
                  <a:gd name="T48" fmla="*/ 6 w 11"/>
                  <a:gd name="T49" fmla="*/ 0 h 11"/>
                  <a:gd name="T50" fmla="*/ 6 w 11"/>
                  <a:gd name="T51" fmla="*/ 0 h 11"/>
                  <a:gd name="T52" fmla="*/ 6 w 11"/>
                  <a:gd name="T53" fmla="*/ 0 h 11"/>
                  <a:gd name="T54" fmla="*/ 6 w 11"/>
                  <a:gd name="T55" fmla="*/ 0 h 11"/>
                  <a:gd name="T56" fmla="*/ 6 w 11"/>
                  <a:gd name="T57" fmla="*/ 0 h 11"/>
                  <a:gd name="T58" fmla="*/ 5 w 11"/>
                  <a:gd name="T59" fmla="*/ 0 h 11"/>
                  <a:gd name="T60" fmla="*/ 5 w 11"/>
                  <a:gd name="T61" fmla="*/ 0 h 11"/>
                  <a:gd name="T62" fmla="*/ 0 w 11"/>
                  <a:gd name="T63" fmla="*/ 4 h 11"/>
                  <a:gd name="T64" fmla="*/ 0 w 11"/>
                  <a:gd name="T65" fmla="*/ 4 h 11"/>
                  <a:gd name="T66" fmla="*/ 5 w 11"/>
                  <a:gd name="T67" fmla="*/ 0 h 11"/>
                  <a:gd name="T68" fmla="*/ 5 w 11"/>
                  <a:gd name="T69" fmla="*/ 0 h 11"/>
                  <a:gd name="T70" fmla="*/ 5 w 11"/>
                  <a:gd name="T71" fmla="*/ 0 h 11"/>
                  <a:gd name="T72" fmla="*/ 5 w 11"/>
                  <a:gd name="T73" fmla="*/ 0 h 11"/>
                  <a:gd name="T74" fmla="*/ 5 w 11"/>
                  <a:gd name="T75" fmla="*/ 0 h 11"/>
                  <a:gd name="T76" fmla="*/ 5 w 11"/>
                  <a:gd name="T77" fmla="*/ 0 h 11"/>
                  <a:gd name="T78" fmla="*/ 5 w 11"/>
                  <a:gd name="T7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h="11" w="11"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moveTo>
                      <a:pt x="10" y="7"/>
                    </a:moveTo>
                    <a:cubicBezTo>
                      <a:pt x="10" y="9"/>
                      <a:pt x="8" y="11"/>
                      <a:pt x="5" y="11"/>
                    </a:cubicBezTo>
                    <a:cubicBezTo>
                      <a:pt x="8" y="11"/>
                      <a:pt x="10" y="9"/>
                      <a:pt x="10" y="7"/>
                    </a:cubicBezTo>
                    <a:moveTo>
                      <a:pt x="10" y="7"/>
                    </a:move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9" y="1"/>
                      <a:pt x="11" y="3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3" name="ï$ḻíḓé" descr="c5f7778a-d8ad-487b-aaa6-89caf036a7c1">
                <a:extLst>
                  <a:ext uri="{FF2B5EF4-FFF2-40B4-BE49-F238E27FC236}">
                    <a16:creationId id="{4B6D63CC-2CC6-8356-9623-DF5C486A3D9B}"/>
                  </a:ext>
                </a:extLst>
              </p:cNvPr>
              <p:cNvSpPr/>
              <p:nvPr/>
            </p:nvSpPr>
            <p:spPr>
              <a:xfrm>
                <a:off x="4183801" y="2032389"/>
                <a:ext cx="17463" cy="19050"/>
              </a:xfrm>
              <a:custGeom>
                <a:avLst/>
                <a:gdLst>
                  <a:gd name="T0" fmla="*/ 5 w 11"/>
                  <a:gd name="T1" fmla="*/ 0 h 11"/>
                  <a:gd name="T2" fmla="*/ 5 w 11"/>
                  <a:gd name="T3" fmla="*/ 0 h 11"/>
                  <a:gd name="T4" fmla="*/ 0 w 11"/>
                  <a:gd name="T5" fmla="*/ 4 h 11"/>
                  <a:gd name="T6" fmla="*/ 0 w 11"/>
                  <a:gd name="T7" fmla="*/ 4 h 11"/>
                  <a:gd name="T8" fmla="*/ 0 w 11"/>
                  <a:gd name="T9" fmla="*/ 4 h 11"/>
                  <a:gd name="T10" fmla="*/ 0 w 11"/>
                  <a:gd name="T11" fmla="*/ 5 h 11"/>
                  <a:gd name="T12" fmla="*/ 4 w 11"/>
                  <a:gd name="T13" fmla="*/ 10 h 11"/>
                  <a:gd name="T14" fmla="*/ 5 w 11"/>
                  <a:gd name="T15" fmla="*/ 11 h 11"/>
                  <a:gd name="T16" fmla="*/ 5 w 11"/>
                  <a:gd name="T17" fmla="*/ 11 h 11"/>
                  <a:gd name="T18" fmla="*/ 5 w 11"/>
                  <a:gd name="T19" fmla="*/ 11 h 11"/>
                  <a:gd name="T20" fmla="*/ 5 w 11"/>
                  <a:gd name="T21" fmla="*/ 11 h 11"/>
                  <a:gd name="T22" fmla="*/ 5 w 11"/>
                  <a:gd name="T23" fmla="*/ 11 h 11"/>
                  <a:gd name="T24" fmla="*/ 5 w 11"/>
                  <a:gd name="T25" fmla="*/ 11 h 11"/>
                  <a:gd name="T26" fmla="*/ 10 w 11"/>
                  <a:gd name="T27" fmla="*/ 7 h 11"/>
                  <a:gd name="T28" fmla="*/ 10 w 11"/>
                  <a:gd name="T29" fmla="*/ 7 h 11"/>
                  <a:gd name="T30" fmla="*/ 10 w 11"/>
                  <a:gd name="T31" fmla="*/ 7 h 11"/>
                  <a:gd name="T32" fmla="*/ 10 w 11"/>
                  <a:gd name="T33" fmla="*/ 7 h 11"/>
                  <a:gd name="T34" fmla="*/ 10 w 11"/>
                  <a:gd name="T35" fmla="*/ 7 h 11"/>
                  <a:gd name="T36" fmla="*/ 10 w 11"/>
                  <a:gd name="T37" fmla="*/ 7 h 11"/>
                  <a:gd name="T38" fmla="*/ 10 w 11"/>
                  <a:gd name="T39" fmla="*/ 7 h 11"/>
                  <a:gd name="T40" fmla="*/ 11 w 11"/>
                  <a:gd name="T41" fmla="*/ 5 h 11"/>
                  <a:gd name="T42" fmla="*/ 7 w 11"/>
                  <a:gd name="T43" fmla="*/ 0 h 11"/>
                  <a:gd name="T44" fmla="*/ 7 w 11"/>
                  <a:gd name="T45" fmla="*/ 0 h 11"/>
                  <a:gd name="T46" fmla="*/ 6 w 11"/>
                  <a:gd name="T47" fmla="*/ 0 h 11"/>
                  <a:gd name="T48" fmla="*/ 6 w 11"/>
                  <a:gd name="T49" fmla="*/ 0 h 11"/>
                  <a:gd name="T50" fmla="*/ 5 w 11"/>
                  <a:gd name="T51" fmla="*/ 0 h 11"/>
                  <a:gd name="T52" fmla="*/ 5 w 11"/>
                  <a:gd name="T5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h="11" w="11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8"/>
                      <a:pt x="2" y="10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8" y="11"/>
                      <a:pt x="10" y="9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11" y="6"/>
                      <a:pt x="11" y="5"/>
                    </a:cubicBezTo>
                    <a:cubicBezTo>
                      <a:pt x="11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4" name="islïdê" descr="3b76a7a9-436c-4c43-9827-c1ed11bb7d05">
                <a:extLst>
                  <a:ext uri="{FF2B5EF4-FFF2-40B4-BE49-F238E27FC236}">
                    <a16:creationId id="{74D3BD67-B9A4-452D-BE5D-5967434F8A0A}"/>
                  </a:ext>
                </a:extLst>
              </p:cNvPr>
              <p:cNvSpPr/>
              <p:nvPr/>
            </p:nvSpPr>
            <p:spPr>
              <a:xfrm>
                <a:off x="4188564" y="1995877"/>
                <a:ext cx="7938" cy="7938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0 w 5"/>
                  <a:gd name="T17" fmla="*/ 5 h 5"/>
                  <a:gd name="T18" fmla="*/ 0 w 5"/>
                  <a:gd name="T19" fmla="*/ 5 h 5"/>
                  <a:gd name="T20" fmla="*/ 0 w 5"/>
                  <a:gd name="T21" fmla="*/ 5 h 5"/>
                  <a:gd name="T22" fmla="*/ 5 w 5"/>
                  <a:gd name="T23" fmla="*/ 0 h 5"/>
                  <a:gd name="T24" fmla="*/ 5 w 5"/>
                  <a:gd name="T25" fmla="*/ 0 h 5"/>
                  <a:gd name="T26" fmla="*/ 5 w 5"/>
                  <a:gd name="T27" fmla="*/ 0 h 5"/>
                  <a:gd name="T28" fmla="*/ 5 w 5"/>
                  <a:gd name="T29" fmla="*/ 0 h 5"/>
                  <a:gd name="T30" fmla="*/ 5 w 5"/>
                  <a:gd name="T31" fmla="*/ 0 h 5"/>
                  <a:gd name="T32" fmla="*/ 5 w 5"/>
                  <a:gd name="T33" fmla="*/ 0 h 5"/>
                  <a:gd name="T34" fmla="*/ 5 w 5"/>
                  <a:gd name="T3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h="5" w="5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5" name="ïṧļídè" descr="a5115bd1-b08e-4ff2-8d40-1002ab2ae1a0">
                <a:extLst>
                  <a:ext uri="{FF2B5EF4-FFF2-40B4-BE49-F238E27FC236}">
                    <a16:creationId id="{1C43C145-8BE7-D4C5-B609-55F5D1DC4066}"/>
                  </a:ext>
                </a:extLst>
              </p:cNvPr>
              <p:cNvSpPr/>
              <p:nvPr/>
            </p:nvSpPr>
            <p:spPr>
              <a:xfrm>
                <a:off x="4188564" y="1995877"/>
                <a:ext cx="17463" cy="15875"/>
              </a:xfrm>
              <a:custGeom>
                <a:avLst/>
                <a:gdLst>
                  <a:gd name="T0" fmla="*/ 5 w 11"/>
                  <a:gd name="T1" fmla="*/ 0 h 10"/>
                  <a:gd name="T2" fmla="*/ 5 w 11"/>
                  <a:gd name="T3" fmla="*/ 0 h 10"/>
                  <a:gd name="T4" fmla="*/ 0 w 11"/>
                  <a:gd name="T5" fmla="*/ 5 h 10"/>
                  <a:gd name="T6" fmla="*/ 5 w 11"/>
                  <a:gd name="T7" fmla="*/ 10 h 10"/>
                  <a:gd name="T8" fmla="*/ 11 w 11"/>
                  <a:gd name="T9" fmla="*/ 5 h 10"/>
                  <a:gd name="T10" fmla="*/ 11 w 11"/>
                  <a:gd name="T11" fmla="*/ 5 h 10"/>
                  <a:gd name="T12" fmla="*/ 5 w 11"/>
                  <a:gd name="T13" fmla="*/ 0 h 10"/>
                  <a:gd name="T14" fmla="*/ 5 w 11"/>
                  <a:gd name="T15" fmla="*/ 0 h 10"/>
                  <a:gd name="T16" fmla="*/ 5 w 11"/>
                  <a:gd name="T17" fmla="*/ 0 h 10"/>
                  <a:gd name="T18" fmla="*/ 5 w 11"/>
                  <a:gd name="T19" fmla="*/ 0 h 10"/>
                  <a:gd name="T20" fmla="*/ 5 w 11"/>
                  <a:gd name="T21" fmla="*/ 0 h 10"/>
                  <a:gd name="T22" fmla="*/ 5 w 11"/>
                  <a:gd name="T23" fmla="*/ 0 h 10"/>
                  <a:gd name="T24" fmla="*/ 5 w 11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h="10" w="11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6" name="ïSlíďe" descr="184d53af-b207-4000-8b31-075136292431">
                <a:extLst>
                  <a:ext uri="{FF2B5EF4-FFF2-40B4-BE49-F238E27FC236}">
                    <a16:creationId id="{9A0DAF63-C42D-FD2F-25AA-6DC87C00C476}"/>
                  </a:ext>
                </a:extLst>
              </p:cNvPr>
              <p:cNvSpPr/>
              <p:nvPr/>
            </p:nvSpPr>
            <p:spPr>
              <a:xfrm>
                <a:off x="4183801" y="1957777"/>
                <a:ext cx="15875" cy="9525"/>
              </a:xfrm>
              <a:custGeom>
                <a:avLst/>
                <a:gdLst>
                  <a:gd name="T0" fmla="*/ 10 w 10"/>
                  <a:gd name="T1" fmla="*/ 4 h 6"/>
                  <a:gd name="T2" fmla="*/ 10 w 10"/>
                  <a:gd name="T3" fmla="*/ 4 h 6"/>
                  <a:gd name="T4" fmla="*/ 10 w 10"/>
                  <a:gd name="T5" fmla="*/ 4 h 6"/>
                  <a:gd name="T6" fmla="*/ 10 w 10"/>
                  <a:gd name="T7" fmla="*/ 4 h 6"/>
                  <a:gd name="T8" fmla="*/ 10 w 10"/>
                  <a:gd name="T9" fmla="*/ 4 h 6"/>
                  <a:gd name="T10" fmla="*/ 4 w 10"/>
                  <a:gd name="T11" fmla="*/ 1 h 6"/>
                  <a:gd name="T12" fmla="*/ 4 w 10"/>
                  <a:gd name="T13" fmla="*/ 1 h 6"/>
                  <a:gd name="T14" fmla="*/ 4 w 10"/>
                  <a:gd name="T15" fmla="*/ 1 h 6"/>
                  <a:gd name="T16" fmla="*/ 0 w 10"/>
                  <a:gd name="T17" fmla="*/ 6 h 6"/>
                  <a:gd name="T18" fmla="*/ 0 w 10"/>
                  <a:gd name="T19" fmla="*/ 6 h 6"/>
                  <a:gd name="T20" fmla="*/ 4 w 10"/>
                  <a:gd name="T21" fmla="*/ 1 h 6"/>
                  <a:gd name="T22" fmla="*/ 4 w 10"/>
                  <a:gd name="T23" fmla="*/ 1 h 6"/>
                  <a:gd name="T24" fmla="*/ 5 w 10"/>
                  <a:gd name="T25" fmla="*/ 0 h 6"/>
                  <a:gd name="T26" fmla="*/ 5 w 10"/>
                  <a:gd name="T27" fmla="*/ 0 h 6"/>
                  <a:gd name="T28" fmla="*/ 4 w 10"/>
                  <a:gd name="T29" fmla="*/ 1 h 6"/>
                  <a:gd name="T30" fmla="*/ 4 w 10"/>
                  <a:gd name="T31" fmla="*/ 1 h 6"/>
                  <a:gd name="T32" fmla="*/ 5 w 10"/>
                  <a:gd name="T3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h="6" w="10">
                    <a:moveTo>
                      <a:pt x="10" y="4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moveTo>
                      <a:pt x="4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7" name="íşlídé" descr="172779d7-f600-4215-8e56-bd0ddcdfd91a">
                <a:extLst>
                  <a:ext uri="{FF2B5EF4-FFF2-40B4-BE49-F238E27FC236}">
                    <a16:creationId id="{26BC50EC-D91E-AB67-3CF4-ED697AD58556}"/>
                  </a:ext>
                </a:extLst>
              </p:cNvPr>
              <p:cNvSpPr/>
              <p:nvPr/>
            </p:nvSpPr>
            <p:spPr>
              <a:xfrm>
                <a:off x="4183801" y="1957777"/>
                <a:ext cx="17463" cy="17463"/>
              </a:xfrm>
              <a:custGeom>
                <a:avLst/>
                <a:gdLst>
                  <a:gd name="T0" fmla="*/ 5 w 11"/>
                  <a:gd name="T1" fmla="*/ 0 h 11"/>
                  <a:gd name="T2" fmla="*/ 5 w 11"/>
                  <a:gd name="T3" fmla="*/ 0 h 11"/>
                  <a:gd name="T4" fmla="*/ 4 w 11"/>
                  <a:gd name="T5" fmla="*/ 1 h 11"/>
                  <a:gd name="T6" fmla="*/ 4 w 11"/>
                  <a:gd name="T7" fmla="*/ 1 h 11"/>
                  <a:gd name="T8" fmla="*/ 4 w 11"/>
                  <a:gd name="T9" fmla="*/ 1 h 11"/>
                  <a:gd name="T10" fmla="*/ 0 w 11"/>
                  <a:gd name="T11" fmla="*/ 6 h 11"/>
                  <a:gd name="T12" fmla="*/ 0 w 11"/>
                  <a:gd name="T13" fmla="*/ 7 h 11"/>
                  <a:gd name="T14" fmla="*/ 0 w 11"/>
                  <a:gd name="T15" fmla="*/ 7 h 11"/>
                  <a:gd name="T16" fmla="*/ 0 w 11"/>
                  <a:gd name="T17" fmla="*/ 7 h 11"/>
                  <a:gd name="T18" fmla="*/ 0 w 11"/>
                  <a:gd name="T19" fmla="*/ 7 h 11"/>
                  <a:gd name="T20" fmla="*/ 0 w 11"/>
                  <a:gd name="T21" fmla="*/ 7 h 11"/>
                  <a:gd name="T22" fmla="*/ 5 w 11"/>
                  <a:gd name="T23" fmla="*/ 11 h 11"/>
                  <a:gd name="T24" fmla="*/ 5 w 11"/>
                  <a:gd name="T25" fmla="*/ 11 h 11"/>
                  <a:gd name="T26" fmla="*/ 5 w 11"/>
                  <a:gd name="T27" fmla="*/ 11 h 11"/>
                  <a:gd name="T28" fmla="*/ 5 w 11"/>
                  <a:gd name="T29" fmla="*/ 11 h 11"/>
                  <a:gd name="T30" fmla="*/ 5 w 11"/>
                  <a:gd name="T31" fmla="*/ 11 h 11"/>
                  <a:gd name="T32" fmla="*/ 5 w 11"/>
                  <a:gd name="T33" fmla="*/ 11 h 11"/>
                  <a:gd name="T34" fmla="*/ 7 w 11"/>
                  <a:gd name="T35" fmla="*/ 11 h 11"/>
                  <a:gd name="T36" fmla="*/ 7 w 11"/>
                  <a:gd name="T37" fmla="*/ 11 h 11"/>
                  <a:gd name="T38" fmla="*/ 7 w 11"/>
                  <a:gd name="T39" fmla="*/ 11 h 11"/>
                  <a:gd name="T40" fmla="*/ 11 w 11"/>
                  <a:gd name="T41" fmla="*/ 6 h 11"/>
                  <a:gd name="T42" fmla="*/ 10 w 11"/>
                  <a:gd name="T43" fmla="*/ 4 h 11"/>
                  <a:gd name="T44" fmla="*/ 10 w 11"/>
                  <a:gd name="T45" fmla="*/ 4 h 11"/>
                  <a:gd name="T46" fmla="*/ 10 w 11"/>
                  <a:gd name="T47" fmla="*/ 4 h 11"/>
                  <a:gd name="T48" fmla="*/ 10 w 11"/>
                  <a:gd name="T49" fmla="*/ 4 h 11"/>
                  <a:gd name="T50" fmla="*/ 5 w 11"/>
                  <a:gd name="T51" fmla="*/ 0 h 11"/>
                  <a:gd name="T52" fmla="*/ 5 w 11"/>
                  <a:gd name="T5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h="11" w="11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0" y="3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9"/>
                      <a:pt x="3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6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9" y="10"/>
                      <a:pt x="11" y="8"/>
                      <a:pt x="11" y="6"/>
                    </a:cubicBezTo>
                    <a:cubicBezTo>
                      <a:pt x="11" y="5"/>
                      <a:pt x="10" y="5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8" name="išḻiḓé" descr="a88d0957-ba53-40cc-a1bb-59d126aef2ca">
                <a:extLst>
                  <a:ext uri="{FF2B5EF4-FFF2-40B4-BE49-F238E27FC236}">
                    <a16:creationId id="{2B7DD282-B48C-AE4D-2350-A3453C6F6F74}"/>
                  </a:ext>
                </a:extLst>
              </p:cNvPr>
              <p:cNvSpPr/>
              <p:nvPr/>
            </p:nvSpPr>
            <p:spPr>
              <a:xfrm>
                <a:off x="4183801" y="1957777"/>
                <a:ext cx="11113" cy="17463"/>
              </a:xfrm>
              <a:custGeom>
                <a:avLst/>
                <a:gdLst>
                  <a:gd name="T0" fmla="*/ 5 w 7"/>
                  <a:gd name="T1" fmla="*/ 11 h 11"/>
                  <a:gd name="T2" fmla="*/ 5 w 7"/>
                  <a:gd name="T3" fmla="*/ 11 h 11"/>
                  <a:gd name="T4" fmla="*/ 5 w 7"/>
                  <a:gd name="T5" fmla="*/ 11 h 11"/>
                  <a:gd name="T6" fmla="*/ 5 w 7"/>
                  <a:gd name="T7" fmla="*/ 11 h 11"/>
                  <a:gd name="T8" fmla="*/ 7 w 7"/>
                  <a:gd name="T9" fmla="*/ 11 h 11"/>
                  <a:gd name="T10" fmla="*/ 5 w 7"/>
                  <a:gd name="T11" fmla="*/ 11 h 11"/>
                  <a:gd name="T12" fmla="*/ 7 w 7"/>
                  <a:gd name="T13" fmla="*/ 11 h 11"/>
                  <a:gd name="T14" fmla="*/ 0 w 7"/>
                  <a:gd name="T15" fmla="*/ 7 h 11"/>
                  <a:gd name="T16" fmla="*/ 0 w 7"/>
                  <a:gd name="T17" fmla="*/ 7 h 11"/>
                  <a:gd name="T18" fmla="*/ 0 w 7"/>
                  <a:gd name="T19" fmla="*/ 7 h 11"/>
                  <a:gd name="T20" fmla="*/ 5 w 7"/>
                  <a:gd name="T21" fmla="*/ 0 h 11"/>
                  <a:gd name="T22" fmla="*/ 5 w 7"/>
                  <a:gd name="T23" fmla="*/ 0 h 11"/>
                  <a:gd name="T24" fmla="*/ 5 w 7"/>
                  <a:gd name="T25" fmla="*/ 0 h 11"/>
                  <a:gd name="T26" fmla="*/ 5 w 7"/>
                  <a:gd name="T27" fmla="*/ 0 h 11"/>
                  <a:gd name="T28" fmla="*/ 5 w 7"/>
                  <a:gd name="T29" fmla="*/ 0 h 11"/>
                  <a:gd name="T30" fmla="*/ 5 w 7"/>
                  <a:gd name="T3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h="11" w="7"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moveTo>
                      <a:pt x="7" y="11"/>
                    </a:moveTo>
                    <a:cubicBezTo>
                      <a:pt x="6" y="11"/>
                      <a:pt x="6" y="11"/>
                      <a:pt x="5" y="11"/>
                    </a:cubicBezTo>
                    <a:cubicBezTo>
                      <a:pt x="6" y="11"/>
                      <a:pt x="6" y="11"/>
                      <a:pt x="7" y="11"/>
                    </a:cubicBezTo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9" name="ïṧľíḋè" descr="ff5c8cb2-bf1e-4118-a2e8-106ed24200f3">
                <a:extLst>
                  <a:ext uri="{FF2B5EF4-FFF2-40B4-BE49-F238E27FC236}">
                    <a16:creationId id="{445577A2-4E1D-162D-4BF6-770D75F89409}"/>
                  </a:ext>
                </a:extLst>
              </p:cNvPr>
              <p:cNvSpPr/>
              <p:nvPr/>
            </p:nvSpPr>
            <p:spPr>
              <a:xfrm>
                <a:off x="4169514" y="1922852"/>
                <a:ext cx="17463" cy="7938"/>
              </a:xfrm>
              <a:custGeom>
                <a:avLst/>
                <a:gdLst>
                  <a:gd name="T0" fmla="*/ 10 w 11"/>
                  <a:gd name="T1" fmla="*/ 2 h 5"/>
                  <a:gd name="T2" fmla="*/ 10 w 11"/>
                  <a:gd name="T3" fmla="*/ 2 h 5"/>
                  <a:gd name="T4" fmla="*/ 11 w 11"/>
                  <a:gd name="T5" fmla="*/ 5 h 5"/>
                  <a:gd name="T6" fmla="*/ 11 w 11"/>
                  <a:gd name="T7" fmla="*/ 5 h 5"/>
                  <a:gd name="T8" fmla="*/ 10 w 11"/>
                  <a:gd name="T9" fmla="*/ 2 h 5"/>
                  <a:gd name="T10" fmla="*/ 10 w 11"/>
                  <a:gd name="T11" fmla="*/ 2 h 5"/>
                  <a:gd name="T12" fmla="*/ 10 w 11"/>
                  <a:gd name="T13" fmla="*/ 2 h 5"/>
                  <a:gd name="T14" fmla="*/ 3 w 11"/>
                  <a:gd name="T15" fmla="*/ 0 h 5"/>
                  <a:gd name="T16" fmla="*/ 3 w 11"/>
                  <a:gd name="T17" fmla="*/ 0 h 5"/>
                  <a:gd name="T18" fmla="*/ 3 w 11"/>
                  <a:gd name="T19" fmla="*/ 0 h 5"/>
                  <a:gd name="T20" fmla="*/ 0 w 11"/>
                  <a:gd name="T21" fmla="*/ 5 h 5"/>
                  <a:gd name="T22" fmla="*/ 0 w 11"/>
                  <a:gd name="T23" fmla="*/ 5 h 5"/>
                  <a:gd name="T24" fmla="*/ 3 w 11"/>
                  <a:gd name="T25" fmla="*/ 0 h 5"/>
                  <a:gd name="T26" fmla="*/ 3 w 11"/>
                  <a:gd name="T27" fmla="*/ 0 h 5"/>
                  <a:gd name="T28" fmla="*/ 5 w 11"/>
                  <a:gd name="T29" fmla="*/ 0 h 5"/>
                  <a:gd name="T30" fmla="*/ 5 w 11"/>
                  <a:gd name="T31" fmla="*/ 0 h 5"/>
                  <a:gd name="T32" fmla="*/ 3 w 11"/>
                  <a:gd name="T33" fmla="*/ 0 h 5"/>
                  <a:gd name="T34" fmla="*/ 3 w 11"/>
                  <a:gd name="T35" fmla="*/ 0 h 5"/>
                  <a:gd name="T36" fmla="*/ 5 w 11"/>
                  <a:gd name="T3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h="5" w="11"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0" y="3"/>
                      <a:pt x="10" y="4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4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0" name="íṩlîḍè" descr="251cbcaf-617a-4a27-96ba-709539127fac">
                <a:extLst>
                  <a:ext uri="{FF2B5EF4-FFF2-40B4-BE49-F238E27FC236}">
                    <a16:creationId id="{F60C8DCC-5049-E7BE-2A18-63D4849610F4}"/>
                  </a:ext>
                </a:extLst>
              </p:cNvPr>
              <p:cNvSpPr/>
              <p:nvPr/>
            </p:nvSpPr>
            <p:spPr>
              <a:xfrm>
                <a:off x="4169514" y="1922852"/>
                <a:ext cx="17463" cy="15875"/>
              </a:xfrm>
              <a:custGeom>
                <a:avLst/>
                <a:gdLst>
                  <a:gd name="T0" fmla="*/ 5 w 11"/>
                  <a:gd name="T1" fmla="*/ 0 h 10"/>
                  <a:gd name="T2" fmla="*/ 5 w 11"/>
                  <a:gd name="T3" fmla="*/ 0 h 10"/>
                  <a:gd name="T4" fmla="*/ 3 w 11"/>
                  <a:gd name="T5" fmla="*/ 0 h 10"/>
                  <a:gd name="T6" fmla="*/ 3 w 11"/>
                  <a:gd name="T7" fmla="*/ 0 h 10"/>
                  <a:gd name="T8" fmla="*/ 3 w 11"/>
                  <a:gd name="T9" fmla="*/ 0 h 10"/>
                  <a:gd name="T10" fmla="*/ 0 w 11"/>
                  <a:gd name="T11" fmla="*/ 5 h 10"/>
                  <a:gd name="T12" fmla="*/ 1 w 11"/>
                  <a:gd name="T13" fmla="*/ 7 h 10"/>
                  <a:gd name="T14" fmla="*/ 1 w 11"/>
                  <a:gd name="T15" fmla="*/ 8 h 10"/>
                  <a:gd name="T16" fmla="*/ 1 w 11"/>
                  <a:gd name="T17" fmla="*/ 8 h 10"/>
                  <a:gd name="T18" fmla="*/ 1 w 11"/>
                  <a:gd name="T19" fmla="*/ 8 h 10"/>
                  <a:gd name="T20" fmla="*/ 1 w 11"/>
                  <a:gd name="T21" fmla="*/ 8 h 10"/>
                  <a:gd name="T22" fmla="*/ 5 w 11"/>
                  <a:gd name="T23" fmla="*/ 10 h 10"/>
                  <a:gd name="T24" fmla="*/ 5 w 11"/>
                  <a:gd name="T25" fmla="*/ 10 h 10"/>
                  <a:gd name="T26" fmla="*/ 5 w 11"/>
                  <a:gd name="T27" fmla="*/ 10 h 10"/>
                  <a:gd name="T28" fmla="*/ 5 w 11"/>
                  <a:gd name="T29" fmla="*/ 10 h 10"/>
                  <a:gd name="T30" fmla="*/ 5 w 11"/>
                  <a:gd name="T31" fmla="*/ 10 h 10"/>
                  <a:gd name="T32" fmla="*/ 5 w 11"/>
                  <a:gd name="T33" fmla="*/ 10 h 10"/>
                  <a:gd name="T34" fmla="*/ 8 w 11"/>
                  <a:gd name="T35" fmla="*/ 9 h 10"/>
                  <a:gd name="T36" fmla="*/ 8 w 11"/>
                  <a:gd name="T37" fmla="*/ 9 h 10"/>
                  <a:gd name="T38" fmla="*/ 8 w 11"/>
                  <a:gd name="T39" fmla="*/ 9 h 10"/>
                  <a:gd name="T40" fmla="*/ 11 w 11"/>
                  <a:gd name="T41" fmla="*/ 5 h 10"/>
                  <a:gd name="T42" fmla="*/ 10 w 11"/>
                  <a:gd name="T43" fmla="*/ 2 h 10"/>
                  <a:gd name="T44" fmla="*/ 10 w 11"/>
                  <a:gd name="T45" fmla="*/ 2 h 10"/>
                  <a:gd name="T46" fmla="*/ 5 w 11"/>
                  <a:gd name="T47" fmla="*/ 0 h 10"/>
                  <a:gd name="T48" fmla="*/ 5 w 11"/>
                  <a:gd name="T4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h="10" w="11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6"/>
                      <a:pt x="0" y="7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3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7" y="10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0" y="8"/>
                      <a:pt x="11" y="7"/>
                      <a:pt x="11" y="5"/>
                    </a:cubicBezTo>
                    <a:cubicBezTo>
                      <a:pt x="10" y="4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0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1" name="iSḻïḍè" descr="12267dd2-13aa-4d98-a0e3-13f4b241080e">
                <a:extLst>
                  <a:ext uri="{FF2B5EF4-FFF2-40B4-BE49-F238E27FC236}">
                    <a16:creationId id="{A533880C-47C7-8887-138E-87E0EB61BB9C}"/>
                  </a:ext>
                </a:extLst>
              </p:cNvPr>
              <p:cNvSpPr/>
              <p:nvPr/>
            </p:nvSpPr>
            <p:spPr>
              <a:xfrm>
                <a:off x="4171101" y="1922852"/>
                <a:ext cx="11113" cy="15875"/>
              </a:xfrm>
              <a:custGeom>
                <a:avLst/>
                <a:gdLst>
                  <a:gd name="T0" fmla="*/ 4 w 7"/>
                  <a:gd name="T1" fmla="*/ 10 h 10"/>
                  <a:gd name="T2" fmla="*/ 4 w 7"/>
                  <a:gd name="T3" fmla="*/ 10 h 10"/>
                  <a:gd name="T4" fmla="*/ 4 w 7"/>
                  <a:gd name="T5" fmla="*/ 10 h 10"/>
                  <a:gd name="T6" fmla="*/ 4 w 7"/>
                  <a:gd name="T7" fmla="*/ 10 h 10"/>
                  <a:gd name="T8" fmla="*/ 7 w 7"/>
                  <a:gd name="T9" fmla="*/ 9 h 10"/>
                  <a:gd name="T10" fmla="*/ 4 w 7"/>
                  <a:gd name="T11" fmla="*/ 10 h 10"/>
                  <a:gd name="T12" fmla="*/ 7 w 7"/>
                  <a:gd name="T13" fmla="*/ 9 h 10"/>
                  <a:gd name="T14" fmla="*/ 0 w 7"/>
                  <a:gd name="T15" fmla="*/ 8 h 10"/>
                  <a:gd name="T16" fmla="*/ 0 w 7"/>
                  <a:gd name="T17" fmla="*/ 8 h 10"/>
                  <a:gd name="T18" fmla="*/ 0 w 7"/>
                  <a:gd name="T19" fmla="*/ 8 h 10"/>
                  <a:gd name="T20" fmla="*/ 4 w 7"/>
                  <a:gd name="T21" fmla="*/ 0 h 10"/>
                  <a:gd name="T22" fmla="*/ 4 w 7"/>
                  <a:gd name="T23" fmla="*/ 0 h 10"/>
                  <a:gd name="T24" fmla="*/ 4 w 7"/>
                  <a:gd name="T25" fmla="*/ 0 h 10"/>
                  <a:gd name="T26" fmla="*/ 4 w 7"/>
                  <a:gd name="T27" fmla="*/ 0 h 10"/>
                  <a:gd name="T28" fmla="*/ 4 w 7"/>
                  <a:gd name="T29" fmla="*/ 0 h 10"/>
                  <a:gd name="T30" fmla="*/ 4 w 7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h="10" w="7">
                    <a:moveTo>
                      <a:pt x="4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moveTo>
                      <a:pt x="7" y="9"/>
                    </a:moveTo>
                    <a:cubicBezTo>
                      <a:pt x="6" y="10"/>
                      <a:pt x="5" y="10"/>
                      <a:pt x="4" y="10"/>
                    </a:cubicBezTo>
                    <a:cubicBezTo>
                      <a:pt x="5" y="10"/>
                      <a:pt x="6" y="10"/>
                      <a:pt x="7" y="9"/>
                    </a:cubicBezTo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2" name="iṩḻîdè" descr="064f6445-b33f-4d11-a7b1-7bfc8275e6df">
                <a:extLst>
                  <a:ext uri="{FF2B5EF4-FFF2-40B4-BE49-F238E27FC236}">
                    <a16:creationId id="{C08924A0-A990-8D51-39BE-C0C4DB61A4FF}"/>
                  </a:ext>
                </a:extLst>
              </p:cNvPr>
              <p:cNvSpPr/>
              <p:nvPr/>
            </p:nvSpPr>
            <p:spPr>
              <a:xfrm>
                <a:off x="751626" y="2984889"/>
                <a:ext cx="1376363" cy="757238"/>
              </a:xfrm>
              <a:custGeom>
                <a:avLst/>
                <a:gdLst>
                  <a:gd name="T0" fmla="*/ 853 w 853"/>
                  <a:gd name="T1" fmla="*/ 277 h 469"/>
                  <a:gd name="T2" fmla="*/ 764 w 853"/>
                  <a:gd name="T3" fmla="*/ 189 h 469"/>
                  <a:gd name="T4" fmla="*/ 722 w 853"/>
                  <a:gd name="T5" fmla="*/ 201 h 469"/>
                  <a:gd name="T6" fmla="*/ 645 w 853"/>
                  <a:gd name="T7" fmla="*/ 178 h 469"/>
                  <a:gd name="T8" fmla="*/ 635 w 853"/>
                  <a:gd name="T9" fmla="*/ 179 h 469"/>
                  <a:gd name="T10" fmla="*/ 407 w 853"/>
                  <a:gd name="T11" fmla="*/ 0 h 469"/>
                  <a:gd name="T12" fmla="*/ 199 w 853"/>
                  <a:gd name="T13" fmla="*/ 126 h 469"/>
                  <a:gd name="T14" fmla="*/ 172 w 853"/>
                  <a:gd name="T15" fmla="*/ 124 h 469"/>
                  <a:gd name="T16" fmla="*/ 0 w 853"/>
                  <a:gd name="T17" fmla="*/ 296 h 469"/>
                  <a:gd name="T18" fmla="*/ 172 w 853"/>
                  <a:gd name="T19" fmla="*/ 469 h 469"/>
                  <a:gd name="T20" fmla="*/ 280 w 853"/>
                  <a:gd name="T21" fmla="*/ 431 h 469"/>
                  <a:gd name="T22" fmla="*/ 407 w 853"/>
                  <a:gd name="T23" fmla="*/ 469 h 469"/>
                  <a:gd name="T24" fmla="*/ 542 w 853"/>
                  <a:gd name="T25" fmla="*/ 426 h 469"/>
                  <a:gd name="T26" fmla="*/ 645 w 853"/>
                  <a:gd name="T27" fmla="*/ 469 h 469"/>
                  <a:gd name="T28" fmla="*/ 784 w 853"/>
                  <a:gd name="T29" fmla="*/ 363 h 469"/>
                  <a:gd name="T30" fmla="*/ 853 w 853"/>
                  <a:gd name="T31" fmla="*/ 277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h="469" w="853">
                    <a:moveTo>
                      <a:pt x="853" y="277"/>
                    </a:moveTo>
                    <a:cubicBezTo>
                      <a:pt x="853" y="229"/>
                      <a:pt x="813" y="189"/>
                      <a:pt x="764" y="189"/>
                    </a:cubicBezTo>
                    <a:cubicBezTo>
                      <a:pt x="749" y="189"/>
                      <a:pt x="734" y="193"/>
                      <a:pt x="722" y="201"/>
                    </a:cubicBezTo>
                    <a:cubicBezTo>
                      <a:pt x="699" y="186"/>
                      <a:pt x="673" y="178"/>
                      <a:pt x="645" y="178"/>
                    </a:cubicBezTo>
                    <a:cubicBezTo>
                      <a:pt x="641" y="178"/>
                      <a:pt x="638" y="179"/>
                      <a:pt x="635" y="179"/>
                    </a:cubicBezTo>
                    <a:cubicBezTo>
                      <a:pt x="610" y="76"/>
                      <a:pt x="517" y="0"/>
                      <a:pt x="407" y="0"/>
                    </a:cubicBezTo>
                    <a:cubicBezTo>
                      <a:pt x="316" y="0"/>
                      <a:pt x="238" y="51"/>
                      <a:pt x="199" y="126"/>
                    </a:cubicBezTo>
                    <a:cubicBezTo>
                      <a:pt x="190" y="125"/>
                      <a:pt x="181" y="124"/>
                      <a:pt x="172" y="124"/>
                    </a:cubicBezTo>
                    <a:cubicBezTo>
                      <a:pt x="77" y="124"/>
                      <a:pt x="0" y="201"/>
                      <a:pt x="0" y="296"/>
                    </a:cubicBezTo>
                    <a:cubicBezTo>
                      <a:pt x="0" y="392"/>
                      <a:pt x="77" y="469"/>
                      <a:pt x="172" y="469"/>
                    </a:cubicBezTo>
                    <a:cubicBezTo>
                      <a:pt x="213" y="469"/>
                      <a:pt x="250" y="455"/>
                      <a:pt x="280" y="431"/>
                    </a:cubicBezTo>
                    <a:cubicBezTo>
                      <a:pt x="316" y="455"/>
                      <a:pt x="360" y="469"/>
                      <a:pt x="407" y="469"/>
                    </a:cubicBezTo>
                    <a:cubicBezTo>
                      <a:pt x="457" y="469"/>
                      <a:pt x="504" y="453"/>
                      <a:pt x="542" y="426"/>
                    </a:cubicBezTo>
                    <a:cubicBezTo>
                      <a:pt x="568" y="453"/>
                      <a:pt x="604" y="469"/>
                      <a:pt x="645" y="469"/>
                    </a:cubicBezTo>
                    <a:cubicBezTo>
                      <a:pt x="711" y="469"/>
                      <a:pt x="767" y="424"/>
                      <a:pt x="784" y="363"/>
                    </a:cubicBezTo>
                    <a:cubicBezTo>
                      <a:pt x="823" y="354"/>
                      <a:pt x="853" y="319"/>
                      <a:pt x="853" y="277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3" name="işľïḍe" descr="afdeaa51-efd1-4aae-b196-9652749a8666">
                <a:extLst>
                  <a:ext uri="{FF2B5EF4-FFF2-40B4-BE49-F238E27FC236}">
                    <a16:creationId id="{66DAD0C0-16AA-FA76-CAB0-1EBE3C2BEE2A}"/>
                  </a:ext>
                </a:extLst>
              </p:cNvPr>
              <p:cNvSpPr/>
              <p:nvPr/>
            </p:nvSpPr>
            <p:spPr>
              <a:xfrm>
                <a:off x="1894626" y="2153039"/>
                <a:ext cx="954088" cy="801688"/>
              </a:xfrm>
              <a:custGeom>
                <a:avLst/>
                <a:gdLst>
                  <a:gd name="T0" fmla="*/ 547 w 592"/>
                  <a:gd name="T1" fmla="*/ 292 h 497"/>
                  <a:gd name="T2" fmla="*/ 571 w 592"/>
                  <a:gd name="T3" fmla="*/ 198 h 497"/>
                  <a:gd name="T4" fmla="*/ 373 w 592"/>
                  <a:gd name="T5" fmla="*/ 0 h 497"/>
                  <a:gd name="T6" fmla="*/ 177 w 592"/>
                  <a:gd name="T7" fmla="*/ 185 h 497"/>
                  <a:gd name="T8" fmla="*/ 152 w 592"/>
                  <a:gd name="T9" fmla="*/ 183 h 497"/>
                  <a:gd name="T10" fmla="*/ 0 w 592"/>
                  <a:gd name="T11" fmla="*/ 334 h 497"/>
                  <a:gd name="T12" fmla="*/ 152 w 592"/>
                  <a:gd name="T13" fmla="*/ 485 h 497"/>
                  <a:gd name="T14" fmla="*/ 224 w 592"/>
                  <a:gd name="T15" fmla="*/ 467 h 497"/>
                  <a:gd name="T16" fmla="*/ 340 w 592"/>
                  <a:gd name="T17" fmla="*/ 485 h 497"/>
                  <a:gd name="T18" fmla="*/ 414 w 592"/>
                  <a:gd name="T19" fmla="*/ 478 h 497"/>
                  <a:gd name="T20" fmla="*/ 478 w 592"/>
                  <a:gd name="T21" fmla="*/ 497 h 497"/>
                  <a:gd name="T22" fmla="*/ 592 w 592"/>
                  <a:gd name="T23" fmla="*/ 383 h 497"/>
                  <a:gd name="T24" fmla="*/ 547 w 592"/>
                  <a:gd name="T25" fmla="*/ 292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h="497" w="592">
                    <a:moveTo>
                      <a:pt x="547" y="292"/>
                    </a:moveTo>
                    <a:cubicBezTo>
                      <a:pt x="562" y="264"/>
                      <a:pt x="571" y="232"/>
                      <a:pt x="571" y="198"/>
                    </a:cubicBezTo>
                    <a:cubicBezTo>
                      <a:pt x="571" y="89"/>
                      <a:pt x="482" y="0"/>
                      <a:pt x="373" y="0"/>
                    </a:cubicBezTo>
                    <a:cubicBezTo>
                      <a:pt x="269" y="0"/>
                      <a:pt x="183" y="82"/>
                      <a:pt x="177" y="185"/>
                    </a:cubicBezTo>
                    <a:cubicBezTo>
                      <a:pt x="168" y="183"/>
                      <a:pt x="160" y="183"/>
                      <a:pt x="152" y="183"/>
                    </a:cubicBezTo>
                    <a:cubicBezTo>
                      <a:pt x="68" y="183"/>
                      <a:pt x="0" y="250"/>
                      <a:pt x="0" y="334"/>
                    </a:cubicBezTo>
                    <a:cubicBezTo>
                      <a:pt x="0" y="418"/>
                      <a:pt x="68" y="485"/>
                      <a:pt x="152" y="485"/>
                    </a:cubicBezTo>
                    <a:cubicBezTo>
                      <a:pt x="178" y="485"/>
                      <a:pt x="203" y="479"/>
                      <a:pt x="224" y="467"/>
                    </a:cubicBezTo>
                    <a:cubicBezTo>
                      <a:pt x="256" y="478"/>
                      <a:pt x="296" y="485"/>
                      <a:pt x="340" y="485"/>
                    </a:cubicBezTo>
                    <a:cubicBezTo>
                      <a:pt x="367" y="485"/>
                      <a:pt x="392" y="483"/>
                      <a:pt x="414" y="478"/>
                    </a:cubicBezTo>
                    <a:cubicBezTo>
                      <a:pt x="432" y="490"/>
                      <a:pt x="454" y="497"/>
                      <a:pt x="478" y="497"/>
                    </a:cubicBezTo>
                    <a:cubicBezTo>
                      <a:pt x="541" y="497"/>
                      <a:pt x="592" y="446"/>
                      <a:pt x="592" y="383"/>
                    </a:cubicBezTo>
                    <a:cubicBezTo>
                      <a:pt x="592" y="346"/>
                      <a:pt x="574" y="313"/>
                      <a:pt x="547" y="292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4" name="ïš1ide" descr="638f39e5-d2ec-4346-a122-137dd4baf922">
                <a:extLst>
                  <a:ext uri="{FF2B5EF4-FFF2-40B4-BE49-F238E27FC236}">
                    <a16:creationId id="{95BFBBD2-F054-D522-EFED-70DD13FAD69A}"/>
                  </a:ext>
                </a:extLst>
              </p:cNvPr>
              <p:cNvSpPr/>
              <p:nvPr/>
            </p:nvSpPr>
            <p:spPr>
              <a:xfrm>
                <a:off x="4331439" y="3027752"/>
                <a:ext cx="1128713" cy="808038"/>
              </a:xfrm>
              <a:custGeom>
                <a:avLst/>
                <a:gdLst>
                  <a:gd name="T0" fmla="*/ 559 w 699"/>
                  <a:gd name="T1" fmla="*/ 124 h 501"/>
                  <a:gd name="T2" fmla="*/ 533 w 699"/>
                  <a:gd name="T3" fmla="*/ 126 h 501"/>
                  <a:gd name="T4" fmla="*/ 377 w 699"/>
                  <a:gd name="T5" fmla="*/ 0 h 501"/>
                  <a:gd name="T6" fmla="*/ 219 w 699"/>
                  <a:gd name="T7" fmla="*/ 147 h 501"/>
                  <a:gd name="T8" fmla="*/ 141 w 699"/>
                  <a:gd name="T9" fmla="*/ 124 h 501"/>
                  <a:gd name="T10" fmla="*/ 0 w 699"/>
                  <a:gd name="T11" fmla="*/ 265 h 501"/>
                  <a:gd name="T12" fmla="*/ 141 w 699"/>
                  <a:gd name="T13" fmla="*/ 406 h 501"/>
                  <a:gd name="T14" fmla="*/ 220 w 699"/>
                  <a:gd name="T15" fmla="*/ 381 h 501"/>
                  <a:gd name="T16" fmla="*/ 365 w 699"/>
                  <a:gd name="T17" fmla="*/ 501 h 501"/>
                  <a:gd name="T18" fmla="*/ 506 w 699"/>
                  <a:gd name="T19" fmla="*/ 395 h 501"/>
                  <a:gd name="T20" fmla="*/ 559 w 699"/>
                  <a:gd name="T21" fmla="*/ 406 h 501"/>
                  <a:gd name="T22" fmla="*/ 699 w 699"/>
                  <a:gd name="T23" fmla="*/ 265 h 501"/>
                  <a:gd name="T24" fmla="*/ 559 w 699"/>
                  <a:gd name="T25" fmla="*/ 124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h="501" w="699">
                    <a:moveTo>
                      <a:pt x="559" y="124"/>
                    </a:moveTo>
                    <a:cubicBezTo>
                      <a:pt x="550" y="124"/>
                      <a:pt x="541" y="125"/>
                      <a:pt x="533" y="126"/>
                    </a:cubicBezTo>
                    <a:cubicBezTo>
                      <a:pt x="518" y="54"/>
                      <a:pt x="454" y="0"/>
                      <a:pt x="377" y="0"/>
                    </a:cubicBezTo>
                    <a:cubicBezTo>
                      <a:pt x="293" y="0"/>
                      <a:pt x="224" y="65"/>
                      <a:pt x="219" y="147"/>
                    </a:cubicBezTo>
                    <a:cubicBezTo>
                      <a:pt x="196" y="133"/>
                      <a:pt x="170" y="124"/>
                      <a:pt x="141" y="124"/>
                    </a:cubicBezTo>
                    <a:cubicBezTo>
                      <a:pt x="63" y="124"/>
                      <a:pt x="0" y="187"/>
                      <a:pt x="0" y="265"/>
                    </a:cubicBezTo>
                    <a:cubicBezTo>
                      <a:pt x="0" y="343"/>
                      <a:pt x="63" y="406"/>
                      <a:pt x="141" y="406"/>
                    </a:cubicBezTo>
                    <a:cubicBezTo>
                      <a:pt x="170" y="406"/>
                      <a:pt x="198" y="396"/>
                      <a:pt x="220" y="381"/>
                    </a:cubicBezTo>
                    <a:cubicBezTo>
                      <a:pt x="233" y="449"/>
                      <a:pt x="293" y="501"/>
                      <a:pt x="365" y="501"/>
                    </a:cubicBezTo>
                    <a:cubicBezTo>
                      <a:pt x="432" y="501"/>
                      <a:pt x="488" y="456"/>
                      <a:pt x="506" y="395"/>
                    </a:cubicBezTo>
                    <a:cubicBezTo>
                      <a:pt x="522" y="402"/>
                      <a:pt x="540" y="406"/>
                      <a:pt x="559" y="406"/>
                    </a:cubicBezTo>
                    <a:cubicBezTo>
                      <a:pt x="636" y="406"/>
                      <a:pt x="699" y="343"/>
                      <a:pt x="699" y="265"/>
                    </a:cubicBezTo>
                    <a:cubicBezTo>
                      <a:pt x="699" y="187"/>
                      <a:pt x="636" y="124"/>
                      <a:pt x="559" y="124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151" name="组合 150" descr="b3922210-2e41-41f6-98a2-a253896e9b45">
              <a:extLst>
                <a:ext uri="{FF2B5EF4-FFF2-40B4-BE49-F238E27FC236}">
                  <a16:creationId id="{F7268055-9E7B-E182-157D-4D71691A9AEE}"/>
                </a:ext>
              </a:extLst>
            </p:cNvPr>
            <p:cNvGrpSpPr/>
            <p:nvPr/>
          </p:nvGrpSpPr>
          <p:grpSpPr>
            <a:xfrm>
              <a:off x="5956300" y="2368854"/>
              <a:ext cx="4993535" cy="1093009"/>
              <a:chOff x="5956300" y="2368854"/>
              <a:chExt cx="4993535" cy="1093009"/>
            </a:xfrm>
          </p:grpSpPr>
          <p:sp>
            <p:nvSpPr>
              <p:cNvPr id="9" name="Icon1" descr="4ad721d4-0ab4-4805-920f-11948d71f5a4">
                <a:extLst>
                  <a:ext uri="{FF2B5EF4-FFF2-40B4-BE49-F238E27FC236}">
                    <a16:creationId id="{48688146-8537-43B1-E77A-5E7D076A9CAA}"/>
                  </a:ext>
                </a:extLst>
              </p:cNvPr>
              <p:cNvSpPr/>
              <p:nvPr/>
            </p:nvSpPr>
            <p:spPr>
              <a:xfrm>
                <a:off x="5956300" y="2470353"/>
                <a:ext cx="405974" cy="485892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h="538305" w="449768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  <a:effectLst/>
              <a:extLst>
                <a:ext uri="{91240B29-F687-4f45-9708-019B960494DF}">
                  <a14:hiddenLine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7" name="Text1" descr="0cb0148f-7bf2-4e1b-91f3-f45ddd551c50">
                <a:extLst>
                  <a:ext uri="{FF2B5EF4-FFF2-40B4-BE49-F238E27FC236}">
                    <a16:creationId id="{0F6B1CA2-7C92-0D8E-4D39-8F0C1B044CA8}"/>
                  </a:ext>
                </a:extLst>
              </p:cNvPr>
              <p:cNvSpPr/>
              <p:nvPr/>
            </p:nvSpPr>
            <p:spPr>
              <a:xfrm>
                <a:off x="6515100" y="2764606"/>
                <a:ext cx="4434735" cy="69725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农村基础设施建设不断完善，道路、水电、通信等设施日益完善，为农民的生活和生产提供了便利条件。</a:t>
                </a:r>
                <a:endParaRPr dirty="0" lang="en-US"/>
              </a:p>
            </p:txBody>
          </p:sp>
          <p:sp>
            <p:nvSpPr>
              <p:cNvPr id="138" name="Bullet1" descr="57f2e389-ce25-4de5-a41b-88e0b6c8612a">
                <a:extLst>
                  <a:ext uri="{FF2B5EF4-FFF2-40B4-BE49-F238E27FC236}">
                    <a16:creationId id="{200B0F2A-B432-87DF-10E4-A11F11D752EE}"/>
                  </a:ext>
                </a:extLst>
              </p:cNvPr>
              <p:cNvSpPr/>
              <p:nvPr/>
            </p:nvSpPr>
            <p:spPr>
              <a:xfrm>
                <a:off x="6515100" y="2368854"/>
                <a:ext cx="4434735" cy="398734"/>
              </a:xfrm>
              <a:prstGeom prst="rect">
                <a:avLst/>
              </a:prstGeom>
              <a:noFill/>
            </p:spPr>
            <p:txBody>
              <a:bodyPr wrap="square" anchor="b" anchorCtr="0">
                <a:normAutofit/>
              </a:bodyPr>
              <a:lstStyle/>
              <a:p>
                <a:pPr/>
                <a:r>
                  <a:rPr altLang="en-US" dirty="0" 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基础设施的改善</a:t>
                </a:r>
                <a:endParaRPr dirty="0" lang="en-US"/>
              </a:p>
            </p:txBody>
          </p:sp>
        </p:grpSp>
        <p:grpSp>
          <p:nvGrpSpPr>
            <p:cNvPr id="152" name="组合 151" descr="5085c27b-8b12-4a60-9020-df629d140c48">
              <a:extLst>
                <a:ext uri="{FF2B5EF4-FFF2-40B4-BE49-F238E27FC236}">
                  <a16:creationId id="{ED11A6C9-D720-FE34-7509-61D27D79E2FE}"/>
                </a:ext>
              </a:extLst>
            </p:cNvPr>
            <p:cNvGrpSpPr/>
            <p:nvPr/>
          </p:nvGrpSpPr>
          <p:grpSpPr>
            <a:xfrm>
              <a:off x="5956300" y="3619890"/>
              <a:ext cx="4993535" cy="1093009"/>
              <a:chOff x="5956300" y="3619890"/>
              <a:chExt cx="4993535" cy="1093009"/>
            </a:xfrm>
          </p:grpSpPr>
          <p:sp>
            <p:nvSpPr>
              <p:cNvPr id="139" name="Icon2" descr="87c5738f-929d-441a-ace3-a1e3a2a8c2a2">
                <a:extLst>
                  <a:ext uri="{FF2B5EF4-FFF2-40B4-BE49-F238E27FC236}">
                    <a16:creationId id="{994FBF57-8018-552B-C704-AB878DD19B88}"/>
                  </a:ext>
                </a:extLst>
              </p:cNvPr>
              <p:cNvSpPr/>
              <p:nvPr/>
            </p:nvSpPr>
            <p:spPr>
              <a:xfrm>
                <a:off x="5956300" y="3721389"/>
                <a:ext cx="405974" cy="485892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h="538305" w="449768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tx2">
                  <a:alpha val="70000"/>
                </a:schemeClr>
              </a:solidFill>
              <a:ln w="12700">
                <a:noFill/>
              </a:ln>
              <a:effectLst/>
              <a:extLst>
                <a:ext uri="{91240B29-F687-4f45-9708-019B960494DF}">
                  <a14:hiddenLine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0" name="Text2" descr="d8982c34-19e6-4d37-89ae-b853e50ca63b">
                <a:extLst>
                  <a:ext uri="{FF2B5EF4-FFF2-40B4-BE49-F238E27FC236}">
                    <a16:creationId id="{16F165F6-60E0-B303-1475-2ABF52AD3C59}"/>
                  </a:ext>
                </a:extLst>
              </p:cNvPr>
              <p:cNvSpPr/>
              <p:nvPr/>
            </p:nvSpPr>
            <p:spPr>
              <a:xfrm>
                <a:off x="6515100" y="4015642"/>
                <a:ext cx="4434735" cy="69725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农村环境整治成效显著，通过垃圾处理、污水治理等措施，农村环境变得更加干净整洁。</a:t>
                </a:r>
                <a:endParaRPr dirty="0" lang="en-US"/>
              </a:p>
            </p:txBody>
          </p:sp>
          <p:sp>
            <p:nvSpPr>
              <p:cNvPr id="141" name="Bullet2" descr="3116ff4d-57b5-43c9-918f-0510833892f5">
                <a:extLst>
                  <a:ext uri="{FF2B5EF4-FFF2-40B4-BE49-F238E27FC236}">
                    <a16:creationId id="{11374953-BC3B-FD46-F447-5213BDF5DDFB}"/>
                  </a:ext>
                </a:extLst>
              </p:cNvPr>
              <p:cNvSpPr/>
              <p:nvPr/>
            </p:nvSpPr>
            <p:spPr>
              <a:xfrm>
                <a:off x="6515100" y="3619890"/>
                <a:ext cx="4434735" cy="398734"/>
              </a:xfrm>
              <a:prstGeom prst="rect">
                <a:avLst/>
              </a:prstGeom>
              <a:noFill/>
            </p:spPr>
            <p:txBody>
              <a:bodyPr wrap="square" anchor="b" anchorCtr="0">
                <a:normAutofit/>
              </a:bodyPr>
              <a:lstStyle/>
              <a:p>
                <a:pPr/>
                <a:r>
                  <a:rPr altLang="en-US" dirty="0" 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农村环境的整治</a:t>
                </a:r>
                <a:endParaRPr dirty="0" lang="en-US"/>
              </a:p>
            </p:txBody>
          </p:sp>
        </p:grpSp>
        <p:grpSp>
          <p:nvGrpSpPr>
            <p:cNvPr id="153" name="组合 152" descr="050300c9-7a65-4664-acb1-7fd9a7fd6883">
              <a:extLst>
                <a:ext uri="{FF2B5EF4-FFF2-40B4-BE49-F238E27FC236}">
                  <a16:creationId id="{D6D209BE-F86A-F43F-244B-4D6208975418}"/>
                </a:ext>
              </a:extLst>
            </p:cNvPr>
            <p:cNvGrpSpPr/>
            <p:nvPr/>
          </p:nvGrpSpPr>
          <p:grpSpPr>
            <a:xfrm>
              <a:off x="5956300" y="4972425"/>
              <a:ext cx="4993535" cy="1093009"/>
              <a:chOff x="5956300" y="4972425"/>
              <a:chExt cx="4993535" cy="1093009"/>
            </a:xfrm>
          </p:grpSpPr>
          <p:sp>
            <p:nvSpPr>
              <p:cNvPr id="148" name="Icon3" descr="a92f2d01-4929-49f7-8cf8-9367cb7b2c03">
                <a:extLst>
                  <a:ext uri="{FF2B5EF4-FFF2-40B4-BE49-F238E27FC236}">
                    <a16:creationId id="{181803E4-D20D-6A21-3F20-4601586D1E9E}"/>
                  </a:ext>
                </a:extLst>
              </p:cNvPr>
              <p:cNvSpPr/>
              <p:nvPr/>
            </p:nvSpPr>
            <p:spPr>
              <a:xfrm>
                <a:off x="5956300" y="5073924"/>
                <a:ext cx="405974" cy="485892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h="538305" w="449768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  <a:effectLst/>
              <a:extLst>
                <a:ext uri="{91240B29-F687-4f45-9708-019B960494DF}">
                  <a14:hiddenLine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49" name="Text3" descr="b6d21412-f5f3-4a09-ac04-363259f0f56b">
                <a:extLst>
                  <a:ext uri="{FF2B5EF4-FFF2-40B4-BE49-F238E27FC236}">
                    <a16:creationId id="{510393F0-A45F-52B4-8D32-291EFB19D74C}"/>
                  </a:ext>
                </a:extLst>
              </p:cNvPr>
              <p:cNvSpPr/>
              <p:nvPr/>
            </p:nvSpPr>
            <p:spPr>
              <a:xfrm>
                <a:off x="6515100" y="5368177"/>
                <a:ext cx="4434735" cy="697257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农村文化事业不断发展，文化活动丰富多彩，农民的精神文化生活得到了极大的丰富。</a:t>
                </a:r>
                <a:endParaRPr dirty="0" lang="en-US"/>
              </a:p>
            </p:txBody>
          </p:sp>
          <p:sp>
            <p:nvSpPr>
              <p:cNvPr id="150" name="Bullet3" descr="1a28afd9-4eda-4f8e-a0b6-f0706f9e690f">
                <a:extLst>
                  <a:ext uri="{FF2B5EF4-FFF2-40B4-BE49-F238E27FC236}">
                    <a16:creationId id="{2697D33B-EDD4-AB71-7092-91754165B2E6}"/>
                  </a:ext>
                </a:extLst>
              </p:cNvPr>
              <p:cNvSpPr/>
              <p:nvPr/>
            </p:nvSpPr>
            <p:spPr>
              <a:xfrm>
                <a:off x="6515100" y="4972425"/>
                <a:ext cx="4434735" cy="398734"/>
              </a:xfrm>
              <a:prstGeom prst="rect">
                <a:avLst/>
              </a:prstGeom>
              <a:noFill/>
            </p:spPr>
            <p:txBody>
              <a:bodyPr wrap="square" anchor="b" anchorCtr="0">
                <a:normAutofit/>
              </a:bodyPr>
              <a:lstStyle/>
              <a:p>
                <a:pPr/>
                <a:r>
                  <a:rPr altLang="en-US" dirty="0" 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农村文化的繁荣</a:t>
                </a:r>
                <a:endParaRPr dirty="0" lang="en-US"/>
              </a:p>
            </p:txBody>
          </p:sp>
        </p:grpSp>
        <p:sp>
          <p:nvSpPr>
            <p:cNvPr id="135" name="Title" descr="9f02bbd6-ec54-41f3-90ce-26a9014e6658">
              <a:extLst>
                <a:ext uri="{FF2B5EF4-FFF2-40B4-BE49-F238E27FC236}">
                  <a16:creationId id="{552CA438-9104-DCFC-0BA7-A40C2829B14D}"/>
                </a:ext>
              </a:extLst>
            </p:cNvPr>
            <p:cNvSpPr/>
            <p:nvPr/>
          </p:nvSpPr>
          <p:spPr>
            <a:xfrm>
              <a:off x="5918200" y="1333500"/>
              <a:ext cx="5600700" cy="794139"/>
            </a:xfrm>
            <a:prstGeom prst="rect">
              <a:avLst/>
            </a:prstGeom>
            <a:noFill/>
          </p:spPr>
          <p:txBody>
            <a:bodyPr vert="horz" wrap="square" rtlCol="0">
              <a:normAutofit/>
            </a:bodyPr>
            <a:lstStyle/>
            <a:p>
              <a:pPr/>
              <a:r>
                <a:rPr altLang="en-US" dirty="0" lang="zh-CN" b="1" sz="2400"/>
                <a:t>领略新农村的风采</a:t>
              </a:r>
              <a:endParaRPr dirty="0"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农民生活的改善</a:t>
            </a:r>
            <a:endParaRPr dirty="0" lang="en-US"/>
          </a:p>
        </p:txBody>
      </p:sp>
      <p:grpSp>
        <p:nvGrpSpPr>
          <p:cNvPr id="39" name="e117b489-dbff-4994-9b92-55fecdf7e869.source.3.zh-Hans.pptx" descr="a8c8f423-fb29-4086-8507-a1803143b14e">
            <a:extLst>
              <a:ext uri="{FF2B5EF4-FFF2-40B4-BE49-F238E27FC236}">
                <a16:creationId id="{B5C2B2A3-438F-2A77-CFE1-7DD80EB21DDE}"/>
              </a:ext>
            </a:extLst>
          </p:cNvPr>
          <p:cNvGrpSpPr/>
          <p:nvPr/>
        </p:nvGrpSpPr>
        <p:grpSpPr>
          <a:xfrm>
            <a:off x="1037655" y="1122561"/>
            <a:ext cx="10103990" cy="5011539"/>
            <a:chOff x="1037655" y="1122561"/>
            <a:chExt cx="10103990" cy="5011539"/>
          </a:xfrm>
        </p:grpSpPr>
        <p:sp>
          <p:nvSpPr>
            <p:cNvPr id="4" name="Title" descr="9a056ce3-491a-4b0d-9e58-20dc9daaa995">
              <a:extLst>
                <a:ext uri="{FF2B5EF4-FFF2-40B4-BE49-F238E27FC236}">
                  <a16:creationId id="{8788367E-1AED-5816-461D-28DDA721F642}"/>
                </a:ext>
              </a:extLst>
            </p:cNvPr>
            <p:cNvSpPr/>
            <p:nvPr/>
          </p:nvSpPr>
          <p:spPr>
            <a:xfrm>
              <a:off x="2079990" y="1122561"/>
              <a:ext cx="7738892" cy="939368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normAutofit/>
            </a:bodyPr>
            <a:lstStyle/>
            <a:p>
              <a:pPr algn="ctr"/>
              <a:r>
                <a:rPr altLang="en-US" dirty="0" lang="zh-CN" b="1" sz="2400">
                  <a:solidFill>
                    <a:schemeClr val="tx1"/>
                  </a:solidFill>
                  <a:cs typeface="+mn-ea"/>
                  <a:sym typeface="+mn-lt"/>
                </a:rPr>
                <a:t>体会农民生活的变迁</a:t>
              </a:r>
              <a:endParaRPr dirty="0" lang="en-US"/>
            </a:p>
          </p:txBody>
        </p:sp>
        <p:sp>
          <p:nvSpPr>
            <p:cNvPr id="26" name="图形 49" descr="43e79da5-e500-4f99-ac4c-417a34ea76f4">
              <a:extLst>
                <a:ext uri="{FF2B5EF4-FFF2-40B4-BE49-F238E27FC236}">
                  <a16:creationId id="{4D16147A-E1D6-A36F-CC04-2316DDFA4182}"/>
                </a:ext>
              </a:extLst>
            </p:cNvPr>
            <p:cNvSpPr/>
            <p:nvPr/>
          </p:nvSpPr>
          <p:spPr>
            <a:xfrm>
              <a:off x="4585303" y="2323497"/>
              <a:ext cx="513529" cy="512194"/>
            </a:xfrm>
            <a:custGeom>
              <a:avLst/>
              <a:gdLst>
                <a:gd name="connsiteX0" fmla="*/ 1224244 w 3459897"/>
                <a:gd name="connsiteY0" fmla="*/ 3350918 h 3352124"/>
                <a:gd name="connsiteX1" fmla="*/ 824735 w 3459897"/>
                <a:gd name="connsiteY1" fmla="*/ 3322228 h 3352124"/>
                <a:gd name="connsiteX2" fmla="*/ 247955 w 3459897"/>
                <a:gd name="connsiteY2" fmla="*/ 2870089 h 3352124"/>
                <a:gd name="connsiteX3" fmla="*/ 106405 w 3459897"/>
                <a:gd name="connsiteY3" fmla="*/ 2315603 h 3352124"/>
                <a:gd name="connsiteX4" fmla="*/ 99121 w 3459897"/>
                <a:gd name="connsiteY4" fmla="*/ 1844147 h 3352124"/>
                <a:gd name="connsiteX5" fmla="*/ 72964 w 3459897"/>
                <a:gd name="connsiteY5" fmla="*/ 1551355 h 3352124"/>
                <a:gd name="connsiteX6" fmla="*/ 12544 w 3459897"/>
                <a:gd name="connsiteY6" fmla="*/ 1362938 h 3352124"/>
                <a:gd name="connsiteX7" fmla="*/ 105898 w 3459897"/>
                <a:gd name="connsiteY7" fmla="*/ 857788 h 3352124"/>
                <a:gd name="connsiteX8" fmla="*/ 269679 w 3459897"/>
                <a:gd name="connsiteY8" fmla="*/ 574117 h 3352124"/>
                <a:gd name="connsiteX9" fmla="*/ 714914 w 3459897"/>
                <a:gd name="connsiteY9" fmla="*/ 325089 h 3352124"/>
                <a:gd name="connsiteX10" fmla="*/ 1090673 w 3459897"/>
                <a:gd name="connsiteY10" fmla="*/ 226542 h 3352124"/>
                <a:gd name="connsiteX11" fmla="*/ 1587209 w 3459897"/>
                <a:gd name="connsiteY11" fmla="*/ 67764 h 3352124"/>
                <a:gd name="connsiteX12" fmla="*/ 1933644 w 3459897"/>
                <a:gd name="connsiteY12" fmla="*/ 820 h 3352124"/>
                <a:gd name="connsiteX13" fmla="*/ 2418400 w 3459897"/>
                <a:gd name="connsiteY13" fmla="*/ 89994 h 3352124"/>
                <a:gd name="connsiteX14" fmla="*/ 2983273 w 3459897"/>
                <a:gd name="connsiteY14" fmla="*/ 413693 h 3352124"/>
                <a:gd name="connsiteX15" fmla="*/ 3381262 w 3459897"/>
                <a:gd name="connsiteY15" fmla="*/ 1066156 h 3352124"/>
                <a:gd name="connsiteX16" fmla="*/ 3330911 w 3459897"/>
                <a:gd name="connsiteY16" fmla="*/ 2246316 h 3352124"/>
                <a:gd name="connsiteX17" fmla="*/ 2267476 w 3459897"/>
                <a:gd name="connsiteY17" fmla="*/ 3211014 h 3352124"/>
                <a:gd name="connsiteX18" fmla="*/ 1703806 w 3459897"/>
                <a:gd name="connsiteY18" fmla="*/ 3319504 h 3352124"/>
                <a:gd name="connsiteX19" fmla="*/ 1224244 w 3459897"/>
                <a:gd name="connsiteY19" fmla="*/ 3350728 h 335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h="3352124" w="3459897">
                  <a:moveTo>
                    <a:pt x="1224244" y="3350918"/>
                  </a:moveTo>
                  <a:cubicBezTo>
                    <a:pt x="1090103" y="3354148"/>
                    <a:pt x="956342" y="3352818"/>
                    <a:pt x="824735" y="3322228"/>
                  </a:cubicBezTo>
                  <a:cubicBezTo>
                    <a:pt x="562280" y="3261238"/>
                    <a:pt x="377219" y="3100370"/>
                    <a:pt x="247955" y="2870089"/>
                  </a:cubicBezTo>
                  <a:cubicBezTo>
                    <a:pt x="151498" y="2698265"/>
                    <a:pt x="108495" y="2512000"/>
                    <a:pt x="106405" y="2315603"/>
                  </a:cubicBezTo>
                  <a:cubicBezTo>
                    <a:pt x="104694" y="2158408"/>
                    <a:pt x="105011" y="2001151"/>
                    <a:pt x="99121" y="1844147"/>
                  </a:cubicBezTo>
                  <a:cubicBezTo>
                    <a:pt x="96461" y="1773656"/>
                    <a:pt x="101338" y="1676629"/>
                    <a:pt x="72964" y="1551355"/>
                  </a:cubicBezTo>
                  <a:cubicBezTo>
                    <a:pt x="48264" y="1442105"/>
                    <a:pt x="29517" y="1438431"/>
                    <a:pt x="12544" y="1362938"/>
                  </a:cubicBezTo>
                  <a:cubicBezTo>
                    <a:pt x="-29700" y="1174900"/>
                    <a:pt x="43197" y="1004406"/>
                    <a:pt x="105898" y="857788"/>
                  </a:cubicBezTo>
                  <a:cubicBezTo>
                    <a:pt x="155615" y="741571"/>
                    <a:pt x="187345" y="657844"/>
                    <a:pt x="269679" y="574117"/>
                  </a:cubicBezTo>
                  <a:cubicBezTo>
                    <a:pt x="393813" y="447956"/>
                    <a:pt x="548917" y="376706"/>
                    <a:pt x="714914" y="325089"/>
                  </a:cubicBezTo>
                  <a:cubicBezTo>
                    <a:pt x="838668" y="286645"/>
                    <a:pt x="965336" y="258905"/>
                    <a:pt x="1090673" y="226542"/>
                  </a:cubicBezTo>
                  <a:cubicBezTo>
                    <a:pt x="1259267" y="183031"/>
                    <a:pt x="1421211" y="119191"/>
                    <a:pt x="1587209" y="67764"/>
                  </a:cubicBezTo>
                  <a:cubicBezTo>
                    <a:pt x="1700196" y="32804"/>
                    <a:pt x="1814640" y="5760"/>
                    <a:pt x="1933644" y="820"/>
                  </a:cubicBezTo>
                  <a:cubicBezTo>
                    <a:pt x="2102112" y="-6146"/>
                    <a:pt x="2262156" y="31917"/>
                    <a:pt x="2418400" y="89994"/>
                  </a:cubicBezTo>
                  <a:cubicBezTo>
                    <a:pt x="2624551" y="166565"/>
                    <a:pt x="2817085" y="267392"/>
                    <a:pt x="2983273" y="413693"/>
                  </a:cubicBezTo>
                  <a:cubicBezTo>
                    <a:pt x="3183471" y="589887"/>
                    <a:pt x="3308048" y="812885"/>
                    <a:pt x="3381262" y="1066156"/>
                  </a:cubicBezTo>
                  <a:cubicBezTo>
                    <a:pt x="3496592" y="1464841"/>
                    <a:pt x="3489372" y="1860867"/>
                    <a:pt x="3330911" y="2246316"/>
                  </a:cubicBezTo>
                  <a:cubicBezTo>
                    <a:pt x="3130207" y="2734555"/>
                    <a:pt x="2772055" y="3055087"/>
                    <a:pt x="2267476" y="3211014"/>
                  </a:cubicBezTo>
                  <a:cubicBezTo>
                    <a:pt x="2083618" y="3267824"/>
                    <a:pt x="1894947" y="3299618"/>
                    <a:pt x="1703806" y="3319504"/>
                  </a:cubicBezTo>
                  <a:cubicBezTo>
                    <a:pt x="1544269" y="3336098"/>
                    <a:pt x="1384351" y="3344775"/>
                    <a:pt x="1224244" y="3350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altLang="en-US" lang="zh-CN" b="1" sz="1400"/>
            </a:p>
          </p:txBody>
        </p:sp>
        <p:sp>
          <p:nvSpPr>
            <p:cNvPr id="17" name="图形 49" descr="85ee7046-3edf-4c3b-a599-38b0b5a71ba3">
              <a:extLst>
                <a:ext uri="{FF2B5EF4-FFF2-40B4-BE49-F238E27FC236}">
                  <a16:creationId id="{4A8BBCD8-29FF-1D4F-EC94-93FFA40429D9}"/>
                </a:ext>
              </a:extLst>
            </p:cNvPr>
            <p:cNvSpPr/>
            <p:nvPr/>
          </p:nvSpPr>
          <p:spPr>
            <a:xfrm>
              <a:off x="5138690" y="3771107"/>
              <a:ext cx="513529" cy="512194"/>
            </a:xfrm>
            <a:custGeom>
              <a:avLst/>
              <a:gdLst>
                <a:gd name="connsiteX0" fmla="*/ 1224244 w 3459897"/>
                <a:gd name="connsiteY0" fmla="*/ 3350918 h 3352124"/>
                <a:gd name="connsiteX1" fmla="*/ 824735 w 3459897"/>
                <a:gd name="connsiteY1" fmla="*/ 3322228 h 3352124"/>
                <a:gd name="connsiteX2" fmla="*/ 247955 w 3459897"/>
                <a:gd name="connsiteY2" fmla="*/ 2870089 h 3352124"/>
                <a:gd name="connsiteX3" fmla="*/ 106405 w 3459897"/>
                <a:gd name="connsiteY3" fmla="*/ 2315603 h 3352124"/>
                <a:gd name="connsiteX4" fmla="*/ 99121 w 3459897"/>
                <a:gd name="connsiteY4" fmla="*/ 1844147 h 3352124"/>
                <a:gd name="connsiteX5" fmla="*/ 72964 w 3459897"/>
                <a:gd name="connsiteY5" fmla="*/ 1551355 h 3352124"/>
                <a:gd name="connsiteX6" fmla="*/ 12544 w 3459897"/>
                <a:gd name="connsiteY6" fmla="*/ 1362938 h 3352124"/>
                <a:gd name="connsiteX7" fmla="*/ 105898 w 3459897"/>
                <a:gd name="connsiteY7" fmla="*/ 857788 h 3352124"/>
                <a:gd name="connsiteX8" fmla="*/ 269679 w 3459897"/>
                <a:gd name="connsiteY8" fmla="*/ 574117 h 3352124"/>
                <a:gd name="connsiteX9" fmla="*/ 714914 w 3459897"/>
                <a:gd name="connsiteY9" fmla="*/ 325089 h 3352124"/>
                <a:gd name="connsiteX10" fmla="*/ 1090673 w 3459897"/>
                <a:gd name="connsiteY10" fmla="*/ 226542 h 3352124"/>
                <a:gd name="connsiteX11" fmla="*/ 1587209 w 3459897"/>
                <a:gd name="connsiteY11" fmla="*/ 67764 h 3352124"/>
                <a:gd name="connsiteX12" fmla="*/ 1933644 w 3459897"/>
                <a:gd name="connsiteY12" fmla="*/ 820 h 3352124"/>
                <a:gd name="connsiteX13" fmla="*/ 2418400 w 3459897"/>
                <a:gd name="connsiteY13" fmla="*/ 89994 h 3352124"/>
                <a:gd name="connsiteX14" fmla="*/ 2983273 w 3459897"/>
                <a:gd name="connsiteY14" fmla="*/ 413693 h 3352124"/>
                <a:gd name="connsiteX15" fmla="*/ 3381262 w 3459897"/>
                <a:gd name="connsiteY15" fmla="*/ 1066156 h 3352124"/>
                <a:gd name="connsiteX16" fmla="*/ 3330911 w 3459897"/>
                <a:gd name="connsiteY16" fmla="*/ 2246316 h 3352124"/>
                <a:gd name="connsiteX17" fmla="*/ 2267476 w 3459897"/>
                <a:gd name="connsiteY17" fmla="*/ 3211014 h 3352124"/>
                <a:gd name="connsiteX18" fmla="*/ 1703806 w 3459897"/>
                <a:gd name="connsiteY18" fmla="*/ 3319504 h 3352124"/>
                <a:gd name="connsiteX19" fmla="*/ 1224244 w 3459897"/>
                <a:gd name="connsiteY19" fmla="*/ 3350728 h 335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h="3352124" w="3459897">
                  <a:moveTo>
                    <a:pt x="1224244" y="3350918"/>
                  </a:moveTo>
                  <a:cubicBezTo>
                    <a:pt x="1090103" y="3354148"/>
                    <a:pt x="956342" y="3352818"/>
                    <a:pt x="824735" y="3322228"/>
                  </a:cubicBezTo>
                  <a:cubicBezTo>
                    <a:pt x="562280" y="3261238"/>
                    <a:pt x="377219" y="3100370"/>
                    <a:pt x="247955" y="2870089"/>
                  </a:cubicBezTo>
                  <a:cubicBezTo>
                    <a:pt x="151498" y="2698265"/>
                    <a:pt x="108495" y="2512000"/>
                    <a:pt x="106405" y="2315603"/>
                  </a:cubicBezTo>
                  <a:cubicBezTo>
                    <a:pt x="104694" y="2158408"/>
                    <a:pt x="105011" y="2001151"/>
                    <a:pt x="99121" y="1844147"/>
                  </a:cubicBezTo>
                  <a:cubicBezTo>
                    <a:pt x="96461" y="1773656"/>
                    <a:pt x="101338" y="1676629"/>
                    <a:pt x="72964" y="1551355"/>
                  </a:cubicBezTo>
                  <a:cubicBezTo>
                    <a:pt x="48264" y="1442105"/>
                    <a:pt x="29517" y="1438431"/>
                    <a:pt x="12544" y="1362938"/>
                  </a:cubicBezTo>
                  <a:cubicBezTo>
                    <a:pt x="-29700" y="1174900"/>
                    <a:pt x="43197" y="1004406"/>
                    <a:pt x="105898" y="857788"/>
                  </a:cubicBezTo>
                  <a:cubicBezTo>
                    <a:pt x="155615" y="741571"/>
                    <a:pt x="187345" y="657844"/>
                    <a:pt x="269679" y="574117"/>
                  </a:cubicBezTo>
                  <a:cubicBezTo>
                    <a:pt x="393813" y="447956"/>
                    <a:pt x="548917" y="376706"/>
                    <a:pt x="714914" y="325089"/>
                  </a:cubicBezTo>
                  <a:cubicBezTo>
                    <a:pt x="838668" y="286645"/>
                    <a:pt x="965336" y="258905"/>
                    <a:pt x="1090673" y="226542"/>
                  </a:cubicBezTo>
                  <a:cubicBezTo>
                    <a:pt x="1259267" y="183031"/>
                    <a:pt x="1421211" y="119191"/>
                    <a:pt x="1587209" y="67764"/>
                  </a:cubicBezTo>
                  <a:cubicBezTo>
                    <a:pt x="1700196" y="32804"/>
                    <a:pt x="1814640" y="5760"/>
                    <a:pt x="1933644" y="820"/>
                  </a:cubicBezTo>
                  <a:cubicBezTo>
                    <a:pt x="2102112" y="-6146"/>
                    <a:pt x="2262156" y="31917"/>
                    <a:pt x="2418400" y="89994"/>
                  </a:cubicBezTo>
                  <a:cubicBezTo>
                    <a:pt x="2624551" y="166565"/>
                    <a:pt x="2817085" y="267392"/>
                    <a:pt x="2983273" y="413693"/>
                  </a:cubicBezTo>
                  <a:cubicBezTo>
                    <a:pt x="3183471" y="589887"/>
                    <a:pt x="3308048" y="812885"/>
                    <a:pt x="3381262" y="1066156"/>
                  </a:cubicBezTo>
                  <a:cubicBezTo>
                    <a:pt x="3496592" y="1464841"/>
                    <a:pt x="3489372" y="1860867"/>
                    <a:pt x="3330911" y="2246316"/>
                  </a:cubicBezTo>
                  <a:cubicBezTo>
                    <a:pt x="3130207" y="2734555"/>
                    <a:pt x="2772055" y="3055087"/>
                    <a:pt x="2267476" y="3211014"/>
                  </a:cubicBezTo>
                  <a:cubicBezTo>
                    <a:pt x="2083618" y="3267824"/>
                    <a:pt x="1894947" y="3299618"/>
                    <a:pt x="1703806" y="3319504"/>
                  </a:cubicBezTo>
                  <a:cubicBezTo>
                    <a:pt x="1544269" y="3336098"/>
                    <a:pt x="1384351" y="3344775"/>
                    <a:pt x="1224244" y="335072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altLang="en-US" lang="zh-CN" b="1" sz="1400"/>
            </a:p>
          </p:txBody>
        </p:sp>
        <p:sp>
          <p:nvSpPr>
            <p:cNvPr id="12" name="图形 49" descr="5e082a0a-309b-43e7-85e8-e3c14bc71ae0">
              <a:extLst>
                <a:ext uri="{FF2B5EF4-FFF2-40B4-BE49-F238E27FC236}">
                  <a16:creationId id="{519A9657-DE84-C164-7E7E-42366B8F5C8A}"/>
                </a:ext>
              </a:extLst>
            </p:cNvPr>
            <p:cNvSpPr/>
            <p:nvPr/>
          </p:nvSpPr>
          <p:spPr>
            <a:xfrm>
              <a:off x="5692079" y="5218718"/>
              <a:ext cx="513529" cy="512194"/>
            </a:xfrm>
            <a:custGeom>
              <a:avLst/>
              <a:gdLst>
                <a:gd name="connsiteX0" fmla="*/ 1224244 w 3459897"/>
                <a:gd name="connsiteY0" fmla="*/ 3350918 h 3352124"/>
                <a:gd name="connsiteX1" fmla="*/ 824735 w 3459897"/>
                <a:gd name="connsiteY1" fmla="*/ 3322228 h 3352124"/>
                <a:gd name="connsiteX2" fmla="*/ 247955 w 3459897"/>
                <a:gd name="connsiteY2" fmla="*/ 2870089 h 3352124"/>
                <a:gd name="connsiteX3" fmla="*/ 106405 w 3459897"/>
                <a:gd name="connsiteY3" fmla="*/ 2315603 h 3352124"/>
                <a:gd name="connsiteX4" fmla="*/ 99121 w 3459897"/>
                <a:gd name="connsiteY4" fmla="*/ 1844147 h 3352124"/>
                <a:gd name="connsiteX5" fmla="*/ 72964 w 3459897"/>
                <a:gd name="connsiteY5" fmla="*/ 1551355 h 3352124"/>
                <a:gd name="connsiteX6" fmla="*/ 12544 w 3459897"/>
                <a:gd name="connsiteY6" fmla="*/ 1362938 h 3352124"/>
                <a:gd name="connsiteX7" fmla="*/ 105898 w 3459897"/>
                <a:gd name="connsiteY7" fmla="*/ 857788 h 3352124"/>
                <a:gd name="connsiteX8" fmla="*/ 269679 w 3459897"/>
                <a:gd name="connsiteY8" fmla="*/ 574117 h 3352124"/>
                <a:gd name="connsiteX9" fmla="*/ 714914 w 3459897"/>
                <a:gd name="connsiteY9" fmla="*/ 325089 h 3352124"/>
                <a:gd name="connsiteX10" fmla="*/ 1090673 w 3459897"/>
                <a:gd name="connsiteY10" fmla="*/ 226542 h 3352124"/>
                <a:gd name="connsiteX11" fmla="*/ 1587209 w 3459897"/>
                <a:gd name="connsiteY11" fmla="*/ 67764 h 3352124"/>
                <a:gd name="connsiteX12" fmla="*/ 1933644 w 3459897"/>
                <a:gd name="connsiteY12" fmla="*/ 820 h 3352124"/>
                <a:gd name="connsiteX13" fmla="*/ 2418400 w 3459897"/>
                <a:gd name="connsiteY13" fmla="*/ 89994 h 3352124"/>
                <a:gd name="connsiteX14" fmla="*/ 2983273 w 3459897"/>
                <a:gd name="connsiteY14" fmla="*/ 413693 h 3352124"/>
                <a:gd name="connsiteX15" fmla="*/ 3381262 w 3459897"/>
                <a:gd name="connsiteY15" fmla="*/ 1066156 h 3352124"/>
                <a:gd name="connsiteX16" fmla="*/ 3330911 w 3459897"/>
                <a:gd name="connsiteY16" fmla="*/ 2246316 h 3352124"/>
                <a:gd name="connsiteX17" fmla="*/ 2267476 w 3459897"/>
                <a:gd name="connsiteY17" fmla="*/ 3211014 h 3352124"/>
                <a:gd name="connsiteX18" fmla="*/ 1703806 w 3459897"/>
                <a:gd name="connsiteY18" fmla="*/ 3319504 h 3352124"/>
                <a:gd name="connsiteX19" fmla="*/ 1224244 w 3459897"/>
                <a:gd name="connsiteY19" fmla="*/ 3350728 h 335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h="3352124" w="3459897">
                  <a:moveTo>
                    <a:pt x="1224244" y="3350918"/>
                  </a:moveTo>
                  <a:cubicBezTo>
                    <a:pt x="1090103" y="3354148"/>
                    <a:pt x="956342" y="3352818"/>
                    <a:pt x="824735" y="3322228"/>
                  </a:cubicBezTo>
                  <a:cubicBezTo>
                    <a:pt x="562280" y="3261238"/>
                    <a:pt x="377219" y="3100370"/>
                    <a:pt x="247955" y="2870089"/>
                  </a:cubicBezTo>
                  <a:cubicBezTo>
                    <a:pt x="151498" y="2698265"/>
                    <a:pt x="108495" y="2512000"/>
                    <a:pt x="106405" y="2315603"/>
                  </a:cubicBezTo>
                  <a:cubicBezTo>
                    <a:pt x="104694" y="2158408"/>
                    <a:pt x="105011" y="2001151"/>
                    <a:pt x="99121" y="1844147"/>
                  </a:cubicBezTo>
                  <a:cubicBezTo>
                    <a:pt x="96461" y="1773656"/>
                    <a:pt x="101338" y="1676629"/>
                    <a:pt x="72964" y="1551355"/>
                  </a:cubicBezTo>
                  <a:cubicBezTo>
                    <a:pt x="48264" y="1442105"/>
                    <a:pt x="29517" y="1438431"/>
                    <a:pt x="12544" y="1362938"/>
                  </a:cubicBezTo>
                  <a:cubicBezTo>
                    <a:pt x="-29700" y="1174900"/>
                    <a:pt x="43197" y="1004406"/>
                    <a:pt x="105898" y="857788"/>
                  </a:cubicBezTo>
                  <a:cubicBezTo>
                    <a:pt x="155615" y="741571"/>
                    <a:pt x="187345" y="657844"/>
                    <a:pt x="269679" y="574117"/>
                  </a:cubicBezTo>
                  <a:cubicBezTo>
                    <a:pt x="393813" y="447956"/>
                    <a:pt x="548917" y="376706"/>
                    <a:pt x="714914" y="325089"/>
                  </a:cubicBezTo>
                  <a:cubicBezTo>
                    <a:pt x="838668" y="286645"/>
                    <a:pt x="965336" y="258905"/>
                    <a:pt x="1090673" y="226542"/>
                  </a:cubicBezTo>
                  <a:cubicBezTo>
                    <a:pt x="1259267" y="183031"/>
                    <a:pt x="1421211" y="119191"/>
                    <a:pt x="1587209" y="67764"/>
                  </a:cubicBezTo>
                  <a:cubicBezTo>
                    <a:pt x="1700196" y="32804"/>
                    <a:pt x="1814640" y="5760"/>
                    <a:pt x="1933644" y="820"/>
                  </a:cubicBezTo>
                  <a:cubicBezTo>
                    <a:pt x="2102112" y="-6146"/>
                    <a:pt x="2262156" y="31917"/>
                    <a:pt x="2418400" y="89994"/>
                  </a:cubicBezTo>
                  <a:cubicBezTo>
                    <a:pt x="2624551" y="166565"/>
                    <a:pt x="2817085" y="267392"/>
                    <a:pt x="2983273" y="413693"/>
                  </a:cubicBezTo>
                  <a:cubicBezTo>
                    <a:pt x="3183471" y="589887"/>
                    <a:pt x="3308048" y="812885"/>
                    <a:pt x="3381262" y="1066156"/>
                  </a:cubicBezTo>
                  <a:cubicBezTo>
                    <a:pt x="3496592" y="1464841"/>
                    <a:pt x="3489372" y="1860867"/>
                    <a:pt x="3330911" y="2246316"/>
                  </a:cubicBezTo>
                  <a:cubicBezTo>
                    <a:pt x="3130207" y="2734555"/>
                    <a:pt x="2772055" y="3055087"/>
                    <a:pt x="2267476" y="3211014"/>
                  </a:cubicBezTo>
                  <a:cubicBezTo>
                    <a:pt x="2083618" y="3267824"/>
                    <a:pt x="1894947" y="3299618"/>
                    <a:pt x="1703806" y="3319504"/>
                  </a:cubicBezTo>
                  <a:cubicBezTo>
                    <a:pt x="1544269" y="3336098"/>
                    <a:pt x="1384351" y="3344775"/>
                    <a:pt x="1224244" y="335072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rmAutofit/>
            </a:bodyPr>
            <a:lstStyle/>
            <a:p>
              <a:pPr algn="ctr"/>
              <a:endParaRPr altLang="en-US" lang="zh-CN" b="1" sz="1400"/>
            </a:p>
          </p:txBody>
        </p:sp>
        <p:sp>
          <p:nvSpPr>
            <p:cNvPr id="19" name="任意多边形: 形状 18" descr="372d355d-229f-46f5-8cbe-d17c50d76f88">
              <a:extLst>
                <a:ext uri="{FF2B5EF4-FFF2-40B4-BE49-F238E27FC236}">
                  <a16:creationId id="{41F0CC2D-AA18-AC61-E656-2ED8A1C6E665}"/>
                </a:ext>
              </a:extLst>
            </p:cNvPr>
            <p:cNvSpPr/>
            <p:nvPr/>
          </p:nvSpPr>
          <p:spPr>
            <a:xfrm flipV="1">
              <a:off x="1037655" y="4977750"/>
              <a:ext cx="3013719" cy="911528"/>
            </a:xfrm>
            <a:custGeom>
              <a:avLst/>
              <a:gdLst>
                <a:gd name="connsiteX0" fmla="*/ 1107916 w 2430636"/>
                <a:gd name="connsiteY0" fmla="*/ 1 h 606970"/>
                <a:gd name="connsiteX1" fmla="*/ 2091743 w 2430636"/>
                <a:gd name="connsiteY1" fmla="*/ 75256 h 606970"/>
                <a:gd name="connsiteX2" fmla="*/ 2421997 w 2430636"/>
                <a:gd name="connsiteY2" fmla="*/ 304880 h 606970"/>
                <a:gd name="connsiteX3" fmla="*/ 2427348 w 2430636"/>
                <a:gd name="connsiteY3" fmla="*/ 328248 h 606970"/>
                <a:gd name="connsiteX4" fmla="*/ 2069336 w 2430636"/>
                <a:gd name="connsiteY4" fmla="*/ 606691 h 606970"/>
                <a:gd name="connsiteX5" fmla="*/ 1998564 w 2430636"/>
                <a:gd name="connsiteY5" fmla="*/ 604859 h 606970"/>
                <a:gd name="connsiteX6" fmla="*/ 504221 w 2430636"/>
                <a:gd name="connsiteY6" fmla="*/ 593832 h 606970"/>
                <a:gd name="connsiteX7" fmla="*/ 35179 w 2430636"/>
                <a:gd name="connsiteY7" fmla="*/ 428820 h 606970"/>
                <a:gd name="connsiteX8" fmla="*/ 15207 w 2430636"/>
                <a:gd name="connsiteY8" fmla="*/ 251296 h 606970"/>
                <a:gd name="connsiteX9" fmla="*/ 401220 w 2430636"/>
                <a:gd name="connsiteY9" fmla="*/ 35221 h 606970"/>
                <a:gd name="connsiteX10" fmla="*/ 1107916 w 2430636"/>
                <a:gd name="connsiteY10" fmla="*/ 1 h 606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606970" w="2430636">
                  <a:moveTo>
                    <a:pt x="1107916" y="1"/>
                  </a:moveTo>
                  <a:cubicBezTo>
                    <a:pt x="1401956" y="-16"/>
                    <a:pt x="1742184" y="18379"/>
                    <a:pt x="2091743" y="75256"/>
                  </a:cubicBezTo>
                  <a:cubicBezTo>
                    <a:pt x="2260199" y="103261"/>
                    <a:pt x="2392045" y="194930"/>
                    <a:pt x="2421997" y="304880"/>
                  </a:cubicBezTo>
                  <a:cubicBezTo>
                    <a:pt x="2424043" y="312482"/>
                    <a:pt x="2425763" y="321003"/>
                    <a:pt x="2427348" y="328248"/>
                  </a:cubicBezTo>
                  <a:cubicBezTo>
                    <a:pt x="2455879" y="475298"/>
                    <a:pt x="2295613" y="599971"/>
                    <a:pt x="2069336" y="606691"/>
                  </a:cubicBezTo>
                  <a:cubicBezTo>
                    <a:pt x="2045877" y="607387"/>
                    <a:pt x="2022188" y="606783"/>
                    <a:pt x="1998564" y="604859"/>
                  </a:cubicBezTo>
                  <a:cubicBezTo>
                    <a:pt x="1644818" y="576120"/>
                    <a:pt x="1045092" y="543709"/>
                    <a:pt x="504221" y="593832"/>
                  </a:cubicBezTo>
                  <a:cubicBezTo>
                    <a:pt x="315810" y="611303"/>
                    <a:pt x="113921" y="546103"/>
                    <a:pt x="35179" y="428820"/>
                  </a:cubicBezTo>
                  <a:cubicBezTo>
                    <a:pt x="-3455" y="371333"/>
                    <a:pt x="-10506" y="308492"/>
                    <a:pt x="15207" y="251296"/>
                  </a:cubicBezTo>
                  <a:cubicBezTo>
                    <a:pt x="66342" y="135458"/>
                    <a:pt x="214732" y="52403"/>
                    <a:pt x="401220" y="35221"/>
                  </a:cubicBezTo>
                  <a:cubicBezTo>
                    <a:pt x="566024" y="18449"/>
                    <a:pt x="813876" y="19"/>
                    <a:pt x="1107916" y="1"/>
                  </a:cubicBezTo>
                  <a:close/>
                </a:path>
              </a:pathLst>
            </a:custGeom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altLang="en-US" lang="zh-CN"/>
            </a:p>
          </p:txBody>
        </p:sp>
        <p:sp>
          <p:nvSpPr>
            <p:cNvPr id="20" name="任意多边形: 形状 19" descr="dcb104f0-bced-4312-b512-aaedd7c025cb">
              <a:extLst>
                <a:ext uri="{FF2B5EF4-FFF2-40B4-BE49-F238E27FC236}">
                  <a16:creationId id="{DD4AE683-9596-2CE2-EF5C-7DA49FEB1757}"/>
                </a:ext>
              </a:extLst>
            </p:cNvPr>
            <p:cNvSpPr/>
            <p:nvPr/>
          </p:nvSpPr>
          <p:spPr>
            <a:xfrm flipV="1">
              <a:off x="1343589" y="4005087"/>
              <a:ext cx="2401852" cy="911528"/>
            </a:xfrm>
            <a:custGeom>
              <a:avLst/>
              <a:gdLst>
                <a:gd name="connsiteX0" fmla="*/ 1107916 w 2430636"/>
                <a:gd name="connsiteY0" fmla="*/ 1 h 606970"/>
                <a:gd name="connsiteX1" fmla="*/ 2091743 w 2430636"/>
                <a:gd name="connsiteY1" fmla="*/ 75256 h 606970"/>
                <a:gd name="connsiteX2" fmla="*/ 2421997 w 2430636"/>
                <a:gd name="connsiteY2" fmla="*/ 304880 h 606970"/>
                <a:gd name="connsiteX3" fmla="*/ 2427348 w 2430636"/>
                <a:gd name="connsiteY3" fmla="*/ 328248 h 606970"/>
                <a:gd name="connsiteX4" fmla="*/ 2069336 w 2430636"/>
                <a:gd name="connsiteY4" fmla="*/ 606691 h 606970"/>
                <a:gd name="connsiteX5" fmla="*/ 1998564 w 2430636"/>
                <a:gd name="connsiteY5" fmla="*/ 604859 h 606970"/>
                <a:gd name="connsiteX6" fmla="*/ 504221 w 2430636"/>
                <a:gd name="connsiteY6" fmla="*/ 593832 h 606970"/>
                <a:gd name="connsiteX7" fmla="*/ 35179 w 2430636"/>
                <a:gd name="connsiteY7" fmla="*/ 428820 h 606970"/>
                <a:gd name="connsiteX8" fmla="*/ 15207 w 2430636"/>
                <a:gd name="connsiteY8" fmla="*/ 251296 h 606970"/>
                <a:gd name="connsiteX9" fmla="*/ 401220 w 2430636"/>
                <a:gd name="connsiteY9" fmla="*/ 35221 h 606970"/>
                <a:gd name="connsiteX10" fmla="*/ 1107916 w 2430636"/>
                <a:gd name="connsiteY10" fmla="*/ 1 h 606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606970" w="2430636">
                  <a:moveTo>
                    <a:pt x="1107916" y="1"/>
                  </a:moveTo>
                  <a:cubicBezTo>
                    <a:pt x="1401956" y="-16"/>
                    <a:pt x="1742184" y="18379"/>
                    <a:pt x="2091743" y="75256"/>
                  </a:cubicBezTo>
                  <a:cubicBezTo>
                    <a:pt x="2260199" y="103261"/>
                    <a:pt x="2392045" y="194930"/>
                    <a:pt x="2421997" y="304880"/>
                  </a:cubicBezTo>
                  <a:cubicBezTo>
                    <a:pt x="2424043" y="312482"/>
                    <a:pt x="2425763" y="321003"/>
                    <a:pt x="2427348" y="328248"/>
                  </a:cubicBezTo>
                  <a:cubicBezTo>
                    <a:pt x="2455879" y="475298"/>
                    <a:pt x="2295613" y="599971"/>
                    <a:pt x="2069336" y="606691"/>
                  </a:cubicBezTo>
                  <a:cubicBezTo>
                    <a:pt x="2045877" y="607387"/>
                    <a:pt x="2022188" y="606783"/>
                    <a:pt x="1998564" y="604859"/>
                  </a:cubicBezTo>
                  <a:cubicBezTo>
                    <a:pt x="1644818" y="576120"/>
                    <a:pt x="1045092" y="543709"/>
                    <a:pt x="504221" y="593832"/>
                  </a:cubicBezTo>
                  <a:cubicBezTo>
                    <a:pt x="315810" y="611303"/>
                    <a:pt x="113921" y="546103"/>
                    <a:pt x="35179" y="428820"/>
                  </a:cubicBezTo>
                  <a:cubicBezTo>
                    <a:pt x="-3455" y="371333"/>
                    <a:pt x="-10506" y="308492"/>
                    <a:pt x="15207" y="251296"/>
                  </a:cubicBezTo>
                  <a:cubicBezTo>
                    <a:pt x="66342" y="135458"/>
                    <a:pt x="214732" y="52403"/>
                    <a:pt x="401220" y="35221"/>
                  </a:cubicBezTo>
                  <a:cubicBezTo>
                    <a:pt x="566024" y="18449"/>
                    <a:pt x="813876" y="19"/>
                    <a:pt x="1107916" y="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altLang="en-US" lang="zh-CN"/>
            </a:p>
          </p:txBody>
        </p:sp>
        <p:sp>
          <p:nvSpPr>
            <p:cNvPr id="21" name="任意多边形: 形状 20" descr="158660c6-2412-407e-a852-863c274e97dc">
              <a:extLst>
                <a:ext uri="{FF2B5EF4-FFF2-40B4-BE49-F238E27FC236}">
                  <a16:creationId id="{7C0E71C5-D426-0CE6-6ED8-2A6D792E7A25}"/>
                </a:ext>
              </a:extLst>
            </p:cNvPr>
            <p:cNvSpPr/>
            <p:nvPr/>
          </p:nvSpPr>
          <p:spPr>
            <a:xfrm flipV="1">
              <a:off x="1611487" y="3106672"/>
              <a:ext cx="1866052" cy="791453"/>
            </a:xfrm>
            <a:custGeom>
              <a:avLst/>
              <a:gdLst>
                <a:gd name="connsiteX0" fmla="*/ 1107916 w 2430636"/>
                <a:gd name="connsiteY0" fmla="*/ 1 h 606970"/>
                <a:gd name="connsiteX1" fmla="*/ 2091743 w 2430636"/>
                <a:gd name="connsiteY1" fmla="*/ 75256 h 606970"/>
                <a:gd name="connsiteX2" fmla="*/ 2421997 w 2430636"/>
                <a:gd name="connsiteY2" fmla="*/ 304880 h 606970"/>
                <a:gd name="connsiteX3" fmla="*/ 2427348 w 2430636"/>
                <a:gd name="connsiteY3" fmla="*/ 328248 h 606970"/>
                <a:gd name="connsiteX4" fmla="*/ 2069336 w 2430636"/>
                <a:gd name="connsiteY4" fmla="*/ 606691 h 606970"/>
                <a:gd name="connsiteX5" fmla="*/ 1998564 w 2430636"/>
                <a:gd name="connsiteY5" fmla="*/ 604859 h 606970"/>
                <a:gd name="connsiteX6" fmla="*/ 504221 w 2430636"/>
                <a:gd name="connsiteY6" fmla="*/ 593832 h 606970"/>
                <a:gd name="connsiteX7" fmla="*/ 35179 w 2430636"/>
                <a:gd name="connsiteY7" fmla="*/ 428820 h 606970"/>
                <a:gd name="connsiteX8" fmla="*/ 15207 w 2430636"/>
                <a:gd name="connsiteY8" fmla="*/ 251296 h 606970"/>
                <a:gd name="connsiteX9" fmla="*/ 401220 w 2430636"/>
                <a:gd name="connsiteY9" fmla="*/ 35221 h 606970"/>
                <a:gd name="connsiteX10" fmla="*/ 1107916 w 2430636"/>
                <a:gd name="connsiteY10" fmla="*/ 1 h 606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h="606970" w="2430636">
                  <a:moveTo>
                    <a:pt x="1107916" y="1"/>
                  </a:moveTo>
                  <a:cubicBezTo>
                    <a:pt x="1401956" y="-16"/>
                    <a:pt x="1742184" y="18379"/>
                    <a:pt x="2091743" y="75256"/>
                  </a:cubicBezTo>
                  <a:cubicBezTo>
                    <a:pt x="2260199" y="103261"/>
                    <a:pt x="2392045" y="194930"/>
                    <a:pt x="2421997" y="304880"/>
                  </a:cubicBezTo>
                  <a:cubicBezTo>
                    <a:pt x="2424043" y="312482"/>
                    <a:pt x="2425763" y="321003"/>
                    <a:pt x="2427348" y="328248"/>
                  </a:cubicBezTo>
                  <a:cubicBezTo>
                    <a:pt x="2455879" y="475298"/>
                    <a:pt x="2295613" y="599971"/>
                    <a:pt x="2069336" y="606691"/>
                  </a:cubicBezTo>
                  <a:cubicBezTo>
                    <a:pt x="2045877" y="607387"/>
                    <a:pt x="2022188" y="606783"/>
                    <a:pt x="1998564" y="604859"/>
                  </a:cubicBezTo>
                  <a:cubicBezTo>
                    <a:pt x="1644818" y="576120"/>
                    <a:pt x="1045092" y="543709"/>
                    <a:pt x="504221" y="593832"/>
                  </a:cubicBezTo>
                  <a:cubicBezTo>
                    <a:pt x="315810" y="611303"/>
                    <a:pt x="113921" y="546103"/>
                    <a:pt x="35179" y="428820"/>
                  </a:cubicBezTo>
                  <a:cubicBezTo>
                    <a:pt x="-3455" y="371333"/>
                    <a:pt x="-10506" y="308492"/>
                    <a:pt x="15207" y="251296"/>
                  </a:cubicBezTo>
                  <a:cubicBezTo>
                    <a:pt x="66342" y="135458"/>
                    <a:pt x="214732" y="52403"/>
                    <a:pt x="401220" y="35221"/>
                  </a:cubicBezTo>
                  <a:cubicBezTo>
                    <a:pt x="566024" y="18449"/>
                    <a:pt x="813876" y="19"/>
                    <a:pt x="1107916" y="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altLang="en-US" dirty="0" lang="zh-CN"/>
            </a:p>
          </p:txBody>
        </p:sp>
        <p:sp>
          <p:nvSpPr>
            <p:cNvPr id="32" name="1" descr="57660a75-5df3-438a-bc20-9df931f7355e">
              <a:extLst>
                <a:ext uri="{FF2B5EF4-FFF2-40B4-BE49-F238E27FC236}">
                  <a16:creationId id="{D417394F-0011-D406-6519-E4880D75840B}"/>
                </a:ext>
              </a:extLst>
            </p:cNvPr>
            <p:cNvSpPr/>
            <p:nvPr/>
          </p:nvSpPr>
          <p:spPr>
            <a:xfrm rot="1008783">
              <a:off x="2437108" y="2376414"/>
              <a:ext cx="402825" cy="577378"/>
            </a:xfrm>
            <a:custGeom>
              <a:avLst/>
              <a:gdLst>
                <a:gd name="connsiteX0" fmla="*/ 233038 w 417336"/>
                <a:gd name="connsiteY0" fmla="*/ 498490 h 598176"/>
                <a:gd name="connsiteX1" fmla="*/ 220649 w 417336"/>
                <a:gd name="connsiteY1" fmla="*/ 531110 h 598176"/>
                <a:gd name="connsiteX2" fmla="*/ 219897 w 417336"/>
                <a:gd name="connsiteY2" fmla="*/ 532236 h 598176"/>
                <a:gd name="connsiteX3" fmla="*/ 220132 w 417336"/>
                <a:gd name="connsiteY3" fmla="*/ 532471 h 598176"/>
                <a:gd name="connsiteX4" fmla="*/ 220649 w 417336"/>
                <a:gd name="connsiteY4" fmla="*/ 531110 h 598176"/>
                <a:gd name="connsiteX5" fmla="*/ 220836 w 417336"/>
                <a:gd name="connsiteY5" fmla="*/ 530830 h 598176"/>
                <a:gd name="connsiteX6" fmla="*/ 233038 w 417336"/>
                <a:gd name="connsiteY6" fmla="*/ 498490 h 598176"/>
                <a:gd name="connsiteX7" fmla="*/ 125334 w 417336"/>
                <a:gd name="connsiteY7" fmla="*/ 378271 h 598176"/>
                <a:gd name="connsiteX8" fmla="*/ 134720 w 417336"/>
                <a:gd name="connsiteY8" fmla="*/ 384364 h 598176"/>
                <a:gd name="connsiteX9" fmla="*/ 211215 w 417336"/>
                <a:gd name="connsiteY9" fmla="*/ 505521 h 598176"/>
                <a:gd name="connsiteX10" fmla="*/ 235619 w 417336"/>
                <a:gd name="connsiteY10" fmla="*/ 444591 h 598176"/>
                <a:gd name="connsiteX11" fmla="*/ 268704 w 417336"/>
                <a:gd name="connsiteY11" fmla="*/ 388113 h 598176"/>
                <a:gd name="connsiteX12" fmla="*/ 274571 w 417336"/>
                <a:gd name="connsiteY12" fmla="*/ 387879 h 598176"/>
                <a:gd name="connsiteX13" fmla="*/ 367727 w 417336"/>
                <a:gd name="connsiteY13" fmla="*/ 454199 h 598176"/>
                <a:gd name="connsiteX14" fmla="*/ 415360 w 417336"/>
                <a:gd name="connsiteY14" fmla="*/ 591057 h 598176"/>
                <a:gd name="connsiteX15" fmla="*/ 406209 w 417336"/>
                <a:gd name="connsiteY15" fmla="*/ 597853 h 598176"/>
                <a:gd name="connsiteX16" fmla="*/ 193617 w 417336"/>
                <a:gd name="connsiteY16" fmla="*/ 590589 h 598176"/>
                <a:gd name="connsiteX17" fmla="*/ 6836 w 417336"/>
                <a:gd name="connsiteY17" fmla="*/ 584027 h 598176"/>
                <a:gd name="connsiteX18" fmla="*/ 265 w 417336"/>
                <a:gd name="connsiteY18" fmla="*/ 572778 h 598176"/>
                <a:gd name="connsiteX19" fmla="*/ 125334 w 417336"/>
                <a:gd name="connsiteY19" fmla="*/ 378271 h 598176"/>
                <a:gd name="connsiteX20" fmla="*/ 249458 w 417336"/>
                <a:gd name="connsiteY20" fmla="*/ 266974 h 598176"/>
                <a:gd name="connsiteX21" fmla="*/ 261427 w 417336"/>
                <a:gd name="connsiteY21" fmla="*/ 270253 h 598176"/>
                <a:gd name="connsiteX22" fmla="*/ 210033 w 417336"/>
                <a:gd name="connsiteY22" fmla="*/ 316631 h 598176"/>
                <a:gd name="connsiteX23" fmla="*/ 149487 w 417336"/>
                <a:gd name="connsiteY23" fmla="*/ 278451 h 598176"/>
                <a:gd name="connsiteX24" fmla="*/ 162629 w 417336"/>
                <a:gd name="connsiteY24" fmla="*/ 273064 h 598176"/>
                <a:gd name="connsiteX25" fmla="*/ 211441 w 417336"/>
                <a:gd name="connsiteY25" fmla="*/ 297892 h 598176"/>
                <a:gd name="connsiteX26" fmla="*/ 236786 w 417336"/>
                <a:gd name="connsiteY26" fmla="*/ 284776 h 598176"/>
                <a:gd name="connsiteX27" fmla="*/ 249458 w 417336"/>
                <a:gd name="connsiteY27" fmla="*/ 266974 h 598176"/>
                <a:gd name="connsiteX28" fmla="*/ 149749 w 417336"/>
                <a:gd name="connsiteY28" fmla="*/ 209803 h 598176"/>
                <a:gd name="connsiteX29" fmla="*/ 157260 w 417336"/>
                <a:gd name="connsiteY29" fmla="*/ 223158 h 598176"/>
                <a:gd name="connsiteX30" fmla="*/ 156087 w 417336"/>
                <a:gd name="connsiteY30" fmla="*/ 225735 h 598176"/>
                <a:gd name="connsiteX31" fmla="*/ 155852 w 417336"/>
                <a:gd name="connsiteY31" fmla="*/ 226438 h 598176"/>
                <a:gd name="connsiteX32" fmla="*/ 154913 w 417336"/>
                <a:gd name="connsiteY32" fmla="*/ 229015 h 598176"/>
                <a:gd name="connsiteX33" fmla="*/ 151627 w 417336"/>
                <a:gd name="connsiteY33" fmla="*/ 234638 h 598176"/>
                <a:gd name="connsiteX34" fmla="*/ 144820 w 417336"/>
                <a:gd name="connsiteY34" fmla="*/ 237450 h 598176"/>
                <a:gd name="connsiteX35" fmla="*/ 142943 w 417336"/>
                <a:gd name="connsiteY35" fmla="*/ 238387 h 598176"/>
                <a:gd name="connsiteX36" fmla="*/ 138483 w 417336"/>
                <a:gd name="connsiteY36" fmla="*/ 238387 h 598176"/>
                <a:gd name="connsiteX37" fmla="*/ 137544 w 417336"/>
                <a:gd name="connsiteY37" fmla="*/ 237919 h 598176"/>
                <a:gd name="connsiteX38" fmla="*/ 136370 w 417336"/>
                <a:gd name="connsiteY38" fmla="*/ 238153 h 598176"/>
                <a:gd name="connsiteX39" fmla="*/ 128390 w 417336"/>
                <a:gd name="connsiteY39" fmla="*/ 232061 h 598176"/>
                <a:gd name="connsiteX40" fmla="*/ 130972 w 417336"/>
                <a:gd name="connsiteY40" fmla="*/ 218706 h 598176"/>
                <a:gd name="connsiteX41" fmla="*/ 131207 w 417336"/>
                <a:gd name="connsiteY41" fmla="*/ 218003 h 598176"/>
                <a:gd name="connsiteX42" fmla="*/ 149749 w 417336"/>
                <a:gd name="connsiteY42" fmla="*/ 209803 h 598176"/>
                <a:gd name="connsiteX43" fmla="*/ 264037 w 417336"/>
                <a:gd name="connsiteY43" fmla="*/ 206499 h 598176"/>
                <a:gd name="connsiteX44" fmla="*/ 272021 w 417336"/>
                <a:gd name="connsiteY44" fmla="*/ 210275 h 598176"/>
                <a:gd name="connsiteX45" fmla="*/ 273430 w 417336"/>
                <a:gd name="connsiteY45" fmla="*/ 220815 h 598176"/>
                <a:gd name="connsiteX46" fmla="*/ 265916 w 417336"/>
                <a:gd name="connsiteY46" fmla="*/ 232292 h 598176"/>
                <a:gd name="connsiteX47" fmla="*/ 250653 w 417336"/>
                <a:gd name="connsiteY47" fmla="*/ 231355 h 598176"/>
                <a:gd name="connsiteX48" fmla="*/ 252766 w 417336"/>
                <a:gd name="connsiteY48" fmla="*/ 217302 h 598176"/>
                <a:gd name="connsiteX49" fmla="*/ 256054 w 417336"/>
                <a:gd name="connsiteY49" fmla="*/ 209573 h 598176"/>
                <a:gd name="connsiteX50" fmla="*/ 264037 w 417336"/>
                <a:gd name="connsiteY50" fmla="*/ 206499 h 598176"/>
                <a:gd name="connsiteX51" fmla="*/ 54464 w 417336"/>
                <a:gd name="connsiteY51" fmla="*/ 155881 h 598176"/>
                <a:gd name="connsiteX52" fmla="*/ 55872 w 417336"/>
                <a:gd name="connsiteY52" fmla="*/ 215863 h 598176"/>
                <a:gd name="connsiteX53" fmla="*/ 101630 w 417336"/>
                <a:gd name="connsiteY53" fmla="*/ 309116 h 598176"/>
                <a:gd name="connsiteX54" fmla="*/ 209807 w 417336"/>
                <a:gd name="connsiteY54" fmla="*/ 337233 h 598176"/>
                <a:gd name="connsiteX55" fmla="*/ 218489 w 417336"/>
                <a:gd name="connsiteY55" fmla="*/ 340747 h 598176"/>
                <a:gd name="connsiteX56" fmla="*/ 352010 w 417336"/>
                <a:gd name="connsiteY56" fmla="*/ 163613 h 598176"/>
                <a:gd name="connsiteX57" fmla="*/ 310710 w 417336"/>
                <a:gd name="connsiteY57" fmla="*/ 163379 h 598176"/>
                <a:gd name="connsiteX58" fmla="*/ 213327 w 417336"/>
                <a:gd name="connsiteY58" fmla="*/ 163379 h 598176"/>
                <a:gd name="connsiteX59" fmla="*/ 118995 w 417336"/>
                <a:gd name="connsiteY59" fmla="*/ 159865 h 598176"/>
                <a:gd name="connsiteX60" fmla="*/ 54464 w 417336"/>
                <a:gd name="connsiteY60" fmla="*/ 155881 h 598176"/>
                <a:gd name="connsiteX61" fmla="*/ 123688 w 417336"/>
                <a:gd name="connsiteY61" fmla="*/ 102226 h 598176"/>
                <a:gd name="connsiteX62" fmla="*/ 108670 w 417336"/>
                <a:gd name="connsiteY62" fmla="*/ 107380 h 598176"/>
                <a:gd name="connsiteX63" fmla="*/ 110312 w 417336"/>
                <a:gd name="connsiteY63" fmla="*/ 107380 h 598176"/>
                <a:gd name="connsiteX64" fmla="*/ 110547 w 417336"/>
                <a:gd name="connsiteY64" fmla="*/ 107615 h 598176"/>
                <a:gd name="connsiteX65" fmla="*/ 123688 w 417336"/>
                <a:gd name="connsiteY65" fmla="*/ 102226 h 598176"/>
                <a:gd name="connsiteX66" fmla="*/ 168977 w 417336"/>
                <a:gd name="connsiteY66" fmla="*/ 1241 h 598176"/>
                <a:gd name="connsiteX67" fmla="*/ 368670 w 417336"/>
                <a:gd name="connsiteY67" fmla="*/ 150961 h 598176"/>
                <a:gd name="connsiteX68" fmla="*/ 368201 w 417336"/>
                <a:gd name="connsiteY68" fmla="*/ 212817 h 598176"/>
                <a:gd name="connsiteX69" fmla="*/ 386035 w 417336"/>
                <a:gd name="connsiteY69" fmla="*/ 222424 h 598176"/>
                <a:gd name="connsiteX70" fmla="*/ 387208 w 417336"/>
                <a:gd name="connsiteY70" fmla="*/ 240934 h 598176"/>
                <a:gd name="connsiteX71" fmla="*/ 356468 w 417336"/>
                <a:gd name="connsiteY71" fmla="*/ 254055 h 598176"/>
                <a:gd name="connsiteX72" fmla="*/ 212154 w 417336"/>
                <a:gd name="connsiteY72" fmla="*/ 359492 h 598176"/>
                <a:gd name="connsiteX73" fmla="*/ 205349 w 417336"/>
                <a:gd name="connsiteY73" fmla="*/ 355977 h 598176"/>
                <a:gd name="connsiteX74" fmla="*/ 193146 w 417336"/>
                <a:gd name="connsiteY74" fmla="*/ 357617 h 598176"/>
                <a:gd name="connsiteX75" fmla="*/ 46251 w 417336"/>
                <a:gd name="connsiteY75" fmla="*/ 252180 h 598176"/>
                <a:gd name="connsiteX76" fmla="*/ 38272 w 417336"/>
                <a:gd name="connsiteY76" fmla="*/ 254055 h 598176"/>
                <a:gd name="connsiteX77" fmla="*/ 16215 w 417336"/>
                <a:gd name="connsiteY77" fmla="*/ 231093 h 598176"/>
                <a:gd name="connsiteX78" fmla="*/ 36630 w 417336"/>
                <a:gd name="connsiteY78" fmla="*/ 208600 h 598176"/>
                <a:gd name="connsiteX79" fmla="*/ 168977 w 417336"/>
                <a:gd name="connsiteY79" fmla="*/ 1241 h 598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h="598176" w="417336">
                  <a:moveTo>
                    <a:pt x="233038" y="498490"/>
                  </a:moveTo>
                  <a:lnTo>
                    <a:pt x="220649" y="531110"/>
                  </a:lnTo>
                  <a:lnTo>
                    <a:pt x="219897" y="532236"/>
                  </a:lnTo>
                  <a:cubicBezTo>
                    <a:pt x="220132" y="532236"/>
                    <a:pt x="220132" y="532471"/>
                    <a:pt x="220132" y="532471"/>
                  </a:cubicBezTo>
                  <a:lnTo>
                    <a:pt x="220649" y="531110"/>
                  </a:lnTo>
                  <a:lnTo>
                    <a:pt x="220836" y="530830"/>
                  </a:lnTo>
                  <a:cubicBezTo>
                    <a:pt x="224825" y="520050"/>
                    <a:pt x="229049" y="509270"/>
                    <a:pt x="233038" y="498490"/>
                  </a:cubicBezTo>
                  <a:close/>
                  <a:moveTo>
                    <a:pt x="125334" y="378271"/>
                  </a:moveTo>
                  <a:cubicBezTo>
                    <a:pt x="130261" y="377333"/>
                    <a:pt x="133781" y="380614"/>
                    <a:pt x="134720" y="384364"/>
                  </a:cubicBezTo>
                  <a:cubicBezTo>
                    <a:pt x="166163" y="420219"/>
                    <a:pt x="190332" y="462635"/>
                    <a:pt x="211215" y="505521"/>
                  </a:cubicBezTo>
                  <a:cubicBezTo>
                    <a:pt x="218959" y="485133"/>
                    <a:pt x="226937" y="464510"/>
                    <a:pt x="235619" y="444591"/>
                  </a:cubicBezTo>
                  <a:cubicBezTo>
                    <a:pt x="242424" y="429124"/>
                    <a:pt x="251575" y="395378"/>
                    <a:pt x="268704" y="388113"/>
                  </a:cubicBezTo>
                  <a:cubicBezTo>
                    <a:pt x="270816" y="387410"/>
                    <a:pt x="272928" y="387176"/>
                    <a:pt x="274571" y="387879"/>
                  </a:cubicBezTo>
                  <a:cubicBezTo>
                    <a:pt x="313288" y="371943"/>
                    <a:pt x="350832" y="427483"/>
                    <a:pt x="367727" y="454199"/>
                  </a:cubicBezTo>
                  <a:cubicBezTo>
                    <a:pt x="390253" y="489351"/>
                    <a:pt x="426154" y="546766"/>
                    <a:pt x="415360" y="591057"/>
                  </a:cubicBezTo>
                  <a:cubicBezTo>
                    <a:pt x="414422" y="595041"/>
                    <a:pt x="410433" y="597853"/>
                    <a:pt x="406209" y="597853"/>
                  </a:cubicBezTo>
                  <a:cubicBezTo>
                    <a:pt x="335110" y="599728"/>
                    <a:pt x="264715" y="592932"/>
                    <a:pt x="193617" y="590589"/>
                  </a:cubicBezTo>
                  <a:cubicBezTo>
                    <a:pt x="130965" y="588480"/>
                    <a:pt x="68548" y="597385"/>
                    <a:pt x="6836" y="584027"/>
                  </a:cubicBezTo>
                  <a:cubicBezTo>
                    <a:pt x="1908" y="582855"/>
                    <a:pt x="-908" y="577231"/>
                    <a:pt x="265" y="572778"/>
                  </a:cubicBezTo>
                  <a:cubicBezTo>
                    <a:pt x="19976" y="505521"/>
                    <a:pt x="42502" y="393269"/>
                    <a:pt x="125334" y="378271"/>
                  </a:cubicBezTo>
                  <a:close/>
                  <a:moveTo>
                    <a:pt x="249458" y="266974"/>
                  </a:moveTo>
                  <a:cubicBezTo>
                    <a:pt x="253682" y="263695"/>
                    <a:pt x="259784" y="264632"/>
                    <a:pt x="261427" y="270253"/>
                  </a:cubicBezTo>
                  <a:cubicBezTo>
                    <a:pt x="269640" y="295316"/>
                    <a:pt x="229276" y="314523"/>
                    <a:pt x="210033" y="316631"/>
                  </a:cubicBezTo>
                  <a:cubicBezTo>
                    <a:pt x="183045" y="319442"/>
                    <a:pt x="155589" y="306793"/>
                    <a:pt x="149487" y="278451"/>
                  </a:cubicBezTo>
                  <a:cubicBezTo>
                    <a:pt x="147844" y="270956"/>
                    <a:pt x="159109" y="265334"/>
                    <a:pt x="162629" y="273064"/>
                  </a:cubicBezTo>
                  <a:cubicBezTo>
                    <a:pt x="171312" y="292037"/>
                    <a:pt x="190086" y="302811"/>
                    <a:pt x="211441" y="297892"/>
                  </a:cubicBezTo>
                  <a:cubicBezTo>
                    <a:pt x="220593" y="295550"/>
                    <a:pt x="230215" y="291802"/>
                    <a:pt x="236786" y="284776"/>
                  </a:cubicBezTo>
                  <a:cubicBezTo>
                    <a:pt x="241949" y="279154"/>
                    <a:pt x="243591" y="271659"/>
                    <a:pt x="249458" y="266974"/>
                  </a:cubicBezTo>
                  <a:close/>
                  <a:moveTo>
                    <a:pt x="149749" y="209803"/>
                  </a:moveTo>
                  <a:cubicBezTo>
                    <a:pt x="156556" y="210740"/>
                    <a:pt x="160546" y="216598"/>
                    <a:pt x="157260" y="223158"/>
                  </a:cubicBezTo>
                  <a:cubicBezTo>
                    <a:pt x="156791" y="223861"/>
                    <a:pt x="156321" y="224798"/>
                    <a:pt x="156087" y="225735"/>
                  </a:cubicBezTo>
                  <a:cubicBezTo>
                    <a:pt x="155852" y="225969"/>
                    <a:pt x="155852" y="226438"/>
                    <a:pt x="155852" y="226438"/>
                  </a:cubicBezTo>
                  <a:cubicBezTo>
                    <a:pt x="155382" y="227375"/>
                    <a:pt x="155148" y="228078"/>
                    <a:pt x="154913" y="229015"/>
                  </a:cubicBezTo>
                  <a:cubicBezTo>
                    <a:pt x="153974" y="230890"/>
                    <a:pt x="153270" y="233233"/>
                    <a:pt x="151627" y="234638"/>
                  </a:cubicBezTo>
                  <a:cubicBezTo>
                    <a:pt x="149515" y="236278"/>
                    <a:pt x="147402" y="236981"/>
                    <a:pt x="144820" y="237450"/>
                  </a:cubicBezTo>
                  <a:cubicBezTo>
                    <a:pt x="144351" y="237684"/>
                    <a:pt x="143647" y="238153"/>
                    <a:pt x="142943" y="238387"/>
                  </a:cubicBezTo>
                  <a:cubicBezTo>
                    <a:pt x="141065" y="238856"/>
                    <a:pt x="140361" y="238621"/>
                    <a:pt x="138483" y="238387"/>
                  </a:cubicBezTo>
                  <a:cubicBezTo>
                    <a:pt x="138248" y="238387"/>
                    <a:pt x="138013" y="238153"/>
                    <a:pt x="137544" y="237919"/>
                  </a:cubicBezTo>
                  <a:cubicBezTo>
                    <a:pt x="137309" y="238153"/>
                    <a:pt x="136840" y="238153"/>
                    <a:pt x="136370" y="238153"/>
                  </a:cubicBezTo>
                  <a:cubicBezTo>
                    <a:pt x="133084" y="238387"/>
                    <a:pt x="128860" y="235341"/>
                    <a:pt x="128390" y="232061"/>
                  </a:cubicBezTo>
                  <a:cubicBezTo>
                    <a:pt x="127451" y="227141"/>
                    <a:pt x="127451" y="222221"/>
                    <a:pt x="130972" y="218706"/>
                  </a:cubicBezTo>
                  <a:cubicBezTo>
                    <a:pt x="131207" y="218472"/>
                    <a:pt x="131207" y="218238"/>
                    <a:pt x="131207" y="218003"/>
                  </a:cubicBezTo>
                  <a:cubicBezTo>
                    <a:pt x="134023" y="209803"/>
                    <a:pt x="142238" y="208866"/>
                    <a:pt x="149749" y="209803"/>
                  </a:cubicBezTo>
                  <a:close/>
                  <a:moveTo>
                    <a:pt x="264037" y="206499"/>
                  </a:moveTo>
                  <a:cubicBezTo>
                    <a:pt x="266972" y="206821"/>
                    <a:pt x="269908" y="208285"/>
                    <a:pt x="272021" y="210275"/>
                  </a:cubicBezTo>
                  <a:cubicBezTo>
                    <a:pt x="275073" y="213086"/>
                    <a:pt x="275073" y="217302"/>
                    <a:pt x="273430" y="220815"/>
                  </a:cubicBezTo>
                  <a:cubicBezTo>
                    <a:pt x="271316" y="224797"/>
                    <a:pt x="269203" y="229247"/>
                    <a:pt x="265916" y="232292"/>
                  </a:cubicBezTo>
                  <a:cubicBezTo>
                    <a:pt x="261454" y="236508"/>
                    <a:pt x="254175" y="237445"/>
                    <a:pt x="250653" y="231355"/>
                  </a:cubicBezTo>
                  <a:cubicBezTo>
                    <a:pt x="247835" y="226671"/>
                    <a:pt x="249714" y="221752"/>
                    <a:pt x="252766" y="217302"/>
                  </a:cubicBezTo>
                  <a:cubicBezTo>
                    <a:pt x="253236" y="214491"/>
                    <a:pt x="254410" y="211681"/>
                    <a:pt x="256054" y="209573"/>
                  </a:cubicBezTo>
                  <a:cubicBezTo>
                    <a:pt x="258167" y="206996"/>
                    <a:pt x="261102" y="206177"/>
                    <a:pt x="264037" y="206499"/>
                  </a:cubicBezTo>
                  <a:close/>
                  <a:moveTo>
                    <a:pt x="54464" y="155881"/>
                  </a:moveTo>
                  <a:cubicBezTo>
                    <a:pt x="51883" y="175797"/>
                    <a:pt x="52352" y="196182"/>
                    <a:pt x="55872" y="215863"/>
                  </a:cubicBezTo>
                  <a:cubicBezTo>
                    <a:pt x="62207" y="249837"/>
                    <a:pt x="75348" y="284983"/>
                    <a:pt x="101630" y="309116"/>
                  </a:cubicBezTo>
                  <a:cubicBezTo>
                    <a:pt x="132370" y="337233"/>
                    <a:pt x="169681" y="342856"/>
                    <a:pt x="209807" y="337233"/>
                  </a:cubicBezTo>
                  <a:cubicBezTo>
                    <a:pt x="213562" y="336764"/>
                    <a:pt x="216612" y="338404"/>
                    <a:pt x="218489" y="340747"/>
                  </a:cubicBezTo>
                  <a:cubicBezTo>
                    <a:pt x="304374" y="339341"/>
                    <a:pt x="360692" y="244683"/>
                    <a:pt x="352010" y="163613"/>
                  </a:cubicBezTo>
                  <a:cubicBezTo>
                    <a:pt x="342389" y="162208"/>
                    <a:pt x="319862" y="163379"/>
                    <a:pt x="310710" y="163379"/>
                  </a:cubicBezTo>
                  <a:cubicBezTo>
                    <a:pt x="278327" y="163379"/>
                    <a:pt x="245710" y="163379"/>
                    <a:pt x="213327" y="163379"/>
                  </a:cubicBezTo>
                  <a:cubicBezTo>
                    <a:pt x="181883" y="163379"/>
                    <a:pt x="150439" y="161505"/>
                    <a:pt x="118995" y="159865"/>
                  </a:cubicBezTo>
                  <a:cubicBezTo>
                    <a:pt x="101395" y="158927"/>
                    <a:pt x="72063" y="163145"/>
                    <a:pt x="54464" y="155881"/>
                  </a:cubicBezTo>
                  <a:close/>
                  <a:moveTo>
                    <a:pt x="123688" y="102226"/>
                  </a:moveTo>
                  <a:cubicBezTo>
                    <a:pt x="118760" y="103866"/>
                    <a:pt x="113832" y="105740"/>
                    <a:pt x="108670" y="107380"/>
                  </a:cubicBezTo>
                  <a:cubicBezTo>
                    <a:pt x="109374" y="107380"/>
                    <a:pt x="109843" y="107380"/>
                    <a:pt x="110312" y="107380"/>
                  </a:cubicBezTo>
                  <a:cubicBezTo>
                    <a:pt x="110312" y="107615"/>
                    <a:pt x="110312" y="107615"/>
                    <a:pt x="110547" y="107615"/>
                  </a:cubicBezTo>
                  <a:cubicBezTo>
                    <a:pt x="115005" y="105975"/>
                    <a:pt x="119464" y="104334"/>
                    <a:pt x="123688" y="102226"/>
                  </a:cubicBezTo>
                  <a:close/>
                  <a:moveTo>
                    <a:pt x="168977" y="1241"/>
                  </a:moveTo>
                  <a:cubicBezTo>
                    <a:pt x="261901" y="-10240"/>
                    <a:pt x="353183" y="59348"/>
                    <a:pt x="368670" y="150961"/>
                  </a:cubicBezTo>
                  <a:cubicBezTo>
                    <a:pt x="372190" y="171111"/>
                    <a:pt x="371721" y="192198"/>
                    <a:pt x="368201" y="212817"/>
                  </a:cubicBezTo>
                  <a:cubicBezTo>
                    <a:pt x="375241" y="213989"/>
                    <a:pt x="381577" y="216332"/>
                    <a:pt x="386035" y="222424"/>
                  </a:cubicBezTo>
                  <a:cubicBezTo>
                    <a:pt x="390024" y="227813"/>
                    <a:pt x="390024" y="235076"/>
                    <a:pt x="387208" y="240934"/>
                  </a:cubicBezTo>
                  <a:cubicBezTo>
                    <a:pt x="382046" y="251946"/>
                    <a:pt x="368201" y="256398"/>
                    <a:pt x="356468" y="254055"/>
                  </a:cubicBezTo>
                  <a:cubicBezTo>
                    <a:pt x="332298" y="314037"/>
                    <a:pt x="280204" y="362069"/>
                    <a:pt x="212154" y="359492"/>
                  </a:cubicBezTo>
                  <a:cubicBezTo>
                    <a:pt x="209103" y="359257"/>
                    <a:pt x="206757" y="357851"/>
                    <a:pt x="205349" y="355977"/>
                  </a:cubicBezTo>
                  <a:cubicBezTo>
                    <a:pt x="201359" y="356680"/>
                    <a:pt x="197370" y="357383"/>
                    <a:pt x="193146" y="357617"/>
                  </a:cubicBezTo>
                  <a:cubicBezTo>
                    <a:pt x="116179" y="363475"/>
                    <a:pt x="66901" y="314974"/>
                    <a:pt x="46251" y="252180"/>
                  </a:cubicBezTo>
                  <a:cubicBezTo>
                    <a:pt x="43670" y="253586"/>
                    <a:pt x="40619" y="254055"/>
                    <a:pt x="38272" y="254055"/>
                  </a:cubicBezTo>
                  <a:cubicBezTo>
                    <a:pt x="25836" y="254523"/>
                    <a:pt x="15745" y="243277"/>
                    <a:pt x="16215" y="231093"/>
                  </a:cubicBezTo>
                  <a:cubicBezTo>
                    <a:pt x="16684" y="218909"/>
                    <a:pt x="25601" y="210943"/>
                    <a:pt x="36630" y="208600"/>
                  </a:cubicBezTo>
                  <a:cubicBezTo>
                    <a:pt x="25836" y="116753"/>
                    <a:pt x="68778" y="13893"/>
                    <a:pt x="168977" y="124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35" name="组合 34" descr="d0550fad-82c4-4f8f-9fea-859394bc5537">
              <a:extLst>
                <a:ext uri="{FF2B5EF4-FFF2-40B4-BE49-F238E27FC236}">
                  <a16:creationId id="{EA2A90AA-AEDC-BCB8-6D92-4D335E113E62}"/>
                </a:ext>
              </a:extLst>
            </p:cNvPr>
            <p:cNvGrpSpPr/>
            <p:nvPr/>
          </p:nvGrpSpPr>
          <p:grpSpPr>
            <a:xfrm>
              <a:off x="2367250" y="2061929"/>
              <a:ext cx="8241645" cy="3637332"/>
              <a:chOff x="2367250" y="2061929"/>
              <a:chExt cx="8241645" cy="3637332"/>
            </a:xfrm>
          </p:grpSpPr>
          <p:sp>
            <p:nvSpPr>
              <p:cNvPr id="31" name="Icon1" descr="1c2f5483-166b-4368-91a8-2cceb682fccc">
                <a:extLst>
                  <a:ext uri="{FF2B5EF4-FFF2-40B4-BE49-F238E27FC236}">
                    <a16:creationId id="{D1013715-7335-AFC2-67E2-C1800BFA8253}"/>
                  </a:ext>
                </a:extLst>
              </p:cNvPr>
              <p:cNvSpPr/>
              <p:nvPr/>
            </p:nvSpPr>
            <p:spPr>
              <a:xfrm>
                <a:off x="2367250" y="5282743"/>
                <a:ext cx="447716" cy="416518"/>
              </a:xfrm>
              <a:custGeom>
                <a:avLst/>
                <a:gdLst>
                  <a:gd name="connsiteX0" fmla="*/ 179184 w 587513"/>
                  <a:gd name="connsiteY0" fmla="*/ 415650 h 606761"/>
                  <a:gd name="connsiteX1" fmla="*/ 191342 w 587513"/>
                  <a:gd name="connsiteY1" fmla="*/ 417926 h 606761"/>
                  <a:gd name="connsiteX2" fmla="*/ 297727 w 587513"/>
                  <a:gd name="connsiteY2" fmla="*/ 524126 h 606761"/>
                  <a:gd name="connsiteX3" fmla="*/ 270371 w 587513"/>
                  <a:gd name="connsiteY3" fmla="*/ 537021 h 606761"/>
                  <a:gd name="connsiteX4" fmla="*/ 243015 w 587513"/>
                  <a:gd name="connsiteY4" fmla="*/ 548400 h 606761"/>
                  <a:gd name="connsiteX5" fmla="*/ 124471 w 587513"/>
                  <a:gd name="connsiteY5" fmla="*/ 430063 h 606761"/>
                  <a:gd name="connsiteX6" fmla="*/ 142709 w 587513"/>
                  <a:gd name="connsiteY6" fmla="*/ 428546 h 606761"/>
                  <a:gd name="connsiteX7" fmla="*/ 144229 w 587513"/>
                  <a:gd name="connsiteY7" fmla="*/ 428546 h 606761"/>
                  <a:gd name="connsiteX8" fmla="*/ 179184 w 587513"/>
                  <a:gd name="connsiteY8" fmla="*/ 415650 h 606761"/>
                  <a:gd name="connsiteX9" fmla="*/ 38731 w 587513"/>
                  <a:gd name="connsiteY9" fmla="*/ 397457 h 606761"/>
                  <a:gd name="connsiteX10" fmla="*/ 53160 w 587513"/>
                  <a:gd name="connsiteY10" fmla="*/ 397457 h 606761"/>
                  <a:gd name="connsiteX11" fmla="*/ 78222 w 587513"/>
                  <a:gd name="connsiteY11" fmla="*/ 422494 h 606761"/>
                  <a:gd name="connsiteX12" fmla="*/ 78222 w 587513"/>
                  <a:gd name="connsiteY12" fmla="*/ 487741 h 606761"/>
                  <a:gd name="connsiteX13" fmla="*/ 46325 w 587513"/>
                  <a:gd name="connsiteY13" fmla="*/ 500639 h 606761"/>
                  <a:gd name="connsiteX14" fmla="*/ 13669 w 587513"/>
                  <a:gd name="connsiteY14" fmla="*/ 487741 h 606761"/>
                  <a:gd name="connsiteX15" fmla="*/ 13669 w 587513"/>
                  <a:gd name="connsiteY15" fmla="*/ 422494 h 606761"/>
                  <a:gd name="connsiteX16" fmla="*/ 238418 w 587513"/>
                  <a:gd name="connsiteY16" fmla="*/ 267733 h 606761"/>
                  <a:gd name="connsiteX17" fmla="*/ 223228 w 587513"/>
                  <a:gd name="connsiteY17" fmla="*/ 303381 h 606761"/>
                  <a:gd name="connsiteX18" fmla="*/ 238418 w 587513"/>
                  <a:gd name="connsiteY18" fmla="*/ 339028 h 606761"/>
                  <a:gd name="connsiteX19" fmla="*/ 274115 w 587513"/>
                  <a:gd name="connsiteY19" fmla="*/ 354197 h 606761"/>
                  <a:gd name="connsiteX20" fmla="*/ 309811 w 587513"/>
                  <a:gd name="connsiteY20" fmla="*/ 339028 h 606761"/>
                  <a:gd name="connsiteX21" fmla="*/ 325002 w 587513"/>
                  <a:gd name="connsiteY21" fmla="*/ 303381 h 606761"/>
                  <a:gd name="connsiteX22" fmla="*/ 309811 w 587513"/>
                  <a:gd name="connsiteY22" fmla="*/ 267733 h 606761"/>
                  <a:gd name="connsiteX23" fmla="*/ 295381 w 587513"/>
                  <a:gd name="connsiteY23" fmla="*/ 282144 h 606761"/>
                  <a:gd name="connsiteX24" fmla="*/ 304495 w 587513"/>
                  <a:gd name="connsiteY24" fmla="*/ 303381 h 606761"/>
                  <a:gd name="connsiteX25" fmla="*/ 295381 w 587513"/>
                  <a:gd name="connsiteY25" fmla="*/ 324617 h 606761"/>
                  <a:gd name="connsiteX26" fmla="*/ 252849 w 587513"/>
                  <a:gd name="connsiteY26" fmla="*/ 324617 h 606761"/>
                  <a:gd name="connsiteX27" fmla="*/ 243735 w 587513"/>
                  <a:gd name="connsiteY27" fmla="*/ 303381 h 606761"/>
                  <a:gd name="connsiteX28" fmla="*/ 252849 w 587513"/>
                  <a:gd name="connsiteY28" fmla="*/ 282144 h 606761"/>
                  <a:gd name="connsiteX29" fmla="*/ 283988 w 587513"/>
                  <a:gd name="connsiteY29" fmla="*/ 187337 h 606761"/>
                  <a:gd name="connsiteX30" fmla="*/ 264241 w 587513"/>
                  <a:gd name="connsiteY30" fmla="*/ 211608 h 606761"/>
                  <a:gd name="connsiteX31" fmla="*/ 264241 w 587513"/>
                  <a:gd name="connsiteY31" fmla="*/ 303381 h 606761"/>
                  <a:gd name="connsiteX32" fmla="*/ 283988 w 587513"/>
                  <a:gd name="connsiteY32" fmla="*/ 303381 h 606761"/>
                  <a:gd name="connsiteX33" fmla="*/ 411628 w 587513"/>
                  <a:gd name="connsiteY33" fmla="*/ 144867 h 606761"/>
                  <a:gd name="connsiteX34" fmla="*/ 521790 w 587513"/>
                  <a:gd name="connsiteY34" fmla="*/ 254835 h 606761"/>
                  <a:gd name="connsiteX35" fmla="*/ 520271 w 587513"/>
                  <a:gd name="connsiteY35" fmla="*/ 291996 h 606761"/>
                  <a:gd name="connsiteX36" fmla="*/ 476966 w 587513"/>
                  <a:gd name="connsiteY36" fmla="*/ 361010 h 606761"/>
                  <a:gd name="connsiteX37" fmla="*/ 369082 w 587513"/>
                  <a:gd name="connsiteY37" fmla="*/ 254076 h 606761"/>
                  <a:gd name="connsiteX38" fmla="*/ 369082 w 587513"/>
                  <a:gd name="connsiteY38" fmla="*/ 235116 h 606761"/>
                  <a:gd name="connsiteX39" fmla="*/ 408589 w 587513"/>
                  <a:gd name="connsiteY39" fmla="*/ 163827 h 606761"/>
                  <a:gd name="connsiteX40" fmla="*/ 264241 w 587513"/>
                  <a:gd name="connsiteY40" fmla="*/ 92531 h 606761"/>
                  <a:gd name="connsiteX41" fmla="*/ 157911 w 587513"/>
                  <a:gd name="connsiteY41" fmla="*/ 177478 h 606761"/>
                  <a:gd name="connsiteX42" fmla="*/ 57656 w 587513"/>
                  <a:gd name="connsiteY42" fmla="*/ 334477 h 606761"/>
                  <a:gd name="connsiteX43" fmla="*/ 62213 w 587513"/>
                  <a:gd name="connsiteY43" fmla="*/ 335994 h 606761"/>
                  <a:gd name="connsiteX44" fmla="*/ 64492 w 587513"/>
                  <a:gd name="connsiteY44" fmla="*/ 335994 h 606761"/>
                  <a:gd name="connsiteX45" fmla="*/ 214874 w 587513"/>
                  <a:gd name="connsiteY45" fmla="*/ 234361 h 606761"/>
                  <a:gd name="connsiteX46" fmla="*/ 229304 w 587513"/>
                  <a:gd name="connsiteY46" fmla="*/ 219951 h 606761"/>
                  <a:gd name="connsiteX47" fmla="*/ 236899 w 587513"/>
                  <a:gd name="connsiteY47" fmla="*/ 211608 h 606761"/>
                  <a:gd name="connsiteX48" fmla="*/ 241456 w 587513"/>
                  <a:gd name="connsiteY48" fmla="*/ 206299 h 606761"/>
                  <a:gd name="connsiteX49" fmla="*/ 250570 w 587513"/>
                  <a:gd name="connsiteY49" fmla="*/ 196439 h 606761"/>
                  <a:gd name="connsiteX50" fmla="*/ 253608 w 587513"/>
                  <a:gd name="connsiteY50" fmla="*/ 192647 h 606761"/>
                  <a:gd name="connsiteX51" fmla="*/ 261963 w 587513"/>
                  <a:gd name="connsiteY51" fmla="*/ 182787 h 606761"/>
                  <a:gd name="connsiteX52" fmla="*/ 264241 w 587513"/>
                  <a:gd name="connsiteY52" fmla="*/ 180511 h 606761"/>
                  <a:gd name="connsiteX53" fmla="*/ 309052 w 587513"/>
                  <a:gd name="connsiteY53" fmla="*/ 75087 h 606761"/>
                  <a:gd name="connsiteX54" fmla="*/ 283988 w 587513"/>
                  <a:gd name="connsiteY54" fmla="*/ 81913 h 606761"/>
                  <a:gd name="connsiteX55" fmla="*/ 283988 w 587513"/>
                  <a:gd name="connsiteY55" fmla="*/ 153207 h 606761"/>
                  <a:gd name="connsiteX56" fmla="*/ 285507 w 587513"/>
                  <a:gd name="connsiteY56" fmla="*/ 151690 h 606761"/>
                  <a:gd name="connsiteX57" fmla="*/ 287786 w 587513"/>
                  <a:gd name="connsiteY57" fmla="*/ 148656 h 606761"/>
                  <a:gd name="connsiteX58" fmla="*/ 312090 w 587513"/>
                  <a:gd name="connsiteY58" fmla="*/ 104666 h 606761"/>
                  <a:gd name="connsiteX59" fmla="*/ 315128 w 587513"/>
                  <a:gd name="connsiteY59" fmla="*/ 77362 h 606761"/>
                  <a:gd name="connsiteX60" fmla="*/ 309052 w 587513"/>
                  <a:gd name="connsiteY60" fmla="*/ 75087 h 606761"/>
                  <a:gd name="connsiteX61" fmla="*/ 208038 w 587513"/>
                  <a:gd name="connsiteY61" fmla="*/ 20478 h 606761"/>
                  <a:gd name="connsiteX62" fmla="*/ 152594 w 587513"/>
                  <a:gd name="connsiteY62" fmla="*/ 75845 h 606761"/>
                  <a:gd name="connsiteX63" fmla="*/ 152594 w 587513"/>
                  <a:gd name="connsiteY63" fmla="*/ 153966 h 606761"/>
                  <a:gd name="connsiteX64" fmla="*/ 263482 w 587513"/>
                  <a:gd name="connsiteY64" fmla="*/ 69778 h 606761"/>
                  <a:gd name="connsiteX65" fmla="*/ 208038 w 587513"/>
                  <a:gd name="connsiteY65" fmla="*/ 20478 h 606761"/>
                  <a:gd name="connsiteX66" fmla="*/ 208038 w 587513"/>
                  <a:gd name="connsiteY66" fmla="*/ 0 h 606761"/>
                  <a:gd name="connsiteX67" fmla="*/ 282469 w 587513"/>
                  <a:gd name="connsiteY67" fmla="*/ 61435 h 606761"/>
                  <a:gd name="connsiteX68" fmla="*/ 309052 w 587513"/>
                  <a:gd name="connsiteY68" fmla="*/ 55367 h 606761"/>
                  <a:gd name="connsiteX69" fmla="*/ 329559 w 587513"/>
                  <a:gd name="connsiteY69" fmla="*/ 62951 h 606761"/>
                  <a:gd name="connsiteX70" fmla="*/ 394116 w 587513"/>
                  <a:gd name="connsiteY70" fmla="*/ 127420 h 606761"/>
                  <a:gd name="connsiteX71" fmla="*/ 388800 w 587513"/>
                  <a:gd name="connsiteY71" fmla="*/ 160033 h 606761"/>
                  <a:gd name="connsiteX72" fmla="*/ 353103 w 587513"/>
                  <a:gd name="connsiteY72" fmla="*/ 221468 h 606761"/>
                  <a:gd name="connsiteX73" fmla="*/ 354622 w 587513"/>
                  <a:gd name="connsiteY73" fmla="*/ 267733 h 606761"/>
                  <a:gd name="connsiteX74" fmla="*/ 462472 w 587513"/>
                  <a:gd name="connsiteY74" fmla="*/ 375433 h 606761"/>
                  <a:gd name="connsiteX75" fmla="*/ 476902 w 587513"/>
                  <a:gd name="connsiteY75" fmla="*/ 381501 h 606761"/>
                  <a:gd name="connsiteX76" fmla="*/ 491333 w 587513"/>
                  <a:gd name="connsiteY76" fmla="*/ 374675 h 606761"/>
                  <a:gd name="connsiteX77" fmla="*/ 539941 w 587513"/>
                  <a:gd name="connsiteY77" fmla="*/ 295038 h 606761"/>
                  <a:gd name="connsiteX78" fmla="*/ 540700 w 587513"/>
                  <a:gd name="connsiteY78" fmla="*/ 273801 h 606761"/>
                  <a:gd name="connsiteX79" fmla="*/ 580195 w 587513"/>
                  <a:gd name="connsiteY79" fmla="*/ 313240 h 606761"/>
                  <a:gd name="connsiteX80" fmla="*/ 479940 w 587513"/>
                  <a:gd name="connsiteY80" fmla="*/ 499061 h 606761"/>
                  <a:gd name="connsiteX81" fmla="*/ 314368 w 587513"/>
                  <a:gd name="connsiteY81" fmla="*/ 606761 h 606761"/>
                  <a:gd name="connsiteX82" fmla="*/ 293862 w 587513"/>
                  <a:gd name="connsiteY82" fmla="*/ 599177 h 606761"/>
                  <a:gd name="connsiteX83" fmla="*/ 258165 w 587513"/>
                  <a:gd name="connsiteY83" fmla="*/ 563529 h 606761"/>
                  <a:gd name="connsiteX84" fmla="*/ 277153 w 587513"/>
                  <a:gd name="connsiteY84" fmla="*/ 555945 h 606761"/>
                  <a:gd name="connsiteX85" fmla="*/ 307533 w 587513"/>
                  <a:gd name="connsiteY85" fmla="*/ 541534 h 606761"/>
                  <a:gd name="connsiteX86" fmla="*/ 318166 w 587513"/>
                  <a:gd name="connsiteY86" fmla="*/ 526365 h 606761"/>
                  <a:gd name="connsiteX87" fmla="*/ 312090 w 587513"/>
                  <a:gd name="connsiteY87" fmla="*/ 508921 h 606761"/>
                  <a:gd name="connsiteX88" fmla="*/ 205760 w 587513"/>
                  <a:gd name="connsiteY88" fmla="*/ 403496 h 606761"/>
                  <a:gd name="connsiteX89" fmla="*/ 170063 w 587513"/>
                  <a:gd name="connsiteY89" fmla="*/ 398187 h 606761"/>
                  <a:gd name="connsiteX90" fmla="*/ 141202 w 587513"/>
                  <a:gd name="connsiteY90" fmla="*/ 408805 h 606761"/>
                  <a:gd name="connsiteX91" fmla="*/ 104746 w 587513"/>
                  <a:gd name="connsiteY91" fmla="*/ 410322 h 606761"/>
                  <a:gd name="connsiteX92" fmla="*/ 43226 w 587513"/>
                  <a:gd name="connsiteY92" fmla="*/ 348888 h 606761"/>
                  <a:gd name="connsiteX93" fmla="*/ 132088 w 587513"/>
                  <a:gd name="connsiteY93" fmla="*/ 174444 h 606761"/>
                  <a:gd name="connsiteX94" fmla="*/ 132088 w 587513"/>
                  <a:gd name="connsiteY94" fmla="*/ 75845 h 606761"/>
                  <a:gd name="connsiteX95" fmla="*/ 208038 w 587513"/>
                  <a:gd name="connsiteY95" fmla="*/ 0 h 606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h="606761" w="587513">
                    <a:moveTo>
                      <a:pt x="179184" y="415650"/>
                    </a:moveTo>
                    <a:cubicBezTo>
                      <a:pt x="183743" y="414133"/>
                      <a:pt x="188302" y="414892"/>
                      <a:pt x="191342" y="417926"/>
                    </a:cubicBezTo>
                    <a:lnTo>
                      <a:pt x="297727" y="524126"/>
                    </a:lnTo>
                    <a:cubicBezTo>
                      <a:pt x="289368" y="528677"/>
                      <a:pt x="278730" y="533987"/>
                      <a:pt x="270371" y="537021"/>
                    </a:cubicBezTo>
                    <a:lnTo>
                      <a:pt x="243015" y="548400"/>
                    </a:lnTo>
                    <a:lnTo>
                      <a:pt x="124471" y="430063"/>
                    </a:lnTo>
                    <a:lnTo>
                      <a:pt x="142709" y="428546"/>
                    </a:lnTo>
                    <a:lnTo>
                      <a:pt x="144229" y="428546"/>
                    </a:lnTo>
                    <a:cubicBezTo>
                      <a:pt x="154107" y="427029"/>
                      <a:pt x="165506" y="423236"/>
                      <a:pt x="179184" y="415650"/>
                    </a:cubicBezTo>
                    <a:close/>
                    <a:moveTo>
                      <a:pt x="38731" y="397457"/>
                    </a:moveTo>
                    <a:cubicBezTo>
                      <a:pt x="42528" y="393664"/>
                      <a:pt x="49363" y="393664"/>
                      <a:pt x="53160" y="397457"/>
                    </a:cubicBezTo>
                    <a:lnTo>
                      <a:pt x="78222" y="422494"/>
                    </a:lnTo>
                    <a:cubicBezTo>
                      <a:pt x="96448" y="440703"/>
                      <a:pt x="96448" y="469533"/>
                      <a:pt x="78222" y="487741"/>
                    </a:cubicBezTo>
                    <a:cubicBezTo>
                      <a:pt x="69868" y="496087"/>
                      <a:pt x="58476" y="500639"/>
                      <a:pt x="46325" y="500639"/>
                    </a:cubicBezTo>
                    <a:cubicBezTo>
                      <a:pt x="33415" y="500639"/>
                      <a:pt x="22024" y="496087"/>
                      <a:pt x="13669" y="487741"/>
                    </a:cubicBezTo>
                    <a:cubicBezTo>
                      <a:pt x="-4557" y="469533"/>
                      <a:pt x="-4557" y="440703"/>
                      <a:pt x="13669" y="422494"/>
                    </a:cubicBezTo>
                    <a:close/>
                    <a:moveTo>
                      <a:pt x="238418" y="267733"/>
                    </a:moveTo>
                    <a:cubicBezTo>
                      <a:pt x="228545" y="276835"/>
                      <a:pt x="223228" y="289728"/>
                      <a:pt x="223228" y="303381"/>
                    </a:cubicBezTo>
                    <a:cubicBezTo>
                      <a:pt x="223228" y="317033"/>
                      <a:pt x="228545" y="329926"/>
                      <a:pt x="238418" y="339028"/>
                    </a:cubicBezTo>
                    <a:cubicBezTo>
                      <a:pt x="247532" y="348888"/>
                      <a:pt x="260444" y="354197"/>
                      <a:pt x="274115" y="354197"/>
                    </a:cubicBezTo>
                    <a:cubicBezTo>
                      <a:pt x="287786" y="354197"/>
                      <a:pt x="300697" y="348888"/>
                      <a:pt x="309811" y="339028"/>
                    </a:cubicBezTo>
                    <a:cubicBezTo>
                      <a:pt x="319685" y="329926"/>
                      <a:pt x="325002" y="317033"/>
                      <a:pt x="325002" y="303381"/>
                    </a:cubicBezTo>
                    <a:cubicBezTo>
                      <a:pt x="325002" y="289728"/>
                      <a:pt x="319685" y="276835"/>
                      <a:pt x="309811" y="267733"/>
                    </a:cubicBezTo>
                    <a:lnTo>
                      <a:pt x="295381" y="282144"/>
                    </a:lnTo>
                    <a:cubicBezTo>
                      <a:pt x="301457" y="287453"/>
                      <a:pt x="304495" y="295038"/>
                      <a:pt x="304495" y="303381"/>
                    </a:cubicBezTo>
                    <a:cubicBezTo>
                      <a:pt x="304495" y="311723"/>
                      <a:pt x="301457" y="319308"/>
                      <a:pt x="295381" y="324617"/>
                    </a:cubicBezTo>
                    <a:cubicBezTo>
                      <a:pt x="283988" y="335994"/>
                      <a:pt x="264241" y="335994"/>
                      <a:pt x="252849" y="324617"/>
                    </a:cubicBezTo>
                    <a:cubicBezTo>
                      <a:pt x="246773" y="319308"/>
                      <a:pt x="243735" y="311723"/>
                      <a:pt x="243735" y="303381"/>
                    </a:cubicBezTo>
                    <a:cubicBezTo>
                      <a:pt x="243735" y="295038"/>
                      <a:pt x="246773" y="287453"/>
                      <a:pt x="252849" y="282144"/>
                    </a:cubicBezTo>
                    <a:close/>
                    <a:moveTo>
                      <a:pt x="283988" y="187337"/>
                    </a:moveTo>
                    <a:cubicBezTo>
                      <a:pt x="277912" y="195680"/>
                      <a:pt x="271077" y="203265"/>
                      <a:pt x="264241" y="211608"/>
                    </a:cubicBezTo>
                    <a:lnTo>
                      <a:pt x="264241" y="303381"/>
                    </a:lnTo>
                    <a:lnTo>
                      <a:pt x="283988" y="303381"/>
                    </a:lnTo>
                    <a:close/>
                    <a:moveTo>
                      <a:pt x="411628" y="144867"/>
                    </a:moveTo>
                    <a:lnTo>
                      <a:pt x="521790" y="254835"/>
                    </a:lnTo>
                    <a:lnTo>
                      <a:pt x="520271" y="291996"/>
                    </a:lnTo>
                    <a:cubicBezTo>
                      <a:pt x="516472" y="310197"/>
                      <a:pt x="500518" y="335983"/>
                      <a:pt x="476966" y="361010"/>
                    </a:cubicBezTo>
                    <a:lnTo>
                      <a:pt x="369082" y="254076"/>
                    </a:lnTo>
                    <a:cubicBezTo>
                      <a:pt x="363764" y="248767"/>
                      <a:pt x="363764" y="240425"/>
                      <a:pt x="369082" y="235116"/>
                    </a:cubicBezTo>
                    <a:cubicBezTo>
                      <a:pt x="391115" y="208572"/>
                      <a:pt x="405550" y="182787"/>
                      <a:pt x="408589" y="163827"/>
                    </a:cubicBezTo>
                    <a:close/>
                    <a:moveTo>
                      <a:pt x="264241" y="92531"/>
                    </a:moveTo>
                    <a:cubicBezTo>
                      <a:pt x="235380" y="109217"/>
                      <a:pt x="198165" y="137280"/>
                      <a:pt x="157911" y="177478"/>
                    </a:cubicBezTo>
                    <a:cubicBezTo>
                      <a:pt x="74365" y="260907"/>
                      <a:pt x="47783" y="324617"/>
                      <a:pt x="57656" y="334477"/>
                    </a:cubicBezTo>
                    <a:cubicBezTo>
                      <a:pt x="59175" y="335994"/>
                      <a:pt x="60694" y="335994"/>
                      <a:pt x="62213" y="335994"/>
                    </a:cubicBezTo>
                    <a:cubicBezTo>
                      <a:pt x="62973" y="335994"/>
                      <a:pt x="63732" y="335994"/>
                      <a:pt x="64492" y="335994"/>
                    </a:cubicBezTo>
                    <a:cubicBezTo>
                      <a:pt x="88796" y="335994"/>
                      <a:pt x="148037" y="301105"/>
                      <a:pt x="214874" y="234361"/>
                    </a:cubicBezTo>
                    <a:cubicBezTo>
                      <a:pt x="220190" y="229811"/>
                      <a:pt x="224747" y="225260"/>
                      <a:pt x="229304" y="219951"/>
                    </a:cubicBezTo>
                    <a:cubicBezTo>
                      <a:pt x="231583" y="217676"/>
                      <a:pt x="234621" y="214642"/>
                      <a:pt x="236899" y="211608"/>
                    </a:cubicBezTo>
                    <a:cubicBezTo>
                      <a:pt x="238418" y="210091"/>
                      <a:pt x="239937" y="208574"/>
                      <a:pt x="241456" y="206299"/>
                    </a:cubicBezTo>
                    <a:cubicBezTo>
                      <a:pt x="244494" y="203265"/>
                      <a:pt x="247532" y="199473"/>
                      <a:pt x="250570" y="196439"/>
                    </a:cubicBezTo>
                    <a:cubicBezTo>
                      <a:pt x="251330" y="194922"/>
                      <a:pt x="252849" y="194164"/>
                      <a:pt x="253608" y="192647"/>
                    </a:cubicBezTo>
                    <a:cubicBezTo>
                      <a:pt x="256646" y="189613"/>
                      <a:pt x="258925" y="186579"/>
                      <a:pt x="261963" y="182787"/>
                    </a:cubicBezTo>
                    <a:cubicBezTo>
                      <a:pt x="262722" y="182028"/>
                      <a:pt x="263482" y="181270"/>
                      <a:pt x="264241" y="180511"/>
                    </a:cubicBezTo>
                    <a:close/>
                    <a:moveTo>
                      <a:pt x="309052" y="75087"/>
                    </a:moveTo>
                    <a:cubicBezTo>
                      <a:pt x="302976" y="75087"/>
                      <a:pt x="294621" y="77362"/>
                      <a:pt x="283988" y="81913"/>
                    </a:cubicBezTo>
                    <a:lnTo>
                      <a:pt x="283988" y="153207"/>
                    </a:lnTo>
                    <a:cubicBezTo>
                      <a:pt x="284748" y="152449"/>
                      <a:pt x="284748" y="152449"/>
                      <a:pt x="285507" y="151690"/>
                    </a:cubicBezTo>
                    <a:cubicBezTo>
                      <a:pt x="286267" y="150173"/>
                      <a:pt x="287026" y="149415"/>
                      <a:pt x="287786" y="148656"/>
                    </a:cubicBezTo>
                    <a:cubicBezTo>
                      <a:pt x="299178" y="131212"/>
                      <a:pt x="306773" y="116802"/>
                      <a:pt x="312090" y="104666"/>
                    </a:cubicBezTo>
                    <a:cubicBezTo>
                      <a:pt x="318166" y="88739"/>
                      <a:pt x="318166" y="79637"/>
                      <a:pt x="315128" y="77362"/>
                    </a:cubicBezTo>
                    <a:cubicBezTo>
                      <a:pt x="313609" y="75845"/>
                      <a:pt x="310571" y="75087"/>
                      <a:pt x="309052" y="75087"/>
                    </a:cubicBezTo>
                    <a:close/>
                    <a:moveTo>
                      <a:pt x="208038" y="20478"/>
                    </a:moveTo>
                    <a:cubicBezTo>
                      <a:pt x="177658" y="20478"/>
                      <a:pt x="152594" y="45507"/>
                      <a:pt x="152594" y="75845"/>
                    </a:cubicBezTo>
                    <a:lnTo>
                      <a:pt x="152594" y="153966"/>
                    </a:lnTo>
                    <a:cubicBezTo>
                      <a:pt x="192088" y="116043"/>
                      <a:pt x="231583" y="86463"/>
                      <a:pt x="263482" y="69778"/>
                    </a:cubicBezTo>
                    <a:cubicBezTo>
                      <a:pt x="260444" y="41715"/>
                      <a:pt x="236899" y="20478"/>
                      <a:pt x="208038" y="20478"/>
                    </a:cubicBezTo>
                    <a:close/>
                    <a:moveTo>
                      <a:pt x="208038" y="0"/>
                    </a:moveTo>
                    <a:cubicBezTo>
                      <a:pt x="245254" y="0"/>
                      <a:pt x="275634" y="26546"/>
                      <a:pt x="282469" y="61435"/>
                    </a:cubicBezTo>
                    <a:cubicBezTo>
                      <a:pt x="293102" y="57642"/>
                      <a:pt x="301457" y="55367"/>
                      <a:pt x="309052" y="55367"/>
                    </a:cubicBezTo>
                    <a:cubicBezTo>
                      <a:pt x="317407" y="55367"/>
                      <a:pt x="325002" y="57642"/>
                      <a:pt x="329559" y="62951"/>
                    </a:cubicBezTo>
                    <a:lnTo>
                      <a:pt x="394116" y="127420"/>
                    </a:lnTo>
                    <a:lnTo>
                      <a:pt x="388800" y="160033"/>
                    </a:lnTo>
                    <a:cubicBezTo>
                      <a:pt x="386521" y="175961"/>
                      <a:pt x="372850" y="198714"/>
                      <a:pt x="353103" y="221468"/>
                    </a:cubicBezTo>
                    <a:cubicBezTo>
                      <a:pt x="341711" y="235878"/>
                      <a:pt x="342470" y="255598"/>
                      <a:pt x="354622" y="267733"/>
                    </a:cubicBezTo>
                    <a:lnTo>
                      <a:pt x="462472" y="375433"/>
                    </a:lnTo>
                    <a:cubicBezTo>
                      <a:pt x="466269" y="379226"/>
                      <a:pt x="471586" y="381501"/>
                      <a:pt x="476902" y="381501"/>
                    </a:cubicBezTo>
                    <a:cubicBezTo>
                      <a:pt x="482978" y="381501"/>
                      <a:pt x="487535" y="379226"/>
                      <a:pt x="491333" y="374675"/>
                    </a:cubicBezTo>
                    <a:cubicBezTo>
                      <a:pt x="518675" y="345854"/>
                      <a:pt x="536143" y="317033"/>
                      <a:pt x="539941" y="295038"/>
                    </a:cubicBezTo>
                    <a:lnTo>
                      <a:pt x="540700" y="273801"/>
                    </a:lnTo>
                    <a:lnTo>
                      <a:pt x="580195" y="313240"/>
                    </a:lnTo>
                    <a:cubicBezTo>
                      <a:pt x="608296" y="341303"/>
                      <a:pt x="551333" y="427767"/>
                      <a:pt x="479940" y="499061"/>
                    </a:cubicBezTo>
                    <a:cubicBezTo>
                      <a:pt x="415382" y="563529"/>
                      <a:pt x="349306" y="606761"/>
                      <a:pt x="314368" y="606761"/>
                    </a:cubicBezTo>
                    <a:cubicBezTo>
                      <a:pt x="306014" y="606761"/>
                      <a:pt x="299178" y="604486"/>
                      <a:pt x="293862" y="599177"/>
                    </a:cubicBezTo>
                    <a:lnTo>
                      <a:pt x="258165" y="563529"/>
                    </a:lnTo>
                    <a:lnTo>
                      <a:pt x="277153" y="555945"/>
                    </a:lnTo>
                    <a:cubicBezTo>
                      <a:pt x="284748" y="553669"/>
                      <a:pt x="293862" y="549119"/>
                      <a:pt x="307533" y="541534"/>
                    </a:cubicBezTo>
                    <a:cubicBezTo>
                      <a:pt x="313609" y="538500"/>
                      <a:pt x="317407" y="532433"/>
                      <a:pt x="318166" y="526365"/>
                    </a:cubicBezTo>
                    <a:cubicBezTo>
                      <a:pt x="318926" y="520298"/>
                      <a:pt x="316647" y="513472"/>
                      <a:pt x="312090" y="508921"/>
                    </a:cubicBezTo>
                    <a:lnTo>
                      <a:pt x="205760" y="403496"/>
                    </a:lnTo>
                    <a:cubicBezTo>
                      <a:pt x="196646" y="394395"/>
                      <a:pt x="182215" y="392119"/>
                      <a:pt x="170063" y="398187"/>
                    </a:cubicBezTo>
                    <a:cubicBezTo>
                      <a:pt x="158670" y="403496"/>
                      <a:pt x="148797" y="407288"/>
                      <a:pt x="141202" y="408805"/>
                    </a:cubicBezTo>
                    <a:lnTo>
                      <a:pt x="104746" y="410322"/>
                    </a:lnTo>
                    <a:lnTo>
                      <a:pt x="43226" y="348888"/>
                    </a:lnTo>
                    <a:cubicBezTo>
                      <a:pt x="16643" y="322342"/>
                      <a:pt x="66770" y="243463"/>
                      <a:pt x="132088" y="174444"/>
                    </a:cubicBezTo>
                    <a:lnTo>
                      <a:pt x="132088" y="75845"/>
                    </a:lnTo>
                    <a:cubicBezTo>
                      <a:pt x="132088" y="34130"/>
                      <a:pt x="166265" y="0"/>
                      <a:pt x="2080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7" name="Number1" descr="293f3200-f52d-4c41-a217-d757bb1c7b7a">
                <a:extLst>
                  <a:ext uri="{FF2B5EF4-FFF2-40B4-BE49-F238E27FC236}">
                    <a16:creationId id="{A40D4F3B-8CEB-D04F-04C5-E7DAEA0B3A85}"/>
                  </a:ext>
                </a:extLst>
              </p:cNvPr>
              <p:cNvSpPr/>
              <p:nvPr/>
            </p:nvSpPr>
            <p:spPr>
              <a:xfrm>
                <a:off x="4636927" y="2387521"/>
                <a:ext cx="406723" cy="406721"/>
              </a:xfrm>
              <a:prstGeom prst="ellipse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 fontScale="92500" lnSpcReduction="10000"/>
              </a:bodyPr>
              <a:lstStyle/>
              <a:p>
                <a:pPr algn="ctr"/>
                <a:r>
                  <a:rPr altLang="zh-CN" dirty="0" lang="en-US" b="1" sz="1400">
                    <a:solidFill>
                      <a:srgbClr val="FFFFFF"/>
                    </a:solidFill>
                  </a:rPr>
                  <a:t>01</a:t>
                </a:r>
                <a:endParaRPr altLang="en-US" dirty="0" lang="zh-CN" b="1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Bullet1" descr="1cb5d553-a482-4314-92ab-3b52318e4acd">
                <a:extLst>
                  <a:ext uri="{FF2B5EF4-FFF2-40B4-BE49-F238E27FC236}">
                    <a16:creationId id="{EA32E04A-D986-100B-7966-E59EC4D4BCC1}"/>
                  </a:ext>
                </a:extLst>
              </p:cNvPr>
              <p:cNvSpPr/>
              <p:nvPr/>
            </p:nvSpPr>
            <p:spPr>
              <a:xfrm>
                <a:off x="5139624" y="2061929"/>
                <a:ext cx="5469271" cy="512194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</a:ln>
              <a:effectLst>
                <a:outerShdw blurRad="254000" dist="127000" algn="ctr" rotWithShape="0">
                  <a:schemeClr val="bg1">
                    <a:alpha val="20000"/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altLang="en-US" dirty="0" lang="zh-CN" b="1">
                    <a:solidFill>
                      <a:schemeClr val="tx1"/>
                    </a:solidFill>
                  </a:rPr>
                  <a:t>收入来源的多样化</a:t>
                </a:r>
                <a:endParaRPr dirty="0" lang="en-US"/>
              </a:p>
            </p:txBody>
          </p:sp>
          <p:sp>
            <p:nvSpPr>
              <p:cNvPr id="25" name="Text1" descr="4567281b-a336-4833-965e-81986ff08748">
                <a:extLst>
                  <a:ext uri="{FF2B5EF4-FFF2-40B4-BE49-F238E27FC236}">
                    <a16:creationId id="{AD3245EF-E5DD-50DC-9E38-E0D22D4FE91B}"/>
                  </a:ext>
                </a:extLst>
              </p:cNvPr>
              <p:cNvSpPr/>
              <p:nvPr/>
            </p:nvSpPr>
            <p:spPr>
              <a:xfrm>
                <a:off x="5139624" y="2574126"/>
                <a:ext cx="5469271" cy="66475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农民的收入来源不再局限于传统的种植和养殖，还可以通过务工、经商、农村电商等多种途径增加收入。</a:t>
                </a:r>
                <a:endParaRPr dirty="0" lang="en-US"/>
              </a:p>
            </p:txBody>
          </p:sp>
        </p:grpSp>
        <p:grpSp>
          <p:nvGrpSpPr>
            <p:cNvPr id="36" name="组合 35" descr="adb54b42-d968-456d-8c90-e83c94436fb7">
              <a:extLst>
                <a:ext uri="{FF2B5EF4-FFF2-40B4-BE49-F238E27FC236}">
                  <a16:creationId id="{E21F4A1E-4130-6C65-A848-7A7F71554BB4}"/>
                </a:ext>
              </a:extLst>
            </p:cNvPr>
            <p:cNvGrpSpPr/>
            <p:nvPr/>
          </p:nvGrpSpPr>
          <p:grpSpPr>
            <a:xfrm>
              <a:off x="2352185" y="3290390"/>
              <a:ext cx="8256710" cy="1396099"/>
              <a:chOff x="2352185" y="3290390"/>
              <a:chExt cx="8256710" cy="1396099"/>
            </a:xfrm>
          </p:grpSpPr>
          <p:sp>
            <p:nvSpPr>
              <p:cNvPr id="29" name="Icon2" descr="85e17474-a156-45ab-b67f-7e4fcaf9f283">
                <a:extLst>
                  <a:ext uri="{FF2B5EF4-FFF2-40B4-BE49-F238E27FC236}">
                    <a16:creationId id="{1D3936C9-767A-9F08-56B2-E28E02F3FC2C}"/>
                  </a:ext>
                </a:extLst>
              </p:cNvPr>
              <p:cNvSpPr/>
              <p:nvPr/>
            </p:nvSpPr>
            <p:spPr>
              <a:xfrm rot="16720407">
                <a:off x="2369676" y="3272899"/>
                <a:ext cx="425583" cy="460565"/>
              </a:xfrm>
              <a:custGeom>
                <a:avLst/>
                <a:gdLst>
                  <a:gd name="T0" fmla="*/ 3681 w 4569"/>
                  <a:gd name="T1" fmla="*/ 853 h 4559"/>
                  <a:gd name="T2" fmla="*/ 3572 w 4569"/>
                  <a:gd name="T3" fmla="*/ 737 h 4559"/>
                  <a:gd name="T4" fmla="*/ 1889 w 4569"/>
                  <a:gd name="T5" fmla="*/ 108 h 4559"/>
                  <a:gd name="T6" fmla="*/ 1109 w 4569"/>
                  <a:gd name="T7" fmla="*/ 1062 h 4559"/>
                  <a:gd name="T8" fmla="*/ 1193 w 4569"/>
                  <a:gd name="T9" fmla="*/ 1426 h 4559"/>
                  <a:gd name="T10" fmla="*/ 1421 w 4569"/>
                  <a:gd name="T11" fmla="*/ 1776 h 4559"/>
                  <a:gd name="T12" fmla="*/ 1047 w 4569"/>
                  <a:gd name="T13" fmla="*/ 2226 h 4559"/>
                  <a:gd name="T14" fmla="*/ 202 w 4569"/>
                  <a:gd name="T15" fmla="*/ 3462 h 4559"/>
                  <a:gd name="T16" fmla="*/ 1483 w 4569"/>
                  <a:gd name="T17" fmla="*/ 4421 h 4559"/>
                  <a:gd name="T18" fmla="*/ 3124 w 4569"/>
                  <a:gd name="T19" fmla="*/ 4190 h 4559"/>
                  <a:gd name="T20" fmla="*/ 3681 w 4569"/>
                  <a:gd name="T21" fmla="*/ 853 h 4559"/>
                  <a:gd name="T22" fmla="*/ 1858 w 4569"/>
                  <a:gd name="T23" fmla="*/ 3965 h 4559"/>
                  <a:gd name="T24" fmla="*/ 1538 w 4569"/>
                  <a:gd name="T25" fmla="*/ 3645 h 4559"/>
                  <a:gd name="T26" fmla="*/ 1858 w 4569"/>
                  <a:gd name="T27" fmla="*/ 3325 h 4559"/>
                  <a:gd name="T28" fmla="*/ 2178 w 4569"/>
                  <a:gd name="T29" fmla="*/ 3645 h 4559"/>
                  <a:gd name="T30" fmla="*/ 1858 w 4569"/>
                  <a:gd name="T31" fmla="*/ 3965 h 4559"/>
                  <a:gd name="T32" fmla="*/ 2513 w 4569"/>
                  <a:gd name="T33" fmla="*/ 1185 h 4559"/>
                  <a:gd name="T34" fmla="*/ 2833 w 4569"/>
                  <a:gd name="T35" fmla="*/ 865 h 4559"/>
                  <a:gd name="T36" fmla="*/ 3153 w 4569"/>
                  <a:gd name="T37" fmla="*/ 1185 h 4559"/>
                  <a:gd name="T38" fmla="*/ 2833 w 4569"/>
                  <a:gd name="T39" fmla="*/ 1505 h 4559"/>
                  <a:gd name="T40" fmla="*/ 2513 w 4569"/>
                  <a:gd name="T41" fmla="*/ 1185 h 4559"/>
                  <a:gd name="T42" fmla="*/ 2973 w 4569"/>
                  <a:gd name="T43" fmla="*/ 3578 h 4559"/>
                  <a:gd name="T44" fmla="*/ 2653 w 4569"/>
                  <a:gd name="T45" fmla="*/ 3258 h 4559"/>
                  <a:gd name="T46" fmla="*/ 2973 w 4569"/>
                  <a:gd name="T47" fmla="*/ 2938 h 4559"/>
                  <a:gd name="T48" fmla="*/ 3293 w 4569"/>
                  <a:gd name="T49" fmla="*/ 3258 h 4559"/>
                  <a:gd name="T50" fmla="*/ 2973 w 4569"/>
                  <a:gd name="T51" fmla="*/ 3578 h 4559"/>
                  <a:gd name="T52" fmla="*/ 3393 w 4569"/>
                  <a:gd name="T53" fmla="*/ 2511 h 4559"/>
                  <a:gd name="T54" fmla="*/ 3073 w 4569"/>
                  <a:gd name="T55" fmla="*/ 2191 h 4559"/>
                  <a:gd name="T56" fmla="*/ 3393 w 4569"/>
                  <a:gd name="T57" fmla="*/ 1871 h 4559"/>
                  <a:gd name="T58" fmla="*/ 3713 w 4569"/>
                  <a:gd name="T59" fmla="*/ 2191 h 4559"/>
                  <a:gd name="T60" fmla="*/ 3393 w 4569"/>
                  <a:gd name="T61" fmla="*/ 2511 h 4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h="4559" w="4569">
                    <a:moveTo>
                      <a:pt x="3681" y="853"/>
                    </a:moveTo>
                    <a:cubicBezTo>
                      <a:pt x="3646" y="813"/>
                      <a:pt x="3610" y="774"/>
                      <a:pt x="3572" y="737"/>
                    </a:cubicBezTo>
                    <a:cubicBezTo>
                      <a:pt x="3131" y="296"/>
                      <a:pt x="2526" y="0"/>
                      <a:pt x="1889" y="108"/>
                    </a:cubicBezTo>
                    <a:cubicBezTo>
                      <a:pt x="1391" y="193"/>
                      <a:pt x="1084" y="569"/>
                      <a:pt x="1109" y="1062"/>
                    </a:cubicBezTo>
                    <a:cubicBezTo>
                      <a:pt x="1116" y="1187"/>
                      <a:pt x="1142" y="1311"/>
                      <a:pt x="1193" y="1426"/>
                    </a:cubicBezTo>
                    <a:cubicBezTo>
                      <a:pt x="1251" y="1556"/>
                      <a:pt x="1366" y="1648"/>
                      <a:pt x="1421" y="1776"/>
                    </a:cubicBezTo>
                    <a:cubicBezTo>
                      <a:pt x="1538" y="2048"/>
                      <a:pt x="1288" y="2226"/>
                      <a:pt x="1047" y="2226"/>
                    </a:cubicBezTo>
                    <a:cubicBezTo>
                      <a:pt x="416" y="2191"/>
                      <a:pt x="0" y="2912"/>
                      <a:pt x="202" y="3462"/>
                    </a:cubicBezTo>
                    <a:cubicBezTo>
                      <a:pt x="384" y="3961"/>
                      <a:pt x="998" y="4300"/>
                      <a:pt x="1483" y="4421"/>
                    </a:cubicBezTo>
                    <a:cubicBezTo>
                      <a:pt x="2035" y="4559"/>
                      <a:pt x="2632" y="4476"/>
                      <a:pt x="3124" y="4190"/>
                    </a:cubicBezTo>
                    <a:cubicBezTo>
                      <a:pt x="4295" y="3508"/>
                      <a:pt x="4569" y="1878"/>
                      <a:pt x="3681" y="853"/>
                    </a:cubicBezTo>
                    <a:close/>
                    <a:moveTo>
                      <a:pt x="1858" y="3965"/>
                    </a:moveTo>
                    <a:cubicBezTo>
                      <a:pt x="1681" y="3965"/>
                      <a:pt x="1538" y="3821"/>
                      <a:pt x="1538" y="3645"/>
                    </a:cubicBezTo>
                    <a:cubicBezTo>
                      <a:pt x="1538" y="3468"/>
                      <a:pt x="1681" y="3325"/>
                      <a:pt x="1858" y="3325"/>
                    </a:cubicBezTo>
                    <a:cubicBezTo>
                      <a:pt x="2035" y="3325"/>
                      <a:pt x="2178" y="3468"/>
                      <a:pt x="2178" y="3645"/>
                    </a:cubicBezTo>
                    <a:cubicBezTo>
                      <a:pt x="2178" y="3821"/>
                      <a:pt x="2035" y="3965"/>
                      <a:pt x="1858" y="3965"/>
                    </a:cubicBezTo>
                    <a:close/>
                    <a:moveTo>
                      <a:pt x="2513" y="1185"/>
                    </a:moveTo>
                    <a:cubicBezTo>
                      <a:pt x="2513" y="1008"/>
                      <a:pt x="2656" y="865"/>
                      <a:pt x="2833" y="865"/>
                    </a:cubicBezTo>
                    <a:cubicBezTo>
                      <a:pt x="3009" y="865"/>
                      <a:pt x="3153" y="1008"/>
                      <a:pt x="3153" y="1185"/>
                    </a:cubicBezTo>
                    <a:cubicBezTo>
                      <a:pt x="3153" y="1361"/>
                      <a:pt x="3009" y="1505"/>
                      <a:pt x="2833" y="1505"/>
                    </a:cubicBezTo>
                    <a:cubicBezTo>
                      <a:pt x="2656" y="1505"/>
                      <a:pt x="2513" y="1361"/>
                      <a:pt x="2513" y="1185"/>
                    </a:cubicBezTo>
                    <a:close/>
                    <a:moveTo>
                      <a:pt x="2973" y="3578"/>
                    </a:moveTo>
                    <a:cubicBezTo>
                      <a:pt x="2796" y="3578"/>
                      <a:pt x="2653" y="3435"/>
                      <a:pt x="2653" y="3258"/>
                    </a:cubicBezTo>
                    <a:cubicBezTo>
                      <a:pt x="2653" y="3081"/>
                      <a:pt x="2796" y="2938"/>
                      <a:pt x="2973" y="2938"/>
                    </a:cubicBezTo>
                    <a:cubicBezTo>
                      <a:pt x="3149" y="2938"/>
                      <a:pt x="3293" y="3081"/>
                      <a:pt x="3293" y="3258"/>
                    </a:cubicBezTo>
                    <a:cubicBezTo>
                      <a:pt x="3293" y="3435"/>
                      <a:pt x="3149" y="3578"/>
                      <a:pt x="2973" y="3578"/>
                    </a:cubicBezTo>
                    <a:close/>
                    <a:moveTo>
                      <a:pt x="3393" y="2511"/>
                    </a:moveTo>
                    <a:cubicBezTo>
                      <a:pt x="3216" y="2511"/>
                      <a:pt x="3073" y="2368"/>
                      <a:pt x="3073" y="2191"/>
                    </a:cubicBezTo>
                    <a:cubicBezTo>
                      <a:pt x="3073" y="2015"/>
                      <a:pt x="3216" y="1871"/>
                      <a:pt x="3393" y="1871"/>
                    </a:cubicBezTo>
                    <a:cubicBezTo>
                      <a:pt x="3569" y="1871"/>
                      <a:pt x="3713" y="2015"/>
                      <a:pt x="3713" y="2191"/>
                    </a:cubicBezTo>
                    <a:cubicBezTo>
                      <a:pt x="3713" y="2368"/>
                      <a:pt x="3569" y="2511"/>
                      <a:pt x="3393" y="25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Number2" descr="ce8d81d8-cf62-4530-9470-66eefa1c2509">
                <a:extLst>
                  <a:ext uri="{FF2B5EF4-FFF2-40B4-BE49-F238E27FC236}">
                    <a16:creationId id="{F7805806-83F0-3E38-5A4D-47D75A07A8B6}"/>
                  </a:ext>
                </a:extLst>
              </p:cNvPr>
              <p:cNvSpPr/>
              <p:nvPr/>
            </p:nvSpPr>
            <p:spPr>
              <a:xfrm>
                <a:off x="5190315" y="3835131"/>
                <a:ext cx="406722" cy="406721"/>
              </a:xfrm>
              <a:prstGeom prst="ellipse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 fontScale="92500" lnSpcReduction="10000"/>
              </a:bodyPr>
              <a:lstStyle/>
              <a:p>
                <a:pPr algn="ctr"/>
                <a:r>
                  <a:rPr altLang="zh-CN" dirty="0" lang="en-US" b="1" sz="1400">
                    <a:solidFill>
                      <a:srgbClr val="FFFFFF"/>
                    </a:solidFill>
                  </a:rPr>
                  <a:t>02</a:t>
                </a:r>
                <a:endParaRPr altLang="en-US" dirty="0" lang="zh-CN" b="1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Bullet2" descr="bd548300-ecde-457b-92c0-62764b4b848a">
                <a:extLst>
                  <a:ext uri="{FF2B5EF4-FFF2-40B4-BE49-F238E27FC236}">
                    <a16:creationId id="{07745AEF-2331-2E90-8465-D43F04220F63}"/>
                  </a:ext>
                </a:extLst>
              </p:cNvPr>
              <p:cNvSpPr/>
              <p:nvPr/>
            </p:nvSpPr>
            <p:spPr>
              <a:xfrm>
                <a:off x="5693013" y="3509539"/>
                <a:ext cx="4915882" cy="512194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</a:ln>
              <a:effectLst>
                <a:outerShdw blurRad="254000" dist="127000" algn="ctr" rotWithShape="0">
                  <a:schemeClr val="bg1">
                    <a:alpha val="20000"/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altLang="en-US" dirty="0" lang="zh-CN" b="1">
                    <a:solidFill>
                      <a:schemeClr val="tx1"/>
                    </a:solidFill>
                  </a:rPr>
                  <a:t>生活质量的提高</a:t>
                </a:r>
                <a:endParaRPr dirty="0" lang="en-US"/>
              </a:p>
            </p:txBody>
          </p:sp>
          <p:sp>
            <p:nvSpPr>
              <p:cNvPr id="16" name="Text2" descr="17dcef58-e2af-46f2-b8c7-e6641bd3e8d4">
                <a:extLst>
                  <a:ext uri="{FF2B5EF4-FFF2-40B4-BE49-F238E27FC236}">
                    <a16:creationId id="{FB504275-BB24-1287-03A3-7D99E97B206F}"/>
                  </a:ext>
                </a:extLst>
              </p:cNvPr>
              <p:cNvSpPr/>
              <p:nvPr/>
            </p:nvSpPr>
            <p:spPr>
              <a:xfrm>
                <a:off x="5693013" y="4021736"/>
                <a:ext cx="4915882" cy="66475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农民的生活质量显著提高，住房条件改善，饮食结构优化，医疗、教育等公共服务水平也不断提升。</a:t>
                </a:r>
                <a:endParaRPr dirty="0" lang="en-US"/>
              </a:p>
            </p:txBody>
          </p:sp>
        </p:grpSp>
        <p:grpSp>
          <p:nvGrpSpPr>
            <p:cNvPr id="37" name="组合 36" descr="6445dd28-5219-4920-8bb7-47276d6eaf40">
              <a:extLst>
                <a:ext uri="{FF2B5EF4-FFF2-40B4-BE49-F238E27FC236}">
                  <a16:creationId id="{9A3D4568-877C-2C87-D4F5-59D20456A2C4}"/>
                </a:ext>
              </a:extLst>
            </p:cNvPr>
            <p:cNvGrpSpPr/>
            <p:nvPr/>
          </p:nvGrpSpPr>
          <p:grpSpPr>
            <a:xfrm>
              <a:off x="2425650" y="4342654"/>
              <a:ext cx="8715995" cy="1791446"/>
              <a:chOff x="2425650" y="4342654"/>
              <a:chExt cx="8715995" cy="1791446"/>
            </a:xfrm>
          </p:grpSpPr>
          <p:sp>
            <p:nvSpPr>
              <p:cNvPr id="30" name="Icon3" descr="59516ff1-7858-483f-a2e0-fb61afde1c50">
                <a:extLst>
                  <a:ext uri="{FF2B5EF4-FFF2-40B4-BE49-F238E27FC236}">
                    <a16:creationId id="{D868C48E-FC62-55A7-32B6-3870E3880163}"/>
                  </a:ext>
                </a:extLst>
              </p:cNvPr>
              <p:cNvSpPr/>
              <p:nvPr/>
            </p:nvSpPr>
            <p:spPr>
              <a:xfrm>
                <a:off x="2425650" y="4342654"/>
                <a:ext cx="353583" cy="351773"/>
              </a:xfrm>
              <a:custGeom>
                <a:avLst/>
                <a:gdLst>
                  <a:gd name="connsiteX0" fmla="*/ 436800 w 607639"/>
                  <a:gd name="connsiteY0" fmla="*/ 516690 h 598264"/>
                  <a:gd name="connsiteX1" fmla="*/ 607639 w 607639"/>
                  <a:gd name="connsiteY1" fmla="*/ 516690 h 598264"/>
                  <a:gd name="connsiteX2" fmla="*/ 607639 w 607639"/>
                  <a:gd name="connsiteY2" fmla="*/ 577115 h 598264"/>
                  <a:gd name="connsiteX3" fmla="*/ 586451 w 607639"/>
                  <a:gd name="connsiteY3" fmla="*/ 598264 h 598264"/>
                  <a:gd name="connsiteX4" fmla="*/ 457988 w 607639"/>
                  <a:gd name="connsiteY4" fmla="*/ 598264 h 598264"/>
                  <a:gd name="connsiteX5" fmla="*/ 436800 w 607639"/>
                  <a:gd name="connsiteY5" fmla="*/ 577115 h 598264"/>
                  <a:gd name="connsiteX6" fmla="*/ 218400 w 607639"/>
                  <a:gd name="connsiteY6" fmla="*/ 516690 h 598264"/>
                  <a:gd name="connsiteX7" fmla="*/ 389239 w 607639"/>
                  <a:gd name="connsiteY7" fmla="*/ 516690 h 598264"/>
                  <a:gd name="connsiteX8" fmla="*/ 389239 w 607639"/>
                  <a:gd name="connsiteY8" fmla="*/ 577115 h 598264"/>
                  <a:gd name="connsiteX9" fmla="*/ 368051 w 607639"/>
                  <a:gd name="connsiteY9" fmla="*/ 598264 h 598264"/>
                  <a:gd name="connsiteX10" fmla="*/ 239588 w 607639"/>
                  <a:gd name="connsiteY10" fmla="*/ 598264 h 598264"/>
                  <a:gd name="connsiteX11" fmla="*/ 218400 w 607639"/>
                  <a:gd name="connsiteY11" fmla="*/ 577115 h 598264"/>
                  <a:gd name="connsiteX12" fmla="*/ 0 w 607639"/>
                  <a:gd name="connsiteY12" fmla="*/ 516690 h 598264"/>
                  <a:gd name="connsiteX13" fmla="*/ 170768 w 607639"/>
                  <a:gd name="connsiteY13" fmla="*/ 516690 h 598264"/>
                  <a:gd name="connsiteX14" fmla="*/ 170768 w 607639"/>
                  <a:gd name="connsiteY14" fmla="*/ 577115 h 598264"/>
                  <a:gd name="connsiteX15" fmla="*/ 149589 w 607639"/>
                  <a:gd name="connsiteY15" fmla="*/ 598264 h 598264"/>
                  <a:gd name="connsiteX16" fmla="*/ 21179 w 607639"/>
                  <a:gd name="connsiteY16" fmla="*/ 598264 h 598264"/>
                  <a:gd name="connsiteX17" fmla="*/ 0 w 607639"/>
                  <a:gd name="connsiteY17" fmla="*/ 577115 h 598264"/>
                  <a:gd name="connsiteX18" fmla="*/ 218400 w 607639"/>
                  <a:gd name="connsiteY18" fmla="*/ 228572 h 598264"/>
                  <a:gd name="connsiteX19" fmla="*/ 389239 w 607639"/>
                  <a:gd name="connsiteY19" fmla="*/ 228572 h 598264"/>
                  <a:gd name="connsiteX20" fmla="*/ 389239 w 607639"/>
                  <a:gd name="connsiteY20" fmla="*/ 474351 h 598264"/>
                  <a:gd name="connsiteX21" fmla="*/ 218400 w 607639"/>
                  <a:gd name="connsiteY21" fmla="*/ 474351 h 598264"/>
                  <a:gd name="connsiteX22" fmla="*/ 436800 w 607639"/>
                  <a:gd name="connsiteY22" fmla="*/ 228501 h 598264"/>
                  <a:gd name="connsiteX23" fmla="*/ 607639 w 607639"/>
                  <a:gd name="connsiteY23" fmla="*/ 228501 h 598264"/>
                  <a:gd name="connsiteX24" fmla="*/ 607639 w 607639"/>
                  <a:gd name="connsiteY24" fmla="*/ 474351 h 598264"/>
                  <a:gd name="connsiteX25" fmla="*/ 436800 w 607639"/>
                  <a:gd name="connsiteY25" fmla="*/ 474351 h 598264"/>
                  <a:gd name="connsiteX26" fmla="*/ 0 w 607639"/>
                  <a:gd name="connsiteY26" fmla="*/ 228501 h 598264"/>
                  <a:gd name="connsiteX27" fmla="*/ 170768 w 607639"/>
                  <a:gd name="connsiteY27" fmla="*/ 228501 h 598264"/>
                  <a:gd name="connsiteX28" fmla="*/ 170768 w 607639"/>
                  <a:gd name="connsiteY28" fmla="*/ 474351 h 598264"/>
                  <a:gd name="connsiteX29" fmla="*/ 0 w 607639"/>
                  <a:gd name="connsiteY29" fmla="*/ 474351 h 598264"/>
                  <a:gd name="connsiteX30" fmla="*/ 436800 w 607639"/>
                  <a:gd name="connsiteY30" fmla="*/ 146927 h 598264"/>
                  <a:gd name="connsiteX31" fmla="*/ 607639 w 607639"/>
                  <a:gd name="connsiteY31" fmla="*/ 146927 h 598264"/>
                  <a:gd name="connsiteX32" fmla="*/ 607639 w 607639"/>
                  <a:gd name="connsiteY32" fmla="*/ 186161 h 598264"/>
                  <a:gd name="connsiteX33" fmla="*/ 436800 w 607639"/>
                  <a:gd name="connsiteY33" fmla="*/ 186161 h 598264"/>
                  <a:gd name="connsiteX34" fmla="*/ 218400 w 607639"/>
                  <a:gd name="connsiteY34" fmla="*/ 146927 h 598264"/>
                  <a:gd name="connsiteX35" fmla="*/ 389239 w 607639"/>
                  <a:gd name="connsiteY35" fmla="*/ 146927 h 598264"/>
                  <a:gd name="connsiteX36" fmla="*/ 389239 w 607639"/>
                  <a:gd name="connsiteY36" fmla="*/ 186161 h 598264"/>
                  <a:gd name="connsiteX37" fmla="*/ 218400 w 607639"/>
                  <a:gd name="connsiteY37" fmla="*/ 186161 h 598264"/>
                  <a:gd name="connsiteX38" fmla="*/ 0 w 607639"/>
                  <a:gd name="connsiteY38" fmla="*/ 146927 h 598264"/>
                  <a:gd name="connsiteX39" fmla="*/ 170768 w 607639"/>
                  <a:gd name="connsiteY39" fmla="*/ 146927 h 598264"/>
                  <a:gd name="connsiteX40" fmla="*/ 170768 w 607639"/>
                  <a:gd name="connsiteY40" fmla="*/ 186161 h 598264"/>
                  <a:gd name="connsiteX41" fmla="*/ 0 w 607639"/>
                  <a:gd name="connsiteY41" fmla="*/ 186161 h 598264"/>
                  <a:gd name="connsiteX42" fmla="*/ 303775 w 607639"/>
                  <a:gd name="connsiteY42" fmla="*/ 65 h 598264"/>
                  <a:gd name="connsiteX43" fmla="*/ 335989 w 607639"/>
                  <a:gd name="connsiteY43" fmla="*/ 19450 h 598264"/>
                  <a:gd name="connsiteX44" fmla="*/ 380841 w 607639"/>
                  <a:gd name="connsiteY44" fmla="*/ 104588 h 598264"/>
                  <a:gd name="connsiteX45" fmla="*/ 226797 w 607639"/>
                  <a:gd name="connsiteY45" fmla="*/ 104588 h 598264"/>
                  <a:gd name="connsiteX46" fmla="*/ 271560 w 607639"/>
                  <a:gd name="connsiteY46" fmla="*/ 19539 h 598264"/>
                  <a:gd name="connsiteX47" fmla="*/ 303775 w 607639"/>
                  <a:gd name="connsiteY47" fmla="*/ 65 h 598264"/>
                  <a:gd name="connsiteX48" fmla="*/ 85375 w 607639"/>
                  <a:gd name="connsiteY48" fmla="*/ 65 h 598264"/>
                  <a:gd name="connsiteX49" fmla="*/ 117589 w 607639"/>
                  <a:gd name="connsiteY49" fmla="*/ 19450 h 598264"/>
                  <a:gd name="connsiteX50" fmla="*/ 162441 w 607639"/>
                  <a:gd name="connsiteY50" fmla="*/ 104588 h 598264"/>
                  <a:gd name="connsiteX51" fmla="*/ 8397 w 607639"/>
                  <a:gd name="connsiteY51" fmla="*/ 104588 h 598264"/>
                  <a:gd name="connsiteX52" fmla="*/ 53160 w 607639"/>
                  <a:gd name="connsiteY52" fmla="*/ 19539 h 598264"/>
                  <a:gd name="connsiteX53" fmla="*/ 85375 w 607639"/>
                  <a:gd name="connsiteY53" fmla="*/ 65 h 598264"/>
                  <a:gd name="connsiteX54" fmla="*/ 522117 w 607639"/>
                  <a:gd name="connsiteY54" fmla="*/ 0 h 598264"/>
                  <a:gd name="connsiteX55" fmla="*/ 554403 w 607639"/>
                  <a:gd name="connsiteY55" fmla="*/ 19424 h 598264"/>
                  <a:gd name="connsiteX56" fmla="*/ 599171 w 607639"/>
                  <a:gd name="connsiteY56" fmla="*/ 104588 h 598264"/>
                  <a:gd name="connsiteX57" fmla="*/ 445197 w 607639"/>
                  <a:gd name="connsiteY57" fmla="*/ 104588 h 598264"/>
                  <a:gd name="connsiteX58" fmla="*/ 489965 w 607639"/>
                  <a:gd name="connsiteY58" fmla="*/ 19513 h 598264"/>
                  <a:gd name="connsiteX59" fmla="*/ 522117 w 607639"/>
                  <a:gd name="connsiteY59" fmla="*/ 0 h 598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h="598264" w="607639">
                    <a:moveTo>
                      <a:pt x="436800" y="516690"/>
                    </a:moveTo>
                    <a:lnTo>
                      <a:pt x="607639" y="516690"/>
                    </a:lnTo>
                    <a:lnTo>
                      <a:pt x="607639" y="577115"/>
                    </a:lnTo>
                    <a:cubicBezTo>
                      <a:pt x="607639" y="588756"/>
                      <a:pt x="598113" y="598264"/>
                      <a:pt x="586451" y="598264"/>
                    </a:cubicBezTo>
                    <a:lnTo>
                      <a:pt x="457988" y="598264"/>
                    </a:lnTo>
                    <a:cubicBezTo>
                      <a:pt x="446237" y="598264"/>
                      <a:pt x="436800" y="588756"/>
                      <a:pt x="436800" y="577115"/>
                    </a:cubicBezTo>
                    <a:close/>
                    <a:moveTo>
                      <a:pt x="218400" y="516690"/>
                    </a:moveTo>
                    <a:lnTo>
                      <a:pt x="389239" y="516690"/>
                    </a:lnTo>
                    <a:lnTo>
                      <a:pt x="389239" y="577115"/>
                    </a:lnTo>
                    <a:cubicBezTo>
                      <a:pt x="389239" y="588756"/>
                      <a:pt x="379713" y="598264"/>
                      <a:pt x="368051" y="598264"/>
                    </a:cubicBezTo>
                    <a:lnTo>
                      <a:pt x="239588" y="598264"/>
                    </a:lnTo>
                    <a:cubicBezTo>
                      <a:pt x="227926" y="598264"/>
                      <a:pt x="218400" y="588756"/>
                      <a:pt x="218400" y="577115"/>
                    </a:cubicBezTo>
                    <a:close/>
                    <a:moveTo>
                      <a:pt x="0" y="516690"/>
                    </a:moveTo>
                    <a:lnTo>
                      <a:pt x="170768" y="516690"/>
                    </a:lnTo>
                    <a:lnTo>
                      <a:pt x="170768" y="577115"/>
                    </a:lnTo>
                    <a:cubicBezTo>
                      <a:pt x="170768" y="588756"/>
                      <a:pt x="161246" y="598264"/>
                      <a:pt x="149589" y="598264"/>
                    </a:cubicBezTo>
                    <a:lnTo>
                      <a:pt x="21179" y="598264"/>
                    </a:lnTo>
                    <a:cubicBezTo>
                      <a:pt x="9522" y="598264"/>
                      <a:pt x="0" y="588756"/>
                      <a:pt x="0" y="577115"/>
                    </a:cubicBezTo>
                    <a:close/>
                    <a:moveTo>
                      <a:pt x="218400" y="228572"/>
                    </a:moveTo>
                    <a:lnTo>
                      <a:pt x="389239" y="228572"/>
                    </a:lnTo>
                    <a:lnTo>
                      <a:pt x="389239" y="474351"/>
                    </a:lnTo>
                    <a:lnTo>
                      <a:pt x="218400" y="474351"/>
                    </a:lnTo>
                    <a:close/>
                    <a:moveTo>
                      <a:pt x="436800" y="228501"/>
                    </a:moveTo>
                    <a:lnTo>
                      <a:pt x="607639" y="228501"/>
                    </a:lnTo>
                    <a:lnTo>
                      <a:pt x="607639" y="474351"/>
                    </a:lnTo>
                    <a:lnTo>
                      <a:pt x="436800" y="474351"/>
                    </a:lnTo>
                    <a:close/>
                    <a:moveTo>
                      <a:pt x="0" y="228501"/>
                    </a:moveTo>
                    <a:lnTo>
                      <a:pt x="170768" y="228501"/>
                    </a:lnTo>
                    <a:lnTo>
                      <a:pt x="170768" y="474351"/>
                    </a:lnTo>
                    <a:lnTo>
                      <a:pt x="0" y="474351"/>
                    </a:lnTo>
                    <a:close/>
                    <a:moveTo>
                      <a:pt x="436800" y="146927"/>
                    </a:moveTo>
                    <a:lnTo>
                      <a:pt x="607639" y="146927"/>
                    </a:lnTo>
                    <a:lnTo>
                      <a:pt x="607639" y="186161"/>
                    </a:lnTo>
                    <a:lnTo>
                      <a:pt x="436800" y="186161"/>
                    </a:lnTo>
                    <a:close/>
                    <a:moveTo>
                      <a:pt x="218400" y="146927"/>
                    </a:moveTo>
                    <a:lnTo>
                      <a:pt x="389239" y="146927"/>
                    </a:lnTo>
                    <a:lnTo>
                      <a:pt x="389239" y="186161"/>
                    </a:lnTo>
                    <a:lnTo>
                      <a:pt x="218400" y="186161"/>
                    </a:lnTo>
                    <a:close/>
                    <a:moveTo>
                      <a:pt x="0" y="146927"/>
                    </a:moveTo>
                    <a:lnTo>
                      <a:pt x="170768" y="146927"/>
                    </a:lnTo>
                    <a:lnTo>
                      <a:pt x="170768" y="186161"/>
                    </a:lnTo>
                    <a:lnTo>
                      <a:pt x="0" y="186161"/>
                    </a:lnTo>
                    <a:close/>
                    <a:moveTo>
                      <a:pt x="303775" y="65"/>
                    </a:moveTo>
                    <a:cubicBezTo>
                      <a:pt x="316478" y="54"/>
                      <a:pt x="329181" y="6520"/>
                      <a:pt x="335989" y="19450"/>
                    </a:cubicBezTo>
                    <a:lnTo>
                      <a:pt x="380841" y="104588"/>
                    </a:lnTo>
                    <a:lnTo>
                      <a:pt x="226797" y="104588"/>
                    </a:lnTo>
                    <a:lnTo>
                      <a:pt x="271560" y="19539"/>
                    </a:lnTo>
                    <a:cubicBezTo>
                      <a:pt x="278368" y="6564"/>
                      <a:pt x="291071" y="77"/>
                      <a:pt x="303775" y="65"/>
                    </a:cubicBezTo>
                    <a:close/>
                    <a:moveTo>
                      <a:pt x="85375" y="65"/>
                    </a:moveTo>
                    <a:cubicBezTo>
                      <a:pt x="98078" y="54"/>
                      <a:pt x="110782" y="6520"/>
                      <a:pt x="117589" y="19450"/>
                    </a:cubicBezTo>
                    <a:lnTo>
                      <a:pt x="162441" y="104588"/>
                    </a:lnTo>
                    <a:lnTo>
                      <a:pt x="8397" y="104588"/>
                    </a:lnTo>
                    <a:lnTo>
                      <a:pt x="53160" y="19539"/>
                    </a:lnTo>
                    <a:cubicBezTo>
                      <a:pt x="59968" y="6564"/>
                      <a:pt x="72671" y="77"/>
                      <a:pt x="85375" y="65"/>
                    </a:cubicBezTo>
                    <a:close/>
                    <a:moveTo>
                      <a:pt x="522117" y="0"/>
                    </a:moveTo>
                    <a:cubicBezTo>
                      <a:pt x="534822" y="-44"/>
                      <a:pt x="547549" y="6401"/>
                      <a:pt x="554403" y="19424"/>
                    </a:cubicBezTo>
                    <a:lnTo>
                      <a:pt x="599171" y="104588"/>
                    </a:lnTo>
                    <a:lnTo>
                      <a:pt x="445197" y="104588"/>
                    </a:lnTo>
                    <a:lnTo>
                      <a:pt x="489965" y="19513"/>
                    </a:lnTo>
                    <a:cubicBezTo>
                      <a:pt x="496730" y="6579"/>
                      <a:pt x="509412" y="45"/>
                      <a:pt x="522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3" name="Number3" descr="7c81d7f3-7cc9-4762-9ae1-0a431955e165">
                <a:extLst>
                  <a:ext uri="{FF2B5EF4-FFF2-40B4-BE49-F238E27FC236}">
                    <a16:creationId id="{7D5BB27B-F096-EF6C-3A78-D2C0B60A18B9}"/>
                  </a:ext>
                </a:extLst>
              </p:cNvPr>
              <p:cNvSpPr/>
              <p:nvPr/>
            </p:nvSpPr>
            <p:spPr>
              <a:xfrm>
                <a:off x="5743704" y="5282743"/>
                <a:ext cx="406722" cy="406721"/>
              </a:xfrm>
              <a:prstGeom prst="ellipse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 fontScale="92500" lnSpcReduction="10000"/>
              </a:bodyPr>
              <a:lstStyle/>
              <a:p>
                <a:pPr algn="ctr"/>
                <a:r>
                  <a:rPr altLang="zh-CN" dirty="0" lang="en-US" b="1" sz="1400">
                    <a:solidFill>
                      <a:srgbClr val="FFFFFF"/>
                    </a:solidFill>
                  </a:rPr>
                  <a:t>03</a:t>
                </a:r>
                <a:endParaRPr altLang="en-US" dirty="0" lang="zh-CN" b="1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Bullet3" descr="3c5b966b-3beb-4e3e-af03-e8ac528c9500">
                <a:extLst>
                  <a:ext uri="{FF2B5EF4-FFF2-40B4-BE49-F238E27FC236}">
                    <a16:creationId id="{DBB586E5-373B-AF5C-0CFC-EC4A1BDF99BE}"/>
                  </a:ext>
                </a:extLst>
              </p:cNvPr>
              <p:cNvSpPr/>
              <p:nvPr/>
            </p:nvSpPr>
            <p:spPr>
              <a:xfrm>
                <a:off x="6246401" y="4957150"/>
                <a:ext cx="4895244" cy="512194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</a:ln>
              <a:effectLst>
                <a:outerShdw blurRad="254000" dist="127000" algn="ctr" rotWithShape="0">
                  <a:schemeClr val="bg1">
                    <a:alpha val="20000"/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:r>
                  <a:rPr altLang="en-US" dirty="0" lang="zh-CN" b="1">
                    <a:solidFill>
                      <a:schemeClr val="tx1"/>
                    </a:solidFill>
                  </a:rPr>
                  <a:t>社会保障的完善</a:t>
                </a:r>
                <a:endParaRPr dirty="0" lang="en-US"/>
              </a:p>
            </p:txBody>
          </p:sp>
          <p:sp>
            <p:nvSpPr>
              <p:cNvPr id="11" name="Text3" descr="e21b5b2b-f540-4cf6-8079-78dc0f70fe9f">
                <a:extLst>
                  <a:ext uri="{FF2B5EF4-FFF2-40B4-BE49-F238E27FC236}">
                    <a16:creationId id="{99B6542D-599B-E0AE-5761-E31B3F0C9558}"/>
                  </a:ext>
                </a:extLst>
              </p:cNvPr>
              <p:cNvSpPr/>
              <p:nvPr/>
            </p:nvSpPr>
            <p:spPr>
              <a:xfrm>
                <a:off x="6246401" y="5469347"/>
                <a:ext cx="4895244" cy="66475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altLang="en-US" dirty="0" lang="zh-CN" sz="1200"/>
                  <a:t>农村社会保障体系不断完善，农民可以享受到养老保险、医疗保险等社会保障，解决了农民的后顾之忧。</a:t>
                </a:r>
                <a:endParaRPr dirty="0" lang="en-US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" descr="7d8c3653-c2ee-4921-a9c5-d0bc3e7d6c1e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三农发展的未来展望</a:t>
            </a:r>
            <a:endParaRPr dirty="0" lang="en-US"/>
          </a:p>
        </p:txBody>
      </p:sp>
      <p:sp>
        <p:nvSpPr>
          <p:cNvPr id="25" name="" descr="e4ab89fa-5178-47a2-8164-75f0ad600d17"/>
          <p:cNvSpPr/>
          <p:nvPr>
            <p:ph type="body" idx="1"/>
          </p:nvPr>
        </p:nvSpPr>
        <p:spPr/>
        <p:txBody>
          <a:bodyPr/>
          <a:lstStyle/>
          <a:p>
            <a:pPr/>
            <a:r>
              <a:rPr altLang="en-US" dirty="0" lang="zh-CN"/>
              <a:t>展望三农领域的美好前景</a:t>
            </a:r>
            <a:endParaRPr dirty="0" lang="en-US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a16="http://schemas.microsoft.com/office/drawing/2014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农业发展的新方向</a:t>
            </a:r>
            <a:endParaRPr dirty="0" lang="en-US"/>
          </a:p>
        </p:txBody>
      </p:sp>
      <p:grpSp>
        <p:nvGrpSpPr>
          <p:cNvPr id="98" name="71ec0ab1-b5a8-4dc2-82d1-33cd9fe62c7b.source.3.zh-Hans.pptx" descr="01238fc1-7024-4dab-aca0-0ca37faa1f36">
            <a:extLst>
              <a:ext uri="{FF2B5EF4-FFF2-40B4-BE49-F238E27FC236}">
                <a16:creationId id="{D66AA43E-FEC8-76CC-D556-3EE8A6E50603}"/>
              </a:ext>
            </a:extLst>
          </p:cNvPr>
          <p:cNvGrpSpPr/>
          <p:nvPr/>
        </p:nvGrpSpPr>
        <p:grpSpPr>
          <a:xfrm>
            <a:off x="660400" y="1130300"/>
            <a:ext cx="10858500" cy="5242235"/>
            <a:chOff x="660400" y="1130300"/>
            <a:chExt cx="10858500" cy="5242235"/>
          </a:xfrm>
        </p:grpSpPr>
        <p:grpSp>
          <p:nvGrpSpPr>
            <p:cNvPr id="2" name="组合 1" descr="69d9736e-5fe5-466e-b9fb-6932aa7d46f8" title="iSlide™ 版权声明  COPYRIGHT NOTICE">
              <a:extLst>
                <a:ext uri="{FF2B5EF4-FFF2-40B4-BE49-F238E27FC236}">
                  <a16:creationId id="{45A0EC24-B120-0E8A-3738-C069BB769DE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158" y="2127380"/>
              <a:ext cx="4225097" cy="3600320"/>
              <a:chOff x="3425825" y="1150938"/>
              <a:chExt cx="5335588" cy="4546600"/>
            </a:xfrm>
          </p:grpSpPr>
          <p:sp>
            <p:nvSpPr>
              <p:cNvPr id="3" name="íšļîḓé" descr="ffdcd2ce-db7a-454f-9cce-a12c2331f37c">
                <a:extLst>
                  <a:ext uri="{FF2B5EF4-FFF2-40B4-BE49-F238E27FC236}">
                    <a16:creationId id="{CC7447BE-32F1-F4F2-B454-8E40B3736B18}"/>
                  </a:ext>
                </a:extLst>
              </p:cNvPr>
              <p:cNvSpPr/>
              <p:nvPr/>
            </p:nvSpPr>
            <p:spPr>
              <a:xfrm>
                <a:off x="4946650" y="2365375"/>
                <a:ext cx="2451100" cy="3324225"/>
              </a:xfrm>
              <a:custGeom>
                <a:avLst/>
                <a:gdLst>
                  <a:gd name="T0" fmla="*/ 69 w 559"/>
                  <a:gd name="T1" fmla="*/ 759 h 759"/>
                  <a:gd name="T2" fmla="*/ 472 w 559"/>
                  <a:gd name="T3" fmla="*/ 759 h 759"/>
                  <a:gd name="T4" fmla="*/ 472 w 559"/>
                  <a:gd name="T5" fmla="*/ 315 h 759"/>
                  <a:gd name="T6" fmla="*/ 491 w 559"/>
                  <a:gd name="T7" fmla="*/ 221 h 759"/>
                  <a:gd name="T8" fmla="*/ 559 w 559"/>
                  <a:gd name="T9" fmla="*/ 60 h 759"/>
                  <a:gd name="T10" fmla="*/ 280 w 559"/>
                  <a:gd name="T11" fmla="*/ 0 h 759"/>
                  <a:gd name="T12" fmla="*/ 0 w 559"/>
                  <a:gd name="T13" fmla="*/ 60 h 759"/>
                  <a:gd name="T14" fmla="*/ 69 w 559"/>
                  <a:gd name="T15" fmla="*/ 274 h 759"/>
                  <a:gd name="T16" fmla="*/ 69 w 559"/>
                  <a:gd name="T17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759" w="559">
                    <a:moveTo>
                      <a:pt x="69" y="759"/>
                    </a:moveTo>
                    <a:cubicBezTo>
                      <a:pt x="472" y="759"/>
                      <a:pt x="472" y="759"/>
                      <a:pt x="472" y="759"/>
                    </a:cubicBezTo>
                    <a:cubicBezTo>
                      <a:pt x="472" y="315"/>
                      <a:pt x="472" y="315"/>
                      <a:pt x="472" y="315"/>
                    </a:cubicBezTo>
                    <a:cubicBezTo>
                      <a:pt x="472" y="283"/>
                      <a:pt x="478" y="251"/>
                      <a:pt x="491" y="221"/>
                    </a:cubicBezTo>
                    <a:cubicBezTo>
                      <a:pt x="559" y="60"/>
                      <a:pt x="559" y="60"/>
                      <a:pt x="559" y="60"/>
                    </a:cubicBezTo>
                    <a:cubicBezTo>
                      <a:pt x="280" y="0"/>
                      <a:pt x="280" y="0"/>
                      <a:pt x="28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69" y="274"/>
                      <a:pt x="69" y="274"/>
                      <a:pt x="69" y="274"/>
                    </a:cubicBezTo>
                    <a:lnTo>
                      <a:pt x="69" y="759"/>
                    </a:lnTo>
                    <a:close/>
                  </a:path>
                </a:pathLst>
              </a:custGeom>
              <a:solidFill>
                <a:srgbClr val="DD453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îsļïḓé" descr="785ada80-5a8b-4482-876f-1380ec3b94b1">
                <a:extLst>
                  <a:ext uri="{FF2B5EF4-FFF2-40B4-BE49-F238E27FC236}">
                    <a16:creationId id="{11A05D58-69CF-45EC-9A8B-FB225CEC9438}"/>
                  </a:ext>
                </a:extLst>
              </p:cNvPr>
              <p:cNvSpPr/>
              <p:nvPr/>
            </p:nvSpPr>
            <p:spPr>
              <a:xfrm>
                <a:off x="4943475" y="1150938"/>
                <a:ext cx="612775" cy="1725613"/>
              </a:xfrm>
              <a:custGeom>
                <a:avLst/>
                <a:gdLst>
                  <a:gd name="T0" fmla="*/ 70 w 140"/>
                  <a:gd name="T1" fmla="*/ 394 h 394"/>
                  <a:gd name="T2" fmla="*/ 70 w 140"/>
                  <a:gd name="T3" fmla="*/ 394 h 394"/>
                  <a:gd name="T4" fmla="*/ 0 w 140"/>
                  <a:gd name="T5" fmla="*/ 324 h 394"/>
                  <a:gd name="T6" fmla="*/ 0 w 140"/>
                  <a:gd name="T7" fmla="*/ 70 h 394"/>
                  <a:gd name="T8" fmla="*/ 70 w 140"/>
                  <a:gd name="T9" fmla="*/ 0 h 394"/>
                  <a:gd name="T10" fmla="*/ 70 w 140"/>
                  <a:gd name="T11" fmla="*/ 0 h 394"/>
                  <a:gd name="T12" fmla="*/ 140 w 140"/>
                  <a:gd name="T13" fmla="*/ 70 h 394"/>
                  <a:gd name="T14" fmla="*/ 140 w 140"/>
                  <a:gd name="T15" fmla="*/ 324 h 394"/>
                  <a:gd name="T16" fmla="*/ 70 w 140"/>
                  <a:gd name="T17" fmla="*/ 394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394" w="140">
                    <a:moveTo>
                      <a:pt x="70" y="394"/>
                    </a:moveTo>
                    <a:cubicBezTo>
                      <a:pt x="70" y="394"/>
                      <a:pt x="70" y="394"/>
                      <a:pt x="70" y="394"/>
                    </a:cubicBezTo>
                    <a:cubicBezTo>
                      <a:pt x="31" y="394"/>
                      <a:pt x="0" y="363"/>
                      <a:pt x="0" y="32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1"/>
                      <a:pt x="3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8" y="0"/>
                      <a:pt x="140" y="31"/>
                      <a:pt x="140" y="70"/>
                    </a:cubicBezTo>
                    <a:cubicBezTo>
                      <a:pt x="140" y="324"/>
                      <a:pt x="140" y="324"/>
                      <a:pt x="140" y="324"/>
                    </a:cubicBezTo>
                    <a:cubicBezTo>
                      <a:pt x="140" y="363"/>
                      <a:pt x="108" y="394"/>
                      <a:pt x="70" y="394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ïśḷïḓè" descr="bad516fa-17ec-4815-8649-f79f5b1ca9f0">
                <a:extLst>
                  <a:ext uri="{FF2B5EF4-FFF2-40B4-BE49-F238E27FC236}">
                    <a16:creationId id="{69B6AAC3-821B-7F64-17A5-F6B833DC8BEC}"/>
                  </a:ext>
                </a:extLst>
              </p:cNvPr>
              <p:cNvSpPr/>
              <p:nvPr/>
            </p:nvSpPr>
            <p:spPr>
              <a:xfrm>
                <a:off x="5556250" y="1225550"/>
                <a:ext cx="614363" cy="1651000"/>
              </a:xfrm>
              <a:custGeom>
                <a:avLst/>
                <a:gdLst>
                  <a:gd name="T0" fmla="*/ 70 w 140"/>
                  <a:gd name="T1" fmla="*/ 377 h 377"/>
                  <a:gd name="T2" fmla="*/ 70 w 140"/>
                  <a:gd name="T3" fmla="*/ 377 h 377"/>
                  <a:gd name="T4" fmla="*/ 0 w 140"/>
                  <a:gd name="T5" fmla="*/ 307 h 377"/>
                  <a:gd name="T6" fmla="*/ 0 w 140"/>
                  <a:gd name="T7" fmla="*/ 70 h 377"/>
                  <a:gd name="T8" fmla="*/ 70 w 140"/>
                  <a:gd name="T9" fmla="*/ 0 h 377"/>
                  <a:gd name="T10" fmla="*/ 70 w 140"/>
                  <a:gd name="T11" fmla="*/ 0 h 377"/>
                  <a:gd name="T12" fmla="*/ 140 w 140"/>
                  <a:gd name="T13" fmla="*/ 70 h 377"/>
                  <a:gd name="T14" fmla="*/ 140 w 140"/>
                  <a:gd name="T15" fmla="*/ 307 h 377"/>
                  <a:gd name="T16" fmla="*/ 70 w 140"/>
                  <a:gd name="T17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377" w="140">
                    <a:moveTo>
                      <a:pt x="70" y="377"/>
                    </a:moveTo>
                    <a:cubicBezTo>
                      <a:pt x="70" y="377"/>
                      <a:pt x="70" y="377"/>
                      <a:pt x="70" y="377"/>
                    </a:cubicBezTo>
                    <a:cubicBezTo>
                      <a:pt x="31" y="377"/>
                      <a:pt x="0" y="346"/>
                      <a:pt x="0" y="307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1"/>
                      <a:pt x="3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8" y="0"/>
                      <a:pt x="140" y="31"/>
                      <a:pt x="140" y="70"/>
                    </a:cubicBezTo>
                    <a:cubicBezTo>
                      <a:pt x="140" y="307"/>
                      <a:pt x="140" y="307"/>
                      <a:pt x="140" y="307"/>
                    </a:cubicBezTo>
                    <a:cubicBezTo>
                      <a:pt x="140" y="346"/>
                      <a:pt x="108" y="377"/>
                      <a:pt x="70" y="377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îSļiḋê" descr="4ea91054-0275-4d0d-b7c2-a0670e848de0">
                <a:extLst>
                  <a:ext uri="{FF2B5EF4-FFF2-40B4-BE49-F238E27FC236}">
                    <a16:creationId id="{5EBFDAD2-4353-3479-8AC8-0147E08F4C58}"/>
                  </a:ext>
                </a:extLst>
              </p:cNvPr>
              <p:cNvSpPr/>
              <p:nvPr/>
            </p:nvSpPr>
            <p:spPr>
              <a:xfrm>
                <a:off x="6170613" y="1352550"/>
                <a:ext cx="614363" cy="1524000"/>
              </a:xfrm>
              <a:custGeom>
                <a:avLst/>
                <a:gdLst>
                  <a:gd name="T0" fmla="*/ 70 w 140"/>
                  <a:gd name="T1" fmla="*/ 348 h 348"/>
                  <a:gd name="T2" fmla="*/ 70 w 140"/>
                  <a:gd name="T3" fmla="*/ 348 h 348"/>
                  <a:gd name="T4" fmla="*/ 0 w 140"/>
                  <a:gd name="T5" fmla="*/ 278 h 348"/>
                  <a:gd name="T6" fmla="*/ 0 w 140"/>
                  <a:gd name="T7" fmla="*/ 70 h 348"/>
                  <a:gd name="T8" fmla="*/ 70 w 140"/>
                  <a:gd name="T9" fmla="*/ 0 h 348"/>
                  <a:gd name="T10" fmla="*/ 70 w 140"/>
                  <a:gd name="T11" fmla="*/ 0 h 348"/>
                  <a:gd name="T12" fmla="*/ 140 w 140"/>
                  <a:gd name="T13" fmla="*/ 70 h 348"/>
                  <a:gd name="T14" fmla="*/ 140 w 140"/>
                  <a:gd name="T15" fmla="*/ 278 h 348"/>
                  <a:gd name="T16" fmla="*/ 70 w 140"/>
                  <a:gd name="T17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348" w="140">
                    <a:moveTo>
                      <a:pt x="70" y="348"/>
                    </a:moveTo>
                    <a:cubicBezTo>
                      <a:pt x="70" y="348"/>
                      <a:pt x="70" y="348"/>
                      <a:pt x="70" y="348"/>
                    </a:cubicBezTo>
                    <a:cubicBezTo>
                      <a:pt x="31" y="348"/>
                      <a:pt x="0" y="317"/>
                      <a:pt x="0" y="27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2"/>
                      <a:pt x="3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8" y="0"/>
                      <a:pt x="140" y="32"/>
                      <a:pt x="140" y="70"/>
                    </a:cubicBezTo>
                    <a:cubicBezTo>
                      <a:pt x="140" y="278"/>
                      <a:pt x="140" y="278"/>
                      <a:pt x="140" y="278"/>
                    </a:cubicBezTo>
                    <a:cubicBezTo>
                      <a:pt x="140" y="317"/>
                      <a:pt x="108" y="348"/>
                      <a:pt x="70" y="348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îšļiḓê" descr="645e037d-19b8-4ab1-909b-a680a5338fac">
                <a:extLst>
                  <a:ext uri="{FF2B5EF4-FFF2-40B4-BE49-F238E27FC236}">
                    <a16:creationId id="{F19D5047-82C4-7D9E-B33C-7A6228E2DE59}"/>
                  </a:ext>
                </a:extLst>
              </p:cNvPr>
              <p:cNvSpPr/>
              <p:nvPr/>
            </p:nvSpPr>
            <p:spPr>
              <a:xfrm>
                <a:off x="6784975" y="1531938"/>
                <a:ext cx="612775" cy="1344613"/>
              </a:xfrm>
              <a:custGeom>
                <a:avLst/>
                <a:gdLst>
                  <a:gd name="T0" fmla="*/ 70 w 140"/>
                  <a:gd name="T1" fmla="*/ 307 h 307"/>
                  <a:gd name="T2" fmla="*/ 70 w 140"/>
                  <a:gd name="T3" fmla="*/ 307 h 307"/>
                  <a:gd name="T4" fmla="*/ 0 w 140"/>
                  <a:gd name="T5" fmla="*/ 237 h 307"/>
                  <a:gd name="T6" fmla="*/ 0 w 140"/>
                  <a:gd name="T7" fmla="*/ 70 h 307"/>
                  <a:gd name="T8" fmla="*/ 70 w 140"/>
                  <a:gd name="T9" fmla="*/ 0 h 307"/>
                  <a:gd name="T10" fmla="*/ 70 w 140"/>
                  <a:gd name="T11" fmla="*/ 0 h 307"/>
                  <a:gd name="T12" fmla="*/ 140 w 140"/>
                  <a:gd name="T13" fmla="*/ 70 h 307"/>
                  <a:gd name="T14" fmla="*/ 140 w 140"/>
                  <a:gd name="T15" fmla="*/ 237 h 307"/>
                  <a:gd name="T16" fmla="*/ 70 w 140"/>
                  <a:gd name="T1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307" w="140">
                    <a:moveTo>
                      <a:pt x="70" y="307"/>
                    </a:moveTo>
                    <a:cubicBezTo>
                      <a:pt x="70" y="307"/>
                      <a:pt x="70" y="307"/>
                      <a:pt x="70" y="307"/>
                    </a:cubicBezTo>
                    <a:cubicBezTo>
                      <a:pt x="31" y="307"/>
                      <a:pt x="0" y="276"/>
                      <a:pt x="0" y="237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32"/>
                      <a:pt x="3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8" y="0"/>
                      <a:pt x="140" y="32"/>
                      <a:pt x="140" y="70"/>
                    </a:cubicBezTo>
                    <a:cubicBezTo>
                      <a:pt x="140" y="237"/>
                      <a:pt x="140" y="237"/>
                      <a:pt x="140" y="237"/>
                    </a:cubicBezTo>
                    <a:cubicBezTo>
                      <a:pt x="140" y="276"/>
                      <a:pt x="108" y="307"/>
                      <a:pt x="70" y="307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ïs1íde" descr="64dfdbb4-f423-49d9-9f12-0a1f546d0795">
                <a:extLst>
                  <a:ext uri="{FF2B5EF4-FFF2-40B4-BE49-F238E27FC236}">
                    <a16:creationId id="{8B2DC1DB-ADCA-BE8F-18AB-68F40E3F2D5B}"/>
                  </a:ext>
                </a:extLst>
              </p:cNvPr>
              <p:cNvSpPr/>
              <p:nvPr/>
            </p:nvSpPr>
            <p:spPr>
              <a:xfrm>
                <a:off x="4373563" y="1563688"/>
                <a:ext cx="1657350" cy="4125913"/>
              </a:xfrm>
              <a:custGeom>
                <a:avLst/>
                <a:gdLst>
                  <a:gd name="T0" fmla="*/ 378 w 378"/>
                  <a:gd name="T1" fmla="*/ 942 h 942"/>
                  <a:gd name="T2" fmla="*/ 378 w 378"/>
                  <a:gd name="T3" fmla="*/ 419 h 942"/>
                  <a:gd name="T4" fmla="*/ 198 w 378"/>
                  <a:gd name="T5" fmla="*/ 239 h 942"/>
                  <a:gd name="T6" fmla="*/ 198 w 378"/>
                  <a:gd name="T7" fmla="*/ 239 h 942"/>
                  <a:gd name="T8" fmla="*/ 148 w 378"/>
                  <a:gd name="T9" fmla="*/ 202 h 942"/>
                  <a:gd name="T10" fmla="*/ 203 w 378"/>
                  <a:gd name="T11" fmla="*/ 167 h 942"/>
                  <a:gd name="T12" fmla="*/ 235 w 378"/>
                  <a:gd name="T13" fmla="*/ 0 h 942"/>
                  <a:gd name="T14" fmla="*/ 235 w 378"/>
                  <a:gd name="T15" fmla="*/ 0 h 942"/>
                  <a:gd name="T16" fmla="*/ 67 w 378"/>
                  <a:gd name="T17" fmla="*/ 114 h 942"/>
                  <a:gd name="T18" fmla="*/ 16 w 378"/>
                  <a:gd name="T19" fmla="*/ 256 h 942"/>
                  <a:gd name="T20" fmla="*/ 42 w 378"/>
                  <a:gd name="T21" fmla="*/ 344 h 942"/>
                  <a:gd name="T22" fmla="*/ 99 w 378"/>
                  <a:gd name="T23" fmla="*/ 418 h 942"/>
                  <a:gd name="T24" fmla="*/ 167 w 378"/>
                  <a:gd name="T25" fmla="*/ 458 h 942"/>
                  <a:gd name="T26" fmla="*/ 200 w 378"/>
                  <a:gd name="T27" fmla="*/ 517 h 942"/>
                  <a:gd name="T28" fmla="*/ 200 w 378"/>
                  <a:gd name="T29" fmla="*/ 942 h 942"/>
                  <a:gd name="T30" fmla="*/ 378 w 378"/>
                  <a:gd name="T31" fmla="*/ 942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h="942" w="378">
                    <a:moveTo>
                      <a:pt x="378" y="942"/>
                    </a:moveTo>
                    <a:cubicBezTo>
                      <a:pt x="378" y="419"/>
                      <a:pt x="378" y="419"/>
                      <a:pt x="378" y="419"/>
                    </a:cubicBezTo>
                    <a:cubicBezTo>
                      <a:pt x="378" y="320"/>
                      <a:pt x="297" y="239"/>
                      <a:pt x="198" y="239"/>
                    </a:cubicBezTo>
                    <a:cubicBezTo>
                      <a:pt x="198" y="239"/>
                      <a:pt x="198" y="239"/>
                      <a:pt x="198" y="239"/>
                    </a:cubicBezTo>
                    <a:cubicBezTo>
                      <a:pt x="148" y="202"/>
                      <a:pt x="148" y="202"/>
                      <a:pt x="148" y="202"/>
                    </a:cubicBezTo>
                    <a:cubicBezTo>
                      <a:pt x="203" y="167"/>
                      <a:pt x="203" y="167"/>
                      <a:pt x="203" y="167"/>
                    </a:cubicBezTo>
                    <a:cubicBezTo>
                      <a:pt x="260" y="131"/>
                      <a:pt x="274" y="55"/>
                      <a:pt x="235" y="0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21" y="145"/>
                      <a:pt x="0" y="202"/>
                      <a:pt x="16" y="256"/>
                    </a:cubicBezTo>
                    <a:cubicBezTo>
                      <a:pt x="42" y="344"/>
                      <a:pt x="42" y="344"/>
                      <a:pt x="42" y="344"/>
                    </a:cubicBezTo>
                    <a:cubicBezTo>
                      <a:pt x="51" y="375"/>
                      <a:pt x="72" y="401"/>
                      <a:pt x="99" y="418"/>
                    </a:cubicBezTo>
                    <a:cubicBezTo>
                      <a:pt x="167" y="458"/>
                      <a:pt x="167" y="458"/>
                      <a:pt x="167" y="458"/>
                    </a:cubicBezTo>
                    <a:cubicBezTo>
                      <a:pt x="187" y="470"/>
                      <a:pt x="200" y="493"/>
                      <a:pt x="200" y="517"/>
                    </a:cubicBezTo>
                    <a:cubicBezTo>
                      <a:pt x="200" y="942"/>
                      <a:pt x="200" y="942"/>
                      <a:pt x="200" y="942"/>
                    </a:cubicBezTo>
                    <a:lnTo>
                      <a:pt x="378" y="942"/>
                    </a:lnTo>
                    <a:close/>
                  </a:path>
                </a:pathLst>
              </a:cu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iślîḓé" descr="62a61323-a3e4-4c71-92d8-e3f9e69a13d8">
                <a:extLst>
                  <a:ext uri="{FF2B5EF4-FFF2-40B4-BE49-F238E27FC236}">
                    <a16:creationId id="{855DE746-ADD0-F507-25DB-0B619DEF964A}"/>
                  </a:ext>
                </a:extLst>
              </p:cNvPr>
              <p:cNvSpPr/>
              <p:nvPr/>
            </p:nvSpPr>
            <p:spPr>
              <a:xfrm>
                <a:off x="5092700" y="1584325"/>
                <a:ext cx="354013" cy="342900"/>
              </a:xfrm>
              <a:custGeom>
                <a:avLst/>
                <a:gdLst>
                  <a:gd name="T0" fmla="*/ 58 w 81"/>
                  <a:gd name="T1" fmla="*/ 62 h 78"/>
                  <a:gd name="T2" fmla="*/ 43 w 81"/>
                  <a:gd name="T3" fmla="*/ 72 h 78"/>
                  <a:gd name="T4" fmla="*/ 15 w 81"/>
                  <a:gd name="T5" fmla="*/ 67 h 78"/>
                  <a:gd name="T6" fmla="*/ 0 w 81"/>
                  <a:gd name="T7" fmla="*/ 43 h 78"/>
                  <a:gd name="T8" fmla="*/ 64 w 81"/>
                  <a:gd name="T9" fmla="*/ 0 h 78"/>
                  <a:gd name="T10" fmla="*/ 68 w 81"/>
                  <a:gd name="T11" fmla="*/ 7 h 78"/>
                  <a:gd name="T12" fmla="*/ 58 w 81"/>
                  <a:gd name="T13" fmla="*/ 6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h="78" w="81">
                    <a:moveTo>
                      <a:pt x="58" y="62"/>
                    </a:moveTo>
                    <a:cubicBezTo>
                      <a:pt x="43" y="72"/>
                      <a:pt x="43" y="72"/>
                      <a:pt x="43" y="72"/>
                    </a:cubicBezTo>
                    <a:cubicBezTo>
                      <a:pt x="34" y="78"/>
                      <a:pt x="22" y="76"/>
                      <a:pt x="15" y="6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81" y="25"/>
                      <a:pt x="76" y="50"/>
                      <a:pt x="58" y="62"/>
                    </a:cubicBezTo>
                    <a:close/>
                  </a:path>
                </a:pathLst>
              </a:custGeom>
              <a:solidFill>
                <a:srgbClr val="FCA496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ïṥľiḍe" descr="57b5c323-5808-4f77-87d2-bb2ea16d4cb3">
                <a:extLst>
                  <a:ext uri="{FF2B5EF4-FFF2-40B4-BE49-F238E27FC236}">
                    <a16:creationId id="{0BABFAB1-5CD6-17A6-A25E-39280952F531}"/>
                  </a:ext>
                </a:extLst>
              </p:cNvPr>
              <p:cNvSpPr/>
              <p:nvPr/>
            </p:nvSpPr>
            <p:spPr>
              <a:xfrm>
                <a:off x="7981950" y="3902075"/>
                <a:ext cx="166688" cy="109538"/>
              </a:xfrm>
              <a:custGeom>
                <a:avLst/>
                <a:gdLst>
                  <a:gd name="T0" fmla="*/ 4 w 38"/>
                  <a:gd name="T1" fmla="*/ 19 h 25"/>
                  <a:gd name="T2" fmla="*/ 1 w 38"/>
                  <a:gd name="T3" fmla="*/ 20 h 25"/>
                  <a:gd name="T4" fmla="*/ 0 w 38"/>
                  <a:gd name="T5" fmla="*/ 22 h 25"/>
                  <a:gd name="T6" fmla="*/ 0 w 38"/>
                  <a:gd name="T7" fmla="*/ 23 h 25"/>
                  <a:gd name="T8" fmla="*/ 7 w 38"/>
                  <a:gd name="T9" fmla="*/ 25 h 25"/>
                  <a:gd name="T10" fmla="*/ 34 w 38"/>
                  <a:gd name="T11" fmla="*/ 24 h 25"/>
                  <a:gd name="T12" fmla="*/ 35 w 38"/>
                  <a:gd name="T13" fmla="*/ 24 h 25"/>
                  <a:gd name="T14" fmla="*/ 36 w 38"/>
                  <a:gd name="T15" fmla="*/ 23 h 25"/>
                  <a:gd name="T16" fmla="*/ 37 w 38"/>
                  <a:gd name="T17" fmla="*/ 14 h 25"/>
                  <a:gd name="T18" fmla="*/ 35 w 38"/>
                  <a:gd name="T19" fmla="*/ 4 h 25"/>
                  <a:gd name="T20" fmla="*/ 34 w 38"/>
                  <a:gd name="T21" fmla="*/ 1 h 25"/>
                  <a:gd name="T22" fmla="*/ 33 w 38"/>
                  <a:gd name="T23" fmla="*/ 1 h 25"/>
                  <a:gd name="T24" fmla="*/ 24 w 38"/>
                  <a:gd name="T25" fmla="*/ 0 h 25"/>
                  <a:gd name="T26" fmla="*/ 24 w 38"/>
                  <a:gd name="T27" fmla="*/ 10 h 25"/>
                  <a:gd name="T28" fmla="*/ 4 w 38"/>
                  <a:gd name="T2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5" w="38">
                    <a:moveTo>
                      <a:pt x="4" y="19"/>
                    </a:moveTo>
                    <a:cubicBezTo>
                      <a:pt x="3" y="19"/>
                      <a:pt x="2" y="19"/>
                      <a:pt x="1" y="20"/>
                    </a:cubicBezTo>
                    <a:cubicBezTo>
                      <a:pt x="0" y="20"/>
                      <a:pt x="0" y="21"/>
                      <a:pt x="0" y="22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2" y="25"/>
                      <a:pt x="5" y="25"/>
                      <a:pt x="7" y="25"/>
                    </a:cubicBezTo>
                    <a:cubicBezTo>
                      <a:pt x="16" y="25"/>
                      <a:pt x="25" y="24"/>
                      <a:pt x="34" y="24"/>
                    </a:cubicBezTo>
                    <a:cubicBezTo>
                      <a:pt x="34" y="24"/>
                      <a:pt x="34" y="24"/>
                      <a:pt x="35" y="24"/>
                    </a:cubicBezTo>
                    <a:cubicBezTo>
                      <a:pt x="35" y="24"/>
                      <a:pt x="36" y="23"/>
                      <a:pt x="36" y="23"/>
                    </a:cubicBezTo>
                    <a:cubicBezTo>
                      <a:pt x="38" y="20"/>
                      <a:pt x="37" y="17"/>
                      <a:pt x="37" y="14"/>
                    </a:cubicBezTo>
                    <a:cubicBezTo>
                      <a:pt x="36" y="11"/>
                      <a:pt x="35" y="8"/>
                      <a:pt x="35" y="4"/>
                    </a:cubicBezTo>
                    <a:cubicBezTo>
                      <a:pt x="35" y="3"/>
                      <a:pt x="35" y="2"/>
                      <a:pt x="34" y="1"/>
                    </a:cubicBezTo>
                    <a:cubicBezTo>
                      <a:pt x="34" y="1"/>
                      <a:pt x="33" y="1"/>
                      <a:pt x="33" y="1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25" y="0"/>
                      <a:pt x="24" y="9"/>
                      <a:pt x="24" y="10"/>
                    </a:cubicBezTo>
                    <a:cubicBezTo>
                      <a:pt x="22" y="18"/>
                      <a:pt x="11" y="19"/>
                      <a:pt x="4" y="19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ṥlîḓe" descr="c04f1f90-6861-4523-b6e0-712e6ee2b44e">
                <a:extLst>
                  <a:ext uri="{FF2B5EF4-FFF2-40B4-BE49-F238E27FC236}">
                    <a16:creationId id="{32696261-34C2-E7CD-237F-F648E66BAA26}"/>
                  </a:ext>
                </a:extLst>
              </p:cNvPr>
              <p:cNvSpPr/>
              <p:nvPr/>
            </p:nvSpPr>
            <p:spPr>
              <a:xfrm>
                <a:off x="7815263" y="3902075"/>
                <a:ext cx="166688" cy="109538"/>
              </a:xfrm>
              <a:custGeom>
                <a:avLst/>
                <a:gdLst>
                  <a:gd name="T0" fmla="*/ 4 w 38"/>
                  <a:gd name="T1" fmla="*/ 19 h 25"/>
                  <a:gd name="T2" fmla="*/ 1 w 38"/>
                  <a:gd name="T3" fmla="*/ 20 h 25"/>
                  <a:gd name="T4" fmla="*/ 0 w 38"/>
                  <a:gd name="T5" fmla="*/ 22 h 25"/>
                  <a:gd name="T6" fmla="*/ 0 w 38"/>
                  <a:gd name="T7" fmla="*/ 23 h 25"/>
                  <a:gd name="T8" fmla="*/ 7 w 38"/>
                  <a:gd name="T9" fmla="*/ 25 h 25"/>
                  <a:gd name="T10" fmla="*/ 34 w 38"/>
                  <a:gd name="T11" fmla="*/ 24 h 25"/>
                  <a:gd name="T12" fmla="*/ 35 w 38"/>
                  <a:gd name="T13" fmla="*/ 24 h 25"/>
                  <a:gd name="T14" fmla="*/ 36 w 38"/>
                  <a:gd name="T15" fmla="*/ 23 h 25"/>
                  <a:gd name="T16" fmla="*/ 37 w 38"/>
                  <a:gd name="T17" fmla="*/ 14 h 25"/>
                  <a:gd name="T18" fmla="*/ 35 w 38"/>
                  <a:gd name="T19" fmla="*/ 4 h 25"/>
                  <a:gd name="T20" fmla="*/ 34 w 38"/>
                  <a:gd name="T21" fmla="*/ 1 h 25"/>
                  <a:gd name="T22" fmla="*/ 33 w 38"/>
                  <a:gd name="T23" fmla="*/ 1 h 25"/>
                  <a:gd name="T24" fmla="*/ 24 w 38"/>
                  <a:gd name="T25" fmla="*/ 0 h 25"/>
                  <a:gd name="T26" fmla="*/ 24 w 38"/>
                  <a:gd name="T27" fmla="*/ 10 h 25"/>
                  <a:gd name="T28" fmla="*/ 4 w 38"/>
                  <a:gd name="T2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5" w="38">
                    <a:moveTo>
                      <a:pt x="4" y="19"/>
                    </a:moveTo>
                    <a:cubicBezTo>
                      <a:pt x="3" y="19"/>
                      <a:pt x="2" y="19"/>
                      <a:pt x="1" y="20"/>
                    </a:cubicBezTo>
                    <a:cubicBezTo>
                      <a:pt x="0" y="20"/>
                      <a:pt x="0" y="21"/>
                      <a:pt x="0" y="22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2" y="25"/>
                      <a:pt x="5" y="25"/>
                      <a:pt x="7" y="25"/>
                    </a:cubicBezTo>
                    <a:cubicBezTo>
                      <a:pt x="16" y="25"/>
                      <a:pt x="25" y="24"/>
                      <a:pt x="34" y="24"/>
                    </a:cubicBezTo>
                    <a:cubicBezTo>
                      <a:pt x="34" y="24"/>
                      <a:pt x="34" y="24"/>
                      <a:pt x="35" y="24"/>
                    </a:cubicBezTo>
                    <a:cubicBezTo>
                      <a:pt x="35" y="24"/>
                      <a:pt x="36" y="23"/>
                      <a:pt x="36" y="23"/>
                    </a:cubicBezTo>
                    <a:cubicBezTo>
                      <a:pt x="38" y="20"/>
                      <a:pt x="37" y="17"/>
                      <a:pt x="37" y="14"/>
                    </a:cubicBezTo>
                    <a:cubicBezTo>
                      <a:pt x="36" y="11"/>
                      <a:pt x="35" y="8"/>
                      <a:pt x="35" y="4"/>
                    </a:cubicBezTo>
                    <a:cubicBezTo>
                      <a:pt x="35" y="3"/>
                      <a:pt x="35" y="2"/>
                      <a:pt x="34" y="1"/>
                    </a:cubicBezTo>
                    <a:cubicBezTo>
                      <a:pt x="34" y="1"/>
                      <a:pt x="33" y="1"/>
                      <a:pt x="33" y="1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25" y="0"/>
                      <a:pt x="24" y="9"/>
                      <a:pt x="24" y="10"/>
                    </a:cubicBezTo>
                    <a:cubicBezTo>
                      <a:pt x="22" y="18"/>
                      <a:pt x="10" y="19"/>
                      <a:pt x="4" y="19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$ļîďê" descr="237224de-946a-4c77-882a-418000043265">
                <a:extLst>
                  <a:ext uri="{FF2B5EF4-FFF2-40B4-BE49-F238E27FC236}">
                    <a16:creationId id="{2E1FDF9A-5DB7-91A8-0094-15C0E3BEFFDC}"/>
                  </a:ext>
                </a:extLst>
              </p:cNvPr>
              <p:cNvSpPr/>
              <p:nvPr/>
            </p:nvSpPr>
            <p:spPr>
              <a:xfrm>
                <a:off x="7875588" y="3043238"/>
                <a:ext cx="276225" cy="885825"/>
              </a:xfrm>
              <a:custGeom>
                <a:avLst/>
                <a:gdLst>
                  <a:gd name="T0" fmla="*/ 34 w 63"/>
                  <a:gd name="T1" fmla="*/ 0 h 202"/>
                  <a:gd name="T2" fmla="*/ 50 w 63"/>
                  <a:gd name="T3" fmla="*/ 4 h 202"/>
                  <a:gd name="T4" fmla="*/ 50 w 63"/>
                  <a:gd name="T5" fmla="*/ 49 h 202"/>
                  <a:gd name="T6" fmla="*/ 40 w 63"/>
                  <a:gd name="T7" fmla="*/ 87 h 202"/>
                  <a:gd name="T8" fmla="*/ 29 w 63"/>
                  <a:gd name="T9" fmla="*/ 152 h 202"/>
                  <a:gd name="T10" fmla="*/ 26 w 63"/>
                  <a:gd name="T11" fmla="*/ 201 h 202"/>
                  <a:gd name="T12" fmla="*/ 8 w 63"/>
                  <a:gd name="T13" fmla="*/ 202 h 202"/>
                  <a:gd name="T14" fmla="*/ 4 w 63"/>
                  <a:gd name="T15" fmla="*/ 175 h 202"/>
                  <a:gd name="T16" fmla="*/ 3 w 63"/>
                  <a:gd name="T17" fmla="*/ 149 h 202"/>
                  <a:gd name="T18" fmla="*/ 5 w 63"/>
                  <a:gd name="T19" fmla="*/ 26 h 202"/>
                  <a:gd name="T20" fmla="*/ 10 w 63"/>
                  <a:gd name="T21" fmla="*/ 6 h 202"/>
                  <a:gd name="T22" fmla="*/ 19 w 63"/>
                  <a:gd name="T23" fmla="*/ 3 h 202"/>
                  <a:gd name="T24" fmla="*/ 31 w 63"/>
                  <a:gd name="T25" fmla="*/ 0 h 202"/>
                  <a:gd name="T26" fmla="*/ 34 w 63"/>
                  <a:gd name="T2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202" w="63">
                    <a:moveTo>
                      <a:pt x="34" y="0"/>
                    </a:moveTo>
                    <a:cubicBezTo>
                      <a:pt x="39" y="1"/>
                      <a:pt x="45" y="2"/>
                      <a:pt x="50" y="4"/>
                    </a:cubicBezTo>
                    <a:cubicBezTo>
                      <a:pt x="63" y="10"/>
                      <a:pt x="53" y="38"/>
                      <a:pt x="50" y="49"/>
                    </a:cubicBezTo>
                    <a:cubicBezTo>
                      <a:pt x="47" y="62"/>
                      <a:pt x="43" y="75"/>
                      <a:pt x="40" y="87"/>
                    </a:cubicBezTo>
                    <a:cubicBezTo>
                      <a:pt x="34" y="109"/>
                      <a:pt x="31" y="130"/>
                      <a:pt x="29" y="152"/>
                    </a:cubicBezTo>
                    <a:cubicBezTo>
                      <a:pt x="29" y="156"/>
                      <a:pt x="26" y="201"/>
                      <a:pt x="26" y="201"/>
                    </a:cubicBezTo>
                    <a:cubicBezTo>
                      <a:pt x="20" y="201"/>
                      <a:pt x="14" y="202"/>
                      <a:pt x="8" y="202"/>
                    </a:cubicBezTo>
                    <a:cubicBezTo>
                      <a:pt x="6" y="202"/>
                      <a:pt x="4" y="178"/>
                      <a:pt x="4" y="175"/>
                    </a:cubicBezTo>
                    <a:cubicBezTo>
                      <a:pt x="4" y="167"/>
                      <a:pt x="3" y="158"/>
                      <a:pt x="3" y="149"/>
                    </a:cubicBezTo>
                    <a:cubicBezTo>
                      <a:pt x="0" y="108"/>
                      <a:pt x="3" y="66"/>
                      <a:pt x="5" y="26"/>
                    </a:cubicBezTo>
                    <a:cubicBezTo>
                      <a:pt x="5" y="19"/>
                      <a:pt x="6" y="12"/>
                      <a:pt x="10" y="6"/>
                    </a:cubicBezTo>
                    <a:cubicBezTo>
                      <a:pt x="12" y="4"/>
                      <a:pt x="17" y="4"/>
                      <a:pt x="19" y="3"/>
                    </a:cubicBezTo>
                    <a:cubicBezTo>
                      <a:pt x="23" y="1"/>
                      <a:pt x="26" y="0"/>
                      <a:pt x="31" y="0"/>
                    </a:cubicBezTo>
                    <a:cubicBezTo>
                      <a:pt x="32" y="0"/>
                      <a:pt x="33" y="0"/>
                      <a:pt x="34" y="0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ṣľîďé" descr="f0e81455-f80b-462b-b12d-5252b1c9caf5">
                <a:extLst>
                  <a:ext uri="{FF2B5EF4-FFF2-40B4-BE49-F238E27FC236}">
                    <a16:creationId id="{EB2064AF-1667-1FC3-8B25-E1D6C44A6BB1}"/>
                  </a:ext>
                </a:extLst>
              </p:cNvPr>
              <p:cNvSpPr/>
              <p:nvPr/>
            </p:nvSpPr>
            <p:spPr>
              <a:xfrm>
                <a:off x="7999413" y="2978150"/>
                <a:ext cx="209550" cy="950913"/>
              </a:xfrm>
              <a:custGeom>
                <a:avLst/>
                <a:gdLst>
                  <a:gd name="T0" fmla="*/ 44 w 48"/>
                  <a:gd name="T1" fmla="*/ 17 h 217"/>
                  <a:gd name="T2" fmla="*/ 45 w 48"/>
                  <a:gd name="T3" fmla="*/ 28 h 217"/>
                  <a:gd name="T4" fmla="*/ 41 w 48"/>
                  <a:gd name="T5" fmla="*/ 138 h 217"/>
                  <a:gd name="T6" fmla="*/ 36 w 48"/>
                  <a:gd name="T7" fmla="*/ 216 h 217"/>
                  <a:gd name="T8" fmla="*/ 18 w 48"/>
                  <a:gd name="T9" fmla="*/ 217 h 217"/>
                  <a:gd name="T10" fmla="*/ 14 w 48"/>
                  <a:gd name="T11" fmla="*/ 190 h 217"/>
                  <a:gd name="T12" fmla="*/ 13 w 48"/>
                  <a:gd name="T13" fmla="*/ 164 h 217"/>
                  <a:gd name="T14" fmla="*/ 11 w 48"/>
                  <a:gd name="T15" fmla="*/ 121 h 217"/>
                  <a:gd name="T16" fmla="*/ 7 w 48"/>
                  <a:gd name="T17" fmla="*/ 71 h 217"/>
                  <a:gd name="T18" fmla="*/ 3 w 48"/>
                  <a:gd name="T19" fmla="*/ 41 h 217"/>
                  <a:gd name="T20" fmla="*/ 4 w 48"/>
                  <a:gd name="T21" fmla="*/ 12 h 217"/>
                  <a:gd name="T22" fmla="*/ 15 w 48"/>
                  <a:gd name="T23" fmla="*/ 2 h 217"/>
                  <a:gd name="T24" fmla="*/ 29 w 48"/>
                  <a:gd name="T25" fmla="*/ 1 h 217"/>
                  <a:gd name="T26" fmla="*/ 36 w 48"/>
                  <a:gd name="T27" fmla="*/ 2 h 217"/>
                  <a:gd name="T28" fmla="*/ 44 w 48"/>
                  <a:gd name="T29" fmla="*/ 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17" w="48">
                    <a:moveTo>
                      <a:pt x="44" y="17"/>
                    </a:moveTo>
                    <a:cubicBezTo>
                      <a:pt x="45" y="20"/>
                      <a:pt x="45" y="24"/>
                      <a:pt x="45" y="28"/>
                    </a:cubicBezTo>
                    <a:cubicBezTo>
                      <a:pt x="48" y="65"/>
                      <a:pt x="44" y="102"/>
                      <a:pt x="41" y="138"/>
                    </a:cubicBezTo>
                    <a:cubicBezTo>
                      <a:pt x="39" y="164"/>
                      <a:pt x="37" y="190"/>
                      <a:pt x="36" y="216"/>
                    </a:cubicBezTo>
                    <a:cubicBezTo>
                      <a:pt x="30" y="216"/>
                      <a:pt x="24" y="217"/>
                      <a:pt x="18" y="217"/>
                    </a:cubicBezTo>
                    <a:cubicBezTo>
                      <a:pt x="16" y="217"/>
                      <a:pt x="14" y="193"/>
                      <a:pt x="14" y="190"/>
                    </a:cubicBezTo>
                    <a:cubicBezTo>
                      <a:pt x="14" y="182"/>
                      <a:pt x="14" y="173"/>
                      <a:pt x="13" y="164"/>
                    </a:cubicBezTo>
                    <a:cubicBezTo>
                      <a:pt x="13" y="150"/>
                      <a:pt x="12" y="135"/>
                      <a:pt x="11" y="121"/>
                    </a:cubicBezTo>
                    <a:cubicBezTo>
                      <a:pt x="10" y="104"/>
                      <a:pt x="9" y="87"/>
                      <a:pt x="7" y="71"/>
                    </a:cubicBezTo>
                    <a:cubicBezTo>
                      <a:pt x="6" y="61"/>
                      <a:pt x="4" y="51"/>
                      <a:pt x="3" y="41"/>
                    </a:cubicBezTo>
                    <a:cubicBezTo>
                      <a:pt x="2" y="32"/>
                      <a:pt x="0" y="21"/>
                      <a:pt x="4" y="12"/>
                    </a:cubicBezTo>
                    <a:cubicBezTo>
                      <a:pt x="6" y="8"/>
                      <a:pt x="10" y="4"/>
                      <a:pt x="15" y="2"/>
                    </a:cubicBezTo>
                    <a:cubicBezTo>
                      <a:pt x="19" y="0"/>
                      <a:pt x="24" y="0"/>
                      <a:pt x="29" y="1"/>
                    </a:cubicBezTo>
                    <a:cubicBezTo>
                      <a:pt x="31" y="1"/>
                      <a:pt x="34" y="1"/>
                      <a:pt x="36" y="2"/>
                    </a:cubicBezTo>
                    <a:cubicBezTo>
                      <a:pt x="42" y="4"/>
                      <a:pt x="43" y="11"/>
                      <a:pt x="44" y="17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ṥlîḓè" descr="c3b49a97-0ad5-4a08-818a-96f2646bffc0">
                <a:extLst>
                  <a:ext uri="{FF2B5EF4-FFF2-40B4-BE49-F238E27FC236}">
                    <a16:creationId id="{0B6DF79B-9559-E53E-4C8B-921D966AEA05}"/>
                  </a:ext>
                </a:extLst>
              </p:cNvPr>
              <p:cNvSpPr/>
              <p:nvPr/>
            </p:nvSpPr>
            <p:spPr>
              <a:xfrm>
                <a:off x="7989888" y="2505075"/>
                <a:ext cx="79375" cy="122238"/>
              </a:xfrm>
              <a:custGeom>
                <a:avLst/>
                <a:gdLst>
                  <a:gd name="T0" fmla="*/ 0 w 18"/>
                  <a:gd name="T1" fmla="*/ 25 h 28"/>
                  <a:gd name="T2" fmla="*/ 0 w 18"/>
                  <a:gd name="T3" fmla="*/ 27 h 28"/>
                  <a:gd name="T4" fmla="*/ 2 w 18"/>
                  <a:gd name="T5" fmla="*/ 27 h 28"/>
                  <a:gd name="T6" fmla="*/ 17 w 18"/>
                  <a:gd name="T7" fmla="*/ 24 h 28"/>
                  <a:gd name="T8" fmla="*/ 18 w 18"/>
                  <a:gd name="T9" fmla="*/ 23 h 28"/>
                  <a:gd name="T10" fmla="*/ 18 w 18"/>
                  <a:gd name="T11" fmla="*/ 22 h 28"/>
                  <a:gd name="T12" fmla="*/ 17 w 18"/>
                  <a:gd name="T13" fmla="*/ 3 h 28"/>
                  <a:gd name="T14" fmla="*/ 17 w 18"/>
                  <a:gd name="T15" fmla="*/ 1 h 28"/>
                  <a:gd name="T16" fmla="*/ 15 w 18"/>
                  <a:gd name="T17" fmla="*/ 1 h 28"/>
                  <a:gd name="T18" fmla="*/ 9 w 18"/>
                  <a:gd name="T19" fmla="*/ 0 h 28"/>
                  <a:gd name="T20" fmla="*/ 3 w 18"/>
                  <a:gd name="T21" fmla="*/ 10 h 28"/>
                  <a:gd name="T22" fmla="*/ 0 w 18"/>
                  <a:gd name="T2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h="28" w="18">
                    <a:moveTo>
                      <a:pt x="0" y="25"/>
                    </a:moveTo>
                    <a:cubicBezTo>
                      <a:pt x="0" y="26"/>
                      <a:pt x="0" y="26"/>
                      <a:pt x="0" y="27"/>
                    </a:cubicBezTo>
                    <a:cubicBezTo>
                      <a:pt x="0" y="27"/>
                      <a:pt x="1" y="27"/>
                      <a:pt x="2" y="27"/>
                    </a:cubicBezTo>
                    <a:cubicBezTo>
                      <a:pt x="7" y="28"/>
                      <a:pt x="12" y="27"/>
                      <a:pt x="17" y="24"/>
                    </a:cubicBezTo>
                    <a:cubicBezTo>
                      <a:pt x="17" y="24"/>
                      <a:pt x="18" y="24"/>
                      <a:pt x="18" y="23"/>
                    </a:cubicBezTo>
                    <a:cubicBezTo>
                      <a:pt x="18" y="23"/>
                      <a:pt x="18" y="23"/>
                      <a:pt x="18" y="22"/>
                    </a:cubicBezTo>
                    <a:cubicBezTo>
                      <a:pt x="18" y="16"/>
                      <a:pt x="17" y="9"/>
                      <a:pt x="17" y="3"/>
                    </a:cubicBezTo>
                    <a:cubicBezTo>
                      <a:pt x="17" y="2"/>
                      <a:pt x="17" y="2"/>
                      <a:pt x="17" y="1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3" y="0"/>
                      <a:pt x="11" y="0"/>
                      <a:pt x="9" y="0"/>
                    </a:cubicBezTo>
                    <a:cubicBezTo>
                      <a:pt x="4" y="2"/>
                      <a:pt x="4" y="6"/>
                      <a:pt x="3" y="10"/>
                    </a:cubicBezTo>
                    <a:cubicBezTo>
                      <a:pt x="2" y="15"/>
                      <a:pt x="1" y="20"/>
                      <a:pt x="0" y="25"/>
                    </a:cubicBezTo>
                    <a:close/>
                  </a:path>
                </a:pathLst>
              </a:custGeom>
              <a:solidFill>
                <a:srgbClr val="D99481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ṧľïḋé" descr="6e7395fc-41e8-43a2-9142-3adc82bfb590">
                <a:extLst>
                  <a:ext uri="{FF2B5EF4-FFF2-40B4-BE49-F238E27FC236}">
                    <a16:creationId id="{B6C469B0-08E3-C209-AD07-7C35BEB14611}"/>
                  </a:ext>
                </a:extLst>
              </p:cNvPr>
              <p:cNvSpPr/>
              <p:nvPr/>
            </p:nvSpPr>
            <p:spPr>
              <a:xfrm>
                <a:off x="7875588" y="2206625"/>
                <a:ext cx="303213" cy="395288"/>
              </a:xfrm>
              <a:custGeom>
                <a:avLst/>
                <a:gdLst>
                  <a:gd name="T0" fmla="*/ 24 w 69"/>
                  <a:gd name="T1" fmla="*/ 72 h 90"/>
                  <a:gd name="T2" fmla="*/ 45 w 69"/>
                  <a:gd name="T3" fmla="*/ 18 h 90"/>
                  <a:gd name="T4" fmla="*/ 25 w 69"/>
                  <a:gd name="T5" fmla="*/ 72 h 90"/>
                  <a:gd name="T6" fmla="*/ 24 w 69"/>
                  <a:gd name="T7" fmla="*/ 7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90" w="69">
                    <a:moveTo>
                      <a:pt x="24" y="72"/>
                    </a:moveTo>
                    <a:cubicBezTo>
                      <a:pt x="0" y="55"/>
                      <a:pt x="11" y="0"/>
                      <a:pt x="45" y="18"/>
                    </a:cubicBezTo>
                    <a:cubicBezTo>
                      <a:pt x="69" y="30"/>
                      <a:pt x="54" y="90"/>
                      <a:pt x="25" y="72"/>
                    </a:cubicBezTo>
                    <a:cubicBezTo>
                      <a:pt x="25" y="72"/>
                      <a:pt x="24" y="72"/>
                      <a:pt x="24" y="72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ṣľíḓe" descr="26ce19f5-a798-4185-b7bd-f51660552dd8">
                <a:extLst>
                  <a:ext uri="{FF2B5EF4-FFF2-40B4-BE49-F238E27FC236}">
                    <a16:creationId id="{B14A5E22-A97E-1A0B-D66F-25D1C3280835}"/>
                  </a:ext>
                </a:extLst>
              </p:cNvPr>
              <p:cNvSpPr/>
              <p:nvPr/>
            </p:nvSpPr>
            <p:spPr>
              <a:xfrm>
                <a:off x="7920038" y="2233613"/>
                <a:ext cx="241300" cy="244475"/>
              </a:xfrm>
              <a:custGeom>
                <a:avLst/>
                <a:gdLst>
                  <a:gd name="T0" fmla="*/ 46 w 55"/>
                  <a:gd name="T1" fmla="*/ 7 h 56"/>
                  <a:gd name="T2" fmla="*/ 40 w 55"/>
                  <a:gd name="T3" fmla="*/ 4 h 56"/>
                  <a:gd name="T4" fmla="*/ 28 w 55"/>
                  <a:gd name="T5" fmla="*/ 3 h 56"/>
                  <a:gd name="T6" fmla="*/ 14 w 55"/>
                  <a:gd name="T7" fmla="*/ 2 h 56"/>
                  <a:gd name="T8" fmla="*/ 1 w 55"/>
                  <a:gd name="T9" fmla="*/ 10 h 56"/>
                  <a:gd name="T10" fmla="*/ 0 w 55"/>
                  <a:gd name="T11" fmla="*/ 18 h 56"/>
                  <a:gd name="T12" fmla="*/ 1 w 55"/>
                  <a:gd name="T13" fmla="*/ 22 h 56"/>
                  <a:gd name="T14" fmla="*/ 4 w 55"/>
                  <a:gd name="T15" fmla="*/ 23 h 56"/>
                  <a:gd name="T16" fmla="*/ 6 w 55"/>
                  <a:gd name="T17" fmla="*/ 24 h 56"/>
                  <a:gd name="T18" fmla="*/ 18 w 55"/>
                  <a:gd name="T19" fmla="*/ 24 h 56"/>
                  <a:gd name="T20" fmla="*/ 33 w 55"/>
                  <a:gd name="T21" fmla="*/ 26 h 56"/>
                  <a:gd name="T22" fmla="*/ 39 w 55"/>
                  <a:gd name="T23" fmla="*/ 38 h 56"/>
                  <a:gd name="T24" fmla="*/ 40 w 55"/>
                  <a:gd name="T25" fmla="*/ 51 h 56"/>
                  <a:gd name="T26" fmla="*/ 43 w 55"/>
                  <a:gd name="T27" fmla="*/ 54 h 56"/>
                  <a:gd name="T28" fmla="*/ 49 w 55"/>
                  <a:gd name="T29" fmla="*/ 44 h 56"/>
                  <a:gd name="T30" fmla="*/ 53 w 55"/>
                  <a:gd name="T31" fmla="*/ 33 h 56"/>
                  <a:gd name="T32" fmla="*/ 49 w 55"/>
                  <a:gd name="T33" fmla="*/ 11 h 56"/>
                  <a:gd name="T34" fmla="*/ 46 w 55"/>
                  <a:gd name="T35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h="56" w="55">
                    <a:moveTo>
                      <a:pt x="46" y="7"/>
                    </a:moveTo>
                    <a:cubicBezTo>
                      <a:pt x="44" y="5"/>
                      <a:pt x="42" y="4"/>
                      <a:pt x="40" y="4"/>
                    </a:cubicBezTo>
                    <a:cubicBezTo>
                      <a:pt x="36" y="3"/>
                      <a:pt x="32" y="4"/>
                      <a:pt x="28" y="3"/>
                    </a:cubicBezTo>
                    <a:cubicBezTo>
                      <a:pt x="23" y="2"/>
                      <a:pt x="18" y="0"/>
                      <a:pt x="14" y="2"/>
                    </a:cubicBezTo>
                    <a:cubicBezTo>
                      <a:pt x="9" y="4"/>
                      <a:pt x="4" y="4"/>
                      <a:pt x="1" y="10"/>
                    </a:cubicBezTo>
                    <a:cubicBezTo>
                      <a:pt x="0" y="12"/>
                      <a:pt x="0" y="15"/>
                      <a:pt x="0" y="18"/>
                    </a:cubicBezTo>
                    <a:cubicBezTo>
                      <a:pt x="0" y="19"/>
                      <a:pt x="0" y="21"/>
                      <a:pt x="1" y="22"/>
                    </a:cubicBezTo>
                    <a:cubicBezTo>
                      <a:pt x="2" y="22"/>
                      <a:pt x="3" y="23"/>
                      <a:pt x="4" y="23"/>
                    </a:cubicBezTo>
                    <a:cubicBezTo>
                      <a:pt x="5" y="23"/>
                      <a:pt x="5" y="24"/>
                      <a:pt x="6" y="24"/>
                    </a:cubicBezTo>
                    <a:cubicBezTo>
                      <a:pt x="11" y="24"/>
                      <a:pt x="14" y="23"/>
                      <a:pt x="18" y="24"/>
                    </a:cubicBezTo>
                    <a:cubicBezTo>
                      <a:pt x="23" y="25"/>
                      <a:pt x="29" y="23"/>
                      <a:pt x="33" y="26"/>
                    </a:cubicBezTo>
                    <a:cubicBezTo>
                      <a:pt x="37" y="28"/>
                      <a:pt x="39" y="34"/>
                      <a:pt x="39" y="38"/>
                    </a:cubicBezTo>
                    <a:cubicBezTo>
                      <a:pt x="39" y="42"/>
                      <a:pt x="40" y="46"/>
                      <a:pt x="40" y="51"/>
                    </a:cubicBezTo>
                    <a:cubicBezTo>
                      <a:pt x="41" y="53"/>
                      <a:pt x="40" y="56"/>
                      <a:pt x="43" y="54"/>
                    </a:cubicBezTo>
                    <a:cubicBezTo>
                      <a:pt x="46" y="52"/>
                      <a:pt x="48" y="47"/>
                      <a:pt x="49" y="44"/>
                    </a:cubicBezTo>
                    <a:cubicBezTo>
                      <a:pt x="51" y="41"/>
                      <a:pt x="52" y="37"/>
                      <a:pt x="53" y="33"/>
                    </a:cubicBezTo>
                    <a:cubicBezTo>
                      <a:pt x="55" y="26"/>
                      <a:pt x="54" y="17"/>
                      <a:pt x="49" y="11"/>
                    </a:cubicBezTo>
                    <a:cubicBezTo>
                      <a:pt x="48" y="9"/>
                      <a:pt x="47" y="8"/>
                      <a:pt x="46" y="7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$ľïḓê" descr="7ad08d72-9bb4-484c-9267-e8e9e676f01f">
                <a:extLst>
                  <a:ext uri="{FF2B5EF4-FFF2-40B4-BE49-F238E27FC236}">
                    <a16:creationId id="{594942CA-5013-8A88-B15E-78F2BE1366B8}"/>
                  </a:ext>
                </a:extLst>
              </p:cNvPr>
              <p:cNvSpPr/>
              <p:nvPr/>
            </p:nvSpPr>
            <p:spPr>
              <a:xfrm>
                <a:off x="7415213" y="2605088"/>
                <a:ext cx="609600" cy="141288"/>
              </a:xfrm>
              <a:custGeom>
                <a:avLst/>
                <a:gdLst>
                  <a:gd name="T0" fmla="*/ 70 w 139"/>
                  <a:gd name="T1" fmla="*/ 13 h 32"/>
                  <a:gd name="T2" fmla="*/ 59 w 139"/>
                  <a:gd name="T3" fmla="*/ 11 h 32"/>
                  <a:gd name="T4" fmla="*/ 5 w 139"/>
                  <a:gd name="T5" fmla="*/ 0 h 32"/>
                  <a:gd name="T6" fmla="*/ 4 w 139"/>
                  <a:gd name="T7" fmla="*/ 0 h 32"/>
                  <a:gd name="T8" fmla="*/ 3 w 139"/>
                  <a:gd name="T9" fmla="*/ 1 h 32"/>
                  <a:gd name="T10" fmla="*/ 1 w 139"/>
                  <a:gd name="T11" fmla="*/ 7 h 32"/>
                  <a:gd name="T12" fmla="*/ 3 w 139"/>
                  <a:gd name="T13" fmla="*/ 8 h 32"/>
                  <a:gd name="T14" fmla="*/ 45 w 139"/>
                  <a:gd name="T15" fmla="*/ 26 h 32"/>
                  <a:gd name="T16" fmla="*/ 64 w 139"/>
                  <a:gd name="T17" fmla="*/ 32 h 32"/>
                  <a:gd name="T18" fmla="*/ 84 w 139"/>
                  <a:gd name="T19" fmla="*/ 29 h 32"/>
                  <a:gd name="T20" fmla="*/ 121 w 139"/>
                  <a:gd name="T21" fmla="*/ 22 h 32"/>
                  <a:gd name="T22" fmla="*/ 135 w 139"/>
                  <a:gd name="T23" fmla="*/ 17 h 32"/>
                  <a:gd name="T24" fmla="*/ 132 w 139"/>
                  <a:gd name="T25" fmla="*/ 3 h 32"/>
                  <a:gd name="T26" fmla="*/ 107 w 139"/>
                  <a:gd name="T27" fmla="*/ 5 h 32"/>
                  <a:gd name="T28" fmla="*/ 76 w 139"/>
                  <a:gd name="T29" fmla="*/ 12 h 32"/>
                  <a:gd name="T30" fmla="*/ 70 w 139"/>
                  <a:gd name="T31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h="32" w="139">
                    <a:moveTo>
                      <a:pt x="70" y="13"/>
                    </a:moveTo>
                    <a:cubicBezTo>
                      <a:pt x="66" y="12"/>
                      <a:pt x="63" y="12"/>
                      <a:pt x="59" y="11"/>
                    </a:cubicBezTo>
                    <a:cubicBezTo>
                      <a:pt x="41" y="7"/>
                      <a:pt x="23" y="1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1" y="3"/>
                      <a:pt x="0" y="5"/>
                      <a:pt x="1" y="7"/>
                    </a:cubicBezTo>
                    <a:cubicBezTo>
                      <a:pt x="2" y="7"/>
                      <a:pt x="2" y="8"/>
                      <a:pt x="3" y="8"/>
                    </a:cubicBezTo>
                    <a:cubicBezTo>
                      <a:pt x="16" y="17"/>
                      <a:pt x="31" y="21"/>
                      <a:pt x="45" y="26"/>
                    </a:cubicBezTo>
                    <a:cubicBezTo>
                      <a:pt x="51" y="28"/>
                      <a:pt x="58" y="32"/>
                      <a:pt x="64" y="32"/>
                    </a:cubicBezTo>
                    <a:cubicBezTo>
                      <a:pt x="71" y="32"/>
                      <a:pt x="78" y="30"/>
                      <a:pt x="84" y="29"/>
                    </a:cubicBezTo>
                    <a:cubicBezTo>
                      <a:pt x="97" y="27"/>
                      <a:pt x="109" y="25"/>
                      <a:pt x="121" y="22"/>
                    </a:cubicBezTo>
                    <a:cubicBezTo>
                      <a:pt x="125" y="21"/>
                      <a:pt x="131" y="21"/>
                      <a:pt x="135" y="17"/>
                    </a:cubicBezTo>
                    <a:cubicBezTo>
                      <a:pt x="139" y="13"/>
                      <a:pt x="138" y="5"/>
                      <a:pt x="132" y="3"/>
                    </a:cubicBezTo>
                    <a:cubicBezTo>
                      <a:pt x="125" y="0"/>
                      <a:pt x="114" y="3"/>
                      <a:pt x="107" y="5"/>
                    </a:cubicBezTo>
                    <a:cubicBezTo>
                      <a:pt x="96" y="7"/>
                      <a:pt x="86" y="9"/>
                      <a:pt x="76" y="12"/>
                    </a:cubicBezTo>
                    <a:cubicBezTo>
                      <a:pt x="74" y="12"/>
                      <a:pt x="72" y="13"/>
                      <a:pt x="70" y="13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ṩľíḑe" descr="fcf95269-daae-4b92-a3e8-cb8be40b4703">
                <a:extLst>
                  <a:ext uri="{FF2B5EF4-FFF2-40B4-BE49-F238E27FC236}">
                    <a16:creationId id="{424FE6AC-584B-62F1-F923-71808EEE5AD3}"/>
                  </a:ext>
                </a:extLst>
              </p:cNvPr>
              <p:cNvSpPr/>
              <p:nvPr/>
            </p:nvSpPr>
            <p:spPr>
              <a:xfrm>
                <a:off x="8081963" y="2395538"/>
                <a:ext cx="34925" cy="65088"/>
              </a:xfrm>
              <a:custGeom>
                <a:avLst/>
                <a:gdLst>
                  <a:gd name="T0" fmla="*/ 0 w 8"/>
                  <a:gd name="T1" fmla="*/ 8 h 15"/>
                  <a:gd name="T2" fmla="*/ 3 w 8"/>
                  <a:gd name="T3" fmla="*/ 15 h 15"/>
                  <a:gd name="T4" fmla="*/ 8 w 8"/>
                  <a:gd name="T5" fmla="*/ 8 h 15"/>
                  <a:gd name="T6" fmla="*/ 4 w 8"/>
                  <a:gd name="T7" fmla="*/ 0 h 15"/>
                  <a:gd name="T8" fmla="*/ 0 w 8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5" w="8">
                    <a:moveTo>
                      <a:pt x="0" y="8"/>
                    </a:moveTo>
                    <a:cubicBezTo>
                      <a:pt x="0" y="12"/>
                      <a:pt x="1" y="15"/>
                      <a:pt x="3" y="15"/>
                    </a:cubicBezTo>
                    <a:cubicBezTo>
                      <a:pt x="6" y="15"/>
                      <a:pt x="8" y="12"/>
                      <a:pt x="8" y="8"/>
                    </a:cubicBezTo>
                    <a:cubicBezTo>
                      <a:pt x="8" y="4"/>
                      <a:pt x="7" y="1"/>
                      <a:pt x="4" y="0"/>
                    </a:cubicBezTo>
                    <a:cubicBezTo>
                      <a:pt x="2" y="0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śļîḑê" descr="01d93a1b-04cd-4f83-996e-25636c94a3f4">
                <a:extLst>
                  <a:ext uri="{FF2B5EF4-FFF2-40B4-BE49-F238E27FC236}">
                    <a16:creationId id="{04101431-05C2-6F19-6FBC-FB1292AD0136}"/>
                  </a:ext>
                </a:extLst>
              </p:cNvPr>
              <p:cNvSpPr/>
              <p:nvPr/>
            </p:nvSpPr>
            <p:spPr>
              <a:xfrm>
                <a:off x="7380288" y="2460625"/>
                <a:ext cx="84138" cy="188913"/>
              </a:xfrm>
              <a:custGeom>
                <a:avLst/>
                <a:gdLst>
                  <a:gd name="T0" fmla="*/ 19 w 19"/>
                  <a:gd name="T1" fmla="*/ 34 h 43"/>
                  <a:gd name="T2" fmla="*/ 15 w 19"/>
                  <a:gd name="T3" fmla="*/ 31 h 43"/>
                  <a:gd name="T4" fmla="*/ 12 w 19"/>
                  <a:gd name="T5" fmla="*/ 27 h 43"/>
                  <a:gd name="T6" fmla="*/ 8 w 19"/>
                  <a:gd name="T7" fmla="*/ 10 h 43"/>
                  <a:gd name="T8" fmla="*/ 6 w 19"/>
                  <a:gd name="T9" fmla="*/ 2 h 43"/>
                  <a:gd name="T10" fmla="*/ 1 w 19"/>
                  <a:gd name="T11" fmla="*/ 2 h 43"/>
                  <a:gd name="T12" fmla="*/ 1 w 19"/>
                  <a:gd name="T13" fmla="*/ 10 h 43"/>
                  <a:gd name="T14" fmla="*/ 1 w 19"/>
                  <a:gd name="T15" fmla="*/ 20 h 43"/>
                  <a:gd name="T16" fmla="*/ 2 w 19"/>
                  <a:gd name="T17" fmla="*/ 36 h 43"/>
                  <a:gd name="T18" fmla="*/ 3 w 19"/>
                  <a:gd name="T19" fmla="*/ 39 h 43"/>
                  <a:gd name="T20" fmla="*/ 13 w 19"/>
                  <a:gd name="T21" fmla="*/ 42 h 43"/>
                  <a:gd name="T22" fmla="*/ 14 w 19"/>
                  <a:gd name="T23" fmla="*/ 43 h 43"/>
                  <a:gd name="T24" fmla="*/ 18 w 19"/>
                  <a:gd name="T25" fmla="*/ 36 h 43"/>
                  <a:gd name="T26" fmla="*/ 19 w 19"/>
                  <a:gd name="T27" fmla="*/ 3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43" w="19">
                    <a:moveTo>
                      <a:pt x="19" y="34"/>
                    </a:moveTo>
                    <a:cubicBezTo>
                      <a:pt x="18" y="33"/>
                      <a:pt x="16" y="32"/>
                      <a:pt x="15" y="31"/>
                    </a:cubicBezTo>
                    <a:cubicBezTo>
                      <a:pt x="14" y="30"/>
                      <a:pt x="13" y="29"/>
                      <a:pt x="12" y="27"/>
                    </a:cubicBezTo>
                    <a:cubicBezTo>
                      <a:pt x="9" y="22"/>
                      <a:pt x="9" y="16"/>
                      <a:pt x="8" y="10"/>
                    </a:cubicBezTo>
                    <a:cubicBezTo>
                      <a:pt x="8" y="8"/>
                      <a:pt x="7" y="4"/>
                      <a:pt x="6" y="2"/>
                    </a:cubicBezTo>
                    <a:cubicBezTo>
                      <a:pt x="5" y="0"/>
                      <a:pt x="2" y="0"/>
                      <a:pt x="1" y="2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" y="13"/>
                      <a:pt x="1" y="17"/>
                      <a:pt x="1" y="20"/>
                    </a:cubicBezTo>
                    <a:cubicBezTo>
                      <a:pt x="1" y="25"/>
                      <a:pt x="1" y="31"/>
                      <a:pt x="2" y="36"/>
                    </a:cubicBezTo>
                    <a:cubicBezTo>
                      <a:pt x="2" y="37"/>
                      <a:pt x="3" y="38"/>
                      <a:pt x="3" y="39"/>
                    </a:cubicBezTo>
                    <a:cubicBezTo>
                      <a:pt x="6" y="42"/>
                      <a:pt x="10" y="41"/>
                      <a:pt x="13" y="42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5" y="40"/>
                      <a:pt x="17" y="38"/>
                      <a:pt x="18" y="36"/>
                    </a:cubicBezTo>
                    <a:cubicBezTo>
                      <a:pt x="19" y="35"/>
                      <a:pt x="19" y="35"/>
                      <a:pt x="19" y="34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ṣḷîḑê" descr="96f40629-f10d-42cd-a995-015da960926c">
                <a:extLst>
                  <a:ext uri="{FF2B5EF4-FFF2-40B4-BE49-F238E27FC236}">
                    <a16:creationId id="{EBFB2ED7-FE7B-57E0-1683-3738B7D31A14}"/>
                  </a:ext>
                </a:extLst>
              </p:cNvPr>
              <p:cNvSpPr/>
              <p:nvPr/>
            </p:nvSpPr>
            <p:spPr>
              <a:xfrm>
                <a:off x="7561263" y="2552700"/>
                <a:ext cx="406400" cy="315913"/>
              </a:xfrm>
              <a:custGeom>
                <a:avLst/>
                <a:gdLst>
                  <a:gd name="T0" fmla="*/ 17 w 93"/>
                  <a:gd name="T1" fmla="*/ 14 h 72"/>
                  <a:gd name="T2" fmla="*/ 1 w 93"/>
                  <a:gd name="T3" fmla="*/ 6 h 72"/>
                  <a:gd name="T4" fmla="*/ 2 w 93"/>
                  <a:gd name="T5" fmla="*/ 12 h 72"/>
                  <a:gd name="T6" fmla="*/ 19 w 93"/>
                  <a:gd name="T7" fmla="*/ 39 h 72"/>
                  <a:gd name="T8" fmla="*/ 39 w 93"/>
                  <a:gd name="T9" fmla="*/ 64 h 72"/>
                  <a:gd name="T10" fmla="*/ 55 w 93"/>
                  <a:gd name="T11" fmla="*/ 69 h 72"/>
                  <a:gd name="T12" fmla="*/ 82 w 93"/>
                  <a:gd name="T13" fmla="*/ 53 h 72"/>
                  <a:gd name="T14" fmla="*/ 90 w 93"/>
                  <a:gd name="T15" fmla="*/ 44 h 72"/>
                  <a:gd name="T16" fmla="*/ 93 w 93"/>
                  <a:gd name="T17" fmla="*/ 38 h 72"/>
                  <a:gd name="T18" fmla="*/ 92 w 93"/>
                  <a:gd name="T19" fmla="*/ 31 h 72"/>
                  <a:gd name="T20" fmla="*/ 85 w 93"/>
                  <a:gd name="T21" fmla="*/ 29 h 72"/>
                  <a:gd name="T22" fmla="*/ 78 w 93"/>
                  <a:gd name="T23" fmla="*/ 33 h 72"/>
                  <a:gd name="T24" fmla="*/ 57 w 93"/>
                  <a:gd name="T25" fmla="*/ 46 h 72"/>
                  <a:gd name="T26" fmla="*/ 45 w 93"/>
                  <a:gd name="T27" fmla="*/ 42 h 72"/>
                  <a:gd name="T28" fmla="*/ 17 w 93"/>
                  <a:gd name="T29" fmla="*/ 1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72" w="93">
                    <a:moveTo>
                      <a:pt x="17" y="14"/>
                    </a:moveTo>
                    <a:cubicBezTo>
                      <a:pt x="15" y="11"/>
                      <a:pt x="5" y="0"/>
                      <a:pt x="1" y="6"/>
                    </a:cubicBezTo>
                    <a:cubicBezTo>
                      <a:pt x="0" y="8"/>
                      <a:pt x="1" y="10"/>
                      <a:pt x="2" y="12"/>
                    </a:cubicBezTo>
                    <a:cubicBezTo>
                      <a:pt x="6" y="22"/>
                      <a:pt x="12" y="31"/>
                      <a:pt x="19" y="39"/>
                    </a:cubicBezTo>
                    <a:cubicBezTo>
                      <a:pt x="25" y="48"/>
                      <a:pt x="32" y="56"/>
                      <a:pt x="39" y="64"/>
                    </a:cubicBezTo>
                    <a:cubicBezTo>
                      <a:pt x="44" y="69"/>
                      <a:pt x="48" y="72"/>
                      <a:pt x="55" y="69"/>
                    </a:cubicBezTo>
                    <a:cubicBezTo>
                      <a:pt x="65" y="66"/>
                      <a:pt x="75" y="61"/>
                      <a:pt x="82" y="53"/>
                    </a:cubicBezTo>
                    <a:cubicBezTo>
                      <a:pt x="85" y="50"/>
                      <a:pt x="87" y="47"/>
                      <a:pt x="90" y="44"/>
                    </a:cubicBezTo>
                    <a:cubicBezTo>
                      <a:pt x="91" y="42"/>
                      <a:pt x="92" y="40"/>
                      <a:pt x="93" y="38"/>
                    </a:cubicBezTo>
                    <a:cubicBezTo>
                      <a:pt x="93" y="36"/>
                      <a:pt x="93" y="33"/>
                      <a:pt x="92" y="31"/>
                    </a:cubicBezTo>
                    <a:cubicBezTo>
                      <a:pt x="90" y="29"/>
                      <a:pt x="87" y="29"/>
                      <a:pt x="85" y="29"/>
                    </a:cubicBezTo>
                    <a:cubicBezTo>
                      <a:pt x="82" y="30"/>
                      <a:pt x="80" y="31"/>
                      <a:pt x="78" y="33"/>
                    </a:cubicBezTo>
                    <a:cubicBezTo>
                      <a:pt x="71" y="37"/>
                      <a:pt x="64" y="42"/>
                      <a:pt x="57" y="46"/>
                    </a:cubicBezTo>
                    <a:cubicBezTo>
                      <a:pt x="51" y="49"/>
                      <a:pt x="49" y="45"/>
                      <a:pt x="45" y="42"/>
                    </a:cubicBezTo>
                    <a:cubicBezTo>
                      <a:pt x="36" y="32"/>
                      <a:pt x="27" y="23"/>
                      <a:pt x="17" y="14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ŝḻïdè" descr="6adedfd7-dbda-40c9-91a6-8fd2d848bb23">
                <a:extLst>
                  <a:ext uri="{FF2B5EF4-FFF2-40B4-BE49-F238E27FC236}">
                    <a16:creationId id="{41C2938A-7E9D-2CDE-DF89-959C00B03615}"/>
                  </a:ext>
                </a:extLst>
              </p:cNvPr>
              <p:cNvSpPr/>
              <p:nvPr/>
            </p:nvSpPr>
            <p:spPr>
              <a:xfrm>
                <a:off x="7827963" y="2574925"/>
                <a:ext cx="206375" cy="161925"/>
              </a:xfrm>
              <a:custGeom>
                <a:avLst/>
                <a:gdLst>
                  <a:gd name="T0" fmla="*/ 0 w 47"/>
                  <a:gd name="T1" fmla="*/ 12 h 37"/>
                  <a:gd name="T2" fmla="*/ 6 w 47"/>
                  <a:gd name="T3" fmla="*/ 37 h 37"/>
                  <a:gd name="T4" fmla="*/ 28 w 47"/>
                  <a:gd name="T5" fmla="*/ 33 h 37"/>
                  <a:gd name="T6" fmla="*/ 42 w 47"/>
                  <a:gd name="T7" fmla="*/ 25 h 37"/>
                  <a:gd name="T8" fmla="*/ 46 w 47"/>
                  <a:gd name="T9" fmla="*/ 13 h 37"/>
                  <a:gd name="T10" fmla="*/ 36 w 47"/>
                  <a:gd name="T11" fmla="*/ 2 h 37"/>
                  <a:gd name="T12" fmla="*/ 14 w 47"/>
                  <a:gd name="T13" fmla="*/ 7 h 37"/>
                  <a:gd name="T14" fmla="*/ 0 w 47"/>
                  <a:gd name="T15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h="37" w="47">
                    <a:moveTo>
                      <a:pt x="0" y="12"/>
                    </a:moveTo>
                    <a:cubicBezTo>
                      <a:pt x="0" y="12"/>
                      <a:pt x="6" y="37"/>
                      <a:pt x="6" y="37"/>
                    </a:cubicBezTo>
                    <a:cubicBezTo>
                      <a:pt x="6" y="37"/>
                      <a:pt x="20" y="35"/>
                      <a:pt x="28" y="33"/>
                    </a:cubicBezTo>
                    <a:cubicBezTo>
                      <a:pt x="33" y="31"/>
                      <a:pt x="38" y="29"/>
                      <a:pt x="42" y="25"/>
                    </a:cubicBezTo>
                    <a:cubicBezTo>
                      <a:pt x="46" y="22"/>
                      <a:pt x="47" y="17"/>
                      <a:pt x="46" y="13"/>
                    </a:cubicBezTo>
                    <a:cubicBezTo>
                      <a:pt x="44" y="8"/>
                      <a:pt x="41" y="4"/>
                      <a:pt x="36" y="2"/>
                    </a:cubicBezTo>
                    <a:cubicBezTo>
                      <a:pt x="29" y="0"/>
                      <a:pt x="21" y="5"/>
                      <a:pt x="14" y="7"/>
                    </a:cubicBezTo>
                    <a:cubicBezTo>
                      <a:pt x="13" y="8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ṥḷiďé" descr="6db63123-a69f-4157-a664-c827c5b123fc">
                <a:extLst>
                  <a:ext uri="{FF2B5EF4-FFF2-40B4-BE49-F238E27FC236}">
                    <a16:creationId id="{E5FBB254-94D0-AB62-9E15-26900AEB25EF}"/>
                  </a:ext>
                </a:extLst>
              </p:cNvPr>
              <p:cNvSpPr/>
              <p:nvPr/>
            </p:nvSpPr>
            <p:spPr>
              <a:xfrm>
                <a:off x="7897813" y="2552700"/>
                <a:ext cx="303213" cy="587375"/>
              </a:xfrm>
              <a:custGeom>
                <a:avLst/>
                <a:gdLst>
                  <a:gd name="T0" fmla="*/ 4 w 69"/>
                  <a:gd name="T1" fmla="*/ 21 h 134"/>
                  <a:gd name="T2" fmla="*/ 2 w 69"/>
                  <a:gd name="T3" fmla="*/ 51 h 134"/>
                  <a:gd name="T4" fmla="*/ 0 w 69"/>
                  <a:gd name="T5" fmla="*/ 123 h 134"/>
                  <a:gd name="T6" fmla="*/ 1 w 69"/>
                  <a:gd name="T7" fmla="*/ 127 h 134"/>
                  <a:gd name="T8" fmla="*/ 5 w 69"/>
                  <a:gd name="T9" fmla="*/ 130 h 134"/>
                  <a:gd name="T10" fmla="*/ 47 w 69"/>
                  <a:gd name="T11" fmla="*/ 133 h 134"/>
                  <a:gd name="T12" fmla="*/ 65 w 69"/>
                  <a:gd name="T13" fmla="*/ 130 h 134"/>
                  <a:gd name="T14" fmla="*/ 68 w 69"/>
                  <a:gd name="T15" fmla="*/ 128 h 134"/>
                  <a:gd name="T16" fmla="*/ 69 w 69"/>
                  <a:gd name="T17" fmla="*/ 125 h 134"/>
                  <a:gd name="T18" fmla="*/ 64 w 69"/>
                  <a:gd name="T19" fmla="*/ 65 h 134"/>
                  <a:gd name="T20" fmla="*/ 56 w 69"/>
                  <a:gd name="T21" fmla="*/ 18 h 134"/>
                  <a:gd name="T22" fmla="*/ 19 w 69"/>
                  <a:gd name="T23" fmla="*/ 5 h 134"/>
                  <a:gd name="T24" fmla="*/ 8 w 69"/>
                  <a:gd name="T25" fmla="*/ 13 h 134"/>
                  <a:gd name="T26" fmla="*/ 4 w 69"/>
                  <a:gd name="T27" fmla="*/ 2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134" w="69">
                    <a:moveTo>
                      <a:pt x="4" y="21"/>
                    </a:moveTo>
                    <a:cubicBezTo>
                      <a:pt x="2" y="30"/>
                      <a:pt x="2" y="41"/>
                      <a:pt x="2" y="51"/>
                    </a:cubicBezTo>
                    <a:cubicBezTo>
                      <a:pt x="1" y="75"/>
                      <a:pt x="1" y="99"/>
                      <a:pt x="0" y="123"/>
                    </a:cubicBezTo>
                    <a:cubicBezTo>
                      <a:pt x="0" y="124"/>
                      <a:pt x="0" y="126"/>
                      <a:pt x="1" y="127"/>
                    </a:cubicBezTo>
                    <a:cubicBezTo>
                      <a:pt x="2" y="129"/>
                      <a:pt x="3" y="129"/>
                      <a:pt x="5" y="130"/>
                    </a:cubicBezTo>
                    <a:cubicBezTo>
                      <a:pt x="19" y="134"/>
                      <a:pt x="33" y="133"/>
                      <a:pt x="47" y="133"/>
                    </a:cubicBezTo>
                    <a:cubicBezTo>
                      <a:pt x="53" y="133"/>
                      <a:pt x="60" y="133"/>
                      <a:pt x="65" y="130"/>
                    </a:cubicBezTo>
                    <a:cubicBezTo>
                      <a:pt x="66" y="130"/>
                      <a:pt x="68" y="129"/>
                      <a:pt x="68" y="128"/>
                    </a:cubicBezTo>
                    <a:cubicBezTo>
                      <a:pt x="69" y="127"/>
                      <a:pt x="69" y="126"/>
                      <a:pt x="69" y="125"/>
                    </a:cubicBezTo>
                    <a:cubicBezTo>
                      <a:pt x="68" y="105"/>
                      <a:pt x="67" y="85"/>
                      <a:pt x="64" y="65"/>
                    </a:cubicBezTo>
                    <a:cubicBezTo>
                      <a:pt x="62" y="49"/>
                      <a:pt x="63" y="32"/>
                      <a:pt x="56" y="18"/>
                    </a:cubicBezTo>
                    <a:cubicBezTo>
                      <a:pt x="49" y="4"/>
                      <a:pt x="33" y="0"/>
                      <a:pt x="19" y="5"/>
                    </a:cubicBezTo>
                    <a:cubicBezTo>
                      <a:pt x="15" y="6"/>
                      <a:pt x="11" y="9"/>
                      <a:pt x="8" y="13"/>
                    </a:cubicBezTo>
                    <a:cubicBezTo>
                      <a:pt x="7" y="15"/>
                      <a:pt x="5" y="18"/>
                      <a:pt x="4" y="21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ṣḻíḋè" descr="f28fa4ba-58db-4a94-a0ba-c673e9e42ddd">
                <a:extLst>
                  <a:ext uri="{FF2B5EF4-FFF2-40B4-BE49-F238E27FC236}">
                    <a16:creationId id="{303E0743-4AA0-D19C-6BE1-F3E02160C62A}"/>
                  </a:ext>
                </a:extLst>
              </p:cNvPr>
              <p:cNvSpPr/>
              <p:nvPr/>
            </p:nvSpPr>
            <p:spPr>
              <a:xfrm>
                <a:off x="7845425" y="2597150"/>
                <a:ext cx="193675" cy="204788"/>
              </a:xfrm>
              <a:custGeom>
                <a:avLst/>
                <a:gdLst>
                  <a:gd name="T0" fmla="*/ 0 w 44"/>
                  <a:gd name="T1" fmla="*/ 29 h 47"/>
                  <a:gd name="T2" fmla="*/ 19 w 44"/>
                  <a:gd name="T3" fmla="*/ 47 h 47"/>
                  <a:gd name="T4" fmla="*/ 35 w 44"/>
                  <a:gd name="T5" fmla="*/ 31 h 47"/>
                  <a:gd name="T6" fmla="*/ 43 w 44"/>
                  <a:gd name="T7" fmla="*/ 17 h 47"/>
                  <a:gd name="T8" fmla="*/ 39 w 44"/>
                  <a:gd name="T9" fmla="*/ 5 h 47"/>
                  <a:gd name="T10" fmla="*/ 26 w 44"/>
                  <a:gd name="T11" fmla="*/ 1 h 47"/>
                  <a:gd name="T12" fmla="*/ 10 w 44"/>
                  <a:gd name="T13" fmla="*/ 17 h 47"/>
                  <a:gd name="T14" fmla="*/ 0 w 44"/>
                  <a:gd name="T15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h="47" w="44">
                    <a:moveTo>
                      <a:pt x="0" y="29"/>
                    </a:moveTo>
                    <a:cubicBezTo>
                      <a:pt x="0" y="29"/>
                      <a:pt x="19" y="47"/>
                      <a:pt x="19" y="47"/>
                    </a:cubicBezTo>
                    <a:cubicBezTo>
                      <a:pt x="19" y="47"/>
                      <a:pt x="30" y="37"/>
                      <a:pt x="35" y="31"/>
                    </a:cubicBezTo>
                    <a:cubicBezTo>
                      <a:pt x="38" y="27"/>
                      <a:pt x="42" y="23"/>
                      <a:pt x="43" y="17"/>
                    </a:cubicBezTo>
                    <a:cubicBezTo>
                      <a:pt x="44" y="13"/>
                      <a:pt x="43" y="8"/>
                      <a:pt x="39" y="5"/>
                    </a:cubicBezTo>
                    <a:cubicBezTo>
                      <a:pt x="36" y="2"/>
                      <a:pt x="31" y="0"/>
                      <a:pt x="26" y="1"/>
                    </a:cubicBezTo>
                    <a:cubicBezTo>
                      <a:pt x="18" y="3"/>
                      <a:pt x="14" y="11"/>
                      <a:pt x="10" y="17"/>
                    </a:cubicBezTo>
                    <a:cubicBezTo>
                      <a:pt x="9" y="18"/>
                      <a:pt x="0" y="29"/>
                      <a:pt x="0" y="29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ṧ1íḑê" descr="c8d3152a-9d5a-4c82-b082-fb151f4909cb">
                <a:extLst>
                  <a:ext uri="{FF2B5EF4-FFF2-40B4-BE49-F238E27FC236}">
                    <a16:creationId id="{0E40B470-4F10-EA43-6AEF-B8ED3BD46518}"/>
                  </a:ext>
                </a:extLst>
              </p:cNvPr>
              <p:cNvSpPr/>
              <p:nvPr/>
            </p:nvSpPr>
            <p:spPr>
              <a:xfrm>
                <a:off x="7499350" y="2378075"/>
                <a:ext cx="136525" cy="254000"/>
              </a:xfrm>
              <a:custGeom>
                <a:avLst/>
                <a:gdLst>
                  <a:gd name="T0" fmla="*/ 14 w 86"/>
                  <a:gd name="T1" fmla="*/ 160 h 160"/>
                  <a:gd name="T2" fmla="*/ 86 w 86"/>
                  <a:gd name="T3" fmla="*/ 5 h 160"/>
                  <a:gd name="T4" fmla="*/ 72 w 86"/>
                  <a:gd name="T5" fmla="*/ 0 h 160"/>
                  <a:gd name="T6" fmla="*/ 0 w 86"/>
                  <a:gd name="T7" fmla="*/ 152 h 160"/>
                  <a:gd name="T8" fmla="*/ 14 w 86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60" w="86">
                    <a:moveTo>
                      <a:pt x="14" y="160"/>
                    </a:moveTo>
                    <a:lnTo>
                      <a:pt x="86" y="5"/>
                    </a:lnTo>
                    <a:lnTo>
                      <a:pt x="72" y="0"/>
                    </a:lnTo>
                    <a:lnTo>
                      <a:pt x="0" y="152"/>
                    </a:lnTo>
                    <a:lnTo>
                      <a:pt x="14" y="160"/>
                    </a:lnTo>
                    <a:close/>
                  </a:path>
                </a:pathLst>
              </a:cu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ṧ1íḓe" descr="d1753259-c133-4489-96f1-51f9a4b7faca">
                <a:extLst>
                  <a:ext uri="{FF2B5EF4-FFF2-40B4-BE49-F238E27FC236}">
                    <a16:creationId id="{A79EAF75-2AF1-9F45-7F49-E990A6B0951D}"/>
                  </a:ext>
                </a:extLst>
              </p:cNvPr>
              <p:cNvSpPr/>
              <p:nvPr/>
            </p:nvSpPr>
            <p:spPr>
              <a:xfrm>
                <a:off x="7556500" y="2360613"/>
                <a:ext cx="109538" cy="92075"/>
              </a:xfrm>
              <a:custGeom>
                <a:avLst/>
                <a:gdLst>
                  <a:gd name="T0" fmla="*/ 55 w 69"/>
                  <a:gd name="T1" fmla="*/ 58 h 58"/>
                  <a:gd name="T2" fmla="*/ 69 w 69"/>
                  <a:gd name="T3" fmla="*/ 27 h 58"/>
                  <a:gd name="T4" fmla="*/ 14 w 69"/>
                  <a:gd name="T5" fmla="*/ 0 h 58"/>
                  <a:gd name="T6" fmla="*/ 0 w 69"/>
                  <a:gd name="T7" fmla="*/ 30 h 58"/>
                  <a:gd name="T8" fmla="*/ 55 w 69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58" w="69">
                    <a:moveTo>
                      <a:pt x="55" y="58"/>
                    </a:moveTo>
                    <a:lnTo>
                      <a:pt x="69" y="27"/>
                    </a:lnTo>
                    <a:lnTo>
                      <a:pt x="14" y="0"/>
                    </a:lnTo>
                    <a:lnTo>
                      <a:pt x="0" y="30"/>
                    </a:lnTo>
                    <a:lnTo>
                      <a:pt x="55" y="58"/>
                    </a:ln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Sļîde" descr="4297972f-f822-43a7-a181-e2707cd6c231">
                <a:extLst>
                  <a:ext uri="{FF2B5EF4-FFF2-40B4-BE49-F238E27FC236}">
                    <a16:creationId id="{D2E50083-2B23-8F12-42D1-779AF2103AFC}"/>
                  </a:ext>
                </a:extLst>
              </p:cNvPr>
              <p:cNvSpPr/>
              <p:nvPr/>
            </p:nvSpPr>
            <p:spPr>
              <a:xfrm>
                <a:off x="7858125" y="2328863"/>
                <a:ext cx="320675" cy="26988"/>
              </a:xfrm>
              <a:prstGeom prst="rect">
                <a:avLst/>
              </a:pr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ṥľiďe" descr="48f3f9c9-6ebe-4219-9c6b-1584773b856e">
                <a:extLst>
                  <a:ext uri="{FF2B5EF4-FFF2-40B4-BE49-F238E27FC236}">
                    <a16:creationId id="{B971E1A1-FD74-DFB5-8B59-4A39F69B714E}"/>
                  </a:ext>
                </a:extLst>
              </p:cNvPr>
              <p:cNvSpPr/>
              <p:nvPr/>
            </p:nvSpPr>
            <p:spPr>
              <a:xfrm>
                <a:off x="7907338" y="2198688"/>
                <a:ext cx="258763" cy="130175"/>
              </a:xfrm>
              <a:custGeom>
                <a:avLst/>
                <a:gdLst>
                  <a:gd name="T0" fmla="*/ 59 w 59"/>
                  <a:gd name="T1" fmla="*/ 30 h 30"/>
                  <a:gd name="T2" fmla="*/ 29 w 59"/>
                  <a:gd name="T3" fmla="*/ 0 h 30"/>
                  <a:gd name="T4" fmla="*/ 0 w 59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30" w="59">
                    <a:moveTo>
                      <a:pt x="59" y="30"/>
                    </a:moveTo>
                    <a:cubicBezTo>
                      <a:pt x="59" y="14"/>
                      <a:pt x="46" y="0"/>
                      <a:pt x="29" y="0"/>
                    </a:cubicBezTo>
                    <a:cubicBezTo>
                      <a:pt x="13" y="0"/>
                      <a:pt x="0" y="14"/>
                      <a:pt x="0" y="30"/>
                    </a:cubicBezTo>
                  </a:path>
                </a:pathLst>
              </a:cu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sľïḍê" descr="72b987ae-ee68-42ac-a1f6-ff95b707fefc">
                <a:extLst>
                  <a:ext uri="{FF2B5EF4-FFF2-40B4-BE49-F238E27FC236}">
                    <a16:creationId id="{6D8925AC-E840-5866-03F4-2814A4FA9620}"/>
                  </a:ext>
                </a:extLst>
              </p:cNvPr>
              <p:cNvSpPr/>
              <p:nvPr/>
            </p:nvSpPr>
            <p:spPr>
              <a:xfrm>
                <a:off x="7481888" y="2522538"/>
                <a:ext cx="117475" cy="104775"/>
              </a:xfrm>
              <a:custGeom>
                <a:avLst/>
                <a:gdLst>
                  <a:gd name="T0" fmla="*/ 2 w 27"/>
                  <a:gd name="T1" fmla="*/ 14 h 24"/>
                  <a:gd name="T2" fmla="*/ 15 w 27"/>
                  <a:gd name="T3" fmla="*/ 18 h 24"/>
                  <a:gd name="T4" fmla="*/ 24 w 27"/>
                  <a:gd name="T5" fmla="*/ 24 h 24"/>
                  <a:gd name="T6" fmla="*/ 27 w 27"/>
                  <a:gd name="T7" fmla="*/ 23 h 24"/>
                  <a:gd name="T8" fmla="*/ 27 w 27"/>
                  <a:gd name="T9" fmla="*/ 21 h 24"/>
                  <a:gd name="T10" fmla="*/ 11 w 27"/>
                  <a:gd name="T11" fmla="*/ 0 h 24"/>
                  <a:gd name="T12" fmla="*/ 0 w 27"/>
                  <a:gd name="T13" fmla="*/ 9 h 24"/>
                  <a:gd name="T14" fmla="*/ 1 w 27"/>
                  <a:gd name="T15" fmla="*/ 13 h 24"/>
                  <a:gd name="T16" fmla="*/ 2 w 27"/>
                  <a:gd name="T1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24" w="27">
                    <a:moveTo>
                      <a:pt x="2" y="14"/>
                    </a:moveTo>
                    <a:cubicBezTo>
                      <a:pt x="5" y="16"/>
                      <a:pt x="12" y="16"/>
                      <a:pt x="15" y="18"/>
                    </a:cubicBezTo>
                    <a:cubicBezTo>
                      <a:pt x="18" y="20"/>
                      <a:pt x="20" y="23"/>
                      <a:pt x="24" y="24"/>
                    </a:cubicBezTo>
                    <a:cubicBezTo>
                      <a:pt x="25" y="24"/>
                      <a:pt x="27" y="24"/>
                      <a:pt x="27" y="23"/>
                    </a:cubicBezTo>
                    <a:cubicBezTo>
                      <a:pt x="27" y="22"/>
                      <a:pt x="27" y="22"/>
                      <a:pt x="27" y="21"/>
                    </a:cubicBezTo>
                    <a:cubicBezTo>
                      <a:pt x="24" y="12"/>
                      <a:pt x="24" y="0"/>
                      <a:pt x="11" y="0"/>
                    </a:cubicBezTo>
                    <a:cubicBezTo>
                      <a:pt x="6" y="0"/>
                      <a:pt x="1" y="4"/>
                      <a:pt x="0" y="9"/>
                    </a:cubicBezTo>
                    <a:cubicBezTo>
                      <a:pt x="0" y="10"/>
                      <a:pt x="0" y="12"/>
                      <a:pt x="1" y="13"/>
                    </a:cubicBezTo>
                    <a:cubicBezTo>
                      <a:pt x="2" y="13"/>
                      <a:pt x="2" y="13"/>
                      <a:pt x="2" y="14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iṡľîḑê" descr="12c4e946-d1f1-4e34-b5e7-c180016ec2be">
                <a:extLst>
                  <a:ext uri="{FF2B5EF4-FFF2-40B4-BE49-F238E27FC236}">
                    <a16:creationId id="{65A45026-AF51-5CF2-247A-46DC1DD67564}"/>
                  </a:ext>
                </a:extLst>
              </p:cNvPr>
              <p:cNvSpPr/>
              <p:nvPr/>
            </p:nvSpPr>
            <p:spPr>
              <a:xfrm>
                <a:off x="7235825" y="3730625"/>
                <a:ext cx="530225" cy="1954213"/>
              </a:xfrm>
              <a:custGeom>
                <a:avLst/>
                <a:gdLst>
                  <a:gd name="T0" fmla="*/ 25 w 334"/>
                  <a:gd name="T1" fmla="*/ 1231 h 1231"/>
                  <a:gd name="T2" fmla="*/ 334 w 334"/>
                  <a:gd name="T3" fmla="*/ 6 h 1231"/>
                  <a:gd name="T4" fmla="*/ 310 w 334"/>
                  <a:gd name="T5" fmla="*/ 0 h 1231"/>
                  <a:gd name="T6" fmla="*/ 0 w 334"/>
                  <a:gd name="T7" fmla="*/ 1223 h 1231"/>
                  <a:gd name="T8" fmla="*/ 25 w 334"/>
                  <a:gd name="T9" fmla="*/ 1231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31" w="334">
                    <a:moveTo>
                      <a:pt x="25" y="1231"/>
                    </a:moveTo>
                    <a:lnTo>
                      <a:pt x="334" y="6"/>
                    </a:lnTo>
                    <a:lnTo>
                      <a:pt x="310" y="0"/>
                    </a:lnTo>
                    <a:lnTo>
                      <a:pt x="0" y="1223"/>
                    </a:lnTo>
                    <a:lnTo>
                      <a:pt x="25" y="1231"/>
                    </a:lnTo>
                    <a:close/>
                  </a:path>
                </a:pathLst>
              </a:cu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ṩ1iďe" descr="d2c186fd-1b00-45be-b7ea-77355196f074">
                <a:extLst>
                  <a:ext uri="{FF2B5EF4-FFF2-40B4-BE49-F238E27FC236}">
                    <a16:creationId id="{F7177B49-EEF8-BC32-899C-AC7E0712622E}"/>
                  </a:ext>
                </a:extLst>
              </p:cNvPr>
              <p:cNvSpPr/>
              <p:nvPr/>
            </p:nvSpPr>
            <p:spPr>
              <a:xfrm>
                <a:off x="7727950" y="3730625"/>
                <a:ext cx="542925" cy="1954213"/>
              </a:xfrm>
              <a:custGeom>
                <a:avLst/>
                <a:gdLst>
                  <a:gd name="T0" fmla="*/ 24 w 342"/>
                  <a:gd name="T1" fmla="*/ 1231 h 1231"/>
                  <a:gd name="T2" fmla="*/ 342 w 342"/>
                  <a:gd name="T3" fmla="*/ 6 h 1231"/>
                  <a:gd name="T4" fmla="*/ 317 w 342"/>
                  <a:gd name="T5" fmla="*/ 0 h 1231"/>
                  <a:gd name="T6" fmla="*/ 0 w 342"/>
                  <a:gd name="T7" fmla="*/ 1223 h 1231"/>
                  <a:gd name="T8" fmla="*/ 24 w 342"/>
                  <a:gd name="T9" fmla="*/ 1231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31" w="342">
                    <a:moveTo>
                      <a:pt x="24" y="1231"/>
                    </a:moveTo>
                    <a:lnTo>
                      <a:pt x="342" y="6"/>
                    </a:lnTo>
                    <a:lnTo>
                      <a:pt x="317" y="0"/>
                    </a:lnTo>
                    <a:lnTo>
                      <a:pt x="0" y="1223"/>
                    </a:lnTo>
                    <a:lnTo>
                      <a:pt x="24" y="1231"/>
                    </a:lnTo>
                    <a:close/>
                  </a:path>
                </a:pathLst>
              </a:cu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Sḻîḓê" descr="f737c20d-83e4-405f-bf6b-40d468b97863">
                <a:extLst>
                  <a:ext uri="{FF2B5EF4-FFF2-40B4-BE49-F238E27FC236}">
                    <a16:creationId id="{2F341D0D-E8AC-9C85-ED26-FBC66E0A4D0E}"/>
                  </a:ext>
                </a:extLst>
              </p:cNvPr>
              <p:cNvSpPr/>
              <p:nvPr/>
            </p:nvSpPr>
            <p:spPr>
              <a:xfrm>
                <a:off x="7673975" y="4002088"/>
                <a:ext cx="504825" cy="39688"/>
              </a:xfrm>
              <a:prstGeom prst="rect">
                <a:avLst/>
              </a:pr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ŝļïḑé" descr="c9f9a68b-ee68-4a14-bef7-b132094f312c">
                <a:extLst>
                  <a:ext uri="{FF2B5EF4-FFF2-40B4-BE49-F238E27FC236}">
                    <a16:creationId id="{64C27DB9-9763-D01B-F595-16C78AFE2CDE}"/>
                  </a:ext>
                </a:extLst>
              </p:cNvPr>
              <p:cNvSpPr/>
              <p:nvPr/>
            </p:nvSpPr>
            <p:spPr>
              <a:xfrm>
                <a:off x="7608888" y="4270375"/>
                <a:ext cx="500063" cy="39688"/>
              </a:xfrm>
              <a:prstGeom prst="rect">
                <a:avLst/>
              </a:pr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Sḻidé" descr="5149a667-50fd-4705-a6dc-7a51db9f3e3e">
                <a:extLst>
                  <a:ext uri="{FF2B5EF4-FFF2-40B4-BE49-F238E27FC236}">
                    <a16:creationId id="{764BA98B-7EC7-07BA-2AD6-E7D01B6EBE84}"/>
                  </a:ext>
                </a:extLst>
              </p:cNvPr>
              <p:cNvSpPr/>
              <p:nvPr/>
            </p:nvSpPr>
            <p:spPr>
              <a:xfrm>
                <a:off x="7539038" y="4532313"/>
                <a:ext cx="500063" cy="44450"/>
              </a:xfrm>
              <a:prstGeom prst="rect">
                <a:avLst/>
              </a:pr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$ľiḋè" descr="c4252c16-e408-400b-a28d-46fe46fdd804">
                <a:extLst>
                  <a:ext uri="{FF2B5EF4-FFF2-40B4-BE49-F238E27FC236}">
                    <a16:creationId id="{79A9B8F3-E781-8A33-E003-DAB334BE76D2}"/>
                  </a:ext>
                </a:extLst>
              </p:cNvPr>
              <p:cNvSpPr/>
              <p:nvPr/>
            </p:nvSpPr>
            <p:spPr>
              <a:xfrm>
                <a:off x="7472363" y="4800600"/>
                <a:ext cx="495300" cy="42863"/>
              </a:xfrm>
              <a:prstGeom prst="rect">
                <a:avLst/>
              </a:pr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şľïḓé" descr="51e9973a-ee34-44a1-8f4e-67b452ba2829">
                <a:extLst>
                  <a:ext uri="{FF2B5EF4-FFF2-40B4-BE49-F238E27FC236}">
                    <a16:creationId id="{1C54438A-35F5-D00C-A7D8-3E9D1E12B6FF}"/>
                  </a:ext>
                </a:extLst>
              </p:cNvPr>
              <p:cNvSpPr/>
              <p:nvPr/>
            </p:nvSpPr>
            <p:spPr>
              <a:xfrm>
                <a:off x="7402513" y="5067300"/>
                <a:ext cx="500063" cy="39688"/>
              </a:xfrm>
              <a:prstGeom prst="rect">
                <a:avLst/>
              </a:pr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ṧļiďê" descr="d3540aa4-22b6-4c86-a073-8cee92c6116a">
                <a:extLst>
                  <a:ext uri="{FF2B5EF4-FFF2-40B4-BE49-F238E27FC236}">
                    <a16:creationId id="{4FA5DCC1-43CE-2335-81A4-251609A7E513}"/>
                  </a:ext>
                </a:extLst>
              </p:cNvPr>
              <p:cNvSpPr/>
              <p:nvPr/>
            </p:nvSpPr>
            <p:spPr>
              <a:xfrm>
                <a:off x="7337425" y="5334000"/>
                <a:ext cx="495300" cy="39688"/>
              </a:xfrm>
              <a:prstGeom prst="rect">
                <a:avLst/>
              </a:prstGeom>
              <a:solidFill>
                <a:srgbClr val="F2503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ṥľíḓé" descr="b67b524d-34e0-4ba4-9099-1e6d2353f10e">
                <a:extLst>
                  <a:ext uri="{FF2B5EF4-FFF2-40B4-BE49-F238E27FC236}">
                    <a16:creationId id="{6A526C02-9AA4-EDC2-5732-D06F898F9159}"/>
                  </a:ext>
                </a:extLst>
              </p:cNvPr>
              <p:cNvSpPr/>
              <p:nvPr/>
            </p:nvSpPr>
            <p:spPr>
              <a:xfrm>
                <a:off x="8231188" y="3730625"/>
                <a:ext cx="530225" cy="1954213"/>
              </a:xfrm>
              <a:custGeom>
                <a:avLst/>
                <a:gdLst>
                  <a:gd name="T0" fmla="*/ 312 w 334"/>
                  <a:gd name="T1" fmla="*/ 1231 h 1231"/>
                  <a:gd name="T2" fmla="*/ 334 w 334"/>
                  <a:gd name="T3" fmla="*/ 1223 h 1231"/>
                  <a:gd name="T4" fmla="*/ 25 w 334"/>
                  <a:gd name="T5" fmla="*/ 0 h 1231"/>
                  <a:gd name="T6" fmla="*/ 0 w 334"/>
                  <a:gd name="T7" fmla="*/ 6 h 1231"/>
                  <a:gd name="T8" fmla="*/ 312 w 334"/>
                  <a:gd name="T9" fmla="*/ 1231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31" w="334">
                    <a:moveTo>
                      <a:pt x="312" y="1231"/>
                    </a:moveTo>
                    <a:lnTo>
                      <a:pt x="334" y="1223"/>
                    </a:lnTo>
                    <a:lnTo>
                      <a:pt x="25" y="0"/>
                    </a:lnTo>
                    <a:lnTo>
                      <a:pt x="0" y="6"/>
                    </a:lnTo>
                    <a:lnTo>
                      <a:pt x="312" y="1231"/>
                    </a:lnTo>
                    <a:close/>
                  </a:path>
                </a:pathLst>
              </a:cu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śḷïḑé" descr="38068679-8303-4bf7-80b3-83d1945e729e">
                <a:extLst>
                  <a:ext uri="{FF2B5EF4-FFF2-40B4-BE49-F238E27FC236}">
                    <a16:creationId id="{3AFD056B-CA9B-8969-F79E-1A3E23A02B48}"/>
                  </a:ext>
                </a:extLst>
              </p:cNvPr>
              <p:cNvSpPr/>
              <p:nvPr/>
            </p:nvSpPr>
            <p:spPr>
              <a:xfrm>
                <a:off x="7727950" y="3730625"/>
                <a:ext cx="542925" cy="1954213"/>
              </a:xfrm>
              <a:custGeom>
                <a:avLst/>
                <a:gdLst>
                  <a:gd name="T0" fmla="*/ 317 w 342"/>
                  <a:gd name="T1" fmla="*/ 1231 h 1231"/>
                  <a:gd name="T2" fmla="*/ 342 w 342"/>
                  <a:gd name="T3" fmla="*/ 1223 h 1231"/>
                  <a:gd name="T4" fmla="*/ 24 w 342"/>
                  <a:gd name="T5" fmla="*/ 0 h 1231"/>
                  <a:gd name="T6" fmla="*/ 0 w 342"/>
                  <a:gd name="T7" fmla="*/ 6 h 1231"/>
                  <a:gd name="T8" fmla="*/ 317 w 342"/>
                  <a:gd name="T9" fmla="*/ 1231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231" w="342">
                    <a:moveTo>
                      <a:pt x="317" y="1231"/>
                    </a:moveTo>
                    <a:lnTo>
                      <a:pt x="342" y="1223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317" y="1231"/>
                    </a:lnTo>
                    <a:close/>
                  </a:path>
                </a:pathLst>
              </a:cu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ṣlíḑé" descr="535ce2a3-c1db-40f5-815f-7a8fbea18bf9">
                <a:extLst>
                  <a:ext uri="{FF2B5EF4-FFF2-40B4-BE49-F238E27FC236}">
                    <a16:creationId id="{23DEC75D-6E38-5FA8-1956-8EACE5AA94CF}"/>
                  </a:ext>
                </a:extLst>
              </p:cNvPr>
              <p:cNvSpPr/>
              <p:nvPr/>
            </p:nvSpPr>
            <p:spPr>
              <a:xfrm>
                <a:off x="7823200" y="4002088"/>
                <a:ext cx="500063" cy="39688"/>
              </a:xfrm>
              <a:prstGeom prst="rect">
                <a:avLst/>
              </a:pr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şḷîďê" descr="723c3941-7291-492e-8861-a9918491b243">
                <a:extLst>
                  <a:ext uri="{FF2B5EF4-FFF2-40B4-BE49-F238E27FC236}">
                    <a16:creationId id="{ED8F9EB8-1A19-D7A3-2100-C64BA869429A}"/>
                  </a:ext>
                </a:extLst>
              </p:cNvPr>
              <p:cNvSpPr/>
              <p:nvPr/>
            </p:nvSpPr>
            <p:spPr>
              <a:xfrm>
                <a:off x="7889875" y="4270375"/>
                <a:ext cx="503238" cy="39688"/>
              </a:xfrm>
              <a:prstGeom prst="rect">
                <a:avLst/>
              </a:pr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ṡḻïďê" descr="38099034-95d7-4fe4-982f-ec2d5c205be8">
                <a:extLst>
                  <a:ext uri="{FF2B5EF4-FFF2-40B4-BE49-F238E27FC236}">
                    <a16:creationId id="{A4FC59D1-8934-93BE-A31A-62D3EDD7A5A4}"/>
                  </a:ext>
                </a:extLst>
              </p:cNvPr>
              <p:cNvSpPr/>
              <p:nvPr/>
            </p:nvSpPr>
            <p:spPr>
              <a:xfrm>
                <a:off x="7959725" y="4532313"/>
                <a:ext cx="500063" cy="44450"/>
              </a:xfrm>
              <a:prstGeom prst="rect">
                <a:avLst/>
              </a:pr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ŝ1iďé" descr="3d67807f-5520-4ae0-a433-55a059ae2d02">
                <a:extLst>
                  <a:ext uri="{FF2B5EF4-FFF2-40B4-BE49-F238E27FC236}">
                    <a16:creationId id="{EFFE365A-2532-D8C9-E1B1-DD6D15D59284}"/>
                  </a:ext>
                </a:extLst>
              </p:cNvPr>
              <p:cNvSpPr/>
              <p:nvPr/>
            </p:nvSpPr>
            <p:spPr>
              <a:xfrm>
                <a:off x="8029575" y="4800600"/>
                <a:ext cx="495300" cy="42863"/>
              </a:xfrm>
              <a:prstGeom prst="rect">
                <a:avLst/>
              </a:pr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iSľîďe" descr="30e68c81-0093-49eb-a0d1-1aea14d6e90f">
                <a:extLst>
                  <a:ext uri="{FF2B5EF4-FFF2-40B4-BE49-F238E27FC236}">
                    <a16:creationId id="{0EECEDC9-9369-61AC-0F58-8DB5426B63A7}"/>
                  </a:ext>
                </a:extLst>
              </p:cNvPr>
              <p:cNvSpPr/>
              <p:nvPr/>
            </p:nvSpPr>
            <p:spPr>
              <a:xfrm>
                <a:off x="8099425" y="5067300"/>
                <a:ext cx="495300" cy="39688"/>
              </a:xfrm>
              <a:prstGeom prst="rect">
                <a:avLst/>
              </a:pr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şlïďe" descr="5816b737-a95c-40db-b854-c443ab371f50">
                <a:extLst>
                  <a:ext uri="{FF2B5EF4-FFF2-40B4-BE49-F238E27FC236}">
                    <a16:creationId id="{D5B73AD1-FCDA-8AF0-03FB-B19A8EED9C29}"/>
                  </a:ext>
                </a:extLst>
              </p:cNvPr>
              <p:cNvSpPr/>
              <p:nvPr/>
            </p:nvSpPr>
            <p:spPr>
              <a:xfrm>
                <a:off x="8166100" y="5334000"/>
                <a:ext cx="495300" cy="39688"/>
              </a:xfrm>
              <a:prstGeom prst="rect">
                <a:avLst/>
              </a:pr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ṥlïḋê" descr="d4daa06b-2562-432a-a0bc-f1dc4616b5ac">
                <a:extLst>
                  <a:ext uri="{FF2B5EF4-FFF2-40B4-BE49-F238E27FC236}">
                    <a16:creationId id="{4AB1F04A-7CDE-17FF-120C-1454A1A40B8E}"/>
                  </a:ext>
                </a:extLst>
              </p:cNvPr>
              <p:cNvSpPr/>
              <p:nvPr/>
            </p:nvSpPr>
            <p:spPr>
              <a:xfrm>
                <a:off x="4759325" y="5580063"/>
                <a:ext cx="161925" cy="109538"/>
              </a:xfrm>
              <a:custGeom>
                <a:avLst/>
                <a:gdLst>
                  <a:gd name="T0" fmla="*/ 34 w 37"/>
                  <a:gd name="T1" fmla="*/ 20 h 25"/>
                  <a:gd name="T2" fmla="*/ 36 w 37"/>
                  <a:gd name="T3" fmla="*/ 20 h 25"/>
                  <a:gd name="T4" fmla="*/ 37 w 37"/>
                  <a:gd name="T5" fmla="*/ 22 h 25"/>
                  <a:gd name="T6" fmla="*/ 37 w 37"/>
                  <a:gd name="T7" fmla="*/ 23 h 25"/>
                  <a:gd name="T8" fmla="*/ 30 w 37"/>
                  <a:gd name="T9" fmla="*/ 25 h 25"/>
                  <a:gd name="T10" fmla="*/ 4 w 37"/>
                  <a:gd name="T11" fmla="*/ 25 h 25"/>
                  <a:gd name="T12" fmla="*/ 2 w 37"/>
                  <a:gd name="T13" fmla="*/ 25 h 25"/>
                  <a:gd name="T14" fmla="*/ 1 w 37"/>
                  <a:gd name="T15" fmla="*/ 24 h 25"/>
                  <a:gd name="T16" fmla="*/ 1 w 37"/>
                  <a:gd name="T17" fmla="*/ 14 h 25"/>
                  <a:gd name="T18" fmla="*/ 2 w 37"/>
                  <a:gd name="T19" fmla="*/ 5 h 25"/>
                  <a:gd name="T20" fmla="*/ 3 w 37"/>
                  <a:gd name="T21" fmla="*/ 2 h 25"/>
                  <a:gd name="T22" fmla="*/ 4 w 37"/>
                  <a:gd name="T23" fmla="*/ 1 h 25"/>
                  <a:gd name="T24" fmla="*/ 13 w 37"/>
                  <a:gd name="T25" fmla="*/ 0 h 25"/>
                  <a:gd name="T26" fmla="*/ 13 w 37"/>
                  <a:gd name="T27" fmla="*/ 10 h 25"/>
                  <a:gd name="T28" fmla="*/ 34 w 37"/>
                  <a:gd name="T2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5" w="37">
                    <a:moveTo>
                      <a:pt x="34" y="20"/>
                    </a:moveTo>
                    <a:cubicBezTo>
                      <a:pt x="34" y="20"/>
                      <a:pt x="35" y="20"/>
                      <a:pt x="36" y="20"/>
                    </a:cubicBezTo>
                    <a:cubicBezTo>
                      <a:pt x="37" y="21"/>
                      <a:pt x="37" y="21"/>
                      <a:pt x="37" y="22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5" y="25"/>
                      <a:pt x="33" y="25"/>
                      <a:pt x="30" y="25"/>
                    </a:cubicBezTo>
                    <a:cubicBezTo>
                      <a:pt x="21" y="25"/>
                      <a:pt x="12" y="25"/>
                      <a:pt x="4" y="25"/>
                    </a:cubicBezTo>
                    <a:cubicBezTo>
                      <a:pt x="3" y="25"/>
                      <a:pt x="3" y="25"/>
                      <a:pt x="2" y="25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1"/>
                      <a:pt x="0" y="17"/>
                      <a:pt x="1" y="14"/>
                    </a:cubicBezTo>
                    <a:cubicBezTo>
                      <a:pt x="1" y="11"/>
                      <a:pt x="3" y="8"/>
                      <a:pt x="2" y="5"/>
                    </a:cubicBezTo>
                    <a:cubicBezTo>
                      <a:pt x="2" y="4"/>
                      <a:pt x="2" y="3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3" y="0"/>
                      <a:pt x="13" y="10"/>
                      <a:pt x="13" y="10"/>
                    </a:cubicBezTo>
                    <a:cubicBezTo>
                      <a:pt x="16" y="18"/>
                      <a:pt x="27" y="19"/>
                      <a:pt x="34" y="20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ŝḷîdè" descr="672e2a23-d09a-43ca-92de-19dc6ac35f3f">
                <a:extLst>
                  <a:ext uri="{FF2B5EF4-FFF2-40B4-BE49-F238E27FC236}">
                    <a16:creationId id="{87E81BDF-61AA-13E2-52DA-27107C969DD1}"/>
                  </a:ext>
                </a:extLst>
              </p:cNvPr>
              <p:cNvSpPr/>
              <p:nvPr/>
            </p:nvSpPr>
            <p:spPr>
              <a:xfrm>
                <a:off x="4587875" y="4725988"/>
                <a:ext cx="271463" cy="879475"/>
              </a:xfrm>
              <a:custGeom>
                <a:avLst/>
                <a:gdLst>
                  <a:gd name="T0" fmla="*/ 28 w 62"/>
                  <a:gd name="T1" fmla="*/ 0 h 201"/>
                  <a:gd name="T2" fmla="*/ 13 w 62"/>
                  <a:gd name="T3" fmla="*/ 4 h 201"/>
                  <a:gd name="T4" fmla="*/ 12 w 62"/>
                  <a:gd name="T5" fmla="*/ 48 h 201"/>
                  <a:gd name="T6" fmla="*/ 23 w 62"/>
                  <a:gd name="T7" fmla="*/ 87 h 201"/>
                  <a:gd name="T8" fmla="*/ 33 w 62"/>
                  <a:gd name="T9" fmla="*/ 152 h 201"/>
                  <a:gd name="T10" fmla="*/ 36 w 62"/>
                  <a:gd name="T11" fmla="*/ 201 h 201"/>
                  <a:gd name="T12" fmla="*/ 54 w 62"/>
                  <a:gd name="T13" fmla="*/ 201 h 201"/>
                  <a:gd name="T14" fmla="*/ 58 w 62"/>
                  <a:gd name="T15" fmla="*/ 175 h 201"/>
                  <a:gd name="T16" fmla="*/ 59 w 62"/>
                  <a:gd name="T17" fmla="*/ 148 h 201"/>
                  <a:gd name="T18" fmla="*/ 57 w 62"/>
                  <a:gd name="T19" fmla="*/ 25 h 201"/>
                  <a:gd name="T20" fmla="*/ 52 w 62"/>
                  <a:gd name="T21" fmla="*/ 6 h 201"/>
                  <a:gd name="T22" fmla="*/ 43 w 62"/>
                  <a:gd name="T23" fmla="*/ 2 h 201"/>
                  <a:gd name="T24" fmla="*/ 32 w 62"/>
                  <a:gd name="T25" fmla="*/ 0 h 201"/>
                  <a:gd name="T26" fmla="*/ 28 w 62"/>
                  <a:gd name="T27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201" w="62">
                    <a:moveTo>
                      <a:pt x="28" y="0"/>
                    </a:moveTo>
                    <a:cubicBezTo>
                      <a:pt x="23" y="0"/>
                      <a:pt x="18" y="2"/>
                      <a:pt x="13" y="4"/>
                    </a:cubicBezTo>
                    <a:cubicBezTo>
                      <a:pt x="0" y="9"/>
                      <a:pt x="9" y="38"/>
                      <a:pt x="12" y="48"/>
                    </a:cubicBezTo>
                    <a:cubicBezTo>
                      <a:pt x="15" y="61"/>
                      <a:pt x="19" y="74"/>
                      <a:pt x="23" y="87"/>
                    </a:cubicBezTo>
                    <a:cubicBezTo>
                      <a:pt x="28" y="108"/>
                      <a:pt x="31" y="130"/>
                      <a:pt x="33" y="152"/>
                    </a:cubicBezTo>
                    <a:cubicBezTo>
                      <a:pt x="33" y="156"/>
                      <a:pt x="36" y="201"/>
                      <a:pt x="36" y="201"/>
                    </a:cubicBezTo>
                    <a:cubicBezTo>
                      <a:pt x="42" y="201"/>
                      <a:pt x="48" y="201"/>
                      <a:pt x="54" y="201"/>
                    </a:cubicBezTo>
                    <a:cubicBezTo>
                      <a:pt x="56" y="201"/>
                      <a:pt x="58" y="177"/>
                      <a:pt x="58" y="175"/>
                    </a:cubicBezTo>
                    <a:cubicBezTo>
                      <a:pt x="59" y="166"/>
                      <a:pt x="59" y="157"/>
                      <a:pt x="59" y="148"/>
                    </a:cubicBezTo>
                    <a:cubicBezTo>
                      <a:pt x="62" y="108"/>
                      <a:pt x="59" y="66"/>
                      <a:pt x="57" y="25"/>
                    </a:cubicBezTo>
                    <a:cubicBezTo>
                      <a:pt x="57" y="18"/>
                      <a:pt x="56" y="11"/>
                      <a:pt x="52" y="6"/>
                    </a:cubicBezTo>
                    <a:cubicBezTo>
                      <a:pt x="50" y="4"/>
                      <a:pt x="45" y="3"/>
                      <a:pt x="43" y="2"/>
                    </a:cubicBezTo>
                    <a:cubicBezTo>
                      <a:pt x="39" y="1"/>
                      <a:pt x="36" y="0"/>
                      <a:pt x="32" y="0"/>
                    </a:cubicBezTo>
                    <a:cubicBezTo>
                      <a:pt x="30" y="0"/>
                      <a:pt x="29" y="0"/>
                      <a:pt x="28" y="0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ṡľïḓê" descr="3cabc1ee-7ae3-4be1-b3c3-4b7c8d978a1b">
                <a:extLst>
                  <a:ext uri="{FF2B5EF4-FFF2-40B4-BE49-F238E27FC236}">
                    <a16:creationId id="{148D8E98-FEF7-6635-A5A9-4F3476E6ED76}"/>
                  </a:ext>
                </a:extLst>
              </p:cNvPr>
              <p:cNvSpPr/>
              <p:nvPr/>
            </p:nvSpPr>
            <p:spPr>
              <a:xfrm>
                <a:off x="4592638" y="5580063"/>
                <a:ext cx="161925" cy="109538"/>
              </a:xfrm>
              <a:custGeom>
                <a:avLst/>
                <a:gdLst>
                  <a:gd name="T0" fmla="*/ 34 w 37"/>
                  <a:gd name="T1" fmla="*/ 20 h 25"/>
                  <a:gd name="T2" fmla="*/ 36 w 37"/>
                  <a:gd name="T3" fmla="*/ 20 h 25"/>
                  <a:gd name="T4" fmla="*/ 37 w 37"/>
                  <a:gd name="T5" fmla="*/ 22 h 25"/>
                  <a:gd name="T6" fmla="*/ 37 w 37"/>
                  <a:gd name="T7" fmla="*/ 23 h 25"/>
                  <a:gd name="T8" fmla="*/ 30 w 37"/>
                  <a:gd name="T9" fmla="*/ 25 h 25"/>
                  <a:gd name="T10" fmla="*/ 4 w 37"/>
                  <a:gd name="T11" fmla="*/ 25 h 25"/>
                  <a:gd name="T12" fmla="*/ 2 w 37"/>
                  <a:gd name="T13" fmla="*/ 25 h 25"/>
                  <a:gd name="T14" fmla="*/ 1 w 37"/>
                  <a:gd name="T15" fmla="*/ 24 h 25"/>
                  <a:gd name="T16" fmla="*/ 1 w 37"/>
                  <a:gd name="T17" fmla="*/ 14 h 25"/>
                  <a:gd name="T18" fmla="*/ 2 w 37"/>
                  <a:gd name="T19" fmla="*/ 5 h 25"/>
                  <a:gd name="T20" fmla="*/ 3 w 37"/>
                  <a:gd name="T21" fmla="*/ 2 h 25"/>
                  <a:gd name="T22" fmla="*/ 4 w 37"/>
                  <a:gd name="T23" fmla="*/ 1 h 25"/>
                  <a:gd name="T24" fmla="*/ 13 w 37"/>
                  <a:gd name="T25" fmla="*/ 0 h 25"/>
                  <a:gd name="T26" fmla="*/ 13 w 37"/>
                  <a:gd name="T27" fmla="*/ 10 h 25"/>
                  <a:gd name="T28" fmla="*/ 34 w 37"/>
                  <a:gd name="T2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5" w="37">
                    <a:moveTo>
                      <a:pt x="34" y="20"/>
                    </a:moveTo>
                    <a:cubicBezTo>
                      <a:pt x="34" y="20"/>
                      <a:pt x="35" y="20"/>
                      <a:pt x="36" y="20"/>
                    </a:cubicBezTo>
                    <a:cubicBezTo>
                      <a:pt x="37" y="21"/>
                      <a:pt x="37" y="21"/>
                      <a:pt x="37" y="22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5" y="25"/>
                      <a:pt x="33" y="25"/>
                      <a:pt x="30" y="25"/>
                    </a:cubicBezTo>
                    <a:cubicBezTo>
                      <a:pt x="21" y="25"/>
                      <a:pt x="12" y="25"/>
                      <a:pt x="4" y="25"/>
                    </a:cubicBezTo>
                    <a:cubicBezTo>
                      <a:pt x="3" y="25"/>
                      <a:pt x="3" y="25"/>
                      <a:pt x="2" y="25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1"/>
                      <a:pt x="0" y="17"/>
                      <a:pt x="1" y="14"/>
                    </a:cubicBezTo>
                    <a:cubicBezTo>
                      <a:pt x="1" y="11"/>
                      <a:pt x="3" y="8"/>
                      <a:pt x="2" y="5"/>
                    </a:cubicBezTo>
                    <a:cubicBezTo>
                      <a:pt x="2" y="4"/>
                      <a:pt x="2" y="3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3" y="0"/>
                      <a:pt x="13" y="10"/>
                      <a:pt x="13" y="10"/>
                    </a:cubicBezTo>
                    <a:cubicBezTo>
                      <a:pt x="16" y="18"/>
                      <a:pt x="27" y="19"/>
                      <a:pt x="34" y="20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ṧḷïḋé" descr="5ccf1115-540e-402a-815a-3b110e58626a">
                <a:extLst>
                  <a:ext uri="{FF2B5EF4-FFF2-40B4-BE49-F238E27FC236}">
                    <a16:creationId id="{0BF07A0C-5CAF-C726-46F8-FC2D894F5D20}"/>
                  </a:ext>
                </a:extLst>
              </p:cNvPr>
              <p:cNvSpPr/>
              <p:nvPr/>
            </p:nvSpPr>
            <p:spPr>
              <a:xfrm>
                <a:off x="4670425" y="4160838"/>
                <a:ext cx="79375" cy="127000"/>
              </a:xfrm>
              <a:custGeom>
                <a:avLst/>
                <a:gdLst>
                  <a:gd name="T0" fmla="*/ 17 w 18"/>
                  <a:gd name="T1" fmla="*/ 27 h 29"/>
                  <a:gd name="T2" fmla="*/ 17 w 18"/>
                  <a:gd name="T3" fmla="*/ 28 h 29"/>
                  <a:gd name="T4" fmla="*/ 15 w 18"/>
                  <a:gd name="T5" fmla="*/ 29 h 29"/>
                  <a:gd name="T6" fmla="*/ 1 w 18"/>
                  <a:gd name="T7" fmla="*/ 23 h 29"/>
                  <a:gd name="T8" fmla="*/ 0 w 18"/>
                  <a:gd name="T9" fmla="*/ 22 h 29"/>
                  <a:gd name="T10" fmla="*/ 0 w 18"/>
                  <a:gd name="T11" fmla="*/ 21 h 29"/>
                  <a:gd name="T12" fmla="*/ 5 w 18"/>
                  <a:gd name="T13" fmla="*/ 2 h 29"/>
                  <a:gd name="T14" fmla="*/ 6 w 18"/>
                  <a:gd name="T15" fmla="*/ 1 h 29"/>
                  <a:gd name="T16" fmla="*/ 7 w 18"/>
                  <a:gd name="T17" fmla="*/ 0 h 29"/>
                  <a:gd name="T18" fmla="*/ 14 w 18"/>
                  <a:gd name="T19" fmla="*/ 1 h 29"/>
                  <a:gd name="T20" fmla="*/ 17 w 18"/>
                  <a:gd name="T21" fmla="*/ 12 h 29"/>
                  <a:gd name="T22" fmla="*/ 17 w 18"/>
                  <a:gd name="T23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h="29" w="18">
                    <a:moveTo>
                      <a:pt x="17" y="27"/>
                    </a:move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6" y="29"/>
                      <a:pt x="15" y="29"/>
                    </a:cubicBezTo>
                    <a:cubicBezTo>
                      <a:pt x="10" y="29"/>
                      <a:pt x="5" y="27"/>
                      <a:pt x="1" y="23"/>
                    </a:cubicBezTo>
                    <a:cubicBezTo>
                      <a:pt x="1" y="23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" y="14"/>
                      <a:pt x="4" y="8"/>
                      <a:pt x="5" y="2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10" y="0"/>
                      <a:pt x="12" y="0"/>
                      <a:pt x="14" y="1"/>
                    </a:cubicBezTo>
                    <a:cubicBezTo>
                      <a:pt x="18" y="3"/>
                      <a:pt x="17" y="8"/>
                      <a:pt x="17" y="12"/>
                    </a:cubicBezTo>
                    <a:cubicBezTo>
                      <a:pt x="17" y="17"/>
                      <a:pt x="18" y="22"/>
                      <a:pt x="17" y="27"/>
                    </a:cubicBezTo>
                    <a:close/>
                  </a:path>
                </a:pathLst>
              </a:custGeom>
              <a:solidFill>
                <a:srgbClr val="D99481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ś1îďê" descr="b0fab6a8-378d-4137-956e-863b59cc44cf">
                <a:extLst>
                  <a:ext uri="{FF2B5EF4-FFF2-40B4-BE49-F238E27FC236}">
                    <a16:creationId id="{B87C624C-1BF6-F40B-87BC-D6A6D10FD3B4}"/>
                  </a:ext>
                </a:extLst>
              </p:cNvPr>
              <p:cNvSpPr/>
              <p:nvPr/>
            </p:nvSpPr>
            <p:spPr>
              <a:xfrm>
                <a:off x="4530725" y="4659313"/>
                <a:ext cx="206375" cy="946150"/>
              </a:xfrm>
              <a:custGeom>
                <a:avLst/>
                <a:gdLst>
                  <a:gd name="T0" fmla="*/ 3 w 47"/>
                  <a:gd name="T1" fmla="*/ 16 h 216"/>
                  <a:gd name="T2" fmla="*/ 2 w 47"/>
                  <a:gd name="T3" fmla="*/ 28 h 216"/>
                  <a:gd name="T4" fmla="*/ 6 w 47"/>
                  <a:gd name="T5" fmla="*/ 138 h 216"/>
                  <a:gd name="T6" fmla="*/ 11 w 47"/>
                  <a:gd name="T7" fmla="*/ 216 h 216"/>
                  <a:gd name="T8" fmla="*/ 29 w 47"/>
                  <a:gd name="T9" fmla="*/ 216 h 216"/>
                  <a:gd name="T10" fmla="*/ 33 w 47"/>
                  <a:gd name="T11" fmla="*/ 190 h 216"/>
                  <a:gd name="T12" fmla="*/ 34 w 47"/>
                  <a:gd name="T13" fmla="*/ 163 h 216"/>
                  <a:gd name="T14" fmla="*/ 36 w 47"/>
                  <a:gd name="T15" fmla="*/ 121 h 216"/>
                  <a:gd name="T16" fmla="*/ 40 w 47"/>
                  <a:gd name="T17" fmla="*/ 70 h 216"/>
                  <a:gd name="T18" fmla="*/ 44 w 47"/>
                  <a:gd name="T19" fmla="*/ 40 h 216"/>
                  <a:gd name="T20" fmla="*/ 43 w 47"/>
                  <a:gd name="T21" fmla="*/ 12 h 216"/>
                  <a:gd name="T22" fmla="*/ 32 w 47"/>
                  <a:gd name="T23" fmla="*/ 2 h 216"/>
                  <a:gd name="T24" fmla="*/ 18 w 47"/>
                  <a:gd name="T25" fmla="*/ 0 h 216"/>
                  <a:gd name="T26" fmla="*/ 11 w 47"/>
                  <a:gd name="T27" fmla="*/ 1 h 216"/>
                  <a:gd name="T28" fmla="*/ 3 w 47"/>
                  <a:gd name="T29" fmla="*/ 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16" w="47">
                    <a:moveTo>
                      <a:pt x="3" y="16"/>
                    </a:moveTo>
                    <a:cubicBezTo>
                      <a:pt x="3" y="20"/>
                      <a:pt x="2" y="24"/>
                      <a:pt x="2" y="28"/>
                    </a:cubicBezTo>
                    <a:cubicBezTo>
                      <a:pt x="0" y="65"/>
                      <a:pt x="3" y="101"/>
                      <a:pt x="6" y="138"/>
                    </a:cubicBezTo>
                    <a:cubicBezTo>
                      <a:pt x="8" y="164"/>
                      <a:pt x="10" y="190"/>
                      <a:pt x="11" y="216"/>
                    </a:cubicBezTo>
                    <a:cubicBezTo>
                      <a:pt x="17" y="216"/>
                      <a:pt x="23" y="216"/>
                      <a:pt x="29" y="216"/>
                    </a:cubicBezTo>
                    <a:cubicBezTo>
                      <a:pt x="31" y="216"/>
                      <a:pt x="33" y="192"/>
                      <a:pt x="33" y="190"/>
                    </a:cubicBezTo>
                    <a:cubicBezTo>
                      <a:pt x="34" y="181"/>
                      <a:pt x="34" y="172"/>
                      <a:pt x="34" y="163"/>
                    </a:cubicBezTo>
                    <a:cubicBezTo>
                      <a:pt x="34" y="149"/>
                      <a:pt x="36" y="135"/>
                      <a:pt x="36" y="121"/>
                    </a:cubicBezTo>
                    <a:cubicBezTo>
                      <a:pt x="37" y="104"/>
                      <a:pt x="38" y="87"/>
                      <a:pt x="40" y="70"/>
                    </a:cubicBezTo>
                    <a:cubicBezTo>
                      <a:pt x="41" y="60"/>
                      <a:pt x="43" y="50"/>
                      <a:pt x="44" y="40"/>
                    </a:cubicBezTo>
                    <a:cubicBezTo>
                      <a:pt x="45" y="31"/>
                      <a:pt x="47" y="20"/>
                      <a:pt x="43" y="12"/>
                    </a:cubicBezTo>
                    <a:cubicBezTo>
                      <a:pt x="41" y="7"/>
                      <a:pt x="37" y="4"/>
                      <a:pt x="32" y="2"/>
                    </a:cubicBezTo>
                    <a:cubicBezTo>
                      <a:pt x="28" y="0"/>
                      <a:pt x="23" y="0"/>
                      <a:pt x="18" y="0"/>
                    </a:cubicBezTo>
                    <a:cubicBezTo>
                      <a:pt x="16" y="0"/>
                      <a:pt x="13" y="0"/>
                      <a:pt x="11" y="1"/>
                    </a:cubicBezTo>
                    <a:cubicBezTo>
                      <a:pt x="5" y="3"/>
                      <a:pt x="4" y="11"/>
                      <a:pt x="3" y="16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ṥľïḓè" descr="18d7d674-5db1-4477-8147-9924ea791593">
                <a:extLst>
                  <a:ext uri="{FF2B5EF4-FFF2-40B4-BE49-F238E27FC236}">
                    <a16:creationId id="{7F25A511-BBA6-FC7B-9616-F4F6A4306DBC}"/>
                  </a:ext>
                </a:extLst>
              </p:cNvPr>
              <p:cNvSpPr/>
              <p:nvPr/>
            </p:nvSpPr>
            <p:spPr>
              <a:xfrm>
                <a:off x="4578350" y="3857625"/>
                <a:ext cx="312738" cy="412750"/>
              </a:xfrm>
              <a:custGeom>
                <a:avLst/>
                <a:gdLst>
                  <a:gd name="T0" fmla="*/ 49 w 71"/>
                  <a:gd name="T1" fmla="*/ 73 h 94"/>
                  <a:gd name="T2" fmla="*/ 22 w 71"/>
                  <a:gd name="T3" fmla="*/ 21 h 94"/>
                  <a:gd name="T4" fmla="*/ 48 w 71"/>
                  <a:gd name="T5" fmla="*/ 73 h 94"/>
                  <a:gd name="T6" fmla="*/ 49 w 71"/>
                  <a:gd name="T7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94" w="71">
                    <a:moveTo>
                      <a:pt x="49" y="73"/>
                    </a:moveTo>
                    <a:cubicBezTo>
                      <a:pt x="71" y="53"/>
                      <a:pt x="54" y="0"/>
                      <a:pt x="22" y="21"/>
                    </a:cubicBezTo>
                    <a:cubicBezTo>
                      <a:pt x="0" y="37"/>
                      <a:pt x="21" y="94"/>
                      <a:pt x="48" y="73"/>
                    </a:cubicBezTo>
                    <a:cubicBezTo>
                      <a:pt x="48" y="73"/>
                      <a:pt x="49" y="73"/>
                      <a:pt x="49" y="73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Sľiďe" descr="158a9f5a-cfe1-4407-af52-6e6413c6242f">
                <a:extLst>
                  <a:ext uri="{FF2B5EF4-FFF2-40B4-BE49-F238E27FC236}">
                    <a16:creationId id="{E94D331A-744C-9434-EFBE-CE5B49F44541}"/>
                  </a:ext>
                </a:extLst>
              </p:cNvPr>
              <p:cNvSpPr/>
              <p:nvPr/>
            </p:nvSpPr>
            <p:spPr>
              <a:xfrm>
                <a:off x="4535488" y="4221163"/>
                <a:ext cx="301625" cy="587375"/>
              </a:xfrm>
              <a:custGeom>
                <a:avLst/>
                <a:gdLst>
                  <a:gd name="T0" fmla="*/ 65 w 69"/>
                  <a:gd name="T1" fmla="*/ 21 h 134"/>
                  <a:gd name="T2" fmla="*/ 67 w 69"/>
                  <a:gd name="T3" fmla="*/ 51 h 134"/>
                  <a:gd name="T4" fmla="*/ 69 w 69"/>
                  <a:gd name="T5" fmla="*/ 123 h 134"/>
                  <a:gd name="T6" fmla="*/ 68 w 69"/>
                  <a:gd name="T7" fmla="*/ 128 h 134"/>
                  <a:gd name="T8" fmla="*/ 64 w 69"/>
                  <a:gd name="T9" fmla="*/ 130 h 134"/>
                  <a:gd name="T10" fmla="*/ 22 w 69"/>
                  <a:gd name="T11" fmla="*/ 133 h 134"/>
                  <a:gd name="T12" fmla="*/ 4 w 69"/>
                  <a:gd name="T13" fmla="*/ 131 h 134"/>
                  <a:gd name="T14" fmla="*/ 1 w 69"/>
                  <a:gd name="T15" fmla="*/ 129 h 134"/>
                  <a:gd name="T16" fmla="*/ 0 w 69"/>
                  <a:gd name="T17" fmla="*/ 125 h 134"/>
                  <a:gd name="T18" fmla="*/ 5 w 69"/>
                  <a:gd name="T19" fmla="*/ 65 h 134"/>
                  <a:gd name="T20" fmla="*/ 13 w 69"/>
                  <a:gd name="T21" fmla="*/ 18 h 134"/>
                  <a:gd name="T22" fmla="*/ 50 w 69"/>
                  <a:gd name="T23" fmla="*/ 5 h 134"/>
                  <a:gd name="T24" fmla="*/ 61 w 69"/>
                  <a:gd name="T25" fmla="*/ 13 h 134"/>
                  <a:gd name="T26" fmla="*/ 65 w 69"/>
                  <a:gd name="T27" fmla="*/ 2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134" w="69">
                    <a:moveTo>
                      <a:pt x="65" y="21"/>
                    </a:moveTo>
                    <a:cubicBezTo>
                      <a:pt x="67" y="31"/>
                      <a:pt x="67" y="42"/>
                      <a:pt x="67" y="51"/>
                    </a:cubicBezTo>
                    <a:cubicBezTo>
                      <a:pt x="68" y="75"/>
                      <a:pt x="68" y="99"/>
                      <a:pt x="69" y="123"/>
                    </a:cubicBezTo>
                    <a:cubicBezTo>
                      <a:pt x="69" y="125"/>
                      <a:pt x="69" y="126"/>
                      <a:pt x="68" y="128"/>
                    </a:cubicBezTo>
                    <a:cubicBezTo>
                      <a:pt x="67" y="129"/>
                      <a:pt x="66" y="130"/>
                      <a:pt x="64" y="130"/>
                    </a:cubicBezTo>
                    <a:cubicBezTo>
                      <a:pt x="50" y="134"/>
                      <a:pt x="36" y="134"/>
                      <a:pt x="22" y="133"/>
                    </a:cubicBezTo>
                    <a:cubicBezTo>
                      <a:pt x="16" y="133"/>
                      <a:pt x="9" y="133"/>
                      <a:pt x="4" y="131"/>
                    </a:cubicBezTo>
                    <a:cubicBezTo>
                      <a:pt x="3" y="130"/>
                      <a:pt x="1" y="130"/>
                      <a:pt x="1" y="129"/>
                    </a:cubicBezTo>
                    <a:cubicBezTo>
                      <a:pt x="0" y="128"/>
                      <a:pt x="0" y="126"/>
                      <a:pt x="0" y="125"/>
                    </a:cubicBezTo>
                    <a:cubicBezTo>
                      <a:pt x="1" y="105"/>
                      <a:pt x="2" y="85"/>
                      <a:pt x="5" y="65"/>
                    </a:cubicBezTo>
                    <a:cubicBezTo>
                      <a:pt x="7" y="50"/>
                      <a:pt x="6" y="33"/>
                      <a:pt x="13" y="18"/>
                    </a:cubicBezTo>
                    <a:cubicBezTo>
                      <a:pt x="20" y="4"/>
                      <a:pt x="36" y="0"/>
                      <a:pt x="50" y="5"/>
                    </a:cubicBezTo>
                    <a:cubicBezTo>
                      <a:pt x="54" y="7"/>
                      <a:pt x="58" y="9"/>
                      <a:pt x="61" y="13"/>
                    </a:cubicBezTo>
                    <a:cubicBezTo>
                      <a:pt x="62" y="15"/>
                      <a:pt x="64" y="18"/>
                      <a:pt x="65" y="21"/>
                    </a:cubicBezTo>
                    <a:close/>
                  </a:path>
                </a:pathLst>
              </a:custGeom>
              <a:solidFill>
                <a:srgbClr val="36BD8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ṩḻiḓé" descr="207f421f-502b-4174-bb19-daa3dc6572ad">
                <a:extLst>
                  <a:ext uri="{FF2B5EF4-FFF2-40B4-BE49-F238E27FC236}">
                    <a16:creationId id="{9A3D0D09-AEEB-FB66-F347-F3BE18B1D476}"/>
                  </a:ext>
                </a:extLst>
              </p:cNvPr>
              <p:cNvSpPr/>
              <p:nvPr/>
            </p:nvSpPr>
            <p:spPr>
              <a:xfrm>
                <a:off x="4483100" y="4348163"/>
                <a:ext cx="288925" cy="407988"/>
              </a:xfrm>
              <a:custGeom>
                <a:avLst/>
                <a:gdLst>
                  <a:gd name="T0" fmla="*/ 2 w 66"/>
                  <a:gd name="T1" fmla="*/ 45 h 93"/>
                  <a:gd name="T2" fmla="*/ 1 w 66"/>
                  <a:gd name="T3" fmla="*/ 62 h 93"/>
                  <a:gd name="T4" fmla="*/ 1 w 66"/>
                  <a:gd name="T5" fmla="*/ 67 h 93"/>
                  <a:gd name="T6" fmla="*/ 4 w 66"/>
                  <a:gd name="T7" fmla="*/ 69 h 93"/>
                  <a:gd name="T8" fmla="*/ 28 w 66"/>
                  <a:gd name="T9" fmla="*/ 84 h 93"/>
                  <a:gd name="T10" fmla="*/ 61 w 66"/>
                  <a:gd name="T11" fmla="*/ 93 h 93"/>
                  <a:gd name="T12" fmla="*/ 64 w 66"/>
                  <a:gd name="T13" fmla="*/ 93 h 93"/>
                  <a:gd name="T14" fmla="*/ 65 w 66"/>
                  <a:gd name="T15" fmla="*/ 88 h 93"/>
                  <a:gd name="T16" fmla="*/ 59 w 66"/>
                  <a:gd name="T17" fmla="*/ 83 h 93"/>
                  <a:gd name="T18" fmla="*/ 51 w 66"/>
                  <a:gd name="T19" fmla="*/ 78 h 93"/>
                  <a:gd name="T20" fmla="*/ 35 w 66"/>
                  <a:gd name="T21" fmla="*/ 67 h 93"/>
                  <a:gd name="T22" fmla="*/ 21 w 66"/>
                  <a:gd name="T23" fmla="*/ 59 h 93"/>
                  <a:gd name="T24" fmla="*/ 20 w 66"/>
                  <a:gd name="T25" fmla="*/ 48 h 93"/>
                  <a:gd name="T26" fmla="*/ 26 w 66"/>
                  <a:gd name="T27" fmla="*/ 26 h 93"/>
                  <a:gd name="T28" fmla="*/ 28 w 66"/>
                  <a:gd name="T29" fmla="*/ 18 h 93"/>
                  <a:gd name="T30" fmla="*/ 24 w 66"/>
                  <a:gd name="T31" fmla="*/ 10 h 93"/>
                  <a:gd name="T32" fmla="*/ 2 w 66"/>
                  <a:gd name="T33" fmla="*/ 4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h="93" w="66">
                    <a:moveTo>
                      <a:pt x="2" y="45"/>
                    </a:moveTo>
                    <a:cubicBezTo>
                      <a:pt x="1" y="53"/>
                      <a:pt x="0" y="60"/>
                      <a:pt x="1" y="62"/>
                    </a:cubicBezTo>
                    <a:cubicBezTo>
                      <a:pt x="1" y="64"/>
                      <a:pt x="1" y="66"/>
                      <a:pt x="1" y="67"/>
                    </a:cubicBezTo>
                    <a:cubicBezTo>
                      <a:pt x="2" y="68"/>
                      <a:pt x="3" y="69"/>
                      <a:pt x="4" y="69"/>
                    </a:cubicBezTo>
                    <a:cubicBezTo>
                      <a:pt x="12" y="77"/>
                      <a:pt x="17" y="81"/>
                      <a:pt x="28" y="84"/>
                    </a:cubicBezTo>
                    <a:cubicBezTo>
                      <a:pt x="39" y="88"/>
                      <a:pt x="50" y="90"/>
                      <a:pt x="61" y="93"/>
                    </a:cubicBezTo>
                    <a:cubicBezTo>
                      <a:pt x="62" y="93"/>
                      <a:pt x="63" y="93"/>
                      <a:pt x="64" y="93"/>
                    </a:cubicBezTo>
                    <a:cubicBezTo>
                      <a:pt x="66" y="92"/>
                      <a:pt x="66" y="90"/>
                      <a:pt x="65" y="88"/>
                    </a:cubicBezTo>
                    <a:cubicBezTo>
                      <a:pt x="64" y="86"/>
                      <a:pt x="61" y="85"/>
                      <a:pt x="59" y="83"/>
                    </a:cubicBezTo>
                    <a:cubicBezTo>
                      <a:pt x="57" y="81"/>
                      <a:pt x="54" y="80"/>
                      <a:pt x="51" y="78"/>
                    </a:cubicBezTo>
                    <a:cubicBezTo>
                      <a:pt x="46" y="74"/>
                      <a:pt x="40" y="70"/>
                      <a:pt x="35" y="67"/>
                    </a:cubicBezTo>
                    <a:cubicBezTo>
                      <a:pt x="30" y="64"/>
                      <a:pt x="25" y="62"/>
                      <a:pt x="21" y="59"/>
                    </a:cubicBezTo>
                    <a:cubicBezTo>
                      <a:pt x="17" y="56"/>
                      <a:pt x="19" y="51"/>
                      <a:pt x="20" y="48"/>
                    </a:cubicBezTo>
                    <a:cubicBezTo>
                      <a:pt x="22" y="40"/>
                      <a:pt x="24" y="33"/>
                      <a:pt x="26" y="26"/>
                    </a:cubicBezTo>
                    <a:cubicBezTo>
                      <a:pt x="27" y="23"/>
                      <a:pt x="28" y="21"/>
                      <a:pt x="28" y="18"/>
                    </a:cubicBezTo>
                    <a:cubicBezTo>
                      <a:pt x="27" y="15"/>
                      <a:pt x="26" y="12"/>
                      <a:pt x="24" y="10"/>
                    </a:cubicBezTo>
                    <a:cubicBezTo>
                      <a:pt x="11" y="0"/>
                      <a:pt x="4" y="26"/>
                      <a:pt x="2" y="45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îṥlíḑe" descr="7ca7c58f-e5e6-4ba6-bb24-77e52e37f615">
                <a:extLst>
                  <a:ext uri="{FF2B5EF4-FFF2-40B4-BE49-F238E27FC236}">
                    <a16:creationId id="{E090B805-AD0E-B9BE-328B-FB9F49C5849F}"/>
                  </a:ext>
                </a:extLst>
              </p:cNvPr>
              <p:cNvSpPr/>
              <p:nvPr/>
            </p:nvSpPr>
            <p:spPr>
              <a:xfrm>
                <a:off x="4500563" y="4230688"/>
                <a:ext cx="174625" cy="244475"/>
              </a:xfrm>
              <a:custGeom>
                <a:avLst/>
                <a:gdLst>
                  <a:gd name="T0" fmla="*/ 38 w 40"/>
                  <a:gd name="T1" fmla="*/ 14 h 56"/>
                  <a:gd name="T2" fmla="*/ 36 w 40"/>
                  <a:gd name="T3" fmla="*/ 36 h 56"/>
                  <a:gd name="T4" fmla="*/ 31 w 40"/>
                  <a:gd name="T5" fmla="*/ 56 h 56"/>
                  <a:gd name="T6" fmla="*/ 2 w 40"/>
                  <a:gd name="T7" fmla="*/ 48 h 56"/>
                  <a:gd name="T8" fmla="*/ 0 w 40"/>
                  <a:gd name="T9" fmla="*/ 47 h 56"/>
                  <a:gd name="T10" fmla="*/ 0 w 40"/>
                  <a:gd name="T11" fmla="*/ 46 h 56"/>
                  <a:gd name="T12" fmla="*/ 6 w 40"/>
                  <a:gd name="T13" fmla="*/ 26 h 56"/>
                  <a:gd name="T14" fmla="*/ 33 w 40"/>
                  <a:gd name="T15" fmla="*/ 7 h 56"/>
                  <a:gd name="T16" fmla="*/ 38 w 40"/>
                  <a:gd name="T17" fmla="*/ 1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h="56" w="40">
                    <a:moveTo>
                      <a:pt x="38" y="14"/>
                    </a:moveTo>
                    <a:cubicBezTo>
                      <a:pt x="40" y="21"/>
                      <a:pt x="38" y="31"/>
                      <a:pt x="36" y="36"/>
                    </a:cubicBezTo>
                    <a:cubicBezTo>
                      <a:pt x="35" y="38"/>
                      <a:pt x="31" y="56"/>
                      <a:pt x="31" y="56"/>
                    </a:cubicBezTo>
                    <a:cubicBezTo>
                      <a:pt x="21" y="54"/>
                      <a:pt x="11" y="52"/>
                      <a:pt x="2" y="48"/>
                    </a:cubicBezTo>
                    <a:cubicBezTo>
                      <a:pt x="1" y="48"/>
                      <a:pt x="1" y="48"/>
                      <a:pt x="0" y="47"/>
                    </a:cubicBezTo>
                    <a:cubicBezTo>
                      <a:pt x="0" y="47"/>
                      <a:pt x="0" y="47"/>
                      <a:pt x="0" y="46"/>
                    </a:cubicBezTo>
                    <a:cubicBezTo>
                      <a:pt x="0" y="39"/>
                      <a:pt x="4" y="32"/>
                      <a:pt x="6" y="26"/>
                    </a:cubicBezTo>
                    <a:cubicBezTo>
                      <a:pt x="9" y="16"/>
                      <a:pt x="21" y="0"/>
                      <a:pt x="33" y="7"/>
                    </a:cubicBezTo>
                    <a:cubicBezTo>
                      <a:pt x="36" y="9"/>
                      <a:pt x="38" y="11"/>
                      <a:pt x="38" y="14"/>
                    </a:cubicBezTo>
                    <a:close/>
                  </a:path>
                </a:pathLst>
              </a:custGeom>
              <a:solidFill>
                <a:srgbClr val="36BD8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ṥlîḓê" descr="6659518b-7de3-4f0c-ac7c-359cfb09eb45">
                <a:extLst>
                  <a:ext uri="{FF2B5EF4-FFF2-40B4-BE49-F238E27FC236}">
                    <a16:creationId id="{8370BE56-0B7E-F8D1-FEBA-611AD0329B48}"/>
                  </a:ext>
                </a:extLst>
              </p:cNvPr>
              <p:cNvSpPr/>
              <p:nvPr/>
            </p:nvSpPr>
            <p:spPr>
              <a:xfrm>
                <a:off x="4595813" y="3892550"/>
                <a:ext cx="220663" cy="254000"/>
              </a:xfrm>
              <a:custGeom>
                <a:avLst/>
                <a:gdLst>
                  <a:gd name="T0" fmla="*/ 7 w 50"/>
                  <a:gd name="T1" fmla="*/ 10 h 58"/>
                  <a:gd name="T2" fmla="*/ 12 w 50"/>
                  <a:gd name="T3" fmla="*/ 6 h 58"/>
                  <a:gd name="T4" fmla="*/ 24 w 50"/>
                  <a:gd name="T5" fmla="*/ 4 h 58"/>
                  <a:gd name="T6" fmla="*/ 37 w 50"/>
                  <a:gd name="T7" fmla="*/ 1 h 58"/>
                  <a:gd name="T8" fmla="*/ 44 w 50"/>
                  <a:gd name="T9" fmla="*/ 6 h 58"/>
                  <a:gd name="T10" fmla="*/ 47 w 50"/>
                  <a:gd name="T11" fmla="*/ 9 h 58"/>
                  <a:gd name="T12" fmla="*/ 49 w 50"/>
                  <a:gd name="T13" fmla="*/ 12 h 58"/>
                  <a:gd name="T14" fmla="*/ 50 w 50"/>
                  <a:gd name="T15" fmla="*/ 16 h 58"/>
                  <a:gd name="T16" fmla="*/ 49 w 50"/>
                  <a:gd name="T17" fmla="*/ 21 h 58"/>
                  <a:gd name="T18" fmla="*/ 42 w 50"/>
                  <a:gd name="T19" fmla="*/ 22 h 58"/>
                  <a:gd name="T20" fmla="*/ 36 w 50"/>
                  <a:gd name="T21" fmla="*/ 24 h 58"/>
                  <a:gd name="T22" fmla="*/ 21 w 50"/>
                  <a:gd name="T23" fmla="*/ 27 h 58"/>
                  <a:gd name="T24" fmla="*/ 17 w 50"/>
                  <a:gd name="T25" fmla="*/ 40 h 58"/>
                  <a:gd name="T26" fmla="*/ 17 w 50"/>
                  <a:gd name="T27" fmla="*/ 53 h 58"/>
                  <a:gd name="T28" fmla="*/ 15 w 50"/>
                  <a:gd name="T29" fmla="*/ 56 h 58"/>
                  <a:gd name="T30" fmla="*/ 7 w 50"/>
                  <a:gd name="T31" fmla="*/ 47 h 58"/>
                  <a:gd name="T32" fmla="*/ 2 w 50"/>
                  <a:gd name="T33" fmla="*/ 37 h 58"/>
                  <a:gd name="T34" fmla="*/ 3 w 50"/>
                  <a:gd name="T35" fmla="*/ 14 h 58"/>
                  <a:gd name="T36" fmla="*/ 7 w 50"/>
                  <a:gd name="T37" fmla="*/ 1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h="58" w="50">
                    <a:moveTo>
                      <a:pt x="7" y="10"/>
                    </a:moveTo>
                    <a:cubicBezTo>
                      <a:pt x="8" y="8"/>
                      <a:pt x="10" y="7"/>
                      <a:pt x="12" y="6"/>
                    </a:cubicBezTo>
                    <a:cubicBezTo>
                      <a:pt x="16" y="5"/>
                      <a:pt x="20" y="5"/>
                      <a:pt x="24" y="4"/>
                    </a:cubicBezTo>
                    <a:cubicBezTo>
                      <a:pt x="29" y="3"/>
                      <a:pt x="33" y="0"/>
                      <a:pt x="37" y="1"/>
                    </a:cubicBezTo>
                    <a:cubicBezTo>
                      <a:pt x="40" y="2"/>
                      <a:pt x="42" y="3"/>
                      <a:pt x="44" y="6"/>
                    </a:cubicBezTo>
                    <a:cubicBezTo>
                      <a:pt x="45" y="7"/>
                      <a:pt x="46" y="8"/>
                      <a:pt x="47" y="9"/>
                    </a:cubicBezTo>
                    <a:cubicBezTo>
                      <a:pt x="48" y="10"/>
                      <a:pt x="49" y="11"/>
                      <a:pt x="49" y="12"/>
                    </a:cubicBezTo>
                    <a:cubicBezTo>
                      <a:pt x="50" y="13"/>
                      <a:pt x="50" y="14"/>
                      <a:pt x="50" y="16"/>
                    </a:cubicBezTo>
                    <a:cubicBezTo>
                      <a:pt x="50" y="17"/>
                      <a:pt x="50" y="19"/>
                      <a:pt x="49" y="21"/>
                    </a:cubicBezTo>
                    <a:cubicBezTo>
                      <a:pt x="47" y="24"/>
                      <a:pt x="45" y="23"/>
                      <a:pt x="42" y="22"/>
                    </a:cubicBezTo>
                    <a:cubicBezTo>
                      <a:pt x="40" y="22"/>
                      <a:pt x="38" y="23"/>
                      <a:pt x="36" y="24"/>
                    </a:cubicBezTo>
                    <a:cubicBezTo>
                      <a:pt x="31" y="26"/>
                      <a:pt x="25" y="24"/>
                      <a:pt x="21" y="27"/>
                    </a:cubicBezTo>
                    <a:cubicBezTo>
                      <a:pt x="17" y="30"/>
                      <a:pt x="17" y="36"/>
                      <a:pt x="17" y="40"/>
                    </a:cubicBezTo>
                    <a:cubicBezTo>
                      <a:pt x="17" y="44"/>
                      <a:pt x="17" y="49"/>
                      <a:pt x="17" y="53"/>
                    </a:cubicBezTo>
                    <a:cubicBezTo>
                      <a:pt x="17" y="55"/>
                      <a:pt x="18" y="58"/>
                      <a:pt x="15" y="56"/>
                    </a:cubicBezTo>
                    <a:cubicBezTo>
                      <a:pt x="12" y="55"/>
                      <a:pt x="9" y="50"/>
                      <a:pt x="7" y="47"/>
                    </a:cubicBezTo>
                    <a:cubicBezTo>
                      <a:pt x="5" y="44"/>
                      <a:pt x="4" y="41"/>
                      <a:pt x="2" y="37"/>
                    </a:cubicBezTo>
                    <a:cubicBezTo>
                      <a:pt x="0" y="30"/>
                      <a:pt x="0" y="21"/>
                      <a:pt x="3" y="14"/>
                    </a:cubicBezTo>
                    <a:cubicBezTo>
                      <a:pt x="4" y="12"/>
                      <a:pt x="5" y="11"/>
                      <a:pt x="7" y="10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ṩḷïḋé" descr="268e0cc4-144e-40a0-94d0-e01788defd39">
                <a:extLst>
                  <a:ext uri="{FF2B5EF4-FFF2-40B4-BE49-F238E27FC236}">
                    <a16:creationId id="{0235A4C9-A9F6-8A5E-8B39-F1881EBDFA56}"/>
                  </a:ext>
                </a:extLst>
              </p:cNvPr>
              <p:cNvSpPr/>
              <p:nvPr/>
            </p:nvSpPr>
            <p:spPr>
              <a:xfrm>
                <a:off x="4645025" y="4064000"/>
                <a:ext cx="42863" cy="69850"/>
              </a:xfrm>
              <a:custGeom>
                <a:avLst/>
                <a:gdLst>
                  <a:gd name="T0" fmla="*/ 9 w 10"/>
                  <a:gd name="T1" fmla="*/ 7 h 16"/>
                  <a:gd name="T2" fmla="*/ 6 w 10"/>
                  <a:gd name="T3" fmla="*/ 15 h 16"/>
                  <a:gd name="T4" fmla="*/ 1 w 10"/>
                  <a:gd name="T5" fmla="*/ 9 h 16"/>
                  <a:gd name="T6" fmla="*/ 3 w 10"/>
                  <a:gd name="T7" fmla="*/ 1 h 16"/>
                  <a:gd name="T8" fmla="*/ 9 w 10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6" w="10">
                    <a:moveTo>
                      <a:pt x="9" y="7"/>
                    </a:moveTo>
                    <a:cubicBezTo>
                      <a:pt x="10" y="11"/>
                      <a:pt x="8" y="15"/>
                      <a:pt x="6" y="15"/>
                    </a:cubicBezTo>
                    <a:cubicBezTo>
                      <a:pt x="4" y="16"/>
                      <a:pt x="1" y="13"/>
                      <a:pt x="1" y="9"/>
                    </a:cubicBezTo>
                    <a:cubicBezTo>
                      <a:pt x="0" y="5"/>
                      <a:pt x="1" y="1"/>
                      <a:pt x="3" y="1"/>
                    </a:cubicBezTo>
                    <a:cubicBezTo>
                      <a:pt x="6" y="0"/>
                      <a:pt x="8" y="3"/>
                      <a:pt x="9" y="7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Sḷiḍé" descr="3b4a3f0a-1ce8-4e86-bd9c-2beae6db3190">
                <a:extLst>
                  <a:ext uri="{FF2B5EF4-FFF2-40B4-BE49-F238E27FC236}">
                    <a16:creationId id="{366A2892-88BF-3F86-C90D-375A7E17B019}"/>
                  </a:ext>
                </a:extLst>
              </p:cNvPr>
              <p:cNvSpPr/>
              <p:nvPr/>
            </p:nvSpPr>
            <p:spPr>
              <a:xfrm>
                <a:off x="4789488" y="4230688"/>
                <a:ext cx="407988" cy="311150"/>
              </a:xfrm>
              <a:custGeom>
                <a:avLst/>
                <a:gdLst>
                  <a:gd name="T0" fmla="*/ 76 w 93"/>
                  <a:gd name="T1" fmla="*/ 14 h 71"/>
                  <a:gd name="T2" fmla="*/ 92 w 93"/>
                  <a:gd name="T3" fmla="*/ 6 h 71"/>
                  <a:gd name="T4" fmla="*/ 91 w 93"/>
                  <a:gd name="T5" fmla="*/ 11 h 71"/>
                  <a:gd name="T6" fmla="*/ 74 w 93"/>
                  <a:gd name="T7" fmla="*/ 39 h 71"/>
                  <a:gd name="T8" fmla="*/ 54 w 93"/>
                  <a:gd name="T9" fmla="*/ 63 h 71"/>
                  <a:gd name="T10" fmla="*/ 38 w 93"/>
                  <a:gd name="T11" fmla="*/ 69 h 71"/>
                  <a:gd name="T12" fmla="*/ 11 w 93"/>
                  <a:gd name="T13" fmla="*/ 53 h 71"/>
                  <a:gd name="T14" fmla="*/ 3 w 93"/>
                  <a:gd name="T15" fmla="*/ 43 h 71"/>
                  <a:gd name="T16" fmla="*/ 0 w 93"/>
                  <a:gd name="T17" fmla="*/ 38 h 71"/>
                  <a:gd name="T18" fmla="*/ 1 w 93"/>
                  <a:gd name="T19" fmla="*/ 31 h 71"/>
                  <a:gd name="T20" fmla="*/ 8 w 93"/>
                  <a:gd name="T21" fmla="*/ 29 h 71"/>
                  <a:gd name="T22" fmla="*/ 15 w 93"/>
                  <a:gd name="T23" fmla="*/ 32 h 71"/>
                  <a:gd name="T24" fmla="*/ 36 w 93"/>
                  <a:gd name="T25" fmla="*/ 46 h 71"/>
                  <a:gd name="T26" fmla="*/ 48 w 93"/>
                  <a:gd name="T27" fmla="*/ 41 h 71"/>
                  <a:gd name="T28" fmla="*/ 76 w 93"/>
                  <a:gd name="T29" fmla="*/ 1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71" w="93">
                    <a:moveTo>
                      <a:pt x="76" y="14"/>
                    </a:moveTo>
                    <a:cubicBezTo>
                      <a:pt x="78" y="11"/>
                      <a:pt x="88" y="0"/>
                      <a:pt x="92" y="6"/>
                    </a:cubicBezTo>
                    <a:cubicBezTo>
                      <a:pt x="93" y="7"/>
                      <a:pt x="92" y="10"/>
                      <a:pt x="91" y="11"/>
                    </a:cubicBezTo>
                    <a:cubicBezTo>
                      <a:pt x="87" y="21"/>
                      <a:pt x="81" y="31"/>
                      <a:pt x="74" y="39"/>
                    </a:cubicBezTo>
                    <a:cubicBezTo>
                      <a:pt x="68" y="47"/>
                      <a:pt x="61" y="56"/>
                      <a:pt x="54" y="63"/>
                    </a:cubicBezTo>
                    <a:cubicBezTo>
                      <a:pt x="49" y="68"/>
                      <a:pt x="45" y="71"/>
                      <a:pt x="38" y="69"/>
                    </a:cubicBezTo>
                    <a:cubicBezTo>
                      <a:pt x="28" y="65"/>
                      <a:pt x="18" y="60"/>
                      <a:pt x="11" y="53"/>
                    </a:cubicBezTo>
                    <a:cubicBezTo>
                      <a:pt x="8" y="50"/>
                      <a:pt x="6" y="47"/>
                      <a:pt x="3" y="43"/>
                    </a:cubicBezTo>
                    <a:cubicBezTo>
                      <a:pt x="2" y="42"/>
                      <a:pt x="1" y="40"/>
                      <a:pt x="0" y="38"/>
                    </a:cubicBezTo>
                    <a:cubicBezTo>
                      <a:pt x="0" y="35"/>
                      <a:pt x="0" y="33"/>
                      <a:pt x="1" y="31"/>
                    </a:cubicBezTo>
                    <a:cubicBezTo>
                      <a:pt x="3" y="29"/>
                      <a:pt x="6" y="28"/>
                      <a:pt x="8" y="29"/>
                    </a:cubicBezTo>
                    <a:cubicBezTo>
                      <a:pt x="11" y="29"/>
                      <a:pt x="13" y="31"/>
                      <a:pt x="15" y="32"/>
                    </a:cubicBezTo>
                    <a:cubicBezTo>
                      <a:pt x="22" y="37"/>
                      <a:pt x="29" y="41"/>
                      <a:pt x="36" y="46"/>
                    </a:cubicBezTo>
                    <a:cubicBezTo>
                      <a:pt x="42" y="49"/>
                      <a:pt x="44" y="45"/>
                      <a:pt x="48" y="41"/>
                    </a:cubicBezTo>
                    <a:cubicBezTo>
                      <a:pt x="57" y="32"/>
                      <a:pt x="66" y="23"/>
                      <a:pt x="76" y="14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sḷîďê" descr="ee486dc6-3515-4338-879c-a4877c676489">
                <a:extLst>
                  <a:ext uri="{FF2B5EF4-FFF2-40B4-BE49-F238E27FC236}">
                    <a16:creationId id="{25A0462E-C012-D53A-80BD-D89BCBF92004}"/>
                  </a:ext>
                </a:extLst>
              </p:cNvPr>
              <p:cNvSpPr/>
              <p:nvPr/>
            </p:nvSpPr>
            <p:spPr>
              <a:xfrm>
                <a:off x="4719638" y="4273550"/>
                <a:ext cx="192088" cy="206375"/>
              </a:xfrm>
              <a:custGeom>
                <a:avLst/>
                <a:gdLst>
                  <a:gd name="T0" fmla="*/ 44 w 44"/>
                  <a:gd name="T1" fmla="*/ 29 h 47"/>
                  <a:gd name="T2" fmla="*/ 25 w 44"/>
                  <a:gd name="T3" fmla="*/ 47 h 47"/>
                  <a:gd name="T4" fmla="*/ 9 w 44"/>
                  <a:gd name="T5" fmla="*/ 31 h 47"/>
                  <a:gd name="T6" fmla="*/ 1 w 44"/>
                  <a:gd name="T7" fmla="*/ 17 h 47"/>
                  <a:gd name="T8" fmla="*/ 5 w 44"/>
                  <a:gd name="T9" fmla="*/ 5 h 47"/>
                  <a:gd name="T10" fmla="*/ 18 w 44"/>
                  <a:gd name="T11" fmla="*/ 1 h 47"/>
                  <a:gd name="T12" fmla="*/ 34 w 44"/>
                  <a:gd name="T13" fmla="*/ 17 h 47"/>
                  <a:gd name="T14" fmla="*/ 44 w 44"/>
                  <a:gd name="T15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h="47" w="44">
                    <a:moveTo>
                      <a:pt x="44" y="29"/>
                    </a:moveTo>
                    <a:cubicBezTo>
                      <a:pt x="44" y="29"/>
                      <a:pt x="25" y="47"/>
                      <a:pt x="25" y="47"/>
                    </a:cubicBezTo>
                    <a:cubicBezTo>
                      <a:pt x="25" y="47"/>
                      <a:pt x="14" y="37"/>
                      <a:pt x="9" y="31"/>
                    </a:cubicBezTo>
                    <a:cubicBezTo>
                      <a:pt x="6" y="27"/>
                      <a:pt x="2" y="22"/>
                      <a:pt x="1" y="17"/>
                    </a:cubicBezTo>
                    <a:cubicBezTo>
                      <a:pt x="0" y="12"/>
                      <a:pt x="1" y="8"/>
                      <a:pt x="5" y="5"/>
                    </a:cubicBezTo>
                    <a:cubicBezTo>
                      <a:pt x="8" y="1"/>
                      <a:pt x="13" y="0"/>
                      <a:pt x="18" y="1"/>
                    </a:cubicBezTo>
                    <a:cubicBezTo>
                      <a:pt x="26" y="3"/>
                      <a:pt x="30" y="11"/>
                      <a:pt x="34" y="17"/>
                    </a:cubicBezTo>
                    <a:cubicBezTo>
                      <a:pt x="35" y="18"/>
                      <a:pt x="44" y="28"/>
                      <a:pt x="44" y="29"/>
                    </a:cubicBezTo>
                    <a:close/>
                  </a:path>
                </a:pathLst>
              </a:custGeom>
              <a:solidFill>
                <a:srgbClr val="36BD8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$ľîdè" descr="866808a3-44a7-4abe-980a-ce2f24eef184">
                <a:extLst>
                  <a:ext uri="{FF2B5EF4-FFF2-40B4-BE49-F238E27FC236}">
                    <a16:creationId id="{A82E9100-D8A4-30BE-4F5C-C6E87DF2531D}"/>
                  </a:ext>
                </a:extLst>
              </p:cNvPr>
              <p:cNvSpPr/>
              <p:nvPr/>
            </p:nvSpPr>
            <p:spPr>
              <a:xfrm>
                <a:off x="5140325" y="4103688"/>
                <a:ext cx="136525" cy="201613"/>
              </a:xfrm>
              <a:custGeom>
                <a:avLst/>
                <a:gdLst>
                  <a:gd name="T0" fmla="*/ 22 w 31"/>
                  <a:gd name="T1" fmla="*/ 4 h 46"/>
                  <a:gd name="T2" fmla="*/ 22 w 31"/>
                  <a:gd name="T3" fmla="*/ 2 h 46"/>
                  <a:gd name="T4" fmla="*/ 23 w 31"/>
                  <a:gd name="T5" fmla="*/ 1 h 46"/>
                  <a:gd name="T6" fmla="*/ 25 w 31"/>
                  <a:gd name="T7" fmla="*/ 0 h 46"/>
                  <a:gd name="T8" fmla="*/ 26 w 31"/>
                  <a:gd name="T9" fmla="*/ 1 h 46"/>
                  <a:gd name="T10" fmla="*/ 27 w 31"/>
                  <a:gd name="T11" fmla="*/ 6 h 46"/>
                  <a:gd name="T12" fmla="*/ 27 w 31"/>
                  <a:gd name="T13" fmla="*/ 15 h 46"/>
                  <a:gd name="T14" fmla="*/ 24 w 31"/>
                  <a:gd name="T15" fmla="*/ 25 h 46"/>
                  <a:gd name="T16" fmla="*/ 29 w 31"/>
                  <a:gd name="T17" fmla="*/ 36 h 46"/>
                  <a:gd name="T18" fmla="*/ 31 w 31"/>
                  <a:gd name="T19" fmla="*/ 41 h 46"/>
                  <a:gd name="T20" fmla="*/ 29 w 31"/>
                  <a:gd name="T21" fmla="*/ 43 h 46"/>
                  <a:gd name="T22" fmla="*/ 28 w 31"/>
                  <a:gd name="T23" fmla="*/ 42 h 46"/>
                  <a:gd name="T24" fmla="*/ 21 w 31"/>
                  <a:gd name="T25" fmla="*/ 39 h 46"/>
                  <a:gd name="T26" fmla="*/ 15 w 31"/>
                  <a:gd name="T27" fmla="*/ 41 h 46"/>
                  <a:gd name="T28" fmla="*/ 11 w 31"/>
                  <a:gd name="T29" fmla="*/ 44 h 46"/>
                  <a:gd name="T30" fmla="*/ 8 w 31"/>
                  <a:gd name="T31" fmla="*/ 46 h 46"/>
                  <a:gd name="T32" fmla="*/ 6 w 31"/>
                  <a:gd name="T33" fmla="*/ 45 h 46"/>
                  <a:gd name="T34" fmla="*/ 2 w 31"/>
                  <a:gd name="T35" fmla="*/ 43 h 46"/>
                  <a:gd name="T36" fmla="*/ 0 w 31"/>
                  <a:gd name="T37" fmla="*/ 40 h 46"/>
                  <a:gd name="T38" fmla="*/ 2 w 31"/>
                  <a:gd name="T39" fmla="*/ 37 h 46"/>
                  <a:gd name="T40" fmla="*/ 10 w 31"/>
                  <a:gd name="T41" fmla="*/ 28 h 46"/>
                  <a:gd name="T42" fmla="*/ 16 w 31"/>
                  <a:gd name="T43" fmla="*/ 20 h 46"/>
                  <a:gd name="T44" fmla="*/ 20 w 31"/>
                  <a:gd name="T45" fmla="*/ 11 h 46"/>
                  <a:gd name="T46" fmla="*/ 22 w 31"/>
                  <a:gd name="T47" fmla="*/ 7 h 46"/>
                  <a:gd name="T48" fmla="*/ 22 w 31"/>
                  <a:gd name="T49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h="46" w="31">
                    <a:moveTo>
                      <a:pt x="22" y="4"/>
                    </a:moveTo>
                    <a:cubicBezTo>
                      <a:pt x="22" y="3"/>
                      <a:pt x="22" y="3"/>
                      <a:pt x="22" y="2"/>
                    </a:cubicBezTo>
                    <a:cubicBezTo>
                      <a:pt x="23" y="2"/>
                      <a:pt x="23" y="1"/>
                      <a:pt x="23" y="1"/>
                    </a:cubicBezTo>
                    <a:cubicBezTo>
                      <a:pt x="24" y="0"/>
                      <a:pt x="25" y="0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3"/>
                      <a:pt x="27" y="5"/>
                      <a:pt x="27" y="6"/>
                    </a:cubicBezTo>
                    <a:cubicBezTo>
                      <a:pt x="27" y="9"/>
                      <a:pt x="27" y="12"/>
                      <a:pt x="27" y="15"/>
                    </a:cubicBezTo>
                    <a:cubicBezTo>
                      <a:pt x="26" y="18"/>
                      <a:pt x="24" y="21"/>
                      <a:pt x="24" y="25"/>
                    </a:cubicBezTo>
                    <a:cubicBezTo>
                      <a:pt x="23" y="30"/>
                      <a:pt x="27" y="32"/>
                      <a:pt x="29" y="36"/>
                    </a:cubicBezTo>
                    <a:cubicBezTo>
                      <a:pt x="30" y="37"/>
                      <a:pt x="31" y="39"/>
                      <a:pt x="31" y="41"/>
                    </a:cubicBezTo>
                    <a:cubicBezTo>
                      <a:pt x="30" y="42"/>
                      <a:pt x="30" y="43"/>
                      <a:pt x="29" y="43"/>
                    </a:cubicBezTo>
                    <a:cubicBezTo>
                      <a:pt x="29" y="43"/>
                      <a:pt x="28" y="42"/>
                      <a:pt x="28" y="42"/>
                    </a:cubicBezTo>
                    <a:cubicBezTo>
                      <a:pt x="26" y="41"/>
                      <a:pt x="24" y="40"/>
                      <a:pt x="21" y="39"/>
                    </a:cubicBezTo>
                    <a:cubicBezTo>
                      <a:pt x="19" y="38"/>
                      <a:pt x="17" y="40"/>
                      <a:pt x="15" y="41"/>
                    </a:cubicBezTo>
                    <a:cubicBezTo>
                      <a:pt x="14" y="42"/>
                      <a:pt x="12" y="43"/>
                      <a:pt x="11" y="44"/>
                    </a:cubicBezTo>
                    <a:cubicBezTo>
                      <a:pt x="10" y="45"/>
                      <a:pt x="9" y="46"/>
                      <a:pt x="8" y="46"/>
                    </a:cubicBezTo>
                    <a:cubicBezTo>
                      <a:pt x="7" y="46"/>
                      <a:pt x="7" y="45"/>
                      <a:pt x="6" y="45"/>
                    </a:cubicBezTo>
                    <a:cubicBezTo>
                      <a:pt x="5" y="44"/>
                      <a:pt x="4" y="44"/>
                      <a:pt x="2" y="43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0" y="39"/>
                      <a:pt x="1" y="38"/>
                      <a:pt x="2" y="37"/>
                    </a:cubicBezTo>
                    <a:cubicBezTo>
                      <a:pt x="4" y="34"/>
                      <a:pt x="7" y="31"/>
                      <a:pt x="10" y="28"/>
                    </a:cubicBezTo>
                    <a:cubicBezTo>
                      <a:pt x="12" y="25"/>
                      <a:pt x="14" y="23"/>
                      <a:pt x="16" y="20"/>
                    </a:cubicBezTo>
                    <a:cubicBezTo>
                      <a:pt x="18" y="17"/>
                      <a:pt x="19" y="14"/>
                      <a:pt x="20" y="11"/>
                    </a:cubicBezTo>
                    <a:cubicBezTo>
                      <a:pt x="20" y="10"/>
                      <a:pt x="21" y="8"/>
                      <a:pt x="22" y="7"/>
                    </a:cubicBezTo>
                    <a:cubicBezTo>
                      <a:pt x="22" y="6"/>
                      <a:pt x="22" y="5"/>
                      <a:pt x="22" y="4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ḻíḍe" descr="09dbc6ab-2c1e-4761-b4cd-21fde60a3c39">
                <a:extLst>
                  <a:ext uri="{FF2B5EF4-FFF2-40B4-BE49-F238E27FC236}">
                    <a16:creationId id="{B8DD75C6-BD74-79EC-182E-F6C61D7DF525}"/>
                  </a:ext>
                </a:extLst>
              </p:cNvPr>
              <p:cNvSpPr/>
              <p:nvPr/>
            </p:nvSpPr>
            <p:spPr>
              <a:xfrm>
                <a:off x="4737100" y="4559300"/>
                <a:ext cx="157163" cy="258763"/>
              </a:xfrm>
              <a:custGeom>
                <a:avLst/>
                <a:gdLst>
                  <a:gd name="T0" fmla="*/ 36 w 36"/>
                  <a:gd name="T1" fmla="*/ 12 h 59"/>
                  <a:gd name="T2" fmla="*/ 22 w 36"/>
                  <a:gd name="T3" fmla="*/ 6 h 59"/>
                  <a:gd name="T4" fmla="*/ 14 w 36"/>
                  <a:gd name="T5" fmla="*/ 2 h 59"/>
                  <a:gd name="T6" fmla="*/ 7 w 36"/>
                  <a:gd name="T7" fmla="*/ 0 h 59"/>
                  <a:gd name="T8" fmla="*/ 0 w 36"/>
                  <a:gd name="T9" fmla="*/ 15 h 59"/>
                  <a:gd name="T10" fmla="*/ 0 w 36"/>
                  <a:gd name="T11" fmla="*/ 15 h 59"/>
                  <a:gd name="T12" fmla="*/ 1 w 36"/>
                  <a:gd name="T13" fmla="*/ 15 h 59"/>
                  <a:gd name="T14" fmla="*/ 27 w 36"/>
                  <a:gd name="T15" fmla="*/ 27 h 59"/>
                  <a:gd name="T16" fmla="*/ 29 w 36"/>
                  <a:gd name="T17" fmla="*/ 29 h 59"/>
                  <a:gd name="T18" fmla="*/ 29 w 36"/>
                  <a:gd name="T19" fmla="*/ 31 h 59"/>
                  <a:gd name="T20" fmla="*/ 17 w 36"/>
                  <a:gd name="T21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h="59" w="36">
                    <a:moveTo>
                      <a:pt x="36" y="12"/>
                    </a:moveTo>
                    <a:cubicBezTo>
                      <a:pt x="32" y="10"/>
                      <a:pt x="27" y="8"/>
                      <a:pt x="22" y="6"/>
                    </a:cubicBezTo>
                    <a:cubicBezTo>
                      <a:pt x="19" y="5"/>
                      <a:pt x="17" y="3"/>
                      <a:pt x="14" y="2"/>
                    </a:cubicBezTo>
                    <a:cubicBezTo>
                      <a:pt x="12" y="1"/>
                      <a:pt x="10" y="1"/>
                      <a:pt x="7" y="0"/>
                    </a:cubicBezTo>
                    <a:cubicBezTo>
                      <a:pt x="5" y="5"/>
                      <a:pt x="3" y="10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1" y="15"/>
                    </a:cubicBezTo>
                    <a:cubicBezTo>
                      <a:pt x="10" y="19"/>
                      <a:pt x="18" y="24"/>
                      <a:pt x="27" y="27"/>
                    </a:cubicBezTo>
                    <a:cubicBezTo>
                      <a:pt x="28" y="27"/>
                      <a:pt x="29" y="28"/>
                      <a:pt x="29" y="29"/>
                    </a:cubicBezTo>
                    <a:cubicBezTo>
                      <a:pt x="30" y="29"/>
                      <a:pt x="29" y="30"/>
                      <a:pt x="29" y="31"/>
                    </a:cubicBezTo>
                    <a:cubicBezTo>
                      <a:pt x="25" y="40"/>
                      <a:pt x="21" y="50"/>
                      <a:pt x="17" y="59"/>
                    </a:cubicBez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şlíḍé" descr="8efd3c9a-c029-43e1-a4bb-0bce83ac2127">
                <a:extLst>
                  <a:ext uri="{FF2B5EF4-FFF2-40B4-BE49-F238E27FC236}">
                    <a16:creationId id="{C55BE33A-83DA-CA6D-325E-27B783BB24A3}"/>
                  </a:ext>
                </a:extLst>
              </p:cNvPr>
              <p:cNvSpPr/>
              <p:nvPr/>
            </p:nvSpPr>
            <p:spPr>
              <a:xfrm>
                <a:off x="4772025" y="4537075"/>
                <a:ext cx="249238" cy="153988"/>
              </a:xfrm>
              <a:custGeom>
                <a:avLst/>
                <a:gdLst>
                  <a:gd name="T0" fmla="*/ 9 w 57"/>
                  <a:gd name="T1" fmla="*/ 0 h 35"/>
                  <a:gd name="T2" fmla="*/ 7 w 57"/>
                  <a:gd name="T3" fmla="*/ 0 h 35"/>
                  <a:gd name="T4" fmla="*/ 4 w 57"/>
                  <a:gd name="T5" fmla="*/ 3 h 35"/>
                  <a:gd name="T6" fmla="*/ 1 w 57"/>
                  <a:gd name="T7" fmla="*/ 11 h 35"/>
                  <a:gd name="T8" fmla="*/ 0 w 57"/>
                  <a:gd name="T9" fmla="*/ 14 h 35"/>
                  <a:gd name="T10" fmla="*/ 3 w 57"/>
                  <a:gd name="T11" fmla="*/ 16 h 35"/>
                  <a:gd name="T12" fmla="*/ 47 w 57"/>
                  <a:gd name="T13" fmla="*/ 34 h 35"/>
                  <a:gd name="T14" fmla="*/ 51 w 57"/>
                  <a:gd name="T15" fmla="*/ 34 h 35"/>
                  <a:gd name="T16" fmla="*/ 53 w 57"/>
                  <a:gd name="T17" fmla="*/ 32 h 35"/>
                  <a:gd name="T18" fmla="*/ 56 w 57"/>
                  <a:gd name="T19" fmla="*/ 24 h 35"/>
                  <a:gd name="T20" fmla="*/ 52 w 57"/>
                  <a:gd name="T21" fmla="*/ 18 h 35"/>
                  <a:gd name="T22" fmla="*/ 38 w 57"/>
                  <a:gd name="T23" fmla="*/ 12 h 35"/>
                  <a:gd name="T24" fmla="*/ 11 w 57"/>
                  <a:gd name="T25" fmla="*/ 1 h 35"/>
                  <a:gd name="T26" fmla="*/ 9 w 57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35" w="57">
                    <a:moveTo>
                      <a:pt x="9" y="0"/>
                    </a:moveTo>
                    <a:cubicBezTo>
                      <a:pt x="8" y="0"/>
                      <a:pt x="8" y="0"/>
                      <a:pt x="7" y="0"/>
                    </a:cubicBezTo>
                    <a:cubicBezTo>
                      <a:pt x="5" y="0"/>
                      <a:pt x="5" y="2"/>
                      <a:pt x="4" y="3"/>
                    </a:cubicBezTo>
                    <a:cubicBezTo>
                      <a:pt x="3" y="6"/>
                      <a:pt x="2" y="9"/>
                      <a:pt x="1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7" y="23"/>
                      <a:pt x="32" y="29"/>
                      <a:pt x="47" y="34"/>
                    </a:cubicBezTo>
                    <a:cubicBezTo>
                      <a:pt x="49" y="34"/>
                      <a:pt x="50" y="35"/>
                      <a:pt x="51" y="34"/>
                    </a:cubicBezTo>
                    <a:cubicBezTo>
                      <a:pt x="52" y="34"/>
                      <a:pt x="52" y="33"/>
                      <a:pt x="53" y="32"/>
                    </a:cubicBezTo>
                    <a:cubicBezTo>
                      <a:pt x="54" y="30"/>
                      <a:pt x="55" y="27"/>
                      <a:pt x="56" y="24"/>
                    </a:cubicBezTo>
                    <a:cubicBezTo>
                      <a:pt x="57" y="21"/>
                      <a:pt x="55" y="19"/>
                      <a:pt x="52" y="18"/>
                    </a:cubicBezTo>
                    <a:cubicBezTo>
                      <a:pt x="47" y="16"/>
                      <a:pt x="43" y="14"/>
                      <a:pt x="38" y="12"/>
                    </a:cubicBezTo>
                    <a:cubicBezTo>
                      <a:pt x="29" y="8"/>
                      <a:pt x="20" y="4"/>
                      <a:pt x="11" y="1"/>
                    </a:cubicBezTo>
                    <a:cubicBezTo>
                      <a:pt x="10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F67C6A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şlíďê" descr="a916e7f1-59d1-4e56-a71a-6e362c32135e">
                <a:extLst>
                  <a:ext uri="{FF2B5EF4-FFF2-40B4-BE49-F238E27FC236}">
                    <a16:creationId id="{3FF5F815-2A69-3C0C-1DBD-84E0A8AB0F84}"/>
                  </a:ext>
                </a:extLst>
              </p:cNvPr>
              <p:cNvSpPr/>
              <p:nvPr/>
            </p:nvSpPr>
            <p:spPr>
              <a:xfrm>
                <a:off x="4789488" y="4729163"/>
                <a:ext cx="74613" cy="109538"/>
              </a:xfrm>
              <a:custGeom>
                <a:avLst/>
                <a:gdLst>
                  <a:gd name="T0" fmla="*/ 9 w 17"/>
                  <a:gd name="T1" fmla="*/ 1 h 25"/>
                  <a:gd name="T2" fmla="*/ 0 w 17"/>
                  <a:gd name="T3" fmla="*/ 21 h 25"/>
                  <a:gd name="T4" fmla="*/ 0 w 17"/>
                  <a:gd name="T5" fmla="*/ 22 h 25"/>
                  <a:gd name="T6" fmla="*/ 1 w 17"/>
                  <a:gd name="T7" fmla="*/ 23 h 25"/>
                  <a:gd name="T8" fmla="*/ 5 w 17"/>
                  <a:gd name="T9" fmla="*/ 25 h 25"/>
                  <a:gd name="T10" fmla="*/ 7 w 17"/>
                  <a:gd name="T11" fmla="*/ 25 h 25"/>
                  <a:gd name="T12" fmla="*/ 8 w 17"/>
                  <a:gd name="T13" fmla="*/ 24 h 25"/>
                  <a:gd name="T14" fmla="*/ 17 w 17"/>
                  <a:gd name="T15" fmla="*/ 3 h 25"/>
                  <a:gd name="T16" fmla="*/ 9 w 17"/>
                  <a:gd name="T17" fmla="*/ 0 h 25"/>
                  <a:gd name="T18" fmla="*/ 9 w 17"/>
                  <a:gd name="T1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h="25" w="17">
                    <a:moveTo>
                      <a:pt x="9" y="1"/>
                    </a:moveTo>
                    <a:cubicBezTo>
                      <a:pt x="6" y="7"/>
                      <a:pt x="3" y="14"/>
                      <a:pt x="0" y="21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0" y="22"/>
                      <a:pt x="1" y="23"/>
                      <a:pt x="1" y="23"/>
                    </a:cubicBezTo>
                    <a:cubicBezTo>
                      <a:pt x="2" y="24"/>
                      <a:pt x="4" y="25"/>
                      <a:pt x="5" y="25"/>
                    </a:cubicBezTo>
                    <a:cubicBezTo>
                      <a:pt x="6" y="25"/>
                      <a:pt x="6" y="25"/>
                      <a:pt x="7" y="25"/>
                    </a:cubicBezTo>
                    <a:cubicBezTo>
                      <a:pt x="7" y="25"/>
                      <a:pt x="7" y="24"/>
                      <a:pt x="8" y="24"/>
                    </a:cubicBezTo>
                    <a:cubicBezTo>
                      <a:pt x="11" y="17"/>
                      <a:pt x="14" y="10"/>
                      <a:pt x="17" y="3"/>
                    </a:cubicBezTo>
                    <a:cubicBezTo>
                      <a:pt x="14" y="2"/>
                      <a:pt x="11" y="1"/>
                      <a:pt x="9" y="0"/>
                    </a:cubicBezTo>
                    <a:cubicBezTo>
                      <a:pt x="9" y="0"/>
                      <a:pt x="9" y="0"/>
                      <a:pt x="9" y="1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ṥlîďè" descr="abf9e68f-cd6f-461b-b197-743e9d6ccd6a">
                <a:extLst>
                  <a:ext uri="{FF2B5EF4-FFF2-40B4-BE49-F238E27FC236}">
                    <a16:creationId id="{0DD31B2D-DA16-62F8-9F31-DF3246EADDB7}"/>
                  </a:ext>
                </a:extLst>
              </p:cNvPr>
              <p:cNvSpPr/>
              <p:nvPr/>
            </p:nvSpPr>
            <p:spPr>
              <a:xfrm>
                <a:off x="4724400" y="4716463"/>
                <a:ext cx="134938" cy="114300"/>
              </a:xfrm>
              <a:custGeom>
                <a:avLst/>
                <a:gdLst>
                  <a:gd name="T0" fmla="*/ 12 w 31"/>
                  <a:gd name="T1" fmla="*/ 3 h 26"/>
                  <a:gd name="T2" fmla="*/ 13 w 31"/>
                  <a:gd name="T3" fmla="*/ 3 h 26"/>
                  <a:gd name="T4" fmla="*/ 15 w 31"/>
                  <a:gd name="T5" fmla="*/ 3 h 26"/>
                  <a:gd name="T6" fmla="*/ 19 w 31"/>
                  <a:gd name="T7" fmla="*/ 3 h 26"/>
                  <a:gd name="T8" fmla="*/ 23 w 31"/>
                  <a:gd name="T9" fmla="*/ 5 h 26"/>
                  <a:gd name="T10" fmla="*/ 23 w 31"/>
                  <a:gd name="T11" fmla="*/ 5 h 26"/>
                  <a:gd name="T12" fmla="*/ 23 w 31"/>
                  <a:gd name="T13" fmla="*/ 5 h 26"/>
                  <a:gd name="T14" fmla="*/ 23 w 31"/>
                  <a:gd name="T15" fmla="*/ 9 h 26"/>
                  <a:gd name="T16" fmla="*/ 24 w 31"/>
                  <a:gd name="T17" fmla="*/ 9 h 26"/>
                  <a:gd name="T18" fmla="*/ 30 w 31"/>
                  <a:gd name="T19" fmla="*/ 12 h 26"/>
                  <a:gd name="T20" fmla="*/ 31 w 31"/>
                  <a:gd name="T21" fmla="*/ 17 h 26"/>
                  <a:gd name="T22" fmla="*/ 29 w 31"/>
                  <a:gd name="T23" fmla="*/ 22 h 26"/>
                  <a:gd name="T24" fmla="*/ 24 w 31"/>
                  <a:gd name="T25" fmla="*/ 25 h 26"/>
                  <a:gd name="T26" fmla="*/ 22 w 31"/>
                  <a:gd name="T27" fmla="*/ 25 h 26"/>
                  <a:gd name="T28" fmla="*/ 16 w 31"/>
                  <a:gd name="T29" fmla="*/ 22 h 26"/>
                  <a:gd name="T30" fmla="*/ 11 w 31"/>
                  <a:gd name="T31" fmla="*/ 17 h 26"/>
                  <a:gd name="T32" fmla="*/ 1 w 31"/>
                  <a:gd name="T33" fmla="*/ 8 h 26"/>
                  <a:gd name="T34" fmla="*/ 0 w 31"/>
                  <a:gd name="T35" fmla="*/ 7 h 26"/>
                  <a:gd name="T36" fmla="*/ 0 w 31"/>
                  <a:gd name="T37" fmla="*/ 6 h 26"/>
                  <a:gd name="T38" fmla="*/ 4 w 31"/>
                  <a:gd name="T39" fmla="*/ 0 h 26"/>
                  <a:gd name="T40" fmla="*/ 4 w 31"/>
                  <a:gd name="T41" fmla="*/ 0 h 26"/>
                  <a:gd name="T42" fmla="*/ 5 w 31"/>
                  <a:gd name="T43" fmla="*/ 0 h 26"/>
                  <a:gd name="T44" fmla="*/ 12 w 31"/>
                  <a:gd name="T45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h="26" w="31">
                    <a:moveTo>
                      <a:pt x="12" y="3"/>
                    </a:moveTo>
                    <a:cubicBezTo>
                      <a:pt x="12" y="3"/>
                      <a:pt x="12" y="3"/>
                      <a:pt x="13" y="3"/>
                    </a:cubicBezTo>
                    <a:cubicBezTo>
                      <a:pt x="14" y="3"/>
                      <a:pt x="14" y="3"/>
                      <a:pt x="15" y="3"/>
                    </a:cubicBezTo>
                    <a:cubicBezTo>
                      <a:pt x="17" y="3"/>
                      <a:pt x="18" y="3"/>
                      <a:pt x="19" y="3"/>
                    </a:cubicBezTo>
                    <a:cubicBezTo>
                      <a:pt x="20" y="3"/>
                      <a:pt x="22" y="4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6"/>
                      <a:pt x="21" y="8"/>
                      <a:pt x="23" y="9"/>
                    </a:cubicBezTo>
                    <a:cubicBezTo>
                      <a:pt x="23" y="9"/>
                      <a:pt x="24" y="9"/>
                      <a:pt x="24" y="9"/>
                    </a:cubicBezTo>
                    <a:cubicBezTo>
                      <a:pt x="26" y="10"/>
                      <a:pt x="28" y="11"/>
                      <a:pt x="30" y="12"/>
                    </a:cubicBezTo>
                    <a:cubicBezTo>
                      <a:pt x="31" y="13"/>
                      <a:pt x="31" y="15"/>
                      <a:pt x="31" y="17"/>
                    </a:cubicBezTo>
                    <a:cubicBezTo>
                      <a:pt x="31" y="19"/>
                      <a:pt x="30" y="21"/>
                      <a:pt x="29" y="22"/>
                    </a:cubicBezTo>
                    <a:cubicBezTo>
                      <a:pt x="28" y="23"/>
                      <a:pt x="26" y="26"/>
                      <a:pt x="24" y="25"/>
                    </a:cubicBezTo>
                    <a:cubicBezTo>
                      <a:pt x="23" y="25"/>
                      <a:pt x="22" y="25"/>
                      <a:pt x="22" y="25"/>
                    </a:cubicBezTo>
                    <a:cubicBezTo>
                      <a:pt x="20" y="24"/>
                      <a:pt x="17" y="24"/>
                      <a:pt x="16" y="22"/>
                    </a:cubicBezTo>
                    <a:cubicBezTo>
                      <a:pt x="14" y="21"/>
                      <a:pt x="13" y="19"/>
                      <a:pt x="11" y="17"/>
                    </a:cubicBezTo>
                    <a:cubicBezTo>
                      <a:pt x="8" y="13"/>
                      <a:pt x="4" y="11"/>
                      <a:pt x="1" y="8"/>
                    </a:cubicBezTo>
                    <a:cubicBezTo>
                      <a:pt x="1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1" y="4"/>
                      <a:pt x="2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7" y="1"/>
                      <a:pt x="10" y="2"/>
                      <a:pt x="12" y="3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ŝļídè" descr="ae1c0881-d646-4d81-b226-c38cd529717b">
                <a:extLst>
                  <a:ext uri="{FF2B5EF4-FFF2-40B4-BE49-F238E27FC236}">
                    <a16:creationId id="{5DEFB50A-3ADB-3ECC-5546-4A7062D39CE1}"/>
                  </a:ext>
                </a:extLst>
              </p:cNvPr>
              <p:cNvSpPr/>
              <p:nvPr/>
            </p:nvSpPr>
            <p:spPr>
              <a:xfrm>
                <a:off x="4575175" y="3967163"/>
                <a:ext cx="319088" cy="96838"/>
              </a:xfrm>
              <a:custGeom>
                <a:avLst/>
                <a:gdLst>
                  <a:gd name="T0" fmla="*/ 201 w 201"/>
                  <a:gd name="T1" fmla="*/ 17 h 61"/>
                  <a:gd name="T2" fmla="*/ 2 w 201"/>
                  <a:gd name="T3" fmla="*/ 61 h 61"/>
                  <a:gd name="T4" fmla="*/ 0 w 201"/>
                  <a:gd name="T5" fmla="*/ 47 h 61"/>
                  <a:gd name="T6" fmla="*/ 199 w 201"/>
                  <a:gd name="T7" fmla="*/ 0 h 61"/>
                  <a:gd name="T8" fmla="*/ 201 w 201"/>
                  <a:gd name="T9" fmla="*/ 1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61" w="201">
                    <a:moveTo>
                      <a:pt x="201" y="17"/>
                    </a:moveTo>
                    <a:lnTo>
                      <a:pt x="2" y="61"/>
                    </a:lnTo>
                    <a:lnTo>
                      <a:pt x="0" y="47"/>
                    </a:lnTo>
                    <a:lnTo>
                      <a:pt x="199" y="0"/>
                    </a:lnTo>
                    <a:lnTo>
                      <a:pt x="201" y="17"/>
                    </a:lnTo>
                    <a:close/>
                  </a:path>
                </a:pathLst>
              </a:cu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śľíḋe" descr="a78f452f-2c44-4513-b93d-f300298c0c9a">
                <a:extLst>
                  <a:ext uri="{FF2B5EF4-FFF2-40B4-BE49-F238E27FC236}">
                    <a16:creationId id="{E6BF90F6-DEEA-62E2-4FDF-81D098D27BCE}"/>
                  </a:ext>
                </a:extLst>
              </p:cNvPr>
              <p:cNvSpPr/>
              <p:nvPr/>
            </p:nvSpPr>
            <p:spPr>
              <a:xfrm>
                <a:off x="4570413" y="3867150"/>
                <a:ext cx="271463" cy="169863"/>
              </a:xfrm>
              <a:custGeom>
                <a:avLst/>
                <a:gdLst>
                  <a:gd name="T0" fmla="*/ 4 w 62"/>
                  <a:gd name="T1" fmla="*/ 39 h 39"/>
                  <a:gd name="T2" fmla="*/ 26 w 62"/>
                  <a:gd name="T3" fmla="*/ 3 h 39"/>
                  <a:gd name="T4" fmla="*/ 62 w 62"/>
                  <a:gd name="T5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39" w="62">
                    <a:moveTo>
                      <a:pt x="4" y="39"/>
                    </a:moveTo>
                    <a:cubicBezTo>
                      <a:pt x="0" y="23"/>
                      <a:pt x="10" y="7"/>
                      <a:pt x="26" y="3"/>
                    </a:cubicBezTo>
                    <a:cubicBezTo>
                      <a:pt x="42" y="0"/>
                      <a:pt x="58" y="10"/>
                      <a:pt x="62" y="26"/>
                    </a:cubicBezTo>
                  </a:path>
                </a:pathLst>
              </a:cu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ŝļíďè" descr="3be8cf7b-b6c6-4d89-ba00-675b668f2dcd">
                <a:extLst>
                  <a:ext uri="{FF2B5EF4-FFF2-40B4-BE49-F238E27FC236}">
                    <a16:creationId id="{BBFC1D54-ACAE-7F43-92CF-A0E4A1CC7768}"/>
                  </a:ext>
                </a:extLst>
              </p:cNvPr>
              <p:cNvSpPr/>
              <p:nvPr/>
            </p:nvSpPr>
            <p:spPr>
              <a:xfrm>
                <a:off x="3425825" y="1419225"/>
                <a:ext cx="495300" cy="485775"/>
              </a:xfrm>
              <a:custGeom>
                <a:avLst/>
                <a:gdLst>
                  <a:gd name="T0" fmla="*/ 26 w 113"/>
                  <a:gd name="T1" fmla="*/ 111 h 111"/>
                  <a:gd name="T2" fmla="*/ 36 w 113"/>
                  <a:gd name="T3" fmla="*/ 110 h 111"/>
                  <a:gd name="T4" fmla="*/ 43 w 113"/>
                  <a:gd name="T5" fmla="*/ 110 h 111"/>
                  <a:gd name="T6" fmla="*/ 59 w 113"/>
                  <a:gd name="T7" fmla="*/ 109 h 111"/>
                  <a:gd name="T8" fmla="*/ 89 w 113"/>
                  <a:gd name="T9" fmla="*/ 97 h 111"/>
                  <a:gd name="T10" fmla="*/ 96 w 113"/>
                  <a:gd name="T11" fmla="*/ 90 h 111"/>
                  <a:gd name="T12" fmla="*/ 101 w 113"/>
                  <a:gd name="T13" fmla="*/ 66 h 111"/>
                  <a:gd name="T14" fmla="*/ 109 w 113"/>
                  <a:gd name="T15" fmla="*/ 57 h 111"/>
                  <a:gd name="T16" fmla="*/ 112 w 113"/>
                  <a:gd name="T17" fmla="*/ 41 h 111"/>
                  <a:gd name="T18" fmla="*/ 85 w 113"/>
                  <a:gd name="T19" fmla="*/ 5 h 111"/>
                  <a:gd name="T20" fmla="*/ 51 w 113"/>
                  <a:gd name="T21" fmla="*/ 16 h 111"/>
                  <a:gd name="T22" fmla="*/ 43 w 113"/>
                  <a:gd name="T23" fmla="*/ 29 h 111"/>
                  <a:gd name="T24" fmla="*/ 27 w 113"/>
                  <a:gd name="T25" fmla="*/ 37 h 111"/>
                  <a:gd name="T26" fmla="*/ 17 w 113"/>
                  <a:gd name="T27" fmla="*/ 52 h 111"/>
                  <a:gd name="T28" fmla="*/ 15 w 113"/>
                  <a:gd name="T29" fmla="*/ 62 h 111"/>
                  <a:gd name="T30" fmla="*/ 9 w 113"/>
                  <a:gd name="T31" fmla="*/ 69 h 111"/>
                  <a:gd name="T32" fmla="*/ 4 w 113"/>
                  <a:gd name="T33" fmla="*/ 96 h 111"/>
                  <a:gd name="T34" fmla="*/ 26 w 113"/>
                  <a:gd name="T3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h="111" w="113">
                    <a:moveTo>
                      <a:pt x="26" y="111"/>
                    </a:moveTo>
                    <a:cubicBezTo>
                      <a:pt x="30" y="111"/>
                      <a:pt x="32" y="110"/>
                      <a:pt x="36" y="110"/>
                    </a:cubicBezTo>
                    <a:cubicBezTo>
                      <a:pt x="38" y="109"/>
                      <a:pt x="40" y="110"/>
                      <a:pt x="43" y="110"/>
                    </a:cubicBezTo>
                    <a:cubicBezTo>
                      <a:pt x="48" y="111"/>
                      <a:pt x="54" y="110"/>
                      <a:pt x="59" y="109"/>
                    </a:cubicBezTo>
                    <a:cubicBezTo>
                      <a:pt x="70" y="108"/>
                      <a:pt x="80" y="104"/>
                      <a:pt x="89" y="97"/>
                    </a:cubicBezTo>
                    <a:cubicBezTo>
                      <a:pt x="92" y="95"/>
                      <a:pt x="94" y="93"/>
                      <a:pt x="96" y="90"/>
                    </a:cubicBezTo>
                    <a:cubicBezTo>
                      <a:pt x="100" y="83"/>
                      <a:pt x="97" y="73"/>
                      <a:pt x="101" y="66"/>
                    </a:cubicBezTo>
                    <a:cubicBezTo>
                      <a:pt x="103" y="62"/>
                      <a:pt x="106" y="60"/>
                      <a:pt x="109" y="57"/>
                    </a:cubicBezTo>
                    <a:cubicBezTo>
                      <a:pt x="112" y="52"/>
                      <a:pt x="113" y="47"/>
                      <a:pt x="112" y="41"/>
                    </a:cubicBezTo>
                    <a:cubicBezTo>
                      <a:pt x="111" y="24"/>
                      <a:pt x="100" y="11"/>
                      <a:pt x="85" y="5"/>
                    </a:cubicBezTo>
                    <a:cubicBezTo>
                      <a:pt x="73" y="0"/>
                      <a:pt x="58" y="5"/>
                      <a:pt x="51" y="16"/>
                    </a:cubicBezTo>
                    <a:cubicBezTo>
                      <a:pt x="49" y="20"/>
                      <a:pt x="47" y="25"/>
                      <a:pt x="43" y="29"/>
                    </a:cubicBezTo>
                    <a:cubicBezTo>
                      <a:pt x="39" y="33"/>
                      <a:pt x="32" y="33"/>
                      <a:pt x="27" y="37"/>
                    </a:cubicBezTo>
                    <a:cubicBezTo>
                      <a:pt x="22" y="41"/>
                      <a:pt x="18" y="45"/>
                      <a:pt x="17" y="52"/>
                    </a:cubicBezTo>
                    <a:cubicBezTo>
                      <a:pt x="16" y="55"/>
                      <a:pt x="17" y="59"/>
                      <a:pt x="15" y="62"/>
                    </a:cubicBezTo>
                    <a:cubicBezTo>
                      <a:pt x="14" y="65"/>
                      <a:pt x="11" y="67"/>
                      <a:pt x="9" y="69"/>
                    </a:cubicBezTo>
                    <a:cubicBezTo>
                      <a:pt x="2" y="76"/>
                      <a:pt x="0" y="87"/>
                      <a:pt x="4" y="96"/>
                    </a:cubicBezTo>
                    <a:cubicBezTo>
                      <a:pt x="8" y="105"/>
                      <a:pt x="17" y="111"/>
                      <a:pt x="26" y="111"/>
                    </a:cubicBezTo>
                    <a:close/>
                  </a:path>
                </a:pathLst>
              </a:custGeom>
              <a:solidFill>
                <a:srgbClr val="D18E5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Sḷídê" descr="65bb6294-7e3f-4c32-89ee-a4320121ae5b">
                <a:extLst>
                  <a:ext uri="{FF2B5EF4-FFF2-40B4-BE49-F238E27FC236}">
                    <a16:creationId id="{E7C4AB69-88B1-1EBB-9B16-B6A6B11D7ACC}"/>
                  </a:ext>
                </a:extLst>
              </p:cNvPr>
              <p:cNvSpPr/>
              <p:nvPr/>
            </p:nvSpPr>
            <p:spPr>
              <a:xfrm>
                <a:off x="3662363" y="3073400"/>
                <a:ext cx="166688" cy="109538"/>
              </a:xfrm>
              <a:custGeom>
                <a:avLst/>
                <a:gdLst>
                  <a:gd name="T0" fmla="*/ 34 w 38"/>
                  <a:gd name="T1" fmla="*/ 19 h 25"/>
                  <a:gd name="T2" fmla="*/ 37 w 38"/>
                  <a:gd name="T3" fmla="*/ 20 h 25"/>
                  <a:gd name="T4" fmla="*/ 38 w 38"/>
                  <a:gd name="T5" fmla="*/ 21 h 25"/>
                  <a:gd name="T6" fmla="*/ 37 w 38"/>
                  <a:gd name="T7" fmla="*/ 23 h 25"/>
                  <a:gd name="T8" fmla="*/ 31 w 38"/>
                  <a:gd name="T9" fmla="*/ 25 h 25"/>
                  <a:gd name="T10" fmla="*/ 4 w 38"/>
                  <a:gd name="T11" fmla="*/ 24 h 25"/>
                  <a:gd name="T12" fmla="*/ 3 w 38"/>
                  <a:gd name="T13" fmla="*/ 24 h 25"/>
                  <a:gd name="T14" fmla="*/ 2 w 38"/>
                  <a:gd name="T15" fmla="*/ 23 h 25"/>
                  <a:gd name="T16" fmla="*/ 1 w 38"/>
                  <a:gd name="T17" fmla="*/ 14 h 25"/>
                  <a:gd name="T18" fmla="*/ 3 w 38"/>
                  <a:gd name="T19" fmla="*/ 4 h 25"/>
                  <a:gd name="T20" fmla="*/ 4 w 38"/>
                  <a:gd name="T21" fmla="*/ 1 h 25"/>
                  <a:gd name="T22" fmla="*/ 5 w 38"/>
                  <a:gd name="T23" fmla="*/ 1 h 25"/>
                  <a:gd name="T24" fmla="*/ 14 w 38"/>
                  <a:gd name="T25" fmla="*/ 0 h 25"/>
                  <a:gd name="T26" fmla="*/ 14 w 38"/>
                  <a:gd name="T27" fmla="*/ 10 h 25"/>
                  <a:gd name="T28" fmla="*/ 34 w 38"/>
                  <a:gd name="T2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5" w="38">
                    <a:moveTo>
                      <a:pt x="34" y="19"/>
                    </a:moveTo>
                    <a:cubicBezTo>
                      <a:pt x="35" y="19"/>
                      <a:pt x="36" y="19"/>
                      <a:pt x="37" y="20"/>
                    </a:cubicBezTo>
                    <a:cubicBezTo>
                      <a:pt x="37" y="20"/>
                      <a:pt x="38" y="21"/>
                      <a:pt x="38" y="21"/>
                    </a:cubicBezTo>
                    <a:cubicBezTo>
                      <a:pt x="38" y="22"/>
                      <a:pt x="38" y="22"/>
                      <a:pt x="37" y="23"/>
                    </a:cubicBezTo>
                    <a:cubicBezTo>
                      <a:pt x="36" y="25"/>
                      <a:pt x="33" y="25"/>
                      <a:pt x="31" y="25"/>
                    </a:cubicBezTo>
                    <a:cubicBezTo>
                      <a:pt x="22" y="24"/>
                      <a:pt x="13" y="24"/>
                      <a:pt x="4" y="24"/>
                    </a:cubicBezTo>
                    <a:cubicBezTo>
                      <a:pt x="4" y="24"/>
                      <a:pt x="3" y="24"/>
                      <a:pt x="3" y="24"/>
                    </a:cubicBezTo>
                    <a:cubicBezTo>
                      <a:pt x="3" y="24"/>
                      <a:pt x="2" y="23"/>
                      <a:pt x="2" y="23"/>
                    </a:cubicBezTo>
                    <a:cubicBezTo>
                      <a:pt x="0" y="20"/>
                      <a:pt x="1" y="17"/>
                      <a:pt x="1" y="14"/>
                    </a:cubicBezTo>
                    <a:cubicBezTo>
                      <a:pt x="2" y="11"/>
                      <a:pt x="3" y="7"/>
                      <a:pt x="3" y="4"/>
                    </a:cubicBezTo>
                    <a:cubicBezTo>
                      <a:pt x="3" y="3"/>
                      <a:pt x="3" y="2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8" y="0"/>
                      <a:pt x="11" y="0"/>
                      <a:pt x="14" y="0"/>
                    </a:cubicBezTo>
                    <a:cubicBezTo>
                      <a:pt x="13" y="0"/>
                      <a:pt x="13" y="9"/>
                      <a:pt x="14" y="10"/>
                    </a:cubicBezTo>
                    <a:cubicBezTo>
                      <a:pt x="16" y="18"/>
                      <a:pt x="27" y="19"/>
                      <a:pt x="34" y="19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Slîḑé" descr="5305b6a7-1010-4d83-a770-cbe29d0e6c73">
                <a:extLst>
                  <a:ext uri="{FF2B5EF4-FFF2-40B4-BE49-F238E27FC236}">
                    <a16:creationId id="{3A7AC260-827D-305C-7C8F-FBBDD7EC3E4D}"/>
                  </a:ext>
                </a:extLst>
              </p:cNvPr>
              <p:cNvSpPr/>
              <p:nvPr/>
            </p:nvSpPr>
            <p:spPr>
              <a:xfrm>
                <a:off x="3741738" y="1658938"/>
                <a:ext cx="79375" cy="127000"/>
              </a:xfrm>
              <a:custGeom>
                <a:avLst/>
                <a:gdLst>
                  <a:gd name="T0" fmla="*/ 18 w 18"/>
                  <a:gd name="T1" fmla="*/ 26 h 29"/>
                  <a:gd name="T2" fmla="*/ 18 w 18"/>
                  <a:gd name="T3" fmla="*/ 27 h 29"/>
                  <a:gd name="T4" fmla="*/ 16 w 18"/>
                  <a:gd name="T5" fmla="*/ 28 h 29"/>
                  <a:gd name="T6" fmla="*/ 1 w 18"/>
                  <a:gd name="T7" fmla="*/ 25 h 29"/>
                  <a:gd name="T8" fmla="*/ 0 w 18"/>
                  <a:gd name="T9" fmla="*/ 24 h 29"/>
                  <a:gd name="T10" fmla="*/ 0 w 18"/>
                  <a:gd name="T11" fmla="*/ 23 h 29"/>
                  <a:gd name="T12" fmla="*/ 1 w 18"/>
                  <a:gd name="T13" fmla="*/ 3 h 29"/>
                  <a:gd name="T14" fmla="*/ 1 w 18"/>
                  <a:gd name="T15" fmla="*/ 2 h 29"/>
                  <a:gd name="T16" fmla="*/ 3 w 18"/>
                  <a:gd name="T17" fmla="*/ 1 h 29"/>
                  <a:gd name="T18" fmla="*/ 9 w 18"/>
                  <a:gd name="T19" fmla="*/ 1 h 29"/>
                  <a:gd name="T20" fmla="*/ 15 w 18"/>
                  <a:gd name="T21" fmla="*/ 10 h 29"/>
                  <a:gd name="T22" fmla="*/ 18 w 18"/>
                  <a:gd name="T23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h="29" w="18">
                    <a:moveTo>
                      <a:pt x="18" y="26"/>
                    </a:moveTo>
                    <a:cubicBezTo>
                      <a:pt x="18" y="26"/>
                      <a:pt x="18" y="27"/>
                      <a:pt x="18" y="27"/>
                    </a:cubicBezTo>
                    <a:cubicBezTo>
                      <a:pt x="17" y="28"/>
                      <a:pt x="17" y="28"/>
                      <a:pt x="16" y="28"/>
                    </a:cubicBezTo>
                    <a:cubicBezTo>
                      <a:pt x="11" y="29"/>
                      <a:pt x="5" y="28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6"/>
                      <a:pt x="1" y="10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5" y="1"/>
                      <a:pt x="7" y="0"/>
                      <a:pt x="9" y="1"/>
                    </a:cubicBezTo>
                    <a:cubicBezTo>
                      <a:pt x="14" y="2"/>
                      <a:pt x="14" y="7"/>
                      <a:pt x="15" y="10"/>
                    </a:cubicBezTo>
                    <a:cubicBezTo>
                      <a:pt x="15" y="16"/>
                      <a:pt x="17" y="21"/>
                      <a:pt x="18" y="26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islîďé" descr="09f037df-8e30-405c-a3e4-b39b476a08dc">
                <a:extLst>
                  <a:ext uri="{FF2B5EF4-FFF2-40B4-BE49-F238E27FC236}">
                    <a16:creationId id="{E230CC14-F00E-721A-4A00-9F3AA2B34CF7}"/>
                  </a:ext>
                </a:extLst>
              </p:cNvPr>
              <p:cNvSpPr/>
              <p:nvPr/>
            </p:nvSpPr>
            <p:spPr>
              <a:xfrm>
                <a:off x="3995738" y="1541463"/>
                <a:ext cx="104775" cy="152400"/>
              </a:xfrm>
              <a:custGeom>
                <a:avLst/>
                <a:gdLst>
                  <a:gd name="T0" fmla="*/ 7 w 24"/>
                  <a:gd name="T1" fmla="*/ 18 h 35"/>
                  <a:gd name="T2" fmla="*/ 13 w 24"/>
                  <a:gd name="T3" fmla="*/ 31 h 35"/>
                  <a:gd name="T4" fmla="*/ 14 w 24"/>
                  <a:gd name="T5" fmla="*/ 33 h 35"/>
                  <a:gd name="T6" fmla="*/ 23 w 24"/>
                  <a:gd name="T7" fmla="*/ 32 h 35"/>
                  <a:gd name="T8" fmla="*/ 24 w 24"/>
                  <a:gd name="T9" fmla="*/ 32 h 35"/>
                  <a:gd name="T10" fmla="*/ 23 w 24"/>
                  <a:gd name="T11" fmla="*/ 26 h 35"/>
                  <a:gd name="T12" fmla="*/ 21 w 24"/>
                  <a:gd name="T13" fmla="*/ 19 h 35"/>
                  <a:gd name="T14" fmla="*/ 18 w 24"/>
                  <a:gd name="T15" fmla="*/ 6 h 35"/>
                  <a:gd name="T16" fmla="*/ 16 w 24"/>
                  <a:gd name="T17" fmla="*/ 1 h 35"/>
                  <a:gd name="T18" fmla="*/ 4 w 24"/>
                  <a:gd name="T19" fmla="*/ 4 h 35"/>
                  <a:gd name="T20" fmla="*/ 5 w 24"/>
                  <a:gd name="T21" fmla="*/ 14 h 35"/>
                  <a:gd name="T22" fmla="*/ 7 w 24"/>
                  <a:gd name="T23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h="35" w="24">
                    <a:moveTo>
                      <a:pt x="7" y="18"/>
                    </a:moveTo>
                    <a:cubicBezTo>
                      <a:pt x="9" y="22"/>
                      <a:pt x="11" y="26"/>
                      <a:pt x="13" y="31"/>
                    </a:cubicBezTo>
                    <a:cubicBezTo>
                      <a:pt x="13" y="32"/>
                      <a:pt x="14" y="33"/>
                      <a:pt x="14" y="33"/>
                    </a:cubicBezTo>
                    <a:cubicBezTo>
                      <a:pt x="16" y="35"/>
                      <a:pt x="21" y="32"/>
                      <a:pt x="23" y="32"/>
                    </a:cubicBezTo>
                    <a:cubicBezTo>
                      <a:pt x="23" y="32"/>
                      <a:pt x="23" y="32"/>
                      <a:pt x="24" y="32"/>
                    </a:cubicBezTo>
                    <a:cubicBezTo>
                      <a:pt x="24" y="31"/>
                      <a:pt x="23" y="27"/>
                      <a:pt x="23" y="26"/>
                    </a:cubicBezTo>
                    <a:cubicBezTo>
                      <a:pt x="22" y="24"/>
                      <a:pt x="22" y="21"/>
                      <a:pt x="21" y="19"/>
                    </a:cubicBezTo>
                    <a:cubicBezTo>
                      <a:pt x="20" y="15"/>
                      <a:pt x="19" y="10"/>
                      <a:pt x="18" y="6"/>
                    </a:cubicBezTo>
                    <a:cubicBezTo>
                      <a:pt x="18" y="4"/>
                      <a:pt x="18" y="2"/>
                      <a:pt x="16" y="1"/>
                    </a:cubicBezTo>
                    <a:cubicBezTo>
                      <a:pt x="12" y="0"/>
                      <a:pt x="6" y="1"/>
                      <a:pt x="4" y="4"/>
                    </a:cubicBezTo>
                    <a:cubicBezTo>
                      <a:pt x="0" y="7"/>
                      <a:pt x="4" y="11"/>
                      <a:pt x="5" y="14"/>
                    </a:cubicBezTo>
                    <a:cubicBezTo>
                      <a:pt x="6" y="15"/>
                      <a:pt x="6" y="17"/>
                      <a:pt x="7" y="18"/>
                    </a:cubicBezTo>
                    <a:close/>
                  </a:path>
                </a:pathLst>
              </a:custGeom>
              <a:solidFill>
                <a:srgbClr val="0094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îṧḻïďe" descr="56195e1e-45c0-4c1d-ae07-c7edc9ddcbaf">
                <a:extLst>
                  <a:ext uri="{FF2B5EF4-FFF2-40B4-BE49-F238E27FC236}">
                    <a16:creationId id="{27B46C13-53F3-50CA-68CE-F1C60A2A3F5D}"/>
                  </a:ext>
                </a:extLst>
              </p:cNvPr>
              <p:cNvSpPr/>
              <p:nvPr/>
            </p:nvSpPr>
            <p:spPr>
              <a:xfrm>
                <a:off x="3811588" y="1720850"/>
                <a:ext cx="293688" cy="266700"/>
              </a:xfrm>
              <a:custGeom>
                <a:avLst/>
                <a:gdLst>
                  <a:gd name="T0" fmla="*/ 53 w 67"/>
                  <a:gd name="T1" fmla="*/ 33 h 61"/>
                  <a:gd name="T2" fmla="*/ 54 w 67"/>
                  <a:gd name="T3" fmla="*/ 22 h 61"/>
                  <a:gd name="T4" fmla="*/ 55 w 67"/>
                  <a:gd name="T5" fmla="*/ 7 h 61"/>
                  <a:gd name="T6" fmla="*/ 56 w 67"/>
                  <a:gd name="T7" fmla="*/ 2 h 61"/>
                  <a:gd name="T8" fmla="*/ 61 w 67"/>
                  <a:gd name="T9" fmla="*/ 1 h 61"/>
                  <a:gd name="T10" fmla="*/ 64 w 67"/>
                  <a:gd name="T11" fmla="*/ 4 h 61"/>
                  <a:gd name="T12" fmla="*/ 65 w 67"/>
                  <a:gd name="T13" fmla="*/ 10 h 61"/>
                  <a:gd name="T14" fmla="*/ 67 w 67"/>
                  <a:gd name="T15" fmla="*/ 37 h 61"/>
                  <a:gd name="T16" fmla="*/ 66 w 67"/>
                  <a:gd name="T17" fmla="*/ 53 h 61"/>
                  <a:gd name="T18" fmla="*/ 48 w 67"/>
                  <a:gd name="T19" fmla="*/ 53 h 61"/>
                  <a:gd name="T20" fmla="*/ 6 w 67"/>
                  <a:gd name="T21" fmla="*/ 29 h 61"/>
                  <a:gd name="T22" fmla="*/ 1 w 67"/>
                  <a:gd name="T23" fmla="*/ 24 h 61"/>
                  <a:gd name="T24" fmla="*/ 1 w 67"/>
                  <a:gd name="T25" fmla="*/ 15 h 61"/>
                  <a:gd name="T26" fmla="*/ 4 w 67"/>
                  <a:gd name="T27" fmla="*/ 12 h 61"/>
                  <a:gd name="T28" fmla="*/ 10 w 67"/>
                  <a:gd name="T29" fmla="*/ 12 h 61"/>
                  <a:gd name="T30" fmla="*/ 40 w 67"/>
                  <a:gd name="T31" fmla="*/ 28 h 61"/>
                  <a:gd name="T32" fmla="*/ 53 w 67"/>
                  <a:gd name="T33" fmla="*/ 36 h 61"/>
                  <a:gd name="T34" fmla="*/ 53 w 67"/>
                  <a:gd name="T35" fmla="*/ 3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h="61" w="67">
                    <a:moveTo>
                      <a:pt x="53" y="33"/>
                    </a:moveTo>
                    <a:cubicBezTo>
                      <a:pt x="54" y="30"/>
                      <a:pt x="54" y="26"/>
                      <a:pt x="54" y="22"/>
                    </a:cubicBezTo>
                    <a:cubicBezTo>
                      <a:pt x="54" y="17"/>
                      <a:pt x="54" y="12"/>
                      <a:pt x="55" y="7"/>
                    </a:cubicBezTo>
                    <a:cubicBezTo>
                      <a:pt x="55" y="5"/>
                      <a:pt x="55" y="4"/>
                      <a:pt x="56" y="2"/>
                    </a:cubicBezTo>
                    <a:cubicBezTo>
                      <a:pt x="57" y="1"/>
                      <a:pt x="59" y="0"/>
                      <a:pt x="61" y="1"/>
                    </a:cubicBezTo>
                    <a:cubicBezTo>
                      <a:pt x="62" y="1"/>
                      <a:pt x="64" y="3"/>
                      <a:pt x="64" y="4"/>
                    </a:cubicBezTo>
                    <a:cubicBezTo>
                      <a:pt x="65" y="6"/>
                      <a:pt x="65" y="8"/>
                      <a:pt x="65" y="10"/>
                    </a:cubicBezTo>
                    <a:cubicBezTo>
                      <a:pt x="66" y="19"/>
                      <a:pt x="66" y="28"/>
                      <a:pt x="67" y="37"/>
                    </a:cubicBezTo>
                    <a:cubicBezTo>
                      <a:pt x="67" y="42"/>
                      <a:pt x="67" y="48"/>
                      <a:pt x="66" y="53"/>
                    </a:cubicBezTo>
                    <a:cubicBezTo>
                      <a:pt x="65" y="61"/>
                      <a:pt x="53" y="56"/>
                      <a:pt x="48" y="53"/>
                    </a:cubicBezTo>
                    <a:cubicBezTo>
                      <a:pt x="33" y="47"/>
                      <a:pt x="19" y="39"/>
                      <a:pt x="6" y="29"/>
                    </a:cubicBezTo>
                    <a:cubicBezTo>
                      <a:pt x="4" y="28"/>
                      <a:pt x="2" y="26"/>
                      <a:pt x="1" y="24"/>
                    </a:cubicBezTo>
                    <a:cubicBezTo>
                      <a:pt x="0" y="21"/>
                      <a:pt x="0" y="18"/>
                      <a:pt x="1" y="15"/>
                    </a:cubicBezTo>
                    <a:cubicBezTo>
                      <a:pt x="2" y="14"/>
                      <a:pt x="3" y="13"/>
                      <a:pt x="4" y="12"/>
                    </a:cubicBezTo>
                    <a:cubicBezTo>
                      <a:pt x="5" y="11"/>
                      <a:pt x="8" y="11"/>
                      <a:pt x="10" y="12"/>
                    </a:cubicBezTo>
                    <a:cubicBezTo>
                      <a:pt x="20" y="16"/>
                      <a:pt x="30" y="22"/>
                      <a:pt x="40" y="28"/>
                    </a:cubicBezTo>
                    <a:cubicBezTo>
                      <a:pt x="44" y="30"/>
                      <a:pt x="48" y="34"/>
                      <a:pt x="53" y="36"/>
                    </a:cubicBezTo>
                    <a:cubicBezTo>
                      <a:pt x="53" y="35"/>
                      <a:pt x="53" y="34"/>
                      <a:pt x="53" y="33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$ḷiďe" descr="ef5da639-0ad2-434f-8a0b-bb9d71a40185">
                <a:extLst>
                  <a:ext uri="{FF2B5EF4-FFF2-40B4-BE49-F238E27FC236}">
                    <a16:creationId id="{502E56B6-C767-8C49-2B3E-3092D005200F}"/>
                  </a:ext>
                </a:extLst>
              </p:cNvPr>
              <p:cNvSpPr/>
              <p:nvPr/>
            </p:nvSpPr>
            <p:spPr>
              <a:xfrm>
                <a:off x="3973513" y="1409700"/>
                <a:ext cx="307975" cy="219075"/>
              </a:xfrm>
              <a:custGeom>
                <a:avLst/>
                <a:gdLst>
                  <a:gd name="T0" fmla="*/ 32 w 70"/>
                  <a:gd name="T1" fmla="*/ 43 h 50"/>
                  <a:gd name="T2" fmla="*/ 56 w 70"/>
                  <a:gd name="T3" fmla="*/ 48 h 50"/>
                  <a:gd name="T4" fmla="*/ 62 w 70"/>
                  <a:gd name="T5" fmla="*/ 49 h 50"/>
                  <a:gd name="T6" fmla="*/ 63 w 70"/>
                  <a:gd name="T7" fmla="*/ 47 h 50"/>
                  <a:gd name="T8" fmla="*/ 58 w 70"/>
                  <a:gd name="T9" fmla="*/ 6 h 50"/>
                  <a:gd name="T10" fmla="*/ 48 w 70"/>
                  <a:gd name="T11" fmla="*/ 2 h 50"/>
                  <a:gd name="T12" fmla="*/ 45 w 70"/>
                  <a:gd name="T13" fmla="*/ 5 h 50"/>
                  <a:gd name="T14" fmla="*/ 32 w 70"/>
                  <a:gd name="T15" fmla="*/ 19 h 50"/>
                  <a:gd name="T16" fmla="*/ 16 w 70"/>
                  <a:gd name="T17" fmla="*/ 29 h 50"/>
                  <a:gd name="T18" fmla="*/ 1 w 70"/>
                  <a:gd name="T19" fmla="*/ 37 h 50"/>
                  <a:gd name="T20" fmla="*/ 1 w 70"/>
                  <a:gd name="T21" fmla="*/ 42 h 50"/>
                  <a:gd name="T22" fmla="*/ 3 w 70"/>
                  <a:gd name="T23" fmla="*/ 45 h 50"/>
                  <a:gd name="T24" fmla="*/ 17 w 70"/>
                  <a:gd name="T25" fmla="*/ 45 h 50"/>
                  <a:gd name="T26" fmla="*/ 32 w 70"/>
                  <a:gd name="T27" fmla="*/ 4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50" w="70">
                    <a:moveTo>
                      <a:pt x="32" y="43"/>
                    </a:moveTo>
                    <a:cubicBezTo>
                      <a:pt x="40" y="42"/>
                      <a:pt x="49" y="43"/>
                      <a:pt x="56" y="48"/>
                    </a:cubicBezTo>
                    <a:cubicBezTo>
                      <a:pt x="58" y="49"/>
                      <a:pt x="60" y="50"/>
                      <a:pt x="62" y="49"/>
                    </a:cubicBezTo>
                    <a:cubicBezTo>
                      <a:pt x="63" y="49"/>
                      <a:pt x="63" y="48"/>
                      <a:pt x="63" y="47"/>
                    </a:cubicBezTo>
                    <a:cubicBezTo>
                      <a:pt x="70" y="34"/>
                      <a:pt x="67" y="17"/>
                      <a:pt x="58" y="6"/>
                    </a:cubicBezTo>
                    <a:cubicBezTo>
                      <a:pt x="55" y="3"/>
                      <a:pt x="52" y="0"/>
                      <a:pt x="48" y="2"/>
                    </a:cubicBezTo>
                    <a:cubicBezTo>
                      <a:pt x="47" y="2"/>
                      <a:pt x="46" y="4"/>
                      <a:pt x="45" y="5"/>
                    </a:cubicBezTo>
                    <a:cubicBezTo>
                      <a:pt x="41" y="9"/>
                      <a:pt x="37" y="14"/>
                      <a:pt x="32" y="19"/>
                    </a:cubicBezTo>
                    <a:cubicBezTo>
                      <a:pt x="27" y="23"/>
                      <a:pt x="22" y="26"/>
                      <a:pt x="16" y="29"/>
                    </a:cubicBezTo>
                    <a:cubicBezTo>
                      <a:pt x="11" y="31"/>
                      <a:pt x="3" y="32"/>
                      <a:pt x="1" y="37"/>
                    </a:cubicBezTo>
                    <a:cubicBezTo>
                      <a:pt x="0" y="39"/>
                      <a:pt x="0" y="40"/>
                      <a:pt x="1" y="42"/>
                    </a:cubicBezTo>
                    <a:cubicBezTo>
                      <a:pt x="1" y="43"/>
                      <a:pt x="2" y="44"/>
                      <a:pt x="3" y="45"/>
                    </a:cubicBezTo>
                    <a:cubicBezTo>
                      <a:pt x="6" y="49"/>
                      <a:pt x="12" y="46"/>
                      <a:pt x="17" y="45"/>
                    </a:cubicBezTo>
                    <a:cubicBezTo>
                      <a:pt x="22" y="45"/>
                      <a:pt x="27" y="43"/>
                      <a:pt x="32" y="43"/>
                    </a:cubicBezTo>
                    <a:close/>
                  </a:path>
                </a:pathLst>
              </a:custGeom>
              <a:solidFill>
                <a:srgbClr val="00B66D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iṡļïdê" descr="ded6bb54-06dc-4ae0-b94f-f80d2b89f557">
                <a:extLst>
                  <a:ext uri="{FF2B5EF4-FFF2-40B4-BE49-F238E27FC236}">
                    <a16:creationId id="{4B6AF458-F153-0106-8333-0DED39E2BAEC}"/>
                  </a:ext>
                </a:extLst>
              </p:cNvPr>
              <p:cNvSpPr/>
              <p:nvPr/>
            </p:nvSpPr>
            <p:spPr>
              <a:xfrm>
                <a:off x="4035425" y="1638300"/>
                <a:ext cx="82550" cy="109538"/>
              </a:xfrm>
              <a:custGeom>
                <a:avLst/>
                <a:gdLst>
                  <a:gd name="T0" fmla="*/ 14 w 19"/>
                  <a:gd name="T1" fmla="*/ 1 h 25"/>
                  <a:gd name="T2" fmla="*/ 15 w 19"/>
                  <a:gd name="T3" fmla="*/ 1 h 25"/>
                  <a:gd name="T4" fmla="*/ 16 w 19"/>
                  <a:gd name="T5" fmla="*/ 3 h 25"/>
                  <a:gd name="T6" fmla="*/ 18 w 19"/>
                  <a:gd name="T7" fmla="*/ 10 h 25"/>
                  <a:gd name="T8" fmla="*/ 19 w 19"/>
                  <a:gd name="T9" fmla="*/ 13 h 25"/>
                  <a:gd name="T10" fmla="*/ 14 w 19"/>
                  <a:gd name="T11" fmla="*/ 25 h 25"/>
                  <a:gd name="T12" fmla="*/ 6 w 19"/>
                  <a:gd name="T13" fmla="*/ 24 h 25"/>
                  <a:gd name="T14" fmla="*/ 4 w 19"/>
                  <a:gd name="T15" fmla="*/ 24 h 25"/>
                  <a:gd name="T16" fmla="*/ 4 w 19"/>
                  <a:gd name="T17" fmla="*/ 22 h 25"/>
                  <a:gd name="T18" fmla="*/ 1 w 19"/>
                  <a:gd name="T19" fmla="*/ 11 h 25"/>
                  <a:gd name="T20" fmla="*/ 1 w 19"/>
                  <a:gd name="T21" fmla="*/ 7 h 25"/>
                  <a:gd name="T22" fmla="*/ 5 w 19"/>
                  <a:gd name="T23" fmla="*/ 4 h 25"/>
                  <a:gd name="T24" fmla="*/ 10 w 19"/>
                  <a:gd name="T25" fmla="*/ 1 h 25"/>
                  <a:gd name="T26" fmla="*/ 14 w 19"/>
                  <a:gd name="T27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25" w="19">
                    <a:moveTo>
                      <a:pt x="14" y="1"/>
                    </a:move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6" y="2"/>
                      <a:pt x="16" y="3"/>
                    </a:cubicBezTo>
                    <a:cubicBezTo>
                      <a:pt x="17" y="5"/>
                      <a:pt x="18" y="8"/>
                      <a:pt x="18" y="10"/>
                    </a:cubicBezTo>
                    <a:cubicBezTo>
                      <a:pt x="19" y="11"/>
                      <a:pt x="19" y="12"/>
                      <a:pt x="19" y="13"/>
                    </a:cubicBezTo>
                    <a:cubicBezTo>
                      <a:pt x="19" y="16"/>
                      <a:pt x="13" y="20"/>
                      <a:pt x="14" y="25"/>
                    </a:cubicBezTo>
                    <a:cubicBezTo>
                      <a:pt x="14" y="25"/>
                      <a:pt x="8" y="23"/>
                      <a:pt x="6" y="24"/>
                    </a:cubicBezTo>
                    <a:cubicBezTo>
                      <a:pt x="5" y="24"/>
                      <a:pt x="4" y="24"/>
                      <a:pt x="4" y="24"/>
                    </a:cubicBezTo>
                    <a:cubicBezTo>
                      <a:pt x="4" y="24"/>
                      <a:pt x="4" y="23"/>
                      <a:pt x="4" y="22"/>
                    </a:cubicBezTo>
                    <a:cubicBezTo>
                      <a:pt x="3" y="19"/>
                      <a:pt x="2" y="15"/>
                      <a:pt x="1" y="11"/>
                    </a:cubicBezTo>
                    <a:cubicBezTo>
                      <a:pt x="1" y="10"/>
                      <a:pt x="0" y="8"/>
                      <a:pt x="1" y="7"/>
                    </a:cubicBezTo>
                    <a:cubicBezTo>
                      <a:pt x="2" y="5"/>
                      <a:pt x="4" y="5"/>
                      <a:pt x="5" y="4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1" y="0"/>
                      <a:pt x="13" y="0"/>
                      <a:pt x="14" y="1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îSļîďe" descr="5b61f8c6-93e0-438f-a55c-83eb98113b7a">
                <a:extLst>
                  <a:ext uri="{FF2B5EF4-FFF2-40B4-BE49-F238E27FC236}">
                    <a16:creationId id="{721D1B79-6C09-4B31-3B38-7AA91631AD78}"/>
                  </a:ext>
                </a:extLst>
              </p:cNvPr>
              <p:cNvSpPr/>
              <p:nvPr/>
            </p:nvSpPr>
            <p:spPr>
              <a:xfrm>
                <a:off x="3829050" y="3073400"/>
                <a:ext cx="166688" cy="109538"/>
              </a:xfrm>
              <a:custGeom>
                <a:avLst/>
                <a:gdLst>
                  <a:gd name="T0" fmla="*/ 34 w 38"/>
                  <a:gd name="T1" fmla="*/ 19 h 25"/>
                  <a:gd name="T2" fmla="*/ 37 w 38"/>
                  <a:gd name="T3" fmla="*/ 20 h 25"/>
                  <a:gd name="T4" fmla="*/ 38 w 38"/>
                  <a:gd name="T5" fmla="*/ 21 h 25"/>
                  <a:gd name="T6" fmla="*/ 38 w 38"/>
                  <a:gd name="T7" fmla="*/ 23 h 25"/>
                  <a:gd name="T8" fmla="*/ 31 w 38"/>
                  <a:gd name="T9" fmla="*/ 25 h 25"/>
                  <a:gd name="T10" fmla="*/ 4 w 38"/>
                  <a:gd name="T11" fmla="*/ 24 h 25"/>
                  <a:gd name="T12" fmla="*/ 3 w 38"/>
                  <a:gd name="T13" fmla="*/ 24 h 25"/>
                  <a:gd name="T14" fmla="*/ 2 w 38"/>
                  <a:gd name="T15" fmla="*/ 23 h 25"/>
                  <a:gd name="T16" fmla="*/ 1 w 38"/>
                  <a:gd name="T17" fmla="*/ 14 h 25"/>
                  <a:gd name="T18" fmla="*/ 3 w 38"/>
                  <a:gd name="T19" fmla="*/ 4 h 25"/>
                  <a:gd name="T20" fmla="*/ 4 w 38"/>
                  <a:gd name="T21" fmla="*/ 1 h 25"/>
                  <a:gd name="T22" fmla="*/ 5 w 38"/>
                  <a:gd name="T23" fmla="*/ 1 h 25"/>
                  <a:gd name="T24" fmla="*/ 14 w 38"/>
                  <a:gd name="T25" fmla="*/ 0 h 25"/>
                  <a:gd name="T26" fmla="*/ 14 w 38"/>
                  <a:gd name="T27" fmla="*/ 10 h 25"/>
                  <a:gd name="T28" fmla="*/ 34 w 38"/>
                  <a:gd name="T2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5" w="38">
                    <a:moveTo>
                      <a:pt x="34" y="19"/>
                    </a:moveTo>
                    <a:cubicBezTo>
                      <a:pt x="35" y="19"/>
                      <a:pt x="36" y="19"/>
                      <a:pt x="37" y="20"/>
                    </a:cubicBezTo>
                    <a:cubicBezTo>
                      <a:pt x="37" y="20"/>
                      <a:pt x="38" y="21"/>
                      <a:pt x="38" y="21"/>
                    </a:cubicBezTo>
                    <a:cubicBezTo>
                      <a:pt x="38" y="22"/>
                      <a:pt x="38" y="22"/>
                      <a:pt x="38" y="23"/>
                    </a:cubicBezTo>
                    <a:cubicBezTo>
                      <a:pt x="36" y="25"/>
                      <a:pt x="33" y="25"/>
                      <a:pt x="31" y="25"/>
                    </a:cubicBezTo>
                    <a:cubicBezTo>
                      <a:pt x="22" y="24"/>
                      <a:pt x="13" y="24"/>
                      <a:pt x="4" y="24"/>
                    </a:cubicBezTo>
                    <a:cubicBezTo>
                      <a:pt x="4" y="24"/>
                      <a:pt x="3" y="24"/>
                      <a:pt x="3" y="24"/>
                    </a:cubicBezTo>
                    <a:cubicBezTo>
                      <a:pt x="3" y="24"/>
                      <a:pt x="2" y="23"/>
                      <a:pt x="2" y="23"/>
                    </a:cubicBezTo>
                    <a:cubicBezTo>
                      <a:pt x="0" y="20"/>
                      <a:pt x="1" y="17"/>
                      <a:pt x="1" y="14"/>
                    </a:cubicBezTo>
                    <a:cubicBezTo>
                      <a:pt x="2" y="11"/>
                      <a:pt x="3" y="7"/>
                      <a:pt x="3" y="4"/>
                    </a:cubicBezTo>
                    <a:cubicBezTo>
                      <a:pt x="3" y="3"/>
                      <a:pt x="3" y="2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8" y="0"/>
                      <a:pt x="11" y="0"/>
                      <a:pt x="14" y="0"/>
                    </a:cubicBezTo>
                    <a:cubicBezTo>
                      <a:pt x="13" y="0"/>
                      <a:pt x="13" y="9"/>
                      <a:pt x="14" y="10"/>
                    </a:cubicBezTo>
                    <a:cubicBezTo>
                      <a:pt x="16" y="18"/>
                      <a:pt x="27" y="19"/>
                      <a:pt x="34" y="19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išḷïde" descr="e7c16b29-4cbe-4301-b207-44d552f580bf">
                <a:extLst>
                  <a:ext uri="{FF2B5EF4-FFF2-40B4-BE49-F238E27FC236}">
                    <a16:creationId id="{5381C51C-B938-5F9B-155D-1FF65353469C}"/>
                  </a:ext>
                </a:extLst>
              </p:cNvPr>
              <p:cNvSpPr/>
              <p:nvPr/>
            </p:nvSpPr>
            <p:spPr>
              <a:xfrm>
                <a:off x="3657600" y="2216150"/>
                <a:ext cx="273050" cy="884238"/>
              </a:xfrm>
              <a:custGeom>
                <a:avLst/>
                <a:gdLst>
                  <a:gd name="T0" fmla="*/ 29 w 62"/>
                  <a:gd name="T1" fmla="*/ 0 h 202"/>
                  <a:gd name="T2" fmla="*/ 13 w 62"/>
                  <a:gd name="T3" fmla="*/ 4 h 202"/>
                  <a:gd name="T4" fmla="*/ 13 w 62"/>
                  <a:gd name="T5" fmla="*/ 48 h 202"/>
                  <a:gd name="T6" fmla="*/ 23 w 62"/>
                  <a:gd name="T7" fmla="*/ 87 h 202"/>
                  <a:gd name="T8" fmla="*/ 34 w 62"/>
                  <a:gd name="T9" fmla="*/ 152 h 202"/>
                  <a:gd name="T10" fmla="*/ 37 w 62"/>
                  <a:gd name="T11" fmla="*/ 201 h 202"/>
                  <a:gd name="T12" fmla="*/ 55 w 62"/>
                  <a:gd name="T13" fmla="*/ 201 h 202"/>
                  <a:gd name="T14" fmla="*/ 59 w 62"/>
                  <a:gd name="T15" fmla="*/ 175 h 202"/>
                  <a:gd name="T16" fmla="*/ 60 w 62"/>
                  <a:gd name="T17" fmla="*/ 149 h 202"/>
                  <a:gd name="T18" fmla="*/ 58 w 62"/>
                  <a:gd name="T19" fmla="*/ 25 h 202"/>
                  <a:gd name="T20" fmla="*/ 53 w 62"/>
                  <a:gd name="T21" fmla="*/ 6 h 202"/>
                  <a:gd name="T22" fmla="*/ 43 w 62"/>
                  <a:gd name="T23" fmla="*/ 2 h 202"/>
                  <a:gd name="T24" fmla="*/ 32 w 62"/>
                  <a:gd name="T25" fmla="*/ 0 h 202"/>
                  <a:gd name="T26" fmla="*/ 29 w 62"/>
                  <a:gd name="T2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h="202" w="62">
                    <a:moveTo>
                      <a:pt x="29" y="0"/>
                    </a:moveTo>
                    <a:cubicBezTo>
                      <a:pt x="24" y="1"/>
                      <a:pt x="18" y="2"/>
                      <a:pt x="13" y="4"/>
                    </a:cubicBezTo>
                    <a:cubicBezTo>
                      <a:pt x="0" y="10"/>
                      <a:pt x="10" y="38"/>
                      <a:pt x="13" y="48"/>
                    </a:cubicBezTo>
                    <a:cubicBezTo>
                      <a:pt x="16" y="61"/>
                      <a:pt x="20" y="74"/>
                      <a:pt x="23" y="87"/>
                    </a:cubicBezTo>
                    <a:cubicBezTo>
                      <a:pt x="29" y="109"/>
                      <a:pt x="32" y="130"/>
                      <a:pt x="34" y="152"/>
                    </a:cubicBezTo>
                    <a:cubicBezTo>
                      <a:pt x="34" y="156"/>
                      <a:pt x="37" y="201"/>
                      <a:pt x="37" y="201"/>
                    </a:cubicBezTo>
                    <a:cubicBezTo>
                      <a:pt x="43" y="201"/>
                      <a:pt x="49" y="201"/>
                      <a:pt x="55" y="201"/>
                    </a:cubicBezTo>
                    <a:cubicBezTo>
                      <a:pt x="56" y="202"/>
                      <a:pt x="58" y="178"/>
                      <a:pt x="59" y="175"/>
                    </a:cubicBezTo>
                    <a:cubicBezTo>
                      <a:pt x="59" y="166"/>
                      <a:pt x="59" y="158"/>
                      <a:pt x="60" y="149"/>
                    </a:cubicBezTo>
                    <a:cubicBezTo>
                      <a:pt x="62" y="108"/>
                      <a:pt x="60" y="66"/>
                      <a:pt x="58" y="25"/>
                    </a:cubicBezTo>
                    <a:cubicBezTo>
                      <a:pt x="58" y="19"/>
                      <a:pt x="57" y="12"/>
                      <a:pt x="53" y="6"/>
                    </a:cubicBezTo>
                    <a:cubicBezTo>
                      <a:pt x="51" y="4"/>
                      <a:pt x="46" y="3"/>
                      <a:pt x="43" y="2"/>
                    </a:cubicBezTo>
                    <a:cubicBezTo>
                      <a:pt x="40" y="1"/>
                      <a:pt x="37" y="0"/>
                      <a:pt x="32" y="0"/>
                    </a:cubicBezTo>
                    <a:cubicBezTo>
                      <a:pt x="31" y="0"/>
                      <a:pt x="30" y="0"/>
                      <a:pt x="29" y="0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şḷïďe" descr="c82e5f6b-bb80-471d-af10-ccbfeaa47f40">
                <a:extLst>
                  <a:ext uri="{FF2B5EF4-FFF2-40B4-BE49-F238E27FC236}">
                    <a16:creationId id="{C3A90A73-3011-5167-0BCF-1FDBDD2946AE}"/>
                  </a:ext>
                </a:extLst>
              </p:cNvPr>
              <p:cNvSpPr/>
              <p:nvPr/>
            </p:nvSpPr>
            <p:spPr>
              <a:xfrm>
                <a:off x="3602038" y="2149475"/>
                <a:ext cx="209550" cy="950913"/>
              </a:xfrm>
              <a:custGeom>
                <a:avLst/>
                <a:gdLst>
                  <a:gd name="T0" fmla="*/ 4 w 48"/>
                  <a:gd name="T1" fmla="*/ 16 h 217"/>
                  <a:gd name="T2" fmla="*/ 3 w 48"/>
                  <a:gd name="T3" fmla="*/ 28 h 217"/>
                  <a:gd name="T4" fmla="*/ 7 w 48"/>
                  <a:gd name="T5" fmla="*/ 138 h 217"/>
                  <a:gd name="T6" fmla="*/ 12 w 48"/>
                  <a:gd name="T7" fmla="*/ 216 h 217"/>
                  <a:gd name="T8" fmla="*/ 30 w 48"/>
                  <a:gd name="T9" fmla="*/ 216 h 217"/>
                  <a:gd name="T10" fmla="*/ 34 w 48"/>
                  <a:gd name="T11" fmla="*/ 190 h 217"/>
                  <a:gd name="T12" fmla="*/ 35 w 48"/>
                  <a:gd name="T13" fmla="*/ 164 h 217"/>
                  <a:gd name="T14" fmla="*/ 37 w 48"/>
                  <a:gd name="T15" fmla="*/ 121 h 217"/>
                  <a:gd name="T16" fmla="*/ 41 w 48"/>
                  <a:gd name="T17" fmla="*/ 71 h 217"/>
                  <a:gd name="T18" fmla="*/ 45 w 48"/>
                  <a:gd name="T19" fmla="*/ 41 h 217"/>
                  <a:gd name="T20" fmla="*/ 44 w 48"/>
                  <a:gd name="T21" fmla="*/ 12 h 217"/>
                  <a:gd name="T22" fmla="*/ 33 w 48"/>
                  <a:gd name="T23" fmla="*/ 2 h 217"/>
                  <a:gd name="T24" fmla="*/ 19 w 48"/>
                  <a:gd name="T25" fmla="*/ 0 h 217"/>
                  <a:gd name="T26" fmla="*/ 12 w 48"/>
                  <a:gd name="T27" fmla="*/ 1 h 217"/>
                  <a:gd name="T28" fmla="*/ 4 w 48"/>
                  <a:gd name="T29" fmla="*/ 1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h="217" w="48">
                    <a:moveTo>
                      <a:pt x="4" y="16"/>
                    </a:moveTo>
                    <a:cubicBezTo>
                      <a:pt x="3" y="20"/>
                      <a:pt x="3" y="24"/>
                      <a:pt x="3" y="28"/>
                    </a:cubicBezTo>
                    <a:cubicBezTo>
                      <a:pt x="0" y="65"/>
                      <a:pt x="4" y="102"/>
                      <a:pt x="7" y="138"/>
                    </a:cubicBezTo>
                    <a:cubicBezTo>
                      <a:pt x="8" y="164"/>
                      <a:pt x="10" y="190"/>
                      <a:pt x="12" y="216"/>
                    </a:cubicBezTo>
                    <a:cubicBezTo>
                      <a:pt x="18" y="216"/>
                      <a:pt x="24" y="216"/>
                      <a:pt x="30" y="216"/>
                    </a:cubicBezTo>
                    <a:cubicBezTo>
                      <a:pt x="31" y="217"/>
                      <a:pt x="33" y="193"/>
                      <a:pt x="34" y="190"/>
                    </a:cubicBezTo>
                    <a:cubicBezTo>
                      <a:pt x="34" y="181"/>
                      <a:pt x="34" y="173"/>
                      <a:pt x="35" y="164"/>
                    </a:cubicBezTo>
                    <a:cubicBezTo>
                      <a:pt x="35" y="149"/>
                      <a:pt x="36" y="135"/>
                      <a:pt x="37" y="121"/>
                    </a:cubicBezTo>
                    <a:cubicBezTo>
                      <a:pt x="38" y="104"/>
                      <a:pt x="39" y="87"/>
                      <a:pt x="41" y="71"/>
                    </a:cubicBezTo>
                    <a:cubicBezTo>
                      <a:pt x="42" y="61"/>
                      <a:pt x="43" y="51"/>
                      <a:pt x="45" y="41"/>
                    </a:cubicBezTo>
                    <a:cubicBezTo>
                      <a:pt x="46" y="32"/>
                      <a:pt x="48" y="21"/>
                      <a:pt x="44" y="12"/>
                    </a:cubicBezTo>
                    <a:cubicBezTo>
                      <a:pt x="42" y="8"/>
                      <a:pt x="38" y="4"/>
                      <a:pt x="33" y="2"/>
                    </a:cubicBezTo>
                    <a:cubicBezTo>
                      <a:pt x="29" y="0"/>
                      <a:pt x="24" y="0"/>
                      <a:pt x="19" y="0"/>
                    </a:cubicBezTo>
                    <a:cubicBezTo>
                      <a:pt x="17" y="0"/>
                      <a:pt x="14" y="1"/>
                      <a:pt x="12" y="1"/>
                    </a:cubicBezTo>
                    <a:cubicBezTo>
                      <a:pt x="6" y="4"/>
                      <a:pt x="5" y="11"/>
                      <a:pt x="4" y="16"/>
                    </a:cubicBezTo>
                    <a:close/>
                  </a:path>
                </a:pathLst>
              </a:custGeom>
              <a:solidFill>
                <a:srgbClr val="F35E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ṥ1îḋê" descr="a7ff08d1-1515-4489-b3d2-0864a7b68be9">
                <a:extLst>
                  <a:ext uri="{FF2B5EF4-FFF2-40B4-BE49-F238E27FC236}">
                    <a16:creationId id="{4C8FA011-310F-A966-D400-0A56B0062D85}"/>
                  </a:ext>
                </a:extLst>
              </p:cNvPr>
              <p:cNvSpPr/>
              <p:nvPr/>
            </p:nvSpPr>
            <p:spPr>
              <a:xfrm>
                <a:off x="3609975" y="1357313"/>
                <a:ext cx="311150" cy="415925"/>
              </a:xfrm>
              <a:custGeom>
                <a:avLst/>
                <a:gdLst>
                  <a:gd name="T0" fmla="*/ 49 w 71"/>
                  <a:gd name="T1" fmla="*/ 73 h 95"/>
                  <a:gd name="T2" fmla="*/ 22 w 71"/>
                  <a:gd name="T3" fmla="*/ 23 h 95"/>
                  <a:gd name="T4" fmla="*/ 48 w 71"/>
                  <a:gd name="T5" fmla="*/ 74 h 95"/>
                  <a:gd name="T6" fmla="*/ 49 w 71"/>
                  <a:gd name="T7" fmla="*/ 7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h="95" w="71">
                    <a:moveTo>
                      <a:pt x="49" y="73"/>
                    </a:moveTo>
                    <a:cubicBezTo>
                      <a:pt x="71" y="54"/>
                      <a:pt x="53" y="0"/>
                      <a:pt x="22" y="23"/>
                    </a:cubicBezTo>
                    <a:cubicBezTo>
                      <a:pt x="0" y="38"/>
                      <a:pt x="22" y="95"/>
                      <a:pt x="48" y="74"/>
                    </a:cubicBezTo>
                    <a:cubicBezTo>
                      <a:pt x="48" y="74"/>
                      <a:pt x="49" y="73"/>
                      <a:pt x="49" y="73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iś1ïḍe" descr="2eac563e-c82c-40c5-af65-488389940b27">
                <a:extLst>
                  <a:ext uri="{FF2B5EF4-FFF2-40B4-BE49-F238E27FC236}">
                    <a16:creationId id="{4E29461B-41AB-BE48-5E5D-C01A90F549F4}"/>
                  </a:ext>
                </a:extLst>
              </p:cNvPr>
              <p:cNvSpPr/>
              <p:nvPr/>
            </p:nvSpPr>
            <p:spPr>
              <a:xfrm>
                <a:off x="3579813" y="1711325"/>
                <a:ext cx="341313" cy="587375"/>
              </a:xfrm>
              <a:custGeom>
                <a:avLst/>
                <a:gdLst>
                  <a:gd name="T0" fmla="*/ 10 w 78"/>
                  <a:gd name="T1" fmla="*/ 131 h 134"/>
                  <a:gd name="T2" fmla="*/ 12 w 78"/>
                  <a:gd name="T3" fmla="*/ 104 h 134"/>
                  <a:gd name="T4" fmla="*/ 13 w 78"/>
                  <a:gd name="T5" fmla="*/ 60 h 134"/>
                  <a:gd name="T6" fmla="*/ 12 w 78"/>
                  <a:gd name="T7" fmla="*/ 48 h 134"/>
                  <a:gd name="T8" fmla="*/ 14 w 78"/>
                  <a:gd name="T9" fmla="*/ 40 h 134"/>
                  <a:gd name="T10" fmla="*/ 20 w 78"/>
                  <a:gd name="T11" fmla="*/ 18 h 134"/>
                  <a:gd name="T12" fmla="*/ 57 w 78"/>
                  <a:gd name="T13" fmla="*/ 5 h 134"/>
                  <a:gd name="T14" fmla="*/ 67 w 78"/>
                  <a:gd name="T15" fmla="*/ 15 h 134"/>
                  <a:gd name="T16" fmla="*/ 69 w 78"/>
                  <a:gd name="T17" fmla="*/ 22 h 134"/>
                  <a:gd name="T18" fmla="*/ 74 w 78"/>
                  <a:gd name="T19" fmla="*/ 34 h 134"/>
                  <a:gd name="T20" fmla="*/ 76 w 78"/>
                  <a:gd name="T21" fmla="*/ 54 h 134"/>
                  <a:gd name="T22" fmla="*/ 71 w 78"/>
                  <a:gd name="T23" fmla="*/ 63 h 134"/>
                  <a:gd name="T24" fmla="*/ 70 w 78"/>
                  <a:gd name="T25" fmla="*/ 68 h 134"/>
                  <a:gd name="T26" fmla="*/ 75 w 78"/>
                  <a:gd name="T27" fmla="*/ 111 h 134"/>
                  <a:gd name="T28" fmla="*/ 76 w 78"/>
                  <a:gd name="T29" fmla="*/ 124 h 134"/>
                  <a:gd name="T30" fmla="*/ 75 w 78"/>
                  <a:gd name="T31" fmla="*/ 128 h 134"/>
                  <a:gd name="T32" fmla="*/ 71 w 78"/>
                  <a:gd name="T33" fmla="*/ 130 h 134"/>
                  <a:gd name="T34" fmla="*/ 29 w 78"/>
                  <a:gd name="T35" fmla="*/ 134 h 134"/>
                  <a:gd name="T36" fmla="*/ 10 w 78"/>
                  <a:gd name="T37" fmla="*/ 13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h="134" w="78">
                    <a:moveTo>
                      <a:pt x="10" y="131"/>
                    </a:moveTo>
                    <a:cubicBezTo>
                      <a:pt x="0" y="127"/>
                      <a:pt x="9" y="111"/>
                      <a:pt x="12" y="104"/>
                    </a:cubicBezTo>
                    <a:cubicBezTo>
                      <a:pt x="17" y="90"/>
                      <a:pt x="15" y="75"/>
                      <a:pt x="13" y="60"/>
                    </a:cubicBezTo>
                    <a:cubicBezTo>
                      <a:pt x="13" y="56"/>
                      <a:pt x="12" y="52"/>
                      <a:pt x="12" y="48"/>
                    </a:cubicBezTo>
                    <a:cubicBezTo>
                      <a:pt x="13" y="46"/>
                      <a:pt x="14" y="43"/>
                      <a:pt x="14" y="40"/>
                    </a:cubicBezTo>
                    <a:cubicBezTo>
                      <a:pt x="15" y="33"/>
                      <a:pt x="17" y="25"/>
                      <a:pt x="20" y="18"/>
                    </a:cubicBezTo>
                    <a:cubicBezTo>
                      <a:pt x="27" y="5"/>
                      <a:pt x="43" y="0"/>
                      <a:pt x="57" y="5"/>
                    </a:cubicBezTo>
                    <a:cubicBezTo>
                      <a:pt x="62" y="7"/>
                      <a:pt x="65" y="10"/>
                      <a:pt x="67" y="15"/>
                    </a:cubicBezTo>
                    <a:cubicBezTo>
                      <a:pt x="68" y="18"/>
                      <a:pt x="69" y="20"/>
                      <a:pt x="69" y="22"/>
                    </a:cubicBezTo>
                    <a:cubicBezTo>
                      <a:pt x="71" y="26"/>
                      <a:pt x="72" y="30"/>
                      <a:pt x="74" y="34"/>
                    </a:cubicBezTo>
                    <a:cubicBezTo>
                      <a:pt x="76" y="40"/>
                      <a:pt x="78" y="47"/>
                      <a:pt x="76" y="54"/>
                    </a:cubicBezTo>
                    <a:cubicBezTo>
                      <a:pt x="74" y="57"/>
                      <a:pt x="71" y="60"/>
                      <a:pt x="71" y="63"/>
                    </a:cubicBezTo>
                    <a:cubicBezTo>
                      <a:pt x="70" y="65"/>
                      <a:pt x="70" y="66"/>
                      <a:pt x="70" y="68"/>
                    </a:cubicBezTo>
                    <a:cubicBezTo>
                      <a:pt x="70" y="83"/>
                      <a:pt x="72" y="97"/>
                      <a:pt x="75" y="111"/>
                    </a:cubicBezTo>
                    <a:cubicBezTo>
                      <a:pt x="76" y="115"/>
                      <a:pt x="76" y="119"/>
                      <a:pt x="76" y="124"/>
                    </a:cubicBezTo>
                    <a:cubicBezTo>
                      <a:pt x="76" y="125"/>
                      <a:pt x="76" y="127"/>
                      <a:pt x="75" y="128"/>
                    </a:cubicBezTo>
                    <a:cubicBezTo>
                      <a:pt x="74" y="129"/>
                      <a:pt x="72" y="130"/>
                      <a:pt x="71" y="130"/>
                    </a:cubicBezTo>
                    <a:cubicBezTo>
                      <a:pt x="57" y="134"/>
                      <a:pt x="43" y="134"/>
                      <a:pt x="29" y="134"/>
                    </a:cubicBezTo>
                    <a:cubicBezTo>
                      <a:pt x="23" y="133"/>
                      <a:pt x="16" y="133"/>
                      <a:pt x="10" y="131"/>
                    </a:cubicBezTo>
                    <a:close/>
                  </a:path>
                </a:pathLst>
              </a:custGeom>
              <a:solidFill>
                <a:srgbClr val="004D7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śḻíḓê" descr="316956f0-5f75-45a0-ad64-6f41e30ce14b">
                <a:extLst>
                  <a:ext uri="{FF2B5EF4-FFF2-40B4-BE49-F238E27FC236}">
                    <a16:creationId id="{A6F09A24-E190-6A51-074F-E366BD5141B5}"/>
                  </a:ext>
                </a:extLst>
              </p:cNvPr>
              <p:cNvSpPr/>
              <p:nvPr/>
            </p:nvSpPr>
            <p:spPr>
              <a:xfrm>
                <a:off x="3530600" y="1765300"/>
                <a:ext cx="263525" cy="458788"/>
              </a:xfrm>
              <a:custGeom>
                <a:avLst/>
                <a:gdLst>
                  <a:gd name="T0" fmla="*/ 4 w 60"/>
                  <a:gd name="T1" fmla="*/ 48 h 105"/>
                  <a:gd name="T2" fmla="*/ 0 w 60"/>
                  <a:gd name="T3" fmla="*/ 64 h 105"/>
                  <a:gd name="T4" fmla="*/ 0 w 60"/>
                  <a:gd name="T5" fmla="*/ 69 h 105"/>
                  <a:gd name="T6" fmla="*/ 2 w 60"/>
                  <a:gd name="T7" fmla="*/ 71 h 105"/>
                  <a:gd name="T8" fmla="*/ 23 w 60"/>
                  <a:gd name="T9" fmla="*/ 90 h 105"/>
                  <a:gd name="T10" fmla="*/ 55 w 60"/>
                  <a:gd name="T11" fmla="*/ 104 h 105"/>
                  <a:gd name="T12" fmla="*/ 57 w 60"/>
                  <a:gd name="T13" fmla="*/ 105 h 105"/>
                  <a:gd name="T14" fmla="*/ 59 w 60"/>
                  <a:gd name="T15" fmla="*/ 100 h 105"/>
                  <a:gd name="T16" fmla="*/ 54 w 60"/>
                  <a:gd name="T17" fmla="*/ 95 h 105"/>
                  <a:gd name="T18" fmla="*/ 47 w 60"/>
                  <a:gd name="T19" fmla="*/ 88 h 105"/>
                  <a:gd name="T20" fmla="*/ 33 w 60"/>
                  <a:gd name="T21" fmla="*/ 74 h 105"/>
                  <a:gd name="T22" fmla="*/ 21 w 60"/>
                  <a:gd name="T23" fmla="*/ 64 h 105"/>
                  <a:gd name="T24" fmla="*/ 22 w 60"/>
                  <a:gd name="T25" fmla="*/ 53 h 105"/>
                  <a:gd name="T26" fmla="*/ 34 w 60"/>
                  <a:gd name="T27" fmla="*/ 31 h 105"/>
                  <a:gd name="T28" fmla="*/ 40 w 60"/>
                  <a:gd name="T29" fmla="*/ 7 h 105"/>
                  <a:gd name="T30" fmla="*/ 37 w 60"/>
                  <a:gd name="T31" fmla="*/ 1 h 105"/>
                  <a:gd name="T32" fmla="*/ 30 w 60"/>
                  <a:gd name="T33" fmla="*/ 1 h 105"/>
                  <a:gd name="T34" fmla="*/ 24 w 60"/>
                  <a:gd name="T35" fmla="*/ 7 h 105"/>
                  <a:gd name="T36" fmla="*/ 4 w 60"/>
                  <a:gd name="T37" fmla="*/ 4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h="105" w="60">
                    <a:moveTo>
                      <a:pt x="4" y="48"/>
                    </a:moveTo>
                    <a:cubicBezTo>
                      <a:pt x="2" y="55"/>
                      <a:pt x="1" y="61"/>
                      <a:pt x="0" y="64"/>
                    </a:cubicBezTo>
                    <a:cubicBezTo>
                      <a:pt x="0" y="66"/>
                      <a:pt x="0" y="67"/>
                      <a:pt x="0" y="69"/>
                    </a:cubicBezTo>
                    <a:cubicBezTo>
                      <a:pt x="1" y="70"/>
                      <a:pt x="1" y="71"/>
                      <a:pt x="2" y="71"/>
                    </a:cubicBezTo>
                    <a:cubicBezTo>
                      <a:pt x="9" y="80"/>
                      <a:pt x="13" y="86"/>
                      <a:pt x="23" y="90"/>
                    </a:cubicBezTo>
                    <a:cubicBezTo>
                      <a:pt x="34" y="96"/>
                      <a:pt x="44" y="100"/>
                      <a:pt x="55" y="104"/>
                    </a:cubicBezTo>
                    <a:cubicBezTo>
                      <a:pt x="56" y="105"/>
                      <a:pt x="56" y="105"/>
                      <a:pt x="57" y="105"/>
                    </a:cubicBezTo>
                    <a:cubicBezTo>
                      <a:pt x="59" y="105"/>
                      <a:pt x="60" y="102"/>
                      <a:pt x="59" y="100"/>
                    </a:cubicBezTo>
                    <a:cubicBezTo>
                      <a:pt x="59" y="98"/>
                      <a:pt x="56" y="96"/>
                      <a:pt x="54" y="95"/>
                    </a:cubicBezTo>
                    <a:cubicBezTo>
                      <a:pt x="52" y="92"/>
                      <a:pt x="50" y="90"/>
                      <a:pt x="47" y="88"/>
                    </a:cubicBezTo>
                    <a:cubicBezTo>
                      <a:pt x="43" y="83"/>
                      <a:pt x="38" y="79"/>
                      <a:pt x="33" y="74"/>
                    </a:cubicBezTo>
                    <a:cubicBezTo>
                      <a:pt x="29" y="71"/>
                      <a:pt x="25" y="67"/>
                      <a:pt x="21" y="64"/>
                    </a:cubicBezTo>
                    <a:cubicBezTo>
                      <a:pt x="18" y="61"/>
                      <a:pt x="21" y="56"/>
                      <a:pt x="22" y="53"/>
                    </a:cubicBezTo>
                    <a:cubicBezTo>
                      <a:pt x="26" y="45"/>
                      <a:pt x="29" y="37"/>
                      <a:pt x="34" y="31"/>
                    </a:cubicBezTo>
                    <a:cubicBezTo>
                      <a:pt x="39" y="24"/>
                      <a:pt x="42" y="15"/>
                      <a:pt x="40" y="7"/>
                    </a:cubicBezTo>
                    <a:cubicBezTo>
                      <a:pt x="40" y="5"/>
                      <a:pt x="39" y="3"/>
                      <a:pt x="37" y="1"/>
                    </a:cubicBezTo>
                    <a:cubicBezTo>
                      <a:pt x="35" y="0"/>
                      <a:pt x="32" y="0"/>
                      <a:pt x="30" y="1"/>
                    </a:cubicBezTo>
                    <a:cubicBezTo>
                      <a:pt x="28" y="3"/>
                      <a:pt x="26" y="5"/>
                      <a:pt x="24" y="7"/>
                    </a:cubicBezTo>
                    <a:cubicBezTo>
                      <a:pt x="16" y="19"/>
                      <a:pt x="9" y="33"/>
                      <a:pt x="4" y="48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şḻïḑe" descr="b0a13269-3d1f-49f2-b3d3-fce326872391">
                <a:extLst>
                  <a:ext uri="{FF2B5EF4-FFF2-40B4-BE49-F238E27FC236}">
                    <a16:creationId id="{D27BAD48-E5B4-0AF5-A7FD-11109438E264}"/>
                  </a:ext>
                </a:extLst>
              </p:cNvPr>
              <p:cNvSpPr/>
              <p:nvPr/>
            </p:nvSpPr>
            <p:spPr>
              <a:xfrm>
                <a:off x="3614738" y="1397000"/>
                <a:ext cx="219075" cy="296863"/>
              </a:xfrm>
              <a:custGeom>
                <a:avLst/>
                <a:gdLst>
                  <a:gd name="T0" fmla="*/ 18 w 50"/>
                  <a:gd name="T1" fmla="*/ 57 h 68"/>
                  <a:gd name="T2" fmla="*/ 12 w 50"/>
                  <a:gd name="T3" fmla="*/ 66 h 68"/>
                  <a:gd name="T4" fmla="*/ 10 w 50"/>
                  <a:gd name="T5" fmla="*/ 55 h 68"/>
                  <a:gd name="T6" fmla="*/ 8 w 50"/>
                  <a:gd name="T7" fmla="*/ 49 h 68"/>
                  <a:gd name="T8" fmla="*/ 6 w 50"/>
                  <a:gd name="T9" fmla="*/ 14 h 68"/>
                  <a:gd name="T10" fmla="*/ 9 w 50"/>
                  <a:gd name="T11" fmla="*/ 10 h 68"/>
                  <a:gd name="T12" fmla="*/ 37 w 50"/>
                  <a:gd name="T13" fmla="*/ 1 h 68"/>
                  <a:gd name="T14" fmla="*/ 47 w 50"/>
                  <a:gd name="T15" fmla="*/ 5 h 68"/>
                  <a:gd name="T16" fmla="*/ 50 w 50"/>
                  <a:gd name="T17" fmla="*/ 12 h 68"/>
                  <a:gd name="T18" fmla="*/ 41 w 50"/>
                  <a:gd name="T19" fmla="*/ 22 h 68"/>
                  <a:gd name="T20" fmla="*/ 29 w 50"/>
                  <a:gd name="T21" fmla="*/ 27 h 68"/>
                  <a:gd name="T22" fmla="*/ 20 w 50"/>
                  <a:gd name="T23" fmla="*/ 40 h 68"/>
                  <a:gd name="T24" fmla="*/ 18 w 50"/>
                  <a:gd name="T25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h="68" w="50">
                    <a:moveTo>
                      <a:pt x="18" y="57"/>
                    </a:moveTo>
                    <a:cubicBezTo>
                      <a:pt x="17" y="59"/>
                      <a:pt x="15" y="68"/>
                      <a:pt x="12" y="66"/>
                    </a:cubicBezTo>
                    <a:cubicBezTo>
                      <a:pt x="9" y="65"/>
                      <a:pt x="10" y="58"/>
                      <a:pt x="10" y="55"/>
                    </a:cubicBezTo>
                    <a:cubicBezTo>
                      <a:pt x="9" y="53"/>
                      <a:pt x="9" y="51"/>
                      <a:pt x="8" y="49"/>
                    </a:cubicBezTo>
                    <a:cubicBezTo>
                      <a:pt x="5" y="37"/>
                      <a:pt x="0" y="26"/>
                      <a:pt x="6" y="14"/>
                    </a:cubicBezTo>
                    <a:cubicBezTo>
                      <a:pt x="7" y="13"/>
                      <a:pt x="8" y="11"/>
                      <a:pt x="9" y="10"/>
                    </a:cubicBezTo>
                    <a:cubicBezTo>
                      <a:pt x="15" y="3"/>
                      <a:pt x="28" y="0"/>
                      <a:pt x="37" y="1"/>
                    </a:cubicBezTo>
                    <a:cubicBezTo>
                      <a:pt x="41" y="1"/>
                      <a:pt x="45" y="2"/>
                      <a:pt x="47" y="5"/>
                    </a:cubicBezTo>
                    <a:cubicBezTo>
                      <a:pt x="49" y="7"/>
                      <a:pt x="50" y="10"/>
                      <a:pt x="50" y="12"/>
                    </a:cubicBezTo>
                    <a:cubicBezTo>
                      <a:pt x="49" y="17"/>
                      <a:pt x="45" y="20"/>
                      <a:pt x="41" y="22"/>
                    </a:cubicBezTo>
                    <a:cubicBezTo>
                      <a:pt x="37" y="24"/>
                      <a:pt x="33" y="25"/>
                      <a:pt x="29" y="27"/>
                    </a:cubicBezTo>
                    <a:cubicBezTo>
                      <a:pt x="23" y="30"/>
                      <a:pt x="19" y="34"/>
                      <a:pt x="20" y="40"/>
                    </a:cubicBezTo>
                    <a:cubicBezTo>
                      <a:pt x="20" y="46"/>
                      <a:pt x="19" y="51"/>
                      <a:pt x="18" y="57"/>
                    </a:cubicBezTo>
                    <a:close/>
                  </a:path>
                </a:pathLst>
              </a:custGeom>
              <a:solidFill>
                <a:srgbClr val="D18E5C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íslîḍê" descr="276d0f08-7303-4f14-bfd8-25e99b1eaaae">
                <a:extLst>
                  <a:ext uri="{FF2B5EF4-FFF2-40B4-BE49-F238E27FC236}">
                    <a16:creationId id="{846F6454-7614-FBE7-0340-EEA93B38410E}"/>
                  </a:ext>
                </a:extLst>
              </p:cNvPr>
              <p:cNvSpPr/>
              <p:nvPr/>
            </p:nvSpPr>
            <p:spPr>
              <a:xfrm>
                <a:off x="3675063" y="1566863"/>
                <a:ext cx="39688" cy="71438"/>
              </a:xfrm>
              <a:custGeom>
                <a:avLst/>
                <a:gdLst>
                  <a:gd name="T0" fmla="*/ 9 w 9"/>
                  <a:gd name="T1" fmla="*/ 7 h 16"/>
                  <a:gd name="T2" fmla="*/ 6 w 9"/>
                  <a:gd name="T3" fmla="*/ 16 h 16"/>
                  <a:gd name="T4" fmla="*/ 1 w 9"/>
                  <a:gd name="T5" fmla="*/ 9 h 16"/>
                  <a:gd name="T6" fmla="*/ 3 w 9"/>
                  <a:gd name="T7" fmla="*/ 1 h 16"/>
                  <a:gd name="T8" fmla="*/ 9 w 9"/>
                  <a:gd name="T9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16" w="9">
                    <a:moveTo>
                      <a:pt x="9" y="7"/>
                    </a:moveTo>
                    <a:cubicBezTo>
                      <a:pt x="9" y="11"/>
                      <a:pt x="8" y="15"/>
                      <a:pt x="6" y="16"/>
                    </a:cubicBezTo>
                    <a:cubicBezTo>
                      <a:pt x="4" y="16"/>
                      <a:pt x="1" y="13"/>
                      <a:pt x="1" y="9"/>
                    </a:cubicBezTo>
                    <a:cubicBezTo>
                      <a:pt x="0" y="5"/>
                      <a:pt x="1" y="1"/>
                      <a:pt x="3" y="1"/>
                    </a:cubicBezTo>
                    <a:cubicBezTo>
                      <a:pt x="5" y="0"/>
                      <a:pt x="8" y="3"/>
                      <a:pt x="9" y="7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ṩļíḍé" descr="ad3b0337-60e3-4963-8ec5-6262d8053b3f">
                <a:extLst>
                  <a:ext uri="{FF2B5EF4-FFF2-40B4-BE49-F238E27FC236}">
                    <a16:creationId id="{731F0A9E-8F38-4D47-2AED-A79BCB4C8A8A}"/>
                  </a:ext>
                </a:extLst>
              </p:cNvPr>
              <p:cNvSpPr/>
              <p:nvPr/>
            </p:nvSpPr>
            <p:spPr>
              <a:xfrm>
                <a:off x="3746500" y="2181225"/>
                <a:ext cx="149225" cy="134938"/>
              </a:xfrm>
              <a:custGeom>
                <a:avLst/>
                <a:gdLst>
                  <a:gd name="T0" fmla="*/ 12 w 34"/>
                  <a:gd name="T1" fmla="*/ 4 h 31"/>
                  <a:gd name="T2" fmla="*/ 13 w 34"/>
                  <a:gd name="T3" fmla="*/ 5 h 31"/>
                  <a:gd name="T4" fmla="*/ 21 w 34"/>
                  <a:gd name="T5" fmla="*/ 5 h 31"/>
                  <a:gd name="T6" fmla="*/ 30 w 34"/>
                  <a:gd name="T7" fmla="*/ 10 h 31"/>
                  <a:gd name="T8" fmla="*/ 30 w 34"/>
                  <a:gd name="T9" fmla="*/ 11 h 31"/>
                  <a:gd name="T10" fmla="*/ 29 w 34"/>
                  <a:gd name="T11" fmla="*/ 12 h 31"/>
                  <a:gd name="T12" fmla="*/ 28 w 34"/>
                  <a:gd name="T13" fmla="*/ 12 h 31"/>
                  <a:gd name="T14" fmla="*/ 22 w 34"/>
                  <a:gd name="T15" fmla="*/ 11 h 31"/>
                  <a:gd name="T16" fmla="*/ 29 w 34"/>
                  <a:gd name="T17" fmla="*/ 20 h 31"/>
                  <a:gd name="T18" fmla="*/ 32 w 34"/>
                  <a:gd name="T19" fmla="*/ 21 h 31"/>
                  <a:gd name="T20" fmla="*/ 34 w 34"/>
                  <a:gd name="T21" fmla="*/ 22 h 31"/>
                  <a:gd name="T22" fmla="*/ 33 w 34"/>
                  <a:gd name="T23" fmla="*/ 25 h 31"/>
                  <a:gd name="T24" fmla="*/ 31 w 34"/>
                  <a:gd name="T25" fmla="*/ 26 h 31"/>
                  <a:gd name="T26" fmla="*/ 24 w 34"/>
                  <a:gd name="T27" fmla="*/ 29 h 31"/>
                  <a:gd name="T28" fmla="*/ 9 w 34"/>
                  <a:gd name="T29" fmla="*/ 19 h 31"/>
                  <a:gd name="T30" fmla="*/ 1 w 34"/>
                  <a:gd name="T31" fmla="*/ 7 h 31"/>
                  <a:gd name="T32" fmla="*/ 0 w 34"/>
                  <a:gd name="T33" fmla="*/ 6 h 31"/>
                  <a:gd name="T34" fmla="*/ 0 w 34"/>
                  <a:gd name="T35" fmla="*/ 6 h 31"/>
                  <a:gd name="T36" fmla="*/ 5 w 34"/>
                  <a:gd name="T37" fmla="*/ 1 h 31"/>
                  <a:gd name="T38" fmla="*/ 5 w 34"/>
                  <a:gd name="T39" fmla="*/ 0 h 31"/>
                  <a:gd name="T40" fmla="*/ 6 w 34"/>
                  <a:gd name="T41" fmla="*/ 0 h 31"/>
                  <a:gd name="T42" fmla="*/ 12 w 34"/>
                  <a:gd name="T43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h="31" w="34">
                    <a:moveTo>
                      <a:pt x="12" y="4"/>
                    </a:moveTo>
                    <a:cubicBezTo>
                      <a:pt x="13" y="4"/>
                      <a:pt x="13" y="5"/>
                      <a:pt x="13" y="5"/>
                    </a:cubicBezTo>
                    <a:cubicBezTo>
                      <a:pt x="16" y="5"/>
                      <a:pt x="18" y="4"/>
                      <a:pt x="21" y="5"/>
                    </a:cubicBezTo>
                    <a:cubicBezTo>
                      <a:pt x="24" y="5"/>
                      <a:pt x="29" y="7"/>
                      <a:pt x="30" y="10"/>
                    </a:cubicBezTo>
                    <a:cubicBezTo>
                      <a:pt x="30" y="10"/>
                      <a:pt x="30" y="11"/>
                      <a:pt x="30" y="11"/>
                    </a:cubicBezTo>
                    <a:cubicBezTo>
                      <a:pt x="30" y="12"/>
                      <a:pt x="29" y="12"/>
                      <a:pt x="29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2"/>
                      <a:pt x="22" y="9"/>
                      <a:pt x="22" y="11"/>
                    </a:cubicBezTo>
                    <a:cubicBezTo>
                      <a:pt x="21" y="13"/>
                      <a:pt x="27" y="20"/>
                      <a:pt x="29" y="20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3" y="21"/>
                      <a:pt x="33" y="21"/>
                      <a:pt x="34" y="22"/>
                    </a:cubicBezTo>
                    <a:cubicBezTo>
                      <a:pt x="34" y="23"/>
                      <a:pt x="34" y="24"/>
                      <a:pt x="33" y="25"/>
                    </a:cubicBezTo>
                    <a:cubicBezTo>
                      <a:pt x="33" y="25"/>
                      <a:pt x="32" y="26"/>
                      <a:pt x="31" y="26"/>
                    </a:cubicBezTo>
                    <a:cubicBezTo>
                      <a:pt x="29" y="28"/>
                      <a:pt x="27" y="29"/>
                      <a:pt x="24" y="29"/>
                    </a:cubicBezTo>
                    <a:cubicBezTo>
                      <a:pt x="17" y="31"/>
                      <a:pt x="13" y="25"/>
                      <a:pt x="9" y="19"/>
                    </a:cubicBezTo>
                    <a:cubicBezTo>
                      <a:pt x="7" y="14"/>
                      <a:pt x="4" y="11"/>
                      <a:pt x="1" y="7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2"/>
                      <a:pt x="10" y="3"/>
                      <a:pt x="12" y="4"/>
                    </a:cubicBezTo>
                    <a:close/>
                  </a:path>
                </a:pathLst>
              </a:cu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îsḻîḍé" descr="23964ba1-4c56-460a-8b2c-4093416f3f44">
                <a:extLst>
                  <a:ext uri="{FF2B5EF4-FFF2-40B4-BE49-F238E27FC236}">
                    <a16:creationId id="{7176ED8E-70C2-ED43-C384-7D086905793A}"/>
                  </a:ext>
                </a:extLst>
              </p:cNvPr>
              <p:cNvSpPr/>
              <p:nvPr/>
            </p:nvSpPr>
            <p:spPr>
              <a:xfrm>
                <a:off x="3602038" y="1444625"/>
                <a:ext cx="319088" cy="96838"/>
              </a:xfrm>
              <a:custGeom>
                <a:avLst/>
                <a:gdLst>
                  <a:gd name="T0" fmla="*/ 201 w 201"/>
                  <a:gd name="T1" fmla="*/ 14 h 61"/>
                  <a:gd name="T2" fmla="*/ 2 w 201"/>
                  <a:gd name="T3" fmla="*/ 61 h 61"/>
                  <a:gd name="T4" fmla="*/ 0 w 201"/>
                  <a:gd name="T5" fmla="*/ 47 h 61"/>
                  <a:gd name="T6" fmla="*/ 198 w 201"/>
                  <a:gd name="T7" fmla="*/ 0 h 61"/>
                  <a:gd name="T8" fmla="*/ 201 w 201"/>
                  <a:gd name="T9" fmla="*/ 1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61" w="201">
                    <a:moveTo>
                      <a:pt x="201" y="14"/>
                    </a:moveTo>
                    <a:lnTo>
                      <a:pt x="2" y="61"/>
                    </a:lnTo>
                    <a:lnTo>
                      <a:pt x="0" y="47"/>
                    </a:lnTo>
                    <a:lnTo>
                      <a:pt x="198" y="0"/>
                    </a:lnTo>
                    <a:lnTo>
                      <a:pt x="201" y="14"/>
                    </a:lnTo>
                    <a:close/>
                  </a:path>
                </a:pathLst>
              </a:cu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ï$ľídé" descr="b6141276-ccd2-4633-8d73-c3e0c7f5adc3">
                <a:extLst>
                  <a:ext uri="{FF2B5EF4-FFF2-40B4-BE49-F238E27FC236}">
                    <a16:creationId id="{515B96C2-EB37-7FBF-7334-8451B89DCA7A}"/>
                  </a:ext>
                </a:extLst>
              </p:cNvPr>
              <p:cNvSpPr/>
              <p:nvPr/>
            </p:nvSpPr>
            <p:spPr>
              <a:xfrm>
                <a:off x="3597275" y="1344613"/>
                <a:ext cx="271463" cy="169863"/>
              </a:xfrm>
              <a:custGeom>
                <a:avLst/>
                <a:gdLst>
                  <a:gd name="T0" fmla="*/ 4 w 62"/>
                  <a:gd name="T1" fmla="*/ 39 h 39"/>
                  <a:gd name="T2" fmla="*/ 26 w 62"/>
                  <a:gd name="T3" fmla="*/ 4 h 39"/>
                  <a:gd name="T4" fmla="*/ 62 w 62"/>
                  <a:gd name="T5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h="39" w="62">
                    <a:moveTo>
                      <a:pt x="4" y="39"/>
                    </a:moveTo>
                    <a:cubicBezTo>
                      <a:pt x="0" y="23"/>
                      <a:pt x="10" y="7"/>
                      <a:pt x="26" y="4"/>
                    </a:cubicBezTo>
                    <a:cubicBezTo>
                      <a:pt x="42" y="0"/>
                      <a:pt x="58" y="10"/>
                      <a:pt x="62" y="26"/>
                    </a:cubicBezTo>
                  </a:path>
                </a:pathLst>
              </a:custGeom>
              <a:solidFill>
                <a:srgbClr val="FCB538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iṩlïḑê" descr="b568ef9b-26f1-4644-a5c6-896e344a2e10">
                <a:extLst>
                  <a:ext uri="{FF2B5EF4-FFF2-40B4-BE49-F238E27FC236}">
                    <a16:creationId id="{1D4C7BD0-A076-2EAB-ED07-913DE2F6CD13}"/>
                  </a:ext>
                </a:extLst>
              </p:cNvPr>
              <p:cNvSpPr/>
              <p:nvPr/>
            </p:nvSpPr>
            <p:spPr>
              <a:xfrm>
                <a:off x="4167188" y="1397000"/>
                <a:ext cx="109538" cy="244475"/>
              </a:xfrm>
              <a:custGeom>
                <a:avLst/>
                <a:gdLst>
                  <a:gd name="T0" fmla="*/ 22 w 25"/>
                  <a:gd name="T1" fmla="*/ 26 h 56"/>
                  <a:gd name="T2" fmla="*/ 19 w 25"/>
                  <a:gd name="T3" fmla="*/ 55 h 56"/>
                  <a:gd name="T4" fmla="*/ 4 w 25"/>
                  <a:gd name="T5" fmla="*/ 30 h 56"/>
                  <a:gd name="T6" fmla="*/ 6 w 25"/>
                  <a:gd name="T7" fmla="*/ 1 h 56"/>
                  <a:gd name="T8" fmla="*/ 22 w 25"/>
                  <a:gd name="T9" fmla="*/ 2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h="56" w="25">
                    <a:moveTo>
                      <a:pt x="22" y="26"/>
                    </a:moveTo>
                    <a:cubicBezTo>
                      <a:pt x="25" y="41"/>
                      <a:pt x="24" y="54"/>
                      <a:pt x="19" y="55"/>
                    </a:cubicBezTo>
                    <a:cubicBezTo>
                      <a:pt x="14" y="56"/>
                      <a:pt x="7" y="45"/>
                      <a:pt x="4" y="30"/>
                    </a:cubicBezTo>
                    <a:cubicBezTo>
                      <a:pt x="0" y="15"/>
                      <a:pt x="1" y="2"/>
                      <a:pt x="6" y="1"/>
                    </a:cubicBezTo>
                    <a:cubicBezTo>
                      <a:pt x="11" y="0"/>
                      <a:pt x="18" y="11"/>
                      <a:pt x="22" y="26"/>
                    </a:cubicBezTo>
                    <a:close/>
                  </a:path>
                </a:pathLst>
              </a:custGeom>
              <a:solidFill>
                <a:srgbClr val="00944B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iṣḻiḋe" descr="a7c9446c-a75f-49b4-b496-cb3d92537378">
                <a:extLst>
                  <a:ext uri="{FF2B5EF4-FFF2-40B4-BE49-F238E27FC236}">
                    <a16:creationId id="{8FDFCC04-F7D9-80D7-F4DE-FCB3766A9728}"/>
                  </a:ext>
                </a:extLst>
              </p:cNvPr>
              <p:cNvSpPr/>
              <p:nvPr/>
            </p:nvSpPr>
            <p:spPr>
              <a:xfrm>
                <a:off x="5003800" y="5400675"/>
                <a:ext cx="2214563" cy="296863"/>
              </a:xfrm>
              <a:prstGeom prst="rect">
                <a:avLst/>
              </a:prstGeom>
              <a:solidFill>
                <a:srgbClr val="F8613E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ṥḻiḑê" descr="93a526ed-6a28-4afe-a430-73b7ef66f90c">
                <a:extLst>
                  <a:ext uri="{FF2B5EF4-FFF2-40B4-BE49-F238E27FC236}">
                    <a16:creationId id="{BDF74681-76C9-8F05-75F6-76F33FCB6375}"/>
                  </a:ext>
                </a:extLst>
              </p:cNvPr>
              <p:cNvSpPr/>
              <p:nvPr/>
            </p:nvSpPr>
            <p:spPr>
              <a:xfrm>
                <a:off x="3425825" y="3182938"/>
                <a:ext cx="741363" cy="2514600"/>
              </a:xfrm>
              <a:prstGeom prst="rect">
                <a:avLst/>
              </a:prstGeom>
              <a:solidFill>
                <a:srgbClr val="FAAA94"/>
              </a:solidFill>
              <a:ln w="12700"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组合 15" descr="9a15afa3-8bb2-4018-ad11-cc3f88f96a8f">
              <a:extLst>
                <a:ext uri="{FF2B5EF4-FFF2-40B4-BE49-F238E27FC236}">
                  <a16:creationId id="{88E85435-F23D-0451-9919-4F06E1ECDE26}"/>
                </a:ext>
              </a:extLst>
            </p:cNvPr>
            <p:cNvGrpSpPr/>
            <p:nvPr/>
          </p:nvGrpSpPr>
          <p:grpSpPr>
            <a:xfrm>
              <a:off x="660400" y="1130300"/>
              <a:ext cx="10858500" cy="5242235"/>
              <a:chOff x="660400" y="1130300"/>
              <a:chExt cx="10858500" cy="5242235"/>
            </a:xfrm>
          </p:grpSpPr>
          <p:sp>
            <p:nvSpPr>
              <p:cNvPr id="4" name="Title" descr="18769768-3684-4c7b-8b26-b2bfc55b56fc">
                <a:extLst>
                  <a:ext uri="{FF2B5EF4-FFF2-40B4-BE49-F238E27FC236}">
                    <a16:creationId id="{772DB4A5-63D0-0415-A4A0-B0B8612FBD47}"/>
                  </a:ext>
                </a:extLst>
              </p:cNvPr>
              <p:cNvSpPr/>
              <p:nvPr/>
            </p:nvSpPr>
            <p:spPr>
              <a:xfrm>
                <a:off x="660400" y="1130300"/>
                <a:ext cx="10858500" cy="461665"/>
              </a:xfrm>
              <a:prstGeom prst="rect">
                <a:avLst/>
              </a:prstGeom>
              <a:noFill/>
            </p:spPr>
            <p:txBody>
              <a:bodyPr vert="horz" wrap="square" rtlCol="0" anchor="t" anchorCtr="1">
                <a:normAutofit/>
              </a:bodyPr>
              <a:lstStyle/>
              <a:p>
                <a:pPr algn="ctr"/>
                <a:r>
                  <a:rPr altLang="en-US" dirty="0" lang="zh-CN" b="1" sz="2400"/>
                  <a:t>明确农业未来的发展方向</a:t>
                </a:r>
                <a:endParaRPr dirty="0" lang="en-US"/>
              </a:p>
            </p:txBody>
          </p:sp>
          <p:grpSp>
            <p:nvGrpSpPr>
              <p:cNvPr id="9" name="组合 8" descr="c08347e9-0437-4581-941a-ff3dace5329d">
                <a:extLst>
                  <a:ext uri="{FF2B5EF4-FFF2-40B4-BE49-F238E27FC236}">
                    <a16:creationId id="{9660F91E-AE5B-EE82-E231-63EE5EC7792B}"/>
                  </a:ext>
                </a:extLst>
              </p:cNvPr>
              <p:cNvGrpSpPr/>
              <p:nvPr/>
            </p:nvGrpSpPr>
            <p:grpSpPr>
              <a:xfrm>
                <a:off x="6133523" y="2068699"/>
                <a:ext cx="5055177" cy="1548950"/>
                <a:chOff x="6133523" y="2068699"/>
                <a:chExt cx="5055177" cy="1548950"/>
              </a:xfrm>
            </p:grpSpPr>
            <p:sp>
              <p:nvSpPr>
                <p:cNvPr id="38" name="Text1" descr="0b68705c-453c-484e-9766-3d65444e44bc">
                  <a:extLst>
                    <a:ext uri="{FF2B5EF4-FFF2-40B4-BE49-F238E27FC236}">
                      <a16:creationId id="{C2FB12B8-53C0-9854-15ED-F6A73A7074CC}"/>
                    </a:ext>
                  </a:extLst>
                </p:cNvPr>
                <p:cNvSpPr/>
                <p:nvPr/>
              </p:nvSpPr>
              <p:spPr>
                <a:xfrm>
                  <a:off x="6133523" y="2530364"/>
                  <a:ext cx="5055177" cy="1087285"/>
                </a:xfrm>
                <a:prstGeom prst="roundRect">
                  <a:avLst>
                    <a:gd name="adj" fmla="val 10544"/>
                  </a:avLst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altLang="en-US" dirty="0" kumimoji="1" lang="zh-CN" sz="1200">
                      <a:solidFill>
                        <a:schemeClr val="tx1"/>
                      </a:solidFill>
                    </a:rPr>
                    <a:t>数字农业将信息技术与农业生产深度融合，实现农业生产全过程的信息化、智能化管理，提高农业生产效率和效益。</a:t>
                  </a:r>
                  <a:endParaRPr dirty="0" lang="en-US"/>
                </a:p>
              </p:txBody>
            </p:sp>
            <p:sp>
              <p:nvSpPr>
                <p:cNvPr id="39" name="Bullet1" descr="5a4fec95-9003-4d4f-aa08-d82eb9cda2dc">
                  <a:extLst>
                    <a:ext uri="{FF2B5EF4-FFF2-40B4-BE49-F238E27FC236}">
                      <a16:creationId id="{60CE4C01-45F8-D82D-CE1F-DE376EE85882}"/>
                    </a:ext>
                  </a:extLst>
                </p:cNvPr>
                <p:cNvSpPr/>
                <p:nvPr/>
              </p:nvSpPr>
              <p:spPr>
                <a:xfrm>
                  <a:off x="6133523" y="2068699"/>
                  <a:ext cx="2019299" cy="461665"/>
                </a:xfrm>
                <a:prstGeom prst="roundRect">
                  <a:avLst>
                    <a:gd name="adj" fmla="val 16000"/>
                  </a:avLst>
                </a:prstGeom>
                <a:solidFill>
                  <a:schemeClr val="accent1"/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altLang="en-US" dirty="0" kumimoji="1" lang="zh-CN" b="1">
                      <a:solidFill>
                        <a:srgbClr val="FFFFFF"/>
                      </a:solidFill>
                    </a:rPr>
                    <a:t>数字农业</a:t>
                  </a:r>
                  <a:endParaRPr dirty="0" lang="en-US"/>
                </a:p>
              </p:txBody>
            </p:sp>
          </p:grpSp>
          <p:grpSp>
            <p:nvGrpSpPr>
              <p:cNvPr id="13" name="组合 12" descr="bf1c9ce7-0098-411b-8818-6fc10640f1b1">
                <a:extLst>
                  <a:ext uri="{FF2B5EF4-FFF2-40B4-BE49-F238E27FC236}">
                    <a16:creationId id="{FFA99A08-1C6E-850E-B7C6-FBBCF47A035E}"/>
                  </a:ext>
                </a:extLst>
              </p:cNvPr>
              <p:cNvGrpSpPr/>
              <p:nvPr/>
            </p:nvGrpSpPr>
            <p:grpSpPr>
              <a:xfrm>
                <a:off x="6133523" y="3441208"/>
                <a:ext cx="5055177" cy="1548950"/>
                <a:chOff x="6133523" y="3441208"/>
                <a:chExt cx="5055177" cy="1548950"/>
              </a:xfrm>
            </p:grpSpPr>
            <p:sp>
              <p:nvSpPr>
                <p:cNvPr id="7" name="Text2" descr="32677229-8828-42d5-8d3d-e054b82208ba">
                  <a:extLst>
                    <a:ext uri="{FF2B5EF4-FFF2-40B4-BE49-F238E27FC236}">
                      <a16:creationId id="{23200032-31BC-28D7-F785-54DAF809E888}"/>
                    </a:ext>
                  </a:extLst>
                </p:cNvPr>
                <p:cNvSpPr/>
                <p:nvPr/>
              </p:nvSpPr>
              <p:spPr>
                <a:xfrm>
                  <a:off x="6133523" y="3902873"/>
                  <a:ext cx="5055177" cy="1087285"/>
                </a:xfrm>
                <a:prstGeom prst="roundRect">
                  <a:avLst>
                    <a:gd name="adj" fmla="val 10544"/>
                  </a:avLst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altLang="en-US" dirty="0" kumimoji="1" lang="zh-CN" sz="1200">
                      <a:solidFill>
                        <a:schemeClr val="tx1"/>
                      </a:solidFill>
                    </a:rPr>
                    <a:t>特色农业根据当地的自然条件和资源优势，发展具有地方特色的农产品，提高农产品的市场竞争力。</a:t>
                  </a:r>
                  <a:endParaRPr dirty="0" lang="en-US"/>
                </a:p>
              </p:txBody>
            </p:sp>
            <p:sp>
              <p:nvSpPr>
                <p:cNvPr id="8" name="Bullet2" descr="0ec954fa-04cc-41ae-a611-e1bc614a4ecf">
                  <a:extLst>
                    <a:ext uri="{FF2B5EF4-FFF2-40B4-BE49-F238E27FC236}">
                      <a16:creationId id="{4D6E8F8F-52E7-8B5A-AB3B-68A81DE6C5AA}"/>
                    </a:ext>
                  </a:extLst>
                </p:cNvPr>
                <p:cNvSpPr/>
                <p:nvPr/>
              </p:nvSpPr>
              <p:spPr>
                <a:xfrm>
                  <a:off x="6133523" y="3441208"/>
                  <a:ext cx="2019299" cy="461665"/>
                </a:xfrm>
                <a:prstGeom prst="roundRect">
                  <a:avLst>
                    <a:gd name="adj" fmla="val 16000"/>
                  </a:avLst>
                </a:prstGeom>
                <a:solidFill>
                  <a:schemeClr val="accent2"/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altLang="en-US" dirty="0" kumimoji="1" lang="zh-CN" b="1">
                      <a:solidFill>
                        <a:srgbClr val="FFFFFF"/>
                      </a:solidFill>
                    </a:rPr>
                    <a:t>特色农业</a:t>
                  </a:r>
                  <a:endParaRPr dirty="0" lang="en-US"/>
                </a:p>
              </p:txBody>
            </p:sp>
          </p:grpSp>
          <p:grpSp>
            <p:nvGrpSpPr>
              <p:cNvPr id="14" name="组合 13" descr="1bcd2fa5-8da3-4bc3-a699-b84c916cd2e1">
                <a:extLst>
                  <a:ext uri="{FF2B5EF4-FFF2-40B4-BE49-F238E27FC236}">
                    <a16:creationId id="{F4ECB946-44AC-BD23-70A8-04CA97C05088}"/>
                  </a:ext>
                </a:extLst>
              </p:cNvPr>
              <p:cNvGrpSpPr/>
              <p:nvPr/>
            </p:nvGrpSpPr>
            <p:grpSpPr>
              <a:xfrm>
                <a:off x="6133523" y="4823585"/>
                <a:ext cx="5055177" cy="1548950"/>
                <a:chOff x="6133523" y="4823585"/>
                <a:chExt cx="5055177" cy="1548950"/>
              </a:xfrm>
            </p:grpSpPr>
            <p:sp>
              <p:nvSpPr>
                <p:cNvPr id="11" name="Text3" descr="829915d3-b157-4cf4-a038-d71478cede1a">
                  <a:extLst>
                    <a:ext uri="{FF2B5EF4-FFF2-40B4-BE49-F238E27FC236}">
                      <a16:creationId id="{53C67E48-E76A-DC94-979E-8F6B4B3658FE}"/>
                    </a:ext>
                  </a:extLst>
                </p:cNvPr>
                <p:cNvSpPr/>
                <p:nvPr/>
              </p:nvSpPr>
              <p:spPr>
                <a:xfrm>
                  <a:off x="6133523" y="5285250"/>
                  <a:ext cx="5055177" cy="1087285"/>
                </a:xfrm>
                <a:prstGeom prst="roundRect">
                  <a:avLst>
                    <a:gd name="adj" fmla="val 10544"/>
                  </a:avLst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altLang="en-US" dirty="0" kumimoji="1" lang="zh-CN" sz="1200">
                      <a:solidFill>
                        <a:schemeClr val="tx1"/>
                      </a:solidFill>
                    </a:rPr>
                    <a:t>品牌农业通过打造农产品品牌，提高农产品的知名度和美誉度，增加农产品的附加值，促进农业产业发展。</a:t>
                  </a:r>
                  <a:endParaRPr dirty="0" lang="en-US"/>
                </a:p>
              </p:txBody>
            </p:sp>
            <p:sp>
              <p:nvSpPr>
                <p:cNvPr id="12" name="Bullet3" descr="c6d0cc29-e48e-4e5f-b99a-2a5e4f8bc44b">
                  <a:extLst>
                    <a:ext uri="{FF2B5EF4-FFF2-40B4-BE49-F238E27FC236}">
                      <a16:creationId id="{F72F96C8-8E7F-5B5D-FFF6-5FF9F3E77BCB}"/>
                    </a:ext>
                  </a:extLst>
                </p:cNvPr>
                <p:cNvSpPr/>
                <p:nvPr/>
              </p:nvSpPr>
              <p:spPr>
                <a:xfrm>
                  <a:off x="6133523" y="4823585"/>
                  <a:ext cx="2019299" cy="461665"/>
                </a:xfrm>
                <a:prstGeom prst="roundRect">
                  <a:avLst>
                    <a:gd name="adj" fmla="val 16000"/>
                  </a:avLst>
                </a:prstGeom>
                <a:solidFill>
                  <a:schemeClr val="accent2"/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/>
                  <a:r>
                    <a:rPr altLang="en-US" dirty="0" kumimoji="1" lang="zh-CN" b="1">
                      <a:solidFill>
                        <a:srgbClr val="FFFFFF"/>
                      </a:solidFill>
                    </a:rPr>
                    <a:t>品牌农业</a:t>
                  </a:r>
                  <a:endParaRPr dirty="0" lang="en-US"/>
                </a:p>
              </p:txBody>
            </p:sp>
          </p:grpSp>
        </p:grp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a16="http://schemas.microsoft.com/office/drawing/2014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农村振兴的新路径</a:t>
            </a:r>
            <a:endParaRPr dirty="0" lang="en-US"/>
          </a:p>
        </p:txBody>
      </p:sp>
      <p:grpSp>
        <p:nvGrpSpPr>
          <p:cNvPr id="3" name="e587ce33-0ff3-46ae-9d40-104a92fb7d57.source.3.zh-Hans.pptx" descr="dc234ad1-f5c8-4471-a2d5-01678eaef56a">
            <a:extLst>
              <a:ext uri="{FF2B5EF4-FFF2-40B4-BE49-F238E27FC236}">
                <a16:creationId id="{AD3830ED-423E-3398-882C-EA4C7280BF1C}"/>
              </a:ext>
            </a:extLst>
          </p:cNvPr>
          <p:cNvGrpSpPr/>
          <p:nvPr/>
        </p:nvGrpSpPr>
        <p:grpSpPr>
          <a:xfrm>
            <a:off x="909456" y="1163540"/>
            <a:ext cx="10360388" cy="4970560"/>
            <a:chOff x="909456" y="1163540"/>
            <a:chExt cx="10360388" cy="4970560"/>
          </a:xfrm>
        </p:grpSpPr>
        <p:sp>
          <p:nvSpPr>
            <p:cNvPr id="32" name="Title" descr="d2bfada8-dade-497e-9a72-86df9950b2bb">
              <a:extLst>
                <a:ext uri="{FF2B5EF4-FFF2-40B4-BE49-F238E27FC236}">
                  <a16:creationId id="{D6C10587-F830-ED74-3242-FC009AA367CD}"/>
                </a:ext>
              </a:extLst>
            </p:cNvPr>
            <p:cNvSpPr/>
            <p:nvPr/>
          </p:nvSpPr>
          <p:spPr>
            <a:xfrm>
              <a:off x="1049839" y="1163540"/>
              <a:ext cx="10064805" cy="875987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normAutofit/>
            </a:bodyPr>
            <a:lstStyle/>
            <a:p>
              <a:pPr algn="ctr"/>
              <a:r>
                <a:rPr altLang="en-US" dirty="0" lang="zh-CN" b="1" sz="2400">
                  <a:solidFill>
                    <a:schemeClr val="tx1"/>
                  </a:solidFill>
                  <a:cs typeface="+mn-ea"/>
                  <a:sym typeface="+mn-lt"/>
                </a:rPr>
                <a:t>探索农村振兴的有效途径</a:t>
              </a:r>
              <a:endParaRPr dirty="0" lang="en-US"/>
            </a:p>
          </p:txBody>
        </p:sp>
        <p:grpSp>
          <p:nvGrpSpPr>
            <p:cNvPr id="2" name="组合 1" descr="c1b06a29-38f5-4332-a918-eef050e684ca">
              <a:extLst>
                <a:ext uri="{FF2B5EF4-FFF2-40B4-BE49-F238E27FC236}">
                  <a16:creationId id="{EB6EF343-FCA2-095F-3DA1-B8B19B6A1298}"/>
                </a:ext>
              </a:extLst>
            </p:cNvPr>
            <p:cNvGrpSpPr/>
            <p:nvPr/>
          </p:nvGrpSpPr>
          <p:grpSpPr>
            <a:xfrm>
              <a:off x="909456" y="2126666"/>
              <a:ext cx="10360388" cy="4007434"/>
              <a:chOff x="754259" y="2126666"/>
              <a:chExt cx="10360388" cy="4007434"/>
            </a:xfrm>
          </p:grpSpPr>
          <p:grpSp>
            <p:nvGrpSpPr>
              <p:cNvPr id="25" name="组合 24" descr="22de2522-4165-4eeb-af25-dd06a7e8cc2f">
                <a:extLst>
                  <a:ext uri="{FF2B5EF4-FFF2-40B4-BE49-F238E27FC236}">
                    <a16:creationId id="{AA7E1813-E18E-6991-B44D-C167AED0472C}"/>
                  </a:ext>
                </a:extLst>
              </p:cNvPr>
              <p:cNvGrpSpPr/>
              <p:nvPr/>
            </p:nvGrpSpPr>
            <p:grpSpPr>
              <a:xfrm>
                <a:off x="754259" y="2126666"/>
                <a:ext cx="3045986" cy="4007434"/>
                <a:chOff x="1777428" y="1988834"/>
                <a:chExt cx="2610079" cy="3433936"/>
              </a:xfrm>
            </p:grpSpPr>
            <p:grpSp>
              <p:nvGrpSpPr>
                <p:cNvPr id="22" name="组合 21" descr="58eaa930-6ed7-42e5-9b5d-cab9ee3f367a">
                  <a:extLst>
                    <a:ext uri="{FF2B5EF4-FFF2-40B4-BE49-F238E27FC236}">
                      <a16:creationId id="{20A2BF45-DEA7-AA38-4C25-C09F49E8B685}"/>
                    </a:ext>
                  </a:extLst>
                </p:cNvPr>
                <p:cNvGrpSpPr/>
                <p:nvPr/>
              </p:nvGrpSpPr>
              <p:grpSpPr>
                <a:xfrm>
                  <a:off x="1777428" y="1988834"/>
                  <a:ext cx="1775914" cy="1601388"/>
                  <a:chOff x="2041175" y="2202923"/>
                  <a:chExt cx="1775914" cy="1601388"/>
                </a:xfrm>
              </p:grpSpPr>
              <p:sp>
                <p:nvSpPr>
                  <p:cNvPr id="20" name="Shape1" descr="1f2a27c3-84dc-4eff-9956-1e101e91abf6">
                    <a:extLst>
                      <a:ext uri="{FF2B5EF4-FFF2-40B4-BE49-F238E27FC236}">
                        <a16:creationId id="{89CE03F6-3221-1C67-5753-D2D114F15237}"/>
                      </a:ext>
                    </a:extLst>
                  </p:cNvPr>
                  <p:cNvSpPr/>
                  <p:nvPr/>
                </p:nvSpPr>
                <p:spPr>
                  <a:xfrm>
                    <a:off x="2041175" y="2202923"/>
                    <a:ext cx="1775914" cy="1601388"/>
                  </a:xfrm>
                  <a:custGeom>
                    <a:avLst/>
                    <a:gdLst>
                      <a:gd name="connsiteX0" fmla="*/ 1205024 w 2410047"/>
                      <a:gd name="connsiteY0" fmla="*/ 0 h 2173205"/>
                      <a:gd name="connsiteX1" fmla="*/ 1662224 w 2410047"/>
                      <a:gd name="connsiteY1" fmla="*/ 457200 h 2173205"/>
                      <a:gd name="connsiteX2" fmla="*/ 1652936 w 2410047"/>
                      <a:gd name="connsiteY2" fmla="*/ 549342 h 2173205"/>
                      <a:gd name="connsiteX3" fmla="*/ 1643555 w 2410047"/>
                      <a:gd name="connsiteY3" fmla="*/ 579562 h 2173205"/>
                      <a:gd name="connsiteX4" fmla="*/ 1697222 w 2410047"/>
                      <a:gd name="connsiteY4" fmla="*/ 535282 h 2173205"/>
                      <a:gd name="connsiteX5" fmla="*/ 1952847 w 2410047"/>
                      <a:gd name="connsiteY5" fmla="*/ 457200 h 2173205"/>
                      <a:gd name="connsiteX6" fmla="*/ 2410047 w 2410047"/>
                      <a:gd name="connsiteY6" fmla="*/ 914400 h 2173205"/>
                      <a:gd name="connsiteX7" fmla="*/ 1952847 w 2410047"/>
                      <a:gd name="connsiteY7" fmla="*/ 1371600 h 2173205"/>
                      <a:gd name="connsiteX8" fmla="*/ 1907978 w 2410047"/>
                      <a:gd name="connsiteY8" fmla="*/ 1367077 h 2173205"/>
                      <a:gd name="connsiteX9" fmla="*/ 1992758 w 2410047"/>
                      <a:gd name="connsiteY9" fmla="*/ 1460380 h 2173205"/>
                      <a:gd name="connsiteX10" fmla="*/ 2070840 w 2410047"/>
                      <a:gd name="connsiteY10" fmla="*/ 1716005 h 2173205"/>
                      <a:gd name="connsiteX11" fmla="*/ 1613640 w 2410047"/>
                      <a:gd name="connsiteY11" fmla="*/ 2173205 h 2173205"/>
                      <a:gd name="connsiteX12" fmla="*/ 1192369 w 2410047"/>
                      <a:gd name="connsiteY12" fmla="*/ 1893968 h 2173205"/>
                      <a:gd name="connsiteX13" fmla="*/ 1175416 w 2410047"/>
                      <a:gd name="connsiteY13" fmla="*/ 1839353 h 2173205"/>
                      <a:gd name="connsiteX14" fmla="*/ 1158462 w 2410047"/>
                      <a:gd name="connsiteY14" fmla="*/ 1893968 h 2173205"/>
                      <a:gd name="connsiteX15" fmla="*/ 737191 w 2410047"/>
                      <a:gd name="connsiteY15" fmla="*/ 2173205 h 2173205"/>
                      <a:gd name="connsiteX16" fmla="*/ 279991 w 2410047"/>
                      <a:gd name="connsiteY16" fmla="*/ 1716005 h 2173205"/>
                      <a:gd name="connsiteX17" fmla="*/ 413902 w 2410047"/>
                      <a:gd name="connsiteY17" fmla="*/ 1392716 h 2173205"/>
                      <a:gd name="connsiteX18" fmla="*/ 441422 w 2410047"/>
                      <a:gd name="connsiteY18" fmla="*/ 1370010 h 2173205"/>
                      <a:gd name="connsiteX19" fmla="*/ 365058 w 2410047"/>
                      <a:gd name="connsiteY19" fmla="*/ 1362311 h 2173205"/>
                      <a:gd name="connsiteX20" fmla="*/ 0 w 2410047"/>
                      <a:gd name="connsiteY20" fmla="*/ 914400 h 2173205"/>
                      <a:gd name="connsiteX21" fmla="*/ 457200 w 2410047"/>
                      <a:gd name="connsiteY21" fmla="*/ 457200 h 2173205"/>
                      <a:gd name="connsiteX22" fmla="*/ 764611 w 2410047"/>
                      <a:gd name="connsiteY22" fmla="*/ 575972 h 2173205"/>
                      <a:gd name="connsiteX23" fmla="*/ 765808 w 2410047"/>
                      <a:gd name="connsiteY23" fmla="*/ 577355 h 2173205"/>
                      <a:gd name="connsiteX24" fmla="*/ 757112 w 2410047"/>
                      <a:gd name="connsiteY24" fmla="*/ 549342 h 2173205"/>
                      <a:gd name="connsiteX25" fmla="*/ 747824 w 2410047"/>
                      <a:gd name="connsiteY25" fmla="*/ 457200 h 2173205"/>
                      <a:gd name="connsiteX26" fmla="*/ 1205024 w 2410047"/>
                      <a:gd name="connsiteY26" fmla="*/ 0 h 217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h="2173205" w="2410047">
                        <a:moveTo>
                          <a:pt x="1205024" y="0"/>
                        </a:moveTo>
                        <a:cubicBezTo>
                          <a:pt x="1457529" y="0"/>
                          <a:pt x="1662224" y="204695"/>
                          <a:pt x="1662224" y="457200"/>
                        </a:cubicBezTo>
                        <a:cubicBezTo>
                          <a:pt x="1662224" y="488763"/>
                          <a:pt x="1659026" y="519579"/>
                          <a:pt x="1652936" y="549342"/>
                        </a:cubicBezTo>
                        <a:lnTo>
                          <a:pt x="1643555" y="579562"/>
                        </a:lnTo>
                        <a:lnTo>
                          <a:pt x="1697222" y="535282"/>
                        </a:lnTo>
                        <a:cubicBezTo>
                          <a:pt x="1770192" y="485985"/>
                          <a:pt x="1858158" y="457200"/>
                          <a:pt x="1952847" y="457200"/>
                        </a:cubicBezTo>
                        <a:cubicBezTo>
                          <a:pt x="2205352" y="457200"/>
                          <a:pt x="2410047" y="661895"/>
                          <a:pt x="2410047" y="914400"/>
                        </a:cubicBezTo>
                        <a:cubicBezTo>
                          <a:pt x="2410047" y="1166905"/>
                          <a:pt x="2205352" y="1371600"/>
                          <a:pt x="1952847" y="1371600"/>
                        </a:cubicBezTo>
                        <a:lnTo>
                          <a:pt x="1907978" y="1367077"/>
                        </a:lnTo>
                        <a:lnTo>
                          <a:pt x="1992758" y="1460380"/>
                        </a:lnTo>
                        <a:cubicBezTo>
                          <a:pt x="2042055" y="1533350"/>
                          <a:pt x="2070840" y="1621316"/>
                          <a:pt x="2070840" y="1716005"/>
                        </a:cubicBezTo>
                        <a:cubicBezTo>
                          <a:pt x="2070840" y="1968510"/>
                          <a:pt x="1866145" y="2173205"/>
                          <a:pt x="1613640" y="2173205"/>
                        </a:cubicBezTo>
                        <a:cubicBezTo>
                          <a:pt x="1424261" y="2173205"/>
                          <a:pt x="1261776" y="2058064"/>
                          <a:pt x="1192369" y="1893968"/>
                        </a:cubicBezTo>
                        <a:lnTo>
                          <a:pt x="1175416" y="1839353"/>
                        </a:lnTo>
                        <a:lnTo>
                          <a:pt x="1158462" y="1893968"/>
                        </a:lnTo>
                        <a:cubicBezTo>
                          <a:pt x="1089055" y="2058064"/>
                          <a:pt x="926570" y="2173205"/>
                          <a:pt x="737191" y="2173205"/>
                        </a:cubicBezTo>
                        <a:cubicBezTo>
                          <a:pt x="484686" y="2173205"/>
                          <a:pt x="279991" y="1968510"/>
                          <a:pt x="279991" y="1716005"/>
                        </a:cubicBezTo>
                        <a:cubicBezTo>
                          <a:pt x="279991" y="1589753"/>
                          <a:pt x="331165" y="1475453"/>
                          <a:pt x="413902" y="1392716"/>
                        </a:cubicBezTo>
                        <a:lnTo>
                          <a:pt x="441422" y="1370010"/>
                        </a:lnTo>
                        <a:lnTo>
                          <a:pt x="365058" y="1362311"/>
                        </a:lnTo>
                        <a:cubicBezTo>
                          <a:pt x="156720" y="1319679"/>
                          <a:pt x="0" y="1135342"/>
                          <a:pt x="0" y="914400"/>
                        </a:cubicBezTo>
                        <a:cubicBezTo>
                          <a:pt x="0" y="661895"/>
                          <a:pt x="204695" y="457200"/>
                          <a:pt x="457200" y="457200"/>
                        </a:cubicBezTo>
                        <a:cubicBezTo>
                          <a:pt x="575561" y="457200"/>
                          <a:pt x="683418" y="502177"/>
                          <a:pt x="764611" y="575972"/>
                        </a:cubicBezTo>
                        <a:lnTo>
                          <a:pt x="765808" y="577355"/>
                        </a:lnTo>
                        <a:lnTo>
                          <a:pt x="757112" y="549342"/>
                        </a:lnTo>
                        <a:cubicBezTo>
                          <a:pt x="751022" y="519579"/>
                          <a:pt x="747824" y="488763"/>
                          <a:pt x="747824" y="457200"/>
                        </a:cubicBezTo>
                        <a:cubicBezTo>
                          <a:pt x="747824" y="204695"/>
                          <a:pt x="952519" y="0"/>
                          <a:pt x="1205024" y="0"/>
                        </a:cubicBezTo>
                        <a:close/>
                      </a:path>
                    </a:pathLst>
                  </a:custGeom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altLang="en-US" lang="zh-CN"/>
                  </a:p>
                </p:txBody>
              </p:sp>
              <p:sp>
                <p:nvSpPr>
                  <p:cNvPr id="21" name="Number1" descr="414d6940-f163-4bb0-aae8-4d9731dff408">
                    <a:extLst>
                      <a:ext uri="{FF2B5EF4-FFF2-40B4-BE49-F238E27FC236}">
                        <a16:creationId id="{3ED27B16-9E86-8B9F-6A5A-E361AA5B4A5D}"/>
                      </a:ext>
                    </a:extLst>
                  </p:cNvPr>
                  <p:cNvSpPr/>
                  <p:nvPr/>
                </p:nvSpPr>
                <p:spPr>
                  <a:xfrm>
                    <a:off x="2493197" y="2567682"/>
                    <a:ext cx="871870" cy="871870"/>
                  </a:xfrm>
                  <a:prstGeom prst="ellipse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rmAutofit/>
                  </a:bodyPr>
                  <a:lstStyle/>
                  <a:p>
                    <a:pPr algn="ctr"/>
                    <a:r>
                      <a:rPr altLang="zh-CN" dirty="0" lang="en-US" b="1" sz="2800">
                        <a:solidFill>
                          <a:srgbClr val="FFFFFF"/>
                        </a:solidFill>
                      </a:rPr>
                      <a:t>01</a:t>
                    </a:r>
                    <a:endParaRPr altLang="en-US" dirty="0" lang="zh-CN" b="1" sz="280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3" name="Text1" descr="e609af65-c0af-4c40-8bf8-f7785da6a04c">
                  <a:extLst>
                    <a:ext uri="{FF2B5EF4-FFF2-40B4-BE49-F238E27FC236}">
                      <a16:creationId id="{EFB27615-3776-41FC-180C-F6906FB77D9B}"/>
                    </a:ext>
                  </a:extLst>
                </p:cNvPr>
                <p:cNvSpPr/>
                <p:nvPr/>
              </p:nvSpPr>
              <p:spPr>
                <a:xfrm>
                  <a:off x="1777428" y="4359816"/>
                  <a:ext cx="2610079" cy="1062954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altLang="en-US" dirty="0" lang="zh-CN" sz="1400">
                      <a:solidFill>
                        <a:schemeClr val="tx1"/>
                      </a:solidFill>
                    </a:rPr>
                    <a:t>乡村旅游利用农村的自然风光和人文资源，发展旅游产业，促进农村经济发展，增加农民收入。</a:t>
                  </a:r>
                  <a:endParaRPr dirty="0" lang="en-US"/>
                </a:p>
              </p:txBody>
            </p:sp>
            <p:sp>
              <p:nvSpPr>
                <p:cNvPr id="24" name="Bullet1" descr="1defaa80-6d6e-4a1b-84f4-03217619ebff">
                  <a:extLst>
                    <a:ext uri="{FF2B5EF4-FFF2-40B4-BE49-F238E27FC236}">
                      <a16:creationId id="{44F23D02-3381-1BCE-3119-88A4E8D1D9B7}"/>
                    </a:ext>
                  </a:extLst>
                </p:cNvPr>
                <p:cNvSpPr/>
                <p:nvPr/>
              </p:nvSpPr>
              <p:spPr>
                <a:xfrm>
                  <a:off x="1777429" y="3664890"/>
                  <a:ext cx="2610076" cy="694926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altLang="en-US" dirty="0" lang="zh-CN" b="1" sz="2000">
                      <a:solidFill>
                        <a:schemeClr val="tx1"/>
                      </a:solidFill>
                    </a:rPr>
                    <a:t>乡村旅游</a:t>
                  </a:r>
                  <a:endParaRPr dirty="0" lang="en-US"/>
                </a:p>
              </p:txBody>
            </p:sp>
          </p:grpSp>
          <p:grpSp>
            <p:nvGrpSpPr>
              <p:cNvPr id="26" name="组合 25" descr="c5052e43-5ca8-424e-b3d3-41c659a25bf4">
                <a:extLst>
                  <a:ext uri="{FF2B5EF4-FFF2-40B4-BE49-F238E27FC236}">
                    <a16:creationId id="{13C61B35-35BD-5834-CF2D-865327E049C1}"/>
                  </a:ext>
                </a:extLst>
              </p:cNvPr>
              <p:cNvGrpSpPr/>
              <p:nvPr/>
            </p:nvGrpSpPr>
            <p:grpSpPr>
              <a:xfrm>
                <a:off x="4566657" y="2126666"/>
                <a:ext cx="3045986" cy="4007434"/>
                <a:chOff x="1777428" y="1988834"/>
                <a:chExt cx="2610079" cy="3433936"/>
              </a:xfrm>
            </p:grpSpPr>
            <p:grpSp>
              <p:nvGrpSpPr>
                <p:cNvPr id="27" name="组合 26" descr="6367c718-be0e-467b-b44a-eaa68b7d94eb">
                  <a:extLst>
                    <a:ext uri="{FF2B5EF4-FFF2-40B4-BE49-F238E27FC236}">
                      <a16:creationId id="{D0DAC7EC-C3EF-2849-566A-1662467E60D7}"/>
                    </a:ext>
                  </a:extLst>
                </p:cNvPr>
                <p:cNvGrpSpPr/>
                <p:nvPr/>
              </p:nvGrpSpPr>
              <p:grpSpPr>
                <a:xfrm>
                  <a:off x="1777428" y="1988834"/>
                  <a:ext cx="1775914" cy="1601388"/>
                  <a:chOff x="2041175" y="2202923"/>
                  <a:chExt cx="1775914" cy="1601388"/>
                </a:xfrm>
              </p:grpSpPr>
              <p:sp>
                <p:nvSpPr>
                  <p:cNvPr id="30" name="Shape2" descr="4935c84c-c968-44cd-a24b-e43ec1ce15b0">
                    <a:extLst>
                      <a:ext uri="{FF2B5EF4-FFF2-40B4-BE49-F238E27FC236}">
                        <a16:creationId id="{E33ABB39-49D7-3AFC-7404-BC9A9637D53E}"/>
                      </a:ext>
                    </a:extLst>
                  </p:cNvPr>
                  <p:cNvSpPr/>
                  <p:nvPr/>
                </p:nvSpPr>
                <p:spPr>
                  <a:xfrm>
                    <a:off x="2041175" y="2202923"/>
                    <a:ext cx="1775914" cy="1601388"/>
                  </a:xfrm>
                  <a:custGeom>
                    <a:avLst/>
                    <a:gdLst>
                      <a:gd name="connsiteX0" fmla="*/ 1205024 w 2410047"/>
                      <a:gd name="connsiteY0" fmla="*/ 0 h 2173205"/>
                      <a:gd name="connsiteX1" fmla="*/ 1662224 w 2410047"/>
                      <a:gd name="connsiteY1" fmla="*/ 457200 h 2173205"/>
                      <a:gd name="connsiteX2" fmla="*/ 1652936 w 2410047"/>
                      <a:gd name="connsiteY2" fmla="*/ 549342 h 2173205"/>
                      <a:gd name="connsiteX3" fmla="*/ 1643555 w 2410047"/>
                      <a:gd name="connsiteY3" fmla="*/ 579562 h 2173205"/>
                      <a:gd name="connsiteX4" fmla="*/ 1697222 w 2410047"/>
                      <a:gd name="connsiteY4" fmla="*/ 535282 h 2173205"/>
                      <a:gd name="connsiteX5" fmla="*/ 1952847 w 2410047"/>
                      <a:gd name="connsiteY5" fmla="*/ 457200 h 2173205"/>
                      <a:gd name="connsiteX6" fmla="*/ 2410047 w 2410047"/>
                      <a:gd name="connsiteY6" fmla="*/ 914400 h 2173205"/>
                      <a:gd name="connsiteX7" fmla="*/ 1952847 w 2410047"/>
                      <a:gd name="connsiteY7" fmla="*/ 1371600 h 2173205"/>
                      <a:gd name="connsiteX8" fmla="*/ 1907978 w 2410047"/>
                      <a:gd name="connsiteY8" fmla="*/ 1367077 h 2173205"/>
                      <a:gd name="connsiteX9" fmla="*/ 1992758 w 2410047"/>
                      <a:gd name="connsiteY9" fmla="*/ 1460380 h 2173205"/>
                      <a:gd name="connsiteX10" fmla="*/ 2070840 w 2410047"/>
                      <a:gd name="connsiteY10" fmla="*/ 1716005 h 2173205"/>
                      <a:gd name="connsiteX11" fmla="*/ 1613640 w 2410047"/>
                      <a:gd name="connsiteY11" fmla="*/ 2173205 h 2173205"/>
                      <a:gd name="connsiteX12" fmla="*/ 1192369 w 2410047"/>
                      <a:gd name="connsiteY12" fmla="*/ 1893968 h 2173205"/>
                      <a:gd name="connsiteX13" fmla="*/ 1175416 w 2410047"/>
                      <a:gd name="connsiteY13" fmla="*/ 1839353 h 2173205"/>
                      <a:gd name="connsiteX14" fmla="*/ 1158462 w 2410047"/>
                      <a:gd name="connsiteY14" fmla="*/ 1893968 h 2173205"/>
                      <a:gd name="connsiteX15" fmla="*/ 737191 w 2410047"/>
                      <a:gd name="connsiteY15" fmla="*/ 2173205 h 2173205"/>
                      <a:gd name="connsiteX16" fmla="*/ 279991 w 2410047"/>
                      <a:gd name="connsiteY16" fmla="*/ 1716005 h 2173205"/>
                      <a:gd name="connsiteX17" fmla="*/ 413902 w 2410047"/>
                      <a:gd name="connsiteY17" fmla="*/ 1392716 h 2173205"/>
                      <a:gd name="connsiteX18" fmla="*/ 441422 w 2410047"/>
                      <a:gd name="connsiteY18" fmla="*/ 1370010 h 2173205"/>
                      <a:gd name="connsiteX19" fmla="*/ 365058 w 2410047"/>
                      <a:gd name="connsiteY19" fmla="*/ 1362311 h 2173205"/>
                      <a:gd name="connsiteX20" fmla="*/ 0 w 2410047"/>
                      <a:gd name="connsiteY20" fmla="*/ 914400 h 2173205"/>
                      <a:gd name="connsiteX21" fmla="*/ 457200 w 2410047"/>
                      <a:gd name="connsiteY21" fmla="*/ 457200 h 2173205"/>
                      <a:gd name="connsiteX22" fmla="*/ 764611 w 2410047"/>
                      <a:gd name="connsiteY22" fmla="*/ 575972 h 2173205"/>
                      <a:gd name="connsiteX23" fmla="*/ 765808 w 2410047"/>
                      <a:gd name="connsiteY23" fmla="*/ 577355 h 2173205"/>
                      <a:gd name="connsiteX24" fmla="*/ 757112 w 2410047"/>
                      <a:gd name="connsiteY24" fmla="*/ 549342 h 2173205"/>
                      <a:gd name="connsiteX25" fmla="*/ 747824 w 2410047"/>
                      <a:gd name="connsiteY25" fmla="*/ 457200 h 2173205"/>
                      <a:gd name="connsiteX26" fmla="*/ 1205024 w 2410047"/>
                      <a:gd name="connsiteY26" fmla="*/ 0 h 217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h="2173205" w="2410047">
                        <a:moveTo>
                          <a:pt x="1205024" y="0"/>
                        </a:moveTo>
                        <a:cubicBezTo>
                          <a:pt x="1457529" y="0"/>
                          <a:pt x="1662224" y="204695"/>
                          <a:pt x="1662224" y="457200"/>
                        </a:cubicBezTo>
                        <a:cubicBezTo>
                          <a:pt x="1662224" y="488763"/>
                          <a:pt x="1659026" y="519579"/>
                          <a:pt x="1652936" y="549342"/>
                        </a:cubicBezTo>
                        <a:lnTo>
                          <a:pt x="1643555" y="579562"/>
                        </a:lnTo>
                        <a:lnTo>
                          <a:pt x="1697222" y="535282"/>
                        </a:lnTo>
                        <a:cubicBezTo>
                          <a:pt x="1770192" y="485985"/>
                          <a:pt x="1858158" y="457200"/>
                          <a:pt x="1952847" y="457200"/>
                        </a:cubicBezTo>
                        <a:cubicBezTo>
                          <a:pt x="2205352" y="457200"/>
                          <a:pt x="2410047" y="661895"/>
                          <a:pt x="2410047" y="914400"/>
                        </a:cubicBezTo>
                        <a:cubicBezTo>
                          <a:pt x="2410047" y="1166905"/>
                          <a:pt x="2205352" y="1371600"/>
                          <a:pt x="1952847" y="1371600"/>
                        </a:cubicBezTo>
                        <a:lnTo>
                          <a:pt x="1907978" y="1367077"/>
                        </a:lnTo>
                        <a:lnTo>
                          <a:pt x="1992758" y="1460380"/>
                        </a:lnTo>
                        <a:cubicBezTo>
                          <a:pt x="2042055" y="1533350"/>
                          <a:pt x="2070840" y="1621316"/>
                          <a:pt x="2070840" y="1716005"/>
                        </a:cubicBezTo>
                        <a:cubicBezTo>
                          <a:pt x="2070840" y="1968510"/>
                          <a:pt x="1866145" y="2173205"/>
                          <a:pt x="1613640" y="2173205"/>
                        </a:cubicBezTo>
                        <a:cubicBezTo>
                          <a:pt x="1424261" y="2173205"/>
                          <a:pt x="1261776" y="2058064"/>
                          <a:pt x="1192369" y="1893968"/>
                        </a:cubicBezTo>
                        <a:lnTo>
                          <a:pt x="1175416" y="1839353"/>
                        </a:lnTo>
                        <a:lnTo>
                          <a:pt x="1158462" y="1893968"/>
                        </a:lnTo>
                        <a:cubicBezTo>
                          <a:pt x="1089055" y="2058064"/>
                          <a:pt x="926570" y="2173205"/>
                          <a:pt x="737191" y="2173205"/>
                        </a:cubicBezTo>
                        <a:cubicBezTo>
                          <a:pt x="484686" y="2173205"/>
                          <a:pt x="279991" y="1968510"/>
                          <a:pt x="279991" y="1716005"/>
                        </a:cubicBezTo>
                        <a:cubicBezTo>
                          <a:pt x="279991" y="1589753"/>
                          <a:pt x="331165" y="1475453"/>
                          <a:pt x="413902" y="1392716"/>
                        </a:cubicBezTo>
                        <a:lnTo>
                          <a:pt x="441422" y="1370010"/>
                        </a:lnTo>
                        <a:lnTo>
                          <a:pt x="365058" y="1362311"/>
                        </a:lnTo>
                        <a:cubicBezTo>
                          <a:pt x="156720" y="1319679"/>
                          <a:pt x="0" y="1135342"/>
                          <a:pt x="0" y="914400"/>
                        </a:cubicBezTo>
                        <a:cubicBezTo>
                          <a:pt x="0" y="661895"/>
                          <a:pt x="204695" y="457200"/>
                          <a:pt x="457200" y="457200"/>
                        </a:cubicBezTo>
                        <a:cubicBezTo>
                          <a:pt x="575561" y="457200"/>
                          <a:pt x="683418" y="502177"/>
                          <a:pt x="764611" y="575972"/>
                        </a:cubicBezTo>
                        <a:lnTo>
                          <a:pt x="765808" y="577355"/>
                        </a:lnTo>
                        <a:lnTo>
                          <a:pt x="757112" y="549342"/>
                        </a:lnTo>
                        <a:cubicBezTo>
                          <a:pt x="751022" y="519579"/>
                          <a:pt x="747824" y="488763"/>
                          <a:pt x="747824" y="457200"/>
                        </a:cubicBezTo>
                        <a:cubicBezTo>
                          <a:pt x="747824" y="204695"/>
                          <a:pt x="952519" y="0"/>
                          <a:pt x="1205024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altLang="en-US" lang="zh-CN"/>
                  </a:p>
                </p:txBody>
              </p:sp>
              <p:sp>
                <p:nvSpPr>
                  <p:cNvPr id="31" name="Number2" descr="078f5174-6249-4da8-9851-8b1113dfb2c1">
                    <a:extLst>
                      <a:ext uri="{FF2B5EF4-FFF2-40B4-BE49-F238E27FC236}">
                        <a16:creationId id="{ABC28E58-4E40-B2D7-32B5-C9D26B5C3637}"/>
                      </a:ext>
                    </a:extLst>
                  </p:cNvPr>
                  <p:cNvSpPr/>
                  <p:nvPr/>
                </p:nvSpPr>
                <p:spPr>
                  <a:xfrm>
                    <a:off x="2493197" y="2567682"/>
                    <a:ext cx="871870" cy="871870"/>
                  </a:xfrm>
                  <a:prstGeom prst="ellipse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rmAutofit/>
                  </a:bodyPr>
                  <a:lstStyle/>
                  <a:p>
                    <a:pPr algn="ctr"/>
                    <a:r>
                      <a:rPr altLang="zh-CN" dirty="0" lang="en-US" b="1" sz="2800">
                        <a:solidFill>
                          <a:srgbClr val="FFFFFF"/>
                        </a:solidFill>
                      </a:rPr>
                      <a:t>02</a:t>
                    </a:r>
                    <a:endParaRPr altLang="en-US" dirty="0" lang="zh-CN" b="1" sz="280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8" name="Text2" descr="e2cc70ee-1b5d-4897-9620-6953badeec3b">
                  <a:extLst>
                    <a:ext uri="{FF2B5EF4-FFF2-40B4-BE49-F238E27FC236}">
                      <a16:creationId id="{FD694347-A525-1932-799F-C313D177414F}"/>
                    </a:ext>
                  </a:extLst>
                </p:cNvPr>
                <p:cNvSpPr/>
                <p:nvPr/>
              </p:nvSpPr>
              <p:spPr>
                <a:xfrm>
                  <a:off x="1777428" y="4359816"/>
                  <a:ext cx="2610079" cy="1062954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altLang="en-US" dirty="0" lang="zh-CN" sz="1400">
                      <a:solidFill>
                        <a:schemeClr val="tx1"/>
                      </a:solidFill>
                    </a:rPr>
                    <a:t>农村电商通过互联网平台，将农产品销售到全国各地，拓宽了农产品的销售渠道，解决了农产品销售难的问题。</a:t>
                  </a:r>
                  <a:endParaRPr dirty="0" lang="en-US"/>
                </a:p>
              </p:txBody>
            </p:sp>
            <p:sp>
              <p:nvSpPr>
                <p:cNvPr id="29" name="Bullet2" descr="71b98419-d755-4f8c-b11d-842cc621d5ff">
                  <a:extLst>
                    <a:ext uri="{FF2B5EF4-FFF2-40B4-BE49-F238E27FC236}">
                      <a16:creationId id="{94A76217-C04F-C47F-F018-583172B96E9D}"/>
                    </a:ext>
                  </a:extLst>
                </p:cNvPr>
                <p:cNvSpPr/>
                <p:nvPr/>
              </p:nvSpPr>
              <p:spPr>
                <a:xfrm>
                  <a:off x="1777429" y="3664890"/>
                  <a:ext cx="2610076" cy="694926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altLang="en-US" dirty="0" lang="zh-CN" b="1" sz="2000">
                      <a:solidFill>
                        <a:schemeClr val="tx1"/>
                      </a:solidFill>
                    </a:rPr>
                    <a:t>农村电商</a:t>
                  </a:r>
                  <a:endParaRPr dirty="0" lang="en-US"/>
                </a:p>
              </p:txBody>
            </p:sp>
          </p:grpSp>
          <p:grpSp>
            <p:nvGrpSpPr>
              <p:cNvPr id="33" name="组合 32" descr="bf1b9cd3-39f7-40ff-8bca-e10d563d6f90">
                <a:extLst>
                  <a:ext uri="{FF2B5EF4-FFF2-40B4-BE49-F238E27FC236}">
                    <a16:creationId id="{9B516B3A-997E-28E4-523D-4FD2E4B41390}"/>
                  </a:ext>
                </a:extLst>
              </p:cNvPr>
              <p:cNvGrpSpPr/>
              <p:nvPr/>
            </p:nvGrpSpPr>
            <p:grpSpPr>
              <a:xfrm>
                <a:off x="8379056" y="2126666"/>
                <a:ext cx="2735591" cy="4007434"/>
                <a:chOff x="1777428" y="1988834"/>
                <a:chExt cx="2344104" cy="3433936"/>
              </a:xfrm>
            </p:grpSpPr>
            <p:grpSp>
              <p:nvGrpSpPr>
                <p:cNvPr id="34" name="组合 33" descr="a9ebb705-0f67-42b3-87c0-1d152be1fd42">
                  <a:extLst>
                    <a:ext uri="{FF2B5EF4-FFF2-40B4-BE49-F238E27FC236}">
                      <a16:creationId id="{63DDB397-E92D-87D5-DBF0-C4A9E1848CFD}"/>
                    </a:ext>
                  </a:extLst>
                </p:cNvPr>
                <p:cNvGrpSpPr/>
                <p:nvPr/>
              </p:nvGrpSpPr>
              <p:grpSpPr>
                <a:xfrm>
                  <a:off x="1777428" y="1988834"/>
                  <a:ext cx="1775914" cy="1601388"/>
                  <a:chOff x="2041175" y="2202923"/>
                  <a:chExt cx="1775914" cy="1601388"/>
                </a:xfrm>
              </p:grpSpPr>
              <p:sp>
                <p:nvSpPr>
                  <p:cNvPr id="37" name="Shape3" descr="f528c041-9473-43f5-8733-81842ec8481a">
                    <a:extLst>
                      <a:ext uri="{FF2B5EF4-FFF2-40B4-BE49-F238E27FC236}">
                        <a16:creationId id="{69E7C1BD-A6FE-2B9D-FF11-BED56C4017B7}"/>
                      </a:ext>
                    </a:extLst>
                  </p:cNvPr>
                  <p:cNvSpPr/>
                  <p:nvPr/>
                </p:nvSpPr>
                <p:spPr>
                  <a:xfrm>
                    <a:off x="2041175" y="2202923"/>
                    <a:ext cx="1775914" cy="1601388"/>
                  </a:xfrm>
                  <a:custGeom>
                    <a:avLst/>
                    <a:gdLst>
                      <a:gd name="connsiteX0" fmla="*/ 1205024 w 2410047"/>
                      <a:gd name="connsiteY0" fmla="*/ 0 h 2173205"/>
                      <a:gd name="connsiteX1" fmla="*/ 1662224 w 2410047"/>
                      <a:gd name="connsiteY1" fmla="*/ 457200 h 2173205"/>
                      <a:gd name="connsiteX2" fmla="*/ 1652936 w 2410047"/>
                      <a:gd name="connsiteY2" fmla="*/ 549342 h 2173205"/>
                      <a:gd name="connsiteX3" fmla="*/ 1643555 w 2410047"/>
                      <a:gd name="connsiteY3" fmla="*/ 579562 h 2173205"/>
                      <a:gd name="connsiteX4" fmla="*/ 1697222 w 2410047"/>
                      <a:gd name="connsiteY4" fmla="*/ 535282 h 2173205"/>
                      <a:gd name="connsiteX5" fmla="*/ 1952847 w 2410047"/>
                      <a:gd name="connsiteY5" fmla="*/ 457200 h 2173205"/>
                      <a:gd name="connsiteX6" fmla="*/ 2410047 w 2410047"/>
                      <a:gd name="connsiteY6" fmla="*/ 914400 h 2173205"/>
                      <a:gd name="connsiteX7" fmla="*/ 1952847 w 2410047"/>
                      <a:gd name="connsiteY7" fmla="*/ 1371600 h 2173205"/>
                      <a:gd name="connsiteX8" fmla="*/ 1907978 w 2410047"/>
                      <a:gd name="connsiteY8" fmla="*/ 1367077 h 2173205"/>
                      <a:gd name="connsiteX9" fmla="*/ 1992758 w 2410047"/>
                      <a:gd name="connsiteY9" fmla="*/ 1460380 h 2173205"/>
                      <a:gd name="connsiteX10" fmla="*/ 2070840 w 2410047"/>
                      <a:gd name="connsiteY10" fmla="*/ 1716005 h 2173205"/>
                      <a:gd name="connsiteX11" fmla="*/ 1613640 w 2410047"/>
                      <a:gd name="connsiteY11" fmla="*/ 2173205 h 2173205"/>
                      <a:gd name="connsiteX12" fmla="*/ 1192369 w 2410047"/>
                      <a:gd name="connsiteY12" fmla="*/ 1893968 h 2173205"/>
                      <a:gd name="connsiteX13" fmla="*/ 1175416 w 2410047"/>
                      <a:gd name="connsiteY13" fmla="*/ 1839353 h 2173205"/>
                      <a:gd name="connsiteX14" fmla="*/ 1158462 w 2410047"/>
                      <a:gd name="connsiteY14" fmla="*/ 1893968 h 2173205"/>
                      <a:gd name="connsiteX15" fmla="*/ 737191 w 2410047"/>
                      <a:gd name="connsiteY15" fmla="*/ 2173205 h 2173205"/>
                      <a:gd name="connsiteX16" fmla="*/ 279991 w 2410047"/>
                      <a:gd name="connsiteY16" fmla="*/ 1716005 h 2173205"/>
                      <a:gd name="connsiteX17" fmla="*/ 413902 w 2410047"/>
                      <a:gd name="connsiteY17" fmla="*/ 1392716 h 2173205"/>
                      <a:gd name="connsiteX18" fmla="*/ 441422 w 2410047"/>
                      <a:gd name="connsiteY18" fmla="*/ 1370010 h 2173205"/>
                      <a:gd name="connsiteX19" fmla="*/ 365058 w 2410047"/>
                      <a:gd name="connsiteY19" fmla="*/ 1362311 h 2173205"/>
                      <a:gd name="connsiteX20" fmla="*/ 0 w 2410047"/>
                      <a:gd name="connsiteY20" fmla="*/ 914400 h 2173205"/>
                      <a:gd name="connsiteX21" fmla="*/ 457200 w 2410047"/>
                      <a:gd name="connsiteY21" fmla="*/ 457200 h 2173205"/>
                      <a:gd name="connsiteX22" fmla="*/ 764611 w 2410047"/>
                      <a:gd name="connsiteY22" fmla="*/ 575972 h 2173205"/>
                      <a:gd name="connsiteX23" fmla="*/ 765808 w 2410047"/>
                      <a:gd name="connsiteY23" fmla="*/ 577355 h 2173205"/>
                      <a:gd name="connsiteX24" fmla="*/ 757112 w 2410047"/>
                      <a:gd name="connsiteY24" fmla="*/ 549342 h 2173205"/>
                      <a:gd name="connsiteX25" fmla="*/ 747824 w 2410047"/>
                      <a:gd name="connsiteY25" fmla="*/ 457200 h 2173205"/>
                      <a:gd name="connsiteX26" fmla="*/ 1205024 w 2410047"/>
                      <a:gd name="connsiteY26" fmla="*/ 0 h 217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h="2173205" w="2410047">
                        <a:moveTo>
                          <a:pt x="1205024" y="0"/>
                        </a:moveTo>
                        <a:cubicBezTo>
                          <a:pt x="1457529" y="0"/>
                          <a:pt x="1662224" y="204695"/>
                          <a:pt x="1662224" y="457200"/>
                        </a:cubicBezTo>
                        <a:cubicBezTo>
                          <a:pt x="1662224" y="488763"/>
                          <a:pt x="1659026" y="519579"/>
                          <a:pt x="1652936" y="549342"/>
                        </a:cubicBezTo>
                        <a:lnTo>
                          <a:pt x="1643555" y="579562"/>
                        </a:lnTo>
                        <a:lnTo>
                          <a:pt x="1697222" y="535282"/>
                        </a:lnTo>
                        <a:cubicBezTo>
                          <a:pt x="1770192" y="485985"/>
                          <a:pt x="1858158" y="457200"/>
                          <a:pt x="1952847" y="457200"/>
                        </a:cubicBezTo>
                        <a:cubicBezTo>
                          <a:pt x="2205352" y="457200"/>
                          <a:pt x="2410047" y="661895"/>
                          <a:pt x="2410047" y="914400"/>
                        </a:cubicBezTo>
                        <a:cubicBezTo>
                          <a:pt x="2410047" y="1166905"/>
                          <a:pt x="2205352" y="1371600"/>
                          <a:pt x="1952847" y="1371600"/>
                        </a:cubicBezTo>
                        <a:lnTo>
                          <a:pt x="1907978" y="1367077"/>
                        </a:lnTo>
                        <a:lnTo>
                          <a:pt x="1992758" y="1460380"/>
                        </a:lnTo>
                        <a:cubicBezTo>
                          <a:pt x="2042055" y="1533350"/>
                          <a:pt x="2070840" y="1621316"/>
                          <a:pt x="2070840" y="1716005"/>
                        </a:cubicBezTo>
                        <a:cubicBezTo>
                          <a:pt x="2070840" y="1968510"/>
                          <a:pt x="1866145" y="2173205"/>
                          <a:pt x="1613640" y="2173205"/>
                        </a:cubicBezTo>
                        <a:cubicBezTo>
                          <a:pt x="1424261" y="2173205"/>
                          <a:pt x="1261776" y="2058064"/>
                          <a:pt x="1192369" y="1893968"/>
                        </a:cubicBezTo>
                        <a:lnTo>
                          <a:pt x="1175416" y="1839353"/>
                        </a:lnTo>
                        <a:lnTo>
                          <a:pt x="1158462" y="1893968"/>
                        </a:lnTo>
                        <a:cubicBezTo>
                          <a:pt x="1089055" y="2058064"/>
                          <a:pt x="926570" y="2173205"/>
                          <a:pt x="737191" y="2173205"/>
                        </a:cubicBezTo>
                        <a:cubicBezTo>
                          <a:pt x="484686" y="2173205"/>
                          <a:pt x="279991" y="1968510"/>
                          <a:pt x="279991" y="1716005"/>
                        </a:cubicBezTo>
                        <a:cubicBezTo>
                          <a:pt x="279991" y="1589753"/>
                          <a:pt x="331165" y="1475453"/>
                          <a:pt x="413902" y="1392716"/>
                        </a:cubicBezTo>
                        <a:lnTo>
                          <a:pt x="441422" y="1370010"/>
                        </a:lnTo>
                        <a:lnTo>
                          <a:pt x="365058" y="1362311"/>
                        </a:lnTo>
                        <a:cubicBezTo>
                          <a:pt x="156720" y="1319679"/>
                          <a:pt x="0" y="1135342"/>
                          <a:pt x="0" y="914400"/>
                        </a:cubicBezTo>
                        <a:cubicBezTo>
                          <a:pt x="0" y="661895"/>
                          <a:pt x="204695" y="457200"/>
                          <a:pt x="457200" y="457200"/>
                        </a:cubicBezTo>
                        <a:cubicBezTo>
                          <a:pt x="575561" y="457200"/>
                          <a:pt x="683418" y="502177"/>
                          <a:pt x="764611" y="575972"/>
                        </a:cubicBezTo>
                        <a:lnTo>
                          <a:pt x="765808" y="577355"/>
                        </a:lnTo>
                        <a:lnTo>
                          <a:pt x="757112" y="549342"/>
                        </a:lnTo>
                        <a:cubicBezTo>
                          <a:pt x="751022" y="519579"/>
                          <a:pt x="747824" y="488763"/>
                          <a:pt x="747824" y="457200"/>
                        </a:cubicBezTo>
                        <a:cubicBezTo>
                          <a:pt x="747824" y="204695"/>
                          <a:pt x="952519" y="0"/>
                          <a:pt x="120502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altLang="en-US" lang="zh-CN"/>
                  </a:p>
                </p:txBody>
              </p:sp>
              <p:sp>
                <p:nvSpPr>
                  <p:cNvPr id="38" name="Number3" descr="3287aa95-ca8c-4629-ba52-5c9e25f010bc">
                    <a:extLst>
                      <a:ext uri="{FF2B5EF4-FFF2-40B4-BE49-F238E27FC236}">
                        <a16:creationId id="{C4C63EED-BC23-3836-B99B-37B24A7D93CA}"/>
                      </a:ext>
                    </a:extLst>
                  </p:cNvPr>
                  <p:cNvSpPr/>
                  <p:nvPr/>
                </p:nvSpPr>
                <p:spPr>
                  <a:xfrm>
                    <a:off x="2493197" y="2567682"/>
                    <a:ext cx="871870" cy="871870"/>
                  </a:xfrm>
                  <a:prstGeom prst="ellipse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rtlCol="0" anchor="ctr">
                    <a:normAutofit/>
                  </a:bodyPr>
                  <a:lstStyle/>
                  <a:p>
                    <a:pPr algn="ctr"/>
                    <a:r>
                      <a:rPr altLang="zh-CN" dirty="0" lang="en-US" b="1" sz="2800">
                        <a:solidFill>
                          <a:srgbClr val="FFFFFF"/>
                        </a:solidFill>
                      </a:rPr>
                      <a:t>03</a:t>
                    </a:r>
                    <a:endParaRPr altLang="en-US" dirty="0" lang="zh-CN" b="1" sz="280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35" name="Text3" descr="8394c3f6-a94d-4702-a209-36cc7740a109">
                  <a:extLst>
                    <a:ext uri="{FF2B5EF4-FFF2-40B4-BE49-F238E27FC236}">
                      <a16:creationId id="{964407CC-BBBD-59C8-9297-50186F5F6850}"/>
                    </a:ext>
                  </a:extLst>
                </p:cNvPr>
                <p:cNvSpPr/>
                <p:nvPr/>
              </p:nvSpPr>
              <p:spPr>
                <a:xfrm>
                  <a:off x="1777428" y="4359816"/>
                  <a:ext cx="2344104" cy="1062954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altLang="en-US" dirty="0" lang="zh-CN" sz="1400">
                      <a:solidFill>
                        <a:schemeClr val="tx1"/>
                      </a:solidFill>
                    </a:rPr>
                    <a:t>乡村文化传承注重保护和传承农村的优秀传统文化，挖掘乡村文化的内涵和价值，促进乡村文化的繁荣发展。</a:t>
                  </a:r>
                  <a:endParaRPr dirty="0" lang="en-US"/>
                </a:p>
              </p:txBody>
            </p:sp>
            <p:sp>
              <p:nvSpPr>
                <p:cNvPr id="36" name="Bullet3" descr="dde7554c-8919-45f4-a715-8a484b2c9171">
                  <a:extLst>
                    <a:ext uri="{FF2B5EF4-FFF2-40B4-BE49-F238E27FC236}">
                      <a16:creationId id="{9C1391BC-40EE-5E7F-03C1-B7E9735DDE7A}"/>
                    </a:ext>
                  </a:extLst>
                </p:cNvPr>
                <p:cNvSpPr/>
                <p:nvPr/>
              </p:nvSpPr>
              <p:spPr>
                <a:xfrm>
                  <a:off x="1777429" y="3664890"/>
                  <a:ext cx="2344101" cy="694926"/>
                </a:xfrm>
                <a:prstGeom prst="rect">
                  <a:avLst/>
                </a:prstGeom>
                <a:noFill/>
              </p:spPr>
              <p:txBody>
                <a:bodyPr wrap="square" rtlCol="0" anchor="b" anchorCtr="0">
                  <a:normAutofit/>
                </a:bodyPr>
                <a:lstStyle>
                  <a:defPPr>
                    <a:defRPr lang="zh-CN"/>
                  </a:defPPr>
                  <a:lvl1pPr marL="0" algn="ctr" defTabSz="914400" rtl="0" eaLnBrk="1" latinLnBrk="0" hangingPunct="1">
                    <a:lnSpc>
                      <a:spcPct val="150000"/>
                    </a:lnSpc>
                    <a:defRPr sz="1200" kern="120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altLang="en-US" dirty="0" lang="zh-CN" b="1" sz="2000">
                      <a:solidFill>
                        <a:schemeClr val="tx1"/>
                      </a:solidFill>
                    </a:rPr>
                    <a:t>乡村文化传承</a:t>
                  </a:r>
                  <a:endParaRPr dirty="0" lang="en-US"/>
                </a:p>
              </p:txBody>
            </p:sp>
          </p:grpSp>
          <p:sp>
            <p:nvSpPr>
              <p:cNvPr id="41" name="图形 39" descr="9e7d7d10-d2e6-454d-a493-780042ef8756">
                <a:extLst>
                  <a:ext uri="{FF2B5EF4-FFF2-40B4-BE49-F238E27FC236}">
                    <a16:creationId id="{8482A956-5E9F-7B78-236B-36460A376E68}"/>
                  </a:ext>
                </a:extLst>
              </p:cNvPr>
              <p:cNvSpPr/>
              <p:nvPr/>
            </p:nvSpPr>
            <p:spPr>
              <a:xfrm>
                <a:off x="3226694" y="2262231"/>
                <a:ext cx="1039973" cy="356773"/>
              </a:xfrm>
              <a:custGeom>
                <a:avLst/>
                <a:gdLst>
                  <a:gd name="connsiteX0" fmla="*/ 6359155 w 7613202"/>
                  <a:gd name="connsiteY0" fmla="*/ 1651060 h 2611788"/>
                  <a:gd name="connsiteX1" fmla="*/ 5787274 w 7613202"/>
                  <a:gd name="connsiteY1" fmla="*/ 1185383 h 2611788"/>
                  <a:gd name="connsiteX2" fmla="*/ 4121447 w 7613202"/>
                  <a:gd name="connsiteY2" fmla="*/ 512537 h 2611788"/>
                  <a:gd name="connsiteX3" fmla="*/ 2936632 w 7613202"/>
                  <a:gd name="connsiteY3" fmla="*/ 460816 h 2611788"/>
                  <a:gd name="connsiteX4" fmla="*/ 1536266 w 7613202"/>
                  <a:gd name="connsiteY4" fmla="*/ 834672 h 2611788"/>
                  <a:gd name="connsiteX5" fmla="*/ 503471 w 7613202"/>
                  <a:gd name="connsiteY5" fmla="*/ 1672396 h 2611788"/>
                  <a:gd name="connsiteX6" fmla="*/ 413078 w 7613202"/>
                  <a:gd name="connsiteY6" fmla="*/ 1806413 h 2611788"/>
                  <a:gd name="connsiteX7" fmla="*/ 103897 w 7613202"/>
                  <a:gd name="connsiteY7" fmla="*/ 1885280 h 2611788"/>
                  <a:gd name="connsiteX8" fmla="*/ 39413 w 7613202"/>
                  <a:gd name="connsiteY8" fmla="*/ 1569050 h 2611788"/>
                  <a:gd name="connsiteX9" fmla="*/ 933905 w 7613202"/>
                  <a:gd name="connsiteY9" fmla="*/ 672938 h 2611788"/>
                  <a:gd name="connsiteX10" fmla="*/ 2373609 w 7613202"/>
                  <a:gd name="connsiteY10" fmla="*/ 90865 h 2611788"/>
                  <a:gd name="connsiteX11" fmla="*/ 3576045 w 7613202"/>
                  <a:gd name="connsiteY11" fmla="*/ 7521 h 2611788"/>
                  <a:gd name="connsiteX12" fmla="*/ 6646143 w 7613202"/>
                  <a:gd name="connsiteY12" fmla="*/ 1312065 h 2611788"/>
                  <a:gd name="connsiteX13" fmla="*/ 6673575 w 7613202"/>
                  <a:gd name="connsiteY13" fmla="*/ 1335973 h 2611788"/>
                  <a:gd name="connsiteX14" fmla="*/ 7023809 w 7613202"/>
                  <a:gd name="connsiteY14" fmla="*/ 985453 h 2611788"/>
                  <a:gd name="connsiteX15" fmla="*/ 7226311 w 7613202"/>
                  <a:gd name="connsiteY15" fmla="*/ 917540 h 2611788"/>
                  <a:gd name="connsiteX16" fmla="*/ 7402428 w 7613202"/>
                  <a:gd name="connsiteY16" fmla="*/ 1087847 h 2611788"/>
                  <a:gd name="connsiteX17" fmla="*/ 7497488 w 7613202"/>
                  <a:gd name="connsiteY17" fmla="*/ 1654394 h 2611788"/>
                  <a:gd name="connsiteX18" fmla="*/ 7607597 w 7613202"/>
                  <a:gd name="connsiteY18" fmla="*/ 2324382 h 2611788"/>
                  <a:gd name="connsiteX19" fmla="*/ 7331562 w 7613202"/>
                  <a:gd name="connsiteY19" fmla="*/ 2607084 h 2611788"/>
                  <a:gd name="connsiteX20" fmla="*/ 6104075 w 7613202"/>
                  <a:gd name="connsiteY20" fmla="*/ 2406298 h 2611788"/>
                  <a:gd name="connsiteX21" fmla="*/ 5925387 w 7613202"/>
                  <a:gd name="connsiteY21" fmla="*/ 2255803 h 2611788"/>
                  <a:gd name="connsiteX22" fmla="*/ 5981108 w 7613202"/>
                  <a:gd name="connsiteY22" fmla="*/ 2028441 h 2611788"/>
                  <a:gd name="connsiteX23" fmla="*/ 6359060 w 7613202"/>
                  <a:gd name="connsiteY23" fmla="*/ 1651060 h 261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h="2611788" w="7613202">
                    <a:moveTo>
                      <a:pt x="6359155" y="1651060"/>
                    </a:moveTo>
                    <a:cubicBezTo>
                      <a:pt x="6180942" y="1474371"/>
                      <a:pt x="5990537" y="1322067"/>
                      <a:pt x="5787274" y="1185383"/>
                    </a:cubicBezTo>
                    <a:cubicBezTo>
                      <a:pt x="5279401" y="843816"/>
                      <a:pt x="4723808" y="619503"/>
                      <a:pt x="4121447" y="512537"/>
                    </a:cubicBezTo>
                    <a:cubicBezTo>
                      <a:pt x="3729112" y="442814"/>
                      <a:pt x="3334110" y="427860"/>
                      <a:pt x="2936632" y="460816"/>
                    </a:cubicBezTo>
                    <a:cubicBezTo>
                      <a:pt x="2447047" y="501393"/>
                      <a:pt x="1977179" y="614645"/>
                      <a:pt x="1536266" y="834672"/>
                    </a:cubicBezTo>
                    <a:cubicBezTo>
                      <a:pt x="1130406" y="1037174"/>
                      <a:pt x="778743" y="1308256"/>
                      <a:pt x="503471" y="1672396"/>
                    </a:cubicBezTo>
                    <a:cubicBezTo>
                      <a:pt x="470990" y="1715354"/>
                      <a:pt x="442225" y="1761074"/>
                      <a:pt x="413078" y="1806413"/>
                    </a:cubicBezTo>
                    <a:cubicBezTo>
                      <a:pt x="341260" y="1918427"/>
                      <a:pt x="211339" y="1951955"/>
                      <a:pt x="103897" y="1885280"/>
                    </a:cubicBezTo>
                    <a:cubicBezTo>
                      <a:pt x="-4212" y="1818224"/>
                      <a:pt x="-31834" y="1683445"/>
                      <a:pt x="39413" y="1569050"/>
                    </a:cubicBezTo>
                    <a:cubicBezTo>
                      <a:pt x="268489" y="1201385"/>
                      <a:pt x="577575" y="912873"/>
                      <a:pt x="933905" y="672938"/>
                    </a:cubicBezTo>
                    <a:cubicBezTo>
                      <a:pt x="1372341" y="377568"/>
                      <a:pt x="1856687" y="193449"/>
                      <a:pt x="2373609" y="90865"/>
                    </a:cubicBezTo>
                    <a:cubicBezTo>
                      <a:pt x="2770992" y="11998"/>
                      <a:pt x="3172757" y="-14672"/>
                      <a:pt x="3576045" y="7521"/>
                    </a:cubicBezTo>
                    <a:cubicBezTo>
                      <a:pt x="4755526" y="72291"/>
                      <a:pt x="5783750" y="498440"/>
                      <a:pt x="6646143" y="1312065"/>
                    </a:cubicBezTo>
                    <a:cubicBezTo>
                      <a:pt x="6654144" y="1319590"/>
                      <a:pt x="6662621" y="1326448"/>
                      <a:pt x="6673575" y="1335973"/>
                    </a:cubicBezTo>
                    <a:cubicBezTo>
                      <a:pt x="6791018" y="1218435"/>
                      <a:pt x="6907509" y="1102039"/>
                      <a:pt x="7023809" y="985453"/>
                    </a:cubicBezTo>
                    <a:cubicBezTo>
                      <a:pt x="7080102" y="929065"/>
                      <a:pt x="7146206" y="901824"/>
                      <a:pt x="7226311" y="917540"/>
                    </a:cubicBezTo>
                    <a:cubicBezTo>
                      <a:pt x="7321466" y="936209"/>
                      <a:pt x="7384902" y="992692"/>
                      <a:pt x="7402428" y="1087847"/>
                    </a:cubicBezTo>
                    <a:cubicBezTo>
                      <a:pt x="7437099" y="1276156"/>
                      <a:pt x="7466436" y="1465418"/>
                      <a:pt x="7497488" y="1654394"/>
                    </a:cubicBezTo>
                    <a:cubicBezTo>
                      <a:pt x="7534159" y="1877755"/>
                      <a:pt x="7568163" y="2101498"/>
                      <a:pt x="7607597" y="2324382"/>
                    </a:cubicBezTo>
                    <a:cubicBezTo>
                      <a:pt x="7641030" y="2513073"/>
                      <a:pt x="7521872" y="2638041"/>
                      <a:pt x="7331562" y="2607084"/>
                    </a:cubicBezTo>
                    <a:cubicBezTo>
                      <a:pt x="6922368" y="2540409"/>
                      <a:pt x="6513270" y="2473258"/>
                      <a:pt x="6104075" y="2406298"/>
                    </a:cubicBezTo>
                    <a:cubicBezTo>
                      <a:pt x="6014636" y="2391629"/>
                      <a:pt x="5952724" y="2342194"/>
                      <a:pt x="5925387" y="2255803"/>
                    </a:cubicBezTo>
                    <a:cubicBezTo>
                      <a:pt x="5898240" y="2170173"/>
                      <a:pt x="5916909" y="2092735"/>
                      <a:pt x="5981108" y="2028441"/>
                    </a:cubicBezTo>
                    <a:cubicBezTo>
                      <a:pt x="6105504" y="1903854"/>
                      <a:pt x="6230282" y="1779648"/>
                      <a:pt x="6359060" y="165106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  <p:sp>
            <p:nvSpPr>
              <p:cNvPr id="42" name="图形 39" descr="f403f2a3-37a5-4dfe-badb-ead101fcefac">
                <a:extLst>
                  <a:ext uri="{FF2B5EF4-FFF2-40B4-BE49-F238E27FC236}">
                    <a16:creationId id="{3F2FF09C-0C18-C50F-D636-D2A95D1131AE}"/>
                  </a:ext>
                </a:extLst>
              </p:cNvPr>
              <p:cNvSpPr/>
              <p:nvPr/>
            </p:nvSpPr>
            <p:spPr>
              <a:xfrm flipV="1">
                <a:off x="6989123" y="3391436"/>
                <a:ext cx="1039973" cy="356773"/>
              </a:xfrm>
              <a:custGeom>
                <a:avLst/>
                <a:gdLst>
                  <a:gd name="connsiteX0" fmla="*/ 6359155 w 7613202"/>
                  <a:gd name="connsiteY0" fmla="*/ 1651060 h 2611788"/>
                  <a:gd name="connsiteX1" fmla="*/ 5787274 w 7613202"/>
                  <a:gd name="connsiteY1" fmla="*/ 1185383 h 2611788"/>
                  <a:gd name="connsiteX2" fmla="*/ 4121447 w 7613202"/>
                  <a:gd name="connsiteY2" fmla="*/ 512537 h 2611788"/>
                  <a:gd name="connsiteX3" fmla="*/ 2936632 w 7613202"/>
                  <a:gd name="connsiteY3" fmla="*/ 460816 h 2611788"/>
                  <a:gd name="connsiteX4" fmla="*/ 1536266 w 7613202"/>
                  <a:gd name="connsiteY4" fmla="*/ 834672 h 2611788"/>
                  <a:gd name="connsiteX5" fmla="*/ 503471 w 7613202"/>
                  <a:gd name="connsiteY5" fmla="*/ 1672396 h 2611788"/>
                  <a:gd name="connsiteX6" fmla="*/ 413078 w 7613202"/>
                  <a:gd name="connsiteY6" fmla="*/ 1806413 h 2611788"/>
                  <a:gd name="connsiteX7" fmla="*/ 103897 w 7613202"/>
                  <a:gd name="connsiteY7" fmla="*/ 1885280 h 2611788"/>
                  <a:gd name="connsiteX8" fmla="*/ 39413 w 7613202"/>
                  <a:gd name="connsiteY8" fmla="*/ 1569050 h 2611788"/>
                  <a:gd name="connsiteX9" fmla="*/ 933905 w 7613202"/>
                  <a:gd name="connsiteY9" fmla="*/ 672938 h 2611788"/>
                  <a:gd name="connsiteX10" fmla="*/ 2373609 w 7613202"/>
                  <a:gd name="connsiteY10" fmla="*/ 90865 h 2611788"/>
                  <a:gd name="connsiteX11" fmla="*/ 3576045 w 7613202"/>
                  <a:gd name="connsiteY11" fmla="*/ 7521 h 2611788"/>
                  <a:gd name="connsiteX12" fmla="*/ 6646143 w 7613202"/>
                  <a:gd name="connsiteY12" fmla="*/ 1312065 h 2611788"/>
                  <a:gd name="connsiteX13" fmla="*/ 6673575 w 7613202"/>
                  <a:gd name="connsiteY13" fmla="*/ 1335973 h 2611788"/>
                  <a:gd name="connsiteX14" fmla="*/ 7023809 w 7613202"/>
                  <a:gd name="connsiteY14" fmla="*/ 985453 h 2611788"/>
                  <a:gd name="connsiteX15" fmla="*/ 7226311 w 7613202"/>
                  <a:gd name="connsiteY15" fmla="*/ 917540 h 2611788"/>
                  <a:gd name="connsiteX16" fmla="*/ 7402428 w 7613202"/>
                  <a:gd name="connsiteY16" fmla="*/ 1087847 h 2611788"/>
                  <a:gd name="connsiteX17" fmla="*/ 7497488 w 7613202"/>
                  <a:gd name="connsiteY17" fmla="*/ 1654394 h 2611788"/>
                  <a:gd name="connsiteX18" fmla="*/ 7607597 w 7613202"/>
                  <a:gd name="connsiteY18" fmla="*/ 2324382 h 2611788"/>
                  <a:gd name="connsiteX19" fmla="*/ 7331562 w 7613202"/>
                  <a:gd name="connsiteY19" fmla="*/ 2607084 h 2611788"/>
                  <a:gd name="connsiteX20" fmla="*/ 6104075 w 7613202"/>
                  <a:gd name="connsiteY20" fmla="*/ 2406298 h 2611788"/>
                  <a:gd name="connsiteX21" fmla="*/ 5925387 w 7613202"/>
                  <a:gd name="connsiteY21" fmla="*/ 2255803 h 2611788"/>
                  <a:gd name="connsiteX22" fmla="*/ 5981108 w 7613202"/>
                  <a:gd name="connsiteY22" fmla="*/ 2028441 h 2611788"/>
                  <a:gd name="connsiteX23" fmla="*/ 6359060 w 7613202"/>
                  <a:gd name="connsiteY23" fmla="*/ 1651060 h 261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h="2611788" w="7613202">
                    <a:moveTo>
                      <a:pt x="6359155" y="1651060"/>
                    </a:moveTo>
                    <a:cubicBezTo>
                      <a:pt x="6180942" y="1474371"/>
                      <a:pt x="5990537" y="1322067"/>
                      <a:pt x="5787274" y="1185383"/>
                    </a:cubicBezTo>
                    <a:cubicBezTo>
                      <a:pt x="5279401" y="843816"/>
                      <a:pt x="4723808" y="619503"/>
                      <a:pt x="4121447" y="512537"/>
                    </a:cubicBezTo>
                    <a:cubicBezTo>
                      <a:pt x="3729112" y="442814"/>
                      <a:pt x="3334110" y="427860"/>
                      <a:pt x="2936632" y="460816"/>
                    </a:cubicBezTo>
                    <a:cubicBezTo>
                      <a:pt x="2447047" y="501393"/>
                      <a:pt x="1977179" y="614645"/>
                      <a:pt x="1536266" y="834672"/>
                    </a:cubicBezTo>
                    <a:cubicBezTo>
                      <a:pt x="1130406" y="1037174"/>
                      <a:pt x="778743" y="1308256"/>
                      <a:pt x="503471" y="1672396"/>
                    </a:cubicBezTo>
                    <a:cubicBezTo>
                      <a:pt x="470990" y="1715354"/>
                      <a:pt x="442225" y="1761074"/>
                      <a:pt x="413078" y="1806413"/>
                    </a:cubicBezTo>
                    <a:cubicBezTo>
                      <a:pt x="341260" y="1918427"/>
                      <a:pt x="211339" y="1951955"/>
                      <a:pt x="103897" y="1885280"/>
                    </a:cubicBezTo>
                    <a:cubicBezTo>
                      <a:pt x="-4212" y="1818224"/>
                      <a:pt x="-31834" y="1683445"/>
                      <a:pt x="39413" y="1569050"/>
                    </a:cubicBezTo>
                    <a:cubicBezTo>
                      <a:pt x="268489" y="1201385"/>
                      <a:pt x="577575" y="912873"/>
                      <a:pt x="933905" y="672938"/>
                    </a:cubicBezTo>
                    <a:cubicBezTo>
                      <a:pt x="1372341" y="377568"/>
                      <a:pt x="1856687" y="193449"/>
                      <a:pt x="2373609" y="90865"/>
                    </a:cubicBezTo>
                    <a:cubicBezTo>
                      <a:pt x="2770992" y="11998"/>
                      <a:pt x="3172757" y="-14672"/>
                      <a:pt x="3576045" y="7521"/>
                    </a:cubicBezTo>
                    <a:cubicBezTo>
                      <a:pt x="4755526" y="72291"/>
                      <a:pt x="5783750" y="498440"/>
                      <a:pt x="6646143" y="1312065"/>
                    </a:cubicBezTo>
                    <a:cubicBezTo>
                      <a:pt x="6654144" y="1319590"/>
                      <a:pt x="6662621" y="1326448"/>
                      <a:pt x="6673575" y="1335973"/>
                    </a:cubicBezTo>
                    <a:cubicBezTo>
                      <a:pt x="6791018" y="1218435"/>
                      <a:pt x="6907509" y="1102039"/>
                      <a:pt x="7023809" y="985453"/>
                    </a:cubicBezTo>
                    <a:cubicBezTo>
                      <a:pt x="7080102" y="929065"/>
                      <a:pt x="7146206" y="901824"/>
                      <a:pt x="7226311" y="917540"/>
                    </a:cubicBezTo>
                    <a:cubicBezTo>
                      <a:pt x="7321466" y="936209"/>
                      <a:pt x="7384902" y="992692"/>
                      <a:pt x="7402428" y="1087847"/>
                    </a:cubicBezTo>
                    <a:cubicBezTo>
                      <a:pt x="7437099" y="1276156"/>
                      <a:pt x="7466436" y="1465418"/>
                      <a:pt x="7497488" y="1654394"/>
                    </a:cubicBezTo>
                    <a:cubicBezTo>
                      <a:pt x="7534159" y="1877755"/>
                      <a:pt x="7568163" y="2101498"/>
                      <a:pt x="7607597" y="2324382"/>
                    </a:cubicBezTo>
                    <a:cubicBezTo>
                      <a:pt x="7641030" y="2513073"/>
                      <a:pt x="7521872" y="2638041"/>
                      <a:pt x="7331562" y="2607084"/>
                    </a:cubicBezTo>
                    <a:cubicBezTo>
                      <a:pt x="6922368" y="2540409"/>
                      <a:pt x="6513270" y="2473258"/>
                      <a:pt x="6104075" y="2406298"/>
                    </a:cubicBezTo>
                    <a:cubicBezTo>
                      <a:pt x="6014636" y="2391629"/>
                      <a:pt x="5952724" y="2342194"/>
                      <a:pt x="5925387" y="2255803"/>
                    </a:cubicBezTo>
                    <a:cubicBezTo>
                      <a:pt x="5898240" y="2170173"/>
                      <a:pt x="5916909" y="2092735"/>
                      <a:pt x="5981108" y="2028441"/>
                    </a:cubicBezTo>
                    <a:cubicBezTo>
                      <a:pt x="6105504" y="1903854"/>
                      <a:pt x="6230282" y="1779648"/>
                      <a:pt x="6359060" y="165106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prstDash val="solid"/>
                <a:miter lim="0"/>
              </a:ln>
            </p:spPr>
            <p:txBody>
              <a:bodyPr rtlCol="0" anchor="ctr"/>
              <a:lstStyle/>
              <a:p>
                <a:pPr/>
                <a:endParaRPr altLang="en-US" lang="zh-CN"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xmlns:a16="http://schemas.microsoft.com/office/drawing/2014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" descr="2e8ead1d-5778-49c3-ad4d-1eff699bfee6"/>
          <p:cNvSpPr/>
          <p:nvPr>
            <p:ph type="title"/>
          </p:nvPr>
        </p:nvSpPr>
        <p:spPr/>
        <p:txBody>
          <a:bodyPr/>
          <a:lstStyle/>
          <a:p>
            <a:pPr/>
            <a:r>
              <a:rPr altLang="en-US" dirty="0" lang="zh-CN"/>
              <a:t>农民增收的新渠道</a:t>
            </a:r>
            <a:endParaRPr dirty="0" lang="en-US"/>
          </a:p>
        </p:txBody>
      </p:sp>
      <p:grpSp>
        <p:nvGrpSpPr>
          <p:cNvPr id="5" name="4bf03c46-0774-4ab2-9277-189e9fcd8e7f.source.3.zh-Hans.pptx" descr="a6759fb2-d59e-4bd6-99a9-27e3b6b9d8ea">
            <a:extLst>
              <a:ext uri="{FF2B5EF4-FFF2-40B4-BE49-F238E27FC236}">
                <a16:creationId id="{572CE497-E6DE-19FA-BA51-64B79301FC3C}"/>
              </a:ext>
            </a:extLst>
          </p:cNvPr>
          <p:cNvGrpSpPr/>
          <p:nvPr/>
        </p:nvGrpSpPr>
        <p:grpSpPr>
          <a:xfrm>
            <a:off x="0" y="1139108"/>
            <a:ext cx="12192000" cy="5718892"/>
            <a:chOff x="0" y="1139108"/>
            <a:chExt cx="12192000" cy="5718892"/>
          </a:xfrm>
        </p:grpSpPr>
        <p:sp>
          <p:nvSpPr>
            <p:cNvPr id="2" name="矩形 1" descr="65317470-735d-4598-8cc1-18224ed3f0e5">
              <a:extLst>
                <a:ext uri="{FF2B5EF4-FFF2-40B4-BE49-F238E27FC236}">
                  <a16:creationId id="{B781FE0A-3B22-9517-C61C-3AF1EC87925E}"/>
                </a:ext>
              </a:extLst>
            </p:cNvPr>
            <p:cNvSpPr/>
            <p:nvPr/>
          </p:nvSpPr>
          <p:spPr>
            <a:xfrm>
              <a:off x="0" y="6179363"/>
              <a:ext cx="12192000" cy="678637"/>
            </a:xfrm>
            <a:prstGeom prst="rect">
              <a:avLst/>
            </a:prstGeom>
            <a:gradFill flip="none" rotWithShape="1">
              <a:gsLst>
                <a:gs pos="100000">
                  <a:schemeClr val="accent2">
                    <a:lumMod val="60000"/>
                    <a:lumOff val="40000"/>
                  </a:schemeClr>
                </a:gs>
                <a:gs pos="34000">
                  <a:schemeClr val="accent1"/>
                </a:gs>
              </a:gsLst>
              <a:lin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altLang="en-US" kumimoji="1" lang="zh-CN"/>
            </a:p>
          </p:txBody>
        </p:sp>
        <p:grpSp>
          <p:nvGrpSpPr>
            <p:cNvPr id="3" name="组合 2" descr="871c33b9-b5d7-4658-91f2-1c1e8ecb0d42">
              <a:extLst>
                <a:ext uri="{FF2B5EF4-FFF2-40B4-BE49-F238E27FC236}">
                  <a16:creationId id="{8AB1B998-D569-D98C-DA7E-E1097A14A8FA}"/>
                </a:ext>
              </a:extLst>
            </p:cNvPr>
            <p:cNvGrpSpPr/>
            <p:nvPr/>
          </p:nvGrpSpPr>
          <p:grpSpPr>
            <a:xfrm>
              <a:off x="660400" y="2054188"/>
              <a:ext cx="6826252" cy="4079912"/>
              <a:chOff x="3737708" y="1335688"/>
              <a:chExt cx="6887343" cy="4116425"/>
            </a:xfrm>
          </p:grpSpPr>
          <p:grpSp>
            <p:nvGrpSpPr>
              <p:cNvPr id="4" name="组合 3" descr="57be7d4c-3dd3-4f12-a012-71daaca91a39">
                <a:extLst>
                  <a:ext uri="{FF2B5EF4-FFF2-40B4-BE49-F238E27FC236}">
                    <a16:creationId id="{B46A8033-BBAC-F69D-4732-A91AF86187D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737708" y="1335688"/>
                <a:ext cx="6887343" cy="1023136"/>
                <a:chOff x="5712861" y="1258169"/>
                <a:chExt cx="6268748" cy="2628188"/>
              </a:xfrm>
            </p:grpSpPr>
            <p:grpSp>
              <p:nvGrpSpPr>
                <p:cNvPr id="47" name="组合 2" descr="ef20c774-9017-4d4c-97c2-f52c18aacdb7">
                  <a:extLst>
                    <a:ext uri="{FF2B5EF4-FFF2-40B4-BE49-F238E27FC236}">
                      <a16:creationId id="{FD6568B6-1719-C271-D3BF-C6FB27642E9E}"/>
                    </a:ext>
                  </a:extLst>
                </p:cNvPr>
                <p:cNvGrpSpPr/>
                <p:nvPr/>
              </p:nvGrpSpPr>
              <p:grpSpPr>
                <a:xfrm>
                  <a:off x="5712861" y="1258169"/>
                  <a:ext cx="6268748" cy="2628188"/>
                  <a:chOff x="4660424" y="1819250"/>
                  <a:chExt cx="6268748" cy="2628188"/>
                </a:xfrm>
              </p:grpSpPr>
              <p:sp>
                <p:nvSpPr>
                  <p:cNvPr id="49" name="ComponentBackground1" descr="39709214-af49-43f7-9b33-067dab5c01c9">
                    <a:extLst>
                      <a:ext uri="{FF2B5EF4-FFF2-40B4-BE49-F238E27FC236}">
                        <a16:creationId id="{98455184-DFCC-017C-2D14-4D13AA87CE33}"/>
                      </a:ext>
                    </a:extLst>
                  </p:cNvPr>
                  <p:cNvSpPr/>
                  <p:nvPr/>
                </p:nvSpPr>
                <p:spPr>
                  <a:xfrm>
                    <a:off x="4660424" y="1819250"/>
                    <a:ext cx="6268748" cy="2628188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accent1">
                          <a:alpha val="20000"/>
                        </a:schemeClr>
                      </a:gs>
                      <a:gs pos="88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 w="1270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altLang="en-US" lang="zh-CN"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Bullet1" descr="13b87880-e714-433a-aeb4-c9dbcd34f3a0">
                    <a:extLst>
                      <a:ext uri="{FF2B5EF4-FFF2-40B4-BE49-F238E27FC236}">
                        <a16:creationId id="{2DD8E951-6B83-7BDF-0FFD-A79C9D1D74C6}"/>
                      </a:ext>
                    </a:extLst>
                  </p:cNvPr>
                  <p:cNvSpPr/>
                  <p:nvPr/>
                </p:nvSpPr>
                <p:spPr>
                  <a:xfrm>
                    <a:off x="5455367" y="1936560"/>
                    <a:ext cx="2653295" cy="2393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square" lIns="91440" tIns="45720" rIns="91440" bIns="45720" anchor="ctr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None/>
                    </a:pPr>
                    <a:r>
                      <a:rPr altLang="en-US" dirty="0" lang="zh-CN" b="1" sz="2200"/>
                      <a:t>新型职业农民</a:t>
                    </a:r>
                    <a:endParaRPr dirty="0" lang="en-US"/>
                  </a:p>
                </p:txBody>
              </p:sp>
              <p:sp>
                <p:nvSpPr>
                  <p:cNvPr id="51" name="Text1" descr="67d21969-ed7e-4e6e-bb5f-352112c63616">
                    <a:extLst>
                      <a:ext uri="{FF2B5EF4-FFF2-40B4-BE49-F238E27FC236}">
                        <a16:creationId id="{0375BA70-2E65-5559-706C-BE51269D65C7}"/>
                      </a:ext>
                    </a:extLst>
                  </p:cNvPr>
                  <p:cNvSpPr/>
                  <p:nvPr/>
                </p:nvSpPr>
                <p:spPr>
                  <a:xfrm>
                    <a:off x="8108662" y="1936560"/>
                    <a:ext cx="2653295" cy="2393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square" lIns="91440" tIns="45720" rIns="91440" bIns="45720" anchor="ctr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0" marR="0" indent="0" lvl="0" defTabSz="913764" rtl="0" eaLnBrk="1" latinLnBrk="0" hangingPunct="1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r>
                      <a:rPr altLang="en-US" dirty="0" kern="1200" kumimoji="0" lang="zh-CN" normalizeH="0" cap="none" i="0" noProof="0" spc="0" strike="noStrike" sz="1200" u="none">
                        <a:ln>
                          <a:noFill/>
                        </a:ln>
                        <a:effectLst/>
                        <a:uLnTx/>
                        <a:uFillTx/>
                        <a:cs typeface="Arial" panose="020B0604020202020204" pitchFamily="34" charset="0"/>
                        <a:latin typeface="Arial" panose="020B0604020202020204" pitchFamily="34" charset="0"/>
                      </a:rPr>
                      <a:t>培养新型职业农民，提高农民的科技素质和管理能力，使他们能够适应现代农业发展的需求，增加收入。</a:t>
                    </a:r>
                    <a:endParaRPr dirty="0" lang="en-US"/>
                  </a:p>
                </p:txBody>
              </p:sp>
            </p:grpSp>
            <p:sp>
              <p:nvSpPr>
                <p:cNvPr id="48" name="Number1" descr="c8e23e8f-19ec-4d2e-89fa-8684ff09cdb4">
                  <a:extLst>
                    <a:ext uri="{FF2B5EF4-FFF2-40B4-BE49-F238E27FC236}">
                      <a16:creationId id="{716C0764-E2E1-7805-81C3-60C759524169}"/>
                    </a:ext>
                  </a:extLst>
                </p:cNvPr>
                <p:cNvSpPr/>
                <p:nvPr/>
              </p:nvSpPr>
              <p:spPr>
                <a:xfrm>
                  <a:off x="5872348" y="1941607"/>
                  <a:ext cx="468240" cy="1298173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altLang="zh-CN" dirty="0" lang="en-US" b="1">
                      <a:solidFill>
                        <a:srgbClr val="FFFFFF"/>
                      </a:solidFill>
                      <a:cs typeface="+mn-ea"/>
                      <a:sym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35" name="组合 1" descr="3fc1e62c-7a4c-4c2d-9444-59d3c5c8ea00">
                <a:extLst>
                  <a:ext uri="{FF2B5EF4-FFF2-40B4-BE49-F238E27FC236}">
                    <a16:creationId id="{892A271E-5D9E-659F-BE74-8330B2E960A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737708" y="2882333"/>
                <a:ext cx="6887343" cy="1023136"/>
                <a:chOff x="5712861" y="1258169"/>
                <a:chExt cx="6268748" cy="2628188"/>
              </a:xfrm>
            </p:grpSpPr>
            <p:grpSp>
              <p:nvGrpSpPr>
                <p:cNvPr id="42" name="组合 2" descr="63b6f987-476e-4980-b745-33a598d20daa">
                  <a:extLst>
                    <a:ext uri="{FF2B5EF4-FFF2-40B4-BE49-F238E27FC236}">
                      <a16:creationId id="{D34EC5C3-2482-64F6-ABED-922A81996742}"/>
                    </a:ext>
                  </a:extLst>
                </p:cNvPr>
                <p:cNvGrpSpPr/>
                <p:nvPr/>
              </p:nvGrpSpPr>
              <p:grpSpPr>
                <a:xfrm>
                  <a:off x="5712861" y="1258169"/>
                  <a:ext cx="6268748" cy="2628188"/>
                  <a:chOff x="4660424" y="1819250"/>
                  <a:chExt cx="6268748" cy="2628188"/>
                </a:xfrm>
              </p:grpSpPr>
              <p:sp>
                <p:nvSpPr>
                  <p:cNvPr id="44" name="ComponentBackground2" descr="d1726dcc-5ee8-4ce3-9bb8-d098f150f82a">
                    <a:extLst>
                      <a:ext uri="{FF2B5EF4-FFF2-40B4-BE49-F238E27FC236}">
                        <a16:creationId id="{2D0C72F1-E93D-6699-2BB2-C42FDF19232D}"/>
                      </a:ext>
                    </a:extLst>
                  </p:cNvPr>
                  <p:cNvSpPr/>
                  <p:nvPr/>
                </p:nvSpPr>
                <p:spPr>
                  <a:xfrm>
                    <a:off x="4660424" y="1819250"/>
                    <a:ext cx="6268748" cy="2628188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accent1">
                          <a:alpha val="20000"/>
                        </a:schemeClr>
                      </a:gs>
                      <a:gs pos="88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 w="1270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altLang="en-US" lang="zh-CN"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5" name="Bullet2" descr="d29050b6-8337-4053-97bd-dc912152fb35">
                    <a:extLst>
                      <a:ext uri="{FF2B5EF4-FFF2-40B4-BE49-F238E27FC236}">
                        <a16:creationId id="{240F7DD7-86AE-EECA-F678-DF9EB966FE56}"/>
                      </a:ext>
                    </a:extLst>
                  </p:cNvPr>
                  <p:cNvSpPr/>
                  <p:nvPr/>
                </p:nvSpPr>
                <p:spPr>
                  <a:xfrm>
                    <a:off x="5455367" y="1936560"/>
                    <a:ext cx="2653295" cy="2393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square" lIns="91440" tIns="45720" rIns="91440" bIns="45720" anchor="ctr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None/>
                    </a:pPr>
                    <a:r>
                      <a:rPr altLang="en-US" dirty="0" lang="zh-CN" b="1" sz="2200"/>
                      <a:t>农业产业链延伸</a:t>
                    </a:r>
                    <a:endParaRPr dirty="0" lang="en-US"/>
                  </a:p>
                </p:txBody>
              </p:sp>
              <p:sp>
                <p:nvSpPr>
                  <p:cNvPr id="46" name="Text2" descr="572446fe-eed9-46a3-b64d-a7f807dd9006">
                    <a:extLst>
                      <a:ext uri="{FF2B5EF4-FFF2-40B4-BE49-F238E27FC236}">
                        <a16:creationId id="{910EB205-18F3-B0D4-A920-2BEA0D44A2B7}"/>
                      </a:ext>
                    </a:extLst>
                  </p:cNvPr>
                  <p:cNvSpPr/>
                  <p:nvPr/>
                </p:nvSpPr>
                <p:spPr>
                  <a:xfrm>
                    <a:off x="8108662" y="1936560"/>
                    <a:ext cx="2653295" cy="2393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square" lIns="91440" tIns="45720" rIns="91440" bIns="45720" anchor="ctr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0" marR="0" indent="0" lvl="0" defTabSz="913764" rtl="0" eaLnBrk="1" latinLnBrk="0" hangingPunct="1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r>
                      <a:rPr altLang="en-US" dirty="0" kern="1200" kumimoji="0" lang="zh-CN" normalizeH="0" cap="none" i="0" noProof="0" spc="0" strike="noStrike" sz="1200" u="none">
                        <a:ln>
                          <a:noFill/>
                        </a:ln>
                        <a:effectLst/>
                        <a:uLnTx/>
                        <a:uFillTx/>
                        <a:cs typeface="Arial" panose="020B0604020202020204" pitchFamily="34" charset="0"/>
                        <a:latin typeface="Arial" panose="020B0604020202020204" pitchFamily="34" charset="0"/>
                      </a:rPr>
                      <a:t>延伸农业产业链，发展农产品加工、储运、销售等环节，增加农产品的附加值，提高农民的收益。</a:t>
                    </a:r>
                    <a:endParaRPr dirty="0" lang="en-US"/>
                  </a:p>
                </p:txBody>
              </p:sp>
            </p:grpSp>
            <p:sp>
              <p:nvSpPr>
                <p:cNvPr id="43" name="Number2" descr="1c231506-1ade-46c5-84a1-3de684a915e7">
                  <a:extLst>
                    <a:ext uri="{FF2B5EF4-FFF2-40B4-BE49-F238E27FC236}">
                      <a16:creationId id="{D1E446C7-3370-C277-45B0-F1FFD8204D97}"/>
                    </a:ext>
                  </a:extLst>
                </p:cNvPr>
                <p:cNvSpPr/>
                <p:nvPr/>
              </p:nvSpPr>
              <p:spPr>
                <a:xfrm>
                  <a:off x="5872348" y="1941607"/>
                  <a:ext cx="468240" cy="1298173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75000">
                      <a:schemeClr val="accent2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2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>
                    <a:lnSpc>
                      <a:spcPct val="110000"/>
                    </a:lnSpc>
                  </a:pPr>
                  <a:r>
                    <a:rPr altLang="zh-CN" dirty="0" lang="en-US" b="1">
                      <a:solidFill>
                        <a:srgbClr val="FFFFFF"/>
                      </a:solidFill>
                      <a:cs typeface="+mn-ea"/>
                      <a:sym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36" name="组合 1" descr="5bf3a7cf-37fe-40f2-ab06-68047f38de7d">
                <a:extLst>
                  <a:ext uri="{FF2B5EF4-FFF2-40B4-BE49-F238E27FC236}">
                    <a16:creationId id="{8C1D9D52-F527-EC95-8F38-767FCD38028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737708" y="4428977"/>
                <a:ext cx="6887343" cy="1023136"/>
                <a:chOff x="5712861" y="1258169"/>
                <a:chExt cx="6268748" cy="2628188"/>
              </a:xfrm>
            </p:grpSpPr>
            <p:grpSp>
              <p:nvGrpSpPr>
                <p:cNvPr id="37" name="组合 2" descr="9af518e6-4225-4178-975b-2ddbe8b520dd">
                  <a:extLst>
                    <a:ext uri="{FF2B5EF4-FFF2-40B4-BE49-F238E27FC236}">
                      <a16:creationId id="{3986695B-FD83-66C6-5D4C-15905387D791}"/>
                    </a:ext>
                  </a:extLst>
                </p:cNvPr>
                <p:cNvGrpSpPr/>
                <p:nvPr/>
              </p:nvGrpSpPr>
              <p:grpSpPr>
                <a:xfrm>
                  <a:off x="5712861" y="1258169"/>
                  <a:ext cx="6268748" cy="2628188"/>
                  <a:chOff x="4660424" y="1819250"/>
                  <a:chExt cx="6268748" cy="2628188"/>
                </a:xfrm>
              </p:grpSpPr>
              <p:sp>
                <p:nvSpPr>
                  <p:cNvPr id="39" name="ComponentBackground3" descr="fb06f63f-f51a-4e29-8d42-8eeb2c669554">
                    <a:extLst>
                      <a:ext uri="{FF2B5EF4-FFF2-40B4-BE49-F238E27FC236}">
                        <a16:creationId id="{38DCC32A-00E7-B655-2A61-0EE1E2FFD95B}"/>
                      </a:ext>
                    </a:extLst>
                  </p:cNvPr>
                  <p:cNvSpPr/>
                  <p:nvPr/>
                </p:nvSpPr>
                <p:spPr>
                  <a:xfrm>
                    <a:off x="4660424" y="1819250"/>
                    <a:ext cx="6268748" cy="2628188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accent1">
                          <a:alpha val="20000"/>
                        </a:schemeClr>
                      </a:gs>
                      <a:gs pos="88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n w="1270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altLang="en-US" lang="zh-CN"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0" name="Bullet3" descr="731ed0d6-e385-4c2e-9915-9a612ab038c4">
                    <a:extLst>
                      <a:ext uri="{FF2B5EF4-FFF2-40B4-BE49-F238E27FC236}">
                        <a16:creationId id="{765DA222-E7F2-94A1-1275-6F43A4E0B8D9}"/>
                      </a:ext>
                    </a:extLst>
                  </p:cNvPr>
                  <p:cNvSpPr/>
                  <p:nvPr/>
                </p:nvSpPr>
                <p:spPr>
                  <a:xfrm>
                    <a:off x="5455367" y="1936560"/>
                    <a:ext cx="2653295" cy="2393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square" lIns="91440" tIns="45720" rIns="91440" bIns="45720" anchor="ctr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None/>
                    </a:pPr>
                    <a:r>
                      <a:rPr altLang="en-US" dirty="0" lang="zh-CN" b="1" sz="2200"/>
                      <a:t>农村创业创新</a:t>
                    </a:r>
                    <a:endParaRPr dirty="0" lang="en-US"/>
                  </a:p>
                </p:txBody>
              </p:sp>
              <p:sp>
                <p:nvSpPr>
                  <p:cNvPr id="41" name="Text3" descr="487056e4-0b0a-4127-b752-a406aab21e15">
                    <a:extLst>
                      <a:ext uri="{FF2B5EF4-FFF2-40B4-BE49-F238E27FC236}">
                        <a16:creationId id="{0DCBC5E3-F750-B62F-6734-9C7C51883EF3}"/>
                      </a:ext>
                    </a:extLst>
                  </p:cNvPr>
                  <p:cNvSpPr/>
                  <p:nvPr/>
                </p:nvSpPr>
                <p:spPr>
                  <a:xfrm>
                    <a:off x="8108662" y="1936560"/>
                    <a:ext cx="2653295" cy="23935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square" lIns="91440" tIns="45720" rIns="91440" bIns="45720" anchor="ctr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0" marR="0" indent="0" lvl="0" defTabSz="913764" rtl="0" eaLnBrk="1" latinLnBrk="0" hangingPunct="1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defRPr/>
                    </a:pPr>
                    <a:r>
                      <a:rPr altLang="en-US" dirty="0" kern="1200" kumimoji="0" lang="zh-CN" normalizeH="0" cap="none" i="0" noProof="0" spc="0" strike="noStrike" sz="1200" u="none">
                        <a:ln>
                          <a:noFill/>
                        </a:ln>
                        <a:effectLst/>
                        <a:uLnTx/>
                        <a:uFillTx/>
                        <a:cs typeface="Arial" panose="020B0604020202020204" pitchFamily="34" charset="0"/>
                        <a:latin typeface="Arial" panose="020B0604020202020204" pitchFamily="34" charset="0"/>
                      </a:rPr>
                      <a:t>鼓励农民在农村创业创新，发展农村新产业、新业态，为农民提供更多的就业和增收机会。</a:t>
                    </a:r>
                    <a:endParaRPr dirty="0" lang="en-US"/>
                  </a:p>
                </p:txBody>
              </p:sp>
            </p:grpSp>
            <p:sp>
              <p:nvSpPr>
                <p:cNvPr id="38" name="Number3" descr="8c147742-a394-4872-b418-de4385d1ed0e">
                  <a:extLst>
                    <a:ext uri="{FF2B5EF4-FFF2-40B4-BE49-F238E27FC236}">
                      <a16:creationId id="{764B31E0-E088-E5EC-18E0-2BEA87A6FF23}"/>
                    </a:ext>
                  </a:extLst>
                </p:cNvPr>
                <p:cNvSpPr/>
                <p:nvPr/>
              </p:nvSpPr>
              <p:spPr>
                <a:xfrm>
                  <a:off x="5872348" y="1941607"/>
                  <a:ext cx="468240" cy="1298173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blurRad="127000" dist="63500" dir="2700000" algn="tl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>
                  <a:noAutofit/>
                </a:bodyPr>
                <a:lstStyle/>
                <a:p>
                  <a:pPr algn="ctr"/>
                  <a:r>
                    <a:rPr altLang="zh-CN" dirty="0" lang="en-US" b="1">
                      <a:solidFill>
                        <a:srgbClr val="FFFFFF"/>
                      </a:solidFill>
                      <a:cs typeface="+mn-ea"/>
                      <a:sym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  <p:sp>
          <p:nvSpPr>
            <p:cNvPr id="52" name="Title" descr="111068c7-ab02-4c1e-878b-40357c5dc6a9">
              <a:extLst>
                <a:ext uri="{FF2B5EF4-FFF2-40B4-BE49-F238E27FC236}">
                  <a16:creationId id="{622AADED-5196-D48A-5A9A-41F6E39EAA2D}"/>
                </a:ext>
              </a:extLst>
            </p:cNvPr>
            <p:cNvSpPr/>
            <p:nvPr/>
          </p:nvSpPr>
          <p:spPr>
            <a:xfrm>
              <a:off x="660399" y="1139108"/>
              <a:ext cx="10858500" cy="62111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indent="0" lvl="0" defTabSz="913764" rtl="0" eaLnBrk="1" latinLnBrk="0" hangingPunct="1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altLang="en-US" dirty="0" kern="1200" kumimoji="0" lang="zh-CN" normalizeH="0" b="1" cap="none" i="0" noProof="0" spc="0" strike="noStrike" sz="2800" u="none">
                  <a:ln>
                    <a:noFill/>
                  </a:ln>
                  <a:effectLst/>
                  <a:uLnTx/>
                  <a:uFillTx/>
                </a:rPr>
                <a:t>寻找农民增收的新方法</a:t>
              </a:r>
              <a:endParaRPr dirty="0" lang="en-US"/>
            </a:p>
          </p:txBody>
        </p:sp>
        <p:sp>
          <p:nvSpPr>
            <p:cNvPr id="53" name="矩形 52" descr="ca06ac07-4a08-439e-ab08-e1e81d8c65e9">
              <a:extLst>
                <a:ext uri="{FF2B5EF4-FFF2-40B4-BE49-F238E27FC236}">
                  <a16:creationId id="{5DBCC3FF-C21C-5EB6-83EF-DADD419BB45A}"/>
                </a:ext>
              </a:extLst>
            </p:cNvPr>
            <p:cNvSpPr/>
            <p:nvPr/>
          </p:nvSpPr>
          <p:spPr>
            <a:xfrm>
              <a:off x="7183202" y="1433071"/>
              <a:ext cx="5008798" cy="5089232"/>
            </a:xfrm>
            <a:prstGeom prst="rect">
              <a:avLst/>
            </a:prstGeom>
            <a:blipFill>
              <a:blip r:embed="rId3"/>
              <a:stretch>
                <a:fillRect t="-14150"/>
              </a:stretch>
            </a:blip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altLang="en-US" lang="zh-CN"/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" descr="1676a2b5-8e6b-43a2-a5ec-d9142d97b3ad"/>
          <p:cNvSpPr/>
          <p:nvPr>
            <p:ph type="title"/>
          </p:nvPr>
        </p:nvSpPr>
        <p:spPr>
          <a:xfrm>
            <a:off x="3459681" y="855919"/>
            <a:ext cx="5508402" cy="2265295"/>
          </a:xfrm>
        </p:spPr>
        <p:txBody>
          <a:bodyPr/>
          <a:lstStyle/>
          <a:p>
            <a:pPr/>
            <a:r>
              <a:rPr altLang="en-US" dirty="0" lang="zh-CN" sz="8000"/>
              <a:t>谢谢观看</a:t>
            </a:r>
            <a:endParaRPr dirty="0" lang="en-US"/>
          </a:p>
        </p:txBody>
      </p:sp>
      <p:sp>
        <p:nvSpPr>
          <p:cNvPr id="4" name="" descr="0a146d7c-e9b6-4981-946f-9c2cf5ebac3e"/>
          <p:cNvSpPr/>
          <p:nvPr>
            <p:ph type="body" idx="13"/>
          </p:nvPr>
        </p:nvSpPr>
        <p:spPr>
          <a:xfrm>
            <a:off x="318048" y="3383749"/>
            <a:ext cx="5755581" cy="288026"/>
          </a:xfrm>
        </p:spPr>
        <p:txBody>
          <a:bodyPr/>
          <a:lstStyle/>
          <a:p>
            <a:pPr/>
            <a:r>
              <a:rPr dirty="0" lang="en-US" b="1" sz="1800"/>
              <a:t>英语241</a:t>
            </a:r>
            <a:endParaRPr dirty="0" lang="en-US"/>
          </a:p>
        </p:txBody>
      </p:sp>
      <p:sp>
        <p:nvSpPr>
          <p:cNvPr id="7" name="" descr="759a746e-cec8-4e4a-9431-4fec4fc6f250"/>
          <p:cNvSpPr/>
          <p:nvPr>
            <p:ph type="body" idx="14"/>
          </p:nvPr>
        </p:nvSpPr>
        <p:spPr>
          <a:xfrm>
            <a:off x="4024105" y="3817912"/>
            <a:ext cx="5512561" cy="276999"/>
          </a:xfrm>
        </p:spPr>
        <p:txBody>
          <a:bodyPr/>
          <a:lstStyle/>
          <a:p>
            <a:pPr/>
            <a:r>
              <a:rPr dirty="0" lang="en-US" b="1" sz="1800"/>
              <a:t>陈嘉铭，郑蔓纯，陈艳霞，邱慧婷，林静霞</a:t>
            </a:r>
            <a:endParaRPr dirty="0"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AS_NET" val="8.0.8"/>
  <p:tag name="AS_OS" val="Microsoft Windows NT 10.0.22631.0"/>
  <p:tag name="AS_RELEASE_DATE" val="2024.08.14"/>
  <p:tag name="AS_TITLE" val="Aspose.Slides for .NET6"/>
  <p:tag name="AS_VERSION" val="24.8"/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813216;"/>
</p:tagLst>
</file>

<file path=ppt/theme/theme1.xml><?xml version="1.0" encoding="utf-8"?>
<a:theme xmlns:r="http://schemas.openxmlformats.org/officeDocument/2006/relationships" xmlns:a="http://schemas.openxmlformats.org/drawingml/2006/main" name="Slide Master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A1BF08"/>
      </a:accent1>
      <a:accent2>
        <a:srgbClr val="DEC71D"/>
      </a:accent2>
      <a:accent3>
        <a:srgbClr val="F1A303"/>
      </a:accent3>
      <a:accent4>
        <a:srgbClr val="EADF00"/>
      </a:accent4>
      <a:accent5>
        <a:srgbClr val="EA4444"/>
      </a:accent5>
      <a:accent6>
        <a:srgbClr val="02D867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iSlide Presentation Template</Template>
  <Manager>iSlide</Manager>
  <Company>iSlide</Company>
  <PresentationFormat>宽屏</PresentationFormat>
  <Paragraphs>102</Paragraphs>
  <Slides>12</Slides>
  <Notes>0</Notes>
  <TotalTime>386</TotalTime>
  <HiddenSlides>7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baseType="lpstr" size="15">
      <vt:lpstr>Arial</vt:lpstr>
      <vt:lpstr>微软雅黑</vt:lpstr>
      <vt:lpstr>Slide Master</vt:lpstr>
      <vt:lpstr>Presentation Title Goes Here</vt:lpstr>
      <vt:lpstr>Agenda</vt:lpstr>
      <vt:lpstr>Click to add title</vt:lpstr>
      <vt:lpstr>Click to add title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24.0800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2024-07-10T00:00:00Z</dcterms:created>
  <dc:creator>iSlide</dc:creator>
  <cp:lastModifiedBy>iSlide</cp:lastModifiedBy>
  <cp:lastPrinted>2024-07-10T00:00:00Z</cp:lastPrinted>
  <dcterms:modified xsi:type="dcterms:W3CDTF">2024-08-22T10:06:45Z</dcterms:modified>
  <cp:revision>1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SLIDE.THEME">
    <vt:lpwstr>7c2be3cc-574f-49e7-99cd-c9775e08ca89</vt:lpwstr>
  </property>
</Properties>
</file>