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fntdata" ContentType="application/x-fontdata"/>
  <Default Extension="png" ContentType="image/png"/>
  <Override PartName="/ppt/presentation.xml" ContentType="application/vnd.openxmlformats-officedocument.presentationml.presentation.main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s/slide15.xml" ContentType="application/vnd.openxmlformats-officedocument.presentationml.slide+xml"/>
  <Override PartName="/ppt/slides/slide13.xml" ContentType="application/vnd.openxmlformats-officedocument.presentationml.slide+xml"/>
  <Override PartName="/ppt/slideMasters/slideMaster1.xml" ContentType="application/vnd.openxmlformats-officedocument.presentationml.slideMaster+xml"/>
  <Override PartName="/ppt/slides/slide10.xml" ContentType="application/vnd.openxmlformats-officedocument.presentationml.slide+xml"/>
  <Override PartName="/ppt/slides/slide4.xml" ContentType="application/vnd.openxmlformats-officedocument.presentationml.slide+xml"/>
  <Override PartName="/ppt/slides/slide12.xml" ContentType="application/vnd.openxmlformats-officedocument.presentationml.slide+xml"/>
  <Override PartName="/ppt/slides/slide1.xml" ContentType="application/vnd.openxmlformats-officedocument.presentationml.slide+xml"/>
  <Override PartName="/ppt/slides/slide11.xml" ContentType="application/vnd.openxmlformats-officedocument.presentationml.slide+xml"/>
  <Override PartName="/ppt/slides/slide5.xml" ContentType="application/vnd.openxmlformats-officedocument.presentationml.slide+xml"/>
  <Override PartName="/ppt/slides/slide14.xml" ContentType="application/vnd.openxmlformats-officedocument.presentationml.slide+xml"/>
  <Override PartName="/ppt/slides/slide8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slides/slide3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theme/theme1.xml" ContentType="application/vnd.openxmlformats-officedocument.theme+xml"/>
</Types>
</file>

<file path=_rels/.rels><?xml version="1.0" encoding="UTF-8" standalone="yes"?><Relationships xmlns="http://schemas.openxmlformats.org/package/2006/relationships"><Relationship Id="rId0" Type="http://schemas.openxmlformats.org/officeDocument/2006/relationships/officeDocument" Target="ppt/presentation.xml" /><Relationship Id="rId1" Type="http://schemas.openxmlformats.org/package/2006/relationships/metadata/core-properties" Target="docProps/core.xml" /><Relationship Id="rId2" Type="http://schemas.openxmlformats.org/officeDocument/2006/relationships/extended-properties" Target="docProps/app.xml" /></Relationships>
</file>

<file path=ppt/presentation.xml><?xml version="1.0" encoding="utf-8"?>
<p:presentation xmlns:p="http://schemas.openxmlformats.org/presentationml/2006/main" xmlns:p15="http://schemas.microsoft.com/office/powerpoint/2012/main" xmlns:r="http://schemas.openxmlformats.org/officeDocument/2006/relationships" xmlns:a="http://schemas.openxmlformats.org/drawingml/2006/main" xmlns:mc="http://schemas.openxmlformats.org/markup-compatibility/2006" firstSlideNum="1" mc:Ignorable="p15">
  <p:sldMasterIdLst>
    <p:sldMasterId id="2147483648" r:id="rId0"/>
  </p:sldMasterIdLst>
  <p:sldIdLst>
    <p:sldId id="256" r:id="rId1"/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</p:sldIdLst>
  <p:sldSz cx="12192000" cy="6858000" type="screen16x9"/>
  <p:notesSz cx="6858000" cy="9144000"/>
  <p:embeddedFontLst>
    <p:embeddedFont>
      <p:font typeface="Dream-XinCuSongGB" panose="02010604000000000000" charset="-122"/>
      <p:regular r:id="rId16"/>
    </p:embeddedFont>
    <p:embeddedFont>
      <p:font typeface="OPPOSans H" panose="00020600040101010101" charset="-122"/>
      <p:regular r:id="rId17"/>
    </p:embeddedFont>
    <p:embeddedFont>
      <p:font typeface="Source Han Sans" panose="020B0400000000000000" charset="-122"/>
      <p:regular r:id="rId18"/>
    </p:embeddedFont>
    <p:embeddedFont>
      <p:font typeface="Source Han Sans CN Bold" panose="020B0800000000000000" charset="-122"/>
      <p:bold r:id="rId19"/>
    </p:embeddedFont>
    <p:embeddedFont>
      <p:font typeface="OPPOSans B" panose="00020600040101010101" charset="-122"/>
      <p:regular r:id="rId20"/>
    </p:embeddedFont>
  </p:embeddedFontLst>
  <p:defaultTextStyle>
    <a:lvl1pPr marL="0" algn="l" defTabSz="914400" rtl="false" eaLnBrk="true" latinLnBrk="false" hangingPunct="true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false" eaLnBrk="true" latinLnBrk="false" hangingPunct="true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false" eaLnBrk="true" latinLnBrk="false" hangingPunct="true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false" eaLnBrk="true" latinLnBrk="false" hangingPunct="true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false" eaLnBrk="true" latinLnBrk="false" hangingPunct="true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false" eaLnBrk="true" latinLnBrk="false" hangingPunct="true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false" eaLnBrk="true" latinLnBrk="false" hangingPunct="true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false" eaLnBrk="true" latinLnBrk="false" hangingPunct="true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false" eaLnBrk="true" latinLnBrk="false" hangingPunct="true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modifyVerifier/>
  <p:extLst>
    <p:ext uri="{EFAFB233-063F-42B5-8137-9DF3F51BA10A}">
      <p15:sldGuideLst>
        <p15:guide id="1" orient="horz" pos="2160" userDrawn="true">
          <p15:clr>
            <a:srgbClr val="A4A3A4"/>
          </p15:clr>
        </p15:guide>
        <p15:guide id="2" pos="3840" userDrawn="true">
          <p15:clr>
            <a:srgbClr val="A4A3A4"/>
          </p15:clr>
        </p15:guide>
      </p15:sldGuideLst>
    </p:ext>
  </p:extLst>
</p:presentation>
</file>

<file path=ppt/tableStyles.xml><?xml version="1.0" encoding="utf-8"?>
<a:tblStyleLst xmlns:a="http://schemas.openxmlformats.org/drawingml/2006/main" def="{5C22544A-7EE6-4342-B048-85BDC9FD1C3A}">
  <a:tblStyle styleId="{58542034-FE4F-4ADA-92B8-4CA66D0F0DF3}" styleName="腾讯文档-基本">
    <a:wholeTbl>
      <a:tcTxStyle>
        <a:fontRef idx="minor"/>
        <a:srgbClr val="000000"/>
      </a:tcTxStyle>
      <a:tcStyle>
        <a:tcBdr>
          <a:left>
            <a:ln w="12700" cmpd="sng">
              <a:solidFill>
                <a:srgbClr val="999999"/>
              </a:solidFill>
            </a:ln>
          </a:left>
          <a:right>
            <a:ln w="12700" cmpd="sng">
              <a:solidFill>
                <a:srgbClr val="999999"/>
              </a:solidFill>
            </a:ln>
          </a:right>
          <a:top>
            <a:ln w="12700" cmpd="sng">
              <a:solidFill>
                <a:srgbClr val="999999"/>
              </a:solidFill>
            </a:ln>
          </a:top>
          <a:bottom>
            <a:ln w="12700" cmpd="sng">
              <a:solidFill>
                <a:srgbClr val="999999"/>
              </a:solidFill>
            </a:ln>
          </a:bottom>
          <a:insideH>
            <a:ln w="12700" cmpd="sng">
              <a:solidFill>
                <a:srgbClr val="999999"/>
              </a:solidFill>
            </a:ln>
          </a:insideH>
          <a:insideV>
            <a:ln w="12700" cmpd="sng">
              <a:solidFill>
                <a:srgbClr val="999999"/>
              </a:solidFill>
            </a:ln>
          </a:insideV>
        </a:tcBdr>
        <a:fill>
          <a:solidFill>
            <a:srgbClr val="FFFFFF"/>
          </a:solidFill>
        </a:fill>
      </a:tcStyle>
    </a:wholeTbl>
  </a:tblStyle>
</a:tblStyleLst>
</file>

<file path=ppt/_rels/presentation.xml.rels><?xml version="1.0" encoding="UTF-8" standalone="yes"?><Relationships xmlns="http://schemas.openxmlformats.org/package/2006/relationships"><Relationship Id="rId15" Type="http://schemas.openxmlformats.org/officeDocument/2006/relationships/slide" Target="slides/slide15.xml" /><Relationship Id="rId13" Type="http://schemas.openxmlformats.org/officeDocument/2006/relationships/slide" Target="slides/slide13.xml" /><Relationship Id="rId10" Type="http://schemas.openxmlformats.org/officeDocument/2006/relationships/slide" Target="slides/slide10.xml" /><Relationship Id="rId0" Type="http://schemas.openxmlformats.org/officeDocument/2006/relationships/slideMaster" Target="slideMasters/slideMaster1.xml" /><Relationship Id="rId4" Type="http://schemas.openxmlformats.org/officeDocument/2006/relationships/slide" Target="slides/slide4.xml" /><Relationship Id="rId12" Type="http://schemas.openxmlformats.org/officeDocument/2006/relationships/slide" Target="slides/slide12.xml" /><Relationship Id="rId1" Type="http://schemas.openxmlformats.org/officeDocument/2006/relationships/slide" Target="slides/slide1.xml" /><Relationship Id="rId11" Type="http://schemas.openxmlformats.org/officeDocument/2006/relationships/slide" Target="slides/slide11.xml" /><Relationship Id="rId5" Type="http://schemas.openxmlformats.org/officeDocument/2006/relationships/slide" Target="slides/slide5.xml" /><Relationship Id="rId14" Type="http://schemas.openxmlformats.org/officeDocument/2006/relationships/slide" Target="slides/slide14.xml" /><Relationship Id="rId16" Type="http://schemas.openxmlformats.org/officeDocument/2006/relationships/font" Target="fonts/font1.fntdata" /><Relationship Id="rId8" Type="http://schemas.openxmlformats.org/officeDocument/2006/relationships/slide" Target="slides/slide8.xml" /><Relationship Id="rId17" Type="http://schemas.openxmlformats.org/officeDocument/2006/relationships/font" Target="fonts/font2.fntdata" /><Relationship Id="rId18" Type="http://schemas.openxmlformats.org/officeDocument/2006/relationships/font" Target="fonts/font3.fntdata" /><Relationship Id="rId19" Type="http://schemas.openxmlformats.org/officeDocument/2006/relationships/font" Target="fonts/font4.fntdata" /><Relationship Id="rId2" Type="http://schemas.openxmlformats.org/officeDocument/2006/relationships/slide" Target="slides/slide2.xml" /><Relationship Id="rId20" Type="http://schemas.openxmlformats.org/officeDocument/2006/relationships/font" Target="fonts/font5.fntdata" /><Relationship Id="rId21" Type="http://schemas.openxmlformats.org/officeDocument/2006/relationships/tableStyles" Target="tableStyles.xml" /><Relationship Id="rId3" Type="http://schemas.openxmlformats.org/officeDocument/2006/relationships/slide" Target="slides/slide3.xml" /><Relationship Id="rId6" Type="http://schemas.openxmlformats.org/officeDocument/2006/relationships/slide" Target="slides/slide6.xml" /><Relationship Id="rId7" Type="http://schemas.openxmlformats.org/officeDocument/2006/relationships/slide" Target="slides/slide7.xml" /><Relationship Id="rId9" Type="http://schemas.openxmlformats.org/officeDocument/2006/relationships/slide" Target="slides/slide9.xml" /></Relationships>
</file>

<file path=ppt/slideLayouts/_rels/slideLayout1.xml.rels><?xml version="1.0" encoding="UTF-8" standalone="yes"?><Relationships xmlns="http://schemas.openxmlformats.org/package/2006/relationships"><Relationship Id="rId0" Type="http://schemas.openxmlformats.org/officeDocument/2006/relationships/slideMaster" Target="../slideMasters/slideMaster1.xml" /></Relationships>
</file>

<file path=ppt/slideLayouts/slideLayout1.xml><?xml version="1.0" encoding="utf-8"?>
<p:sldLayout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1.xml" /><Relationship Id="rId0" Type="http://schemas.openxmlformats.org/officeDocument/2006/relationships/slideLayout" Target="../slideLayouts/slideLayout1.xml" /></Relationships>
</file>

<file path=ppt/slideMasters/slideMaster1.xml><?xml version="1.0" encoding="utf-8"?>
<p:sldMaster xmlns:p="http://schemas.openxmlformats.org/presentationml/2006/main" xmlns:r="http://schemas.openxmlformats.org/officeDocument/2006/relationships" xmlns:a="http://schemas.openxmlformats.org/drawing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0"/>
  </p:sldLayoutIdLst>
  <p:txStyles>
    <p:titleStyle/>
    <p:bodyStyle/>
    <p:otherStyle/>
  </p:txStyles>
</p:sldMaster>
</file>

<file path=ppt/slides/_rels/slide1.xml.rels><?xml version="1.0" encoding="UTF-8" standalone="yes"?><Relationships xmlns="http://schemas.openxmlformats.org/package/2006/relationships"><Relationship Id="rId0" Type="http://schemas.openxmlformats.org/officeDocument/2006/relationships/slideLayout" Target="../slideLayouts/slideLayout1.xml" /><Relationship Id="rId1" Type="http://schemas.openxmlformats.org/officeDocument/2006/relationships/image" Target="media/image1.jpeg" /><Relationship Id="rId5" Type="http://schemas.openxmlformats.org/officeDocument/2006/relationships/image" Target="media/image5.png" /><Relationship Id="rId2" Type="http://schemas.openxmlformats.org/officeDocument/2006/relationships/image" Target="media/image2.png" /><Relationship Id="rId3" Type="http://schemas.openxmlformats.org/officeDocument/2006/relationships/image" Target="media/image3.png" /><Relationship Id="rId4" Type="http://schemas.openxmlformats.org/officeDocument/2006/relationships/image" Target="media/image4.png" /></Relationships>
</file>

<file path=ppt/slides/_rels/slide2.xml.rels><?xml version="1.0" encoding="UTF-8" standalone="yes"?><Relationships xmlns="http://schemas.openxmlformats.org/package/2006/relationships"><Relationship Id="rId0" Type="http://schemas.openxmlformats.org/officeDocument/2006/relationships/slideLayout" Target="../slideLayouts/slideLayout1.xml" /></Relationships>
</file>

<file path=ppt/slides/_rels/slide3.xml.rels><?xml version="1.0" encoding="UTF-8" standalone="yes"?><Relationships xmlns="http://schemas.openxmlformats.org/package/2006/relationships"><Relationship Id="rId0" Type="http://schemas.openxmlformats.org/officeDocument/2006/relationships/slideLayout" Target="../slideLayouts/slideLayout1.xml" /><Relationship Id="rId4" Type="http://schemas.openxmlformats.org/officeDocument/2006/relationships/image" Target="media/image7.png" /><Relationship Id="rId1" Type="http://schemas.openxmlformats.org/officeDocument/2006/relationships/image" Target="media/image1.jpeg" /><Relationship Id="rId2" Type="http://schemas.openxmlformats.org/officeDocument/2006/relationships/image" Target="media/image6.png" /><Relationship Id="rId3" Type="http://schemas.openxmlformats.org/officeDocument/2006/relationships/image" Target="media/image2.png" /></Relationships>
</file>

<file path=ppt/slides/_rels/slide4.xml.rels><?xml version="1.0" encoding="UTF-8" standalone="yes"?><Relationships xmlns="http://schemas.openxmlformats.org/package/2006/relationships"><Relationship Id="rId0" Type="http://schemas.openxmlformats.org/officeDocument/2006/relationships/slideLayout" Target="../slideLayouts/slideLayout1.xml" /></Relationships>
</file>

<file path=ppt/slides/_rels/slide5.xml.rels><?xml version="1.0" encoding="UTF-8" standalone="yes"?><Relationships xmlns="http://schemas.openxmlformats.org/package/2006/relationships"><Relationship Id="rId0" Type="http://schemas.openxmlformats.org/officeDocument/2006/relationships/slideLayout" Target="../slideLayouts/slideLayout1.xml" /><Relationship Id="rId4" Type="http://schemas.openxmlformats.org/officeDocument/2006/relationships/image" Target="media/image7.png" /><Relationship Id="rId1" Type="http://schemas.openxmlformats.org/officeDocument/2006/relationships/image" Target="media/image1.jpeg" /><Relationship Id="rId2" Type="http://schemas.openxmlformats.org/officeDocument/2006/relationships/image" Target="media/image6.png" /><Relationship Id="rId3" Type="http://schemas.openxmlformats.org/officeDocument/2006/relationships/image" Target="media/image2.png" /></Relationships>
</file>

<file path=ppt/slides/_rels/slide6.xml.rels><?xml version="1.0" encoding="UTF-8" standalone="yes"?><Relationships xmlns="http://schemas.openxmlformats.org/package/2006/relationships"><Relationship Id="rId0" Type="http://schemas.openxmlformats.org/officeDocument/2006/relationships/slideLayout" Target="../slideLayouts/slideLayout1.xml" /></Relationships>
</file>

<file path=ppt/slides/_rels/slide7.xml.rels><?xml version="1.0" encoding="UTF-8" standalone="yes"?><Relationships xmlns="http://schemas.openxmlformats.org/package/2006/relationships"><Relationship Id="rId0" Type="http://schemas.openxmlformats.org/officeDocument/2006/relationships/slideLayout" Target="../slideLayouts/slideLayout1.xml" /></Relationships>
</file>

<file path=ppt/slides/_rels/slide8.xml.rels><?xml version="1.0" encoding="UTF-8" standalone="yes"?><Relationships xmlns="http://schemas.openxmlformats.org/package/2006/relationships"><Relationship Id="rId4" Type="http://schemas.openxmlformats.org/officeDocument/2006/relationships/image" Target="media/image7.png" /><Relationship Id="rId1" Type="http://schemas.openxmlformats.org/officeDocument/2006/relationships/image" Target="media/image1.jpeg" /><Relationship Id="rId0" Type="http://schemas.openxmlformats.org/officeDocument/2006/relationships/slideLayout" Target="../slideLayouts/slideLayout1.xml" /><Relationship Id="rId2" Type="http://schemas.openxmlformats.org/officeDocument/2006/relationships/image" Target="media/image6.png" /><Relationship Id="rId3" Type="http://schemas.openxmlformats.org/officeDocument/2006/relationships/image" Target="media/image2.png" /></Relationships>
</file>

<file path=ppt/slides/_rels/slide9.xml.rels><?xml version="1.0" encoding="UTF-8" standalone="yes"?><Relationships xmlns="http://schemas.openxmlformats.org/package/2006/relationships"><Relationship Id="rId0" Type="http://schemas.openxmlformats.org/officeDocument/2006/relationships/slideLayout" Target="../slideLayouts/slideLayout1.xml" /></Relationships>
</file>

<file path=ppt/slides/_rels/slide10.xml.rels><?xml version="1.0" encoding="UTF-8" standalone="yes"?><Relationships xmlns="http://schemas.openxmlformats.org/package/2006/relationships"><Relationship Id="rId0" Type="http://schemas.openxmlformats.org/officeDocument/2006/relationships/slideLayout" Target="../slideLayouts/slideLayout1.xml" /></Relationships>
</file>

<file path=ppt/slides/_rels/slide11.xml.rels><?xml version="1.0" encoding="UTF-8" standalone="yes"?><Relationships xmlns="http://schemas.openxmlformats.org/package/2006/relationships"><Relationship Id="rId0" Type="http://schemas.openxmlformats.org/officeDocument/2006/relationships/slideLayout" Target="../slideLayouts/slideLayout1.xml" /></Relationships>
</file>

<file path=ppt/slides/_rels/slide12.xml.rels><?xml version="1.0" encoding="UTF-8" standalone="yes"?><Relationships xmlns="http://schemas.openxmlformats.org/package/2006/relationships"><Relationship Id="rId0" Type="http://schemas.openxmlformats.org/officeDocument/2006/relationships/slideLayout" Target="../slideLayouts/slideLayout1.xml" /><Relationship Id="rId1" Type="http://schemas.openxmlformats.org/officeDocument/2006/relationships/image" Target="media/image1.jpeg" /><Relationship Id="rId4" Type="http://schemas.openxmlformats.org/officeDocument/2006/relationships/image" Target="media/image7.png" /><Relationship Id="rId2" Type="http://schemas.openxmlformats.org/officeDocument/2006/relationships/image" Target="media/image6.png" /><Relationship Id="rId3" Type="http://schemas.openxmlformats.org/officeDocument/2006/relationships/image" Target="media/image2.png" /></Relationships>
</file>

<file path=ppt/slides/_rels/slide13.xml.rels><?xml version="1.0" encoding="UTF-8" standalone="yes"?><Relationships xmlns="http://schemas.openxmlformats.org/package/2006/relationships"><Relationship Id="rId0" Type="http://schemas.openxmlformats.org/officeDocument/2006/relationships/slideLayout" Target="../slideLayouts/slideLayout1.xml" /></Relationships>
</file>

<file path=ppt/slides/_rels/slide14.xml.rels><?xml version="1.0" encoding="UTF-8" standalone="yes"?><Relationships xmlns="http://schemas.openxmlformats.org/package/2006/relationships"><Relationship Id="rId0" Type="http://schemas.openxmlformats.org/officeDocument/2006/relationships/slideLayout" Target="../slideLayouts/slideLayout1.xml" /></Relationships>
</file>

<file path=ppt/slides/_rels/slide15.xml.rels><?xml version="1.0" encoding="UTF-8" standalone="yes"?><Relationships xmlns="http://schemas.openxmlformats.org/package/2006/relationships"><Relationship Id="rId3" Type="http://schemas.openxmlformats.org/officeDocument/2006/relationships/image" Target="media/image3.png" /><Relationship Id="rId0" Type="http://schemas.openxmlformats.org/officeDocument/2006/relationships/slideLayout" Target="../slideLayouts/slideLayout1.xml" /><Relationship Id="rId1" Type="http://schemas.openxmlformats.org/officeDocument/2006/relationships/image" Target="media/image1.jpeg" /><Relationship Id="rId2" Type="http://schemas.openxmlformats.org/officeDocument/2006/relationships/image" Target="media/image2.png" /><Relationship Id="rId4" Type="http://schemas.openxmlformats.org/officeDocument/2006/relationships/image" Target="media/image4.png" /><Relationship Id="rId5" Type="http://schemas.openxmlformats.org/officeDocument/2006/relationships/image" Target="media/image5.png" /></Relationships>
</file>

<file path=ppt/slides/slide1.xml><?xml version="1.0" encoding="utf-8"?>
<p:sld xmlns:p="http://schemas.openxmlformats.org/presentationml/2006/main" xmlns:r="http://schemas.openxmlformats.org/officeDocument/2006/relationships" xmlns:a="http://schemas.openxmlformats.org/drawing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true"/>
          </p:cNvPicPr>
          <p:nvPr/>
        </p:nvPicPr>
        <p:blipFill>
          <a:blip r:embed="rId1"/>
          <a:srcRect l="2812" t="1493" r="2812" b="1493"/>
          <a:stretch>
            <a:fillRect/>
          </a:stretch>
        </p:blipFill>
        <p:spPr>
          <a:xfrm rot="5400000">
            <a:off x="2667000" y="-2667000"/>
            <a:ext cx="6858000" cy="12192000"/>
          </a:xfrm>
          <a:custGeom>
            <a:avLst/>
            <a:gdLst/>
            <a:ahLst/>
            <a:cxnLst/>
            <a:rect l="l" t="t" r="r" b="b"/>
            <a:pathLst>
              <a:path w="6858000" h="12192000">
                <a:moveTo>
                  <a:pt x="0" y="12192000"/>
                </a:moveTo>
                <a:lnTo>
                  <a:pt x="0" y="0"/>
                </a:lnTo>
                <a:lnTo>
                  <a:pt x="6858000" y="0"/>
                </a:lnTo>
                <a:lnTo>
                  <a:pt x="6858000" y="12192000"/>
                </a:lnTo>
                <a:close/>
              </a:path>
            </a:pathLst>
          </a:custGeom>
          <a:noFill/>
          <a:ln>
            <a:noFill/>
          </a:ln>
        </p:spPr>
      </p:pic>
      <p:pic>
        <p:nvPicPr>
          <p:cNvPr id="3" name="图片 2"/>
          <p:cNvPicPr>
            <a:picLocks noChangeAspect="true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7454900" cy="2715991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图片 3"/>
          <p:cNvPicPr>
            <a:picLocks noChangeAspect="true"/>
          </p:cNvPicPr>
          <p:nvPr/>
        </p:nvPicPr>
        <p:blipFill>
          <a:blip r:embed="rId2"/>
          <a:srcRect/>
          <a:stretch>
            <a:fillRect/>
          </a:stretch>
        </p:blipFill>
        <p:spPr>
          <a:xfrm rot="10800000">
            <a:off x="1871529" y="3098016"/>
            <a:ext cx="10320471" cy="3759984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图片 4"/>
          <p:cNvPicPr>
            <a:picLocks noChangeAspect="true"/>
          </p:cNvPicPr>
          <p:nvPr/>
        </p:nvPicPr>
        <p:blipFill>
          <a:blip r:embed="rId3"/>
          <a:srcRect l="2268" b="2572"/>
          <a:stretch>
            <a:fillRect/>
          </a:stretch>
        </p:blipFill>
        <p:spPr>
          <a:xfrm>
            <a:off x="0" y="3792773"/>
            <a:ext cx="3658591" cy="3065227"/>
          </a:xfrm>
          <a:custGeom>
            <a:avLst/>
            <a:gdLst/>
            <a:ahLst/>
            <a:cxnLst/>
            <a:rect l="l" t="t" r="r" b="b"/>
            <a:pathLst>
              <a:path w="3657600" h="3060700">
                <a:moveTo>
                  <a:pt x="0" y="0"/>
                </a:moveTo>
                <a:lnTo>
                  <a:pt x="3658591" y="0"/>
                </a:lnTo>
                <a:lnTo>
                  <a:pt x="3658591" y="3065227"/>
                </a:lnTo>
                <a:lnTo>
                  <a:pt x="0" y="3065227"/>
                </a:lnTo>
                <a:close/>
              </a:path>
            </a:pathLst>
          </a:custGeom>
          <a:noFill/>
          <a:ln>
            <a:noFill/>
          </a:ln>
        </p:spPr>
      </p:pic>
      <p:sp>
        <p:nvSpPr>
          <p:cNvPr id="6" name="标题 1"/>
          <p:cNvSpPr txBox="true"/>
          <p:nvPr/>
        </p:nvSpPr>
        <p:spPr>
          <a:xfrm>
            <a:off x="1711109" y="1320800"/>
            <a:ext cx="8896350" cy="321056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false" anchor="ctr"/>
          <a:lstStyle/>
          <a:p>
            <a:pPr algn="ctr">
              <a:lnSpc>
                <a:spcPct val="130000"/>
              </a:lnSpc>
            </a:pPr>
            <a:r>
              <a:rPr kumimoji="true" lang="en-US" altLang="zh-CN" sz="6000">
                <a:ln w="12700">
                  <a:noFill/>
                </a:ln>
                <a:gradFill>
                  <a:gsLst>
                    <a:gs pos="0">
                      <a:srgbClr val="FFFFFF">
                        <a:alpha val="100000"/>
                      </a:srgbClr>
                    </a:gs>
                    <a:gs pos="100000">
                      <a:srgbClr val="F9C6CB">
                        <a:alpha val="100000"/>
                      </a:srgbClr>
                    </a:gs>
                  </a:gsLst>
                  <a:lin ang="0" scaled="false"/>
                </a:gradFill>
                <a:latin typeface="Dream-XinCuSongGB" panose="02010604000000000000" charset="-122"/>
                <a:ea typeface="Dream-XinCuSongGB" panose="02010604000000000000" charset="-122"/>
                <a:cs typeface="Dream-XinCuSongGB" panose="02010604000000000000" charset="-122"/>
              </a:rPr>
              <a:t>聚焦“三农”问题，共筑乡村振兴</a:t>
            </a:r>
            <a:endParaRPr kumimoji="true" lang="zh-CN" altLang="en-US"/>
          </a:p>
        </p:txBody>
      </p:sp>
      <p:sp>
        <p:nvSpPr>
          <p:cNvPr id="7" name="标题 1"/>
          <p:cNvSpPr txBox="true"/>
          <p:nvPr/>
        </p:nvSpPr>
        <p:spPr>
          <a:xfrm>
            <a:off x="5030152" y="981075"/>
            <a:ext cx="2129790" cy="175260"/>
          </a:xfrm>
          <a:custGeom>
            <a:avLst/>
            <a:gdLst>
              <a:gd name="connsiteX0" fmla="*/ 2042309 w 2129790"/>
              <a:gd name="connsiteY0" fmla="*/ 0 h 175260"/>
              <a:gd name="connsiteX1" fmla="*/ 2078639 w 2129790"/>
              <a:gd name="connsiteY1" fmla="*/ 44214 h 175260"/>
              <a:gd name="connsiteX2" fmla="*/ 2129790 w 2129790"/>
              <a:gd name="connsiteY2" fmla="*/ 66943 h 175260"/>
              <a:gd name="connsiteX3" fmla="*/ 2101092 w 2129790"/>
              <a:gd name="connsiteY3" fmla="*/ 116998 h 175260"/>
              <a:gd name="connsiteX4" fmla="*/ 2096375 w 2129790"/>
              <a:gd name="connsiteY4" fmla="*/ 175260 h 175260"/>
              <a:gd name="connsiteX5" fmla="*/ 2042309 w 2129790"/>
              <a:gd name="connsiteY5" fmla="*/ 161981 h 175260"/>
              <a:gd name="connsiteX6" fmla="*/ 1988242 w 2129790"/>
              <a:gd name="connsiteY6" fmla="*/ 175260 h 175260"/>
              <a:gd name="connsiteX7" fmla="*/ 1983525 w 2129790"/>
              <a:gd name="connsiteY7" fmla="*/ 116998 h 175260"/>
              <a:gd name="connsiteX8" fmla="*/ 1954827 w 2129790"/>
              <a:gd name="connsiteY8" fmla="*/ 66943 h 175260"/>
              <a:gd name="connsiteX9" fmla="*/ 2005978 w 2129790"/>
              <a:gd name="connsiteY9" fmla="*/ 44214 h 175260"/>
              <a:gd name="connsiteX10" fmla="*/ 1553602 w 2129790"/>
              <a:gd name="connsiteY10" fmla="*/ 0 h 175260"/>
              <a:gd name="connsiteX11" fmla="*/ 1589932 w 2129790"/>
              <a:gd name="connsiteY11" fmla="*/ 44214 h 175260"/>
              <a:gd name="connsiteX12" fmla="*/ 1641083 w 2129790"/>
              <a:gd name="connsiteY12" fmla="*/ 66943 h 175260"/>
              <a:gd name="connsiteX13" fmla="*/ 1612385 w 2129790"/>
              <a:gd name="connsiteY13" fmla="*/ 116998 h 175260"/>
              <a:gd name="connsiteX14" fmla="*/ 1607668 w 2129790"/>
              <a:gd name="connsiteY14" fmla="*/ 175260 h 175260"/>
              <a:gd name="connsiteX15" fmla="*/ 1553602 w 2129790"/>
              <a:gd name="connsiteY15" fmla="*/ 161981 h 175260"/>
              <a:gd name="connsiteX16" fmla="*/ 1499535 w 2129790"/>
              <a:gd name="connsiteY16" fmla="*/ 175260 h 175260"/>
              <a:gd name="connsiteX17" fmla="*/ 1494818 w 2129790"/>
              <a:gd name="connsiteY17" fmla="*/ 116998 h 175260"/>
              <a:gd name="connsiteX18" fmla="*/ 1466120 w 2129790"/>
              <a:gd name="connsiteY18" fmla="*/ 66943 h 175260"/>
              <a:gd name="connsiteX19" fmla="*/ 1517271 w 2129790"/>
              <a:gd name="connsiteY19" fmla="*/ 44214 h 175260"/>
              <a:gd name="connsiteX20" fmla="*/ 1064895 w 2129790"/>
              <a:gd name="connsiteY20" fmla="*/ 0 h 175260"/>
              <a:gd name="connsiteX21" fmla="*/ 1101225 w 2129790"/>
              <a:gd name="connsiteY21" fmla="*/ 44214 h 175260"/>
              <a:gd name="connsiteX22" fmla="*/ 1152376 w 2129790"/>
              <a:gd name="connsiteY22" fmla="*/ 66943 h 175260"/>
              <a:gd name="connsiteX23" fmla="*/ 1123678 w 2129790"/>
              <a:gd name="connsiteY23" fmla="*/ 116998 h 175260"/>
              <a:gd name="connsiteX24" fmla="*/ 1118961 w 2129790"/>
              <a:gd name="connsiteY24" fmla="*/ 175260 h 175260"/>
              <a:gd name="connsiteX25" fmla="*/ 1064895 w 2129790"/>
              <a:gd name="connsiteY25" fmla="*/ 161981 h 175260"/>
              <a:gd name="connsiteX26" fmla="*/ 1010828 w 2129790"/>
              <a:gd name="connsiteY26" fmla="*/ 175260 h 175260"/>
              <a:gd name="connsiteX27" fmla="*/ 1006111 w 2129790"/>
              <a:gd name="connsiteY27" fmla="*/ 116998 h 175260"/>
              <a:gd name="connsiteX28" fmla="*/ 977413 w 2129790"/>
              <a:gd name="connsiteY28" fmla="*/ 66943 h 175260"/>
              <a:gd name="connsiteX29" fmla="*/ 1028564 w 2129790"/>
              <a:gd name="connsiteY29" fmla="*/ 44214 h 175260"/>
              <a:gd name="connsiteX30" fmla="*/ 576189 w 2129790"/>
              <a:gd name="connsiteY30" fmla="*/ 0 h 175260"/>
              <a:gd name="connsiteX31" fmla="*/ 612519 w 2129790"/>
              <a:gd name="connsiteY31" fmla="*/ 44214 h 175260"/>
              <a:gd name="connsiteX32" fmla="*/ 663670 w 2129790"/>
              <a:gd name="connsiteY32" fmla="*/ 66943 h 175260"/>
              <a:gd name="connsiteX33" fmla="*/ 634972 w 2129790"/>
              <a:gd name="connsiteY33" fmla="*/ 116998 h 175260"/>
              <a:gd name="connsiteX34" fmla="*/ 630255 w 2129790"/>
              <a:gd name="connsiteY34" fmla="*/ 175260 h 175260"/>
              <a:gd name="connsiteX35" fmla="*/ 576189 w 2129790"/>
              <a:gd name="connsiteY35" fmla="*/ 161981 h 175260"/>
              <a:gd name="connsiteX36" fmla="*/ 522122 w 2129790"/>
              <a:gd name="connsiteY36" fmla="*/ 175260 h 175260"/>
              <a:gd name="connsiteX37" fmla="*/ 517405 w 2129790"/>
              <a:gd name="connsiteY37" fmla="*/ 116998 h 175260"/>
              <a:gd name="connsiteX38" fmla="*/ 488707 w 2129790"/>
              <a:gd name="connsiteY38" fmla="*/ 66943 h 175260"/>
              <a:gd name="connsiteX39" fmla="*/ 539858 w 2129790"/>
              <a:gd name="connsiteY39" fmla="*/ 44214 h 175260"/>
              <a:gd name="connsiteX40" fmla="*/ 87482 w 2129790"/>
              <a:gd name="connsiteY40" fmla="*/ 0 h 175260"/>
              <a:gd name="connsiteX41" fmla="*/ 123812 w 2129790"/>
              <a:gd name="connsiteY41" fmla="*/ 44214 h 175260"/>
              <a:gd name="connsiteX42" fmla="*/ 174963 w 2129790"/>
              <a:gd name="connsiteY42" fmla="*/ 66943 h 175260"/>
              <a:gd name="connsiteX43" fmla="*/ 146265 w 2129790"/>
              <a:gd name="connsiteY43" fmla="*/ 116998 h 175260"/>
              <a:gd name="connsiteX44" fmla="*/ 141548 w 2129790"/>
              <a:gd name="connsiteY44" fmla="*/ 175260 h 175260"/>
              <a:gd name="connsiteX45" fmla="*/ 87482 w 2129790"/>
              <a:gd name="connsiteY45" fmla="*/ 161981 h 175260"/>
              <a:gd name="connsiteX46" fmla="*/ 33415 w 2129790"/>
              <a:gd name="connsiteY46" fmla="*/ 175260 h 175260"/>
              <a:gd name="connsiteX47" fmla="*/ 28698 w 2129790"/>
              <a:gd name="connsiteY47" fmla="*/ 116998 h 175260"/>
              <a:gd name="connsiteX48" fmla="*/ 0 w 2129790"/>
              <a:gd name="connsiteY48" fmla="*/ 66943 h 175260"/>
              <a:gd name="connsiteX49" fmla="*/ 51151 w 2129790"/>
              <a:gd name="connsiteY49" fmla="*/ 44214 h 175260"/>
            </a:gdLst>
            <a:ahLst/>
            <a:cxnLst/>
            <a:rect l="l" t="t" r="r" b="b"/>
            <a:pathLst>
              <a:path w="2129790" h="175260">
                <a:moveTo>
                  <a:pt x="2042309" y="0"/>
                </a:moveTo>
                <a:lnTo>
                  <a:pt x="2078639" y="44214"/>
                </a:lnTo>
                <a:lnTo>
                  <a:pt x="2129790" y="66943"/>
                </a:lnTo>
                <a:lnTo>
                  <a:pt x="2101092" y="116998"/>
                </a:lnTo>
                <a:lnTo>
                  <a:pt x="2096375" y="175260"/>
                </a:lnTo>
                <a:lnTo>
                  <a:pt x="2042309" y="161981"/>
                </a:lnTo>
                <a:lnTo>
                  <a:pt x="1988242" y="175260"/>
                </a:lnTo>
                <a:lnTo>
                  <a:pt x="1983525" y="116998"/>
                </a:lnTo>
                <a:lnTo>
                  <a:pt x="1954827" y="66943"/>
                </a:lnTo>
                <a:lnTo>
                  <a:pt x="2005978" y="44214"/>
                </a:lnTo>
                <a:close/>
                <a:moveTo>
                  <a:pt x="1553602" y="0"/>
                </a:moveTo>
                <a:lnTo>
                  <a:pt x="1589932" y="44214"/>
                </a:lnTo>
                <a:lnTo>
                  <a:pt x="1641083" y="66943"/>
                </a:lnTo>
                <a:lnTo>
                  <a:pt x="1612385" y="116998"/>
                </a:lnTo>
                <a:lnTo>
                  <a:pt x="1607668" y="175260"/>
                </a:lnTo>
                <a:lnTo>
                  <a:pt x="1553602" y="161981"/>
                </a:lnTo>
                <a:lnTo>
                  <a:pt x="1499535" y="175260"/>
                </a:lnTo>
                <a:lnTo>
                  <a:pt x="1494818" y="116998"/>
                </a:lnTo>
                <a:lnTo>
                  <a:pt x="1466120" y="66943"/>
                </a:lnTo>
                <a:lnTo>
                  <a:pt x="1517271" y="44214"/>
                </a:lnTo>
                <a:close/>
                <a:moveTo>
                  <a:pt x="1064895" y="0"/>
                </a:moveTo>
                <a:lnTo>
                  <a:pt x="1101225" y="44214"/>
                </a:lnTo>
                <a:lnTo>
                  <a:pt x="1152376" y="66943"/>
                </a:lnTo>
                <a:lnTo>
                  <a:pt x="1123678" y="116998"/>
                </a:lnTo>
                <a:lnTo>
                  <a:pt x="1118961" y="175260"/>
                </a:lnTo>
                <a:lnTo>
                  <a:pt x="1064895" y="161981"/>
                </a:lnTo>
                <a:lnTo>
                  <a:pt x="1010828" y="175260"/>
                </a:lnTo>
                <a:lnTo>
                  <a:pt x="1006111" y="116998"/>
                </a:lnTo>
                <a:lnTo>
                  <a:pt x="977413" y="66943"/>
                </a:lnTo>
                <a:lnTo>
                  <a:pt x="1028564" y="44214"/>
                </a:lnTo>
                <a:close/>
                <a:moveTo>
                  <a:pt x="576189" y="0"/>
                </a:moveTo>
                <a:lnTo>
                  <a:pt x="612519" y="44214"/>
                </a:lnTo>
                <a:lnTo>
                  <a:pt x="663670" y="66943"/>
                </a:lnTo>
                <a:lnTo>
                  <a:pt x="634972" y="116998"/>
                </a:lnTo>
                <a:lnTo>
                  <a:pt x="630255" y="175260"/>
                </a:lnTo>
                <a:lnTo>
                  <a:pt x="576189" y="161981"/>
                </a:lnTo>
                <a:lnTo>
                  <a:pt x="522122" y="175260"/>
                </a:lnTo>
                <a:lnTo>
                  <a:pt x="517405" y="116998"/>
                </a:lnTo>
                <a:lnTo>
                  <a:pt x="488707" y="66943"/>
                </a:lnTo>
                <a:lnTo>
                  <a:pt x="539858" y="44214"/>
                </a:lnTo>
                <a:close/>
                <a:moveTo>
                  <a:pt x="87482" y="0"/>
                </a:moveTo>
                <a:lnTo>
                  <a:pt x="123812" y="44214"/>
                </a:lnTo>
                <a:lnTo>
                  <a:pt x="174963" y="66943"/>
                </a:lnTo>
                <a:lnTo>
                  <a:pt x="146265" y="116998"/>
                </a:lnTo>
                <a:lnTo>
                  <a:pt x="141548" y="175260"/>
                </a:lnTo>
                <a:lnTo>
                  <a:pt x="87482" y="161981"/>
                </a:lnTo>
                <a:lnTo>
                  <a:pt x="33415" y="175260"/>
                </a:lnTo>
                <a:lnTo>
                  <a:pt x="28698" y="116998"/>
                </a:lnTo>
                <a:lnTo>
                  <a:pt x="0" y="66943"/>
                </a:lnTo>
                <a:lnTo>
                  <a:pt x="51151" y="44214"/>
                </a:lnTo>
                <a:close/>
              </a:path>
            </a:pathLst>
          </a:custGeom>
          <a:solidFill>
            <a:schemeClr val="accent2"/>
          </a:solidFill>
          <a:ln w="12700" cap="sq">
            <a:noFill/>
            <a:miter/>
          </a:ln>
        </p:spPr>
        <p:txBody>
          <a:bodyPr vert="horz" wrap="square" lIns="91440" tIns="45720" rIns="91440" bIns="45720" rtlCol="false" anchor="ctr"/>
          <a:lstStyle/>
          <a:p>
            <a:pPr algn="ctr">
              <a:lnSpc>
                <a:spcPct val="110000"/>
              </a:lnSpc>
            </a:pPr>
            <a:endParaRPr kumimoji="true" lang="zh-CN" altLang="en-US"/>
          </a:p>
        </p:txBody>
      </p:sp>
      <p:pic>
        <p:nvPicPr>
          <p:cNvPr id="8" name="图片 8"/>
          <p:cNvPicPr>
            <a:picLocks noChangeAspect="true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842104" y="2877823"/>
            <a:ext cx="1362518" cy="1231655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图片 9"/>
          <p:cNvPicPr>
            <a:picLocks noChangeAspect="true"/>
          </p:cNvPicPr>
          <p:nvPr/>
        </p:nvPicPr>
        <p:blipFill>
          <a:blip r:embed="rId5"/>
          <a:srcRect/>
          <a:stretch>
            <a:fillRect/>
          </a:stretch>
        </p:blipFill>
        <p:spPr>
          <a:xfrm flipH="true">
            <a:off x="10372002" y="1130300"/>
            <a:ext cx="1034738" cy="935357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标题 1"/>
          <p:cNvSpPr txBox="true"/>
          <p:nvPr/>
        </p:nvSpPr>
        <p:spPr>
          <a:xfrm>
            <a:off x="4064381" y="4775518"/>
            <a:ext cx="2036318" cy="246221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false" anchor="t"/>
          <a:lstStyle/>
          <a:p>
            <a:pPr algn="ctr">
              <a:lnSpc>
                <a:spcPct val="110000"/>
              </a:lnSpc>
            </a:pPr>
            <a:r>
              <a:rPr kumimoji="true" lang="zh-CN" altLang="en-US" sz="1600" dirty="false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Dream-XinCuSongGB" panose="02010604000000000000" charset="-122"/>
                <a:ea typeface="Dream-XinCuSongGB" panose="02010604000000000000" charset="-122"/>
                <a:cs typeface="Dream-XinCuSongGB" panose="02010604000000000000" charset="-122"/>
              </a:rPr>
              <a:t>组长邹燊平</a:t>
            </a:r>
            <a:endParaRPr kumimoji="true" lang="zh-CN" altLang="en-US" sz="1600" dirty="false">
              <a:ln w="12700">
                <a:noFill/>
              </a:ln>
              <a:solidFill>
                <a:srgbClr val="FFFFFF">
                  <a:alpha val="100000"/>
                </a:srgbClr>
              </a:solidFill>
              <a:latin typeface="Dream-XinCuSongGB" panose="02010604000000000000" charset="-122"/>
              <a:ea typeface="Dream-XinCuSongGB" panose="02010604000000000000" charset="-122"/>
              <a:cs typeface="Dream-XinCuSongGB" panose="02010604000000000000" charset="-122"/>
            </a:endParaRPr>
          </a:p>
          <a:p>
            <a:pPr algn="ctr">
              <a:lnSpc>
                <a:spcPct val="110000"/>
              </a:lnSpc>
            </a:pPr>
            <a:r>
              <a:rPr kumimoji="true" lang="zh-CN" altLang="en-US" sz="1600" dirty="false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Dream-XinCuSongGB" panose="02010604000000000000" charset="-122"/>
                <a:ea typeface="Dream-XinCuSongGB" panose="02010604000000000000" charset="-122"/>
                <a:cs typeface="Dream-XinCuSongGB" panose="02010604000000000000" charset="-122"/>
              </a:rPr>
              <a:t>组员石智键</a:t>
            </a:r>
            <a:endParaRPr kumimoji="true" lang="zh-CN" altLang="en-US" sz="1600" dirty="false">
              <a:ln w="12700">
                <a:noFill/>
              </a:ln>
              <a:solidFill>
                <a:srgbClr val="FFFFFF">
                  <a:alpha val="100000"/>
                </a:srgbClr>
              </a:solidFill>
              <a:latin typeface="Dream-XinCuSongGB" panose="02010604000000000000" charset="-122"/>
              <a:ea typeface="Dream-XinCuSongGB" panose="02010604000000000000" charset="-122"/>
              <a:cs typeface="Dream-XinCuSongGB" panose="02010604000000000000" charset="-122"/>
            </a:endParaRPr>
          </a:p>
          <a:p>
            <a:pPr algn="ctr">
              <a:lnSpc>
                <a:spcPct val="110000"/>
              </a:lnSpc>
            </a:pPr>
            <a:r>
              <a:rPr kumimoji="true" lang="zh-CN" altLang="en-US" sz="1600" dirty="false" smtClean="false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Dream-XinCuSongGB" panose="02010604000000000000" charset="-122"/>
                <a:ea typeface="Dream-XinCuSongGB" panose="02010604000000000000" charset="-122"/>
                <a:cs typeface="Dream-XinCuSongGB" panose="02010604000000000000" charset="-122"/>
              </a:rPr>
              <a:t>冼裕丰</a:t>
            </a:r>
            <a:endParaRPr kumimoji="true" lang="zh-CN" altLang="en-US" sz="1600" dirty="false">
              <a:ln w="12700">
                <a:noFill/>
              </a:ln>
              <a:solidFill>
                <a:srgbClr val="FFFFFF">
                  <a:alpha val="100000"/>
                </a:srgbClr>
              </a:solidFill>
              <a:latin typeface="Dream-XinCuSongGB" panose="02010604000000000000" charset="-122"/>
              <a:ea typeface="Dream-XinCuSongGB" panose="02010604000000000000" charset="-122"/>
              <a:cs typeface="Dream-XinCuSongGB" panose="02010604000000000000" charset="-122"/>
            </a:endParaRPr>
          </a:p>
          <a:p>
            <a:pPr algn="ctr">
              <a:lnSpc>
                <a:spcPct val="110000"/>
              </a:lnSpc>
            </a:pPr>
            <a:r>
              <a:rPr kumimoji="true" lang="zh-CN" altLang="en-US" sz="1600" dirty="false" smtClean="false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Dream-XinCuSongGB" panose="02010604000000000000" charset="-122"/>
                <a:ea typeface="Dream-XinCuSongGB" panose="02010604000000000000" charset="-122"/>
                <a:cs typeface="Dream-XinCuSongGB" panose="02010604000000000000" charset="-122"/>
              </a:rPr>
              <a:t>李丰年</a:t>
            </a:r>
            <a:endParaRPr kumimoji="true" lang="zh-CN" altLang="en-US" sz="1600" dirty="false">
              <a:ln w="12700">
                <a:noFill/>
              </a:ln>
              <a:solidFill>
                <a:srgbClr val="FFFFFF">
                  <a:alpha val="100000"/>
                </a:srgbClr>
              </a:solidFill>
              <a:latin typeface="Dream-XinCuSongGB" panose="02010604000000000000" charset="-122"/>
              <a:ea typeface="Dream-XinCuSongGB" panose="02010604000000000000" charset="-122"/>
              <a:cs typeface="Dream-XinCuSongGB" panose="02010604000000000000" charset="-122"/>
            </a:endParaRPr>
          </a:p>
          <a:p>
            <a:pPr algn="ctr">
              <a:lnSpc>
                <a:spcPct val="110000"/>
              </a:lnSpc>
            </a:pPr>
            <a:r>
              <a:rPr kumimoji="true" lang="zh-CN" altLang="en-US" sz="1600" dirty="false" smtClean="false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Dream-XinCuSongGB" panose="02010604000000000000" charset="-122"/>
                <a:ea typeface="Dream-XinCuSongGB" panose="02010604000000000000" charset="-122"/>
                <a:cs typeface="Dream-XinCuSongGB" panose="02010604000000000000" charset="-122"/>
              </a:rPr>
              <a:t>吴艺谦</a:t>
            </a:r>
            <a:endParaRPr kumimoji="true" lang="zh-CN" altLang="en-US" sz="1600" dirty="false">
              <a:ln w="12700">
                <a:noFill/>
              </a:ln>
              <a:solidFill>
                <a:srgbClr val="FFFFFF">
                  <a:alpha val="100000"/>
                </a:srgbClr>
              </a:solidFill>
              <a:latin typeface="Dream-XinCuSongGB" panose="02010604000000000000" charset="-122"/>
              <a:ea typeface="Dream-XinCuSongGB" panose="02010604000000000000" charset="-122"/>
              <a:cs typeface="Dream-XinCuSongGB" panose="02010604000000000000" charset="-122"/>
            </a:endParaRPr>
          </a:p>
          <a:p>
            <a:pPr algn="ctr">
              <a:lnSpc>
                <a:spcPct val="110000"/>
              </a:lnSpc>
            </a:pPr>
            <a:r>
              <a:rPr kumimoji="true" lang="zh-CN" altLang="en-US" sz="1600" dirty="false" smtClean="false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Dream-XinCuSongGB" panose="02010604000000000000" charset="-122"/>
                <a:ea typeface="Dream-XinCuSongGB" panose="02010604000000000000" charset="-122"/>
                <a:cs typeface="Dream-XinCuSongGB" panose="02010604000000000000" charset="-122"/>
              </a:rPr>
              <a:t>刘世周</a:t>
            </a:r>
            <a:endParaRPr kumimoji="true" lang="zh-CN" altLang="en-US" sz="1600" dirty="false">
              <a:ln w="12700">
                <a:noFill/>
              </a:ln>
              <a:solidFill>
                <a:srgbClr val="FFFFFF">
                  <a:alpha val="100000"/>
                </a:srgbClr>
              </a:solidFill>
              <a:latin typeface="Dream-XinCuSongGB" panose="02010604000000000000" charset="-122"/>
              <a:ea typeface="Dream-XinCuSongGB" panose="02010604000000000000" charset="-122"/>
              <a:cs typeface="Dream-XinCuSongGB" panose="02010604000000000000" charset="-122"/>
            </a:endParaRPr>
          </a:p>
        </p:txBody>
      </p:sp>
      <p:sp>
        <p:nvSpPr>
          <p:cNvPr id="11" name="标题 1"/>
          <p:cNvSpPr txBox="true"/>
          <p:nvPr/>
        </p:nvSpPr>
        <p:spPr>
          <a:xfrm>
            <a:off x="6091301" y="4775518"/>
            <a:ext cx="2036318" cy="246221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false" anchor="t"/>
          <a:lstStyle/>
          <a:p>
            <a:pPr algn="ctr">
              <a:lnSpc>
                <a:spcPct val="110000"/>
              </a:lnSpc>
            </a:pPr>
            <a:r>
              <a:rPr kumimoji="true" lang="en-US" altLang="zh-CN" sz="16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Dream-XinCuSongGB" panose="02010604000000000000" charset="-122"/>
                <a:ea typeface="Dream-XinCuSongGB" panose="02010604000000000000" charset="-122"/>
                <a:cs typeface="Dream-XinCuSongGB" panose="02010604000000000000" charset="-122"/>
              </a:rPr>
              <a:t>2025年4月</a:t>
            </a:r>
            <a:endParaRPr kumimoji="true" lang="zh-CN" altLang="en-US"/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>
  <p:cSld>
    <p:bg>
      <p:bgPr>
        <a:solidFill>
          <a:schemeClr val="bg1"/>
        </a:solidFill>
        <a:effectLst/>
      </p:bgPr>
    </p:bg>
    <p:spTree>
      <p:nvGrpSpPr>
        <p:cNvPr id="12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标题 1"/>
          <p:cNvSpPr txBox="true"/>
          <p:nvPr/>
        </p:nvSpPr>
        <p:spPr>
          <a:xfrm>
            <a:off x="-121920" y="-365760"/>
            <a:ext cx="12603480" cy="7360920"/>
          </a:xfrm>
          <a:prstGeom prst="rect">
            <a:avLst/>
          </a:prstGeom>
          <a:solidFill>
            <a:schemeClr val="accent1">
              <a:lumMod val="20000"/>
              <a:lumOff val="80000"/>
              <a:alpha val="43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false" anchor="ctr"/>
          <a:lstStyle/>
          <a:p>
            <a:pPr algn="ctr">
              <a:lnSpc>
                <a:spcPct val="110000"/>
              </a:lnSpc>
            </a:pPr>
            <a:endParaRPr kumimoji="true" lang="zh-CN" altLang="en-US"/>
          </a:p>
        </p:txBody>
      </p:sp>
      <p:sp>
        <p:nvSpPr>
          <p:cNvPr id="130" name="标题 1"/>
          <p:cNvSpPr txBox="true"/>
          <p:nvPr/>
        </p:nvSpPr>
        <p:spPr>
          <a:xfrm>
            <a:off x="9951465" y="3053127"/>
            <a:ext cx="469964" cy="12003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false" anchor="t"/>
          <a:lstStyle/>
          <a:p>
            <a:pPr algn="ctr">
              <a:lnSpc>
                <a:spcPct val="110000"/>
              </a:lnSpc>
            </a:pPr>
            <a:r>
              <a:rPr kumimoji="true" lang="en-US" altLang="zh-CN" sz="7200">
                <a:ln w="12700">
                  <a:noFill/>
                </a:ln>
                <a:solidFill>
                  <a:srgbClr val="B11322">
                    <a:alpha val="100000"/>
                  </a:srgbClr>
                </a:solidFill>
                <a:latin typeface="OPPOSans H" panose="00020600040101010101" charset="-122"/>
                <a:ea typeface="OPPOSans H" panose="00020600040101010101" charset="-122"/>
                <a:cs typeface="OPPOSans H" panose="00020600040101010101" charset="-122"/>
              </a:rPr>
              <a:t>0</a:t>
            </a:r>
            <a:endParaRPr kumimoji="true" lang="zh-CN" altLang="en-US"/>
          </a:p>
        </p:txBody>
      </p:sp>
      <p:sp>
        <p:nvSpPr>
          <p:cNvPr id="131" name="标题 1"/>
          <p:cNvSpPr txBox="true"/>
          <p:nvPr/>
        </p:nvSpPr>
        <p:spPr>
          <a:xfrm>
            <a:off x="1146753" y="3053127"/>
            <a:ext cx="469964" cy="12003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false" anchor="t"/>
          <a:lstStyle/>
          <a:p>
            <a:pPr algn="ctr">
              <a:lnSpc>
                <a:spcPct val="110000"/>
              </a:lnSpc>
            </a:pPr>
            <a:r>
              <a:rPr kumimoji="true" lang="en-US" altLang="zh-CN" sz="7200">
                <a:ln w="12700">
                  <a:noFill/>
                </a:ln>
                <a:solidFill>
                  <a:srgbClr val="B11322">
                    <a:alpha val="100000"/>
                  </a:srgbClr>
                </a:solidFill>
                <a:latin typeface="OPPOSans H" panose="00020600040101010101" charset="-122"/>
                <a:ea typeface="OPPOSans H" panose="00020600040101010101" charset="-122"/>
                <a:cs typeface="OPPOSans H" panose="00020600040101010101" charset="-122"/>
              </a:rPr>
              <a:t>0</a:t>
            </a:r>
            <a:endParaRPr kumimoji="true" lang="zh-CN" altLang="en-US"/>
          </a:p>
        </p:txBody>
      </p:sp>
      <p:sp>
        <p:nvSpPr>
          <p:cNvPr id="132" name="标题 1"/>
          <p:cNvSpPr txBox="true"/>
          <p:nvPr/>
        </p:nvSpPr>
        <p:spPr>
          <a:xfrm>
            <a:off x="411310" y="3867540"/>
            <a:ext cx="2546431" cy="1611641"/>
          </a:xfrm>
          <a:prstGeom prst="rect">
            <a:avLst/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false" anchor="ctr"/>
          <a:lstStyle/>
          <a:p>
            <a:pPr algn="ctr">
              <a:lnSpc>
                <a:spcPct val="110000"/>
              </a:lnSpc>
            </a:pPr>
            <a:endParaRPr kumimoji="true" lang="zh-CN" altLang="en-US"/>
          </a:p>
        </p:txBody>
      </p:sp>
      <p:sp>
        <p:nvSpPr>
          <p:cNvPr id="133" name="标题 1"/>
          <p:cNvSpPr txBox="true"/>
          <p:nvPr/>
        </p:nvSpPr>
        <p:spPr>
          <a:xfrm>
            <a:off x="343502" y="3788337"/>
            <a:ext cx="2546431" cy="1611641"/>
          </a:xfrm>
          <a:prstGeom prst="rect">
            <a:avLst/>
          </a:prstGeom>
          <a:solidFill>
            <a:schemeClr val="bg1"/>
          </a:solidFill>
          <a:ln w="12700" cap="sq">
            <a:noFill/>
            <a:miter/>
          </a:ln>
          <a:effectLst>
            <a:outerShdw blurRad="381000" dist="254000" dir="2700000" algn="tl" rotWithShape="false">
              <a:schemeClr val="accent1">
                <a:lumMod val="50000"/>
                <a:alpha val="20000"/>
              </a:schemeClr>
            </a:outerShdw>
          </a:effectLst>
        </p:spPr>
        <p:txBody>
          <a:bodyPr vert="horz" wrap="square" lIns="91440" tIns="45720" rIns="91440" bIns="45720" rtlCol="false" anchor="ctr"/>
          <a:lstStyle/>
          <a:p>
            <a:pPr algn="ctr">
              <a:lnSpc>
                <a:spcPct val="110000"/>
              </a:lnSpc>
            </a:pPr>
            <a:endParaRPr kumimoji="true" lang="zh-CN" altLang="en-US"/>
          </a:p>
        </p:txBody>
      </p:sp>
      <p:sp>
        <p:nvSpPr>
          <p:cNvPr id="134" name="标题 1"/>
          <p:cNvSpPr txBox="true"/>
          <p:nvPr/>
        </p:nvSpPr>
        <p:spPr>
          <a:xfrm>
            <a:off x="1684525" y="3053127"/>
            <a:ext cx="469964" cy="12003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false" anchor="t"/>
          <a:lstStyle/>
          <a:p>
            <a:pPr algn="ctr">
              <a:lnSpc>
                <a:spcPct val="110000"/>
              </a:lnSpc>
            </a:pPr>
            <a:r>
              <a:rPr kumimoji="true" lang="en-US" altLang="zh-CN" sz="7200">
                <a:ln w="12700">
                  <a:noFill/>
                </a:ln>
                <a:solidFill>
                  <a:srgbClr val="B11322">
                    <a:alpha val="100000"/>
                  </a:srgbClr>
                </a:solidFill>
                <a:latin typeface="OPPOSans H" panose="00020600040101010101" charset="-122"/>
                <a:ea typeface="OPPOSans H" panose="00020600040101010101" charset="-122"/>
                <a:cs typeface="OPPOSans H" panose="00020600040101010101" charset="-122"/>
              </a:rPr>
              <a:t>1</a:t>
            </a:r>
            <a:endParaRPr kumimoji="true" lang="zh-CN" altLang="en-US"/>
          </a:p>
        </p:txBody>
      </p:sp>
      <p:sp>
        <p:nvSpPr>
          <p:cNvPr id="135" name="标题 1"/>
          <p:cNvSpPr txBox="true"/>
          <p:nvPr/>
        </p:nvSpPr>
        <p:spPr>
          <a:xfrm>
            <a:off x="4102385" y="3053127"/>
            <a:ext cx="469964" cy="12003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false" anchor="t"/>
          <a:lstStyle/>
          <a:p>
            <a:pPr algn="ctr">
              <a:lnSpc>
                <a:spcPct val="110000"/>
              </a:lnSpc>
            </a:pPr>
            <a:r>
              <a:rPr kumimoji="true" lang="en-US" altLang="zh-CN" sz="7200">
                <a:ln w="12700">
                  <a:noFill/>
                </a:ln>
                <a:solidFill>
                  <a:srgbClr val="B11322">
                    <a:alpha val="100000"/>
                  </a:srgbClr>
                </a:solidFill>
                <a:latin typeface="OPPOSans H" panose="00020600040101010101" charset="-122"/>
                <a:ea typeface="OPPOSans H" panose="00020600040101010101" charset="-122"/>
                <a:cs typeface="OPPOSans H" panose="00020600040101010101" charset="-122"/>
              </a:rPr>
              <a:t>0</a:t>
            </a:r>
            <a:endParaRPr kumimoji="true" lang="zh-CN" altLang="en-US"/>
          </a:p>
        </p:txBody>
      </p:sp>
      <p:sp>
        <p:nvSpPr>
          <p:cNvPr id="136" name="标题 1"/>
          <p:cNvSpPr txBox="true"/>
          <p:nvPr/>
        </p:nvSpPr>
        <p:spPr>
          <a:xfrm>
            <a:off x="3366942" y="3867540"/>
            <a:ext cx="2546431" cy="1611641"/>
          </a:xfrm>
          <a:prstGeom prst="rect">
            <a:avLst/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false" anchor="ctr"/>
          <a:lstStyle/>
          <a:p>
            <a:pPr algn="ctr">
              <a:lnSpc>
                <a:spcPct val="110000"/>
              </a:lnSpc>
            </a:pPr>
            <a:endParaRPr kumimoji="true" lang="zh-CN" altLang="en-US"/>
          </a:p>
        </p:txBody>
      </p:sp>
      <p:sp>
        <p:nvSpPr>
          <p:cNvPr id="137" name="标题 1"/>
          <p:cNvSpPr txBox="true"/>
          <p:nvPr/>
        </p:nvSpPr>
        <p:spPr>
          <a:xfrm>
            <a:off x="3299134" y="3788337"/>
            <a:ext cx="2546431" cy="1611641"/>
          </a:xfrm>
          <a:prstGeom prst="rect">
            <a:avLst/>
          </a:prstGeom>
          <a:solidFill>
            <a:schemeClr val="bg1"/>
          </a:solidFill>
          <a:ln w="12700" cap="sq">
            <a:noFill/>
            <a:miter/>
          </a:ln>
          <a:effectLst>
            <a:outerShdw blurRad="381000" dist="254000" dir="2700000" algn="tl" rotWithShape="false">
              <a:schemeClr val="accent1">
                <a:lumMod val="50000"/>
                <a:alpha val="20000"/>
              </a:schemeClr>
            </a:outerShdw>
          </a:effectLst>
        </p:spPr>
        <p:txBody>
          <a:bodyPr vert="horz" wrap="square" lIns="91440" tIns="45720" rIns="91440" bIns="45720" rtlCol="false" anchor="ctr"/>
          <a:lstStyle/>
          <a:p>
            <a:pPr algn="ctr">
              <a:lnSpc>
                <a:spcPct val="110000"/>
              </a:lnSpc>
            </a:pPr>
            <a:endParaRPr kumimoji="true" lang="zh-CN" altLang="en-US"/>
          </a:p>
        </p:txBody>
      </p:sp>
      <p:sp>
        <p:nvSpPr>
          <p:cNvPr id="138" name="标题 1"/>
          <p:cNvSpPr txBox="true"/>
          <p:nvPr/>
        </p:nvSpPr>
        <p:spPr>
          <a:xfrm>
            <a:off x="4640157" y="3053127"/>
            <a:ext cx="469964" cy="12003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false" anchor="t"/>
          <a:lstStyle/>
          <a:p>
            <a:pPr algn="ctr">
              <a:lnSpc>
                <a:spcPct val="110000"/>
              </a:lnSpc>
            </a:pPr>
            <a:r>
              <a:rPr kumimoji="true" lang="en-US" altLang="zh-CN" sz="7200">
                <a:ln w="12700">
                  <a:noFill/>
                </a:ln>
                <a:solidFill>
                  <a:srgbClr val="B11322">
                    <a:alpha val="100000"/>
                  </a:srgbClr>
                </a:solidFill>
                <a:latin typeface="OPPOSans H" panose="00020600040101010101" charset="-122"/>
                <a:ea typeface="OPPOSans H" panose="00020600040101010101" charset="-122"/>
                <a:cs typeface="OPPOSans H" panose="00020600040101010101" charset="-122"/>
              </a:rPr>
              <a:t>2</a:t>
            </a:r>
            <a:endParaRPr kumimoji="true" lang="zh-CN" altLang="en-US"/>
          </a:p>
        </p:txBody>
      </p:sp>
      <p:sp>
        <p:nvSpPr>
          <p:cNvPr id="139" name="标题 1"/>
          <p:cNvSpPr txBox="true"/>
          <p:nvPr/>
        </p:nvSpPr>
        <p:spPr>
          <a:xfrm>
            <a:off x="7058017" y="3053127"/>
            <a:ext cx="469964" cy="12003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false" anchor="t"/>
          <a:lstStyle/>
          <a:p>
            <a:pPr algn="ctr">
              <a:lnSpc>
                <a:spcPct val="110000"/>
              </a:lnSpc>
            </a:pPr>
            <a:r>
              <a:rPr kumimoji="true" lang="en-US" altLang="zh-CN" sz="7200">
                <a:ln w="12700">
                  <a:noFill/>
                </a:ln>
                <a:solidFill>
                  <a:srgbClr val="B11322">
                    <a:alpha val="100000"/>
                  </a:srgbClr>
                </a:solidFill>
                <a:latin typeface="OPPOSans H" panose="00020600040101010101" charset="-122"/>
                <a:ea typeface="OPPOSans H" panose="00020600040101010101" charset="-122"/>
                <a:cs typeface="OPPOSans H" panose="00020600040101010101" charset="-122"/>
              </a:rPr>
              <a:t>0</a:t>
            </a:r>
            <a:endParaRPr kumimoji="true" lang="zh-CN" altLang="en-US"/>
          </a:p>
        </p:txBody>
      </p:sp>
      <p:sp>
        <p:nvSpPr>
          <p:cNvPr id="140" name="标题 1"/>
          <p:cNvSpPr txBox="true"/>
          <p:nvPr/>
        </p:nvSpPr>
        <p:spPr>
          <a:xfrm>
            <a:off x="6322574" y="3867540"/>
            <a:ext cx="2546431" cy="1611641"/>
          </a:xfrm>
          <a:prstGeom prst="rect">
            <a:avLst/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false" anchor="ctr"/>
          <a:lstStyle/>
          <a:p>
            <a:pPr algn="ctr">
              <a:lnSpc>
                <a:spcPct val="110000"/>
              </a:lnSpc>
            </a:pPr>
            <a:endParaRPr kumimoji="true" lang="zh-CN" altLang="en-US"/>
          </a:p>
        </p:txBody>
      </p:sp>
      <p:sp>
        <p:nvSpPr>
          <p:cNvPr id="141" name="标题 1"/>
          <p:cNvSpPr txBox="true"/>
          <p:nvPr/>
        </p:nvSpPr>
        <p:spPr>
          <a:xfrm>
            <a:off x="6254766" y="3788337"/>
            <a:ext cx="2546431" cy="1611641"/>
          </a:xfrm>
          <a:prstGeom prst="rect">
            <a:avLst/>
          </a:prstGeom>
          <a:solidFill>
            <a:schemeClr val="bg1"/>
          </a:solidFill>
          <a:ln w="12700" cap="sq">
            <a:noFill/>
            <a:miter/>
          </a:ln>
          <a:effectLst>
            <a:outerShdw blurRad="381000" dist="254000" dir="2700000" algn="tl" rotWithShape="false">
              <a:schemeClr val="accent1">
                <a:lumMod val="50000"/>
                <a:alpha val="20000"/>
              </a:schemeClr>
            </a:outerShdw>
          </a:effectLst>
        </p:spPr>
        <p:txBody>
          <a:bodyPr vert="horz" wrap="square" lIns="91440" tIns="45720" rIns="91440" bIns="45720" rtlCol="false" anchor="ctr"/>
          <a:lstStyle/>
          <a:p>
            <a:pPr algn="ctr">
              <a:lnSpc>
                <a:spcPct val="110000"/>
              </a:lnSpc>
            </a:pPr>
            <a:endParaRPr kumimoji="true" lang="zh-CN" altLang="en-US"/>
          </a:p>
        </p:txBody>
      </p:sp>
      <p:sp>
        <p:nvSpPr>
          <p:cNvPr id="142" name="标题 1"/>
          <p:cNvSpPr txBox="true"/>
          <p:nvPr/>
        </p:nvSpPr>
        <p:spPr>
          <a:xfrm>
            <a:off x="7595789" y="3053127"/>
            <a:ext cx="469964" cy="12003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false" anchor="t"/>
          <a:lstStyle/>
          <a:p>
            <a:pPr algn="ctr">
              <a:lnSpc>
                <a:spcPct val="110000"/>
              </a:lnSpc>
            </a:pPr>
            <a:r>
              <a:rPr kumimoji="true" lang="en-US" altLang="zh-CN" sz="7200">
                <a:ln w="12700">
                  <a:noFill/>
                </a:ln>
                <a:solidFill>
                  <a:srgbClr val="B11322">
                    <a:alpha val="100000"/>
                  </a:srgbClr>
                </a:solidFill>
                <a:latin typeface="OPPOSans H" panose="00020600040101010101" charset="-122"/>
                <a:ea typeface="OPPOSans H" panose="00020600040101010101" charset="-122"/>
                <a:cs typeface="OPPOSans H" panose="00020600040101010101" charset="-122"/>
              </a:rPr>
              <a:t>3</a:t>
            </a:r>
            <a:endParaRPr kumimoji="true" lang="zh-CN" altLang="en-US"/>
          </a:p>
        </p:txBody>
      </p:sp>
      <p:sp>
        <p:nvSpPr>
          <p:cNvPr id="143" name="标题 1"/>
          <p:cNvSpPr txBox="true"/>
          <p:nvPr/>
        </p:nvSpPr>
        <p:spPr>
          <a:xfrm>
            <a:off x="9278207" y="3867540"/>
            <a:ext cx="2546431" cy="1611641"/>
          </a:xfrm>
          <a:prstGeom prst="rect">
            <a:avLst/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false" anchor="ctr"/>
          <a:lstStyle/>
          <a:p>
            <a:pPr algn="ctr">
              <a:lnSpc>
                <a:spcPct val="110000"/>
              </a:lnSpc>
            </a:pPr>
            <a:endParaRPr kumimoji="true" lang="zh-CN" altLang="en-US"/>
          </a:p>
        </p:txBody>
      </p:sp>
      <p:sp>
        <p:nvSpPr>
          <p:cNvPr id="144" name="标题 1"/>
          <p:cNvSpPr txBox="true"/>
          <p:nvPr/>
        </p:nvSpPr>
        <p:spPr>
          <a:xfrm>
            <a:off x="9210399" y="3788337"/>
            <a:ext cx="2546431" cy="1611641"/>
          </a:xfrm>
          <a:prstGeom prst="rect">
            <a:avLst/>
          </a:prstGeom>
          <a:solidFill>
            <a:schemeClr val="bg1"/>
          </a:solidFill>
          <a:ln w="12700" cap="sq">
            <a:noFill/>
            <a:miter/>
          </a:ln>
          <a:effectLst>
            <a:outerShdw blurRad="381000" dist="254000" dir="2700000" algn="tl" rotWithShape="false">
              <a:schemeClr val="accent1">
                <a:lumMod val="50000"/>
                <a:alpha val="20000"/>
              </a:schemeClr>
            </a:outerShdw>
          </a:effectLst>
        </p:spPr>
        <p:txBody>
          <a:bodyPr vert="horz" wrap="square" lIns="91440" tIns="45720" rIns="91440" bIns="45720" rtlCol="false" anchor="ctr"/>
          <a:lstStyle/>
          <a:p>
            <a:pPr algn="ctr">
              <a:lnSpc>
                <a:spcPct val="110000"/>
              </a:lnSpc>
            </a:pPr>
            <a:endParaRPr kumimoji="true" lang="zh-CN" altLang="en-US"/>
          </a:p>
        </p:txBody>
      </p:sp>
      <p:sp>
        <p:nvSpPr>
          <p:cNvPr id="145" name="标题 1"/>
          <p:cNvSpPr txBox="true"/>
          <p:nvPr/>
        </p:nvSpPr>
        <p:spPr>
          <a:xfrm>
            <a:off x="10545799" y="3053127"/>
            <a:ext cx="469964" cy="12003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false" anchor="t"/>
          <a:lstStyle/>
          <a:p>
            <a:pPr algn="ctr">
              <a:lnSpc>
                <a:spcPct val="110000"/>
              </a:lnSpc>
            </a:pPr>
            <a:r>
              <a:rPr kumimoji="true" lang="en-US" altLang="zh-CN" sz="7200">
                <a:ln w="12700">
                  <a:noFill/>
                </a:ln>
                <a:solidFill>
                  <a:srgbClr val="B11322">
                    <a:alpha val="100000"/>
                  </a:srgbClr>
                </a:solidFill>
                <a:latin typeface="OPPOSans H" panose="00020600040101010101" charset="-122"/>
                <a:ea typeface="OPPOSans H" panose="00020600040101010101" charset="-122"/>
                <a:cs typeface="OPPOSans H" panose="00020600040101010101" charset="-122"/>
              </a:rPr>
              <a:t>4</a:t>
            </a:r>
            <a:endParaRPr kumimoji="true" lang="zh-CN" altLang="en-US"/>
          </a:p>
        </p:txBody>
      </p:sp>
      <p:sp>
        <p:nvSpPr>
          <p:cNvPr id="146" name="标题 1"/>
          <p:cNvSpPr txBox="true"/>
          <p:nvPr/>
        </p:nvSpPr>
        <p:spPr>
          <a:xfrm>
            <a:off x="5001188" y="962721"/>
            <a:ext cx="2189624" cy="110799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false" anchor="t"/>
          <a:lstStyle/>
          <a:p>
            <a:pPr algn="dist">
              <a:lnSpc>
                <a:spcPct val="110000"/>
              </a:lnSpc>
            </a:pPr>
            <a:r>
              <a:rPr kumimoji="true" lang="en-US" altLang="zh-CN" sz="6600">
                <a:ln w="12700">
                  <a:noFill/>
                </a:ln>
                <a:solidFill>
                  <a:srgbClr val="B11322">
                    <a:alpha val="100000"/>
                  </a:srgbClr>
                </a:solidFill>
                <a:latin typeface="OPPOSans H" panose="00020600040101010101" charset="-122"/>
                <a:ea typeface="OPPOSans H" panose="00020600040101010101" charset="-122"/>
                <a:cs typeface="OPPOSans H" panose="00020600040101010101" charset="-122"/>
              </a:rPr>
              <a:t>目录</a:t>
            </a:r>
            <a:endParaRPr kumimoji="true" lang="zh-CN" altLang="en-US"/>
          </a:p>
        </p:txBody>
      </p:sp>
      <p:sp>
        <p:nvSpPr>
          <p:cNvPr id="147" name="标题 1"/>
          <p:cNvSpPr txBox="true"/>
          <p:nvPr/>
        </p:nvSpPr>
        <p:spPr>
          <a:xfrm>
            <a:off x="4786768" y="1935078"/>
            <a:ext cx="2618463" cy="46166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false" anchor="t"/>
          <a:lstStyle/>
          <a:p>
            <a:pPr algn="dist">
              <a:lnSpc>
                <a:spcPct val="110000"/>
              </a:lnSpc>
            </a:pPr>
            <a:r>
              <a:rPr kumimoji="true" lang="en-US" altLang="zh-CN" sz="2400">
                <a:ln w="12700">
                  <a:noFill/>
                </a:ln>
                <a:solidFill>
                  <a:srgbClr val="F9C6CB">
                    <a:alpha val="100000"/>
                  </a:srgbClr>
                </a:solidFill>
                <a:latin typeface="OPPOSans H" panose="00020600040101010101" charset="-122"/>
                <a:ea typeface="OPPOSans H" panose="00020600040101010101" charset="-122"/>
                <a:cs typeface="OPPOSans H" panose="00020600040101010101" charset="-122"/>
              </a:rPr>
              <a:t>CONTENT</a:t>
            </a:r>
            <a:endParaRPr kumimoji="true" lang="zh-CN" altLang="en-US"/>
          </a:p>
        </p:txBody>
      </p:sp>
      <p:sp>
        <p:nvSpPr>
          <p:cNvPr id="148" name="标题 1"/>
          <p:cNvSpPr txBox="true"/>
          <p:nvPr/>
        </p:nvSpPr>
        <p:spPr>
          <a:xfrm>
            <a:off x="435171" y="4253456"/>
            <a:ext cx="2430902" cy="1042444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false" anchor="t"/>
          <a:lstStyle/>
          <a:p>
            <a:pPr algn="ctr">
              <a:lnSpc>
                <a:spcPct val="130000"/>
              </a:lnSpc>
            </a:pPr>
            <a:r>
              <a:rPr kumimoji="true" lang="en-US" altLang="zh-CN" sz="2200" dirty="false" err="true">
                <a:ln w="12700">
                  <a:noFill/>
                </a:ln>
                <a:solidFill>
                  <a:srgbClr val="B11322">
                    <a:alpha val="100000"/>
                  </a:srgbClr>
                </a:solidFill>
                <a:latin typeface="OPPOSans H" panose="00020600040101010101" charset="-122"/>
                <a:ea typeface="OPPOSans H" panose="00020600040101010101" charset="-122"/>
                <a:cs typeface="OPPOSans H" panose="00020600040101010101" charset="-122"/>
              </a:rPr>
              <a:t>三农问题概述</a:t>
            </a:r>
            <a:endParaRPr kumimoji="true" lang="zh-CN" altLang="en-US" dirty="false"/>
          </a:p>
        </p:txBody>
      </p:sp>
      <p:sp>
        <p:nvSpPr>
          <p:cNvPr id="149" name="标题 1"/>
          <p:cNvSpPr txBox="true"/>
          <p:nvPr/>
        </p:nvSpPr>
        <p:spPr>
          <a:xfrm>
            <a:off x="3390803" y="4253456"/>
            <a:ext cx="2430902" cy="1042444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false" anchor="t"/>
          <a:lstStyle/>
          <a:p>
            <a:pPr algn="ctr">
              <a:lnSpc>
                <a:spcPct val="130000"/>
              </a:lnSpc>
            </a:pPr>
            <a:r>
              <a:rPr kumimoji="true" lang="en-US" altLang="zh-CN" sz="2200">
                <a:ln w="12700">
                  <a:noFill/>
                </a:ln>
                <a:solidFill>
                  <a:srgbClr val="B11322">
                    <a:alpha val="100000"/>
                  </a:srgbClr>
                </a:solidFill>
                <a:latin typeface="OPPOSans H" panose="00020600040101010101" charset="-122"/>
                <a:ea typeface="OPPOSans H" panose="00020600040101010101" charset="-122"/>
                <a:cs typeface="OPPOSans H" panose="00020600040101010101" charset="-122"/>
              </a:rPr>
              <a:t>国家政策与行动</a:t>
            </a:r>
            <a:endParaRPr kumimoji="true" lang="zh-CN" altLang="en-US"/>
          </a:p>
        </p:txBody>
      </p:sp>
      <p:sp>
        <p:nvSpPr>
          <p:cNvPr id="150" name="标题 1"/>
          <p:cNvSpPr txBox="true"/>
          <p:nvPr/>
        </p:nvSpPr>
        <p:spPr>
          <a:xfrm>
            <a:off x="6346435" y="4253456"/>
            <a:ext cx="2430902" cy="1042444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false" anchor="t"/>
          <a:lstStyle/>
          <a:p>
            <a:pPr algn="ctr">
              <a:lnSpc>
                <a:spcPct val="130000"/>
              </a:lnSpc>
            </a:pPr>
            <a:r>
              <a:rPr kumimoji="true" lang="en-US" altLang="zh-CN" sz="2200">
                <a:ln w="12700">
                  <a:noFill/>
                </a:ln>
                <a:solidFill>
                  <a:srgbClr val="B11322">
                    <a:alpha val="100000"/>
                  </a:srgbClr>
                </a:solidFill>
                <a:latin typeface="OPPOSans H" panose="00020600040101010101" charset="-122"/>
                <a:ea typeface="OPPOSans H" panose="00020600040101010101" charset="-122"/>
                <a:cs typeface="OPPOSans H" panose="00020600040101010101" charset="-122"/>
              </a:rPr>
              <a:t>三农问题的重要性</a:t>
            </a:r>
            <a:endParaRPr kumimoji="true" lang="zh-CN" altLang="en-US"/>
          </a:p>
        </p:txBody>
      </p:sp>
      <p:sp>
        <p:nvSpPr>
          <p:cNvPr id="151" name="标题 1"/>
          <p:cNvSpPr txBox="true"/>
          <p:nvPr/>
        </p:nvSpPr>
        <p:spPr>
          <a:xfrm>
            <a:off x="9302068" y="4253456"/>
            <a:ext cx="2430902" cy="1042444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false" anchor="t"/>
          <a:lstStyle/>
          <a:p>
            <a:pPr algn="ctr">
              <a:lnSpc>
                <a:spcPct val="130000"/>
              </a:lnSpc>
            </a:pPr>
            <a:r>
              <a:rPr kumimoji="true" lang="en-US" altLang="zh-CN" sz="2200">
                <a:ln w="12700">
                  <a:noFill/>
                </a:ln>
                <a:solidFill>
                  <a:srgbClr val="B11322">
                    <a:alpha val="100000"/>
                  </a:srgbClr>
                </a:solidFill>
                <a:latin typeface="OPPOSans H" panose="00020600040101010101" charset="-122"/>
                <a:ea typeface="OPPOSans H" panose="00020600040101010101" charset="-122"/>
                <a:cs typeface="OPPOSans H" panose="00020600040101010101" charset="-122"/>
              </a:rPr>
              <a:t>总结与展望</a:t>
            </a:r>
            <a:endParaRPr kumimoji="true" lang="zh-CN" altLang="en-US"/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r="http://schemas.openxmlformats.org/officeDocument/2006/relationships" xmlns:a="http://schemas.openxmlformats.org/drawingml/2006/main">
  <p:cSld>
    <p:bg>
      <p:bgPr>
        <a:solidFill>
          <a:schemeClr val="bg1"/>
        </a:solidFill>
        <a:effectLst/>
      </p:bgPr>
    </p:bg>
    <p:spTree>
      <p:nvGrpSpPr>
        <p:cNvPr id="15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" name="图片 1"/>
          <p:cNvPicPr>
            <a:picLocks noChangeAspect="true"/>
          </p:cNvPicPr>
          <p:nvPr/>
        </p:nvPicPr>
        <p:blipFill>
          <a:blip r:embed="rId1"/>
          <a:srcRect l="2812" t="1493" r="2812" b="1493"/>
          <a:stretch>
            <a:fillRect/>
          </a:stretch>
        </p:blipFill>
        <p:spPr>
          <a:xfrm rot="5400000">
            <a:off x="2667000" y="-2667000"/>
            <a:ext cx="6858000" cy="12192000"/>
          </a:xfrm>
          <a:custGeom>
            <a:avLst/>
            <a:gdLst/>
            <a:ahLst/>
            <a:cxnLst/>
            <a:rect l="l" t="t" r="r" b="b"/>
            <a:pathLst>
              <a:path w="6858000" h="12192000">
                <a:moveTo>
                  <a:pt x="0" y="12192000"/>
                </a:moveTo>
                <a:lnTo>
                  <a:pt x="0" y="0"/>
                </a:lnTo>
                <a:lnTo>
                  <a:pt x="6858000" y="0"/>
                </a:lnTo>
                <a:lnTo>
                  <a:pt x="6858000" y="12192000"/>
                </a:lnTo>
                <a:close/>
              </a:path>
            </a:pathLst>
          </a:custGeom>
          <a:noFill/>
          <a:ln>
            <a:noFill/>
          </a:ln>
        </p:spPr>
      </p:pic>
      <p:pic>
        <p:nvPicPr>
          <p:cNvPr id="154" name="图片 3"/>
          <p:cNvPicPr>
            <a:picLocks noChangeAspect="true"/>
          </p:cNvPicPr>
          <p:nvPr/>
        </p:nvPicPr>
        <p:blipFill>
          <a:blip r:embed="rId2"/>
          <a:srcRect t="17574"/>
          <a:stretch>
            <a:fillRect/>
          </a:stretch>
        </p:blipFill>
        <p:spPr>
          <a:xfrm flipH="true" flipV="true">
            <a:off x="0" y="3492500"/>
            <a:ext cx="12192000" cy="3365500"/>
          </a:xfrm>
          <a:custGeom>
            <a:avLst/>
            <a:gdLst/>
            <a:ahLst/>
            <a:cxnLst/>
            <a:rect l="l" t="t" r="r" b="b"/>
            <a:pathLst>
              <a:path w="12192000" h="3365500">
                <a:moveTo>
                  <a:pt x="12192000" y="3365500"/>
                </a:moveTo>
                <a:lnTo>
                  <a:pt x="0" y="3365500"/>
                </a:lnTo>
                <a:lnTo>
                  <a:pt x="0" y="0"/>
                </a:lnTo>
                <a:lnTo>
                  <a:pt x="12192000" y="0"/>
                </a:lnTo>
                <a:close/>
              </a:path>
            </a:pathLst>
          </a:custGeom>
          <a:noFill/>
          <a:ln>
            <a:noFill/>
          </a:ln>
        </p:spPr>
      </p:pic>
      <p:pic>
        <p:nvPicPr>
          <p:cNvPr id="155" name="图片 4"/>
          <p:cNvPicPr>
            <a:picLocks noChangeAspect="true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0" y="0"/>
            <a:ext cx="7454900" cy="2715991"/>
          </a:xfrm>
          <a:prstGeom prst="rect">
            <a:avLst/>
          </a:prstGeom>
          <a:noFill/>
          <a:ln>
            <a:noFill/>
          </a:ln>
        </p:spPr>
      </p:pic>
      <p:sp>
        <p:nvSpPr>
          <p:cNvPr id="156" name="标题 1"/>
          <p:cNvSpPr txBox="true"/>
          <p:nvPr/>
        </p:nvSpPr>
        <p:spPr>
          <a:xfrm>
            <a:off x="2867025" y="3259662"/>
            <a:ext cx="6458585" cy="2521377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false" anchor="t"/>
          <a:lstStyle/>
          <a:p>
            <a:pPr algn="ctr">
              <a:lnSpc>
                <a:spcPct val="130000"/>
              </a:lnSpc>
            </a:pPr>
            <a:r>
              <a:rPr kumimoji="true" lang="en-US" altLang="zh-CN" sz="4000">
                <a:ln w="12700">
                  <a:noFill/>
                </a:ln>
                <a:gradFill>
                  <a:gsLst>
                    <a:gs pos="0">
                      <a:srgbClr val="FFFFFF">
                        <a:alpha val="100000"/>
                      </a:srgbClr>
                    </a:gs>
                    <a:gs pos="100000">
                      <a:srgbClr val="F9C6CB">
                        <a:alpha val="100000"/>
                      </a:srgbClr>
                    </a:gs>
                  </a:gsLst>
                  <a:lin ang="0" scaled="false"/>
                </a:gradFill>
                <a:latin typeface="Dream-XinCuSongGB" panose="02010604000000000000" charset="-122"/>
                <a:ea typeface="Dream-XinCuSongGB" panose="02010604000000000000" charset="-122"/>
                <a:cs typeface="Dream-XinCuSongGB" panose="02010604000000000000" charset="-122"/>
              </a:rPr>
              <a:t>三农问题概述</a:t>
            </a:r>
            <a:endParaRPr kumimoji="true" lang="zh-CN" altLang="en-US"/>
          </a:p>
        </p:txBody>
      </p:sp>
      <p:sp>
        <p:nvSpPr>
          <p:cNvPr id="157" name="标题 1"/>
          <p:cNvSpPr txBox="true"/>
          <p:nvPr/>
        </p:nvSpPr>
        <p:spPr>
          <a:xfrm>
            <a:off x="4885690" y="1648460"/>
            <a:ext cx="2419985" cy="210915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false" anchor="ctr"/>
          <a:lstStyle/>
          <a:p>
            <a:pPr algn="ctr">
              <a:lnSpc>
                <a:spcPct val="110000"/>
              </a:lnSpc>
            </a:pPr>
            <a:r>
              <a:rPr kumimoji="true" lang="en-US" altLang="zh-CN" sz="7500">
                <a:ln w="12700">
                  <a:noFill/>
                </a:ln>
                <a:gradFill>
                  <a:gsLst>
                    <a:gs pos="0">
                      <a:srgbClr val="FFFFFF">
                        <a:alpha val="100000"/>
                      </a:srgbClr>
                    </a:gs>
                    <a:gs pos="100000">
                      <a:srgbClr val="F9C6CB">
                        <a:alpha val="100000"/>
                      </a:srgbClr>
                    </a:gs>
                  </a:gsLst>
                  <a:lin ang="0" scaled="false"/>
                </a:gradFill>
                <a:latin typeface="Dream-XinCuSongGB" panose="02010604000000000000" charset="-122"/>
                <a:ea typeface="Dream-XinCuSongGB" panose="02010604000000000000" charset="-122"/>
                <a:cs typeface="Dream-XinCuSongGB" panose="02010604000000000000" charset="-122"/>
              </a:rPr>
              <a:t>01</a:t>
            </a:r>
            <a:endParaRPr kumimoji="true" lang="zh-CN" altLang="en-US"/>
          </a:p>
        </p:txBody>
      </p:sp>
      <p:cxnSp>
        <p:nvCxnSpPr>
          <p:cNvPr id="158" name="标题 1"/>
          <p:cNvCxnSpPr/>
          <p:nvPr/>
        </p:nvCxnSpPr>
        <p:spPr>
          <a:xfrm>
            <a:off x="6888480" y="2562860"/>
            <a:ext cx="965835" cy="0"/>
          </a:xfrm>
          <a:prstGeom prst="line">
            <a:avLst/>
          </a:prstGeom>
          <a:noFill/>
          <a:ln w="6350" cap="sq">
            <a:solidFill>
              <a:schemeClr val="accent1">
                <a:alpha val="50000"/>
              </a:schemeClr>
            </a:solidFill>
            <a:miter/>
          </a:ln>
        </p:spPr>
      </p:cxnSp>
      <p:cxnSp>
        <p:nvCxnSpPr>
          <p:cNvPr id="159" name="标题 1"/>
          <p:cNvCxnSpPr/>
          <p:nvPr/>
        </p:nvCxnSpPr>
        <p:spPr>
          <a:xfrm>
            <a:off x="4337050" y="2562860"/>
            <a:ext cx="965835" cy="0"/>
          </a:xfrm>
          <a:prstGeom prst="line">
            <a:avLst/>
          </a:prstGeom>
          <a:noFill/>
          <a:ln w="6350" cap="sq">
            <a:solidFill>
              <a:schemeClr val="accent1">
                <a:alpha val="50000"/>
              </a:schemeClr>
            </a:solidFill>
            <a:miter/>
          </a:ln>
        </p:spPr>
      </p:cxnSp>
      <p:pic>
        <p:nvPicPr>
          <p:cNvPr id="160" name="图片 9"/>
          <p:cNvPicPr>
            <a:picLocks noChangeAspect="true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8113429" y="2077152"/>
            <a:ext cx="841154" cy="760364"/>
          </a:xfrm>
          <a:prstGeom prst="rect">
            <a:avLst/>
          </a:prstGeom>
          <a:noFill/>
          <a:ln>
            <a:noFill/>
          </a:ln>
        </p:spPr>
      </p:pic>
      <p:pic>
        <p:nvPicPr>
          <p:cNvPr id="161" name="图片 10"/>
          <p:cNvPicPr>
            <a:picLocks noChangeAspect="true"/>
          </p:cNvPicPr>
          <p:nvPr/>
        </p:nvPicPr>
        <p:blipFill>
          <a:blip r:embed="rId4"/>
          <a:srcRect/>
          <a:stretch>
            <a:fillRect/>
          </a:stretch>
        </p:blipFill>
        <p:spPr>
          <a:xfrm flipH="true">
            <a:off x="3288921" y="2077152"/>
            <a:ext cx="841152" cy="76036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>
  <p:cSld>
    <p:bg>
      <p:bgPr>
        <a:solidFill>
          <a:schemeClr val="bg1"/>
        </a:solidFill>
        <a:effectLst/>
      </p:bgPr>
    </p:bg>
    <p:spTree>
      <p:nvGrpSpPr>
        <p:cNvPr id="16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标题 1"/>
          <p:cNvSpPr txBox="true"/>
          <p:nvPr/>
        </p:nvSpPr>
        <p:spPr>
          <a:xfrm>
            <a:off x="-121920" y="-365760"/>
            <a:ext cx="12603480" cy="7360920"/>
          </a:xfrm>
          <a:prstGeom prst="rect">
            <a:avLst/>
          </a:prstGeom>
          <a:solidFill>
            <a:schemeClr val="accent1">
              <a:lumMod val="20000"/>
              <a:lumOff val="80000"/>
              <a:alpha val="43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false" anchor="ctr"/>
          <a:lstStyle/>
          <a:p>
            <a:pPr algn="ctr">
              <a:lnSpc>
                <a:spcPct val="110000"/>
              </a:lnSpc>
            </a:pPr>
            <a:endParaRPr kumimoji="true" lang="zh-CN" altLang="en-US"/>
          </a:p>
        </p:txBody>
      </p:sp>
      <p:sp>
        <p:nvSpPr>
          <p:cNvPr id="164" name="标题 1"/>
          <p:cNvSpPr txBox="true"/>
          <p:nvPr/>
        </p:nvSpPr>
        <p:spPr>
          <a:xfrm>
            <a:off x="582715" y="2186248"/>
            <a:ext cx="3558837" cy="2891905"/>
          </a:xfrm>
          <a:prstGeom prst="hexagon">
            <a:avLst/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false" anchor="ctr"/>
          <a:lstStyle/>
          <a:p>
            <a:pPr algn="ctr">
              <a:lnSpc>
                <a:spcPct val="110000"/>
              </a:lnSpc>
            </a:pPr>
            <a:endParaRPr kumimoji="true" lang="zh-CN" altLang="en-US"/>
          </a:p>
        </p:txBody>
      </p:sp>
      <p:sp>
        <p:nvSpPr>
          <p:cNvPr id="165" name="标题 1"/>
          <p:cNvSpPr txBox="true"/>
          <p:nvPr/>
        </p:nvSpPr>
        <p:spPr>
          <a:xfrm>
            <a:off x="504375" y="2186248"/>
            <a:ext cx="3558837" cy="2891905"/>
          </a:xfrm>
          <a:prstGeom prst="hexagon">
            <a:avLst/>
          </a:prstGeom>
          <a:solidFill>
            <a:schemeClr val="bg1"/>
          </a:solidFill>
          <a:ln w="12700" cap="sq">
            <a:solidFill>
              <a:schemeClr val="accent1"/>
            </a:solidFill>
            <a:miter/>
          </a:ln>
        </p:spPr>
        <p:txBody>
          <a:bodyPr vert="horz" wrap="square" lIns="91440" tIns="45720" rIns="91440" bIns="45720" rtlCol="false" anchor="ctr"/>
          <a:lstStyle/>
          <a:p>
            <a:pPr algn="ctr">
              <a:lnSpc>
                <a:spcPct val="110000"/>
              </a:lnSpc>
            </a:pPr>
            <a:endParaRPr kumimoji="true" lang="zh-CN" altLang="en-US"/>
          </a:p>
        </p:txBody>
      </p:sp>
      <p:sp>
        <p:nvSpPr>
          <p:cNvPr id="166" name="标题 1"/>
          <p:cNvSpPr txBox="true"/>
          <p:nvPr/>
        </p:nvSpPr>
        <p:spPr>
          <a:xfrm>
            <a:off x="1088538" y="2986479"/>
            <a:ext cx="2390511" cy="1884967"/>
          </a:xfrm>
          <a:prstGeom prst="rect">
            <a:avLst/>
          </a:prstGeom>
          <a:noFill/>
          <a:ln cap="sq">
            <a:noFill/>
          </a:ln>
        </p:spPr>
        <p:txBody>
          <a:bodyPr vert="horz" wrap="square" lIns="0" tIns="0" rIns="0" bIns="0" rtlCol="false" anchor="t"/>
          <a:lstStyle/>
          <a:p>
            <a:pPr algn="ctr">
              <a:lnSpc>
                <a:spcPct val="150000"/>
              </a:lnSpc>
            </a:pPr>
            <a:r>
              <a:rPr kumimoji="true" lang="en-US" altLang="zh-CN" sz="1400">
                <a:ln w="12700">
                  <a:noFill/>
                </a:ln>
                <a:solidFill>
                  <a:srgbClr val="595959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我国农业机械化程度仍有待提高，部分地区仍以人力畜力为主，劳动效率低下。
农业科技应用不足，精准农业、智慧农业普及率低，农业信息化建设滞后。</a:t>
            </a:r>
            <a:endParaRPr kumimoji="true" lang="zh-CN" altLang="en-US"/>
          </a:p>
        </p:txBody>
      </p:sp>
      <p:sp>
        <p:nvSpPr>
          <p:cNvPr id="167" name="标题 1"/>
          <p:cNvSpPr txBox="true"/>
          <p:nvPr/>
        </p:nvSpPr>
        <p:spPr>
          <a:xfrm>
            <a:off x="1363073" y="2322817"/>
            <a:ext cx="1983077" cy="628825"/>
          </a:xfrm>
          <a:prstGeom prst="rect">
            <a:avLst/>
          </a:prstGeom>
          <a:noFill/>
          <a:ln cap="sq">
            <a:noFill/>
          </a:ln>
        </p:spPr>
        <p:txBody>
          <a:bodyPr vert="horz" wrap="square" lIns="0" tIns="0" rIns="0" bIns="0" rtlCol="false" anchor="ctr"/>
          <a:lstStyle/>
          <a:p>
            <a:pPr algn="ctr">
              <a:lnSpc>
                <a:spcPct val="120000"/>
              </a:lnSpc>
            </a:pPr>
            <a:r>
              <a:rPr kumimoji="true" lang="en-US" altLang="zh-CN" sz="16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农业现代化水平低</a:t>
            </a:r>
            <a:endParaRPr kumimoji="true" lang="zh-CN" altLang="en-US"/>
          </a:p>
        </p:txBody>
      </p:sp>
      <p:sp>
        <p:nvSpPr>
          <p:cNvPr id="168" name="标题 1"/>
          <p:cNvSpPr txBox="true"/>
          <p:nvPr/>
        </p:nvSpPr>
        <p:spPr>
          <a:xfrm>
            <a:off x="713513" y="2322818"/>
            <a:ext cx="603660" cy="520396"/>
          </a:xfrm>
          <a:prstGeom prst="hexagon">
            <a:avLst/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false" anchor="ctr"/>
          <a:lstStyle/>
          <a:p>
            <a:pPr algn="ctr">
              <a:lnSpc>
                <a:spcPct val="110000"/>
              </a:lnSpc>
            </a:pPr>
            <a:endParaRPr kumimoji="true" lang="zh-CN" altLang="en-US"/>
          </a:p>
        </p:txBody>
      </p:sp>
      <p:sp>
        <p:nvSpPr>
          <p:cNvPr id="169" name="标题 1"/>
          <p:cNvSpPr txBox="true"/>
          <p:nvPr/>
        </p:nvSpPr>
        <p:spPr>
          <a:xfrm>
            <a:off x="891904" y="2474950"/>
            <a:ext cx="246880" cy="216137"/>
          </a:xfrm>
          <a:custGeom>
            <a:avLst/>
            <a:gdLst>
              <a:gd name="connsiteX0" fmla="*/ 411292 w 822400"/>
              <a:gd name="connsiteY0" fmla="*/ 234366 h 720000"/>
              <a:gd name="connsiteX1" fmla="*/ 285658 w 822400"/>
              <a:gd name="connsiteY1" fmla="*/ 360000 h 720000"/>
              <a:gd name="connsiteX2" fmla="*/ 411292 w 822400"/>
              <a:gd name="connsiteY2" fmla="*/ 485635 h 720000"/>
              <a:gd name="connsiteX3" fmla="*/ 536927 w 822400"/>
              <a:gd name="connsiteY3" fmla="*/ 360000 h 720000"/>
              <a:gd name="connsiteX4" fmla="*/ 411292 w 822400"/>
              <a:gd name="connsiteY4" fmla="*/ 234366 h 720000"/>
              <a:gd name="connsiteX5" fmla="*/ 411292 w 822400"/>
              <a:gd name="connsiteY5" fmla="*/ 178938 h 720000"/>
              <a:gd name="connsiteX6" fmla="*/ 592354 w 822400"/>
              <a:gd name="connsiteY6" fmla="*/ 360000 h 720000"/>
              <a:gd name="connsiteX7" fmla="*/ 411292 w 822400"/>
              <a:gd name="connsiteY7" fmla="*/ 541063 h 720000"/>
              <a:gd name="connsiteX8" fmla="*/ 230230 w 822400"/>
              <a:gd name="connsiteY8" fmla="*/ 360000 h 720000"/>
              <a:gd name="connsiteX9" fmla="*/ 411292 w 822400"/>
              <a:gd name="connsiteY9" fmla="*/ 178938 h 720000"/>
              <a:gd name="connsiteX10" fmla="*/ 235403 w 822400"/>
              <a:gd name="connsiteY10" fmla="*/ 55427 h 720000"/>
              <a:gd name="connsiteX11" fmla="*/ 59514 w 822400"/>
              <a:gd name="connsiteY11" fmla="*/ 360000 h 720000"/>
              <a:gd name="connsiteX12" fmla="*/ 235403 w 822400"/>
              <a:gd name="connsiteY12" fmla="*/ 664573 h 720000"/>
              <a:gd name="connsiteX13" fmla="*/ 587089 w 822400"/>
              <a:gd name="connsiteY13" fmla="*/ 664573 h 720000"/>
              <a:gd name="connsiteX14" fmla="*/ 762978 w 822400"/>
              <a:gd name="connsiteY14" fmla="*/ 360000 h 720000"/>
              <a:gd name="connsiteX15" fmla="*/ 587089 w 822400"/>
              <a:gd name="connsiteY15" fmla="*/ 55427 h 720000"/>
              <a:gd name="connsiteX16" fmla="*/ 219883 w 822400"/>
              <a:gd name="connsiteY16" fmla="*/ 0 h 720000"/>
              <a:gd name="connsiteX17" fmla="*/ 602516 w 822400"/>
              <a:gd name="connsiteY17" fmla="*/ 0 h 720000"/>
              <a:gd name="connsiteX18" fmla="*/ 627274 w 822400"/>
              <a:gd name="connsiteY18" fmla="*/ 14319 h 720000"/>
              <a:gd name="connsiteX19" fmla="*/ 818590 w 822400"/>
              <a:gd name="connsiteY19" fmla="*/ 345682 h 720000"/>
              <a:gd name="connsiteX20" fmla="*/ 818590 w 822400"/>
              <a:gd name="connsiteY20" fmla="*/ 374319 h 720000"/>
              <a:gd name="connsiteX21" fmla="*/ 627366 w 822400"/>
              <a:gd name="connsiteY21" fmla="*/ 705682 h 720000"/>
              <a:gd name="connsiteX22" fmla="*/ 602608 w 822400"/>
              <a:gd name="connsiteY22" fmla="*/ 720000 h 720000"/>
              <a:gd name="connsiteX23" fmla="*/ 219976 w 822400"/>
              <a:gd name="connsiteY23" fmla="*/ 720000 h 720000"/>
              <a:gd name="connsiteX24" fmla="*/ 195218 w 822400"/>
              <a:gd name="connsiteY24" fmla="*/ 705682 h 720000"/>
              <a:gd name="connsiteX25" fmla="*/ 3810 w 822400"/>
              <a:gd name="connsiteY25" fmla="*/ 374319 h 720000"/>
              <a:gd name="connsiteX26" fmla="*/ 3810 w 822400"/>
              <a:gd name="connsiteY26" fmla="*/ 345682 h 720000"/>
              <a:gd name="connsiteX27" fmla="*/ 195126 w 822400"/>
              <a:gd name="connsiteY27" fmla="*/ 14319 h 720000"/>
              <a:gd name="connsiteX28" fmla="*/ 219883 w 822400"/>
              <a:gd name="connsiteY28" fmla="*/ 0 h 720000"/>
            </a:gdLst>
            <a:ahLst/>
            <a:cxnLst/>
            <a:rect l="l" t="t" r="r" b="b"/>
            <a:pathLst>
              <a:path w="822400" h="720000">
                <a:moveTo>
                  <a:pt x="411292" y="234366"/>
                </a:moveTo>
                <a:cubicBezTo>
                  <a:pt x="342008" y="234366"/>
                  <a:pt x="285658" y="290716"/>
                  <a:pt x="285658" y="360000"/>
                </a:cubicBezTo>
                <a:cubicBezTo>
                  <a:pt x="285658" y="429284"/>
                  <a:pt x="342008" y="485635"/>
                  <a:pt x="411292" y="485635"/>
                </a:cubicBezTo>
                <a:cubicBezTo>
                  <a:pt x="480576" y="485635"/>
                  <a:pt x="536927" y="429284"/>
                  <a:pt x="536927" y="360000"/>
                </a:cubicBezTo>
                <a:cubicBezTo>
                  <a:pt x="536927" y="290716"/>
                  <a:pt x="480576" y="234366"/>
                  <a:pt x="411292" y="234366"/>
                </a:cubicBezTo>
                <a:close/>
                <a:moveTo>
                  <a:pt x="411292" y="178938"/>
                </a:moveTo>
                <a:cubicBezTo>
                  <a:pt x="511153" y="178938"/>
                  <a:pt x="592354" y="260139"/>
                  <a:pt x="592354" y="360000"/>
                </a:cubicBezTo>
                <a:cubicBezTo>
                  <a:pt x="592354" y="459861"/>
                  <a:pt x="511153" y="541063"/>
                  <a:pt x="411292" y="541063"/>
                </a:cubicBezTo>
                <a:cubicBezTo>
                  <a:pt x="311431" y="541063"/>
                  <a:pt x="230230" y="459861"/>
                  <a:pt x="230230" y="360000"/>
                </a:cubicBezTo>
                <a:cubicBezTo>
                  <a:pt x="230230" y="260139"/>
                  <a:pt x="311431" y="178938"/>
                  <a:pt x="411292" y="178938"/>
                </a:cubicBezTo>
                <a:close/>
                <a:moveTo>
                  <a:pt x="235403" y="55427"/>
                </a:moveTo>
                <a:lnTo>
                  <a:pt x="59514" y="360000"/>
                </a:lnTo>
                <a:lnTo>
                  <a:pt x="235403" y="664573"/>
                </a:lnTo>
                <a:lnTo>
                  <a:pt x="587089" y="664573"/>
                </a:lnTo>
                <a:lnTo>
                  <a:pt x="762978" y="360000"/>
                </a:lnTo>
                <a:lnTo>
                  <a:pt x="587089" y="55427"/>
                </a:lnTo>
                <a:close/>
                <a:moveTo>
                  <a:pt x="219883" y="0"/>
                </a:moveTo>
                <a:lnTo>
                  <a:pt x="602516" y="0"/>
                </a:lnTo>
                <a:cubicBezTo>
                  <a:pt x="612678" y="0"/>
                  <a:pt x="622193" y="5450"/>
                  <a:pt x="627274" y="14319"/>
                </a:cubicBezTo>
                <a:lnTo>
                  <a:pt x="818590" y="345682"/>
                </a:lnTo>
                <a:cubicBezTo>
                  <a:pt x="823671" y="354550"/>
                  <a:pt x="823671" y="365451"/>
                  <a:pt x="818590" y="374319"/>
                </a:cubicBezTo>
                <a:lnTo>
                  <a:pt x="627366" y="705682"/>
                </a:lnTo>
                <a:cubicBezTo>
                  <a:pt x="622285" y="714550"/>
                  <a:pt x="612770" y="720000"/>
                  <a:pt x="602608" y="720000"/>
                </a:cubicBezTo>
                <a:lnTo>
                  <a:pt x="219976" y="720000"/>
                </a:lnTo>
                <a:cubicBezTo>
                  <a:pt x="209814" y="720000"/>
                  <a:pt x="200299" y="714550"/>
                  <a:pt x="195218" y="705682"/>
                </a:cubicBezTo>
                <a:lnTo>
                  <a:pt x="3810" y="374319"/>
                </a:lnTo>
                <a:cubicBezTo>
                  <a:pt x="-1271" y="365543"/>
                  <a:pt x="-1271" y="354550"/>
                  <a:pt x="3810" y="345682"/>
                </a:cubicBezTo>
                <a:lnTo>
                  <a:pt x="195126" y="14319"/>
                </a:lnTo>
                <a:cubicBezTo>
                  <a:pt x="200207" y="5450"/>
                  <a:pt x="209721" y="0"/>
                  <a:pt x="219883" y="0"/>
                </a:cubicBezTo>
                <a:close/>
              </a:path>
            </a:pathLst>
          </a:custGeom>
          <a:solidFill>
            <a:schemeClr val="bg1"/>
          </a:solidFill>
          <a:ln w="1553" cap="flat">
            <a:noFill/>
            <a:miter/>
          </a:ln>
        </p:spPr>
        <p:txBody>
          <a:bodyPr vert="horz" wrap="square" lIns="91440" tIns="45720" rIns="91440" bIns="45720" rtlCol="false" anchor="ctr"/>
          <a:lstStyle/>
          <a:p>
            <a:pPr algn="l">
              <a:lnSpc>
                <a:spcPct val="110000"/>
              </a:lnSpc>
            </a:pPr>
            <a:endParaRPr kumimoji="true" lang="zh-CN" altLang="en-US"/>
          </a:p>
        </p:txBody>
      </p:sp>
      <p:sp>
        <p:nvSpPr>
          <p:cNvPr id="170" name="标题 1"/>
          <p:cNvSpPr txBox="true"/>
          <p:nvPr/>
        </p:nvSpPr>
        <p:spPr>
          <a:xfrm>
            <a:off x="4349400" y="2186248"/>
            <a:ext cx="3558837" cy="2891905"/>
          </a:xfrm>
          <a:prstGeom prst="hexagon">
            <a:avLst/>
          </a:prstGeom>
          <a:solidFill>
            <a:schemeClr val="accent2"/>
          </a:solidFill>
          <a:ln w="12700" cap="sq">
            <a:noFill/>
            <a:miter/>
          </a:ln>
        </p:spPr>
        <p:txBody>
          <a:bodyPr vert="horz" wrap="square" lIns="91440" tIns="45720" rIns="91440" bIns="45720" rtlCol="false" anchor="ctr"/>
          <a:lstStyle/>
          <a:p>
            <a:pPr algn="ctr">
              <a:lnSpc>
                <a:spcPct val="110000"/>
              </a:lnSpc>
            </a:pPr>
            <a:endParaRPr kumimoji="true" lang="zh-CN" altLang="en-US"/>
          </a:p>
        </p:txBody>
      </p:sp>
      <p:sp>
        <p:nvSpPr>
          <p:cNvPr id="171" name="标题 1"/>
          <p:cNvSpPr txBox="true"/>
          <p:nvPr/>
        </p:nvSpPr>
        <p:spPr>
          <a:xfrm>
            <a:off x="4271063" y="2186248"/>
            <a:ext cx="3558837" cy="2891905"/>
          </a:xfrm>
          <a:prstGeom prst="hexagon">
            <a:avLst/>
          </a:prstGeom>
          <a:solidFill>
            <a:schemeClr val="bg1"/>
          </a:solidFill>
          <a:ln w="12700" cap="sq">
            <a:solidFill>
              <a:schemeClr val="accent2"/>
            </a:solidFill>
            <a:miter/>
          </a:ln>
        </p:spPr>
        <p:txBody>
          <a:bodyPr vert="horz" wrap="square" lIns="91440" tIns="45720" rIns="91440" bIns="45720" rtlCol="false" anchor="ctr"/>
          <a:lstStyle/>
          <a:p>
            <a:pPr algn="ctr">
              <a:lnSpc>
                <a:spcPct val="110000"/>
              </a:lnSpc>
            </a:pPr>
            <a:endParaRPr kumimoji="true" lang="zh-CN" altLang="en-US"/>
          </a:p>
        </p:txBody>
      </p:sp>
      <p:sp>
        <p:nvSpPr>
          <p:cNvPr id="172" name="标题 1"/>
          <p:cNvSpPr txBox="true"/>
          <p:nvPr/>
        </p:nvSpPr>
        <p:spPr>
          <a:xfrm>
            <a:off x="4855225" y="2986479"/>
            <a:ext cx="2390511" cy="1884967"/>
          </a:xfrm>
          <a:prstGeom prst="rect">
            <a:avLst/>
          </a:prstGeom>
          <a:noFill/>
          <a:ln cap="sq">
            <a:noFill/>
          </a:ln>
        </p:spPr>
        <p:txBody>
          <a:bodyPr vert="horz" wrap="square" lIns="0" tIns="0" rIns="0" bIns="0" rtlCol="false" anchor="t"/>
          <a:lstStyle/>
          <a:p>
            <a:pPr algn="ctr">
              <a:lnSpc>
                <a:spcPct val="150000"/>
              </a:lnSpc>
            </a:pPr>
            <a:r>
              <a:rPr kumimoji="true" lang="en-US" altLang="zh-CN" sz="1400">
                <a:ln w="12700">
                  <a:noFill/>
                </a:ln>
                <a:solidFill>
                  <a:srgbClr val="595959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农产品价格波动大，受市场供需影响明显，农民增产不增收现象时有发生。
农民就业渠道有限，除务农外，外出务工收入受经济形势和就业歧视影响较大。</a:t>
            </a:r>
            <a:endParaRPr kumimoji="true" lang="zh-CN" altLang="en-US"/>
          </a:p>
        </p:txBody>
      </p:sp>
      <p:sp>
        <p:nvSpPr>
          <p:cNvPr id="173" name="标题 1"/>
          <p:cNvSpPr txBox="true"/>
          <p:nvPr/>
        </p:nvSpPr>
        <p:spPr>
          <a:xfrm>
            <a:off x="5129760" y="2322817"/>
            <a:ext cx="1983077" cy="628825"/>
          </a:xfrm>
          <a:prstGeom prst="rect">
            <a:avLst/>
          </a:prstGeom>
          <a:noFill/>
          <a:ln cap="sq">
            <a:noFill/>
          </a:ln>
        </p:spPr>
        <p:txBody>
          <a:bodyPr vert="horz" wrap="square" lIns="0" tIns="0" rIns="0" bIns="0" rtlCol="false" anchor="ctr"/>
          <a:lstStyle/>
          <a:p>
            <a:pPr algn="ctr">
              <a:lnSpc>
                <a:spcPct val="120000"/>
              </a:lnSpc>
            </a:pPr>
            <a:r>
              <a:rPr kumimoji="true" lang="en-US" altLang="zh-CN" sz="16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农民收入不稳定</a:t>
            </a:r>
            <a:endParaRPr kumimoji="true" lang="zh-CN" altLang="en-US"/>
          </a:p>
        </p:txBody>
      </p:sp>
      <p:sp>
        <p:nvSpPr>
          <p:cNvPr id="174" name="标题 1"/>
          <p:cNvSpPr txBox="true"/>
          <p:nvPr/>
        </p:nvSpPr>
        <p:spPr>
          <a:xfrm>
            <a:off x="4480199" y="2322818"/>
            <a:ext cx="603660" cy="520396"/>
          </a:xfrm>
          <a:prstGeom prst="hexagon">
            <a:avLst/>
          </a:prstGeom>
          <a:solidFill>
            <a:schemeClr val="accent2"/>
          </a:solidFill>
          <a:ln w="12700" cap="sq">
            <a:noFill/>
            <a:miter/>
          </a:ln>
        </p:spPr>
        <p:txBody>
          <a:bodyPr vert="horz" wrap="square" lIns="91440" tIns="45720" rIns="91440" bIns="45720" rtlCol="false" anchor="ctr"/>
          <a:lstStyle/>
          <a:p>
            <a:pPr algn="ctr">
              <a:lnSpc>
                <a:spcPct val="110000"/>
              </a:lnSpc>
            </a:pPr>
            <a:endParaRPr kumimoji="true" lang="zh-CN" altLang="en-US"/>
          </a:p>
        </p:txBody>
      </p:sp>
      <p:sp>
        <p:nvSpPr>
          <p:cNvPr id="175" name="标题 1"/>
          <p:cNvSpPr txBox="true"/>
          <p:nvPr/>
        </p:nvSpPr>
        <p:spPr>
          <a:xfrm>
            <a:off x="4658591" y="2459579"/>
            <a:ext cx="246880" cy="246880"/>
          </a:xfrm>
          <a:custGeom>
            <a:avLst/>
            <a:gdLst>
              <a:gd name="connsiteX0" fmla="*/ 457070 w 720001"/>
              <a:gd name="connsiteY0" fmla="*/ 57166 h 720001"/>
              <a:gd name="connsiteX1" fmla="*/ 457070 w 720001"/>
              <a:gd name="connsiteY1" fmla="*/ 263017 h 720001"/>
              <a:gd name="connsiteX2" fmla="*/ 662921 w 720001"/>
              <a:gd name="connsiteY2" fmla="*/ 263017 h 720001"/>
              <a:gd name="connsiteX3" fmla="*/ 647393 w 720001"/>
              <a:gd name="connsiteY3" fmla="*/ 212704 h 720001"/>
              <a:gd name="connsiteX4" fmla="*/ 591008 w 720001"/>
              <a:gd name="connsiteY4" fmla="*/ 129079 h 720001"/>
              <a:gd name="connsiteX5" fmla="*/ 507383 w 720001"/>
              <a:gd name="connsiteY5" fmla="*/ 72694 h 720001"/>
              <a:gd name="connsiteX6" fmla="*/ 457070 w 720001"/>
              <a:gd name="connsiteY6" fmla="*/ 57166 h 720001"/>
              <a:gd name="connsiteX7" fmla="*/ 307952 w 720001"/>
              <a:gd name="connsiteY7" fmla="*/ 56386 h 720001"/>
              <a:gd name="connsiteX8" fmla="*/ 240115 w 720001"/>
              <a:gd name="connsiteY8" fmla="*/ 76251 h 720001"/>
              <a:gd name="connsiteX9" fmla="*/ 142092 w 720001"/>
              <a:gd name="connsiteY9" fmla="*/ 142179 h 720001"/>
              <a:gd name="connsiteX10" fmla="*/ 76077 w 720001"/>
              <a:gd name="connsiteY10" fmla="*/ 240116 h 720001"/>
              <a:gd name="connsiteX11" fmla="*/ 51874 w 720001"/>
              <a:gd name="connsiteY11" fmla="*/ 360000 h 720001"/>
              <a:gd name="connsiteX12" fmla="*/ 76077 w 720001"/>
              <a:gd name="connsiteY12" fmla="*/ 479885 h 720001"/>
              <a:gd name="connsiteX13" fmla="*/ 142092 w 720001"/>
              <a:gd name="connsiteY13" fmla="*/ 577822 h 720001"/>
              <a:gd name="connsiteX14" fmla="*/ 240029 w 720001"/>
              <a:gd name="connsiteY14" fmla="*/ 643837 h 720001"/>
              <a:gd name="connsiteX15" fmla="*/ 359913 w 720001"/>
              <a:gd name="connsiteY15" fmla="*/ 668039 h 720001"/>
              <a:gd name="connsiteX16" fmla="*/ 479798 w 720001"/>
              <a:gd name="connsiteY16" fmla="*/ 643837 h 720001"/>
              <a:gd name="connsiteX17" fmla="*/ 577735 w 720001"/>
              <a:gd name="connsiteY17" fmla="*/ 577822 h 720001"/>
              <a:gd name="connsiteX18" fmla="*/ 643750 w 720001"/>
              <a:gd name="connsiteY18" fmla="*/ 479885 h 720001"/>
              <a:gd name="connsiteX19" fmla="*/ 663615 w 720001"/>
              <a:gd name="connsiteY19" fmla="*/ 412049 h 720001"/>
              <a:gd name="connsiteX20" fmla="*/ 360000 w 720001"/>
              <a:gd name="connsiteY20" fmla="*/ 412049 h 720001"/>
              <a:gd name="connsiteX21" fmla="*/ 307952 w 720001"/>
              <a:gd name="connsiteY21" fmla="*/ 360000 h 720001"/>
              <a:gd name="connsiteX22" fmla="*/ 405022 w 720001"/>
              <a:gd name="connsiteY22" fmla="*/ 0 h 720001"/>
              <a:gd name="connsiteX23" fmla="*/ 720001 w 720001"/>
              <a:gd name="connsiteY23" fmla="*/ 314979 h 720001"/>
              <a:gd name="connsiteX24" fmla="*/ 405022 w 720001"/>
              <a:gd name="connsiteY24" fmla="*/ 314979 h 720001"/>
              <a:gd name="connsiteX25" fmla="*/ 360000 w 720001"/>
              <a:gd name="connsiteY25" fmla="*/ 0 h 720001"/>
              <a:gd name="connsiteX26" fmla="*/ 360000 w 720001"/>
              <a:gd name="connsiteY26" fmla="*/ 360000 h 720001"/>
              <a:gd name="connsiteX27" fmla="*/ 720001 w 720001"/>
              <a:gd name="connsiteY27" fmla="*/ 360000 h 720001"/>
              <a:gd name="connsiteX28" fmla="*/ 360000 w 720001"/>
              <a:gd name="connsiteY28" fmla="*/ 720001 h 720001"/>
              <a:gd name="connsiteX29" fmla="*/ 0 w 720001"/>
              <a:gd name="connsiteY29" fmla="*/ 360000 h 720001"/>
              <a:gd name="connsiteX30" fmla="*/ 360000 w 720001"/>
              <a:gd name="connsiteY30" fmla="*/ 0 h 720001"/>
            </a:gdLst>
            <a:ahLst/>
            <a:cxnLst/>
            <a:rect l="l" t="t" r="r" b="b"/>
            <a:pathLst>
              <a:path w="720001" h="720001">
                <a:moveTo>
                  <a:pt x="457070" y="57166"/>
                </a:moveTo>
                <a:lnTo>
                  <a:pt x="457070" y="263017"/>
                </a:lnTo>
                <a:lnTo>
                  <a:pt x="662921" y="263017"/>
                </a:lnTo>
                <a:cubicBezTo>
                  <a:pt x="659451" y="245755"/>
                  <a:pt x="654246" y="229012"/>
                  <a:pt x="647393" y="212704"/>
                </a:cubicBezTo>
                <a:cubicBezTo>
                  <a:pt x="634121" y="181388"/>
                  <a:pt x="615210" y="153282"/>
                  <a:pt x="591008" y="129079"/>
                </a:cubicBezTo>
                <a:cubicBezTo>
                  <a:pt x="566806" y="104877"/>
                  <a:pt x="538699" y="85966"/>
                  <a:pt x="507383" y="72694"/>
                </a:cubicBezTo>
                <a:cubicBezTo>
                  <a:pt x="491075" y="65755"/>
                  <a:pt x="474246" y="60636"/>
                  <a:pt x="457070" y="57166"/>
                </a:cubicBezTo>
                <a:close/>
                <a:moveTo>
                  <a:pt x="307952" y="56386"/>
                </a:moveTo>
                <a:cubicBezTo>
                  <a:pt x="284703" y="60376"/>
                  <a:pt x="262062" y="66969"/>
                  <a:pt x="240115" y="76251"/>
                </a:cubicBezTo>
                <a:cubicBezTo>
                  <a:pt x="203508" y="91778"/>
                  <a:pt x="170544" y="113986"/>
                  <a:pt x="142092" y="142179"/>
                </a:cubicBezTo>
                <a:cubicBezTo>
                  <a:pt x="113812" y="170545"/>
                  <a:pt x="91605" y="203422"/>
                  <a:pt x="76077" y="240116"/>
                </a:cubicBezTo>
                <a:cubicBezTo>
                  <a:pt x="60029" y="278111"/>
                  <a:pt x="51874" y="318362"/>
                  <a:pt x="51874" y="360000"/>
                </a:cubicBezTo>
                <a:cubicBezTo>
                  <a:pt x="51874" y="401639"/>
                  <a:pt x="60029" y="441976"/>
                  <a:pt x="76077" y="479885"/>
                </a:cubicBezTo>
                <a:cubicBezTo>
                  <a:pt x="91605" y="516579"/>
                  <a:pt x="113812" y="549543"/>
                  <a:pt x="142092" y="577822"/>
                </a:cubicBezTo>
                <a:cubicBezTo>
                  <a:pt x="170458" y="606102"/>
                  <a:pt x="203335" y="628309"/>
                  <a:pt x="240029" y="643837"/>
                </a:cubicBezTo>
                <a:cubicBezTo>
                  <a:pt x="278024" y="659885"/>
                  <a:pt x="318275" y="668039"/>
                  <a:pt x="359913" y="668039"/>
                </a:cubicBezTo>
                <a:cubicBezTo>
                  <a:pt x="401552" y="668039"/>
                  <a:pt x="441890" y="659885"/>
                  <a:pt x="479798" y="643837"/>
                </a:cubicBezTo>
                <a:cubicBezTo>
                  <a:pt x="516492" y="628309"/>
                  <a:pt x="549456" y="606102"/>
                  <a:pt x="577735" y="577822"/>
                </a:cubicBezTo>
                <a:cubicBezTo>
                  <a:pt x="606015" y="549456"/>
                  <a:pt x="628222" y="516579"/>
                  <a:pt x="643750" y="479885"/>
                </a:cubicBezTo>
                <a:cubicBezTo>
                  <a:pt x="653032" y="457938"/>
                  <a:pt x="659625" y="435297"/>
                  <a:pt x="663615" y="412049"/>
                </a:cubicBezTo>
                <a:lnTo>
                  <a:pt x="360000" y="412049"/>
                </a:lnTo>
                <a:cubicBezTo>
                  <a:pt x="331287" y="412049"/>
                  <a:pt x="307952" y="388714"/>
                  <a:pt x="307952" y="360000"/>
                </a:cubicBezTo>
                <a:close/>
                <a:moveTo>
                  <a:pt x="405022" y="0"/>
                </a:moveTo>
                <a:cubicBezTo>
                  <a:pt x="578950" y="0"/>
                  <a:pt x="720001" y="141051"/>
                  <a:pt x="720001" y="314979"/>
                </a:cubicBezTo>
                <a:lnTo>
                  <a:pt x="405022" y="314979"/>
                </a:lnTo>
                <a:close/>
                <a:moveTo>
                  <a:pt x="360000" y="0"/>
                </a:moveTo>
                <a:lnTo>
                  <a:pt x="360000" y="360000"/>
                </a:lnTo>
                <a:lnTo>
                  <a:pt x="720001" y="360000"/>
                </a:lnTo>
                <a:cubicBezTo>
                  <a:pt x="720001" y="558825"/>
                  <a:pt x="558824" y="720001"/>
                  <a:pt x="360000" y="720001"/>
                </a:cubicBezTo>
                <a:cubicBezTo>
                  <a:pt x="161176" y="720001"/>
                  <a:pt x="0" y="558825"/>
                  <a:pt x="0" y="360000"/>
                </a:cubicBezTo>
                <a:cubicBezTo>
                  <a:pt x="0" y="161176"/>
                  <a:pt x="161176" y="0"/>
                  <a:pt x="360000" y="0"/>
                </a:cubicBezTo>
                <a:close/>
              </a:path>
            </a:pathLst>
          </a:custGeom>
          <a:solidFill>
            <a:schemeClr val="bg1"/>
          </a:solidFill>
          <a:ln w="1553" cap="flat">
            <a:noFill/>
            <a:miter/>
          </a:ln>
        </p:spPr>
        <p:txBody>
          <a:bodyPr vert="horz" wrap="square" lIns="91440" tIns="45720" rIns="91440" bIns="45720" rtlCol="false" anchor="ctr"/>
          <a:lstStyle/>
          <a:p>
            <a:pPr algn="l">
              <a:lnSpc>
                <a:spcPct val="110000"/>
              </a:lnSpc>
            </a:pPr>
            <a:endParaRPr kumimoji="true" lang="zh-CN" altLang="en-US"/>
          </a:p>
        </p:txBody>
      </p:sp>
      <p:sp>
        <p:nvSpPr>
          <p:cNvPr id="176" name="标题 1"/>
          <p:cNvSpPr txBox="true"/>
          <p:nvPr/>
        </p:nvSpPr>
        <p:spPr>
          <a:xfrm>
            <a:off x="8116088" y="2186248"/>
            <a:ext cx="3558837" cy="2891905"/>
          </a:xfrm>
          <a:prstGeom prst="hexagon">
            <a:avLst/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false" anchor="ctr"/>
          <a:lstStyle/>
          <a:p>
            <a:pPr algn="ctr">
              <a:lnSpc>
                <a:spcPct val="110000"/>
              </a:lnSpc>
            </a:pPr>
            <a:endParaRPr kumimoji="true" lang="zh-CN" altLang="en-US"/>
          </a:p>
        </p:txBody>
      </p:sp>
      <p:sp>
        <p:nvSpPr>
          <p:cNvPr id="177" name="标题 1"/>
          <p:cNvSpPr txBox="true"/>
          <p:nvPr/>
        </p:nvSpPr>
        <p:spPr>
          <a:xfrm>
            <a:off x="8037750" y="2186248"/>
            <a:ext cx="3558837" cy="2891905"/>
          </a:xfrm>
          <a:prstGeom prst="hexagon">
            <a:avLst/>
          </a:prstGeom>
          <a:solidFill>
            <a:schemeClr val="bg1"/>
          </a:solidFill>
          <a:ln w="12700" cap="sq">
            <a:solidFill>
              <a:schemeClr val="accent1"/>
            </a:solidFill>
            <a:miter/>
          </a:ln>
        </p:spPr>
        <p:txBody>
          <a:bodyPr vert="horz" wrap="square" lIns="91440" tIns="45720" rIns="91440" bIns="45720" rtlCol="false" anchor="ctr"/>
          <a:lstStyle/>
          <a:p>
            <a:pPr algn="ctr">
              <a:lnSpc>
                <a:spcPct val="110000"/>
              </a:lnSpc>
            </a:pPr>
            <a:endParaRPr kumimoji="true" lang="zh-CN" altLang="en-US"/>
          </a:p>
        </p:txBody>
      </p:sp>
      <p:sp>
        <p:nvSpPr>
          <p:cNvPr id="178" name="标题 1"/>
          <p:cNvSpPr txBox="true"/>
          <p:nvPr/>
        </p:nvSpPr>
        <p:spPr>
          <a:xfrm>
            <a:off x="8621913" y="2986479"/>
            <a:ext cx="2390511" cy="1884967"/>
          </a:xfrm>
          <a:prstGeom prst="rect">
            <a:avLst/>
          </a:prstGeom>
          <a:noFill/>
          <a:ln cap="sq">
            <a:noFill/>
          </a:ln>
        </p:spPr>
        <p:txBody>
          <a:bodyPr vert="horz" wrap="square" lIns="0" tIns="0" rIns="0" bIns="0" rtlCol="false" anchor="t"/>
          <a:lstStyle/>
          <a:p>
            <a:pPr algn="ctr">
              <a:lnSpc>
                <a:spcPct val="150000"/>
              </a:lnSpc>
            </a:pPr>
            <a:r>
              <a:rPr kumimoji="true" lang="en-US" altLang="zh-CN" sz="1400">
                <a:ln w="12700">
                  <a:noFill/>
                </a:ln>
                <a:solidFill>
                  <a:srgbClr val="595959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农村交通、水利、电力等基础设施建设滞后，影响农产品运输和农村生产生活。
农村教育、医疗、文化等公共服务供给不足，与城市差距较大，制约农村发展。</a:t>
            </a:r>
            <a:endParaRPr kumimoji="true" lang="zh-CN" altLang="en-US"/>
          </a:p>
        </p:txBody>
      </p:sp>
      <p:sp>
        <p:nvSpPr>
          <p:cNvPr id="179" name="标题 1"/>
          <p:cNvSpPr txBox="true"/>
          <p:nvPr/>
        </p:nvSpPr>
        <p:spPr>
          <a:xfrm>
            <a:off x="8896447" y="2322817"/>
            <a:ext cx="1983077" cy="628825"/>
          </a:xfrm>
          <a:prstGeom prst="rect">
            <a:avLst/>
          </a:prstGeom>
          <a:noFill/>
          <a:ln cap="sq">
            <a:noFill/>
          </a:ln>
        </p:spPr>
        <p:txBody>
          <a:bodyPr vert="horz" wrap="square" lIns="0" tIns="0" rIns="0" bIns="0" rtlCol="false" anchor="ctr"/>
          <a:lstStyle/>
          <a:p>
            <a:pPr algn="ctr">
              <a:lnSpc>
                <a:spcPct val="120000"/>
              </a:lnSpc>
            </a:pPr>
            <a:r>
              <a:rPr kumimoji="true" lang="en-US" altLang="zh-CN" sz="16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农村基础设施薄弱</a:t>
            </a:r>
            <a:endParaRPr kumimoji="true" lang="zh-CN" altLang="en-US"/>
          </a:p>
        </p:txBody>
      </p:sp>
      <p:sp>
        <p:nvSpPr>
          <p:cNvPr id="180" name="标题 1"/>
          <p:cNvSpPr txBox="true"/>
          <p:nvPr/>
        </p:nvSpPr>
        <p:spPr>
          <a:xfrm>
            <a:off x="8246887" y="2322818"/>
            <a:ext cx="603660" cy="520396"/>
          </a:xfrm>
          <a:prstGeom prst="hexagon">
            <a:avLst/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false" anchor="ctr"/>
          <a:lstStyle/>
          <a:p>
            <a:pPr algn="ctr">
              <a:lnSpc>
                <a:spcPct val="110000"/>
              </a:lnSpc>
            </a:pPr>
            <a:endParaRPr kumimoji="true" lang="zh-CN" altLang="en-US"/>
          </a:p>
        </p:txBody>
      </p:sp>
      <p:sp>
        <p:nvSpPr>
          <p:cNvPr id="181" name="标题 1"/>
          <p:cNvSpPr txBox="true"/>
          <p:nvPr/>
        </p:nvSpPr>
        <p:spPr>
          <a:xfrm>
            <a:off x="8425279" y="2466674"/>
            <a:ext cx="246880" cy="232690"/>
          </a:xfrm>
          <a:custGeom>
            <a:avLst/>
            <a:gdLst>
              <a:gd name="connsiteX0" fmla="*/ 1110072 w 1498885"/>
              <a:gd name="connsiteY0" fmla="*/ 1039039 h 1412736"/>
              <a:gd name="connsiteX1" fmla="*/ 1149511 w 1498885"/>
              <a:gd name="connsiteY1" fmla="*/ 1055363 h 1412736"/>
              <a:gd name="connsiteX2" fmla="*/ 1371451 w 1498885"/>
              <a:gd name="connsiteY2" fmla="*/ 1277303 h 1412736"/>
              <a:gd name="connsiteX3" fmla="*/ 1371451 w 1498885"/>
              <a:gd name="connsiteY3" fmla="*/ 1356182 h 1412736"/>
              <a:gd name="connsiteX4" fmla="*/ 1332012 w 1498885"/>
              <a:gd name="connsiteY4" fmla="*/ 1372553 h 1412736"/>
              <a:gd name="connsiteX5" fmla="*/ 1292572 w 1498885"/>
              <a:gd name="connsiteY5" fmla="*/ 1356182 h 1412736"/>
              <a:gd name="connsiteX6" fmla="*/ 1070632 w 1498885"/>
              <a:gd name="connsiteY6" fmla="*/ 1134242 h 1412736"/>
              <a:gd name="connsiteX7" fmla="*/ 1070632 w 1498885"/>
              <a:gd name="connsiteY7" fmla="*/ 1055363 h 1412736"/>
              <a:gd name="connsiteX8" fmla="*/ 1110072 w 1498885"/>
              <a:gd name="connsiteY8" fmla="*/ 1039039 h 1412736"/>
              <a:gd name="connsiteX9" fmla="*/ 1110072 w 1498885"/>
              <a:gd name="connsiteY9" fmla="*/ 705989 h 1412736"/>
              <a:gd name="connsiteX10" fmla="*/ 1443075 w 1498885"/>
              <a:gd name="connsiteY10" fmla="*/ 705989 h 1412736"/>
              <a:gd name="connsiteX11" fmla="*/ 1498885 w 1498885"/>
              <a:gd name="connsiteY11" fmla="*/ 761800 h 1412736"/>
              <a:gd name="connsiteX12" fmla="*/ 1443075 w 1498885"/>
              <a:gd name="connsiteY12" fmla="*/ 817611 h 1412736"/>
              <a:gd name="connsiteX13" fmla="*/ 1110072 w 1498885"/>
              <a:gd name="connsiteY13" fmla="*/ 817611 h 1412736"/>
              <a:gd name="connsiteX14" fmla="*/ 1054261 w 1498885"/>
              <a:gd name="connsiteY14" fmla="*/ 761800 h 1412736"/>
              <a:gd name="connsiteX15" fmla="*/ 1110072 w 1498885"/>
              <a:gd name="connsiteY15" fmla="*/ 705989 h 1412736"/>
              <a:gd name="connsiteX16" fmla="*/ 1332012 w 1498885"/>
              <a:gd name="connsiteY16" fmla="*/ 151093 h 1412736"/>
              <a:gd name="connsiteX17" fmla="*/ 1371451 w 1498885"/>
              <a:gd name="connsiteY17" fmla="*/ 167418 h 1412736"/>
              <a:gd name="connsiteX18" fmla="*/ 1371451 w 1498885"/>
              <a:gd name="connsiteY18" fmla="*/ 246297 h 1412736"/>
              <a:gd name="connsiteX19" fmla="*/ 1149511 w 1498885"/>
              <a:gd name="connsiteY19" fmla="*/ 468236 h 1412736"/>
              <a:gd name="connsiteX20" fmla="*/ 1110072 w 1498885"/>
              <a:gd name="connsiteY20" fmla="*/ 484608 h 1412736"/>
              <a:gd name="connsiteX21" fmla="*/ 1070632 w 1498885"/>
              <a:gd name="connsiteY21" fmla="*/ 468236 h 1412736"/>
              <a:gd name="connsiteX22" fmla="*/ 1070632 w 1498885"/>
              <a:gd name="connsiteY22" fmla="*/ 389358 h 1412736"/>
              <a:gd name="connsiteX23" fmla="*/ 1292572 w 1498885"/>
              <a:gd name="connsiteY23" fmla="*/ 167418 h 1412736"/>
              <a:gd name="connsiteX24" fmla="*/ 1332012 w 1498885"/>
              <a:gd name="connsiteY24" fmla="*/ 151093 h 1412736"/>
              <a:gd name="connsiteX25" fmla="*/ 709724 w 1498885"/>
              <a:gd name="connsiteY25" fmla="*/ 111607 h 1412736"/>
              <a:gd name="connsiteX26" fmla="*/ 649635 w 1498885"/>
              <a:gd name="connsiteY26" fmla="*/ 127420 h 1412736"/>
              <a:gd name="connsiteX27" fmla="*/ 174129 w 1498885"/>
              <a:gd name="connsiteY27" fmla="*/ 394752 h 1412736"/>
              <a:gd name="connsiteX28" fmla="*/ 111621 w 1498885"/>
              <a:gd name="connsiteY28" fmla="*/ 501536 h 1412736"/>
              <a:gd name="connsiteX29" fmla="*/ 111621 w 1498885"/>
              <a:gd name="connsiteY29" fmla="*/ 910814 h 1412736"/>
              <a:gd name="connsiteX30" fmla="*/ 174129 w 1498885"/>
              <a:gd name="connsiteY30" fmla="*/ 1017598 h 1412736"/>
              <a:gd name="connsiteX31" fmla="*/ 649821 w 1498885"/>
              <a:gd name="connsiteY31" fmla="*/ 1284930 h 1412736"/>
              <a:gd name="connsiteX32" fmla="*/ 771674 w 1498885"/>
              <a:gd name="connsiteY32" fmla="*/ 1283814 h 1412736"/>
              <a:gd name="connsiteX33" fmla="*/ 832321 w 1498885"/>
              <a:gd name="connsiteY33" fmla="*/ 1178146 h 1412736"/>
              <a:gd name="connsiteX34" fmla="*/ 832321 w 1498885"/>
              <a:gd name="connsiteY34" fmla="*/ 234204 h 1412736"/>
              <a:gd name="connsiteX35" fmla="*/ 771674 w 1498885"/>
              <a:gd name="connsiteY35" fmla="*/ 128536 h 1412736"/>
              <a:gd name="connsiteX36" fmla="*/ 709724 w 1498885"/>
              <a:gd name="connsiteY36" fmla="*/ 111607 h 1412736"/>
              <a:gd name="connsiteX37" fmla="*/ 711864 w 1498885"/>
              <a:gd name="connsiteY37" fmla="*/ 9 h 1412736"/>
              <a:gd name="connsiteX38" fmla="*/ 828043 w 1498885"/>
              <a:gd name="connsiteY38" fmla="*/ 32356 h 1412736"/>
              <a:gd name="connsiteX39" fmla="*/ 943942 w 1498885"/>
              <a:gd name="connsiteY39" fmla="*/ 234390 h 1412736"/>
              <a:gd name="connsiteX40" fmla="*/ 943942 w 1498885"/>
              <a:gd name="connsiteY40" fmla="*/ 1178518 h 1412736"/>
              <a:gd name="connsiteX41" fmla="*/ 828043 w 1498885"/>
              <a:gd name="connsiteY41" fmla="*/ 1380552 h 1412736"/>
              <a:gd name="connsiteX42" fmla="*/ 709910 w 1498885"/>
              <a:gd name="connsiteY42" fmla="*/ 1412736 h 1412736"/>
              <a:gd name="connsiteX43" fmla="*/ 595126 w 1498885"/>
              <a:gd name="connsiteY43" fmla="*/ 1382413 h 1412736"/>
              <a:gd name="connsiteX44" fmla="*/ 119435 w 1498885"/>
              <a:gd name="connsiteY44" fmla="*/ 1115080 h 1412736"/>
              <a:gd name="connsiteX45" fmla="*/ 0 w 1498885"/>
              <a:gd name="connsiteY45" fmla="*/ 911000 h 1412736"/>
              <a:gd name="connsiteX46" fmla="*/ 0 w 1498885"/>
              <a:gd name="connsiteY46" fmla="*/ 501722 h 1412736"/>
              <a:gd name="connsiteX47" fmla="*/ 119435 w 1498885"/>
              <a:gd name="connsiteY47" fmla="*/ 297642 h 1412736"/>
              <a:gd name="connsiteX48" fmla="*/ 595126 w 1498885"/>
              <a:gd name="connsiteY48" fmla="*/ 30309 h 1412736"/>
              <a:gd name="connsiteX49" fmla="*/ 711864 w 1498885"/>
              <a:gd name="connsiteY49" fmla="*/ 9 h 1412736"/>
            </a:gdLst>
            <a:ahLst/>
            <a:cxnLst/>
            <a:rect l="l" t="t" r="r" b="b"/>
            <a:pathLst>
              <a:path w="1498885" h="1412736">
                <a:moveTo>
                  <a:pt x="1110072" y="1039039"/>
                </a:moveTo>
                <a:cubicBezTo>
                  <a:pt x="1124350" y="1039039"/>
                  <a:pt x="1138628" y="1044480"/>
                  <a:pt x="1149511" y="1055363"/>
                </a:cubicBezTo>
                <a:lnTo>
                  <a:pt x="1371451" y="1277303"/>
                </a:lnTo>
                <a:cubicBezTo>
                  <a:pt x="1393217" y="1299070"/>
                  <a:pt x="1393217" y="1334416"/>
                  <a:pt x="1371451" y="1356182"/>
                </a:cubicBezTo>
                <a:cubicBezTo>
                  <a:pt x="1360661" y="1366972"/>
                  <a:pt x="1346336" y="1372553"/>
                  <a:pt x="1332012" y="1372553"/>
                </a:cubicBezTo>
                <a:cubicBezTo>
                  <a:pt x="1317687" y="1372553"/>
                  <a:pt x="1303362" y="1367158"/>
                  <a:pt x="1292572" y="1356182"/>
                </a:cubicBezTo>
                <a:lnTo>
                  <a:pt x="1070632" y="1134242"/>
                </a:lnTo>
                <a:cubicBezTo>
                  <a:pt x="1048866" y="1112476"/>
                  <a:pt x="1048866" y="1077130"/>
                  <a:pt x="1070632" y="1055363"/>
                </a:cubicBezTo>
                <a:cubicBezTo>
                  <a:pt x="1081515" y="1044480"/>
                  <a:pt x="1095793" y="1039039"/>
                  <a:pt x="1110072" y="1039039"/>
                </a:cubicBezTo>
                <a:close/>
                <a:moveTo>
                  <a:pt x="1110072" y="705989"/>
                </a:moveTo>
                <a:lnTo>
                  <a:pt x="1443075" y="705989"/>
                </a:lnTo>
                <a:cubicBezTo>
                  <a:pt x="1473956" y="705989"/>
                  <a:pt x="1498885" y="730918"/>
                  <a:pt x="1498885" y="761800"/>
                </a:cubicBezTo>
                <a:cubicBezTo>
                  <a:pt x="1498885" y="792682"/>
                  <a:pt x="1473770" y="817611"/>
                  <a:pt x="1443075" y="817611"/>
                </a:cubicBezTo>
                <a:lnTo>
                  <a:pt x="1110072" y="817611"/>
                </a:lnTo>
                <a:cubicBezTo>
                  <a:pt x="1079190" y="817611"/>
                  <a:pt x="1054261" y="792682"/>
                  <a:pt x="1054261" y="761800"/>
                </a:cubicBezTo>
                <a:cubicBezTo>
                  <a:pt x="1054261" y="730918"/>
                  <a:pt x="1079190" y="705989"/>
                  <a:pt x="1110072" y="705989"/>
                </a:cubicBezTo>
                <a:close/>
                <a:moveTo>
                  <a:pt x="1332012" y="151093"/>
                </a:moveTo>
                <a:cubicBezTo>
                  <a:pt x="1346290" y="151093"/>
                  <a:pt x="1360568" y="156535"/>
                  <a:pt x="1371451" y="167418"/>
                </a:cubicBezTo>
                <a:cubicBezTo>
                  <a:pt x="1393217" y="189184"/>
                  <a:pt x="1393217" y="224530"/>
                  <a:pt x="1371451" y="246297"/>
                </a:cubicBezTo>
                <a:lnTo>
                  <a:pt x="1149511" y="468236"/>
                </a:lnTo>
                <a:cubicBezTo>
                  <a:pt x="1138721" y="479213"/>
                  <a:pt x="1124396" y="484608"/>
                  <a:pt x="1110072" y="484608"/>
                </a:cubicBezTo>
                <a:cubicBezTo>
                  <a:pt x="1095747" y="484608"/>
                  <a:pt x="1081422" y="479213"/>
                  <a:pt x="1070632" y="468236"/>
                </a:cubicBezTo>
                <a:cubicBezTo>
                  <a:pt x="1048866" y="446470"/>
                  <a:pt x="1048866" y="411124"/>
                  <a:pt x="1070632" y="389358"/>
                </a:cubicBezTo>
                <a:lnTo>
                  <a:pt x="1292572" y="167418"/>
                </a:lnTo>
                <a:cubicBezTo>
                  <a:pt x="1303455" y="156535"/>
                  <a:pt x="1317733" y="151093"/>
                  <a:pt x="1332012" y="151093"/>
                </a:cubicBezTo>
                <a:close/>
                <a:moveTo>
                  <a:pt x="709724" y="111607"/>
                </a:moveTo>
                <a:cubicBezTo>
                  <a:pt x="689074" y="111607"/>
                  <a:pt x="668610" y="116816"/>
                  <a:pt x="649635" y="127420"/>
                </a:cubicBezTo>
                <a:lnTo>
                  <a:pt x="174129" y="394752"/>
                </a:lnTo>
                <a:cubicBezTo>
                  <a:pt x="135620" y="416332"/>
                  <a:pt x="111621" y="457260"/>
                  <a:pt x="111621" y="501536"/>
                </a:cubicBezTo>
                <a:lnTo>
                  <a:pt x="111621" y="910814"/>
                </a:lnTo>
                <a:cubicBezTo>
                  <a:pt x="111621" y="955090"/>
                  <a:pt x="135620" y="996018"/>
                  <a:pt x="174129" y="1017598"/>
                </a:cubicBezTo>
                <a:lnTo>
                  <a:pt x="649821" y="1284930"/>
                </a:lnTo>
                <a:cubicBezTo>
                  <a:pt x="688144" y="1306510"/>
                  <a:pt x="733723" y="1306138"/>
                  <a:pt x="771674" y="1283814"/>
                </a:cubicBezTo>
                <a:cubicBezTo>
                  <a:pt x="809625" y="1261676"/>
                  <a:pt x="832321" y="1222050"/>
                  <a:pt x="832321" y="1178146"/>
                </a:cubicBezTo>
                <a:lnTo>
                  <a:pt x="832321" y="234204"/>
                </a:lnTo>
                <a:cubicBezTo>
                  <a:pt x="832321" y="190113"/>
                  <a:pt x="809625" y="150674"/>
                  <a:pt x="771674" y="128536"/>
                </a:cubicBezTo>
                <a:cubicBezTo>
                  <a:pt x="752326" y="117188"/>
                  <a:pt x="731118" y="111607"/>
                  <a:pt x="709724" y="111607"/>
                </a:cubicBezTo>
                <a:close/>
                <a:moveTo>
                  <a:pt x="711864" y="9"/>
                </a:moveTo>
                <a:cubicBezTo>
                  <a:pt x="751861" y="358"/>
                  <a:pt x="791766" y="11148"/>
                  <a:pt x="828043" y="32356"/>
                </a:cubicBezTo>
                <a:cubicBezTo>
                  <a:pt x="900596" y="74772"/>
                  <a:pt x="943942" y="150302"/>
                  <a:pt x="943942" y="234390"/>
                </a:cubicBezTo>
                <a:lnTo>
                  <a:pt x="943942" y="1178518"/>
                </a:lnTo>
                <a:cubicBezTo>
                  <a:pt x="943942" y="1262606"/>
                  <a:pt x="900596" y="1338136"/>
                  <a:pt x="828043" y="1380552"/>
                </a:cubicBezTo>
                <a:cubicBezTo>
                  <a:pt x="791208" y="1401946"/>
                  <a:pt x="750466" y="1412736"/>
                  <a:pt x="709910" y="1412736"/>
                </a:cubicBezTo>
                <a:cubicBezTo>
                  <a:pt x="670471" y="1412736"/>
                  <a:pt x="631217" y="1402691"/>
                  <a:pt x="595126" y="1382413"/>
                </a:cubicBezTo>
                <a:lnTo>
                  <a:pt x="119435" y="1115080"/>
                </a:lnTo>
                <a:cubicBezTo>
                  <a:pt x="45765" y="1073594"/>
                  <a:pt x="0" y="995460"/>
                  <a:pt x="0" y="911000"/>
                </a:cubicBezTo>
                <a:lnTo>
                  <a:pt x="0" y="501722"/>
                </a:lnTo>
                <a:cubicBezTo>
                  <a:pt x="0" y="417262"/>
                  <a:pt x="45765" y="338942"/>
                  <a:pt x="119435" y="297642"/>
                </a:cubicBezTo>
                <a:lnTo>
                  <a:pt x="595126" y="30309"/>
                </a:lnTo>
                <a:cubicBezTo>
                  <a:pt x="631775" y="9752"/>
                  <a:pt x="671866" y="-340"/>
                  <a:pt x="711864" y="9"/>
                </a:cubicBezTo>
                <a:close/>
              </a:path>
            </a:pathLst>
          </a:custGeom>
          <a:solidFill>
            <a:schemeClr val="bg1"/>
          </a:solidFill>
          <a:ln w="1553" cap="flat">
            <a:noFill/>
            <a:miter/>
          </a:ln>
        </p:spPr>
        <p:txBody>
          <a:bodyPr vert="horz" wrap="square" lIns="91440" tIns="45720" rIns="91440" bIns="45720" rtlCol="false" anchor="ctr"/>
          <a:lstStyle/>
          <a:p>
            <a:pPr algn="l">
              <a:lnSpc>
                <a:spcPct val="110000"/>
              </a:lnSpc>
            </a:pPr>
            <a:endParaRPr kumimoji="true" lang="zh-CN" altLang="en-US"/>
          </a:p>
        </p:txBody>
      </p:sp>
      <p:sp>
        <p:nvSpPr>
          <p:cNvPr id="182" name="标题 1"/>
          <p:cNvSpPr txBox="true"/>
          <p:nvPr/>
        </p:nvSpPr>
        <p:spPr>
          <a:xfrm>
            <a:off x="995933" y="222875"/>
            <a:ext cx="10827932" cy="432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false" anchor="ctr"/>
          <a:lstStyle/>
          <a:p>
            <a:pPr algn="l">
              <a:lnSpc>
                <a:spcPct val="120000"/>
              </a:lnSpc>
            </a:pPr>
            <a:r>
              <a:rPr kumimoji="true" lang="en-US" altLang="zh-CN" sz="3200">
                <a:ln w="12700">
                  <a:noFill/>
                </a:ln>
                <a:solidFill>
                  <a:srgbClr val="000000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农业发展现状</a:t>
            </a:r>
            <a:endParaRPr kumimoji="true" lang="zh-CN" altLang="en-US"/>
          </a:p>
        </p:txBody>
      </p:sp>
      <p:sp>
        <p:nvSpPr>
          <p:cNvPr id="183" name="标题 1"/>
          <p:cNvSpPr txBox="true"/>
          <p:nvPr/>
        </p:nvSpPr>
        <p:spPr>
          <a:xfrm>
            <a:off x="368135" y="312135"/>
            <a:ext cx="113260" cy="113260"/>
          </a:xfrm>
          <a:prstGeom prst="ellipse">
            <a:avLst/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false" anchor="ctr"/>
          <a:lstStyle/>
          <a:p>
            <a:pPr algn="ctr">
              <a:lnSpc>
                <a:spcPct val="110000"/>
              </a:lnSpc>
            </a:pPr>
            <a:endParaRPr kumimoji="true" lang="zh-CN" altLang="en-US"/>
          </a:p>
        </p:txBody>
      </p:sp>
      <p:sp>
        <p:nvSpPr>
          <p:cNvPr id="184" name="标题 1"/>
          <p:cNvSpPr txBox="true"/>
          <p:nvPr/>
        </p:nvSpPr>
        <p:spPr>
          <a:xfrm>
            <a:off x="543189" y="312135"/>
            <a:ext cx="113260" cy="113260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false" anchor="ctr"/>
          <a:lstStyle/>
          <a:p>
            <a:pPr algn="ctr">
              <a:lnSpc>
                <a:spcPct val="110000"/>
              </a:lnSpc>
            </a:pPr>
            <a:endParaRPr kumimoji="true" lang="zh-CN" altLang="en-US"/>
          </a:p>
        </p:txBody>
      </p:sp>
      <p:sp>
        <p:nvSpPr>
          <p:cNvPr id="185" name="标题 1"/>
          <p:cNvSpPr txBox="true"/>
          <p:nvPr/>
        </p:nvSpPr>
        <p:spPr>
          <a:xfrm>
            <a:off x="718243" y="312135"/>
            <a:ext cx="113260" cy="11326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false" anchor="ctr"/>
          <a:lstStyle/>
          <a:p>
            <a:pPr algn="ctr">
              <a:lnSpc>
                <a:spcPct val="110000"/>
              </a:lnSpc>
            </a:pPr>
            <a:endParaRPr kumimoji="true" lang="zh-CN" altLang="en-US"/>
          </a:p>
        </p:txBody>
      </p:sp>
      <p:sp>
        <p:nvSpPr>
          <p:cNvPr id="186" name="标题 1"/>
          <p:cNvSpPr txBox="true"/>
          <p:nvPr/>
        </p:nvSpPr>
        <p:spPr>
          <a:xfrm>
            <a:off x="368135" y="487191"/>
            <a:ext cx="113260" cy="11326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false" anchor="ctr"/>
          <a:lstStyle/>
          <a:p>
            <a:pPr algn="ctr">
              <a:lnSpc>
                <a:spcPct val="110000"/>
              </a:lnSpc>
            </a:pPr>
            <a:endParaRPr kumimoji="true" lang="zh-CN" altLang="en-US"/>
          </a:p>
        </p:txBody>
      </p:sp>
      <p:sp>
        <p:nvSpPr>
          <p:cNvPr id="187" name="标题 1"/>
          <p:cNvSpPr txBox="true"/>
          <p:nvPr/>
        </p:nvSpPr>
        <p:spPr>
          <a:xfrm>
            <a:off x="543189" y="487191"/>
            <a:ext cx="113260" cy="113260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false" anchor="ctr"/>
          <a:lstStyle/>
          <a:p>
            <a:pPr algn="ctr">
              <a:lnSpc>
                <a:spcPct val="110000"/>
              </a:lnSpc>
            </a:pPr>
            <a:endParaRPr kumimoji="true" lang="zh-CN" altLang="en-US"/>
          </a:p>
        </p:txBody>
      </p:sp>
      <p:sp>
        <p:nvSpPr>
          <p:cNvPr id="188" name="标题 1"/>
          <p:cNvSpPr txBox="true"/>
          <p:nvPr/>
        </p:nvSpPr>
        <p:spPr>
          <a:xfrm>
            <a:off x="718243" y="487191"/>
            <a:ext cx="113260" cy="113260"/>
          </a:xfrm>
          <a:prstGeom prst="ellipse">
            <a:avLst/>
          </a:prstGeom>
          <a:solidFill>
            <a:schemeClr val="accent1">
              <a:lumMod val="75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false" anchor="ctr"/>
          <a:lstStyle/>
          <a:p>
            <a:pPr algn="ctr">
              <a:lnSpc>
                <a:spcPct val="110000"/>
              </a:lnSpc>
            </a:pPr>
            <a:endParaRPr kumimoji="true" lang="zh-CN" altLang="en-US"/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r="http://schemas.openxmlformats.org/officeDocument/2006/relationships" xmlns:a="http://schemas.openxmlformats.org/drawingml/2006/main">
  <p:cSld>
    <p:bg>
      <p:bgPr>
        <a:solidFill>
          <a:schemeClr val="bg1"/>
        </a:solidFill>
        <a:effectLst/>
      </p:bgPr>
    </p:bg>
    <p:spTree>
      <p:nvGrpSpPr>
        <p:cNvPr id="1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0" name="图片 1"/>
          <p:cNvPicPr>
            <a:picLocks noChangeAspect="true"/>
          </p:cNvPicPr>
          <p:nvPr/>
        </p:nvPicPr>
        <p:blipFill>
          <a:blip r:embed="rId1"/>
          <a:srcRect l="2812" t="1493" r="2812" b="1493"/>
          <a:stretch>
            <a:fillRect/>
          </a:stretch>
        </p:blipFill>
        <p:spPr>
          <a:xfrm rot="5400000">
            <a:off x="2667000" y="-2667000"/>
            <a:ext cx="6858000" cy="12192000"/>
          </a:xfrm>
          <a:custGeom>
            <a:avLst/>
            <a:gdLst/>
            <a:ahLst/>
            <a:cxnLst/>
            <a:rect l="l" t="t" r="r" b="b"/>
            <a:pathLst>
              <a:path w="6858000" h="12192000">
                <a:moveTo>
                  <a:pt x="0" y="12192000"/>
                </a:moveTo>
                <a:lnTo>
                  <a:pt x="0" y="0"/>
                </a:lnTo>
                <a:lnTo>
                  <a:pt x="6858000" y="0"/>
                </a:lnTo>
                <a:lnTo>
                  <a:pt x="6858000" y="12192000"/>
                </a:lnTo>
                <a:close/>
              </a:path>
            </a:pathLst>
          </a:custGeom>
          <a:noFill/>
          <a:ln>
            <a:noFill/>
          </a:ln>
        </p:spPr>
      </p:pic>
      <p:pic>
        <p:nvPicPr>
          <p:cNvPr id="191" name="图片 3"/>
          <p:cNvPicPr>
            <a:picLocks noChangeAspect="true"/>
          </p:cNvPicPr>
          <p:nvPr/>
        </p:nvPicPr>
        <p:blipFill>
          <a:blip r:embed="rId2"/>
          <a:srcRect t="17574"/>
          <a:stretch>
            <a:fillRect/>
          </a:stretch>
        </p:blipFill>
        <p:spPr>
          <a:xfrm flipH="true" flipV="true">
            <a:off x="0" y="3492500"/>
            <a:ext cx="12192000" cy="3365500"/>
          </a:xfrm>
          <a:custGeom>
            <a:avLst/>
            <a:gdLst/>
            <a:ahLst/>
            <a:cxnLst/>
            <a:rect l="l" t="t" r="r" b="b"/>
            <a:pathLst>
              <a:path w="12192000" h="3365500">
                <a:moveTo>
                  <a:pt x="12192000" y="3365500"/>
                </a:moveTo>
                <a:lnTo>
                  <a:pt x="0" y="3365500"/>
                </a:lnTo>
                <a:lnTo>
                  <a:pt x="0" y="0"/>
                </a:lnTo>
                <a:lnTo>
                  <a:pt x="12192000" y="0"/>
                </a:lnTo>
                <a:close/>
              </a:path>
            </a:pathLst>
          </a:custGeom>
          <a:noFill/>
          <a:ln>
            <a:noFill/>
          </a:ln>
        </p:spPr>
      </p:pic>
      <p:pic>
        <p:nvPicPr>
          <p:cNvPr id="192" name="图片 4"/>
          <p:cNvPicPr>
            <a:picLocks noChangeAspect="true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0" y="0"/>
            <a:ext cx="7454900" cy="2715991"/>
          </a:xfrm>
          <a:prstGeom prst="rect">
            <a:avLst/>
          </a:prstGeom>
          <a:noFill/>
          <a:ln>
            <a:noFill/>
          </a:ln>
        </p:spPr>
      </p:pic>
      <p:sp>
        <p:nvSpPr>
          <p:cNvPr id="193" name="标题 1"/>
          <p:cNvSpPr txBox="true"/>
          <p:nvPr/>
        </p:nvSpPr>
        <p:spPr>
          <a:xfrm>
            <a:off x="2867025" y="3259662"/>
            <a:ext cx="6458585" cy="2521377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false" anchor="t"/>
          <a:lstStyle/>
          <a:p>
            <a:pPr algn="ctr">
              <a:lnSpc>
                <a:spcPct val="130000"/>
              </a:lnSpc>
            </a:pPr>
            <a:r>
              <a:rPr kumimoji="true" lang="en-US" altLang="zh-CN" sz="4000">
                <a:ln w="12700">
                  <a:noFill/>
                </a:ln>
                <a:gradFill>
                  <a:gsLst>
                    <a:gs pos="0">
                      <a:srgbClr val="FFFFFF">
                        <a:alpha val="100000"/>
                      </a:srgbClr>
                    </a:gs>
                    <a:gs pos="100000">
                      <a:srgbClr val="F9C6CB">
                        <a:alpha val="100000"/>
                      </a:srgbClr>
                    </a:gs>
                  </a:gsLst>
                  <a:lin ang="0" scaled="false"/>
                </a:gradFill>
                <a:latin typeface="Dream-XinCuSongGB" panose="02010604000000000000" charset="-122"/>
                <a:ea typeface="Dream-XinCuSongGB" panose="02010604000000000000" charset="-122"/>
                <a:cs typeface="Dream-XinCuSongGB" panose="02010604000000000000" charset="-122"/>
              </a:rPr>
              <a:t>国家政策与行动</a:t>
            </a:r>
            <a:endParaRPr kumimoji="true" lang="zh-CN" altLang="en-US"/>
          </a:p>
        </p:txBody>
      </p:sp>
      <p:sp>
        <p:nvSpPr>
          <p:cNvPr id="194" name="标题 1"/>
          <p:cNvSpPr txBox="true"/>
          <p:nvPr/>
        </p:nvSpPr>
        <p:spPr>
          <a:xfrm>
            <a:off x="4885690" y="1648460"/>
            <a:ext cx="2419985" cy="210915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false" anchor="ctr"/>
          <a:lstStyle/>
          <a:p>
            <a:pPr algn="ctr">
              <a:lnSpc>
                <a:spcPct val="110000"/>
              </a:lnSpc>
            </a:pPr>
            <a:r>
              <a:rPr kumimoji="true" lang="en-US" altLang="zh-CN" sz="7500">
                <a:ln w="12700">
                  <a:noFill/>
                </a:ln>
                <a:gradFill>
                  <a:gsLst>
                    <a:gs pos="0">
                      <a:srgbClr val="FFFFFF">
                        <a:alpha val="100000"/>
                      </a:srgbClr>
                    </a:gs>
                    <a:gs pos="100000">
                      <a:srgbClr val="F9C6CB">
                        <a:alpha val="100000"/>
                      </a:srgbClr>
                    </a:gs>
                  </a:gsLst>
                  <a:lin ang="0" scaled="false"/>
                </a:gradFill>
                <a:latin typeface="Dream-XinCuSongGB" panose="02010604000000000000" charset="-122"/>
                <a:ea typeface="Dream-XinCuSongGB" panose="02010604000000000000" charset="-122"/>
                <a:cs typeface="Dream-XinCuSongGB" panose="02010604000000000000" charset="-122"/>
              </a:rPr>
              <a:t>02</a:t>
            </a:r>
            <a:endParaRPr kumimoji="true" lang="zh-CN" altLang="en-US"/>
          </a:p>
        </p:txBody>
      </p:sp>
      <p:cxnSp>
        <p:nvCxnSpPr>
          <p:cNvPr id="195" name="标题 1"/>
          <p:cNvCxnSpPr/>
          <p:nvPr/>
        </p:nvCxnSpPr>
        <p:spPr>
          <a:xfrm>
            <a:off x="6888480" y="2562860"/>
            <a:ext cx="965835" cy="0"/>
          </a:xfrm>
          <a:prstGeom prst="line">
            <a:avLst/>
          </a:prstGeom>
          <a:noFill/>
          <a:ln w="6350" cap="sq">
            <a:solidFill>
              <a:schemeClr val="accent1">
                <a:alpha val="50000"/>
              </a:schemeClr>
            </a:solidFill>
            <a:miter/>
          </a:ln>
        </p:spPr>
      </p:cxnSp>
      <p:cxnSp>
        <p:nvCxnSpPr>
          <p:cNvPr id="196" name="标题 1"/>
          <p:cNvCxnSpPr/>
          <p:nvPr/>
        </p:nvCxnSpPr>
        <p:spPr>
          <a:xfrm>
            <a:off x="4337050" y="2562860"/>
            <a:ext cx="965835" cy="0"/>
          </a:xfrm>
          <a:prstGeom prst="line">
            <a:avLst/>
          </a:prstGeom>
          <a:noFill/>
          <a:ln w="6350" cap="sq">
            <a:solidFill>
              <a:schemeClr val="accent1">
                <a:alpha val="50000"/>
              </a:schemeClr>
            </a:solidFill>
            <a:miter/>
          </a:ln>
        </p:spPr>
      </p:cxnSp>
      <p:pic>
        <p:nvPicPr>
          <p:cNvPr id="197" name="图片 9"/>
          <p:cNvPicPr>
            <a:picLocks noChangeAspect="true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8113429" y="2077152"/>
            <a:ext cx="841154" cy="760364"/>
          </a:xfrm>
          <a:prstGeom prst="rect">
            <a:avLst/>
          </a:prstGeom>
          <a:noFill/>
          <a:ln>
            <a:noFill/>
          </a:ln>
        </p:spPr>
      </p:pic>
      <p:pic>
        <p:nvPicPr>
          <p:cNvPr id="198" name="图片 10"/>
          <p:cNvPicPr>
            <a:picLocks noChangeAspect="true"/>
          </p:cNvPicPr>
          <p:nvPr/>
        </p:nvPicPr>
        <p:blipFill>
          <a:blip r:embed="rId4"/>
          <a:srcRect/>
          <a:stretch>
            <a:fillRect/>
          </a:stretch>
        </p:blipFill>
        <p:spPr>
          <a:xfrm flipH="true">
            <a:off x="3288921" y="2077152"/>
            <a:ext cx="841152" cy="76036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>
  <p:cSld>
    <p:bg>
      <p:bgPr>
        <a:solidFill>
          <a:schemeClr val="bg1"/>
        </a:solidFill>
        <a:effectLst/>
      </p:bgPr>
    </p:bg>
    <p:spTree>
      <p:nvGrpSpPr>
        <p:cNvPr id="19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标题 1"/>
          <p:cNvSpPr txBox="true"/>
          <p:nvPr/>
        </p:nvSpPr>
        <p:spPr>
          <a:xfrm>
            <a:off x="-121920" y="-365760"/>
            <a:ext cx="12603480" cy="7360920"/>
          </a:xfrm>
          <a:prstGeom prst="rect">
            <a:avLst/>
          </a:prstGeom>
          <a:solidFill>
            <a:schemeClr val="accent1">
              <a:lumMod val="20000"/>
              <a:lumOff val="80000"/>
              <a:alpha val="43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false" anchor="ctr"/>
          <a:lstStyle/>
          <a:p>
            <a:pPr algn="ctr">
              <a:lnSpc>
                <a:spcPct val="110000"/>
              </a:lnSpc>
            </a:pPr>
            <a:endParaRPr kumimoji="true" lang="zh-CN" altLang="en-US"/>
          </a:p>
        </p:txBody>
      </p:sp>
      <p:sp>
        <p:nvSpPr>
          <p:cNvPr id="201" name="标题 1"/>
          <p:cNvSpPr txBox="true"/>
          <p:nvPr/>
        </p:nvSpPr>
        <p:spPr>
          <a:xfrm>
            <a:off x="-978460" y="5335909"/>
            <a:ext cx="3170834" cy="3170834"/>
          </a:xfrm>
          <a:prstGeom prst="donut">
            <a:avLst>
              <a:gd name="adj" fmla="val 18995"/>
            </a:avLst>
          </a:prstGeom>
          <a:solidFill>
            <a:schemeClr val="accent2">
              <a:lumMod val="20000"/>
              <a:lumOff val="80000"/>
              <a:alpha val="50000"/>
            </a:schemeClr>
          </a:solidFill>
          <a:ln w="12700" cap="sq">
            <a:solidFill>
              <a:schemeClr val="accent2">
                <a:alpha val="20000"/>
              </a:schemeClr>
            </a:solidFill>
            <a:miter/>
          </a:ln>
        </p:spPr>
        <p:txBody>
          <a:bodyPr vert="horz" wrap="square" lIns="91440" tIns="45720" rIns="91440" bIns="45720" rtlCol="false" anchor="ctr"/>
          <a:lstStyle/>
          <a:p>
            <a:pPr algn="ctr">
              <a:lnSpc>
                <a:spcPct val="110000"/>
              </a:lnSpc>
            </a:pPr>
            <a:endParaRPr kumimoji="true" lang="zh-CN" altLang="en-US"/>
          </a:p>
        </p:txBody>
      </p:sp>
      <p:sp>
        <p:nvSpPr>
          <p:cNvPr id="202" name="标题 1"/>
          <p:cNvSpPr txBox="true"/>
          <p:nvPr/>
        </p:nvSpPr>
        <p:spPr>
          <a:xfrm>
            <a:off x="10009119" y="1294238"/>
            <a:ext cx="965528" cy="965528"/>
          </a:xfrm>
          <a:prstGeom prst="donut">
            <a:avLst>
              <a:gd name="adj" fmla="val 23559"/>
            </a:avLst>
          </a:prstGeom>
          <a:solidFill>
            <a:schemeClr val="accent2">
              <a:lumMod val="40000"/>
              <a:lumOff val="60000"/>
              <a:alpha val="20000"/>
            </a:schemeClr>
          </a:solidFill>
          <a:ln w="12700" cap="sq">
            <a:solidFill>
              <a:schemeClr val="accent2">
                <a:alpha val="20000"/>
              </a:schemeClr>
            </a:solidFill>
            <a:miter/>
          </a:ln>
        </p:spPr>
        <p:txBody>
          <a:bodyPr vert="horz" wrap="square" lIns="91440" tIns="45720" rIns="91440" bIns="45720" rtlCol="false" anchor="ctr"/>
          <a:lstStyle/>
          <a:p>
            <a:pPr algn="ctr">
              <a:lnSpc>
                <a:spcPct val="110000"/>
              </a:lnSpc>
            </a:pPr>
            <a:endParaRPr kumimoji="true" lang="zh-CN" altLang="en-US"/>
          </a:p>
        </p:txBody>
      </p:sp>
      <p:sp>
        <p:nvSpPr>
          <p:cNvPr id="203" name="标题 1"/>
          <p:cNvSpPr txBox="true"/>
          <p:nvPr/>
        </p:nvSpPr>
        <p:spPr>
          <a:xfrm>
            <a:off x="8571649" y="5307692"/>
            <a:ext cx="689071" cy="689071"/>
          </a:xfrm>
          <a:prstGeom prst="donut">
            <a:avLst>
              <a:gd name="adj" fmla="val 24216"/>
            </a:avLst>
          </a:prstGeom>
          <a:solidFill>
            <a:schemeClr val="accent2">
              <a:lumMod val="60000"/>
              <a:lumOff val="40000"/>
              <a:alpha val="42000"/>
            </a:schemeClr>
          </a:solidFill>
          <a:ln w="12700" cap="sq">
            <a:solidFill>
              <a:schemeClr val="accent2">
                <a:alpha val="20000"/>
              </a:schemeClr>
            </a:solidFill>
            <a:miter/>
          </a:ln>
        </p:spPr>
        <p:txBody>
          <a:bodyPr vert="horz" wrap="square" lIns="91440" tIns="45720" rIns="91440" bIns="45720" rtlCol="false" anchor="ctr"/>
          <a:lstStyle/>
          <a:p>
            <a:pPr algn="ctr">
              <a:lnSpc>
                <a:spcPct val="110000"/>
              </a:lnSpc>
            </a:pPr>
            <a:endParaRPr kumimoji="true" lang="zh-CN" altLang="en-US"/>
          </a:p>
        </p:txBody>
      </p:sp>
      <p:sp>
        <p:nvSpPr>
          <p:cNvPr id="204" name="标题 1"/>
          <p:cNvSpPr txBox="true"/>
          <p:nvPr/>
        </p:nvSpPr>
        <p:spPr>
          <a:xfrm>
            <a:off x="695325" y="1888610"/>
            <a:ext cx="3431508" cy="3347529"/>
          </a:xfrm>
          <a:prstGeom prst="round1Rect">
            <a:avLst/>
          </a:prstGeom>
          <a:solidFill>
            <a:schemeClr val="accent2">
              <a:lumMod val="20000"/>
              <a:lumOff val="80000"/>
              <a:alpha val="50000"/>
            </a:schemeClr>
          </a:solidFill>
          <a:ln w="12700" cap="sq">
            <a:noFill/>
            <a:miter/>
          </a:ln>
          <a:effectLst/>
        </p:spPr>
        <p:txBody>
          <a:bodyPr vert="horz" wrap="square" lIns="91440" tIns="45720" rIns="91440" bIns="45720" rtlCol="false" anchor="ctr"/>
          <a:lstStyle/>
          <a:p>
            <a:pPr algn="l">
              <a:lnSpc>
                <a:spcPct val="100000"/>
              </a:lnSpc>
            </a:pPr>
            <a:endParaRPr kumimoji="true" lang="zh-CN" altLang="en-US"/>
          </a:p>
        </p:txBody>
      </p:sp>
      <p:sp>
        <p:nvSpPr>
          <p:cNvPr id="205" name="标题 1"/>
          <p:cNvSpPr txBox="true"/>
          <p:nvPr/>
        </p:nvSpPr>
        <p:spPr>
          <a:xfrm>
            <a:off x="1019000" y="2769071"/>
            <a:ext cx="2891263" cy="1771621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false" anchor="t"/>
          <a:lstStyle/>
          <a:p>
            <a:pPr algn="l">
              <a:lnSpc>
                <a:spcPct val="150000"/>
              </a:lnSpc>
            </a:pPr>
            <a:r>
              <a:rPr kumimoji="true" lang="en-US" altLang="zh-CN" sz="14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国家持续加大对农业的财政补贴力度，涵盖种粮补贴、农机购置补贴等，有效降低农民生产成本。
通过补贴引导农业产业结构调整，鼓励发展特色农业、生态农业，促进农业多元化发展。</a:t>
            </a:r>
            <a:endParaRPr kumimoji="true" lang="zh-CN" altLang="en-US"/>
          </a:p>
        </p:txBody>
      </p:sp>
      <p:sp>
        <p:nvSpPr>
          <p:cNvPr id="206" name="标题 1"/>
          <p:cNvSpPr txBox="true"/>
          <p:nvPr/>
        </p:nvSpPr>
        <p:spPr>
          <a:xfrm>
            <a:off x="1019001" y="2043092"/>
            <a:ext cx="2891263" cy="651547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false" anchor="b"/>
          <a:lstStyle/>
          <a:p>
            <a:pPr algn="l">
              <a:lnSpc>
                <a:spcPct val="130000"/>
              </a:lnSpc>
            </a:pPr>
            <a:r>
              <a:rPr kumimoji="true" lang="en-US" altLang="zh-CN" sz="1600">
                <a:ln w="12700">
                  <a:noFill/>
                </a:ln>
                <a:solidFill>
                  <a:srgbClr val="FFC000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财政补贴助力农业发展</a:t>
            </a:r>
            <a:endParaRPr kumimoji="true" lang="zh-CN" altLang="en-US"/>
          </a:p>
        </p:txBody>
      </p:sp>
      <p:sp>
        <p:nvSpPr>
          <p:cNvPr id="207" name="标题 1"/>
          <p:cNvSpPr txBox="true"/>
          <p:nvPr/>
        </p:nvSpPr>
        <p:spPr>
          <a:xfrm>
            <a:off x="1134165" y="4978941"/>
            <a:ext cx="504145" cy="45719"/>
          </a:xfrm>
          <a:prstGeom prst="rect">
            <a:avLst/>
          </a:prstGeom>
          <a:solidFill>
            <a:schemeClr val="accent2"/>
          </a:solidFill>
          <a:ln w="12700" cap="sq">
            <a:noFill/>
            <a:miter/>
          </a:ln>
        </p:spPr>
        <p:txBody>
          <a:bodyPr vert="horz" wrap="square" lIns="91440" tIns="45720" rIns="91440" bIns="45720" rtlCol="false" anchor="ctr"/>
          <a:lstStyle/>
          <a:p>
            <a:pPr algn="ctr">
              <a:lnSpc>
                <a:spcPct val="100000"/>
              </a:lnSpc>
            </a:pPr>
            <a:endParaRPr kumimoji="true" lang="zh-CN" altLang="en-US"/>
          </a:p>
        </p:txBody>
      </p:sp>
      <p:sp>
        <p:nvSpPr>
          <p:cNvPr id="208" name="标题 1"/>
          <p:cNvSpPr txBox="true"/>
          <p:nvPr/>
        </p:nvSpPr>
        <p:spPr>
          <a:xfrm>
            <a:off x="4399805" y="1888610"/>
            <a:ext cx="3431508" cy="3347529"/>
          </a:xfrm>
          <a:prstGeom prst="round1Rect">
            <a:avLst/>
          </a:prstGeom>
          <a:solidFill>
            <a:schemeClr val="accent2">
              <a:lumMod val="20000"/>
              <a:lumOff val="80000"/>
              <a:alpha val="50000"/>
            </a:schemeClr>
          </a:solidFill>
          <a:ln w="12700" cap="sq">
            <a:noFill/>
            <a:miter/>
          </a:ln>
          <a:effectLst/>
        </p:spPr>
        <p:txBody>
          <a:bodyPr vert="horz" wrap="square" lIns="91440" tIns="45720" rIns="91440" bIns="45720" rtlCol="false" anchor="ctr"/>
          <a:lstStyle/>
          <a:p>
            <a:pPr algn="l">
              <a:lnSpc>
                <a:spcPct val="100000"/>
              </a:lnSpc>
            </a:pPr>
            <a:endParaRPr kumimoji="true" lang="zh-CN" altLang="en-US"/>
          </a:p>
        </p:txBody>
      </p:sp>
      <p:sp>
        <p:nvSpPr>
          <p:cNvPr id="209" name="标题 1"/>
          <p:cNvSpPr txBox="true"/>
          <p:nvPr/>
        </p:nvSpPr>
        <p:spPr>
          <a:xfrm>
            <a:off x="4723480" y="2769071"/>
            <a:ext cx="2891263" cy="1784321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false" anchor="t"/>
          <a:lstStyle/>
          <a:p>
            <a:pPr algn="l">
              <a:lnSpc>
                <a:spcPct val="150000"/>
              </a:lnSpc>
            </a:pPr>
            <a:r>
              <a:rPr kumimoji="true" lang="en-US" altLang="zh-CN" sz="14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农业保险覆盖面不断扩大，涵盖种植业、养殖业等多个领域，为农民提供风险保障。
政府对农业保险保费给予补贴，减轻农民负担，提高农民参保积极性，增强农业抗灾能力。</a:t>
            </a:r>
            <a:endParaRPr kumimoji="true" lang="zh-CN" altLang="en-US"/>
          </a:p>
        </p:txBody>
      </p:sp>
      <p:sp>
        <p:nvSpPr>
          <p:cNvPr id="210" name="标题 1"/>
          <p:cNvSpPr txBox="true"/>
          <p:nvPr/>
        </p:nvSpPr>
        <p:spPr>
          <a:xfrm>
            <a:off x="4723481" y="2043092"/>
            <a:ext cx="2891263" cy="651547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false" anchor="b"/>
          <a:lstStyle/>
          <a:p>
            <a:pPr algn="l">
              <a:lnSpc>
                <a:spcPct val="130000"/>
              </a:lnSpc>
            </a:pPr>
            <a:r>
              <a:rPr kumimoji="true" lang="en-US" altLang="zh-CN" sz="1600">
                <a:ln w="12700">
                  <a:noFill/>
                </a:ln>
                <a:solidFill>
                  <a:srgbClr val="FFC000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农业保险保障农民利益</a:t>
            </a:r>
            <a:endParaRPr kumimoji="true" lang="zh-CN" altLang="en-US"/>
          </a:p>
        </p:txBody>
      </p:sp>
      <p:sp>
        <p:nvSpPr>
          <p:cNvPr id="211" name="标题 1"/>
          <p:cNvSpPr txBox="true"/>
          <p:nvPr/>
        </p:nvSpPr>
        <p:spPr>
          <a:xfrm>
            <a:off x="4838645" y="4978941"/>
            <a:ext cx="504145" cy="45719"/>
          </a:xfrm>
          <a:prstGeom prst="rect">
            <a:avLst/>
          </a:prstGeom>
          <a:solidFill>
            <a:schemeClr val="accent2"/>
          </a:solidFill>
          <a:ln w="12700" cap="sq">
            <a:noFill/>
            <a:miter/>
          </a:ln>
        </p:spPr>
        <p:txBody>
          <a:bodyPr vert="horz" wrap="square" lIns="91440" tIns="45720" rIns="91440" bIns="45720" rtlCol="false" anchor="ctr"/>
          <a:lstStyle/>
          <a:p>
            <a:pPr algn="ctr">
              <a:lnSpc>
                <a:spcPct val="100000"/>
              </a:lnSpc>
            </a:pPr>
            <a:endParaRPr kumimoji="true" lang="zh-CN" altLang="en-US"/>
          </a:p>
        </p:txBody>
      </p:sp>
      <p:sp>
        <p:nvSpPr>
          <p:cNvPr id="212" name="标题 1"/>
          <p:cNvSpPr txBox="true"/>
          <p:nvPr/>
        </p:nvSpPr>
        <p:spPr>
          <a:xfrm>
            <a:off x="8104286" y="1888610"/>
            <a:ext cx="3431508" cy="3347529"/>
          </a:xfrm>
          <a:prstGeom prst="round1Rect">
            <a:avLst/>
          </a:prstGeom>
          <a:solidFill>
            <a:schemeClr val="accent2">
              <a:lumMod val="20000"/>
              <a:lumOff val="80000"/>
              <a:alpha val="50000"/>
            </a:schemeClr>
          </a:solidFill>
          <a:ln w="12700" cap="sq">
            <a:noFill/>
            <a:miter/>
          </a:ln>
          <a:effectLst/>
        </p:spPr>
        <p:txBody>
          <a:bodyPr vert="horz" wrap="square" lIns="91440" tIns="45720" rIns="91440" bIns="45720" rtlCol="false" anchor="ctr"/>
          <a:lstStyle/>
          <a:p>
            <a:pPr algn="l">
              <a:lnSpc>
                <a:spcPct val="100000"/>
              </a:lnSpc>
            </a:pPr>
            <a:endParaRPr kumimoji="true" lang="zh-CN" altLang="en-US"/>
          </a:p>
        </p:txBody>
      </p:sp>
      <p:sp>
        <p:nvSpPr>
          <p:cNvPr id="213" name="标题 1"/>
          <p:cNvSpPr txBox="true"/>
          <p:nvPr/>
        </p:nvSpPr>
        <p:spPr>
          <a:xfrm>
            <a:off x="8427961" y="2769071"/>
            <a:ext cx="2891263" cy="1797021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false" anchor="t"/>
          <a:lstStyle/>
          <a:p>
            <a:pPr algn="l">
              <a:lnSpc>
                <a:spcPct val="150000"/>
              </a:lnSpc>
            </a:pPr>
            <a:r>
              <a:rPr kumimoji="true" lang="en-US" altLang="zh-CN" sz="14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政府引导金融机构加大对农村的信贷投放，创新金融产品和服务，满足农民生产经营资金需求。
推动农村信用体系建设，优化农村金融生态环境，降低金融机构风险，促进农村金融可持续发展。</a:t>
            </a:r>
            <a:endParaRPr kumimoji="true" lang="zh-CN" altLang="en-US"/>
          </a:p>
        </p:txBody>
      </p:sp>
      <p:sp>
        <p:nvSpPr>
          <p:cNvPr id="214" name="标题 1"/>
          <p:cNvSpPr txBox="true"/>
          <p:nvPr/>
        </p:nvSpPr>
        <p:spPr>
          <a:xfrm>
            <a:off x="8427962" y="2043092"/>
            <a:ext cx="2891263" cy="651547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false" anchor="b"/>
          <a:lstStyle/>
          <a:p>
            <a:pPr algn="l">
              <a:lnSpc>
                <a:spcPct val="130000"/>
              </a:lnSpc>
            </a:pPr>
            <a:r>
              <a:rPr kumimoji="true" lang="en-US" altLang="zh-CN" sz="1600">
                <a:ln w="12700">
                  <a:noFill/>
                </a:ln>
                <a:solidFill>
                  <a:srgbClr val="FFC000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金融支持解决融资难题</a:t>
            </a:r>
            <a:endParaRPr kumimoji="true" lang="zh-CN" altLang="en-US"/>
          </a:p>
        </p:txBody>
      </p:sp>
      <p:sp>
        <p:nvSpPr>
          <p:cNvPr id="215" name="标题 1"/>
          <p:cNvSpPr txBox="true"/>
          <p:nvPr/>
        </p:nvSpPr>
        <p:spPr>
          <a:xfrm>
            <a:off x="8543126" y="4978941"/>
            <a:ext cx="504145" cy="45719"/>
          </a:xfrm>
          <a:prstGeom prst="rect">
            <a:avLst/>
          </a:prstGeom>
          <a:solidFill>
            <a:schemeClr val="accent2"/>
          </a:solidFill>
          <a:ln w="12700" cap="sq">
            <a:noFill/>
            <a:miter/>
          </a:ln>
        </p:spPr>
        <p:txBody>
          <a:bodyPr vert="horz" wrap="square" lIns="91440" tIns="45720" rIns="91440" bIns="45720" rtlCol="false" anchor="ctr"/>
          <a:lstStyle/>
          <a:p>
            <a:pPr algn="ctr">
              <a:lnSpc>
                <a:spcPct val="100000"/>
              </a:lnSpc>
            </a:pPr>
            <a:endParaRPr kumimoji="true" lang="zh-CN" altLang="en-US"/>
          </a:p>
        </p:txBody>
      </p:sp>
      <p:sp>
        <p:nvSpPr>
          <p:cNvPr id="216" name="标题 1"/>
          <p:cNvSpPr txBox="true"/>
          <p:nvPr/>
        </p:nvSpPr>
        <p:spPr>
          <a:xfrm>
            <a:off x="995933" y="222875"/>
            <a:ext cx="10827932" cy="432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false" anchor="ctr"/>
          <a:lstStyle/>
          <a:p>
            <a:pPr algn="l">
              <a:lnSpc>
                <a:spcPct val="120000"/>
              </a:lnSpc>
            </a:pPr>
            <a:r>
              <a:rPr kumimoji="true" lang="en-US" altLang="zh-CN" sz="3200">
                <a:ln w="12700">
                  <a:noFill/>
                </a:ln>
                <a:solidFill>
                  <a:srgbClr val="000000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强农惠农富农政策</a:t>
            </a:r>
            <a:endParaRPr kumimoji="true" lang="zh-CN" altLang="en-US"/>
          </a:p>
        </p:txBody>
      </p:sp>
      <p:sp>
        <p:nvSpPr>
          <p:cNvPr id="217" name="标题 1"/>
          <p:cNvSpPr txBox="true"/>
          <p:nvPr/>
        </p:nvSpPr>
        <p:spPr>
          <a:xfrm>
            <a:off x="368135" y="312135"/>
            <a:ext cx="113260" cy="113260"/>
          </a:xfrm>
          <a:prstGeom prst="ellipse">
            <a:avLst/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false" anchor="ctr"/>
          <a:lstStyle/>
          <a:p>
            <a:pPr algn="ctr">
              <a:lnSpc>
                <a:spcPct val="110000"/>
              </a:lnSpc>
            </a:pPr>
            <a:endParaRPr kumimoji="true" lang="zh-CN" altLang="en-US"/>
          </a:p>
        </p:txBody>
      </p:sp>
      <p:sp>
        <p:nvSpPr>
          <p:cNvPr id="218" name="标题 1"/>
          <p:cNvSpPr txBox="true"/>
          <p:nvPr/>
        </p:nvSpPr>
        <p:spPr>
          <a:xfrm>
            <a:off x="543189" y="312135"/>
            <a:ext cx="113260" cy="113260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false" anchor="ctr"/>
          <a:lstStyle/>
          <a:p>
            <a:pPr algn="ctr">
              <a:lnSpc>
                <a:spcPct val="110000"/>
              </a:lnSpc>
            </a:pPr>
            <a:endParaRPr kumimoji="true" lang="zh-CN" altLang="en-US"/>
          </a:p>
        </p:txBody>
      </p:sp>
      <p:sp>
        <p:nvSpPr>
          <p:cNvPr id="219" name="标题 1"/>
          <p:cNvSpPr txBox="true"/>
          <p:nvPr/>
        </p:nvSpPr>
        <p:spPr>
          <a:xfrm>
            <a:off x="718243" y="312135"/>
            <a:ext cx="113260" cy="11326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false" anchor="ctr"/>
          <a:lstStyle/>
          <a:p>
            <a:pPr algn="ctr">
              <a:lnSpc>
                <a:spcPct val="110000"/>
              </a:lnSpc>
            </a:pPr>
            <a:endParaRPr kumimoji="true" lang="zh-CN" altLang="en-US"/>
          </a:p>
        </p:txBody>
      </p:sp>
      <p:sp>
        <p:nvSpPr>
          <p:cNvPr id="220" name="标题 1"/>
          <p:cNvSpPr txBox="true"/>
          <p:nvPr/>
        </p:nvSpPr>
        <p:spPr>
          <a:xfrm>
            <a:off x="368135" y="487191"/>
            <a:ext cx="113260" cy="11326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false" anchor="ctr"/>
          <a:lstStyle/>
          <a:p>
            <a:pPr algn="ctr">
              <a:lnSpc>
                <a:spcPct val="110000"/>
              </a:lnSpc>
            </a:pPr>
            <a:endParaRPr kumimoji="true" lang="zh-CN" altLang="en-US"/>
          </a:p>
        </p:txBody>
      </p:sp>
      <p:sp>
        <p:nvSpPr>
          <p:cNvPr id="221" name="标题 1"/>
          <p:cNvSpPr txBox="true"/>
          <p:nvPr/>
        </p:nvSpPr>
        <p:spPr>
          <a:xfrm>
            <a:off x="543189" y="487191"/>
            <a:ext cx="113260" cy="113260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false" anchor="ctr"/>
          <a:lstStyle/>
          <a:p>
            <a:pPr algn="ctr">
              <a:lnSpc>
                <a:spcPct val="110000"/>
              </a:lnSpc>
            </a:pPr>
            <a:endParaRPr kumimoji="true" lang="zh-CN" altLang="en-US"/>
          </a:p>
        </p:txBody>
      </p:sp>
      <p:sp>
        <p:nvSpPr>
          <p:cNvPr id="222" name="标题 1"/>
          <p:cNvSpPr txBox="true"/>
          <p:nvPr/>
        </p:nvSpPr>
        <p:spPr>
          <a:xfrm>
            <a:off x="718243" y="487191"/>
            <a:ext cx="113260" cy="113260"/>
          </a:xfrm>
          <a:prstGeom prst="ellipse">
            <a:avLst/>
          </a:prstGeom>
          <a:solidFill>
            <a:schemeClr val="accent1">
              <a:lumMod val="75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false" anchor="ctr"/>
          <a:lstStyle/>
          <a:p>
            <a:pPr algn="ctr">
              <a:lnSpc>
                <a:spcPct val="110000"/>
              </a:lnSpc>
            </a:pPr>
            <a:endParaRPr kumimoji="true" lang="zh-CN" altLang="en-US"/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>
  <p:cSld>
    <p:bg>
      <p:bgPr>
        <a:solidFill>
          <a:schemeClr val="bg1"/>
        </a:solidFill>
        <a:effectLst/>
      </p:bgPr>
    </p:bg>
    <p:spTree>
      <p:nvGrpSpPr>
        <p:cNvPr id="2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标题 1"/>
          <p:cNvSpPr txBox="true"/>
          <p:nvPr/>
        </p:nvSpPr>
        <p:spPr>
          <a:xfrm>
            <a:off x="-121920" y="-365760"/>
            <a:ext cx="12603480" cy="7360920"/>
          </a:xfrm>
          <a:prstGeom prst="rect">
            <a:avLst/>
          </a:prstGeom>
          <a:solidFill>
            <a:schemeClr val="accent1">
              <a:lumMod val="20000"/>
              <a:lumOff val="80000"/>
              <a:alpha val="43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false" anchor="ctr"/>
          <a:lstStyle/>
          <a:p>
            <a:pPr algn="ctr">
              <a:lnSpc>
                <a:spcPct val="110000"/>
              </a:lnSpc>
            </a:pPr>
            <a:endParaRPr kumimoji="true" lang="zh-CN" altLang="en-US"/>
          </a:p>
        </p:txBody>
      </p:sp>
      <p:sp>
        <p:nvSpPr>
          <p:cNvPr id="225" name="标题 1"/>
          <p:cNvSpPr txBox="true"/>
          <p:nvPr/>
        </p:nvSpPr>
        <p:spPr>
          <a:xfrm>
            <a:off x="0" y="6753325"/>
            <a:ext cx="12192000" cy="114300"/>
          </a:xfrm>
          <a:custGeom>
            <a:avLst/>
            <a:gdLst>
              <a:gd name="connsiteX0" fmla="*/ 0 w 12192000"/>
              <a:gd name="connsiteY0" fmla="*/ 0 h 114300"/>
              <a:gd name="connsiteX1" fmla="*/ 12192000 w 12192000"/>
              <a:gd name="connsiteY1" fmla="*/ 0 h 114300"/>
              <a:gd name="connsiteX2" fmla="*/ 12192000 w 12192000"/>
              <a:gd name="connsiteY2" fmla="*/ 114300 h 114300"/>
              <a:gd name="connsiteX3" fmla="*/ 0 w 12192000"/>
              <a:gd name="connsiteY3" fmla="*/ 114300 h 114300"/>
            </a:gdLst>
            <a:ahLst/>
            <a:cxnLst/>
            <a:rect l="l" t="t" r="r" b="b"/>
            <a:pathLst>
              <a:path w="12192000" h="114300">
                <a:moveTo>
                  <a:pt x="0" y="0"/>
                </a:moveTo>
                <a:lnTo>
                  <a:pt x="12192000" y="0"/>
                </a:lnTo>
                <a:lnTo>
                  <a:pt x="12192000" y="114300"/>
                </a:lnTo>
                <a:lnTo>
                  <a:pt x="0" y="11430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2700000" scaled="false"/>
          </a:gradFill>
          <a:ln w="12700" cap="sq">
            <a:noFill/>
            <a:miter/>
          </a:ln>
        </p:spPr>
        <p:txBody>
          <a:bodyPr vert="horz" wrap="square" lIns="91440" tIns="45720" rIns="91440" bIns="45720" rtlCol="false" anchor="ctr"/>
          <a:lstStyle/>
          <a:p>
            <a:pPr algn="ctr">
              <a:lnSpc>
                <a:spcPct val="110000"/>
              </a:lnSpc>
            </a:pPr>
            <a:endParaRPr kumimoji="true" lang="zh-CN" altLang="en-US"/>
          </a:p>
        </p:txBody>
      </p:sp>
      <p:sp>
        <p:nvSpPr>
          <p:cNvPr id="226" name="标题 1"/>
          <p:cNvSpPr txBox="true"/>
          <p:nvPr/>
        </p:nvSpPr>
        <p:spPr>
          <a:xfrm>
            <a:off x="649597" y="2034027"/>
            <a:ext cx="3570711" cy="3741739"/>
          </a:xfrm>
          <a:prstGeom prst="roundRect">
            <a:avLst>
              <a:gd name="adj" fmla="val 5304"/>
            </a:avLst>
          </a:prstGeom>
          <a:solidFill>
            <a:schemeClr val="bg1"/>
          </a:solidFill>
          <a:ln w="12700" cap="sq">
            <a:noFill/>
            <a:miter/>
          </a:ln>
          <a:effectLst>
            <a:outerShdw blurRad="127000" sx="102000" sy="102000" algn="ctr" rotWithShape="false">
              <a:schemeClr val="accent1">
                <a:alpha val="15000"/>
              </a:schemeClr>
            </a:outerShdw>
          </a:effectLst>
        </p:spPr>
        <p:txBody>
          <a:bodyPr vert="horz" wrap="square" lIns="91440" tIns="45720" rIns="91440" bIns="45720" rtlCol="false" anchor="ctr"/>
          <a:lstStyle/>
          <a:p>
            <a:pPr algn="ctr">
              <a:lnSpc>
                <a:spcPct val="110000"/>
              </a:lnSpc>
            </a:pPr>
            <a:endParaRPr kumimoji="true" lang="zh-CN" altLang="en-US"/>
          </a:p>
        </p:txBody>
      </p:sp>
      <p:sp>
        <p:nvSpPr>
          <p:cNvPr id="227" name="标题 1"/>
          <p:cNvSpPr txBox="true"/>
          <p:nvPr/>
        </p:nvSpPr>
        <p:spPr>
          <a:xfrm>
            <a:off x="846243" y="2301645"/>
            <a:ext cx="3177419" cy="329413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false" anchor="t"/>
          <a:lstStyle/>
          <a:p>
            <a:pPr algn="ctr">
              <a:lnSpc>
                <a:spcPct val="150000"/>
              </a:lnSpc>
            </a:pPr>
            <a:r>
              <a:rPr kumimoji="true" lang="en-US" altLang="zh-CN" sz="1400">
                <a:ln w="12700">
                  <a:noFill/>
                </a:ln>
                <a:solidFill>
                  <a:srgbClr val="000000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发展特色农业、农产品加工业、农村电商等新产业新业态，延长农业产业链，提高农产品附加值。
培育新型农业经营主体，如家庭农场、农民合作社、农业产业化龙头企业，带动农民就业创业。</a:t>
            </a:r>
            <a:endParaRPr kumimoji="true" lang="zh-CN" altLang="en-US"/>
          </a:p>
        </p:txBody>
      </p:sp>
      <p:sp>
        <p:nvSpPr>
          <p:cNvPr id="228" name="标题 1"/>
          <p:cNvSpPr txBox="true"/>
          <p:nvPr/>
        </p:nvSpPr>
        <p:spPr>
          <a:xfrm>
            <a:off x="846243" y="1836356"/>
            <a:ext cx="3177418" cy="391044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false" anchor="ctr"/>
          <a:lstStyle/>
          <a:p>
            <a:pPr algn="ctr">
              <a:lnSpc>
                <a:spcPct val="110000"/>
              </a:lnSpc>
            </a:pPr>
            <a:endParaRPr kumimoji="true" lang="zh-CN" altLang="en-US"/>
          </a:p>
        </p:txBody>
      </p:sp>
      <p:sp>
        <p:nvSpPr>
          <p:cNvPr id="229" name="标题 1"/>
          <p:cNvSpPr txBox="true"/>
          <p:nvPr/>
        </p:nvSpPr>
        <p:spPr>
          <a:xfrm>
            <a:off x="846242" y="1894971"/>
            <a:ext cx="3177421" cy="276999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false" anchor="t"/>
          <a:lstStyle/>
          <a:p>
            <a:pPr algn="ctr">
              <a:lnSpc>
                <a:spcPct val="110000"/>
              </a:lnSpc>
            </a:pPr>
            <a:r>
              <a:rPr kumimoji="true" lang="en-US" altLang="zh-CN" sz="16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产业兴旺促增收</a:t>
            </a:r>
            <a:endParaRPr kumimoji="true" lang="zh-CN" altLang="en-US"/>
          </a:p>
        </p:txBody>
      </p:sp>
      <p:sp>
        <p:nvSpPr>
          <p:cNvPr id="230" name="标题 1"/>
          <p:cNvSpPr txBox="true"/>
          <p:nvPr/>
        </p:nvSpPr>
        <p:spPr>
          <a:xfrm>
            <a:off x="4301503" y="2034027"/>
            <a:ext cx="3570711" cy="3741739"/>
          </a:xfrm>
          <a:prstGeom prst="roundRect">
            <a:avLst>
              <a:gd name="adj" fmla="val 5304"/>
            </a:avLst>
          </a:prstGeom>
          <a:solidFill>
            <a:schemeClr val="bg1"/>
          </a:solidFill>
          <a:ln w="12700" cap="sq">
            <a:noFill/>
            <a:miter/>
          </a:ln>
          <a:effectLst>
            <a:outerShdw blurRad="127000" sx="102000" sy="102000" algn="ctr" rotWithShape="false">
              <a:schemeClr val="accent1">
                <a:alpha val="15000"/>
              </a:schemeClr>
            </a:outerShdw>
          </a:effectLst>
        </p:spPr>
        <p:txBody>
          <a:bodyPr vert="horz" wrap="square" lIns="91440" tIns="45720" rIns="91440" bIns="45720" rtlCol="false" anchor="ctr"/>
          <a:lstStyle/>
          <a:p>
            <a:pPr algn="ctr">
              <a:lnSpc>
                <a:spcPct val="110000"/>
              </a:lnSpc>
            </a:pPr>
            <a:endParaRPr kumimoji="true" lang="zh-CN" altLang="en-US"/>
          </a:p>
        </p:txBody>
      </p:sp>
      <p:sp>
        <p:nvSpPr>
          <p:cNvPr id="231" name="标题 1"/>
          <p:cNvSpPr txBox="true"/>
          <p:nvPr/>
        </p:nvSpPr>
        <p:spPr>
          <a:xfrm>
            <a:off x="4498149" y="2301645"/>
            <a:ext cx="3177419" cy="329413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false" anchor="t"/>
          <a:lstStyle/>
          <a:p>
            <a:pPr algn="ctr">
              <a:lnSpc>
                <a:spcPct val="150000"/>
              </a:lnSpc>
            </a:pPr>
            <a:r>
              <a:rPr kumimoji="true" lang="en-US" altLang="zh-CN" sz="1400">
                <a:ln w="12700">
                  <a:noFill/>
                </a:ln>
                <a:solidFill>
                  <a:srgbClr val="000000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加强农村生态环境保护，推进农村垃圾污水处理、厕所革命，改善农村人居环境。
发展生态农业、循环农业，实现农业生产与生态保护协调发展，打造绿色美丽乡村。</a:t>
            </a:r>
            <a:endParaRPr kumimoji="true" lang="zh-CN" altLang="en-US"/>
          </a:p>
        </p:txBody>
      </p:sp>
      <p:sp>
        <p:nvSpPr>
          <p:cNvPr id="232" name="标题 1"/>
          <p:cNvSpPr txBox="true"/>
          <p:nvPr/>
        </p:nvSpPr>
        <p:spPr>
          <a:xfrm>
            <a:off x="4498149" y="1836356"/>
            <a:ext cx="3177418" cy="391044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false" anchor="ctr"/>
          <a:lstStyle/>
          <a:p>
            <a:pPr algn="ctr">
              <a:lnSpc>
                <a:spcPct val="110000"/>
              </a:lnSpc>
            </a:pPr>
            <a:endParaRPr kumimoji="true" lang="zh-CN" altLang="en-US"/>
          </a:p>
        </p:txBody>
      </p:sp>
      <p:sp>
        <p:nvSpPr>
          <p:cNvPr id="233" name="标题 1"/>
          <p:cNvSpPr txBox="true"/>
          <p:nvPr/>
        </p:nvSpPr>
        <p:spPr>
          <a:xfrm>
            <a:off x="4498148" y="1894971"/>
            <a:ext cx="3177421" cy="276999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false" anchor="t"/>
          <a:lstStyle/>
          <a:p>
            <a:pPr algn="ctr">
              <a:lnSpc>
                <a:spcPct val="110000"/>
              </a:lnSpc>
            </a:pPr>
            <a:r>
              <a:rPr kumimoji="true" lang="en-US" altLang="zh-CN" sz="16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生态宜居美环境</a:t>
            </a:r>
            <a:endParaRPr kumimoji="true" lang="zh-CN" altLang="en-US"/>
          </a:p>
        </p:txBody>
      </p:sp>
      <p:sp>
        <p:nvSpPr>
          <p:cNvPr id="234" name="标题 1"/>
          <p:cNvSpPr txBox="true"/>
          <p:nvPr/>
        </p:nvSpPr>
        <p:spPr>
          <a:xfrm>
            <a:off x="7948189" y="2034027"/>
            <a:ext cx="3570711" cy="3741739"/>
          </a:xfrm>
          <a:prstGeom prst="roundRect">
            <a:avLst>
              <a:gd name="adj" fmla="val 5304"/>
            </a:avLst>
          </a:prstGeom>
          <a:solidFill>
            <a:schemeClr val="bg1"/>
          </a:solidFill>
          <a:ln w="12700" cap="sq">
            <a:noFill/>
            <a:miter/>
          </a:ln>
          <a:effectLst>
            <a:outerShdw blurRad="127000" sx="102000" sy="102000" algn="ctr" rotWithShape="false">
              <a:schemeClr val="accent1">
                <a:alpha val="15000"/>
              </a:schemeClr>
            </a:outerShdw>
          </a:effectLst>
        </p:spPr>
        <p:txBody>
          <a:bodyPr vert="horz" wrap="square" lIns="91440" tIns="45720" rIns="91440" bIns="45720" rtlCol="false" anchor="ctr"/>
          <a:lstStyle/>
          <a:p>
            <a:pPr algn="ctr">
              <a:lnSpc>
                <a:spcPct val="110000"/>
              </a:lnSpc>
            </a:pPr>
            <a:endParaRPr kumimoji="true" lang="zh-CN" altLang="en-US"/>
          </a:p>
        </p:txBody>
      </p:sp>
      <p:sp>
        <p:nvSpPr>
          <p:cNvPr id="235" name="标题 1"/>
          <p:cNvSpPr txBox="true"/>
          <p:nvPr/>
        </p:nvSpPr>
        <p:spPr>
          <a:xfrm>
            <a:off x="8144835" y="2301645"/>
            <a:ext cx="3177419" cy="329413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false" anchor="t"/>
          <a:lstStyle/>
          <a:p>
            <a:pPr algn="ctr">
              <a:lnSpc>
                <a:spcPct val="150000"/>
              </a:lnSpc>
            </a:pPr>
            <a:r>
              <a:rPr kumimoji="true" lang="en-US" altLang="zh-CN" sz="1400">
                <a:ln w="12700">
                  <a:noFill/>
                </a:ln>
                <a:solidFill>
                  <a:srgbClr val="000000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加强农村思想道德建设，弘扬社会主义核心价值观，培育文明乡风、良好家风、淳朴民风。
保护传承农村优秀传统文化，挖掘乡村文化资源，发展乡村文化产业，增强乡村文化软实力。</a:t>
            </a:r>
            <a:endParaRPr kumimoji="true" lang="zh-CN" altLang="en-US"/>
          </a:p>
        </p:txBody>
      </p:sp>
      <p:sp>
        <p:nvSpPr>
          <p:cNvPr id="236" name="标题 1"/>
          <p:cNvSpPr txBox="true"/>
          <p:nvPr/>
        </p:nvSpPr>
        <p:spPr>
          <a:xfrm>
            <a:off x="8144835" y="1836356"/>
            <a:ext cx="3177418" cy="391044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false" anchor="ctr"/>
          <a:lstStyle/>
          <a:p>
            <a:pPr algn="ctr">
              <a:lnSpc>
                <a:spcPct val="110000"/>
              </a:lnSpc>
            </a:pPr>
            <a:endParaRPr kumimoji="true" lang="zh-CN" altLang="en-US"/>
          </a:p>
        </p:txBody>
      </p:sp>
      <p:sp>
        <p:nvSpPr>
          <p:cNvPr id="237" name="标题 1"/>
          <p:cNvSpPr txBox="true"/>
          <p:nvPr/>
        </p:nvSpPr>
        <p:spPr>
          <a:xfrm>
            <a:off x="8144834" y="1894971"/>
            <a:ext cx="3177421" cy="276999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false" anchor="t"/>
          <a:lstStyle/>
          <a:p>
            <a:pPr algn="ctr">
              <a:lnSpc>
                <a:spcPct val="110000"/>
              </a:lnSpc>
            </a:pPr>
            <a:r>
              <a:rPr kumimoji="true" lang="en-US" altLang="zh-CN" sz="16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乡风文明树新风</a:t>
            </a:r>
            <a:endParaRPr kumimoji="true" lang="zh-CN" altLang="en-US"/>
          </a:p>
        </p:txBody>
      </p:sp>
      <p:sp>
        <p:nvSpPr>
          <p:cNvPr id="238" name="标题 1"/>
          <p:cNvSpPr txBox="true"/>
          <p:nvPr/>
        </p:nvSpPr>
        <p:spPr>
          <a:xfrm>
            <a:off x="995933" y="222875"/>
            <a:ext cx="10827932" cy="432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false" anchor="ctr"/>
          <a:lstStyle/>
          <a:p>
            <a:pPr algn="l">
              <a:lnSpc>
                <a:spcPct val="120000"/>
              </a:lnSpc>
            </a:pPr>
            <a:r>
              <a:rPr kumimoji="true" lang="en-US" altLang="zh-CN" sz="3200">
                <a:ln w="12700">
                  <a:noFill/>
                </a:ln>
                <a:solidFill>
                  <a:srgbClr val="000000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推进乡村振兴战略</a:t>
            </a:r>
            <a:endParaRPr kumimoji="true" lang="zh-CN" altLang="en-US"/>
          </a:p>
        </p:txBody>
      </p:sp>
      <p:sp>
        <p:nvSpPr>
          <p:cNvPr id="239" name="标题 1"/>
          <p:cNvSpPr txBox="true"/>
          <p:nvPr/>
        </p:nvSpPr>
        <p:spPr>
          <a:xfrm>
            <a:off x="368135" y="312135"/>
            <a:ext cx="113260" cy="113260"/>
          </a:xfrm>
          <a:prstGeom prst="ellipse">
            <a:avLst/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false" anchor="ctr"/>
          <a:lstStyle/>
          <a:p>
            <a:pPr algn="ctr">
              <a:lnSpc>
                <a:spcPct val="110000"/>
              </a:lnSpc>
            </a:pPr>
            <a:endParaRPr kumimoji="true" lang="zh-CN" altLang="en-US"/>
          </a:p>
        </p:txBody>
      </p:sp>
      <p:sp>
        <p:nvSpPr>
          <p:cNvPr id="240" name="标题 1"/>
          <p:cNvSpPr txBox="true"/>
          <p:nvPr/>
        </p:nvSpPr>
        <p:spPr>
          <a:xfrm>
            <a:off x="543189" y="312135"/>
            <a:ext cx="113260" cy="113260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false" anchor="ctr"/>
          <a:lstStyle/>
          <a:p>
            <a:pPr algn="ctr">
              <a:lnSpc>
                <a:spcPct val="110000"/>
              </a:lnSpc>
            </a:pPr>
            <a:endParaRPr kumimoji="true" lang="zh-CN" altLang="en-US"/>
          </a:p>
        </p:txBody>
      </p:sp>
      <p:sp>
        <p:nvSpPr>
          <p:cNvPr id="241" name="标题 1"/>
          <p:cNvSpPr txBox="true"/>
          <p:nvPr/>
        </p:nvSpPr>
        <p:spPr>
          <a:xfrm>
            <a:off x="718243" y="312135"/>
            <a:ext cx="113260" cy="11326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false" anchor="ctr"/>
          <a:lstStyle/>
          <a:p>
            <a:pPr algn="ctr">
              <a:lnSpc>
                <a:spcPct val="110000"/>
              </a:lnSpc>
            </a:pPr>
            <a:endParaRPr kumimoji="true" lang="zh-CN" altLang="en-US"/>
          </a:p>
        </p:txBody>
      </p:sp>
      <p:sp>
        <p:nvSpPr>
          <p:cNvPr id="242" name="标题 1"/>
          <p:cNvSpPr txBox="true"/>
          <p:nvPr/>
        </p:nvSpPr>
        <p:spPr>
          <a:xfrm>
            <a:off x="368135" y="487191"/>
            <a:ext cx="113260" cy="11326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false" anchor="ctr"/>
          <a:lstStyle/>
          <a:p>
            <a:pPr algn="ctr">
              <a:lnSpc>
                <a:spcPct val="110000"/>
              </a:lnSpc>
            </a:pPr>
            <a:endParaRPr kumimoji="true" lang="zh-CN" altLang="en-US"/>
          </a:p>
        </p:txBody>
      </p:sp>
      <p:sp>
        <p:nvSpPr>
          <p:cNvPr id="243" name="标题 1"/>
          <p:cNvSpPr txBox="true"/>
          <p:nvPr/>
        </p:nvSpPr>
        <p:spPr>
          <a:xfrm>
            <a:off x="543189" y="487191"/>
            <a:ext cx="113260" cy="113260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false" anchor="ctr"/>
          <a:lstStyle/>
          <a:p>
            <a:pPr algn="ctr">
              <a:lnSpc>
                <a:spcPct val="110000"/>
              </a:lnSpc>
            </a:pPr>
            <a:endParaRPr kumimoji="true" lang="zh-CN" altLang="en-US"/>
          </a:p>
        </p:txBody>
      </p:sp>
      <p:sp>
        <p:nvSpPr>
          <p:cNvPr id="244" name="标题 1"/>
          <p:cNvSpPr txBox="true"/>
          <p:nvPr/>
        </p:nvSpPr>
        <p:spPr>
          <a:xfrm>
            <a:off x="718243" y="487191"/>
            <a:ext cx="113260" cy="113260"/>
          </a:xfrm>
          <a:prstGeom prst="ellipse">
            <a:avLst/>
          </a:prstGeom>
          <a:solidFill>
            <a:schemeClr val="accent1">
              <a:lumMod val="75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false" anchor="ctr"/>
          <a:lstStyle/>
          <a:p>
            <a:pPr algn="ctr">
              <a:lnSpc>
                <a:spcPct val="110000"/>
              </a:lnSpc>
            </a:pPr>
            <a:endParaRPr kumimoji="true" lang="zh-CN" altLang="en-US"/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r="http://schemas.openxmlformats.org/officeDocument/2006/relationships" xmlns:a="http://schemas.openxmlformats.org/drawingml/2006/main">
  <p:cSld>
    <p:bg>
      <p:bgPr>
        <a:solidFill>
          <a:schemeClr val="bg1"/>
        </a:solidFill>
        <a:effectLst/>
      </p:bgPr>
    </p:bg>
    <p:spTree>
      <p:nvGrpSpPr>
        <p:cNvPr id="2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6" name="图片 1"/>
          <p:cNvPicPr>
            <a:picLocks noChangeAspect="true"/>
          </p:cNvPicPr>
          <p:nvPr/>
        </p:nvPicPr>
        <p:blipFill>
          <a:blip r:embed="rId1"/>
          <a:srcRect l="2812" t="1493" r="2812" b="1493"/>
          <a:stretch>
            <a:fillRect/>
          </a:stretch>
        </p:blipFill>
        <p:spPr>
          <a:xfrm rot="5400000">
            <a:off x="2667000" y="-2667000"/>
            <a:ext cx="6858000" cy="12192000"/>
          </a:xfrm>
          <a:custGeom>
            <a:avLst/>
            <a:gdLst/>
            <a:ahLst/>
            <a:cxnLst/>
            <a:rect l="l" t="t" r="r" b="b"/>
            <a:pathLst>
              <a:path w="6858000" h="12192000">
                <a:moveTo>
                  <a:pt x="0" y="12192000"/>
                </a:moveTo>
                <a:lnTo>
                  <a:pt x="0" y="0"/>
                </a:lnTo>
                <a:lnTo>
                  <a:pt x="6858000" y="0"/>
                </a:lnTo>
                <a:lnTo>
                  <a:pt x="6858000" y="12192000"/>
                </a:lnTo>
                <a:close/>
              </a:path>
            </a:pathLst>
          </a:custGeom>
          <a:noFill/>
          <a:ln>
            <a:noFill/>
          </a:ln>
        </p:spPr>
      </p:pic>
      <p:pic>
        <p:nvPicPr>
          <p:cNvPr id="247" name="图片 3"/>
          <p:cNvPicPr>
            <a:picLocks noChangeAspect="true"/>
          </p:cNvPicPr>
          <p:nvPr/>
        </p:nvPicPr>
        <p:blipFill>
          <a:blip r:embed="rId2"/>
          <a:srcRect t="17574"/>
          <a:stretch>
            <a:fillRect/>
          </a:stretch>
        </p:blipFill>
        <p:spPr>
          <a:xfrm flipH="true" flipV="true">
            <a:off x="0" y="3492500"/>
            <a:ext cx="12192000" cy="3365500"/>
          </a:xfrm>
          <a:custGeom>
            <a:avLst/>
            <a:gdLst/>
            <a:ahLst/>
            <a:cxnLst/>
            <a:rect l="l" t="t" r="r" b="b"/>
            <a:pathLst>
              <a:path w="12192000" h="3365500">
                <a:moveTo>
                  <a:pt x="12192000" y="3365500"/>
                </a:moveTo>
                <a:lnTo>
                  <a:pt x="0" y="3365500"/>
                </a:lnTo>
                <a:lnTo>
                  <a:pt x="0" y="0"/>
                </a:lnTo>
                <a:lnTo>
                  <a:pt x="12192000" y="0"/>
                </a:lnTo>
                <a:close/>
              </a:path>
            </a:pathLst>
          </a:custGeom>
          <a:noFill/>
          <a:ln>
            <a:noFill/>
          </a:ln>
        </p:spPr>
      </p:pic>
      <p:pic>
        <p:nvPicPr>
          <p:cNvPr id="248" name="图片 4"/>
          <p:cNvPicPr>
            <a:picLocks noChangeAspect="true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0" y="0"/>
            <a:ext cx="7454900" cy="2715991"/>
          </a:xfrm>
          <a:prstGeom prst="rect">
            <a:avLst/>
          </a:prstGeom>
          <a:noFill/>
          <a:ln>
            <a:noFill/>
          </a:ln>
        </p:spPr>
      </p:pic>
      <p:sp>
        <p:nvSpPr>
          <p:cNvPr id="249" name="标题 1"/>
          <p:cNvSpPr txBox="true"/>
          <p:nvPr/>
        </p:nvSpPr>
        <p:spPr>
          <a:xfrm>
            <a:off x="2867025" y="3259662"/>
            <a:ext cx="6458585" cy="2521377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false" anchor="t"/>
          <a:lstStyle/>
          <a:p>
            <a:pPr algn="ctr">
              <a:lnSpc>
                <a:spcPct val="130000"/>
              </a:lnSpc>
            </a:pPr>
            <a:r>
              <a:rPr kumimoji="true" lang="en-US" altLang="zh-CN" sz="4000">
                <a:ln w="12700">
                  <a:noFill/>
                </a:ln>
                <a:gradFill>
                  <a:gsLst>
                    <a:gs pos="0">
                      <a:srgbClr val="FFFFFF">
                        <a:alpha val="100000"/>
                      </a:srgbClr>
                    </a:gs>
                    <a:gs pos="100000">
                      <a:srgbClr val="F9C6CB">
                        <a:alpha val="100000"/>
                      </a:srgbClr>
                    </a:gs>
                  </a:gsLst>
                  <a:lin ang="0" scaled="false"/>
                </a:gradFill>
                <a:latin typeface="Dream-XinCuSongGB" panose="02010604000000000000" charset="-122"/>
                <a:ea typeface="Dream-XinCuSongGB" panose="02010604000000000000" charset="-122"/>
                <a:cs typeface="Dream-XinCuSongGB" panose="02010604000000000000" charset="-122"/>
              </a:rPr>
              <a:t>三农问题的重要性</a:t>
            </a:r>
            <a:endParaRPr kumimoji="true" lang="zh-CN" altLang="en-US"/>
          </a:p>
        </p:txBody>
      </p:sp>
      <p:sp>
        <p:nvSpPr>
          <p:cNvPr id="250" name="标题 1"/>
          <p:cNvSpPr txBox="true"/>
          <p:nvPr/>
        </p:nvSpPr>
        <p:spPr>
          <a:xfrm>
            <a:off x="4885690" y="1648460"/>
            <a:ext cx="2419985" cy="210915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false" anchor="ctr"/>
          <a:lstStyle/>
          <a:p>
            <a:pPr algn="ctr">
              <a:lnSpc>
                <a:spcPct val="110000"/>
              </a:lnSpc>
            </a:pPr>
            <a:r>
              <a:rPr kumimoji="true" lang="en-US" altLang="zh-CN" sz="7500">
                <a:ln w="12700">
                  <a:noFill/>
                </a:ln>
                <a:gradFill>
                  <a:gsLst>
                    <a:gs pos="0">
                      <a:srgbClr val="FFFFFF">
                        <a:alpha val="100000"/>
                      </a:srgbClr>
                    </a:gs>
                    <a:gs pos="100000">
                      <a:srgbClr val="F9C6CB">
                        <a:alpha val="100000"/>
                      </a:srgbClr>
                    </a:gs>
                  </a:gsLst>
                  <a:lin ang="0" scaled="false"/>
                </a:gradFill>
                <a:latin typeface="Dream-XinCuSongGB" panose="02010604000000000000" charset="-122"/>
                <a:ea typeface="Dream-XinCuSongGB" panose="02010604000000000000" charset="-122"/>
                <a:cs typeface="Dream-XinCuSongGB" panose="02010604000000000000" charset="-122"/>
              </a:rPr>
              <a:t>03</a:t>
            </a:r>
            <a:endParaRPr kumimoji="true" lang="zh-CN" altLang="en-US"/>
          </a:p>
        </p:txBody>
      </p:sp>
      <p:cxnSp>
        <p:nvCxnSpPr>
          <p:cNvPr id="251" name="标题 1"/>
          <p:cNvCxnSpPr/>
          <p:nvPr/>
        </p:nvCxnSpPr>
        <p:spPr>
          <a:xfrm>
            <a:off x="6888480" y="2562860"/>
            <a:ext cx="965835" cy="0"/>
          </a:xfrm>
          <a:prstGeom prst="line">
            <a:avLst/>
          </a:prstGeom>
          <a:noFill/>
          <a:ln w="6350" cap="sq">
            <a:solidFill>
              <a:schemeClr val="accent1">
                <a:alpha val="50000"/>
              </a:schemeClr>
            </a:solidFill>
            <a:miter/>
          </a:ln>
        </p:spPr>
      </p:cxnSp>
      <p:cxnSp>
        <p:nvCxnSpPr>
          <p:cNvPr id="252" name="标题 1"/>
          <p:cNvCxnSpPr/>
          <p:nvPr/>
        </p:nvCxnSpPr>
        <p:spPr>
          <a:xfrm>
            <a:off x="4337050" y="2562860"/>
            <a:ext cx="965835" cy="0"/>
          </a:xfrm>
          <a:prstGeom prst="line">
            <a:avLst/>
          </a:prstGeom>
          <a:noFill/>
          <a:ln w="6350" cap="sq">
            <a:solidFill>
              <a:schemeClr val="accent1">
                <a:alpha val="50000"/>
              </a:schemeClr>
            </a:solidFill>
            <a:miter/>
          </a:ln>
        </p:spPr>
      </p:cxnSp>
      <p:pic>
        <p:nvPicPr>
          <p:cNvPr id="253" name="图片 9"/>
          <p:cNvPicPr>
            <a:picLocks noChangeAspect="true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8113429" y="2077152"/>
            <a:ext cx="841154" cy="760364"/>
          </a:xfrm>
          <a:prstGeom prst="rect">
            <a:avLst/>
          </a:prstGeom>
          <a:noFill/>
          <a:ln>
            <a:noFill/>
          </a:ln>
        </p:spPr>
      </p:pic>
      <p:pic>
        <p:nvPicPr>
          <p:cNvPr id="254" name="图片 10"/>
          <p:cNvPicPr>
            <a:picLocks noChangeAspect="true"/>
          </p:cNvPicPr>
          <p:nvPr/>
        </p:nvPicPr>
        <p:blipFill>
          <a:blip r:embed="rId4"/>
          <a:srcRect/>
          <a:stretch>
            <a:fillRect/>
          </a:stretch>
        </p:blipFill>
        <p:spPr>
          <a:xfrm flipH="true">
            <a:off x="3288921" y="2077152"/>
            <a:ext cx="841152" cy="76036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>
  <p:cSld>
    <p:bg>
      <p:bgPr>
        <a:solidFill>
          <a:schemeClr val="bg1"/>
        </a:solidFill>
        <a:effectLst/>
      </p:bgPr>
    </p:bg>
    <p:spTree>
      <p:nvGrpSpPr>
        <p:cNvPr id="25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标题 1"/>
          <p:cNvSpPr txBox="true"/>
          <p:nvPr/>
        </p:nvSpPr>
        <p:spPr>
          <a:xfrm>
            <a:off x="-121920" y="-365760"/>
            <a:ext cx="12603480" cy="7360920"/>
          </a:xfrm>
          <a:prstGeom prst="rect">
            <a:avLst/>
          </a:prstGeom>
          <a:solidFill>
            <a:schemeClr val="accent1">
              <a:lumMod val="20000"/>
              <a:lumOff val="80000"/>
              <a:alpha val="43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false" anchor="ctr"/>
          <a:lstStyle/>
          <a:p>
            <a:pPr algn="ctr">
              <a:lnSpc>
                <a:spcPct val="110000"/>
              </a:lnSpc>
            </a:pPr>
            <a:endParaRPr kumimoji="true" lang="zh-CN" altLang="en-US"/>
          </a:p>
        </p:txBody>
      </p:sp>
      <p:sp>
        <p:nvSpPr>
          <p:cNvPr id="257" name="标题 1"/>
          <p:cNvSpPr txBox="true"/>
          <p:nvPr/>
        </p:nvSpPr>
        <p:spPr>
          <a:xfrm>
            <a:off x="774700" y="1889799"/>
            <a:ext cx="3091876" cy="3924108"/>
          </a:xfrm>
          <a:prstGeom prst="roundRect">
            <a:avLst>
              <a:gd name="adj" fmla="val 7118"/>
            </a:avLst>
          </a:prstGeom>
          <a:solidFill>
            <a:schemeClr val="bg1"/>
          </a:solidFill>
          <a:ln w="19050" cap="sq">
            <a:solidFill>
              <a:schemeClr val="accent1"/>
            </a:solidFill>
            <a:miter/>
          </a:ln>
          <a:effectLst>
            <a:outerShdw blurRad="190500" dist="38100" dir="8100000" algn="tr" rotWithShape="false">
              <a:schemeClr val="accent1">
                <a:alpha val="20000"/>
              </a:schemeClr>
            </a:outerShdw>
          </a:effectLst>
        </p:spPr>
        <p:txBody>
          <a:bodyPr vert="horz" wrap="square" lIns="0" tIns="0" rIns="0" bIns="0" rtlCol="false" anchor="ctr"/>
          <a:lstStyle/>
          <a:p>
            <a:pPr algn="ctr">
              <a:lnSpc>
                <a:spcPct val="110000"/>
              </a:lnSpc>
            </a:pPr>
            <a:endParaRPr kumimoji="true" lang="zh-CN" altLang="en-US"/>
          </a:p>
        </p:txBody>
      </p:sp>
      <p:sp>
        <p:nvSpPr>
          <p:cNvPr id="258" name="标题 1"/>
          <p:cNvSpPr txBox="true"/>
          <p:nvPr/>
        </p:nvSpPr>
        <p:spPr>
          <a:xfrm>
            <a:off x="906514" y="4042687"/>
            <a:ext cx="2828248" cy="1538785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false" anchor="t"/>
          <a:lstStyle/>
          <a:p>
            <a:pPr algn="ctr">
              <a:lnSpc>
                <a:spcPct val="150000"/>
              </a:lnSpc>
            </a:pPr>
            <a:r>
              <a:rPr kumimoji="true" lang="en-US" altLang="zh-CN" sz="118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农业为工业提供原材料，为市场提供粮食等生活必需品，保障国家粮食安全。
农业在国民经济中占比虽有所下降，但其基础地位不可动摇，对稳定经济大盘至关重要。</a:t>
            </a:r>
            <a:endParaRPr kumimoji="true" lang="zh-CN" altLang="en-US"/>
          </a:p>
        </p:txBody>
      </p:sp>
      <p:sp>
        <p:nvSpPr>
          <p:cNvPr id="259" name="标题 1"/>
          <p:cNvSpPr txBox="true"/>
          <p:nvPr/>
        </p:nvSpPr>
        <p:spPr>
          <a:xfrm>
            <a:off x="906514" y="3431501"/>
            <a:ext cx="2828248" cy="568999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false" anchor="ctr"/>
          <a:lstStyle/>
          <a:p>
            <a:pPr algn="ctr">
              <a:lnSpc>
                <a:spcPct val="130000"/>
              </a:lnSpc>
            </a:pPr>
            <a:r>
              <a:rPr kumimoji="true" lang="en-US" altLang="zh-CN" sz="16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农业是国民经济基础</a:t>
            </a:r>
            <a:endParaRPr kumimoji="true" lang="zh-CN" altLang="en-US"/>
          </a:p>
        </p:txBody>
      </p:sp>
      <p:sp>
        <p:nvSpPr>
          <p:cNvPr id="260" name="标题 1"/>
          <p:cNvSpPr txBox="true"/>
          <p:nvPr/>
        </p:nvSpPr>
        <p:spPr>
          <a:xfrm>
            <a:off x="1836090" y="2361144"/>
            <a:ext cx="969096" cy="969096"/>
          </a:xfrm>
          <a:prstGeom prst="ellipse">
            <a:avLst/>
          </a:prstGeom>
          <a:solidFill>
            <a:schemeClr val="accent1">
              <a:alpha val="10000"/>
            </a:schemeClr>
          </a:solidFill>
          <a:ln cap="sq">
            <a:noFill/>
            <a:prstDash val="solid"/>
            <a:miter/>
          </a:ln>
          <a:effectLst/>
        </p:spPr>
        <p:txBody>
          <a:bodyPr vert="horz" wrap="square" lIns="0" tIns="0" rIns="0" bIns="0" rtlCol="false" anchor="ctr"/>
          <a:lstStyle/>
          <a:p>
            <a:pPr algn="ctr">
              <a:lnSpc>
                <a:spcPct val="100000"/>
              </a:lnSpc>
            </a:pPr>
            <a:endParaRPr kumimoji="true" lang="zh-CN" altLang="en-US"/>
          </a:p>
        </p:txBody>
      </p:sp>
      <p:sp>
        <p:nvSpPr>
          <p:cNvPr id="261" name="标题 1"/>
          <p:cNvSpPr txBox="true"/>
          <p:nvPr/>
        </p:nvSpPr>
        <p:spPr>
          <a:xfrm>
            <a:off x="1925703" y="2450759"/>
            <a:ext cx="789870" cy="789868"/>
          </a:xfrm>
          <a:prstGeom prst="ellipse">
            <a:avLst/>
          </a:prstGeom>
          <a:gradFill>
            <a:gsLst>
              <a:gs pos="1000">
                <a:schemeClr val="accent1"/>
              </a:gs>
              <a:gs pos="100000">
                <a:schemeClr val="accent1">
                  <a:lumMod val="80000"/>
                  <a:lumOff val="20000"/>
                </a:schemeClr>
              </a:gs>
            </a:gsLst>
            <a:lin ang="2700000" scaled="false"/>
          </a:gradFill>
          <a:ln cap="sq">
            <a:noFill/>
            <a:prstDash val="solid"/>
            <a:miter/>
          </a:ln>
          <a:effectLst>
            <a:outerShdw blurRad="254000" dist="127000" dir="5400000" sx="90000" sy="90000" algn="t" rotWithShape="false">
              <a:schemeClr val="accent1">
                <a:lumMod val="75000"/>
                <a:alpha val="25000"/>
              </a:schemeClr>
            </a:outerShdw>
          </a:effectLst>
        </p:spPr>
        <p:txBody>
          <a:bodyPr vert="horz" wrap="square" lIns="0" tIns="0" rIns="0" bIns="0" rtlCol="false" anchor="ctr"/>
          <a:lstStyle/>
          <a:p>
            <a:pPr algn="ctr">
              <a:lnSpc>
                <a:spcPct val="110000"/>
              </a:lnSpc>
            </a:pPr>
            <a:endParaRPr kumimoji="true" lang="zh-CN" altLang="en-US"/>
          </a:p>
        </p:txBody>
      </p:sp>
      <p:sp>
        <p:nvSpPr>
          <p:cNvPr id="262" name="标题 1"/>
          <p:cNvSpPr txBox="true"/>
          <p:nvPr/>
        </p:nvSpPr>
        <p:spPr>
          <a:xfrm>
            <a:off x="2135797" y="2671476"/>
            <a:ext cx="369682" cy="348433"/>
          </a:xfrm>
          <a:custGeom>
            <a:avLst/>
            <a:gdLst>
              <a:gd name="connsiteX0" fmla="*/ 565749 w 763907"/>
              <a:gd name="connsiteY0" fmla="*/ 529546 h 720000"/>
              <a:gd name="connsiteX1" fmla="*/ 585849 w 763907"/>
              <a:gd name="connsiteY1" fmla="*/ 537865 h 720000"/>
              <a:gd name="connsiteX2" fmla="*/ 698960 w 763907"/>
              <a:gd name="connsiteY2" fmla="*/ 650977 h 720000"/>
              <a:gd name="connsiteX3" fmla="*/ 698960 w 763907"/>
              <a:gd name="connsiteY3" fmla="*/ 691178 h 720000"/>
              <a:gd name="connsiteX4" fmla="*/ 678860 w 763907"/>
              <a:gd name="connsiteY4" fmla="*/ 699521 h 720000"/>
              <a:gd name="connsiteX5" fmla="*/ 658760 w 763907"/>
              <a:gd name="connsiteY5" fmla="*/ 691178 h 720000"/>
              <a:gd name="connsiteX6" fmla="*/ 545648 w 763907"/>
              <a:gd name="connsiteY6" fmla="*/ 578066 h 720000"/>
              <a:gd name="connsiteX7" fmla="*/ 545648 w 763907"/>
              <a:gd name="connsiteY7" fmla="*/ 537865 h 720000"/>
              <a:gd name="connsiteX8" fmla="*/ 565749 w 763907"/>
              <a:gd name="connsiteY8" fmla="*/ 529546 h 720000"/>
              <a:gd name="connsiteX9" fmla="*/ 565749 w 763907"/>
              <a:gd name="connsiteY9" fmla="*/ 359807 h 720000"/>
              <a:gd name="connsiteX10" fmla="*/ 735464 w 763907"/>
              <a:gd name="connsiteY10" fmla="*/ 359807 h 720000"/>
              <a:gd name="connsiteX11" fmla="*/ 763907 w 763907"/>
              <a:gd name="connsiteY11" fmla="*/ 388251 h 720000"/>
              <a:gd name="connsiteX12" fmla="*/ 735464 w 763907"/>
              <a:gd name="connsiteY12" fmla="*/ 416695 h 720000"/>
              <a:gd name="connsiteX13" fmla="*/ 565749 w 763907"/>
              <a:gd name="connsiteY13" fmla="*/ 416695 h 720000"/>
              <a:gd name="connsiteX14" fmla="*/ 537305 w 763907"/>
              <a:gd name="connsiteY14" fmla="*/ 388251 h 720000"/>
              <a:gd name="connsiteX15" fmla="*/ 565749 w 763907"/>
              <a:gd name="connsiteY15" fmla="*/ 359807 h 720000"/>
              <a:gd name="connsiteX16" fmla="*/ 678860 w 763907"/>
              <a:gd name="connsiteY16" fmla="*/ 77005 h 720000"/>
              <a:gd name="connsiteX17" fmla="*/ 698960 w 763907"/>
              <a:gd name="connsiteY17" fmla="*/ 85325 h 720000"/>
              <a:gd name="connsiteX18" fmla="*/ 698960 w 763907"/>
              <a:gd name="connsiteY18" fmla="*/ 125525 h 720000"/>
              <a:gd name="connsiteX19" fmla="*/ 585849 w 763907"/>
              <a:gd name="connsiteY19" fmla="*/ 238636 h 720000"/>
              <a:gd name="connsiteX20" fmla="*/ 565749 w 763907"/>
              <a:gd name="connsiteY20" fmla="*/ 246980 h 720000"/>
              <a:gd name="connsiteX21" fmla="*/ 545648 w 763907"/>
              <a:gd name="connsiteY21" fmla="*/ 238636 h 720000"/>
              <a:gd name="connsiteX22" fmla="*/ 545648 w 763907"/>
              <a:gd name="connsiteY22" fmla="*/ 198436 h 720000"/>
              <a:gd name="connsiteX23" fmla="*/ 658760 w 763907"/>
              <a:gd name="connsiteY23" fmla="*/ 85325 h 720000"/>
              <a:gd name="connsiteX24" fmla="*/ 678860 w 763907"/>
              <a:gd name="connsiteY24" fmla="*/ 77005 h 720000"/>
              <a:gd name="connsiteX25" fmla="*/ 362802 w 763907"/>
              <a:gd name="connsiteY25" fmla="*/ 5 h 720000"/>
              <a:gd name="connsiteX26" fmla="*/ 422012 w 763907"/>
              <a:gd name="connsiteY26" fmla="*/ 16490 h 720000"/>
              <a:gd name="connsiteX27" fmla="*/ 481080 w 763907"/>
              <a:gd name="connsiteY27" fmla="*/ 119457 h 720000"/>
              <a:gd name="connsiteX28" fmla="*/ 481080 w 763907"/>
              <a:gd name="connsiteY28" fmla="*/ 600631 h 720000"/>
              <a:gd name="connsiteX29" fmla="*/ 422012 w 763907"/>
              <a:gd name="connsiteY29" fmla="*/ 703598 h 720000"/>
              <a:gd name="connsiteX30" fmla="*/ 361806 w 763907"/>
              <a:gd name="connsiteY30" fmla="*/ 720000 h 720000"/>
              <a:gd name="connsiteX31" fmla="*/ 303306 w 763907"/>
              <a:gd name="connsiteY31" fmla="*/ 704546 h 720000"/>
              <a:gd name="connsiteX32" fmla="*/ 60870 w 763907"/>
              <a:gd name="connsiteY32" fmla="*/ 568300 h 720000"/>
              <a:gd name="connsiteX33" fmla="*/ 0 w 763907"/>
              <a:gd name="connsiteY33" fmla="*/ 464291 h 720000"/>
              <a:gd name="connsiteX34" fmla="*/ 0 w 763907"/>
              <a:gd name="connsiteY34" fmla="*/ 255702 h 720000"/>
              <a:gd name="connsiteX35" fmla="*/ 60870 w 763907"/>
              <a:gd name="connsiteY35" fmla="*/ 151693 h 720000"/>
              <a:gd name="connsiteX36" fmla="*/ 303306 w 763907"/>
              <a:gd name="connsiteY36" fmla="*/ 15447 h 720000"/>
              <a:gd name="connsiteX37" fmla="*/ 362802 w 763907"/>
              <a:gd name="connsiteY37" fmla="*/ 5 h 720000"/>
            </a:gdLst>
            <a:ahLst/>
            <a:cxnLst/>
            <a:rect l="l" t="t" r="r" b="b"/>
            <a:pathLst>
              <a:path w="763907" h="720000">
                <a:moveTo>
                  <a:pt x="565749" y="529546"/>
                </a:moveTo>
                <a:cubicBezTo>
                  <a:pt x="573025" y="529546"/>
                  <a:pt x="580302" y="532319"/>
                  <a:pt x="585849" y="537865"/>
                </a:cubicBezTo>
                <a:lnTo>
                  <a:pt x="698960" y="650977"/>
                </a:lnTo>
                <a:cubicBezTo>
                  <a:pt x="710054" y="662070"/>
                  <a:pt x="710054" y="680084"/>
                  <a:pt x="698960" y="691178"/>
                </a:cubicBezTo>
                <a:cubicBezTo>
                  <a:pt x="693461" y="696677"/>
                  <a:pt x="686161" y="699521"/>
                  <a:pt x="678860" y="699521"/>
                </a:cubicBezTo>
                <a:cubicBezTo>
                  <a:pt x="671560" y="699521"/>
                  <a:pt x="664259" y="696771"/>
                  <a:pt x="658760" y="691178"/>
                </a:cubicBezTo>
                <a:lnTo>
                  <a:pt x="545648" y="578066"/>
                </a:lnTo>
                <a:cubicBezTo>
                  <a:pt x="534555" y="566973"/>
                  <a:pt x="534555" y="548959"/>
                  <a:pt x="545648" y="537865"/>
                </a:cubicBezTo>
                <a:cubicBezTo>
                  <a:pt x="551195" y="532319"/>
                  <a:pt x="558471" y="529546"/>
                  <a:pt x="565749" y="529546"/>
                </a:cubicBezTo>
                <a:close/>
                <a:moveTo>
                  <a:pt x="565749" y="359807"/>
                </a:moveTo>
                <a:lnTo>
                  <a:pt x="735464" y="359807"/>
                </a:lnTo>
                <a:cubicBezTo>
                  <a:pt x="751202" y="359807"/>
                  <a:pt x="763907" y="372512"/>
                  <a:pt x="763907" y="388251"/>
                </a:cubicBezTo>
                <a:cubicBezTo>
                  <a:pt x="763907" y="403990"/>
                  <a:pt x="751107" y="416695"/>
                  <a:pt x="735464" y="416695"/>
                </a:cubicBezTo>
                <a:lnTo>
                  <a:pt x="565749" y="416695"/>
                </a:lnTo>
                <a:cubicBezTo>
                  <a:pt x="550010" y="416695"/>
                  <a:pt x="537305" y="403990"/>
                  <a:pt x="537305" y="388251"/>
                </a:cubicBezTo>
                <a:cubicBezTo>
                  <a:pt x="537305" y="372512"/>
                  <a:pt x="550010" y="359807"/>
                  <a:pt x="565749" y="359807"/>
                </a:cubicBezTo>
                <a:close/>
                <a:moveTo>
                  <a:pt x="678860" y="77005"/>
                </a:moveTo>
                <a:cubicBezTo>
                  <a:pt x="686137" y="77005"/>
                  <a:pt x="693414" y="79778"/>
                  <a:pt x="698960" y="85325"/>
                </a:cubicBezTo>
                <a:cubicBezTo>
                  <a:pt x="710054" y="96418"/>
                  <a:pt x="710054" y="114432"/>
                  <a:pt x="698960" y="125525"/>
                </a:cubicBezTo>
                <a:lnTo>
                  <a:pt x="585849" y="238636"/>
                </a:lnTo>
                <a:cubicBezTo>
                  <a:pt x="580350" y="244231"/>
                  <a:pt x="573049" y="246980"/>
                  <a:pt x="565749" y="246980"/>
                </a:cubicBezTo>
                <a:cubicBezTo>
                  <a:pt x="558448" y="246980"/>
                  <a:pt x="551147" y="244231"/>
                  <a:pt x="545648" y="238636"/>
                </a:cubicBezTo>
                <a:cubicBezTo>
                  <a:pt x="534555" y="227543"/>
                  <a:pt x="534555" y="209529"/>
                  <a:pt x="545648" y="198436"/>
                </a:cubicBezTo>
                <a:lnTo>
                  <a:pt x="658760" y="85325"/>
                </a:lnTo>
                <a:cubicBezTo>
                  <a:pt x="664306" y="79778"/>
                  <a:pt x="671583" y="77005"/>
                  <a:pt x="678860" y="77005"/>
                </a:cubicBezTo>
                <a:close/>
                <a:moveTo>
                  <a:pt x="362802" y="5"/>
                </a:moveTo>
                <a:cubicBezTo>
                  <a:pt x="383186" y="183"/>
                  <a:pt x="403524" y="5682"/>
                  <a:pt x="422012" y="16490"/>
                </a:cubicBezTo>
                <a:cubicBezTo>
                  <a:pt x="458989" y="38108"/>
                  <a:pt x="481080" y="76601"/>
                  <a:pt x="481080" y="119457"/>
                </a:cubicBezTo>
                <a:lnTo>
                  <a:pt x="481080" y="600631"/>
                </a:lnTo>
                <a:cubicBezTo>
                  <a:pt x="481080" y="643486"/>
                  <a:pt x="458989" y="681980"/>
                  <a:pt x="422012" y="703598"/>
                </a:cubicBezTo>
                <a:cubicBezTo>
                  <a:pt x="403240" y="714501"/>
                  <a:pt x="382475" y="720000"/>
                  <a:pt x="361806" y="720000"/>
                </a:cubicBezTo>
                <a:cubicBezTo>
                  <a:pt x="341706" y="720000"/>
                  <a:pt x="321700" y="714881"/>
                  <a:pt x="303306" y="704546"/>
                </a:cubicBezTo>
                <a:lnTo>
                  <a:pt x="60870" y="568300"/>
                </a:lnTo>
                <a:cubicBezTo>
                  <a:pt x="23324" y="547157"/>
                  <a:pt x="0" y="507336"/>
                  <a:pt x="0" y="464291"/>
                </a:cubicBezTo>
                <a:lnTo>
                  <a:pt x="0" y="255702"/>
                </a:lnTo>
                <a:cubicBezTo>
                  <a:pt x="0" y="212657"/>
                  <a:pt x="23324" y="172742"/>
                  <a:pt x="60870" y="151693"/>
                </a:cubicBezTo>
                <a:lnTo>
                  <a:pt x="303306" y="15447"/>
                </a:lnTo>
                <a:cubicBezTo>
                  <a:pt x="321984" y="4970"/>
                  <a:pt x="342417" y="-173"/>
                  <a:pt x="362802" y="5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miter/>
          </a:ln>
        </p:spPr>
        <p:txBody>
          <a:bodyPr vert="horz" wrap="square" lIns="91440" tIns="45720" rIns="91440" bIns="45720" rtlCol="false" anchor="ctr"/>
          <a:lstStyle/>
          <a:p>
            <a:pPr algn="l">
              <a:lnSpc>
                <a:spcPct val="100000"/>
              </a:lnSpc>
            </a:pPr>
            <a:endParaRPr kumimoji="true" lang="zh-CN" altLang="en-US"/>
          </a:p>
        </p:txBody>
      </p:sp>
      <p:sp>
        <p:nvSpPr>
          <p:cNvPr id="263" name="标题 1"/>
          <p:cNvSpPr txBox="true"/>
          <p:nvPr/>
        </p:nvSpPr>
        <p:spPr>
          <a:xfrm>
            <a:off x="3859431" y="2568916"/>
            <a:ext cx="202696" cy="276777"/>
          </a:xfrm>
          <a:custGeom>
            <a:avLst/>
            <a:gdLst>
              <a:gd name="T0" fmla="*/ 82 w 82"/>
              <a:gd name="T1" fmla="*/ 56 h 112"/>
              <a:gd name="T2" fmla="*/ 0 w 82"/>
              <a:gd name="T3" fmla="*/ 112 h 112"/>
              <a:gd name="T4" fmla="*/ 0 w 82"/>
              <a:gd name="T5" fmla="*/ 0 h 112"/>
              <a:gd name="T6" fmla="*/ 82 w 82"/>
              <a:gd name="T7" fmla="*/ 56 h 112"/>
            </a:gdLst>
            <a:ahLst/>
            <a:cxnLst/>
            <a:rect l="0" t="0" r="r" b="b"/>
            <a:pathLst>
              <a:path w="82" h="112">
                <a:moveTo>
                  <a:pt x="82" y="56"/>
                </a:moveTo>
                <a:cubicBezTo>
                  <a:pt x="69" y="89"/>
                  <a:pt x="37" y="112"/>
                  <a:pt x="0" y="112"/>
                </a:cubicBezTo>
                <a:cubicBezTo>
                  <a:pt x="0" y="0"/>
                  <a:pt x="0" y="0"/>
                  <a:pt x="0" y="0"/>
                </a:cubicBezTo>
                <a:cubicBezTo>
                  <a:pt x="37" y="0"/>
                  <a:pt x="69" y="23"/>
                  <a:pt x="82" y="56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 cap="sq">
            <a:noFill/>
          </a:ln>
        </p:spPr>
        <p:txBody>
          <a:bodyPr vert="horz" wrap="square" lIns="91440" tIns="45720" rIns="91440" bIns="45720" rtlCol="false" anchor="t"/>
          <a:lstStyle/>
          <a:p>
            <a:pPr algn="l">
              <a:lnSpc>
                <a:spcPct val="100000"/>
              </a:lnSpc>
            </a:pPr>
            <a:endParaRPr kumimoji="true" lang="zh-CN" altLang="en-US"/>
          </a:p>
        </p:txBody>
      </p:sp>
      <p:sp>
        <p:nvSpPr>
          <p:cNvPr id="264" name="标题 1"/>
          <p:cNvSpPr txBox="true"/>
          <p:nvPr/>
        </p:nvSpPr>
        <p:spPr>
          <a:xfrm>
            <a:off x="2877847" y="1990666"/>
            <a:ext cx="1201771" cy="786090"/>
          </a:xfrm>
          <a:custGeom>
            <a:avLst/>
            <a:gdLst>
              <a:gd name="T0" fmla="*/ 487 w 487"/>
              <a:gd name="T1" fmla="*/ 89 h 318"/>
              <a:gd name="T2" fmla="*/ 487 w 487"/>
              <a:gd name="T3" fmla="*/ 257 h 318"/>
              <a:gd name="T4" fmla="*/ 480 w 487"/>
              <a:gd name="T5" fmla="*/ 290 h 318"/>
              <a:gd name="T6" fmla="*/ 462 w 487"/>
              <a:gd name="T7" fmla="*/ 318 h 318"/>
              <a:gd name="T8" fmla="*/ 462 w 487"/>
              <a:gd name="T9" fmla="*/ 262 h 318"/>
              <a:gd name="T10" fmla="*/ 398 w 487"/>
              <a:gd name="T11" fmla="*/ 234 h 318"/>
              <a:gd name="T12" fmla="*/ 118 w 487"/>
              <a:gd name="T13" fmla="*/ 234 h 318"/>
              <a:gd name="T14" fmla="*/ 117 w 487"/>
              <a:gd name="T15" fmla="*/ 234 h 318"/>
              <a:gd name="T16" fmla="*/ 0 w 487"/>
              <a:gd name="T17" fmla="*/ 117 h 318"/>
              <a:gd name="T18" fmla="*/ 117 w 487"/>
              <a:gd name="T19" fmla="*/ 0 h 318"/>
              <a:gd name="T20" fmla="*/ 117 w 487"/>
              <a:gd name="T21" fmla="*/ 0 h 318"/>
              <a:gd name="T22" fmla="*/ 398 w 487"/>
              <a:gd name="T23" fmla="*/ 0 h 318"/>
              <a:gd name="T24" fmla="*/ 487 w 487"/>
              <a:gd name="T25" fmla="*/ 89 h 318"/>
            </a:gdLst>
            <a:ahLst/>
            <a:cxnLst/>
            <a:rect l="0" t="0" r="r" b="b"/>
            <a:pathLst>
              <a:path w="487" h="318">
                <a:moveTo>
                  <a:pt x="487" y="89"/>
                </a:moveTo>
                <a:cubicBezTo>
                  <a:pt x="487" y="257"/>
                  <a:pt x="487" y="257"/>
                  <a:pt x="487" y="257"/>
                </a:cubicBezTo>
                <a:cubicBezTo>
                  <a:pt x="487" y="269"/>
                  <a:pt x="484" y="280"/>
                  <a:pt x="480" y="290"/>
                </a:cubicBezTo>
                <a:cubicBezTo>
                  <a:pt x="476" y="301"/>
                  <a:pt x="470" y="310"/>
                  <a:pt x="462" y="318"/>
                </a:cubicBezTo>
                <a:cubicBezTo>
                  <a:pt x="477" y="303"/>
                  <a:pt x="477" y="278"/>
                  <a:pt x="462" y="262"/>
                </a:cubicBezTo>
                <a:cubicBezTo>
                  <a:pt x="446" y="245"/>
                  <a:pt x="423" y="234"/>
                  <a:pt x="398" y="234"/>
                </a:cubicBezTo>
                <a:cubicBezTo>
                  <a:pt x="118" y="234"/>
                  <a:pt x="118" y="234"/>
                  <a:pt x="118" y="234"/>
                </a:cubicBezTo>
                <a:cubicBezTo>
                  <a:pt x="117" y="234"/>
                  <a:pt x="117" y="234"/>
                  <a:pt x="117" y="234"/>
                </a:cubicBezTo>
                <a:cubicBezTo>
                  <a:pt x="53" y="234"/>
                  <a:pt x="0" y="182"/>
                  <a:pt x="0" y="117"/>
                </a:cubicBezTo>
                <a:cubicBezTo>
                  <a:pt x="0" y="52"/>
                  <a:pt x="53" y="0"/>
                  <a:pt x="117" y="0"/>
                </a:cubicBezTo>
                <a:cubicBezTo>
                  <a:pt x="117" y="0"/>
                  <a:pt x="117" y="0"/>
                  <a:pt x="117" y="0"/>
                </a:cubicBezTo>
                <a:cubicBezTo>
                  <a:pt x="398" y="0"/>
                  <a:pt x="398" y="0"/>
                  <a:pt x="398" y="0"/>
                </a:cubicBezTo>
                <a:cubicBezTo>
                  <a:pt x="447" y="0"/>
                  <a:pt x="487" y="39"/>
                  <a:pt x="487" y="89"/>
                </a:cubicBezTo>
                <a:close/>
              </a:path>
            </a:pathLst>
          </a:custGeom>
          <a:solidFill>
            <a:schemeClr val="accent1"/>
          </a:solidFill>
          <a:ln cap="sq">
            <a:noFill/>
            <a:prstDash val="solid"/>
          </a:ln>
          <a:effectLst>
            <a:outerShdw blurRad="190500" dist="152400" dir="8520000" sx="94000" sy="94000" algn="ctr" rotWithShape="false">
              <a:schemeClr val="accent1">
                <a:alpha val="20000"/>
              </a:schemeClr>
            </a:outerShdw>
          </a:effectLst>
        </p:spPr>
        <p:txBody>
          <a:bodyPr vert="horz" wrap="square" lIns="91440" tIns="45720" rIns="91440" bIns="45720" rtlCol="false" anchor="t"/>
          <a:lstStyle/>
          <a:p>
            <a:pPr algn="l">
              <a:lnSpc>
                <a:spcPct val="100000"/>
              </a:lnSpc>
            </a:pPr>
            <a:endParaRPr kumimoji="true" lang="zh-CN" altLang="en-US"/>
          </a:p>
        </p:txBody>
      </p:sp>
      <p:sp>
        <p:nvSpPr>
          <p:cNvPr id="265" name="标题 1"/>
          <p:cNvSpPr txBox="true"/>
          <p:nvPr/>
        </p:nvSpPr>
        <p:spPr>
          <a:xfrm>
            <a:off x="8163925" y="1889799"/>
            <a:ext cx="3091876" cy="3924108"/>
          </a:xfrm>
          <a:prstGeom prst="roundRect">
            <a:avLst>
              <a:gd name="adj" fmla="val 7118"/>
            </a:avLst>
          </a:prstGeom>
          <a:solidFill>
            <a:schemeClr val="bg1"/>
          </a:solidFill>
          <a:ln w="19050" cap="sq">
            <a:solidFill>
              <a:schemeClr val="accent1"/>
            </a:solidFill>
            <a:miter/>
          </a:ln>
          <a:effectLst>
            <a:outerShdw blurRad="190500" dist="38100" dir="8100000" algn="tr" rotWithShape="false">
              <a:schemeClr val="accent1">
                <a:alpha val="20000"/>
              </a:schemeClr>
            </a:outerShdw>
          </a:effectLst>
        </p:spPr>
        <p:txBody>
          <a:bodyPr vert="horz" wrap="square" lIns="0" tIns="0" rIns="0" bIns="0" rtlCol="false" anchor="ctr"/>
          <a:lstStyle/>
          <a:p>
            <a:pPr algn="ctr">
              <a:lnSpc>
                <a:spcPct val="110000"/>
              </a:lnSpc>
            </a:pPr>
            <a:endParaRPr kumimoji="true" lang="zh-CN" altLang="en-US"/>
          </a:p>
        </p:txBody>
      </p:sp>
      <p:sp>
        <p:nvSpPr>
          <p:cNvPr id="266" name="标题 1"/>
          <p:cNvSpPr txBox="true"/>
          <p:nvPr/>
        </p:nvSpPr>
        <p:spPr>
          <a:xfrm>
            <a:off x="8295739" y="4042687"/>
            <a:ext cx="2828248" cy="1538785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false" anchor="t"/>
          <a:lstStyle/>
          <a:p>
            <a:pPr algn="ctr">
              <a:lnSpc>
                <a:spcPct val="150000"/>
              </a:lnSpc>
            </a:pPr>
            <a:r>
              <a:rPr kumimoji="true" lang="en-US" altLang="zh-CN" sz="118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农业文化是中华优秀传统文化的重要组成部分，蕴含着丰富的哲学思想、道德观念和审美情趣。
传承和发展农业文化，对于增强民族文化自信、促进文化繁荣具有重要作用。</a:t>
            </a:r>
            <a:endParaRPr kumimoji="true" lang="zh-CN" altLang="en-US"/>
          </a:p>
        </p:txBody>
      </p:sp>
      <p:sp>
        <p:nvSpPr>
          <p:cNvPr id="267" name="标题 1"/>
          <p:cNvSpPr txBox="true"/>
          <p:nvPr/>
        </p:nvSpPr>
        <p:spPr>
          <a:xfrm>
            <a:off x="8295739" y="3431501"/>
            <a:ext cx="2828248" cy="568999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false" anchor="ctr"/>
          <a:lstStyle/>
          <a:p>
            <a:pPr algn="ctr">
              <a:lnSpc>
                <a:spcPct val="130000"/>
              </a:lnSpc>
            </a:pPr>
            <a:r>
              <a:rPr kumimoji="true" lang="en-US" altLang="zh-CN" sz="16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农业的文化价值</a:t>
            </a:r>
            <a:endParaRPr kumimoji="true" lang="zh-CN" altLang="en-US"/>
          </a:p>
        </p:txBody>
      </p:sp>
      <p:sp>
        <p:nvSpPr>
          <p:cNvPr id="268" name="标题 1"/>
          <p:cNvSpPr txBox="true"/>
          <p:nvPr/>
        </p:nvSpPr>
        <p:spPr>
          <a:xfrm>
            <a:off x="9225315" y="2361144"/>
            <a:ext cx="969096" cy="969096"/>
          </a:xfrm>
          <a:prstGeom prst="ellipse">
            <a:avLst/>
          </a:prstGeom>
          <a:solidFill>
            <a:schemeClr val="accent1">
              <a:alpha val="10000"/>
            </a:schemeClr>
          </a:solidFill>
          <a:ln cap="sq">
            <a:noFill/>
            <a:prstDash val="solid"/>
            <a:miter/>
          </a:ln>
          <a:effectLst/>
        </p:spPr>
        <p:txBody>
          <a:bodyPr vert="horz" wrap="square" lIns="0" tIns="0" rIns="0" bIns="0" rtlCol="false" anchor="ctr"/>
          <a:lstStyle/>
          <a:p>
            <a:pPr algn="ctr">
              <a:lnSpc>
                <a:spcPct val="100000"/>
              </a:lnSpc>
            </a:pPr>
            <a:endParaRPr kumimoji="true" lang="zh-CN" altLang="en-US"/>
          </a:p>
        </p:txBody>
      </p:sp>
      <p:sp>
        <p:nvSpPr>
          <p:cNvPr id="269" name="标题 1"/>
          <p:cNvSpPr txBox="true"/>
          <p:nvPr/>
        </p:nvSpPr>
        <p:spPr>
          <a:xfrm>
            <a:off x="9314928" y="2450759"/>
            <a:ext cx="789870" cy="789868"/>
          </a:xfrm>
          <a:prstGeom prst="ellipse">
            <a:avLst/>
          </a:prstGeom>
          <a:gradFill>
            <a:gsLst>
              <a:gs pos="1000">
                <a:schemeClr val="accent1"/>
              </a:gs>
              <a:gs pos="100000">
                <a:schemeClr val="accent1">
                  <a:lumMod val="80000"/>
                  <a:lumOff val="20000"/>
                </a:schemeClr>
              </a:gs>
            </a:gsLst>
            <a:lin ang="2700000" scaled="false"/>
          </a:gradFill>
          <a:ln cap="sq">
            <a:noFill/>
            <a:prstDash val="solid"/>
            <a:miter/>
          </a:ln>
          <a:effectLst>
            <a:outerShdw blurRad="254000" dist="127000" dir="5400000" sx="90000" sy="90000" algn="t" rotWithShape="false">
              <a:schemeClr val="accent1">
                <a:lumMod val="75000"/>
                <a:alpha val="25000"/>
              </a:schemeClr>
            </a:outerShdw>
          </a:effectLst>
        </p:spPr>
        <p:txBody>
          <a:bodyPr vert="horz" wrap="square" lIns="0" tIns="0" rIns="0" bIns="0" rtlCol="false" anchor="ctr"/>
          <a:lstStyle/>
          <a:p>
            <a:pPr algn="ctr">
              <a:lnSpc>
                <a:spcPct val="110000"/>
              </a:lnSpc>
            </a:pPr>
            <a:endParaRPr kumimoji="true" lang="zh-CN" altLang="en-US"/>
          </a:p>
        </p:txBody>
      </p:sp>
      <p:sp>
        <p:nvSpPr>
          <p:cNvPr id="270" name="标题 1"/>
          <p:cNvSpPr txBox="true"/>
          <p:nvPr/>
        </p:nvSpPr>
        <p:spPr>
          <a:xfrm>
            <a:off x="9538609" y="2660183"/>
            <a:ext cx="342508" cy="371020"/>
          </a:xfrm>
          <a:custGeom>
            <a:avLst/>
            <a:gdLst>
              <a:gd name="connsiteX0" fmla="*/ 332293 w 664672"/>
              <a:gd name="connsiteY0" fmla="*/ 387672 h 720001"/>
              <a:gd name="connsiteX1" fmla="*/ 660804 w 664672"/>
              <a:gd name="connsiteY1" fmla="*/ 598902 h 720001"/>
              <a:gd name="connsiteX2" fmla="*/ 563560 w 664672"/>
              <a:gd name="connsiteY2" fmla="*/ 720001 h 720001"/>
              <a:gd name="connsiteX3" fmla="*/ 101112 w 664672"/>
              <a:gd name="connsiteY3" fmla="*/ 720001 h 720001"/>
              <a:gd name="connsiteX4" fmla="*/ 3868 w 664672"/>
              <a:gd name="connsiteY4" fmla="*/ 598902 h 720001"/>
              <a:gd name="connsiteX5" fmla="*/ 332293 w 664672"/>
              <a:gd name="connsiteY5" fmla="*/ 387672 h 720001"/>
              <a:gd name="connsiteX6" fmla="*/ 332293 w 664672"/>
              <a:gd name="connsiteY6" fmla="*/ 0 h 720001"/>
              <a:gd name="connsiteX7" fmla="*/ 509517 w 664672"/>
              <a:gd name="connsiteY7" fmla="*/ 177224 h 720001"/>
              <a:gd name="connsiteX8" fmla="*/ 332293 w 664672"/>
              <a:gd name="connsiteY8" fmla="*/ 354448 h 720001"/>
              <a:gd name="connsiteX9" fmla="*/ 155069 w 664672"/>
              <a:gd name="connsiteY9" fmla="*/ 177224 h 720001"/>
              <a:gd name="connsiteX10" fmla="*/ 332293 w 664672"/>
              <a:gd name="connsiteY10" fmla="*/ 0 h 720001"/>
            </a:gdLst>
            <a:ahLst/>
            <a:cxnLst/>
            <a:rect l="l" t="t" r="r" b="b"/>
            <a:pathLst>
              <a:path w="664672" h="720001">
                <a:moveTo>
                  <a:pt x="332293" y="387672"/>
                </a:moveTo>
                <a:cubicBezTo>
                  <a:pt x="550549" y="387672"/>
                  <a:pt x="628448" y="491162"/>
                  <a:pt x="660804" y="598902"/>
                </a:cubicBezTo>
                <a:cubicBezTo>
                  <a:pt x="679021" y="659624"/>
                  <a:pt x="630616" y="720001"/>
                  <a:pt x="563560" y="720001"/>
                </a:cubicBezTo>
                <a:lnTo>
                  <a:pt x="101112" y="720001"/>
                </a:lnTo>
                <a:cubicBezTo>
                  <a:pt x="34057" y="720001"/>
                  <a:pt x="-14348" y="659624"/>
                  <a:pt x="3868" y="598902"/>
                </a:cubicBezTo>
                <a:cubicBezTo>
                  <a:pt x="36138" y="491162"/>
                  <a:pt x="114037" y="387672"/>
                  <a:pt x="332293" y="387672"/>
                </a:cubicBezTo>
                <a:close/>
                <a:moveTo>
                  <a:pt x="332293" y="0"/>
                </a:moveTo>
                <a:cubicBezTo>
                  <a:pt x="430230" y="0"/>
                  <a:pt x="509604" y="79287"/>
                  <a:pt x="509517" y="177224"/>
                </a:cubicBezTo>
                <a:cubicBezTo>
                  <a:pt x="509517" y="275074"/>
                  <a:pt x="430144" y="354448"/>
                  <a:pt x="332293" y="354448"/>
                </a:cubicBezTo>
                <a:cubicBezTo>
                  <a:pt x="234442" y="354448"/>
                  <a:pt x="155069" y="275074"/>
                  <a:pt x="155069" y="177224"/>
                </a:cubicBezTo>
                <a:cubicBezTo>
                  <a:pt x="155069" y="79287"/>
                  <a:pt x="234442" y="0"/>
                  <a:pt x="332293" y="0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miter/>
          </a:ln>
        </p:spPr>
        <p:txBody>
          <a:bodyPr vert="horz" wrap="square" lIns="91440" tIns="45720" rIns="91440" bIns="45720" rtlCol="false" anchor="ctr"/>
          <a:lstStyle/>
          <a:p>
            <a:pPr algn="l">
              <a:lnSpc>
                <a:spcPct val="100000"/>
              </a:lnSpc>
            </a:pPr>
            <a:endParaRPr kumimoji="true" lang="zh-CN" altLang="en-US"/>
          </a:p>
        </p:txBody>
      </p:sp>
      <p:sp>
        <p:nvSpPr>
          <p:cNvPr id="271" name="标题 1"/>
          <p:cNvSpPr txBox="true"/>
          <p:nvPr/>
        </p:nvSpPr>
        <p:spPr>
          <a:xfrm>
            <a:off x="11251004" y="2568916"/>
            <a:ext cx="202696" cy="276777"/>
          </a:xfrm>
          <a:custGeom>
            <a:avLst/>
            <a:gdLst>
              <a:gd name="T0" fmla="*/ 82 w 82"/>
              <a:gd name="T1" fmla="*/ 56 h 112"/>
              <a:gd name="T2" fmla="*/ 0 w 82"/>
              <a:gd name="T3" fmla="*/ 112 h 112"/>
              <a:gd name="T4" fmla="*/ 0 w 82"/>
              <a:gd name="T5" fmla="*/ 0 h 112"/>
              <a:gd name="T6" fmla="*/ 82 w 82"/>
              <a:gd name="T7" fmla="*/ 56 h 112"/>
            </a:gdLst>
            <a:ahLst/>
            <a:cxnLst/>
            <a:rect l="0" t="0" r="r" b="b"/>
            <a:pathLst>
              <a:path w="82" h="112">
                <a:moveTo>
                  <a:pt x="82" y="56"/>
                </a:moveTo>
                <a:cubicBezTo>
                  <a:pt x="69" y="89"/>
                  <a:pt x="37" y="112"/>
                  <a:pt x="0" y="112"/>
                </a:cubicBezTo>
                <a:cubicBezTo>
                  <a:pt x="0" y="0"/>
                  <a:pt x="0" y="0"/>
                  <a:pt x="0" y="0"/>
                </a:cubicBezTo>
                <a:cubicBezTo>
                  <a:pt x="37" y="0"/>
                  <a:pt x="69" y="23"/>
                  <a:pt x="82" y="56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 cap="sq">
            <a:noFill/>
          </a:ln>
        </p:spPr>
        <p:txBody>
          <a:bodyPr vert="horz" wrap="square" lIns="91440" tIns="45720" rIns="91440" bIns="45720" rtlCol="false" anchor="t"/>
          <a:lstStyle/>
          <a:p>
            <a:pPr algn="l">
              <a:lnSpc>
                <a:spcPct val="100000"/>
              </a:lnSpc>
            </a:pPr>
            <a:endParaRPr kumimoji="true" lang="zh-CN" altLang="en-US"/>
          </a:p>
        </p:txBody>
      </p:sp>
      <p:sp>
        <p:nvSpPr>
          <p:cNvPr id="272" name="标题 1"/>
          <p:cNvSpPr txBox="true"/>
          <p:nvPr/>
        </p:nvSpPr>
        <p:spPr>
          <a:xfrm>
            <a:off x="4463692" y="1889799"/>
            <a:ext cx="3091876" cy="3924108"/>
          </a:xfrm>
          <a:prstGeom prst="roundRect">
            <a:avLst>
              <a:gd name="adj" fmla="val 7118"/>
            </a:avLst>
          </a:prstGeom>
          <a:solidFill>
            <a:schemeClr val="bg1"/>
          </a:solidFill>
          <a:ln w="19050" cap="sq">
            <a:solidFill>
              <a:schemeClr val="accent1"/>
            </a:solidFill>
            <a:miter/>
          </a:ln>
          <a:effectLst>
            <a:outerShdw blurRad="190500" dist="38100" dir="8100000" algn="tr" rotWithShape="false">
              <a:schemeClr val="accent1">
                <a:alpha val="20000"/>
              </a:schemeClr>
            </a:outerShdw>
          </a:effectLst>
        </p:spPr>
        <p:txBody>
          <a:bodyPr vert="horz" wrap="square" lIns="0" tIns="0" rIns="0" bIns="0" rtlCol="false" anchor="ctr"/>
          <a:lstStyle/>
          <a:p>
            <a:pPr algn="ctr">
              <a:lnSpc>
                <a:spcPct val="110000"/>
              </a:lnSpc>
            </a:pPr>
            <a:endParaRPr kumimoji="true" lang="zh-CN" altLang="en-US"/>
          </a:p>
        </p:txBody>
      </p:sp>
      <p:sp>
        <p:nvSpPr>
          <p:cNvPr id="273" name="标题 1"/>
          <p:cNvSpPr txBox="true"/>
          <p:nvPr/>
        </p:nvSpPr>
        <p:spPr>
          <a:xfrm>
            <a:off x="4595506" y="4042687"/>
            <a:ext cx="2828248" cy="1538785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false" anchor="t"/>
          <a:lstStyle/>
          <a:p>
            <a:pPr algn="ctr">
              <a:lnSpc>
                <a:spcPct val="150000"/>
              </a:lnSpc>
            </a:pPr>
            <a:r>
              <a:rPr kumimoji="true" lang="en-US" altLang="zh-CN" sz="118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农业生态系统具有涵养水源、保持水土、调节气候、净化空气等重要生态功能。
保护农业生态环境，对于维护生态平衡、实现可持续发展具有重要意义。</a:t>
            </a:r>
            <a:endParaRPr kumimoji="true" lang="zh-CN" altLang="en-US"/>
          </a:p>
        </p:txBody>
      </p:sp>
      <p:sp>
        <p:nvSpPr>
          <p:cNvPr id="274" name="标题 1"/>
          <p:cNvSpPr txBox="true"/>
          <p:nvPr/>
        </p:nvSpPr>
        <p:spPr>
          <a:xfrm>
            <a:off x="4595506" y="3431501"/>
            <a:ext cx="2828248" cy="568999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false" anchor="ctr"/>
          <a:lstStyle/>
          <a:p>
            <a:pPr algn="ctr">
              <a:lnSpc>
                <a:spcPct val="130000"/>
              </a:lnSpc>
            </a:pPr>
            <a:r>
              <a:rPr kumimoji="true" lang="en-US" altLang="zh-CN" sz="16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农业的生态功能</a:t>
            </a:r>
            <a:endParaRPr kumimoji="true" lang="zh-CN" altLang="en-US"/>
          </a:p>
        </p:txBody>
      </p:sp>
      <p:sp>
        <p:nvSpPr>
          <p:cNvPr id="275" name="标题 1"/>
          <p:cNvSpPr txBox="true"/>
          <p:nvPr/>
        </p:nvSpPr>
        <p:spPr>
          <a:xfrm>
            <a:off x="5525082" y="2361144"/>
            <a:ext cx="969096" cy="969096"/>
          </a:xfrm>
          <a:prstGeom prst="ellipse">
            <a:avLst/>
          </a:prstGeom>
          <a:solidFill>
            <a:schemeClr val="accent1">
              <a:alpha val="10000"/>
            </a:schemeClr>
          </a:solidFill>
          <a:ln cap="sq">
            <a:noFill/>
            <a:prstDash val="solid"/>
            <a:miter/>
          </a:ln>
          <a:effectLst/>
        </p:spPr>
        <p:txBody>
          <a:bodyPr vert="horz" wrap="square" lIns="0" tIns="0" rIns="0" bIns="0" rtlCol="false" anchor="ctr"/>
          <a:lstStyle/>
          <a:p>
            <a:pPr algn="ctr">
              <a:lnSpc>
                <a:spcPct val="110000"/>
              </a:lnSpc>
            </a:pPr>
            <a:endParaRPr kumimoji="true" lang="zh-CN" altLang="en-US"/>
          </a:p>
        </p:txBody>
      </p:sp>
      <p:sp>
        <p:nvSpPr>
          <p:cNvPr id="276" name="标题 1"/>
          <p:cNvSpPr txBox="true"/>
          <p:nvPr/>
        </p:nvSpPr>
        <p:spPr>
          <a:xfrm>
            <a:off x="5614695" y="2450759"/>
            <a:ext cx="789870" cy="789868"/>
          </a:xfrm>
          <a:prstGeom prst="ellipse">
            <a:avLst/>
          </a:prstGeom>
          <a:gradFill>
            <a:gsLst>
              <a:gs pos="1000">
                <a:schemeClr val="accent1"/>
              </a:gs>
              <a:gs pos="100000">
                <a:schemeClr val="accent1">
                  <a:lumMod val="80000"/>
                  <a:lumOff val="20000"/>
                </a:schemeClr>
              </a:gs>
            </a:gsLst>
            <a:lin ang="2700000" scaled="false"/>
          </a:gradFill>
          <a:ln cap="sq">
            <a:noFill/>
            <a:prstDash val="solid"/>
            <a:miter/>
          </a:ln>
          <a:effectLst>
            <a:outerShdw blurRad="254000" dist="127000" dir="5400000" sx="90000" sy="90000" algn="t" rotWithShape="false">
              <a:schemeClr val="accent1">
                <a:lumMod val="75000"/>
                <a:alpha val="25000"/>
              </a:schemeClr>
            </a:outerShdw>
          </a:effectLst>
        </p:spPr>
        <p:txBody>
          <a:bodyPr vert="horz" wrap="square" lIns="0" tIns="0" rIns="0" bIns="0" rtlCol="false" anchor="ctr"/>
          <a:lstStyle/>
          <a:p>
            <a:pPr algn="ctr">
              <a:lnSpc>
                <a:spcPct val="110000"/>
              </a:lnSpc>
            </a:pPr>
            <a:endParaRPr kumimoji="true" lang="zh-CN" altLang="en-US"/>
          </a:p>
        </p:txBody>
      </p:sp>
      <p:sp>
        <p:nvSpPr>
          <p:cNvPr id="277" name="标题 1"/>
          <p:cNvSpPr txBox="true"/>
          <p:nvPr/>
        </p:nvSpPr>
        <p:spPr>
          <a:xfrm>
            <a:off x="5827737" y="2669669"/>
            <a:ext cx="363786" cy="352049"/>
          </a:xfrm>
          <a:custGeom>
            <a:avLst/>
            <a:gdLst>
              <a:gd name="connsiteX0" fmla="*/ 311954 w 744004"/>
              <a:gd name="connsiteY0" fmla="*/ 337123 h 720001"/>
              <a:gd name="connsiteX1" fmla="*/ 168770 w 744004"/>
              <a:gd name="connsiteY1" fmla="*/ 337123 h 720001"/>
              <a:gd name="connsiteX2" fmla="*/ 49673 w 744004"/>
              <a:gd name="connsiteY2" fmla="*/ 287618 h 720001"/>
              <a:gd name="connsiteX3" fmla="*/ 167 w 744004"/>
              <a:gd name="connsiteY3" fmla="*/ 168520 h 720001"/>
              <a:gd name="connsiteX4" fmla="*/ 49590 w 744004"/>
              <a:gd name="connsiteY4" fmla="*/ 49507 h 720001"/>
              <a:gd name="connsiteX5" fmla="*/ 168687 w 744004"/>
              <a:gd name="connsiteY5" fmla="*/ 0 h 720001"/>
              <a:gd name="connsiteX6" fmla="*/ 287784 w 744004"/>
              <a:gd name="connsiteY6" fmla="*/ 49507 h 720001"/>
              <a:gd name="connsiteX7" fmla="*/ 337290 w 744004"/>
              <a:gd name="connsiteY7" fmla="*/ 168604 h 720001"/>
              <a:gd name="connsiteX8" fmla="*/ 337290 w 744004"/>
              <a:gd name="connsiteY8" fmla="*/ 311787 h 720001"/>
              <a:gd name="connsiteX9" fmla="*/ 311954 w 744004"/>
              <a:gd name="connsiteY9" fmla="*/ 337123 h 720001"/>
              <a:gd name="connsiteX10" fmla="*/ 575401 w 744004"/>
              <a:gd name="connsiteY10" fmla="*/ 337207 h 720001"/>
              <a:gd name="connsiteX11" fmla="*/ 432218 w 744004"/>
              <a:gd name="connsiteY11" fmla="*/ 337207 h 720001"/>
              <a:gd name="connsiteX12" fmla="*/ 406882 w 744004"/>
              <a:gd name="connsiteY12" fmla="*/ 311870 h 720001"/>
              <a:gd name="connsiteX13" fmla="*/ 406882 w 744004"/>
              <a:gd name="connsiteY13" fmla="*/ 168687 h 720001"/>
              <a:gd name="connsiteX14" fmla="*/ 456387 w 744004"/>
              <a:gd name="connsiteY14" fmla="*/ 49590 h 720001"/>
              <a:gd name="connsiteX15" fmla="*/ 575401 w 744004"/>
              <a:gd name="connsiteY15" fmla="*/ 0 h 720001"/>
              <a:gd name="connsiteX16" fmla="*/ 694498 w 744004"/>
              <a:gd name="connsiteY16" fmla="*/ 49507 h 720001"/>
              <a:gd name="connsiteX17" fmla="*/ 744004 w 744004"/>
              <a:gd name="connsiteY17" fmla="*/ 168604 h 720001"/>
              <a:gd name="connsiteX18" fmla="*/ 694498 w 744004"/>
              <a:gd name="connsiteY18" fmla="*/ 287701 h 720001"/>
              <a:gd name="connsiteX19" fmla="*/ 575401 w 744004"/>
              <a:gd name="connsiteY19" fmla="*/ 337207 h 720001"/>
              <a:gd name="connsiteX20" fmla="*/ 168604 w 744004"/>
              <a:gd name="connsiteY20" fmla="*/ 720001 h 720001"/>
              <a:gd name="connsiteX21" fmla="*/ 49507 w 744004"/>
              <a:gd name="connsiteY21" fmla="*/ 670495 h 720001"/>
              <a:gd name="connsiteX22" fmla="*/ 0 w 744004"/>
              <a:gd name="connsiteY22" fmla="*/ 551398 h 720001"/>
              <a:gd name="connsiteX23" fmla="*/ 49507 w 744004"/>
              <a:gd name="connsiteY23" fmla="*/ 432301 h 720001"/>
              <a:gd name="connsiteX24" fmla="*/ 168687 w 744004"/>
              <a:gd name="connsiteY24" fmla="*/ 382879 h 720001"/>
              <a:gd name="connsiteX25" fmla="*/ 311871 w 744004"/>
              <a:gd name="connsiteY25" fmla="*/ 382879 h 720001"/>
              <a:gd name="connsiteX26" fmla="*/ 337207 w 744004"/>
              <a:gd name="connsiteY26" fmla="*/ 408215 h 720001"/>
              <a:gd name="connsiteX27" fmla="*/ 337207 w 744004"/>
              <a:gd name="connsiteY27" fmla="*/ 551398 h 720001"/>
              <a:gd name="connsiteX28" fmla="*/ 287701 w 744004"/>
              <a:gd name="connsiteY28" fmla="*/ 670495 h 720001"/>
              <a:gd name="connsiteX29" fmla="*/ 168604 w 744004"/>
              <a:gd name="connsiteY29" fmla="*/ 720001 h 720001"/>
              <a:gd name="connsiteX30" fmla="*/ 575401 w 744004"/>
              <a:gd name="connsiteY30" fmla="*/ 720001 h 720001"/>
              <a:gd name="connsiteX31" fmla="*/ 456304 w 744004"/>
              <a:gd name="connsiteY31" fmla="*/ 670495 h 720001"/>
              <a:gd name="connsiteX32" fmla="*/ 406798 w 744004"/>
              <a:gd name="connsiteY32" fmla="*/ 551398 h 720001"/>
              <a:gd name="connsiteX33" fmla="*/ 406798 w 744004"/>
              <a:gd name="connsiteY33" fmla="*/ 408215 h 720001"/>
              <a:gd name="connsiteX34" fmla="*/ 432218 w 744004"/>
              <a:gd name="connsiteY34" fmla="*/ 382879 h 720001"/>
              <a:gd name="connsiteX35" fmla="*/ 575401 w 744004"/>
              <a:gd name="connsiteY35" fmla="*/ 382879 h 720001"/>
              <a:gd name="connsiteX36" fmla="*/ 694498 w 744004"/>
              <a:gd name="connsiteY36" fmla="*/ 432385 h 720001"/>
              <a:gd name="connsiteX37" fmla="*/ 744004 w 744004"/>
              <a:gd name="connsiteY37" fmla="*/ 551398 h 720001"/>
              <a:gd name="connsiteX38" fmla="*/ 694498 w 744004"/>
              <a:gd name="connsiteY38" fmla="*/ 670495 h 720001"/>
              <a:gd name="connsiteX39" fmla="*/ 575401 w 744004"/>
              <a:gd name="connsiteY39" fmla="*/ 720001 h 720001"/>
            </a:gdLst>
            <a:ahLst/>
            <a:cxnLst/>
            <a:rect l="l" t="t" r="r" b="b"/>
            <a:pathLst>
              <a:path w="744004" h="720001">
                <a:moveTo>
                  <a:pt x="311954" y="337123"/>
                </a:moveTo>
                <a:lnTo>
                  <a:pt x="168770" y="337123"/>
                </a:lnTo>
                <a:cubicBezTo>
                  <a:pt x="123932" y="337123"/>
                  <a:pt x="81594" y="319538"/>
                  <a:pt x="49673" y="287618"/>
                </a:cubicBezTo>
                <a:cubicBezTo>
                  <a:pt x="17753" y="255697"/>
                  <a:pt x="167" y="213442"/>
                  <a:pt x="167" y="168520"/>
                </a:cubicBezTo>
                <a:cubicBezTo>
                  <a:pt x="167" y="123598"/>
                  <a:pt x="17669" y="81427"/>
                  <a:pt x="49590" y="49507"/>
                </a:cubicBezTo>
                <a:cubicBezTo>
                  <a:pt x="81510" y="17586"/>
                  <a:pt x="123848" y="0"/>
                  <a:pt x="168687" y="0"/>
                </a:cubicBezTo>
                <a:cubicBezTo>
                  <a:pt x="213526" y="0"/>
                  <a:pt x="255864" y="17586"/>
                  <a:pt x="287784" y="49507"/>
                </a:cubicBezTo>
                <a:cubicBezTo>
                  <a:pt x="319705" y="81427"/>
                  <a:pt x="337290" y="123682"/>
                  <a:pt x="337290" y="168604"/>
                </a:cubicBezTo>
                <a:lnTo>
                  <a:pt x="337290" y="311787"/>
                </a:lnTo>
                <a:cubicBezTo>
                  <a:pt x="337290" y="325789"/>
                  <a:pt x="325956" y="337123"/>
                  <a:pt x="311954" y="337123"/>
                </a:cubicBezTo>
                <a:close/>
                <a:moveTo>
                  <a:pt x="575401" y="337207"/>
                </a:moveTo>
                <a:lnTo>
                  <a:pt x="432218" y="337207"/>
                </a:lnTo>
                <a:cubicBezTo>
                  <a:pt x="418216" y="337207"/>
                  <a:pt x="406882" y="325872"/>
                  <a:pt x="406882" y="311870"/>
                </a:cubicBezTo>
                <a:lnTo>
                  <a:pt x="406882" y="168687"/>
                </a:lnTo>
                <a:cubicBezTo>
                  <a:pt x="406882" y="123849"/>
                  <a:pt x="424467" y="81510"/>
                  <a:pt x="456387" y="49590"/>
                </a:cubicBezTo>
                <a:cubicBezTo>
                  <a:pt x="488308" y="17669"/>
                  <a:pt x="530563" y="0"/>
                  <a:pt x="575401" y="0"/>
                </a:cubicBezTo>
                <a:cubicBezTo>
                  <a:pt x="620240" y="0"/>
                  <a:pt x="662578" y="17586"/>
                  <a:pt x="694498" y="49507"/>
                </a:cubicBezTo>
                <a:cubicBezTo>
                  <a:pt x="726419" y="81427"/>
                  <a:pt x="744004" y="123765"/>
                  <a:pt x="744004" y="168604"/>
                </a:cubicBezTo>
                <a:cubicBezTo>
                  <a:pt x="744004" y="213442"/>
                  <a:pt x="726419" y="255780"/>
                  <a:pt x="694498" y="287701"/>
                </a:cubicBezTo>
                <a:cubicBezTo>
                  <a:pt x="662578" y="319621"/>
                  <a:pt x="620323" y="337207"/>
                  <a:pt x="575401" y="337207"/>
                </a:cubicBezTo>
                <a:close/>
                <a:moveTo>
                  <a:pt x="168604" y="720001"/>
                </a:moveTo>
                <a:cubicBezTo>
                  <a:pt x="123682" y="720001"/>
                  <a:pt x="81427" y="702416"/>
                  <a:pt x="49507" y="670495"/>
                </a:cubicBezTo>
                <a:cubicBezTo>
                  <a:pt x="17586" y="638575"/>
                  <a:pt x="0" y="596320"/>
                  <a:pt x="0" y="551398"/>
                </a:cubicBezTo>
                <a:cubicBezTo>
                  <a:pt x="0" y="506476"/>
                  <a:pt x="17586" y="464221"/>
                  <a:pt x="49507" y="432301"/>
                </a:cubicBezTo>
                <a:cubicBezTo>
                  <a:pt x="81510" y="400464"/>
                  <a:pt x="123848" y="382879"/>
                  <a:pt x="168687" y="382879"/>
                </a:cubicBezTo>
                <a:lnTo>
                  <a:pt x="311871" y="382879"/>
                </a:lnTo>
                <a:cubicBezTo>
                  <a:pt x="325872" y="382879"/>
                  <a:pt x="337207" y="394297"/>
                  <a:pt x="337207" y="408215"/>
                </a:cubicBezTo>
                <a:lnTo>
                  <a:pt x="337207" y="551398"/>
                </a:lnTo>
                <a:cubicBezTo>
                  <a:pt x="337207" y="596237"/>
                  <a:pt x="319621" y="638575"/>
                  <a:pt x="287701" y="670495"/>
                </a:cubicBezTo>
                <a:cubicBezTo>
                  <a:pt x="255781" y="702416"/>
                  <a:pt x="213526" y="720001"/>
                  <a:pt x="168604" y="720001"/>
                </a:cubicBezTo>
                <a:close/>
                <a:moveTo>
                  <a:pt x="575401" y="720001"/>
                </a:moveTo>
                <a:cubicBezTo>
                  <a:pt x="530563" y="720001"/>
                  <a:pt x="488224" y="702416"/>
                  <a:pt x="456304" y="670495"/>
                </a:cubicBezTo>
                <a:cubicBezTo>
                  <a:pt x="424383" y="638575"/>
                  <a:pt x="406798" y="596320"/>
                  <a:pt x="406798" y="551398"/>
                </a:cubicBezTo>
                <a:lnTo>
                  <a:pt x="406798" y="408215"/>
                </a:lnTo>
                <a:cubicBezTo>
                  <a:pt x="406882" y="394213"/>
                  <a:pt x="418216" y="382879"/>
                  <a:pt x="432218" y="382879"/>
                </a:cubicBezTo>
                <a:lnTo>
                  <a:pt x="575401" y="382879"/>
                </a:lnTo>
                <a:cubicBezTo>
                  <a:pt x="620240" y="382879"/>
                  <a:pt x="662578" y="400464"/>
                  <a:pt x="694498" y="432385"/>
                </a:cubicBezTo>
                <a:cubicBezTo>
                  <a:pt x="726419" y="464305"/>
                  <a:pt x="744004" y="506560"/>
                  <a:pt x="744004" y="551398"/>
                </a:cubicBezTo>
                <a:cubicBezTo>
                  <a:pt x="744004" y="596237"/>
                  <a:pt x="726419" y="638575"/>
                  <a:pt x="694498" y="670495"/>
                </a:cubicBezTo>
                <a:cubicBezTo>
                  <a:pt x="662578" y="702416"/>
                  <a:pt x="620323" y="720001"/>
                  <a:pt x="575401" y="720001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miter/>
          </a:ln>
        </p:spPr>
        <p:txBody>
          <a:bodyPr vert="horz" wrap="square" lIns="91440" tIns="45720" rIns="91440" bIns="45720" rtlCol="false" anchor="ctr"/>
          <a:lstStyle/>
          <a:p>
            <a:pPr algn="l">
              <a:lnSpc>
                <a:spcPct val="100000"/>
              </a:lnSpc>
            </a:pPr>
            <a:endParaRPr kumimoji="true" lang="zh-CN" altLang="en-US"/>
          </a:p>
        </p:txBody>
      </p:sp>
      <p:sp>
        <p:nvSpPr>
          <p:cNvPr id="278" name="标题 1"/>
          <p:cNvSpPr txBox="true"/>
          <p:nvPr/>
        </p:nvSpPr>
        <p:spPr>
          <a:xfrm>
            <a:off x="7546964" y="2568916"/>
            <a:ext cx="202696" cy="276777"/>
          </a:xfrm>
          <a:custGeom>
            <a:avLst/>
            <a:gdLst>
              <a:gd name="T0" fmla="*/ 82 w 82"/>
              <a:gd name="T1" fmla="*/ 56 h 112"/>
              <a:gd name="T2" fmla="*/ 0 w 82"/>
              <a:gd name="T3" fmla="*/ 112 h 112"/>
              <a:gd name="T4" fmla="*/ 0 w 82"/>
              <a:gd name="T5" fmla="*/ 0 h 112"/>
              <a:gd name="T6" fmla="*/ 82 w 82"/>
              <a:gd name="T7" fmla="*/ 56 h 112"/>
            </a:gdLst>
            <a:ahLst/>
            <a:cxnLst/>
            <a:rect l="0" t="0" r="r" b="b"/>
            <a:pathLst>
              <a:path w="82" h="112">
                <a:moveTo>
                  <a:pt x="82" y="56"/>
                </a:moveTo>
                <a:cubicBezTo>
                  <a:pt x="69" y="89"/>
                  <a:pt x="37" y="112"/>
                  <a:pt x="0" y="112"/>
                </a:cubicBezTo>
                <a:cubicBezTo>
                  <a:pt x="0" y="0"/>
                  <a:pt x="0" y="0"/>
                  <a:pt x="0" y="0"/>
                </a:cubicBezTo>
                <a:cubicBezTo>
                  <a:pt x="37" y="0"/>
                  <a:pt x="69" y="23"/>
                  <a:pt x="82" y="56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 cap="sq">
            <a:noFill/>
          </a:ln>
        </p:spPr>
        <p:txBody>
          <a:bodyPr vert="horz" wrap="square" lIns="91440" tIns="45720" rIns="91440" bIns="45720" rtlCol="false" anchor="t"/>
          <a:lstStyle/>
          <a:p>
            <a:pPr algn="l">
              <a:lnSpc>
                <a:spcPct val="110000"/>
              </a:lnSpc>
            </a:pPr>
            <a:endParaRPr kumimoji="true" lang="zh-CN" altLang="en-US"/>
          </a:p>
        </p:txBody>
      </p:sp>
      <p:sp>
        <p:nvSpPr>
          <p:cNvPr id="279" name="标题 1"/>
          <p:cNvSpPr txBox="true"/>
          <p:nvPr/>
        </p:nvSpPr>
        <p:spPr>
          <a:xfrm>
            <a:off x="6565380" y="1990666"/>
            <a:ext cx="1201771" cy="786090"/>
          </a:xfrm>
          <a:custGeom>
            <a:avLst/>
            <a:gdLst>
              <a:gd name="T0" fmla="*/ 487 w 487"/>
              <a:gd name="T1" fmla="*/ 89 h 318"/>
              <a:gd name="T2" fmla="*/ 487 w 487"/>
              <a:gd name="T3" fmla="*/ 257 h 318"/>
              <a:gd name="T4" fmla="*/ 480 w 487"/>
              <a:gd name="T5" fmla="*/ 290 h 318"/>
              <a:gd name="T6" fmla="*/ 462 w 487"/>
              <a:gd name="T7" fmla="*/ 318 h 318"/>
              <a:gd name="T8" fmla="*/ 462 w 487"/>
              <a:gd name="T9" fmla="*/ 262 h 318"/>
              <a:gd name="T10" fmla="*/ 398 w 487"/>
              <a:gd name="T11" fmla="*/ 234 h 318"/>
              <a:gd name="T12" fmla="*/ 118 w 487"/>
              <a:gd name="T13" fmla="*/ 234 h 318"/>
              <a:gd name="T14" fmla="*/ 117 w 487"/>
              <a:gd name="T15" fmla="*/ 234 h 318"/>
              <a:gd name="T16" fmla="*/ 0 w 487"/>
              <a:gd name="T17" fmla="*/ 117 h 318"/>
              <a:gd name="T18" fmla="*/ 117 w 487"/>
              <a:gd name="T19" fmla="*/ 0 h 318"/>
              <a:gd name="T20" fmla="*/ 117 w 487"/>
              <a:gd name="T21" fmla="*/ 0 h 318"/>
              <a:gd name="T22" fmla="*/ 398 w 487"/>
              <a:gd name="T23" fmla="*/ 0 h 318"/>
              <a:gd name="T24" fmla="*/ 487 w 487"/>
              <a:gd name="T25" fmla="*/ 89 h 318"/>
            </a:gdLst>
            <a:ahLst/>
            <a:cxnLst/>
            <a:rect l="0" t="0" r="r" b="b"/>
            <a:pathLst>
              <a:path w="487" h="318">
                <a:moveTo>
                  <a:pt x="487" y="89"/>
                </a:moveTo>
                <a:cubicBezTo>
                  <a:pt x="487" y="257"/>
                  <a:pt x="487" y="257"/>
                  <a:pt x="487" y="257"/>
                </a:cubicBezTo>
                <a:cubicBezTo>
                  <a:pt x="487" y="269"/>
                  <a:pt x="484" y="280"/>
                  <a:pt x="480" y="290"/>
                </a:cubicBezTo>
                <a:cubicBezTo>
                  <a:pt x="476" y="301"/>
                  <a:pt x="470" y="310"/>
                  <a:pt x="462" y="318"/>
                </a:cubicBezTo>
                <a:cubicBezTo>
                  <a:pt x="477" y="303"/>
                  <a:pt x="477" y="278"/>
                  <a:pt x="462" y="262"/>
                </a:cubicBezTo>
                <a:cubicBezTo>
                  <a:pt x="446" y="245"/>
                  <a:pt x="423" y="234"/>
                  <a:pt x="398" y="234"/>
                </a:cubicBezTo>
                <a:cubicBezTo>
                  <a:pt x="118" y="234"/>
                  <a:pt x="118" y="234"/>
                  <a:pt x="118" y="234"/>
                </a:cubicBezTo>
                <a:cubicBezTo>
                  <a:pt x="117" y="234"/>
                  <a:pt x="117" y="234"/>
                  <a:pt x="117" y="234"/>
                </a:cubicBezTo>
                <a:cubicBezTo>
                  <a:pt x="53" y="234"/>
                  <a:pt x="0" y="182"/>
                  <a:pt x="0" y="117"/>
                </a:cubicBezTo>
                <a:cubicBezTo>
                  <a:pt x="0" y="52"/>
                  <a:pt x="53" y="0"/>
                  <a:pt x="117" y="0"/>
                </a:cubicBezTo>
                <a:cubicBezTo>
                  <a:pt x="117" y="0"/>
                  <a:pt x="117" y="0"/>
                  <a:pt x="117" y="0"/>
                </a:cubicBezTo>
                <a:cubicBezTo>
                  <a:pt x="398" y="0"/>
                  <a:pt x="398" y="0"/>
                  <a:pt x="398" y="0"/>
                </a:cubicBezTo>
                <a:cubicBezTo>
                  <a:pt x="447" y="0"/>
                  <a:pt x="487" y="39"/>
                  <a:pt x="487" y="89"/>
                </a:cubicBezTo>
                <a:close/>
              </a:path>
            </a:pathLst>
          </a:custGeom>
          <a:solidFill>
            <a:schemeClr val="accent1"/>
          </a:solidFill>
          <a:ln cap="sq">
            <a:noFill/>
            <a:prstDash val="solid"/>
          </a:ln>
          <a:effectLst>
            <a:outerShdw blurRad="190500" dist="152400" dir="8520000" sx="94000" sy="94000" algn="ctr" rotWithShape="false">
              <a:schemeClr val="accent1">
                <a:alpha val="20000"/>
              </a:schemeClr>
            </a:outerShdw>
          </a:effectLst>
        </p:spPr>
        <p:txBody>
          <a:bodyPr vert="horz" wrap="square" lIns="91440" tIns="45720" rIns="91440" bIns="45720" rtlCol="false" anchor="t"/>
          <a:lstStyle/>
          <a:p>
            <a:pPr algn="l">
              <a:lnSpc>
                <a:spcPct val="110000"/>
              </a:lnSpc>
            </a:pPr>
            <a:endParaRPr kumimoji="true" lang="zh-CN" altLang="en-US"/>
          </a:p>
        </p:txBody>
      </p:sp>
      <p:sp>
        <p:nvSpPr>
          <p:cNvPr id="280" name="标题 1"/>
          <p:cNvSpPr txBox="true"/>
          <p:nvPr/>
        </p:nvSpPr>
        <p:spPr>
          <a:xfrm>
            <a:off x="10248380" y="1990666"/>
            <a:ext cx="1201771" cy="786090"/>
          </a:xfrm>
          <a:custGeom>
            <a:avLst/>
            <a:gdLst>
              <a:gd name="T0" fmla="*/ 487 w 487"/>
              <a:gd name="T1" fmla="*/ 89 h 318"/>
              <a:gd name="T2" fmla="*/ 487 w 487"/>
              <a:gd name="T3" fmla="*/ 257 h 318"/>
              <a:gd name="T4" fmla="*/ 480 w 487"/>
              <a:gd name="T5" fmla="*/ 290 h 318"/>
              <a:gd name="T6" fmla="*/ 462 w 487"/>
              <a:gd name="T7" fmla="*/ 318 h 318"/>
              <a:gd name="T8" fmla="*/ 462 w 487"/>
              <a:gd name="T9" fmla="*/ 262 h 318"/>
              <a:gd name="T10" fmla="*/ 398 w 487"/>
              <a:gd name="T11" fmla="*/ 234 h 318"/>
              <a:gd name="T12" fmla="*/ 118 w 487"/>
              <a:gd name="T13" fmla="*/ 234 h 318"/>
              <a:gd name="T14" fmla="*/ 117 w 487"/>
              <a:gd name="T15" fmla="*/ 234 h 318"/>
              <a:gd name="T16" fmla="*/ 0 w 487"/>
              <a:gd name="T17" fmla="*/ 117 h 318"/>
              <a:gd name="T18" fmla="*/ 117 w 487"/>
              <a:gd name="T19" fmla="*/ 0 h 318"/>
              <a:gd name="T20" fmla="*/ 117 w 487"/>
              <a:gd name="T21" fmla="*/ 0 h 318"/>
              <a:gd name="T22" fmla="*/ 398 w 487"/>
              <a:gd name="T23" fmla="*/ 0 h 318"/>
              <a:gd name="T24" fmla="*/ 487 w 487"/>
              <a:gd name="T25" fmla="*/ 89 h 318"/>
            </a:gdLst>
            <a:ahLst/>
            <a:cxnLst/>
            <a:rect l="0" t="0" r="r" b="b"/>
            <a:pathLst>
              <a:path w="487" h="318">
                <a:moveTo>
                  <a:pt x="487" y="89"/>
                </a:moveTo>
                <a:cubicBezTo>
                  <a:pt x="487" y="257"/>
                  <a:pt x="487" y="257"/>
                  <a:pt x="487" y="257"/>
                </a:cubicBezTo>
                <a:cubicBezTo>
                  <a:pt x="487" y="269"/>
                  <a:pt x="484" y="280"/>
                  <a:pt x="480" y="290"/>
                </a:cubicBezTo>
                <a:cubicBezTo>
                  <a:pt x="476" y="301"/>
                  <a:pt x="470" y="310"/>
                  <a:pt x="462" y="318"/>
                </a:cubicBezTo>
                <a:cubicBezTo>
                  <a:pt x="477" y="303"/>
                  <a:pt x="477" y="278"/>
                  <a:pt x="462" y="262"/>
                </a:cubicBezTo>
                <a:cubicBezTo>
                  <a:pt x="446" y="245"/>
                  <a:pt x="423" y="234"/>
                  <a:pt x="398" y="234"/>
                </a:cubicBezTo>
                <a:cubicBezTo>
                  <a:pt x="118" y="234"/>
                  <a:pt x="118" y="234"/>
                  <a:pt x="118" y="234"/>
                </a:cubicBezTo>
                <a:cubicBezTo>
                  <a:pt x="117" y="234"/>
                  <a:pt x="117" y="234"/>
                  <a:pt x="117" y="234"/>
                </a:cubicBezTo>
                <a:cubicBezTo>
                  <a:pt x="53" y="234"/>
                  <a:pt x="0" y="182"/>
                  <a:pt x="0" y="117"/>
                </a:cubicBezTo>
                <a:cubicBezTo>
                  <a:pt x="0" y="52"/>
                  <a:pt x="53" y="0"/>
                  <a:pt x="117" y="0"/>
                </a:cubicBezTo>
                <a:cubicBezTo>
                  <a:pt x="117" y="0"/>
                  <a:pt x="117" y="0"/>
                  <a:pt x="117" y="0"/>
                </a:cubicBezTo>
                <a:cubicBezTo>
                  <a:pt x="398" y="0"/>
                  <a:pt x="398" y="0"/>
                  <a:pt x="398" y="0"/>
                </a:cubicBezTo>
                <a:cubicBezTo>
                  <a:pt x="447" y="0"/>
                  <a:pt x="487" y="39"/>
                  <a:pt x="487" y="89"/>
                </a:cubicBezTo>
                <a:close/>
              </a:path>
            </a:pathLst>
          </a:custGeom>
          <a:solidFill>
            <a:schemeClr val="accent1"/>
          </a:solidFill>
          <a:ln cap="sq">
            <a:noFill/>
            <a:prstDash val="solid"/>
          </a:ln>
          <a:effectLst>
            <a:outerShdw blurRad="190500" dist="152400" dir="8520000" sx="94000" sy="94000" algn="ctr" rotWithShape="false">
              <a:schemeClr val="accent1">
                <a:alpha val="20000"/>
              </a:schemeClr>
            </a:outerShdw>
          </a:effectLst>
        </p:spPr>
        <p:txBody>
          <a:bodyPr vert="horz" wrap="square" lIns="91440" tIns="45720" rIns="91440" bIns="45720" rtlCol="false" anchor="t"/>
          <a:lstStyle/>
          <a:p>
            <a:pPr algn="l">
              <a:lnSpc>
                <a:spcPct val="110000"/>
              </a:lnSpc>
            </a:pPr>
            <a:endParaRPr kumimoji="true" lang="zh-CN" altLang="en-US"/>
          </a:p>
        </p:txBody>
      </p:sp>
      <p:sp>
        <p:nvSpPr>
          <p:cNvPr id="281" name="标题 1"/>
          <p:cNvSpPr txBox="true"/>
          <p:nvPr/>
        </p:nvSpPr>
        <p:spPr>
          <a:xfrm>
            <a:off x="3065514" y="2085301"/>
            <a:ext cx="796248" cy="365799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false" anchor="ctr"/>
          <a:lstStyle/>
          <a:p>
            <a:pPr algn="ctr">
              <a:lnSpc>
                <a:spcPct val="130000"/>
              </a:lnSpc>
            </a:pPr>
            <a:r>
              <a:rPr kumimoji="true" lang="en-US" altLang="zh-CN" sz="18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OPPOSans B" panose="00020600040101010101" charset="-122"/>
                <a:ea typeface="OPPOSans B" panose="00020600040101010101" charset="-122"/>
                <a:cs typeface="OPPOSans B" panose="00020600040101010101" charset="-122"/>
              </a:rPr>
              <a:t>01</a:t>
            </a:r>
            <a:endParaRPr kumimoji="true" lang="zh-CN" altLang="en-US"/>
          </a:p>
        </p:txBody>
      </p:sp>
      <p:sp>
        <p:nvSpPr>
          <p:cNvPr id="282" name="标题 1"/>
          <p:cNvSpPr txBox="true"/>
          <p:nvPr/>
        </p:nvSpPr>
        <p:spPr>
          <a:xfrm>
            <a:off x="6748514" y="2085301"/>
            <a:ext cx="796248" cy="365799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false" anchor="ctr"/>
          <a:lstStyle/>
          <a:p>
            <a:pPr algn="ctr">
              <a:lnSpc>
                <a:spcPct val="130000"/>
              </a:lnSpc>
            </a:pPr>
            <a:r>
              <a:rPr kumimoji="true" lang="en-US" altLang="zh-CN" sz="18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OPPOSans B" panose="00020600040101010101" charset="-122"/>
                <a:ea typeface="OPPOSans B" panose="00020600040101010101" charset="-122"/>
                <a:cs typeface="OPPOSans B" panose="00020600040101010101" charset="-122"/>
              </a:rPr>
              <a:t>02</a:t>
            </a:r>
            <a:endParaRPr kumimoji="true" lang="zh-CN" altLang="en-US"/>
          </a:p>
        </p:txBody>
      </p:sp>
      <p:sp>
        <p:nvSpPr>
          <p:cNvPr id="283" name="标题 1"/>
          <p:cNvSpPr txBox="true"/>
          <p:nvPr/>
        </p:nvSpPr>
        <p:spPr>
          <a:xfrm>
            <a:off x="10456914" y="2085301"/>
            <a:ext cx="796248" cy="365799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false" anchor="ctr"/>
          <a:lstStyle/>
          <a:p>
            <a:pPr algn="ctr">
              <a:lnSpc>
                <a:spcPct val="130000"/>
              </a:lnSpc>
            </a:pPr>
            <a:r>
              <a:rPr kumimoji="true" lang="en-US" altLang="zh-CN" sz="18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OPPOSans B" panose="00020600040101010101" charset="-122"/>
                <a:ea typeface="OPPOSans B" panose="00020600040101010101" charset="-122"/>
                <a:cs typeface="OPPOSans B" panose="00020600040101010101" charset="-122"/>
              </a:rPr>
              <a:t>03</a:t>
            </a:r>
            <a:endParaRPr kumimoji="true" lang="zh-CN" altLang="en-US"/>
          </a:p>
        </p:txBody>
      </p:sp>
      <p:sp>
        <p:nvSpPr>
          <p:cNvPr id="284" name="标题 1"/>
          <p:cNvSpPr txBox="true"/>
          <p:nvPr/>
        </p:nvSpPr>
        <p:spPr>
          <a:xfrm>
            <a:off x="995933" y="222875"/>
            <a:ext cx="10827932" cy="432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false" anchor="ctr"/>
          <a:lstStyle/>
          <a:p>
            <a:pPr algn="l">
              <a:lnSpc>
                <a:spcPct val="120000"/>
              </a:lnSpc>
            </a:pPr>
            <a:r>
              <a:rPr kumimoji="true" lang="en-US" altLang="zh-CN" sz="3200">
                <a:ln w="12700">
                  <a:noFill/>
                </a:ln>
                <a:solidFill>
                  <a:srgbClr val="000000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农业的基础地位</a:t>
            </a:r>
            <a:endParaRPr kumimoji="true" lang="zh-CN" altLang="en-US"/>
          </a:p>
        </p:txBody>
      </p:sp>
      <p:sp>
        <p:nvSpPr>
          <p:cNvPr id="285" name="标题 1"/>
          <p:cNvSpPr txBox="true"/>
          <p:nvPr/>
        </p:nvSpPr>
        <p:spPr>
          <a:xfrm>
            <a:off x="368135" y="312135"/>
            <a:ext cx="113260" cy="113260"/>
          </a:xfrm>
          <a:prstGeom prst="ellipse">
            <a:avLst/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false" anchor="ctr"/>
          <a:lstStyle/>
          <a:p>
            <a:pPr algn="ctr">
              <a:lnSpc>
                <a:spcPct val="110000"/>
              </a:lnSpc>
            </a:pPr>
            <a:endParaRPr kumimoji="true" lang="zh-CN" altLang="en-US"/>
          </a:p>
        </p:txBody>
      </p:sp>
      <p:sp>
        <p:nvSpPr>
          <p:cNvPr id="286" name="标题 1"/>
          <p:cNvSpPr txBox="true"/>
          <p:nvPr/>
        </p:nvSpPr>
        <p:spPr>
          <a:xfrm>
            <a:off x="543189" y="312135"/>
            <a:ext cx="113260" cy="113260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false" anchor="ctr"/>
          <a:lstStyle/>
          <a:p>
            <a:pPr algn="ctr">
              <a:lnSpc>
                <a:spcPct val="110000"/>
              </a:lnSpc>
            </a:pPr>
            <a:endParaRPr kumimoji="true" lang="zh-CN" altLang="en-US"/>
          </a:p>
        </p:txBody>
      </p:sp>
      <p:sp>
        <p:nvSpPr>
          <p:cNvPr id="287" name="标题 1"/>
          <p:cNvSpPr txBox="true"/>
          <p:nvPr/>
        </p:nvSpPr>
        <p:spPr>
          <a:xfrm>
            <a:off x="718243" y="312135"/>
            <a:ext cx="113260" cy="11326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false" anchor="ctr"/>
          <a:lstStyle/>
          <a:p>
            <a:pPr algn="ctr">
              <a:lnSpc>
                <a:spcPct val="110000"/>
              </a:lnSpc>
            </a:pPr>
            <a:endParaRPr kumimoji="true" lang="zh-CN" altLang="en-US"/>
          </a:p>
        </p:txBody>
      </p:sp>
      <p:sp>
        <p:nvSpPr>
          <p:cNvPr id="288" name="标题 1"/>
          <p:cNvSpPr txBox="true"/>
          <p:nvPr/>
        </p:nvSpPr>
        <p:spPr>
          <a:xfrm>
            <a:off x="368135" y="487191"/>
            <a:ext cx="113260" cy="11326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false" anchor="ctr"/>
          <a:lstStyle/>
          <a:p>
            <a:pPr algn="ctr">
              <a:lnSpc>
                <a:spcPct val="110000"/>
              </a:lnSpc>
            </a:pPr>
            <a:endParaRPr kumimoji="true" lang="zh-CN" altLang="en-US"/>
          </a:p>
        </p:txBody>
      </p:sp>
      <p:sp>
        <p:nvSpPr>
          <p:cNvPr id="289" name="标题 1"/>
          <p:cNvSpPr txBox="true"/>
          <p:nvPr/>
        </p:nvSpPr>
        <p:spPr>
          <a:xfrm>
            <a:off x="543189" y="487191"/>
            <a:ext cx="113260" cy="113260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false" anchor="ctr"/>
          <a:lstStyle/>
          <a:p>
            <a:pPr algn="ctr">
              <a:lnSpc>
                <a:spcPct val="110000"/>
              </a:lnSpc>
            </a:pPr>
            <a:endParaRPr kumimoji="true" lang="zh-CN" altLang="en-US"/>
          </a:p>
        </p:txBody>
      </p:sp>
      <p:sp>
        <p:nvSpPr>
          <p:cNvPr id="290" name="标题 1"/>
          <p:cNvSpPr txBox="true"/>
          <p:nvPr/>
        </p:nvSpPr>
        <p:spPr>
          <a:xfrm>
            <a:off x="718243" y="487191"/>
            <a:ext cx="113260" cy="113260"/>
          </a:xfrm>
          <a:prstGeom prst="ellipse">
            <a:avLst/>
          </a:prstGeom>
          <a:solidFill>
            <a:schemeClr val="accent1">
              <a:lumMod val="75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false" anchor="ctr"/>
          <a:lstStyle/>
          <a:p>
            <a:pPr algn="ctr">
              <a:lnSpc>
                <a:spcPct val="110000"/>
              </a:lnSpc>
            </a:pPr>
            <a:endParaRPr kumimoji="true" lang="zh-CN" altLang="en-US"/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>
  <p:cSld>
    <p:bg>
      <p:bgPr>
        <a:solidFill>
          <a:schemeClr val="bg1"/>
        </a:solidFill>
        <a:effectLst/>
      </p:bgPr>
    </p:bg>
    <p:spTree>
      <p:nvGrpSpPr>
        <p:cNvPr id="1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标题 1"/>
          <p:cNvSpPr txBox="true"/>
          <p:nvPr/>
        </p:nvSpPr>
        <p:spPr>
          <a:xfrm>
            <a:off x="-121920" y="-365760"/>
            <a:ext cx="12603480" cy="7360920"/>
          </a:xfrm>
          <a:prstGeom prst="rect">
            <a:avLst/>
          </a:prstGeom>
          <a:solidFill>
            <a:schemeClr val="accent1">
              <a:lumMod val="20000"/>
              <a:lumOff val="80000"/>
              <a:alpha val="43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false" anchor="ctr"/>
          <a:lstStyle/>
          <a:p>
            <a:pPr algn="ctr">
              <a:lnSpc>
                <a:spcPct val="110000"/>
              </a:lnSpc>
            </a:pPr>
            <a:endParaRPr kumimoji="true" lang="zh-CN" altLang="en-US"/>
          </a:p>
        </p:txBody>
      </p:sp>
      <p:sp>
        <p:nvSpPr>
          <p:cNvPr id="14" name="标题 1"/>
          <p:cNvSpPr txBox="true"/>
          <p:nvPr/>
        </p:nvSpPr>
        <p:spPr>
          <a:xfrm>
            <a:off x="5349732" y="3803104"/>
            <a:ext cx="1780560" cy="695255"/>
          </a:xfrm>
          <a:custGeom>
            <a:avLst/>
            <a:gdLst>
              <a:gd name="T0" fmla="*/ 1157 w 1438"/>
              <a:gd name="T1" fmla="*/ 0 h 562"/>
              <a:gd name="T2" fmla="*/ 1438 w 1438"/>
              <a:gd name="T3" fmla="*/ 281 h 562"/>
              <a:gd name="T4" fmla="*/ 1157 w 1438"/>
              <a:gd name="T5" fmla="*/ 562 h 562"/>
              <a:gd name="T6" fmla="*/ 1156 w 1438"/>
              <a:gd name="T7" fmla="*/ 562 h 562"/>
              <a:gd name="T8" fmla="*/ 282 w 1438"/>
              <a:gd name="T9" fmla="*/ 562 h 562"/>
              <a:gd name="T10" fmla="*/ 281 w 1438"/>
              <a:gd name="T11" fmla="*/ 562 h 562"/>
              <a:gd name="T12" fmla="*/ 0 w 1438"/>
              <a:gd name="T13" fmla="*/ 281 h 562"/>
              <a:gd name="T14" fmla="*/ 281 w 1438"/>
              <a:gd name="T15" fmla="*/ 0 h 562"/>
              <a:gd name="T16" fmla="*/ 288 w 1438"/>
              <a:gd name="T17" fmla="*/ 0 h 562"/>
              <a:gd name="T18" fmla="*/ 281 w 1438"/>
              <a:gd name="T19" fmla="*/ 0 h 562"/>
              <a:gd name="T20" fmla="*/ 1078 w 1438"/>
              <a:gd name="T21" fmla="*/ 0 h 562"/>
              <a:gd name="T22" fmla="*/ 1157 w 1438"/>
              <a:gd name="T23" fmla="*/ 0 h 562"/>
            </a:gdLst>
            <a:ahLst/>
            <a:cxnLst/>
            <a:rect l="0" t="0" r="r" b="b"/>
            <a:pathLst>
              <a:path w="1438" h="562">
                <a:moveTo>
                  <a:pt x="1157" y="0"/>
                </a:moveTo>
                <a:cubicBezTo>
                  <a:pt x="1312" y="0"/>
                  <a:pt x="1438" y="126"/>
                  <a:pt x="1438" y="281"/>
                </a:cubicBezTo>
                <a:cubicBezTo>
                  <a:pt x="1438" y="436"/>
                  <a:pt x="1312" y="562"/>
                  <a:pt x="1157" y="562"/>
                </a:cubicBezTo>
                <a:cubicBezTo>
                  <a:pt x="1151" y="562"/>
                  <a:pt x="1147" y="562"/>
                  <a:pt x="1156" y="562"/>
                </a:cubicBezTo>
                <a:cubicBezTo>
                  <a:pt x="865" y="562"/>
                  <a:pt x="573" y="562"/>
                  <a:pt x="282" y="562"/>
                </a:cubicBezTo>
                <a:cubicBezTo>
                  <a:pt x="291" y="562"/>
                  <a:pt x="288" y="562"/>
                  <a:pt x="281" y="562"/>
                </a:cubicBezTo>
                <a:cubicBezTo>
                  <a:pt x="126" y="562"/>
                  <a:pt x="0" y="436"/>
                  <a:pt x="0" y="281"/>
                </a:cubicBezTo>
                <a:cubicBezTo>
                  <a:pt x="0" y="126"/>
                  <a:pt x="126" y="0"/>
                  <a:pt x="281" y="0"/>
                </a:cubicBezTo>
                <a:cubicBezTo>
                  <a:pt x="283" y="0"/>
                  <a:pt x="286" y="0"/>
                  <a:pt x="288" y="0"/>
                </a:cubicBezTo>
                <a:cubicBezTo>
                  <a:pt x="286" y="0"/>
                  <a:pt x="283" y="0"/>
                  <a:pt x="281" y="0"/>
                </a:cubicBezTo>
                <a:cubicBezTo>
                  <a:pt x="1078" y="0"/>
                  <a:pt x="1078" y="0"/>
                  <a:pt x="1078" y="0"/>
                </a:cubicBezTo>
                <a:lnTo>
                  <a:pt x="1157" y="0"/>
                </a:lnTo>
                <a:close/>
              </a:path>
            </a:pathLst>
          </a:custGeom>
          <a:solidFill>
            <a:schemeClr val="accent1"/>
          </a:solidFill>
          <a:ln cap="sq">
            <a:noFill/>
            <a:prstDash val="solid"/>
            <a:round/>
          </a:ln>
        </p:spPr>
        <p:txBody>
          <a:bodyPr vert="horz" wrap="square" lIns="91440" tIns="45720" rIns="91440" bIns="45720" rtlCol="false" anchor="t"/>
          <a:lstStyle/>
          <a:p>
            <a:pPr algn="l">
              <a:lnSpc>
                <a:spcPct val="110000"/>
              </a:lnSpc>
            </a:pPr>
            <a:endParaRPr kumimoji="true" lang="zh-CN" altLang="en-US"/>
          </a:p>
        </p:txBody>
      </p:sp>
      <p:sp>
        <p:nvSpPr>
          <p:cNvPr id="15" name="标题 1"/>
          <p:cNvSpPr txBox="true"/>
          <p:nvPr/>
        </p:nvSpPr>
        <p:spPr>
          <a:xfrm>
            <a:off x="5440470" y="3879419"/>
            <a:ext cx="559291" cy="543755"/>
          </a:xfrm>
          <a:prstGeom prst="ellipse">
            <a:avLst/>
          </a:prstGeom>
          <a:solidFill>
            <a:schemeClr val="bg1"/>
          </a:solidFill>
          <a:ln cap="sq">
            <a:noFill/>
            <a:prstDash val="solid"/>
            <a:round/>
          </a:ln>
        </p:spPr>
        <p:txBody>
          <a:bodyPr vert="horz" wrap="square" lIns="91440" tIns="45720" rIns="91440" bIns="45720" rtlCol="false" anchor="t"/>
          <a:lstStyle/>
          <a:p>
            <a:pPr algn="l">
              <a:lnSpc>
                <a:spcPct val="110000"/>
              </a:lnSpc>
            </a:pPr>
            <a:endParaRPr kumimoji="true" lang="zh-CN" altLang="en-US"/>
          </a:p>
        </p:txBody>
      </p:sp>
      <p:sp>
        <p:nvSpPr>
          <p:cNvPr id="16" name="标题 1"/>
          <p:cNvSpPr txBox="true"/>
          <p:nvPr/>
        </p:nvSpPr>
        <p:spPr>
          <a:xfrm>
            <a:off x="6139868" y="2930606"/>
            <a:ext cx="1779382" cy="696433"/>
          </a:xfrm>
          <a:custGeom>
            <a:avLst/>
            <a:gdLst>
              <a:gd name="T0" fmla="*/ 280 w 1437"/>
              <a:gd name="T1" fmla="*/ 0 h 562"/>
              <a:gd name="T2" fmla="*/ 0 w 1437"/>
              <a:gd name="T3" fmla="*/ 281 h 562"/>
              <a:gd name="T4" fmla="*/ 280 w 1437"/>
              <a:gd name="T5" fmla="*/ 562 h 562"/>
              <a:gd name="T6" fmla="*/ 281 w 1437"/>
              <a:gd name="T7" fmla="*/ 562 h 562"/>
              <a:gd name="T8" fmla="*/ 1155 w 1437"/>
              <a:gd name="T9" fmla="*/ 562 h 562"/>
              <a:gd name="T10" fmla="*/ 1156 w 1437"/>
              <a:gd name="T11" fmla="*/ 562 h 562"/>
              <a:gd name="T12" fmla="*/ 1437 w 1437"/>
              <a:gd name="T13" fmla="*/ 281 h 562"/>
              <a:gd name="T14" fmla="*/ 1156 w 1437"/>
              <a:gd name="T15" fmla="*/ 0 h 562"/>
              <a:gd name="T16" fmla="*/ 1149 w 1437"/>
              <a:gd name="T17" fmla="*/ 0 h 562"/>
              <a:gd name="T18" fmla="*/ 1156 w 1437"/>
              <a:gd name="T19" fmla="*/ 0 h 562"/>
              <a:gd name="T20" fmla="*/ 359 w 1437"/>
              <a:gd name="T21" fmla="*/ 0 h 562"/>
              <a:gd name="T22" fmla="*/ 280 w 1437"/>
              <a:gd name="T23" fmla="*/ 0 h 562"/>
            </a:gdLst>
            <a:ahLst/>
            <a:cxnLst/>
            <a:rect l="0" t="0" r="r" b="b"/>
            <a:pathLst>
              <a:path w="1437" h="562">
                <a:moveTo>
                  <a:pt x="280" y="0"/>
                </a:moveTo>
                <a:cubicBezTo>
                  <a:pt x="125" y="0"/>
                  <a:pt x="0" y="126"/>
                  <a:pt x="0" y="281"/>
                </a:cubicBezTo>
                <a:cubicBezTo>
                  <a:pt x="0" y="436"/>
                  <a:pt x="125" y="562"/>
                  <a:pt x="280" y="562"/>
                </a:cubicBezTo>
                <a:cubicBezTo>
                  <a:pt x="287" y="562"/>
                  <a:pt x="290" y="562"/>
                  <a:pt x="281" y="562"/>
                </a:cubicBezTo>
                <a:cubicBezTo>
                  <a:pt x="573" y="562"/>
                  <a:pt x="864" y="562"/>
                  <a:pt x="1155" y="562"/>
                </a:cubicBezTo>
                <a:cubicBezTo>
                  <a:pt x="1147" y="562"/>
                  <a:pt x="1150" y="562"/>
                  <a:pt x="1156" y="562"/>
                </a:cubicBezTo>
                <a:cubicBezTo>
                  <a:pt x="1311" y="562"/>
                  <a:pt x="1437" y="436"/>
                  <a:pt x="1437" y="281"/>
                </a:cubicBezTo>
                <a:cubicBezTo>
                  <a:pt x="1437" y="126"/>
                  <a:pt x="1311" y="0"/>
                  <a:pt x="1156" y="0"/>
                </a:cubicBezTo>
                <a:cubicBezTo>
                  <a:pt x="1154" y="0"/>
                  <a:pt x="1151" y="0"/>
                  <a:pt x="1149" y="0"/>
                </a:cubicBezTo>
                <a:cubicBezTo>
                  <a:pt x="1151" y="0"/>
                  <a:pt x="1154" y="0"/>
                  <a:pt x="1156" y="0"/>
                </a:cubicBezTo>
                <a:cubicBezTo>
                  <a:pt x="359" y="0"/>
                  <a:pt x="359" y="0"/>
                  <a:pt x="359" y="0"/>
                </a:cubicBezTo>
                <a:lnTo>
                  <a:pt x="280" y="0"/>
                </a:lnTo>
                <a:close/>
              </a:path>
            </a:pathLst>
          </a:custGeom>
          <a:solidFill>
            <a:schemeClr val="accent2"/>
          </a:solidFill>
          <a:ln cap="sq">
            <a:noFill/>
            <a:prstDash val="solid"/>
            <a:round/>
          </a:ln>
        </p:spPr>
        <p:txBody>
          <a:bodyPr vert="horz" wrap="square" lIns="91440" tIns="45720" rIns="91440" bIns="45720" rtlCol="false" anchor="t"/>
          <a:lstStyle/>
          <a:p>
            <a:pPr algn="l">
              <a:lnSpc>
                <a:spcPct val="110000"/>
              </a:lnSpc>
            </a:pPr>
            <a:endParaRPr kumimoji="true" lang="zh-CN" altLang="en-US"/>
          </a:p>
        </p:txBody>
      </p:sp>
      <p:sp>
        <p:nvSpPr>
          <p:cNvPr id="17" name="标题 1"/>
          <p:cNvSpPr txBox="true"/>
          <p:nvPr/>
        </p:nvSpPr>
        <p:spPr>
          <a:xfrm>
            <a:off x="7269245" y="3006944"/>
            <a:ext cx="559291" cy="543755"/>
          </a:xfrm>
          <a:prstGeom prst="ellipse">
            <a:avLst/>
          </a:prstGeom>
          <a:solidFill>
            <a:schemeClr val="bg1"/>
          </a:solidFill>
          <a:ln cap="sq">
            <a:noFill/>
            <a:prstDash val="solid"/>
            <a:round/>
          </a:ln>
        </p:spPr>
        <p:txBody>
          <a:bodyPr vert="horz" wrap="square" lIns="91440" tIns="45720" rIns="91440" bIns="45720" rtlCol="false" anchor="t"/>
          <a:lstStyle/>
          <a:p>
            <a:pPr algn="l">
              <a:lnSpc>
                <a:spcPct val="110000"/>
              </a:lnSpc>
            </a:pPr>
            <a:endParaRPr kumimoji="true" lang="zh-CN" altLang="en-US"/>
          </a:p>
        </p:txBody>
      </p:sp>
      <p:sp>
        <p:nvSpPr>
          <p:cNvPr id="18" name="标题 1"/>
          <p:cNvSpPr txBox="true"/>
          <p:nvPr/>
        </p:nvSpPr>
        <p:spPr>
          <a:xfrm>
            <a:off x="5349732" y="1888428"/>
            <a:ext cx="695255" cy="1779381"/>
          </a:xfrm>
          <a:custGeom>
            <a:avLst/>
            <a:gdLst>
              <a:gd name="T0" fmla="*/ 561 w 561"/>
              <a:gd name="T1" fmla="*/ 1157 h 1437"/>
              <a:gd name="T2" fmla="*/ 281 w 561"/>
              <a:gd name="T3" fmla="*/ 1437 h 1437"/>
              <a:gd name="T4" fmla="*/ 0 w 561"/>
              <a:gd name="T5" fmla="*/ 1157 h 1437"/>
              <a:gd name="T6" fmla="*/ 0 w 561"/>
              <a:gd name="T7" fmla="*/ 1156 h 1437"/>
              <a:gd name="T8" fmla="*/ 0 w 561"/>
              <a:gd name="T9" fmla="*/ 282 h 1437"/>
              <a:gd name="T10" fmla="*/ 0 w 561"/>
              <a:gd name="T11" fmla="*/ 281 h 1437"/>
              <a:gd name="T12" fmla="*/ 281 w 561"/>
              <a:gd name="T13" fmla="*/ 0 h 1437"/>
              <a:gd name="T14" fmla="*/ 561 w 561"/>
              <a:gd name="T15" fmla="*/ 281 h 1437"/>
              <a:gd name="T16" fmla="*/ 561 w 561"/>
              <a:gd name="T17" fmla="*/ 288 h 1437"/>
              <a:gd name="T18" fmla="*/ 561 w 561"/>
              <a:gd name="T19" fmla="*/ 281 h 1437"/>
              <a:gd name="T20" fmla="*/ 561 w 561"/>
              <a:gd name="T21" fmla="*/ 1078 h 1437"/>
              <a:gd name="T22" fmla="*/ 561 w 561"/>
              <a:gd name="T23" fmla="*/ 1157 h 1437"/>
            </a:gdLst>
            <a:ahLst/>
            <a:cxnLst/>
            <a:rect l="0" t="0" r="r" b="b"/>
            <a:pathLst>
              <a:path w="561" h="1437">
                <a:moveTo>
                  <a:pt x="561" y="1157"/>
                </a:moveTo>
                <a:cubicBezTo>
                  <a:pt x="561" y="1312"/>
                  <a:pt x="436" y="1437"/>
                  <a:pt x="281" y="1437"/>
                </a:cubicBezTo>
                <a:cubicBezTo>
                  <a:pt x="125" y="1437"/>
                  <a:pt x="0" y="1312"/>
                  <a:pt x="0" y="1157"/>
                </a:cubicBezTo>
                <a:cubicBezTo>
                  <a:pt x="0" y="1150"/>
                  <a:pt x="0" y="1147"/>
                  <a:pt x="0" y="1156"/>
                </a:cubicBezTo>
                <a:cubicBezTo>
                  <a:pt x="0" y="865"/>
                  <a:pt x="0" y="573"/>
                  <a:pt x="0" y="282"/>
                </a:cubicBezTo>
                <a:cubicBezTo>
                  <a:pt x="0" y="291"/>
                  <a:pt x="0" y="287"/>
                  <a:pt x="0" y="281"/>
                </a:cubicBezTo>
                <a:cubicBezTo>
                  <a:pt x="0" y="126"/>
                  <a:pt x="125" y="0"/>
                  <a:pt x="281" y="0"/>
                </a:cubicBezTo>
                <a:cubicBezTo>
                  <a:pt x="436" y="0"/>
                  <a:pt x="561" y="126"/>
                  <a:pt x="561" y="281"/>
                </a:cubicBezTo>
                <a:cubicBezTo>
                  <a:pt x="561" y="283"/>
                  <a:pt x="561" y="286"/>
                  <a:pt x="561" y="288"/>
                </a:cubicBezTo>
                <a:cubicBezTo>
                  <a:pt x="561" y="286"/>
                  <a:pt x="561" y="283"/>
                  <a:pt x="561" y="281"/>
                </a:cubicBezTo>
                <a:cubicBezTo>
                  <a:pt x="561" y="1078"/>
                  <a:pt x="561" y="1078"/>
                  <a:pt x="561" y="1078"/>
                </a:cubicBezTo>
                <a:lnTo>
                  <a:pt x="561" y="1157"/>
                </a:lnTo>
                <a:close/>
              </a:path>
            </a:pathLst>
          </a:custGeom>
          <a:solidFill>
            <a:schemeClr val="accent1"/>
          </a:solidFill>
          <a:ln cap="sq">
            <a:noFill/>
            <a:prstDash val="solid"/>
            <a:round/>
          </a:ln>
        </p:spPr>
        <p:txBody>
          <a:bodyPr vert="horz" wrap="square" lIns="91440" tIns="45720" rIns="91440" bIns="45720" rtlCol="false" anchor="t"/>
          <a:lstStyle/>
          <a:p>
            <a:pPr algn="l">
              <a:lnSpc>
                <a:spcPct val="110000"/>
              </a:lnSpc>
            </a:pPr>
            <a:endParaRPr kumimoji="true" lang="zh-CN" altLang="en-US"/>
          </a:p>
        </p:txBody>
      </p:sp>
      <p:sp>
        <p:nvSpPr>
          <p:cNvPr id="19" name="标题 1"/>
          <p:cNvSpPr txBox="true"/>
          <p:nvPr/>
        </p:nvSpPr>
        <p:spPr>
          <a:xfrm>
            <a:off x="5424964" y="1979094"/>
            <a:ext cx="544791" cy="558255"/>
          </a:xfrm>
          <a:prstGeom prst="ellipse">
            <a:avLst/>
          </a:prstGeom>
          <a:solidFill>
            <a:schemeClr val="bg1"/>
          </a:solidFill>
          <a:ln cap="sq">
            <a:noFill/>
            <a:prstDash val="solid"/>
            <a:round/>
          </a:ln>
        </p:spPr>
        <p:txBody>
          <a:bodyPr vert="horz" wrap="square" lIns="91440" tIns="45720" rIns="91440" bIns="45720" rtlCol="false" anchor="t"/>
          <a:lstStyle/>
          <a:p>
            <a:pPr algn="l">
              <a:lnSpc>
                <a:spcPct val="110000"/>
              </a:lnSpc>
            </a:pPr>
            <a:endParaRPr kumimoji="true" lang="zh-CN" altLang="en-US"/>
          </a:p>
        </p:txBody>
      </p:sp>
      <p:sp>
        <p:nvSpPr>
          <p:cNvPr id="20" name="标题 1"/>
          <p:cNvSpPr txBox="true"/>
          <p:nvPr/>
        </p:nvSpPr>
        <p:spPr>
          <a:xfrm>
            <a:off x="6693918" y="3780655"/>
            <a:ext cx="10161" cy="1129"/>
          </a:xfrm>
          <a:prstGeom prst="rect">
            <a:avLst/>
          </a:prstGeom>
          <a:solidFill>
            <a:schemeClr val="bg1"/>
          </a:solidFill>
          <a:ln w="9525" cap="sq">
            <a:noFill/>
            <a:miter/>
          </a:ln>
        </p:spPr>
        <p:txBody>
          <a:bodyPr vert="horz" wrap="square" lIns="91440" tIns="45720" rIns="91440" bIns="45720" rtlCol="false" anchor="t"/>
          <a:lstStyle/>
          <a:p>
            <a:pPr algn="l">
              <a:lnSpc>
                <a:spcPct val="110000"/>
              </a:lnSpc>
            </a:pPr>
            <a:endParaRPr kumimoji="true" lang="zh-CN" altLang="en-US"/>
          </a:p>
        </p:txBody>
      </p:sp>
      <p:sp>
        <p:nvSpPr>
          <p:cNvPr id="21" name="标题 1"/>
          <p:cNvSpPr txBox="true"/>
          <p:nvPr/>
        </p:nvSpPr>
        <p:spPr>
          <a:xfrm>
            <a:off x="5571078" y="4009110"/>
            <a:ext cx="288014" cy="261118"/>
          </a:xfrm>
          <a:custGeom>
            <a:avLst/>
            <a:gdLst>
              <a:gd name="connsiteX0" fmla="*/ 351048 w 1543905"/>
              <a:gd name="connsiteY0" fmla="*/ 523317 h 1399728"/>
              <a:gd name="connsiteX1" fmla="*/ 351048 w 1543905"/>
              <a:gd name="connsiteY1" fmla="*/ 523317 h 1399728"/>
              <a:gd name="connsiteX2" fmla="*/ 351420 w 1543905"/>
              <a:gd name="connsiteY2" fmla="*/ 523503 h 1399728"/>
              <a:gd name="connsiteX3" fmla="*/ 351420 w 1543905"/>
              <a:gd name="connsiteY3" fmla="*/ 1020031 h 1399728"/>
              <a:gd name="connsiteX4" fmla="*/ 351048 w 1543905"/>
              <a:gd name="connsiteY4" fmla="*/ 1020403 h 1399728"/>
              <a:gd name="connsiteX5" fmla="*/ 163525 w 1543905"/>
              <a:gd name="connsiteY5" fmla="*/ 1020403 h 1399728"/>
              <a:gd name="connsiteX6" fmla="*/ 163153 w 1543905"/>
              <a:gd name="connsiteY6" fmla="*/ 1020031 h 1399728"/>
              <a:gd name="connsiteX7" fmla="*/ 163153 w 1543905"/>
              <a:gd name="connsiteY7" fmla="*/ 523503 h 1399728"/>
              <a:gd name="connsiteX8" fmla="*/ 163153 w 1543905"/>
              <a:gd name="connsiteY8" fmla="*/ 523317 h 1399728"/>
              <a:gd name="connsiteX9" fmla="*/ 163339 w 1543905"/>
              <a:gd name="connsiteY9" fmla="*/ 523131 h 1399728"/>
              <a:gd name="connsiteX10" fmla="*/ 351048 w 1543905"/>
              <a:gd name="connsiteY10" fmla="*/ 523131 h 1399728"/>
              <a:gd name="connsiteX11" fmla="*/ 351048 w 1543905"/>
              <a:gd name="connsiteY11" fmla="*/ 411696 h 1399728"/>
              <a:gd name="connsiteX12" fmla="*/ 163339 w 1543905"/>
              <a:gd name="connsiteY12" fmla="*/ 411696 h 1399728"/>
              <a:gd name="connsiteX13" fmla="*/ 51346 w 1543905"/>
              <a:gd name="connsiteY13" fmla="*/ 523689 h 1399728"/>
              <a:gd name="connsiteX14" fmla="*/ 51346 w 1543905"/>
              <a:gd name="connsiteY14" fmla="*/ 1020217 h 1399728"/>
              <a:gd name="connsiteX15" fmla="*/ 163339 w 1543905"/>
              <a:gd name="connsiteY15" fmla="*/ 1132210 h 1399728"/>
              <a:gd name="connsiteX16" fmla="*/ 351048 w 1543905"/>
              <a:gd name="connsiteY16" fmla="*/ 1132210 h 1399728"/>
              <a:gd name="connsiteX17" fmla="*/ 463042 w 1543905"/>
              <a:gd name="connsiteY17" fmla="*/ 1020217 h 1399728"/>
              <a:gd name="connsiteX18" fmla="*/ 463042 w 1543905"/>
              <a:gd name="connsiteY18" fmla="*/ 523503 h 1399728"/>
              <a:gd name="connsiteX19" fmla="*/ 351048 w 1543905"/>
              <a:gd name="connsiteY19" fmla="*/ 411696 h 1399728"/>
              <a:gd name="connsiteX20" fmla="*/ 865808 w 1543905"/>
              <a:gd name="connsiteY20" fmla="*/ 111621 h 1399728"/>
              <a:gd name="connsiteX21" fmla="*/ 866180 w 1543905"/>
              <a:gd name="connsiteY21" fmla="*/ 111807 h 1399728"/>
              <a:gd name="connsiteX22" fmla="*/ 866180 w 1543905"/>
              <a:gd name="connsiteY22" fmla="*/ 1020031 h 1399728"/>
              <a:gd name="connsiteX23" fmla="*/ 865808 w 1543905"/>
              <a:gd name="connsiteY23" fmla="*/ 1020403 h 1399728"/>
              <a:gd name="connsiteX24" fmla="*/ 678284 w 1543905"/>
              <a:gd name="connsiteY24" fmla="*/ 1020403 h 1399728"/>
              <a:gd name="connsiteX25" fmla="*/ 677912 w 1543905"/>
              <a:gd name="connsiteY25" fmla="*/ 1020031 h 1399728"/>
              <a:gd name="connsiteX26" fmla="*/ 677912 w 1543905"/>
              <a:gd name="connsiteY26" fmla="*/ 111993 h 1399728"/>
              <a:gd name="connsiteX27" fmla="*/ 677912 w 1543905"/>
              <a:gd name="connsiteY27" fmla="*/ 111807 h 1399728"/>
              <a:gd name="connsiteX28" fmla="*/ 678098 w 1543905"/>
              <a:gd name="connsiteY28" fmla="*/ 111621 h 1399728"/>
              <a:gd name="connsiteX29" fmla="*/ 865808 w 1543905"/>
              <a:gd name="connsiteY29" fmla="*/ 111621 h 1399728"/>
              <a:gd name="connsiteX30" fmla="*/ 865808 w 1543905"/>
              <a:gd name="connsiteY30" fmla="*/ 0 h 1399728"/>
              <a:gd name="connsiteX31" fmla="*/ 677912 w 1543905"/>
              <a:gd name="connsiteY31" fmla="*/ 0 h 1399728"/>
              <a:gd name="connsiteX32" fmla="*/ 565919 w 1543905"/>
              <a:gd name="connsiteY32" fmla="*/ 111993 h 1399728"/>
              <a:gd name="connsiteX33" fmla="*/ 565919 w 1543905"/>
              <a:gd name="connsiteY33" fmla="*/ 1020217 h 1399728"/>
              <a:gd name="connsiteX34" fmla="*/ 677912 w 1543905"/>
              <a:gd name="connsiteY34" fmla="*/ 1132210 h 1399728"/>
              <a:gd name="connsiteX35" fmla="*/ 865622 w 1543905"/>
              <a:gd name="connsiteY35" fmla="*/ 1132210 h 1399728"/>
              <a:gd name="connsiteX36" fmla="*/ 977615 w 1543905"/>
              <a:gd name="connsiteY36" fmla="*/ 1020217 h 1399728"/>
              <a:gd name="connsiteX37" fmla="*/ 977615 w 1543905"/>
              <a:gd name="connsiteY37" fmla="*/ 111993 h 1399728"/>
              <a:gd name="connsiteX38" fmla="*/ 865808 w 1543905"/>
              <a:gd name="connsiteY38" fmla="*/ 0 h 1399728"/>
              <a:gd name="connsiteX39" fmla="*/ 1380381 w 1543905"/>
              <a:gd name="connsiteY39" fmla="*/ 729072 h 1399728"/>
              <a:gd name="connsiteX40" fmla="*/ 1380753 w 1543905"/>
              <a:gd name="connsiteY40" fmla="*/ 729258 h 1399728"/>
              <a:gd name="connsiteX41" fmla="*/ 1380753 w 1543905"/>
              <a:gd name="connsiteY41" fmla="*/ 1020031 h 1399728"/>
              <a:gd name="connsiteX42" fmla="*/ 1380381 w 1543905"/>
              <a:gd name="connsiteY42" fmla="*/ 1020403 h 1399728"/>
              <a:gd name="connsiteX43" fmla="*/ 1192858 w 1543905"/>
              <a:gd name="connsiteY43" fmla="*/ 1020403 h 1399728"/>
              <a:gd name="connsiteX44" fmla="*/ 1192485 w 1543905"/>
              <a:gd name="connsiteY44" fmla="*/ 1020031 h 1399728"/>
              <a:gd name="connsiteX45" fmla="*/ 1192485 w 1543905"/>
              <a:gd name="connsiteY45" fmla="*/ 729444 h 1399728"/>
              <a:gd name="connsiteX46" fmla="*/ 1192485 w 1543905"/>
              <a:gd name="connsiteY46" fmla="*/ 729258 h 1399728"/>
              <a:gd name="connsiteX47" fmla="*/ 1192671 w 1543905"/>
              <a:gd name="connsiteY47" fmla="*/ 729072 h 1399728"/>
              <a:gd name="connsiteX48" fmla="*/ 1380381 w 1543905"/>
              <a:gd name="connsiteY48" fmla="*/ 729072 h 1399728"/>
              <a:gd name="connsiteX49" fmla="*/ 1380381 w 1543905"/>
              <a:gd name="connsiteY49" fmla="*/ 617451 h 1399728"/>
              <a:gd name="connsiteX50" fmla="*/ 1192671 w 1543905"/>
              <a:gd name="connsiteY50" fmla="*/ 617451 h 1399728"/>
              <a:gd name="connsiteX51" fmla="*/ 1080678 w 1543905"/>
              <a:gd name="connsiteY51" fmla="*/ 729444 h 1399728"/>
              <a:gd name="connsiteX52" fmla="*/ 1080678 w 1543905"/>
              <a:gd name="connsiteY52" fmla="*/ 1020031 h 1399728"/>
              <a:gd name="connsiteX53" fmla="*/ 1192671 w 1543905"/>
              <a:gd name="connsiteY53" fmla="*/ 1132024 h 1399728"/>
              <a:gd name="connsiteX54" fmla="*/ 1380381 w 1543905"/>
              <a:gd name="connsiteY54" fmla="*/ 1132024 h 1399728"/>
              <a:gd name="connsiteX55" fmla="*/ 1492374 w 1543905"/>
              <a:gd name="connsiteY55" fmla="*/ 1020031 h 1399728"/>
              <a:gd name="connsiteX56" fmla="*/ 1492374 w 1543905"/>
              <a:gd name="connsiteY56" fmla="*/ 729444 h 1399728"/>
              <a:gd name="connsiteX57" fmla="*/ 1380381 w 1543905"/>
              <a:gd name="connsiteY57" fmla="*/ 617451 h 1399728"/>
              <a:gd name="connsiteX58" fmla="*/ 1481956 w 1543905"/>
              <a:gd name="connsiteY58" fmla="*/ 1276201 h 1399728"/>
              <a:gd name="connsiteX59" fmla="*/ 61764 w 1543905"/>
              <a:gd name="connsiteY59" fmla="*/ 1276201 h 1399728"/>
              <a:gd name="connsiteX60" fmla="*/ 0 w 1543905"/>
              <a:gd name="connsiteY60" fmla="*/ 1337965 h 1399728"/>
              <a:gd name="connsiteX61" fmla="*/ 61764 w 1543905"/>
              <a:gd name="connsiteY61" fmla="*/ 1399729 h 1399728"/>
              <a:gd name="connsiteX62" fmla="*/ 1482142 w 1543905"/>
              <a:gd name="connsiteY62" fmla="*/ 1399729 h 1399728"/>
              <a:gd name="connsiteX63" fmla="*/ 1543906 w 1543905"/>
              <a:gd name="connsiteY63" fmla="*/ 1337965 h 1399728"/>
              <a:gd name="connsiteX64" fmla="*/ 1481956 w 1543905"/>
              <a:gd name="connsiteY64" fmla="*/ 1276201 h 1399728"/>
            </a:gdLst>
            <a:ahLst/>
            <a:cxnLst/>
            <a:rect l="l" t="t" r="r" b="b"/>
            <a:pathLst>
              <a:path w="1543905" h="1399728">
                <a:moveTo>
                  <a:pt x="351048" y="523317"/>
                </a:moveTo>
                <a:cubicBezTo>
                  <a:pt x="351234" y="523317"/>
                  <a:pt x="351234" y="523317"/>
                  <a:pt x="351048" y="523317"/>
                </a:cubicBezTo>
                <a:cubicBezTo>
                  <a:pt x="351234" y="523317"/>
                  <a:pt x="351420" y="523503"/>
                  <a:pt x="351420" y="523503"/>
                </a:cubicBezTo>
                <a:lnTo>
                  <a:pt x="351420" y="1020031"/>
                </a:lnTo>
                <a:lnTo>
                  <a:pt x="351048" y="1020403"/>
                </a:lnTo>
                <a:lnTo>
                  <a:pt x="163525" y="1020403"/>
                </a:lnTo>
                <a:lnTo>
                  <a:pt x="163153" y="1020031"/>
                </a:lnTo>
                <a:lnTo>
                  <a:pt x="163153" y="523503"/>
                </a:lnTo>
                <a:lnTo>
                  <a:pt x="163153" y="523317"/>
                </a:lnTo>
                <a:lnTo>
                  <a:pt x="163339" y="523131"/>
                </a:lnTo>
                <a:lnTo>
                  <a:pt x="351048" y="523131"/>
                </a:lnTo>
                <a:moveTo>
                  <a:pt x="351048" y="411696"/>
                </a:moveTo>
                <a:lnTo>
                  <a:pt x="163339" y="411696"/>
                </a:lnTo>
                <a:cubicBezTo>
                  <a:pt x="101575" y="411696"/>
                  <a:pt x="51346" y="461739"/>
                  <a:pt x="51346" y="523689"/>
                </a:cubicBezTo>
                <a:lnTo>
                  <a:pt x="51346" y="1020217"/>
                </a:lnTo>
                <a:cubicBezTo>
                  <a:pt x="51346" y="1081795"/>
                  <a:pt x="101761" y="1132210"/>
                  <a:pt x="163339" y="1132210"/>
                </a:cubicBezTo>
                <a:lnTo>
                  <a:pt x="351048" y="1132210"/>
                </a:lnTo>
                <a:cubicBezTo>
                  <a:pt x="412626" y="1132210"/>
                  <a:pt x="463042" y="1081795"/>
                  <a:pt x="463042" y="1020217"/>
                </a:cubicBezTo>
                <a:lnTo>
                  <a:pt x="463042" y="523503"/>
                </a:lnTo>
                <a:cubicBezTo>
                  <a:pt x="463042" y="461739"/>
                  <a:pt x="412998" y="411696"/>
                  <a:pt x="351048" y="411696"/>
                </a:cubicBezTo>
                <a:close/>
                <a:moveTo>
                  <a:pt x="865808" y="111621"/>
                </a:moveTo>
                <a:cubicBezTo>
                  <a:pt x="865994" y="111621"/>
                  <a:pt x="866180" y="111807"/>
                  <a:pt x="866180" y="111807"/>
                </a:cubicBezTo>
                <a:lnTo>
                  <a:pt x="866180" y="1020031"/>
                </a:lnTo>
                <a:lnTo>
                  <a:pt x="865808" y="1020403"/>
                </a:lnTo>
                <a:lnTo>
                  <a:pt x="678284" y="1020403"/>
                </a:lnTo>
                <a:lnTo>
                  <a:pt x="677912" y="1020031"/>
                </a:lnTo>
                <a:lnTo>
                  <a:pt x="677912" y="111993"/>
                </a:lnTo>
                <a:lnTo>
                  <a:pt x="677912" y="111807"/>
                </a:lnTo>
                <a:lnTo>
                  <a:pt x="678098" y="111621"/>
                </a:lnTo>
                <a:lnTo>
                  <a:pt x="865808" y="111621"/>
                </a:lnTo>
                <a:moveTo>
                  <a:pt x="865808" y="0"/>
                </a:moveTo>
                <a:lnTo>
                  <a:pt x="677912" y="0"/>
                </a:lnTo>
                <a:cubicBezTo>
                  <a:pt x="616148" y="0"/>
                  <a:pt x="565919" y="50043"/>
                  <a:pt x="565919" y="111993"/>
                </a:cubicBezTo>
                <a:lnTo>
                  <a:pt x="565919" y="1020217"/>
                </a:lnTo>
                <a:cubicBezTo>
                  <a:pt x="565919" y="1081795"/>
                  <a:pt x="616335" y="1132210"/>
                  <a:pt x="677912" y="1132210"/>
                </a:cubicBezTo>
                <a:lnTo>
                  <a:pt x="865622" y="1132210"/>
                </a:lnTo>
                <a:cubicBezTo>
                  <a:pt x="927199" y="1132210"/>
                  <a:pt x="977615" y="1081795"/>
                  <a:pt x="977615" y="1020217"/>
                </a:cubicBezTo>
                <a:lnTo>
                  <a:pt x="977615" y="111993"/>
                </a:lnTo>
                <a:cubicBezTo>
                  <a:pt x="977615" y="50043"/>
                  <a:pt x="927571" y="0"/>
                  <a:pt x="865808" y="0"/>
                </a:cubicBezTo>
                <a:close/>
                <a:moveTo>
                  <a:pt x="1380381" y="729072"/>
                </a:moveTo>
                <a:cubicBezTo>
                  <a:pt x="1380567" y="729072"/>
                  <a:pt x="1380753" y="729258"/>
                  <a:pt x="1380753" y="729258"/>
                </a:cubicBezTo>
                <a:lnTo>
                  <a:pt x="1380753" y="1020031"/>
                </a:lnTo>
                <a:lnTo>
                  <a:pt x="1380381" y="1020403"/>
                </a:lnTo>
                <a:lnTo>
                  <a:pt x="1192858" y="1020403"/>
                </a:lnTo>
                <a:lnTo>
                  <a:pt x="1192485" y="1020031"/>
                </a:lnTo>
                <a:lnTo>
                  <a:pt x="1192485" y="729444"/>
                </a:lnTo>
                <a:lnTo>
                  <a:pt x="1192485" y="729258"/>
                </a:lnTo>
                <a:lnTo>
                  <a:pt x="1192671" y="729072"/>
                </a:lnTo>
                <a:lnTo>
                  <a:pt x="1380381" y="729072"/>
                </a:lnTo>
                <a:moveTo>
                  <a:pt x="1380381" y="617451"/>
                </a:moveTo>
                <a:lnTo>
                  <a:pt x="1192671" y="617451"/>
                </a:lnTo>
                <a:cubicBezTo>
                  <a:pt x="1130908" y="617451"/>
                  <a:pt x="1080678" y="667494"/>
                  <a:pt x="1080678" y="729444"/>
                </a:cubicBezTo>
                <a:lnTo>
                  <a:pt x="1080678" y="1020031"/>
                </a:lnTo>
                <a:cubicBezTo>
                  <a:pt x="1080678" y="1081608"/>
                  <a:pt x="1131094" y="1132024"/>
                  <a:pt x="1192671" y="1132024"/>
                </a:cubicBezTo>
                <a:lnTo>
                  <a:pt x="1380381" y="1132024"/>
                </a:lnTo>
                <a:cubicBezTo>
                  <a:pt x="1441959" y="1132024"/>
                  <a:pt x="1492374" y="1081608"/>
                  <a:pt x="1492374" y="1020031"/>
                </a:cubicBezTo>
                <a:lnTo>
                  <a:pt x="1492374" y="729444"/>
                </a:lnTo>
                <a:cubicBezTo>
                  <a:pt x="1492374" y="667680"/>
                  <a:pt x="1442145" y="617451"/>
                  <a:pt x="1380381" y="617451"/>
                </a:cubicBezTo>
                <a:close/>
                <a:moveTo>
                  <a:pt x="1481956" y="1276201"/>
                </a:moveTo>
                <a:lnTo>
                  <a:pt x="61764" y="1276201"/>
                </a:lnTo>
                <a:cubicBezTo>
                  <a:pt x="27719" y="1276201"/>
                  <a:pt x="0" y="1303920"/>
                  <a:pt x="0" y="1337965"/>
                </a:cubicBezTo>
                <a:cubicBezTo>
                  <a:pt x="0" y="1372009"/>
                  <a:pt x="27719" y="1399729"/>
                  <a:pt x="61764" y="1399729"/>
                </a:cubicBezTo>
                <a:lnTo>
                  <a:pt x="1482142" y="1399729"/>
                </a:lnTo>
                <a:cubicBezTo>
                  <a:pt x="1516187" y="1399729"/>
                  <a:pt x="1543906" y="1372009"/>
                  <a:pt x="1543906" y="1337965"/>
                </a:cubicBezTo>
                <a:cubicBezTo>
                  <a:pt x="1543720" y="1303734"/>
                  <a:pt x="1516187" y="1276201"/>
                  <a:pt x="1481956" y="1276201"/>
                </a:cubicBezTo>
                <a:close/>
              </a:path>
            </a:pathLst>
          </a:custGeom>
          <a:solidFill>
            <a:schemeClr val="accent1"/>
          </a:solidFill>
          <a:ln cap="sq">
            <a:noFill/>
            <a:prstDash val="solid"/>
            <a:round/>
          </a:ln>
        </p:spPr>
        <p:txBody>
          <a:bodyPr vert="horz" wrap="square" lIns="91440" tIns="45720" rIns="91440" bIns="45720" rtlCol="false" anchor="t"/>
          <a:lstStyle/>
          <a:p>
            <a:pPr algn="l">
              <a:lnSpc>
                <a:spcPct val="110000"/>
              </a:lnSpc>
            </a:pPr>
            <a:endParaRPr kumimoji="true" lang="zh-CN" altLang="en-US"/>
          </a:p>
        </p:txBody>
      </p:sp>
      <p:sp>
        <p:nvSpPr>
          <p:cNvPr id="22" name="标题 1"/>
          <p:cNvSpPr txBox="true"/>
          <p:nvPr/>
        </p:nvSpPr>
        <p:spPr>
          <a:xfrm>
            <a:off x="7435665" y="3122310"/>
            <a:ext cx="251851" cy="287623"/>
          </a:xfrm>
          <a:custGeom>
            <a:avLst/>
            <a:gdLst>
              <a:gd name="connsiteX0" fmla="*/ 1449958 w 1449958"/>
              <a:gd name="connsiteY0" fmla="*/ 669913 h 1655898"/>
              <a:gd name="connsiteX1" fmla="*/ 1449586 w 1449958"/>
              <a:gd name="connsiteY1" fmla="*/ 666192 h 1655898"/>
              <a:gd name="connsiteX2" fmla="*/ 1449586 w 1449958"/>
              <a:gd name="connsiteY2" fmla="*/ 665634 h 1655898"/>
              <a:gd name="connsiteX3" fmla="*/ 1448098 w 1449958"/>
              <a:gd name="connsiteY3" fmla="*/ 658006 h 1655898"/>
              <a:gd name="connsiteX4" fmla="*/ 1445307 w 1449958"/>
              <a:gd name="connsiteY4" fmla="*/ 650379 h 1655898"/>
              <a:gd name="connsiteX5" fmla="*/ 1443633 w 1449958"/>
              <a:gd name="connsiteY5" fmla="*/ 646844 h 1655898"/>
              <a:gd name="connsiteX6" fmla="*/ 1441772 w 1449958"/>
              <a:gd name="connsiteY6" fmla="*/ 643496 h 1655898"/>
              <a:gd name="connsiteX7" fmla="*/ 1441400 w 1449958"/>
              <a:gd name="connsiteY7" fmla="*/ 643124 h 1655898"/>
              <a:gd name="connsiteX8" fmla="*/ 1439354 w 1449958"/>
              <a:gd name="connsiteY8" fmla="*/ 640147 h 1655898"/>
              <a:gd name="connsiteX9" fmla="*/ 1439168 w 1449958"/>
              <a:gd name="connsiteY9" fmla="*/ 639775 h 1655898"/>
              <a:gd name="connsiteX10" fmla="*/ 1436936 w 1449958"/>
              <a:gd name="connsiteY10" fmla="*/ 636798 h 1655898"/>
              <a:gd name="connsiteX11" fmla="*/ 1436378 w 1449958"/>
              <a:gd name="connsiteY11" fmla="*/ 636240 h 1655898"/>
              <a:gd name="connsiteX12" fmla="*/ 1433773 w 1449958"/>
              <a:gd name="connsiteY12" fmla="*/ 633450 h 1655898"/>
              <a:gd name="connsiteX13" fmla="*/ 816136 w 1449958"/>
              <a:gd name="connsiteY13" fmla="*/ 15813 h 1655898"/>
              <a:gd name="connsiteX14" fmla="*/ 813346 w 1449958"/>
              <a:gd name="connsiteY14" fmla="*/ 13208 h 1655898"/>
              <a:gd name="connsiteX15" fmla="*/ 812788 w 1449958"/>
              <a:gd name="connsiteY15" fmla="*/ 12650 h 1655898"/>
              <a:gd name="connsiteX16" fmla="*/ 809997 w 1449958"/>
              <a:gd name="connsiteY16" fmla="*/ 10418 h 1655898"/>
              <a:gd name="connsiteX17" fmla="*/ 809625 w 1449958"/>
              <a:gd name="connsiteY17" fmla="*/ 10232 h 1655898"/>
              <a:gd name="connsiteX18" fmla="*/ 806834 w 1449958"/>
              <a:gd name="connsiteY18" fmla="*/ 8372 h 1655898"/>
              <a:gd name="connsiteX19" fmla="*/ 806276 w 1449958"/>
              <a:gd name="connsiteY19" fmla="*/ 8000 h 1655898"/>
              <a:gd name="connsiteX20" fmla="*/ 802928 w 1449958"/>
              <a:gd name="connsiteY20" fmla="*/ 6139 h 1655898"/>
              <a:gd name="connsiteX21" fmla="*/ 802742 w 1449958"/>
              <a:gd name="connsiteY21" fmla="*/ 6139 h 1655898"/>
              <a:gd name="connsiteX22" fmla="*/ 799207 w 1449958"/>
              <a:gd name="connsiteY22" fmla="*/ 4465 h 1655898"/>
              <a:gd name="connsiteX23" fmla="*/ 799021 w 1449958"/>
              <a:gd name="connsiteY23" fmla="*/ 4465 h 1655898"/>
              <a:gd name="connsiteX24" fmla="*/ 791580 w 1449958"/>
              <a:gd name="connsiteY24" fmla="*/ 1860 h 1655898"/>
              <a:gd name="connsiteX25" fmla="*/ 791394 w 1449958"/>
              <a:gd name="connsiteY25" fmla="*/ 1860 h 1655898"/>
              <a:gd name="connsiteX26" fmla="*/ 783766 w 1449958"/>
              <a:gd name="connsiteY26" fmla="*/ 372 h 1655898"/>
              <a:gd name="connsiteX27" fmla="*/ 783022 w 1449958"/>
              <a:gd name="connsiteY27" fmla="*/ 372 h 1655898"/>
              <a:gd name="connsiteX28" fmla="*/ 779301 w 1449958"/>
              <a:gd name="connsiteY28" fmla="*/ 0 h 1655898"/>
              <a:gd name="connsiteX29" fmla="*/ 261751 w 1449958"/>
              <a:gd name="connsiteY29" fmla="*/ 0 h 1655898"/>
              <a:gd name="connsiteX30" fmla="*/ 0 w 1449958"/>
              <a:gd name="connsiteY30" fmla="*/ 261751 h 1655898"/>
              <a:gd name="connsiteX31" fmla="*/ 0 w 1449958"/>
              <a:gd name="connsiteY31" fmla="*/ 1394148 h 1655898"/>
              <a:gd name="connsiteX32" fmla="*/ 261751 w 1449958"/>
              <a:gd name="connsiteY32" fmla="*/ 1655899 h 1655898"/>
              <a:gd name="connsiteX33" fmla="*/ 1188207 w 1449958"/>
              <a:gd name="connsiteY33" fmla="*/ 1655899 h 1655898"/>
              <a:gd name="connsiteX34" fmla="*/ 1449958 w 1449958"/>
              <a:gd name="connsiteY34" fmla="*/ 1394148 h 1655898"/>
              <a:gd name="connsiteX35" fmla="*/ 1449958 w 1449958"/>
              <a:gd name="connsiteY35" fmla="*/ 672889 h 1655898"/>
              <a:gd name="connsiteX36" fmla="*/ 1449958 w 1449958"/>
              <a:gd name="connsiteY36" fmla="*/ 669913 h 1655898"/>
              <a:gd name="connsiteX37" fmla="*/ 832321 w 1449958"/>
              <a:gd name="connsiteY37" fmla="*/ 466948 h 1655898"/>
              <a:gd name="connsiteX38" fmla="*/ 832321 w 1449958"/>
              <a:gd name="connsiteY38" fmla="*/ 189942 h 1655898"/>
              <a:gd name="connsiteX39" fmla="*/ 1259458 w 1449958"/>
              <a:gd name="connsiteY39" fmla="*/ 617079 h 1655898"/>
              <a:gd name="connsiteX40" fmla="*/ 982452 w 1449958"/>
              <a:gd name="connsiteY40" fmla="*/ 617079 h 1655898"/>
              <a:gd name="connsiteX41" fmla="*/ 832321 w 1449958"/>
              <a:gd name="connsiteY41" fmla="*/ 466948 h 1655898"/>
              <a:gd name="connsiteX42" fmla="*/ 1338337 w 1449958"/>
              <a:gd name="connsiteY42" fmla="*/ 1393403 h 1655898"/>
              <a:gd name="connsiteX43" fmla="*/ 1188207 w 1449958"/>
              <a:gd name="connsiteY43" fmla="*/ 1543534 h 1655898"/>
              <a:gd name="connsiteX44" fmla="*/ 261751 w 1449958"/>
              <a:gd name="connsiteY44" fmla="*/ 1543534 h 1655898"/>
              <a:gd name="connsiteX45" fmla="*/ 111621 w 1449958"/>
              <a:gd name="connsiteY45" fmla="*/ 1393403 h 1655898"/>
              <a:gd name="connsiteX46" fmla="*/ 111621 w 1449958"/>
              <a:gd name="connsiteY46" fmla="*/ 261007 h 1655898"/>
              <a:gd name="connsiteX47" fmla="*/ 261751 w 1449958"/>
              <a:gd name="connsiteY47" fmla="*/ 110877 h 1655898"/>
              <a:gd name="connsiteX48" fmla="*/ 720700 w 1449958"/>
              <a:gd name="connsiteY48" fmla="*/ 110877 h 1655898"/>
              <a:gd name="connsiteX49" fmla="*/ 720700 w 1449958"/>
              <a:gd name="connsiteY49" fmla="*/ 466948 h 1655898"/>
              <a:gd name="connsiteX50" fmla="*/ 982452 w 1449958"/>
              <a:gd name="connsiteY50" fmla="*/ 728700 h 1655898"/>
              <a:gd name="connsiteX51" fmla="*/ 1338523 w 1449958"/>
              <a:gd name="connsiteY51" fmla="*/ 728700 h 1655898"/>
              <a:gd name="connsiteX52" fmla="*/ 1338523 w 1449958"/>
              <a:gd name="connsiteY52" fmla="*/ 1393403 h 1655898"/>
            </a:gdLst>
            <a:ahLst/>
            <a:cxnLst/>
            <a:rect l="l" t="t" r="r" b="b"/>
            <a:pathLst>
              <a:path w="1449958" h="1655898">
                <a:moveTo>
                  <a:pt x="1449958" y="669913"/>
                </a:moveTo>
                <a:cubicBezTo>
                  <a:pt x="1449958" y="668610"/>
                  <a:pt x="1449772" y="667308"/>
                  <a:pt x="1449586" y="666192"/>
                </a:cubicBezTo>
                <a:lnTo>
                  <a:pt x="1449586" y="665634"/>
                </a:lnTo>
                <a:cubicBezTo>
                  <a:pt x="1449214" y="663029"/>
                  <a:pt x="1448656" y="660425"/>
                  <a:pt x="1448098" y="658006"/>
                </a:cubicBezTo>
                <a:cubicBezTo>
                  <a:pt x="1447354" y="655402"/>
                  <a:pt x="1446423" y="652797"/>
                  <a:pt x="1445307" y="650379"/>
                </a:cubicBezTo>
                <a:cubicBezTo>
                  <a:pt x="1444749" y="649077"/>
                  <a:pt x="1444191" y="647960"/>
                  <a:pt x="1443633" y="646844"/>
                </a:cubicBezTo>
                <a:cubicBezTo>
                  <a:pt x="1443075" y="645728"/>
                  <a:pt x="1442331" y="644612"/>
                  <a:pt x="1441772" y="643496"/>
                </a:cubicBezTo>
                <a:cubicBezTo>
                  <a:pt x="1441587" y="643310"/>
                  <a:pt x="1441587" y="643124"/>
                  <a:pt x="1441400" y="643124"/>
                </a:cubicBezTo>
                <a:cubicBezTo>
                  <a:pt x="1440842" y="642193"/>
                  <a:pt x="1440098" y="641077"/>
                  <a:pt x="1439354" y="640147"/>
                </a:cubicBezTo>
                <a:cubicBezTo>
                  <a:pt x="1439354" y="640147"/>
                  <a:pt x="1439168" y="639961"/>
                  <a:pt x="1439168" y="639775"/>
                </a:cubicBezTo>
                <a:cubicBezTo>
                  <a:pt x="1438424" y="638845"/>
                  <a:pt x="1437680" y="637729"/>
                  <a:pt x="1436936" y="636798"/>
                </a:cubicBezTo>
                <a:lnTo>
                  <a:pt x="1436378" y="636240"/>
                </a:lnTo>
                <a:cubicBezTo>
                  <a:pt x="1435633" y="635310"/>
                  <a:pt x="1434703" y="634380"/>
                  <a:pt x="1433773" y="633450"/>
                </a:cubicBezTo>
                <a:lnTo>
                  <a:pt x="816136" y="15813"/>
                </a:lnTo>
                <a:cubicBezTo>
                  <a:pt x="815206" y="14883"/>
                  <a:pt x="814276" y="14139"/>
                  <a:pt x="813346" y="13208"/>
                </a:cubicBezTo>
                <a:lnTo>
                  <a:pt x="812788" y="12650"/>
                </a:lnTo>
                <a:lnTo>
                  <a:pt x="809997" y="10418"/>
                </a:lnTo>
                <a:cubicBezTo>
                  <a:pt x="809811" y="10418"/>
                  <a:pt x="809811" y="10232"/>
                  <a:pt x="809625" y="10232"/>
                </a:cubicBezTo>
                <a:cubicBezTo>
                  <a:pt x="808695" y="9488"/>
                  <a:pt x="807765" y="8930"/>
                  <a:pt x="806834" y="8372"/>
                </a:cubicBezTo>
                <a:cubicBezTo>
                  <a:pt x="806649" y="8186"/>
                  <a:pt x="806462" y="8186"/>
                  <a:pt x="806276" y="8000"/>
                </a:cubicBezTo>
                <a:cubicBezTo>
                  <a:pt x="805160" y="7255"/>
                  <a:pt x="804044" y="6697"/>
                  <a:pt x="802928" y="6139"/>
                </a:cubicBezTo>
                <a:lnTo>
                  <a:pt x="802742" y="6139"/>
                </a:lnTo>
                <a:cubicBezTo>
                  <a:pt x="801626" y="5581"/>
                  <a:pt x="800509" y="5023"/>
                  <a:pt x="799207" y="4465"/>
                </a:cubicBezTo>
                <a:lnTo>
                  <a:pt x="799021" y="4465"/>
                </a:lnTo>
                <a:cubicBezTo>
                  <a:pt x="796603" y="3349"/>
                  <a:pt x="793998" y="2418"/>
                  <a:pt x="791580" y="1860"/>
                </a:cubicBezTo>
                <a:lnTo>
                  <a:pt x="791394" y="1860"/>
                </a:lnTo>
                <a:cubicBezTo>
                  <a:pt x="788975" y="1116"/>
                  <a:pt x="786371" y="744"/>
                  <a:pt x="783766" y="372"/>
                </a:cubicBezTo>
                <a:lnTo>
                  <a:pt x="783022" y="372"/>
                </a:lnTo>
                <a:cubicBezTo>
                  <a:pt x="781720" y="186"/>
                  <a:pt x="780604" y="186"/>
                  <a:pt x="779301" y="0"/>
                </a:cubicBezTo>
                <a:lnTo>
                  <a:pt x="261751" y="0"/>
                </a:lnTo>
                <a:cubicBezTo>
                  <a:pt x="117388" y="0"/>
                  <a:pt x="0" y="117388"/>
                  <a:pt x="0" y="261751"/>
                </a:cubicBezTo>
                <a:lnTo>
                  <a:pt x="0" y="1394148"/>
                </a:lnTo>
                <a:cubicBezTo>
                  <a:pt x="0" y="1538511"/>
                  <a:pt x="117388" y="1655899"/>
                  <a:pt x="261751" y="1655899"/>
                </a:cubicBezTo>
                <a:lnTo>
                  <a:pt x="1188207" y="1655899"/>
                </a:lnTo>
                <a:cubicBezTo>
                  <a:pt x="1332570" y="1655899"/>
                  <a:pt x="1449958" y="1538511"/>
                  <a:pt x="1449958" y="1394148"/>
                </a:cubicBezTo>
                <a:lnTo>
                  <a:pt x="1449958" y="672889"/>
                </a:lnTo>
                <a:lnTo>
                  <a:pt x="1449958" y="669913"/>
                </a:lnTo>
                <a:close/>
                <a:moveTo>
                  <a:pt x="832321" y="466948"/>
                </a:moveTo>
                <a:lnTo>
                  <a:pt x="832321" y="189942"/>
                </a:lnTo>
                <a:lnTo>
                  <a:pt x="1259458" y="617079"/>
                </a:lnTo>
                <a:lnTo>
                  <a:pt x="982452" y="617079"/>
                </a:lnTo>
                <a:cubicBezTo>
                  <a:pt x="899666" y="617079"/>
                  <a:pt x="832321" y="549734"/>
                  <a:pt x="832321" y="466948"/>
                </a:cubicBezTo>
                <a:close/>
                <a:moveTo>
                  <a:pt x="1338337" y="1393403"/>
                </a:moveTo>
                <a:cubicBezTo>
                  <a:pt x="1338337" y="1476189"/>
                  <a:pt x="1270992" y="1543534"/>
                  <a:pt x="1188207" y="1543534"/>
                </a:cubicBezTo>
                <a:lnTo>
                  <a:pt x="261751" y="1543534"/>
                </a:lnTo>
                <a:cubicBezTo>
                  <a:pt x="178966" y="1543534"/>
                  <a:pt x="111621" y="1476189"/>
                  <a:pt x="111621" y="1393403"/>
                </a:cubicBezTo>
                <a:lnTo>
                  <a:pt x="111621" y="261007"/>
                </a:lnTo>
                <a:cubicBezTo>
                  <a:pt x="111621" y="178222"/>
                  <a:pt x="178966" y="110877"/>
                  <a:pt x="261751" y="110877"/>
                </a:cubicBezTo>
                <a:lnTo>
                  <a:pt x="720700" y="110877"/>
                </a:lnTo>
                <a:lnTo>
                  <a:pt x="720700" y="466948"/>
                </a:lnTo>
                <a:cubicBezTo>
                  <a:pt x="720700" y="611312"/>
                  <a:pt x="838088" y="728700"/>
                  <a:pt x="982452" y="728700"/>
                </a:cubicBezTo>
                <a:lnTo>
                  <a:pt x="1338523" y="728700"/>
                </a:lnTo>
                <a:lnTo>
                  <a:pt x="1338523" y="1393403"/>
                </a:lnTo>
                <a:close/>
              </a:path>
            </a:pathLst>
          </a:custGeom>
          <a:solidFill>
            <a:schemeClr val="accent2"/>
          </a:solidFill>
          <a:ln w="9525" cap="sq">
            <a:noFill/>
            <a:round/>
          </a:ln>
        </p:spPr>
        <p:txBody>
          <a:bodyPr vert="horz" wrap="square" lIns="91440" tIns="45720" rIns="91440" bIns="45720" rtlCol="false" anchor="t"/>
          <a:lstStyle/>
          <a:p>
            <a:pPr algn="l">
              <a:lnSpc>
                <a:spcPct val="110000"/>
              </a:lnSpc>
            </a:pPr>
            <a:endParaRPr kumimoji="true" lang="zh-CN" altLang="en-US"/>
          </a:p>
        </p:txBody>
      </p:sp>
      <p:sp>
        <p:nvSpPr>
          <p:cNvPr id="23" name="标题 1"/>
          <p:cNvSpPr txBox="true"/>
          <p:nvPr/>
        </p:nvSpPr>
        <p:spPr>
          <a:xfrm>
            <a:off x="5553527" y="2114389"/>
            <a:ext cx="287665" cy="287665"/>
          </a:xfrm>
          <a:custGeom>
            <a:avLst/>
            <a:gdLst>
              <a:gd name="connsiteX0" fmla="*/ 438553 w 720000"/>
              <a:gd name="connsiteY0" fmla="*/ 189601 h 720000"/>
              <a:gd name="connsiteX1" fmla="*/ 373556 w 720000"/>
              <a:gd name="connsiteY1" fmla="*/ 216451 h 720000"/>
              <a:gd name="connsiteX2" fmla="*/ 232180 w 720000"/>
              <a:gd name="connsiteY2" fmla="*/ 357827 h 720000"/>
              <a:gd name="connsiteX3" fmla="*/ 191861 w 720000"/>
              <a:gd name="connsiteY3" fmla="*/ 528226 h 720000"/>
              <a:gd name="connsiteX4" fmla="*/ 362260 w 720000"/>
              <a:gd name="connsiteY4" fmla="*/ 487907 h 720000"/>
              <a:gd name="connsiteX5" fmla="*/ 503636 w 720000"/>
              <a:gd name="connsiteY5" fmla="*/ 346444 h 720000"/>
              <a:gd name="connsiteX6" fmla="*/ 503636 w 720000"/>
              <a:gd name="connsiteY6" fmla="*/ 216365 h 720000"/>
              <a:gd name="connsiteX7" fmla="*/ 438553 w 720000"/>
              <a:gd name="connsiteY7" fmla="*/ 189601 h 720000"/>
              <a:gd name="connsiteX8" fmla="*/ 438553 w 720000"/>
              <a:gd name="connsiteY8" fmla="*/ 141636 h 720000"/>
              <a:gd name="connsiteX9" fmla="*/ 537524 w 720000"/>
              <a:gd name="connsiteY9" fmla="*/ 182476 h 720000"/>
              <a:gd name="connsiteX10" fmla="*/ 537524 w 720000"/>
              <a:gd name="connsiteY10" fmla="*/ 380420 h 720000"/>
              <a:gd name="connsiteX11" fmla="*/ 396149 w 720000"/>
              <a:gd name="connsiteY11" fmla="*/ 521796 h 720000"/>
              <a:gd name="connsiteX12" fmla="*/ 141637 w 720000"/>
              <a:gd name="connsiteY12" fmla="*/ 578364 h 720000"/>
              <a:gd name="connsiteX13" fmla="*/ 198205 w 720000"/>
              <a:gd name="connsiteY13" fmla="*/ 323852 h 720000"/>
              <a:gd name="connsiteX14" fmla="*/ 339581 w 720000"/>
              <a:gd name="connsiteY14" fmla="*/ 182476 h 720000"/>
              <a:gd name="connsiteX15" fmla="*/ 438553 w 720000"/>
              <a:gd name="connsiteY15" fmla="*/ 141636 h 720000"/>
              <a:gd name="connsiteX16" fmla="*/ 120000 w 720000"/>
              <a:gd name="connsiteY16" fmla="*/ 47965 h 720000"/>
              <a:gd name="connsiteX17" fmla="*/ 47965 w 720000"/>
              <a:gd name="connsiteY17" fmla="*/ 120000 h 720000"/>
              <a:gd name="connsiteX18" fmla="*/ 47965 w 720000"/>
              <a:gd name="connsiteY18" fmla="*/ 600000 h 720000"/>
              <a:gd name="connsiteX19" fmla="*/ 120000 w 720000"/>
              <a:gd name="connsiteY19" fmla="*/ 672035 h 720000"/>
              <a:gd name="connsiteX20" fmla="*/ 600000 w 720000"/>
              <a:gd name="connsiteY20" fmla="*/ 672035 h 720000"/>
              <a:gd name="connsiteX21" fmla="*/ 672035 w 720000"/>
              <a:gd name="connsiteY21" fmla="*/ 600000 h 720000"/>
              <a:gd name="connsiteX22" fmla="*/ 672035 w 720000"/>
              <a:gd name="connsiteY22" fmla="*/ 120000 h 720000"/>
              <a:gd name="connsiteX23" fmla="*/ 600000 w 720000"/>
              <a:gd name="connsiteY23" fmla="*/ 47965 h 720000"/>
              <a:gd name="connsiteX24" fmla="*/ 120000 w 720000"/>
              <a:gd name="connsiteY24" fmla="*/ 0 h 720000"/>
              <a:gd name="connsiteX25" fmla="*/ 600000 w 720000"/>
              <a:gd name="connsiteY25" fmla="*/ 0 h 720000"/>
              <a:gd name="connsiteX26" fmla="*/ 720000 w 720000"/>
              <a:gd name="connsiteY26" fmla="*/ 120000 h 720000"/>
              <a:gd name="connsiteX27" fmla="*/ 720000 w 720000"/>
              <a:gd name="connsiteY27" fmla="*/ 600000 h 720000"/>
              <a:gd name="connsiteX28" fmla="*/ 600000 w 720000"/>
              <a:gd name="connsiteY28" fmla="*/ 720000 h 720000"/>
              <a:gd name="connsiteX29" fmla="*/ 120000 w 720000"/>
              <a:gd name="connsiteY29" fmla="*/ 720000 h 720000"/>
              <a:gd name="connsiteX30" fmla="*/ 0 w 720000"/>
              <a:gd name="connsiteY30" fmla="*/ 600000 h 720000"/>
              <a:gd name="connsiteX31" fmla="*/ 0 w 720000"/>
              <a:gd name="connsiteY31" fmla="*/ 120000 h 720000"/>
              <a:gd name="connsiteX32" fmla="*/ 120000 w 720000"/>
              <a:gd name="connsiteY32" fmla="*/ 0 h 720000"/>
            </a:gdLst>
            <a:ahLst/>
            <a:cxnLst/>
            <a:rect l="l" t="t" r="r" b="b"/>
            <a:pathLst>
              <a:path w="720000" h="720000">
                <a:moveTo>
                  <a:pt x="438553" y="189601"/>
                </a:moveTo>
                <a:cubicBezTo>
                  <a:pt x="413875" y="189601"/>
                  <a:pt x="390761" y="199073"/>
                  <a:pt x="373556" y="216451"/>
                </a:cubicBezTo>
                <a:lnTo>
                  <a:pt x="232180" y="357827"/>
                </a:lnTo>
                <a:cubicBezTo>
                  <a:pt x="212456" y="377465"/>
                  <a:pt x="197336" y="453584"/>
                  <a:pt x="191861" y="528226"/>
                </a:cubicBezTo>
                <a:cubicBezTo>
                  <a:pt x="266503" y="522665"/>
                  <a:pt x="342622" y="507545"/>
                  <a:pt x="362260" y="487907"/>
                </a:cubicBezTo>
                <a:lnTo>
                  <a:pt x="503636" y="346444"/>
                </a:lnTo>
                <a:cubicBezTo>
                  <a:pt x="539523" y="310557"/>
                  <a:pt x="539523" y="252252"/>
                  <a:pt x="503636" y="216365"/>
                </a:cubicBezTo>
                <a:cubicBezTo>
                  <a:pt x="486344" y="199073"/>
                  <a:pt x="463230" y="189601"/>
                  <a:pt x="438553" y="189601"/>
                </a:cubicBezTo>
                <a:close/>
                <a:moveTo>
                  <a:pt x="438553" y="141636"/>
                </a:moveTo>
                <a:cubicBezTo>
                  <a:pt x="474440" y="141636"/>
                  <a:pt x="510327" y="155191"/>
                  <a:pt x="537524" y="182476"/>
                </a:cubicBezTo>
                <a:cubicBezTo>
                  <a:pt x="592007" y="236872"/>
                  <a:pt x="592007" y="325938"/>
                  <a:pt x="537524" y="380420"/>
                </a:cubicBezTo>
                <a:lnTo>
                  <a:pt x="396149" y="521796"/>
                </a:lnTo>
                <a:cubicBezTo>
                  <a:pt x="341753" y="576278"/>
                  <a:pt x="141637" y="578364"/>
                  <a:pt x="141637" y="578364"/>
                </a:cubicBezTo>
                <a:cubicBezTo>
                  <a:pt x="141637" y="578364"/>
                  <a:pt x="143723" y="378334"/>
                  <a:pt x="198205" y="323852"/>
                </a:cubicBezTo>
                <a:lnTo>
                  <a:pt x="339581" y="182476"/>
                </a:lnTo>
                <a:cubicBezTo>
                  <a:pt x="366778" y="155278"/>
                  <a:pt x="402666" y="141636"/>
                  <a:pt x="438553" y="141636"/>
                </a:cubicBezTo>
                <a:close/>
                <a:moveTo>
                  <a:pt x="120000" y="47965"/>
                </a:moveTo>
                <a:cubicBezTo>
                  <a:pt x="80290" y="47965"/>
                  <a:pt x="47965" y="80290"/>
                  <a:pt x="47965" y="120000"/>
                </a:cubicBezTo>
                <a:lnTo>
                  <a:pt x="47965" y="600000"/>
                </a:lnTo>
                <a:cubicBezTo>
                  <a:pt x="47965" y="639711"/>
                  <a:pt x="80290" y="672035"/>
                  <a:pt x="120000" y="672035"/>
                </a:cubicBezTo>
                <a:lnTo>
                  <a:pt x="600000" y="672035"/>
                </a:lnTo>
                <a:cubicBezTo>
                  <a:pt x="639711" y="672035"/>
                  <a:pt x="672035" y="639711"/>
                  <a:pt x="672035" y="600000"/>
                </a:cubicBezTo>
                <a:lnTo>
                  <a:pt x="672035" y="120000"/>
                </a:lnTo>
                <a:cubicBezTo>
                  <a:pt x="672035" y="80290"/>
                  <a:pt x="639711" y="47965"/>
                  <a:pt x="600000" y="47965"/>
                </a:cubicBezTo>
                <a:close/>
                <a:moveTo>
                  <a:pt x="120000" y="0"/>
                </a:moveTo>
                <a:lnTo>
                  <a:pt x="600000" y="0"/>
                </a:lnTo>
                <a:cubicBezTo>
                  <a:pt x="666040" y="0"/>
                  <a:pt x="720000" y="54048"/>
                  <a:pt x="720000" y="120000"/>
                </a:cubicBezTo>
                <a:lnTo>
                  <a:pt x="720000" y="600000"/>
                </a:lnTo>
                <a:cubicBezTo>
                  <a:pt x="720000" y="666039"/>
                  <a:pt x="666040" y="720000"/>
                  <a:pt x="600000" y="720000"/>
                </a:cubicBezTo>
                <a:lnTo>
                  <a:pt x="120000" y="720000"/>
                </a:lnTo>
                <a:cubicBezTo>
                  <a:pt x="53961" y="720000"/>
                  <a:pt x="0" y="666039"/>
                  <a:pt x="0" y="600000"/>
                </a:cubicBezTo>
                <a:lnTo>
                  <a:pt x="0" y="120000"/>
                </a:lnTo>
                <a:cubicBezTo>
                  <a:pt x="0" y="53961"/>
                  <a:pt x="53961" y="0"/>
                  <a:pt x="120000" y="0"/>
                </a:cubicBezTo>
                <a:close/>
              </a:path>
            </a:pathLst>
          </a:custGeom>
          <a:solidFill>
            <a:schemeClr val="accent1"/>
          </a:solidFill>
          <a:ln cap="sq">
            <a:noFill/>
            <a:prstDash val="solid"/>
            <a:round/>
          </a:ln>
        </p:spPr>
        <p:txBody>
          <a:bodyPr vert="horz" wrap="square" lIns="91440" tIns="45720" rIns="91440" bIns="45720" rtlCol="false" anchor="t"/>
          <a:lstStyle/>
          <a:p>
            <a:pPr algn="l">
              <a:lnSpc>
                <a:spcPct val="110000"/>
              </a:lnSpc>
            </a:pPr>
            <a:endParaRPr kumimoji="true" lang="zh-CN" altLang="en-US"/>
          </a:p>
        </p:txBody>
      </p:sp>
      <p:sp>
        <p:nvSpPr>
          <p:cNvPr id="24" name="标题 1"/>
          <p:cNvSpPr txBox="true"/>
          <p:nvPr/>
        </p:nvSpPr>
        <p:spPr>
          <a:xfrm>
            <a:off x="660400" y="1839657"/>
            <a:ext cx="4475480" cy="560530"/>
          </a:xfrm>
          <a:prstGeom prst="rect">
            <a:avLst/>
          </a:prstGeom>
          <a:noFill/>
          <a:ln cap="sq">
            <a:noFill/>
          </a:ln>
          <a:effectLst/>
        </p:spPr>
        <p:txBody>
          <a:bodyPr vert="horz" wrap="square" lIns="0" tIns="0" rIns="0" bIns="0" rtlCol="false" anchor="b"/>
          <a:lstStyle/>
          <a:p>
            <a:pPr algn="r">
              <a:lnSpc>
                <a:spcPct val="130000"/>
              </a:lnSpc>
            </a:pPr>
            <a:r>
              <a:rPr kumimoji="true" lang="en-US" altLang="zh-CN" sz="1600">
                <a:ln w="12700">
                  <a:noFill/>
                </a:ln>
                <a:solidFill>
                  <a:srgbClr val="000000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农村是社会稳定大后方</a:t>
            </a:r>
            <a:endParaRPr kumimoji="true" lang="zh-CN" altLang="en-US"/>
          </a:p>
        </p:txBody>
      </p:sp>
      <p:sp>
        <p:nvSpPr>
          <p:cNvPr id="25" name="标题 1"/>
          <p:cNvSpPr txBox="true"/>
          <p:nvPr/>
        </p:nvSpPr>
        <p:spPr>
          <a:xfrm>
            <a:off x="660401" y="2496921"/>
            <a:ext cx="4475480" cy="1130118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false" anchor="t"/>
          <a:lstStyle/>
          <a:p>
            <a:pPr algn="r">
              <a:lnSpc>
                <a:spcPct val="150000"/>
              </a:lnSpc>
            </a:pPr>
            <a:r>
              <a:rPr kumimoji="true" lang="en-US" altLang="zh-CN" sz="1400">
                <a:ln w="12700">
                  <a:noFill/>
                </a:ln>
                <a:solidFill>
                  <a:srgbClr val="000000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农村人口众多，社会稳定关系到广大农民的切身利益，是国家长治久安的重要基础。
加强农村社会治理，完善农村公共服务，能够有效化解社会矛盾，维护农村和谐稳定。</a:t>
            </a:r>
            <a:endParaRPr kumimoji="true" lang="zh-CN" altLang="en-US"/>
          </a:p>
        </p:txBody>
      </p:sp>
      <p:sp>
        <p:nvSpPr>
          <p:cNvPr id="26" name="标题 1"/>
          <p:cNvSpPr txBox="true"/>
          <p:nvPr/>
        </p:nvSpPr>
        <p:spPr>
          <a:xfrm>
            <a:off x="1043940" y="3983711"/>
            <a:ext cx="4175296" cy="560530"/>
          </a:xfrm>
          <a:prstGeom prst="rect">
            <a:avLst/>
          </a:prstGeom>
          <a:noFill/>
          <a:ln cap="sq">
            <a:noFill/>
          </a:ln>
          <a:effectLst/>
        </p:spPr>
        <p:txBody>
          <a:bodyPr vert="horz" wrap="square" lIns="0" tIns="0" rIns="0" bIns="0" rtlCol="false" anchor="b"/>
          <a:lstStyle/>
          <a:p>
            <a:pPr algn="r">
              <a:lnSpc>
                <a:spcPct val="130000"/>
              </a:lnSpc>
            </a:pPr>
            <a:r>
              <a:rPr kumimoji="true" lang="en-US" altLang="zh-CN" sz="1600">
                <a:ln w="12700">
                  <a:noFill/>
                </a:ln>
                <a:solidFill>
                  <a:srgbClr val="000000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农村是文化传承载体</a:t>
            </a:r>
            <a:endParaRPr kumimoji="true" lang="zh-CN" altLang="en-US"/>
          </a:p>
        </p:txBody>
      </p:sp>
      <p:sp>
        <p:nvSpPr>
          <p:cNvPr id="27" name="标题 1"/>
          <p:cNvSpPr txBox="true"/>
          <p:nvPr/>
        </p:nvSpPr>
        <p:spPr>
          <a:xfrm>
            <a:off x="1043940" y="4647106"/>
            <a:ext cx="4175296" cy="1130118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false" anchor="t"/>
          <a:lstStyle/>
          <a:p>
            <a:pPr algn="r">
              <a:lnSpc>
                <a:spcPct val="150000"/>
              </a:lnSpc>
            </a:pPr>
            <a:r>
              <a:rPr kumimoji="true" lang="en-US" altLang="zh-CN" sz="1400">
                <a:ln w="12700">
                  <a:noFill/>
                </a:ln>
                <a:solidFill>
                  <a:srgbClr val="000000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农村保留着大量传统文化遗产和民俗风情，是中华文明的根脉所在。
保护和发展农村文化，对于传承中华优秀传统文化、增强民族凝聚力具有重要意义。</a:t>
            </a:r>
            <a:endParaRPr kumimoji="true" lang="zh-CN" altLang="en-US"/>
          </a:p>
        </p:txBody>
      </p:sp>
      <p:sp>
        <p:nvSpPr>
          <p:cNvPr id="28" name="标题 1"/>
          <p:cNvSpPr txBox="true"/>
          <p:nvPr/>
        </p:nvSpPr>
        <p:spPr>
          <a:xfrm>
            <a:off x="8053221" y="1839657"/>
            <a:ext cx="3478379" cy="560530"/>
          </a:xfrm>
          <a:prstGeom prst="rect">
            <a:avLst/>
          </a:prstGeom>
          <a:noFill/>
          <a:ln cap="sq">
            <a:noFill/>
          </a:ln>
          <a:effectLst/>
        </p:spPr>
        <p:txBody>
          <a:bodyPr vert="horz" wrap="square" lIns="0" tIns="0" rIns="0" bIns="0" rtlCol="false" anchor="b"/>
          <a:lstStyle/>
          <a:p>
            <a:pPr algn="l">
              <a:lnSpc>
                <a:spcPct val="130000"/>
              </a:lnSpc>
            </a:pPr>
            <a:r>
              <a:rPr kumimoji="true" lang="en-US" altLang="zh-CN" sz="1600">
                <a:ln w="12700">
                  <a:noFill/>
                </a:ln>
                <a:solidFill>
                  <a:srgbClr val="000000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农村是生态屏障</a:t>
            </a:r>
            <a:endParaRPr kumimoji="true" lang="zh-CN" altLang="en-US"/>
          </a:p>
        </p:txBody>
      </p:sp>
      <p:sp>
        <p:nvSpPr>
          <p:cNvPr id="29" name="标题 1"/>
          <p:cNvSpPr txBox="true"/>
          <p:nvPr/>
        </p:nvSpPr>
        <p:spPr>
          <a:xfrm>
            <a:off x="8053220" y="2496921"/>
            <a:ext cx="3478379" cy="1130118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false" anchor="t"/>
          <a:lstStyle/>
          <a:p>
            <a:pPr algn="l">
              <a:lnSpc>
                <a:spcPct val="150000"/>
              </a:lnSpc>
            </a:pPr>
            <a:r>
              <a:rPr kumimoji="true" lang="en-US" altLang="zh-CN" sz="1400">
                <a:ln w="12700">
                  <a:noFill/>
                </a:ln>
                <a:solidFill>
                  <a:srgbClr val="000000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农村地区拥有丰富的自然资源和生态环境，是城市的重要生态屏障。
加强农村生态保护，能够有效改善城市生态环境，促进城乡协调发展。</a:t>
            </a:r>
            <a:endParaRPr kumimoji="true" lang="zh-CN" altLang="en-US"/>
          </a:p>
        </p:txBody>
      </p:sp>
      <p:sp>
        <p:nvSpPr>
          <p:cNvPr id="30" name="标题 1"/>
          <p:cNvSpPr txBox="true"/>
          <p:nvPr/>
        </p:nvSpPr>
        <p:spPr>
          <a:xfrm>
            <a:off x="995933" y="222875"/>
            <a:ext cx="10827932" cy="432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false" anchor="ctr"/>
          <a:lstStyle/>
          <a:p>
            <a:pPr algn="l">
              <a:lnSpc>
                <a:spcPct val="120000"/>
              </a:lnSpc>
            </a:pPr>
            <a:r>
              <a:rPr kumimoji="true" lang="en-US" altLang="zh-CN" sz="3200">
                <a:ln w="12700">
                  <a:noFill/>
                </a:ln>
                <a:solidFill>
                  <a:srgbClr val="000000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农村的社会稳定作用</a:t>
            </a:r>
            <a:endParaRPr kumimoji="true" lang="zh-CN" altLang="en-US"/>
          </a:p>
        </p:txBody>
      </p:sp>
      <p:sp>
        <p:nvSpPr>
          <p:cNvPr id="31" name="标题 1"/>
          <p:cNvSpPr txBox="true"/>
          <p:nvPr/>
        </p:nvSpPr>
        <p:spPr>
          <a:xfrm>
            <a:off x="368135" y="312135"/>
            <a:ext cx="113260" cy="113260"/>
          </a:xfrm>
          <a:prstGeom prst="ellipse">
            <a:avLst/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false" anchor="ctr"/>
          <a:lstStyle/>
          <a:p>
            <a:pPr algn="ctr">
              <a:lnSpc>
                <a:spcPct val="110000"/>
              </a:lnSpc>
            </a:pPr>
            <a:endParaRPr kumimoji="true" lang="zh-CN" altLang="en-US"/>
          </a:p>
        </p:txBody>
      </p:sp>
      <p:sp>
        <p:nvSpPr>
          <p:cNvPr id="32" name="标题 1"/>
          <p:cNvSpPr txBox="true"/>
          <p:nvPr/>
        </p:nvSpPr>
        <p:spPr>
          <a:xfrm>
            <a:off x="543189" y="312135"/>
            <a:ext cx="113260" cy="113260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false" anchor="ctr"/>
          <a:lstStyle/>
          <a:p>
            <a:pPr algn="ctr">
              <a:lnSpc>
                <a:spcPct val="110000"/>
              </a:lnSpc>
            </a:pPr>
            <a:endParaRPr kumimoji="true" lang="zh-CN" altLang="en-US"/>
          </a:p>
        </p:txBody>
      </p:sp>
      <p:sp>
        <p:nvSpPr>
          <p:cNvPr id="33" name="标题 1"/>
          <p:cNvSpPr txBox="true"/>
          <p:nvPr/>
        </p:nvSpPr>
        <p:spPr>
          <a:xfrm>
            <a:off x="718243" y="312135"/>
            <a:ext cx="113260" cy="11326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false" anchor="ctr"/>
          <a:lstStyle/>
          <a:p>
            <a:pPr algn="ctr">
              <a:lnSpc>
                <a:spcPct val="110000"/>
              </a:lnSpc>
            </a:pPr>
            <a:endParaRPr kumimoji="true" lang="zh-CN" altLang="en-US"/>
          </a:p>
        </p:txBody>
      </p:sp>
      <p:sp>
        <p:nvSpPr>
          <p:cNvPr id="34" name="标题 1"/>
          <p:cNvSpPr txBox="true"/>
          <p:nvPr/>
        </p:nvSpPr>
        <p:spPr>
          <a:xfrm>
            <a:off x="368135" y="487191"/>
            <a:ext cx="113260" cy="11326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false" anchor="ctr"/>
          <a:lstStyle/>
          <a:p>
            <a:pPr algn="ctr">
              <a:lnSpc>
                <a:spcPct val="110000"/>
              </a:lnSpc>
            </a:pPr>
            <a:endParaRPr kumimoji="true" lang="zh-CN" altLang="en-US"/>
          </a:p>
        </p:txBody>
      </p:sp>
      <p:sp>
        <p:nvSpPr>
          <p:cNvPr id="35" name="标题 1"/>
          <p:cNvSpPr txBox="true"/>
          <p:nvPr/>
        </p:nvSpPr>
        <p:spPr>
          <a:xfrm>
            <a:off x="543189" y="487191"/>
            <a:ext cx="113260" cy="113260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false" anchor="ctr"/>
          <a:lstStyle/>
          <a:p>
            <a:pPr algn="ctr">
              <a:lnSpc>
                <a:spcPct val="110000"/>
              </a:lnSpc>
            </a:pPr>
            <a:endParaRPr kumimoji="true" lang="zh-CN" altLang="en-US"/>
          </a:p>
        </p:txBody>
      </p:sp>
      <p:sp>
        <p:nvSpPr>
          <p:cNvPr id="36" name="标题 1"/>
          <p:cNvSpPr txBox="true"/>
          <p:nvPr/>
        </p:nvSpPr>
        <p:spPr>
          <a:xfrm>
            <a:off x="718243" y="487191"/>
            <a:ext cx="113260" cy="113260"/>
          </a:xfrm>
          <a:prstGeom prst="ellipse">
            <a:avLst/>
          </a:prstGeom>
          <a:solidFill>
            <a:schemeClr val="accent1">
              <a:lumMod val="75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false" anchor="ctr"/>
          <a:lstStyle/>
          <a:p>
            <a:pPr algn="ctr">
              <a:lnSpc>
                <a:spcPct val="110000"/>
              </a:lnSpc>
            </a:pPr>
            <a:endParaRPr kumimoji="true" lang="zh-CN" altLang="en-US"/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>
  <p:cSld>
    <p:bg>
      <p:bgPr>
        <a:solidFill>
          <a:schemeClr val="bg1"/>
        </a:solidFill>
        <a:effectLst/>
      </p:bgPr>
    </p:bg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标题 1"/>
          <p:cNvSpPr txBox="true"/>
          <p:nvPr/>
        </p:nvSpPr>
        <p:spPr>
          <a:xfrm>
            <a:off x="-121920" y="-365760"/>
            <a:ext cx="12603480" cy="7360920"/>
          </a:xfrm>
          <a:prstGeom prst="rect">
            <a:avLst/>
          </a:prstGeom>
          <a:solidFill>
            <a:schemeClr val="accent1">
              <a:lumMod val="20000"/>
              <a:lumOff val="80000"/>
              <a:alpha val="43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false" anchor="ctr"/>
          <a:lstStyle/>
          <a:p>
            <a:pPr algn="ctr">
              <a:lnSpc>
                <a:spcPct val="110000"/>
              </a:lnSpc>
            </a:pPr>
            <a:endParaRPr kumimoji="true" lang="zh-CN" altLang="en-US"/>
          </a:p>
        </p:txBody>
      </p:sp>
      <p:sp>
        <p:nvSpPr>
          <p:cNvPr id="39" name="标题 1"/>
          <p:cNvSpPr txBox="true"/>
          <p:nvPr/>
        </p:nvSpPr>
        <p:spPr>
          <a:xfrm>
            <a:off x="977487" y="3919697"/>
            <a:ext cx="3133947" cy="2142214"/>
          </a:xfrm>
          <a:prstGeom prst="rect">
            <a:avLst/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100000">
                <a:schemeClr val="accent1">
                  <a:lumMod val="20000"/>
                  <a:lumOff val="80000"/>
                  <a:alpha val="0"/>
                </a:schemeClr>
              </a:gs>
            </a:gsLst>
            <a:lin ang="5400000" scaled="false"/>
          </a:gradFill>
          <a:ln w="12700" cap="sq">
            <a:noFill/>
            <a:miter/>
          </a:ln>
        </p:spPr>
        <p:txBody>
          <a:bodyPr vert="horz" wrap="square" lIns="91440" tIns="45720" rIns="91440" bIns="45720" rtlCol="false" anchor="ctr"/>
          <a:lstStyle/>
          <a:p>
            <a:pPr algn="ctr">
              <a:lnSpc>
                <a:spcPct val="110000"/>
              </a:lnSpc>
            </a:pPr>
            <a:endParaRPr kumimoji="true" lang="zh-CN" altLang="en-US"/>
          </a:p>
        </p:txBody>
      </p:sp>
      <p:sp>
        <p:nvSpPr>
          <p:cNvPr id="40" name="标题 1"/>
          <p:cNvSpPr txBox="true"/>
          <p:nvPr/>
        </p:nvSpPr>
        <p:spPr>
          <a:xfrm>
            <a:off x="741575" y="3259941"/>
            <a:ext cx="3605771" cy="749190"/>
          </a:xfrm>
          <a:prstGeom prst="notchedRightArrow">
            <a:avLst>
              <a:gd name="adj1" fmla="val 77204"/>
              <a:gd name="adj2" fmla="val 22796"/>
            </a:avLst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false" anchor="ctr"/>
          <a:lstStyle/>
          <a:p>
            <a:pPr algn="ctr">
              <a:lnSpc>
                <a:spcPct val="110000"/>
              </a:lnSpc>
            </a:pPr>
            <a:endParaRPr kumimoji="true" lang="zh-CN" altLang="en-US"/>
          </a:p>
        </p:txBody>
      </p:sp>
      <p:sp>
        <p:nvSpPr>
          <p:cNvPr id="41" name="标题 1"/>
          <p:cNvSpPr txBox="true"/>
          <p:nvPr/>
        </p:nvSpPr>
        <p:spPr>
          <a:xfrm>
            <a:off x="2365332" y="3465704"/>
            <a:ext cx="358256" cy="337664"/>
          </a:xfrm>
          <a:custGeom>
            <a:avLst/>
            <a:gdLst>
              <a:gd name="connsiteX0" fmla="*/ 565749 w 763907"/>
              <a:gd name="connsiteY0" fmla="*/ 529546 h 720000"/>
              <a:gd name="connsiteX1" fmla="*/ 585849 w 763907"/>
              <a:gd name="connsiteY1" fmla="*/ 537865 h 720000"/>
              <a:gd name="connsiteX2" fmla="*/ 698960 w 763907"/>
              <a:gd name="connsiteY2" fmla="*/ 650977 h 720000"/>
              <a:gd name="connsiteX3" fmla="*/ 698960 w 763907"/>
              <a:gd name="connsiteY3" fmla="*/ 691178 h 720000"/>
              <a:gd name="connsiteX4" fmla="*/ 678860 w 763907"/>
              <a:gd name="connsiteY4" fmla="*/ 699521 h 720000"/>
              <a:gd name="connsiteX5" fmla="*/ 658760 w 763907"/>
              <a:gd name="connsiteY5" fmla="*/ 691178 h 720000"/>
              <a:gd name="connsiteX6" fmla="*/ 545648 w 763907"/>
              <a:gd name="connsiteY6" fmla="*/ 578066 h 720000"/>
              <a:gd name="connsiteX7" fmla="*/ 545648 w 763907"/>
              <a:gd name="connsiteY7" fmla="*/ 537865 h 720000"/>
              <a:gd name="connsiteX8" fmla="*/ 565749 w 763907"/>
              <a:gd name="connsiteY8" fmla="*/ 529546 h 720000"/>
              <a:gd name="connsiteX9" fmla="*/ 565749 w 763907"/>
              <a:gd name="connsiteY9" fmla="*/ 359807 h 720000"/>
              <a:gd name="connsiteX10" fmla="*/ 735464 w 763907"/>
              <a:gd name="connsiteY10" fmla="*/ 359807 h 720000"/>
              <a:gd name="connsiteX11" fmla="*/ 763907 w 763907"/>
              <a:gd name="connsiteY11" fmla="*/ 388251 h 720000"/>
              <a:gd name="connsiteX12" fmla="*/ 735464 w 763907"/>
              <a:gd name="connsiteY12" fmla="*/ 416695 h 720000"/>
              <a:gd name="connsiteX13" fmla="*/ 565749 w 763907"/>
              <a:gd name="connsiteY13" fmla="*/ 416695 h 720000"/>
              <a:gd name="connsiteX14" fmla="*/ 537305 w 763907"/>
              <a:gd name="connsiteY14" fmla="*/ 388251 h 720000"/>
              <a:gd name="connsiteX15" fmla="*/ 565749 w 763907"/>
              <a:gd name="connsiteY15" fmla="*/ 359807 h 720000"/>
              <a:gd name="connsiteX16" fmla="*/ 678860 w 763907"/>
              <a:gd name="connsiteY16" fmla="*/ 77005 h 720000"/>
              <a:gd name="connsiteX17" fmla="*/ 698960 w 763907"/>
              <a:gd name="connsiteY17" fmla="*/ 85325 h 720000"/>
              <a:gd name="connsiteX18" fmla="*/ 698960 w 763907"/>
              <a:gd name="connsiteY18" fmla="*/ 125525 h 720000"/>
              <a:gd name="connsiteX19" fmla="*/ 585849 w 763907"/>
              <a:gd name="connsiteY19" fmla="*/ 238636 h 720000"/>
              <a:gd name="connsiteX20" fmla="*/ 565749 w 763907"/>
              <a:gd name="connsiteY20" fmla="*/ 246980 h 720000"/>
              <a:gd name="connsiteX21" fmla="*/ 545648 w 763907"/>
              <a:gd name="connsiteY21" fmla="*/ 238636 h 720000"/>
              <a:gd name="connsiteX22" fmla="*/ 545648 w 763907"/>
              <a:gd name="connsiteY22" fmla="*/ 198436 h 720000"/>
              <a:gd name="connsiteX23" fmla="*/ 658760 w 763907"/>
              <a:gd name="connsiteY23" fmla="*/ 85325 h 720000"/>
              <a:gd name="connsiteX24" fmla="*/ 678860 w 763907"/>
              <a:gd name="connsiteY24" fmla="*/ 77005 h 720000"/>
              <a:gd name="connsiteX25" fmla="*/ 362802 w 763907"/>
              <a:gd name="connsiteY25" fmla="*/ 5 h 720000"/>
              <a:gd name="connsiteX26" fmla="*/ 422012 w 763907"/>
              <a:gd name="connsiteY26" fmla="*/ 16490 h 720000"/>
              <a:gd name="connsiteX27" fmla="*/ 481080 w 763907"/>
              <a:gd name="connsiteY27" fmla="*/ 119457 h 720000"/>
              <a:gd name="connsiteX28" fmla="*/ 481080 w 763907"/>
              <a:gd name="connsiteY28" fmla="*/ 600631 h 720000"/>
              <a:gd name="connsiteX29" fmla="*/ 422012 w 763907"/>
              <a:gd name="connsiteY29" fmla="*/ 703598 h 720000"/>
              <a:gd name="connsiteX30" fmla="*/ 361806 w 763907"/>
              <a:gd name="connsiteY30" fmla="*/ 720000 h 720000"/>
              <a:gd name="connsiteX31" fmla="*/ 303306 w 763907"/>
              <a:gd name="connsiteY31" fmla="*/ 704546 h 720000"/>
              <a:gd name="connsiteX32" fmla="*/ 60870 w 763907"/>
              <a:gd name="connsiteY32" fmla="*/ 568300 h 720000"/>
              <a:gd name="connsiteX33" fmla="*/ 0 w 763907"/>
              <a:gd name="connsiteY33" fmla="*/ 464291 h 720000"/>
              <a:gd name="connsiteX34" fmla="*/ 0 w 763907"/>
              <a:gd name="connsiteY34" fmla="*/ 255702 h 720000"/>
              <a:gd name="connsiteX35" fmla="*/ 60870 w 763907"/>
              <a:gd name="connsiteY35" fmla="*/ 151693 h 720000"/>
              <a:gd name="connsiteX36" fmla="*/ 303306 w 763907"/>
              <a:gd name="connsiteY36" fmla="*/ 15447 h 720000"/>
              <a:gd name="connsiteX37" fmla="*/ 362802 w 763907"/>
              <a:gd name="connsiteY37" fmla="*/ 5 h 720000"/>
            </a:gdLst>
            <a:ahLst/>
            <a:cxnLst/>
            <a:rect l="l" t="t" r="r" b="b"/>
            <a:pathLst>
              <a:path w="763907" h="720000">
                <a:moveTo>
                  <a:pt x="565749" y="529546"/>
                </a:moveTo>
                <a:cubicBezTo>
                  <a:pt x="573025" y="529546"/>
                  <a:pt x="580302" y="532319"/>
                  <a:pt x="585849" y="537865"/>
                </a:cubicBezTo>
                <a:lnTo>
                  <a:pt x="698960" y="650977"/>
                </a:lnTo>
                <a:cubicBezTo>
                  <a:pt x="710054" y="662070"/>
                  <a:pt x="710054" y="680084"/>
                  <a:pt x="698960" y="691178"/>
                </a:cubicBezTo>
                <a:cubicBezTo>
                  <a:pt x="693461" y="696677"/>
                  <a:pt x="686161" y="699521"/>
                  <a:pt x="678860" y="699521"/>
                </a:cubicBezTo>
                <a:cubicBezTo>
                  <a:pt x="671560" y="699521"/>
                  <a:pt x="664259" y="696771"/>
                  <a:pt x="658760" y="691178"/>
                </a:cubicBezTo>
                <a:lnTo>
                  <a:pt x="545648" y="578066"/>
                </a:lnTo>
                <a:cubicBezTo>
                  <a:pt x="534555" y="566973"/>
                  <a:pt x="534555" y="548959"/>
                  <a:pt x="545648" y="537865"/>
                </a:cubicBezTo>
                <a:cubicBezTo>
                  <a:pt x="551195" y="532319"/>
                  <a:pt x="558471" y="529546"/>
                  <a:pt x="565749" y="529546"/>
                </a:cubicBezTo>
                <a:close/>
                <a:moveTo>
                  <a:pt x="565749" y="359807"/>
                </a:moveTo>
                <a:lnTo>
                  <a:pt x="735464" y="359807"/>
                </a:lnTo>
                <a:cubicBezTo>
                  <a:pt x="751202" y="359807"/>
                  <a:pt x="763907" y="372512"/>
                  <a:pt x="763907" y="388251"/>
                </a:cubicBezTo>
                <a:cubicBezTo>
                  <a:pt x="763907" y="403990"/>
                  <a:pt x="751107" y="416695"/>
                  <a:pt x="735464" y="416695"/>
                </a:cubicBezTo>
                <a:lnTo>
                  <a:pt x="565749" y="416695"/>
                </a:lnTo>
                <a:cubicBezTo>
                  <a:pt x="550010" y="416695"/>
                  <a:pt x="537305" y="403990"/>
                  <a:pt x="537305" y="388251"/>
                </a:cubicBezTo>
                <a:cubicBezTo>
                  <a:pt x="537305" y="372512"/>
                  <a:pt x="550010" y="359807"/>
                  <a:pt x="565749" y="359807"/>
                </a:cubicBezTo>
                <a:close/>
                <a:moveTo>
                  <a:pt x="678860" y="77005"/>
                </a:moveTo>
                <a:cubicBezTo>
                  <a:pt x="686137" y="77005"/>
                  <a:pt x="693414" y="79778"/>
                  <a:pt x="698960" y="85325"/>
                </a:cubicBezTo>
                <a:cubicBezTo>
                  <a:pt x="710054" y="96418"/>
                  <a:pt x="710054" y="114432"/>
                  <a:pt x="698960" y="125525"/>
                </a:cubicBezTo>
                <a:lnTo>
                  <a:pt x="585849" y="238636"/>
                </a:lnTo>
                <a:cubicBezTo>
                  <a:pt x="580350" y="244231"/>
                  <a:pt x="573049" y="246980"/>
                  <a:pt x="565749" y="246980"/>
                </a:cubicBezTo>
                <a:cubicBezTo>
                  <a:pt x="558448" y="246980"/>
                  <a:pt x="551147" y="244231"/>
                  <a:pt x="545648" y="238636"/>
                </a:cubicBezTo>
                <a:cubicBezTo>
                  <a:pt x="534555" y="227543"/>
                  <a:pt x="534555" y="209529"/>
                  <a:pt x="545648" y="198436"/>
                </a:cubicBezTo>
                <a:lnTo>
                  <a:pt x="658760" y="85325"/>
                </a:lnTo>
                <a:cubicBezTo>
                  <a:pt x="664306" y="79778"/>
                  <a:pt x="671583" y="77005"/>
                  <a:pt x="678860" y="77005"/>
                </a:cubicBezTo>
                <a:close/>
                <a:moveTo>
                  <a:pt x="362802" y="5"/>
                </a:moveTo>
                <a:cubicBezTo>
                  <a:pt x="383186" y="183"/>
                  <a:pt x="403524" y="5682"/>
                  <a:pt x="422012" y="16490"/>
                </a:cubicBezTo>
                <a:cubicBezTo>
                  <a:pt x="458989" y="38108"/>
                  <a:pt x="481080" y="76601"/>
                  <a:pt x="481080" y="119457"/>
                </a:cubicBezTo>
                <a:lnTo>
                  <a:pt x="481080" y="600631"/>
                </a:lnTo>
                <a:cubicBezTo>
                  <a:pt x="481080" y="643486"/>
                  <a:pt x="458989" y="681980"/>
                  <a:pt x="422012" y="703598"/>
                </a:cubicBezTo>
                <a:cubicBezTo>
                  <a:pt x="403240" y="714501"/>
                  <a:pt x="382475" y="720000"/>
                  <a:pt x="361806" y="720000"/>
                </a:cubicBezTo>
                <a:cubicBezTo>
                  <a:pt x="341706" y="720000"/>
                  <a:pt x="321700" y="714881"/>
                  <a:pt x="303306" y="704546"/>
                </a:cubicBezTo>
                <a:lnTo>
                  <a:pt x="60870" y="568300"/>
                </a:lnTo>
                <a:cubicBezTo>
                  <a:pt x="23324" y="547157"/>
                  <a:pt x="0" y="507336"/>
                  <a:pt x="0" y="464291"/>
                </a:cubicBezTo>
                <a:lnTo>
                  <a:pt x="0" y="255702"/>
                </a:lnTo>
                <a:cubicBezTo>
                  <a:pt x="0" y="212657"/>
                  <a:pt x="23324" y="172742"/>
                  <a:pt x="60870" y="151693"/>
                </a:cubicBezTo>
                <a:lnTo>
                  <a:pt x="303306" y="15447"/>
                </a:lnTo>
                <a:cubicBezTo>
                  <a:pt x="321984" y="4970"/>
                  <a:pt x="342417" y="-173"/>
                  <a:pt x="362802" y="5"/>
                </a:cubicBezTo>
                <a:close/>
              </a:path>
            </a:pathLst>
          </a:custGeom>
          <a:solidFill>
            <a:schemeClr val="bg1">
              <a:alpha val="80000"/>
            </a:schemeClr>
          </a:solidFill>
          <a:ln w="1860" cap="flat">
            <a:noFill/>
            <a:miter/>
          </a:ln>
        </p:spPr>
        <p:txBody>
          <a:bodyPr vert="horz" wrap="square" lIns="91440" tIns="45720" rIns="91440" bIns="45720" rtlCol="false" anchor="ctr"/>
          <a:lstStyle/>
          <a:p>
            <a:pPr algn="l">
              <a:lnSpc>
                <a:spcPct val="110000"/>
              </a:lnSpc>
            </a:pPr>
            <a:endParaRPr kumimoji="true" lang="zh-CN" altLang="en-US"/>
          </a:p>
        </p:txBody>
      </p:sp>
      <p:sp>
        <p:nvSpPr>
          <p:cNvPr id="42" name="标题 1"/>
          <p:cNvSpPr txBox="true"/>
          <p:nvPr/>
        </p:nvSpPr>
        <p:spPr>
          <a:xfrm>
            <a:off x="1205930" y="4644646"/>
            <a:ext cx="2677061" cy="1325171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false" anchor="t"/>
          <a:lstStyle/>
          <a:p>
            <a:pPr algn="ctr">
              <a:lnSpc>
                <a:spcPct val="150000"/>
              </a:lnSpc>
            </a:pPr>
            <a:r>
              <a:rPr kumimoji="true" lang="en-US" altLang="zh-CN" sz="1155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农民是农业生产经营的直接参与者，其生产积极性和劳动能力直接影响农业发展。
提高农民素质，培养新型职业农民，能够提升农业生产效率和质量，推动农业现代化。</a:t>
            </a:r>
            <a:endParaRPr kumimoji="true" lang="zh-CN" altLang="en-US"/>
          </a:p>
        </p:txBody>
      </p:sp>
      <p:sp>
        <p:nvSpPr>
          <p:cNvPr id="43" name="标题 1"/>
          <p:cNvSpPr txBox="true"/>
          <p:nvPr/>
        </p:nvSpPr>
        <p:spPr>
          <a:xfrm>
            <a:off x="1205930" y="3922094"/>
            <a:ext cx="2677061" cy="614986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false" anchor="b"/>
          <a:lstStyle/>
          <a:p>
            <a:pPr algn="ctr">
              <a:lnSpc>
                <a:spcPct val="110000"/>
              </a:lnSpc>
            </a:pPr>
            <a:r>
              <a:rPr kumimoji="true" lang="en-US" altLang="zh-CN" sz="1600">
                <a:ln w="12700">
                  <a:noFill/>
                </a:ln>
                <a:solidFill>
                  <a:srgbClr val="B11322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农民是农业生产的主体</a:t>
            </a:r>
            <a:endParaRPr kumimoji="true" lang="zh-CN" altLang="en-US"/>
          </a:p>
        </p:txBody>
      </p:sp>
      <p:sp>
        <p:nvSpPr>
          <p:cNvPr id="44" name="标题 1"/>
          <p:cNvSpPr txBox="true"/>
          <p:nvPr/>
        </p:nvSpPr>
        <p:spPr>
          <a:xfrm>
            <a:off x="4293114" y="3259941"/>
            <a:ext cx="3605771" cy="749190"/>
          </a:xfrm>
          <a:prstGeom prst="notchedRightArrow">
            <a:avLst>
              <a:gd name="adj1" fmla="val 77204"/>
              <a:gd name="adj2" fmla="val 22796"/>
            </a:avLst>
          </a:prstGeom>
          <a:solidFill>
            <a:schemeClr val="accent1">
              <a:lumMod val="75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false" anchor="ctr"/>
          <a:lstStyle/>
          <a:p>
            <a:pPr algn="ctr">
              <a:lnSpc>
                <a:spcPct val="110000"/>
              </a:lnSpc>
            </a:pPr>
            <a:endParaRPr kumimoji="true" lang="zh-CN" altLang="en-US"/>
          </a:p>
        </p:txBody>
      </p:sp>
      <p:sp>
        <p:nvSpPr>
          <p:cNvPr id="45" name="标题 1"/>
          <p:cNvSpPr txBox="true"/>
          <p:nvPr/>
        </p:nvSpPr>
        <p:spPr>
          <a:xfrm>
            <a:off x="5922765" y="3461278"/>
            <a:ext cx="346468" cy="346516"/>
          </a:xfrm>
          <a:custGeom>
            <a:avLst/>
            <a:gdLst>
              <a:gd name="connsiteX0" fmla="*/ 579031 w 719895"/>
              <a:gd name="connsiteY0" fmla="*/ 554022 h 720000"/>
              <a:gd name="connsiteX1" fmla="*/ 596778 w 719895"/>
              <a:gd name="connsiteY1" fmla="*/ 561368 h 720000"/>
              <a:gd name="connsiteX2" fmla="*/ 712550 w 719895"/>
              <a:gd name="connsiteY2" fmla="*/ 677140 h 720000"/>
              <a:gd name="connsiteX3" fmla="*/ 712550 w 719895"/>
              <a:gd name="connsiteY3" fmla="*/ 712634 h 720000"/>
              <a:gd name="connsiteX4" fmla="*/ 694887 w 719895"/>
              <a:gd name="connsiteY4" fmla="*/ 720000 h 720000"/>
              <a:gd name="connsiteX5" fmla="*/ 677140 w 719895"/>
              <a:gd name="connsiteY5" fmla="*/ 712634 h 720000"/>
              <a:gd name="connsiteX6" fmla="*/ 561284 w 719895"/>
              <a:gd name="connsiteY6" fmla="*/ 596861 h 720000"/>
              <a:gd name="connsiteX7" fmla="*/ 561284 w 719895"/>
              <a:gd name="connsiteY7" fmla="*/ 561368 h 720000"/>
              <a:gd name="connsiteX8" fmla="*/ 579031 w 719895"/>
              <a:gd name="connsiteY8" fmla="*/ 554022 h 720000"/>
              <a:gd name="connsiteX9" fmla="*/ 301109 w 719895"/>
              <a:gd name="connsiteY9" fmla="*/ 0 h 720000"/>
              <a:gd name="connsiteX10" fmla="*/ 602219 w 719895"/>
              <a:gd name="connsiteY10" fmla="*/ 301109 h 720000"/>
              <a:gd name="connsiteX11" fmla="*/ 301109 w 719895"/>
              <a:gd name="connsiteY11" fmla="*/ 602219 h 720000"/>
              <a:gd name="connsiteX12" fmla="*/ 0 w 719895"/>
              <a:gd name="connsiteY12" fmla="*/ 301109 h 720000"/>
              <a:gd name="connsiteX13" fmla="*/ 301109 w 719895"/>
              <a:gd name="connsiteY13" fmla="*/ 0 h 720000"/>
            </a:gdLst>
            <a:ahLst/>
            <a:cxnLst/>
            <a:rect l="l" t="t" r="r" b="b"/>
            <a:pathLst>
              <a:path w="719895" h="720000">
                <a:moveTo>
                  <a:pt x="579031" y="554022"/>
                </a:moveTo>
                <a:cubicBezTo>
                  <a:pt x="585456" y="554022"/>
                  <a:pt x="591880" y="556471"/>
                  <a:pt x="596778" y="561368"/>
                </a:cubicBezTo>
                <a:lnTo>
                  <a:pt x="712550" y="677140"/>
                </a:lnTo>
                <a:cubicBezTo>
                  <a:pt x="722344" y="686935"/>
                  <a:pt x="722344" y="702840"/>
                  <a:pt x="712550" y="712634"/>
                </a:cubicBezTo>
                <a:cubicBezTo>
                  <a:pt x="707778" y="717573"/>
                  <a:pt x="701333" y="720000"/>
                  <a:pt x="694887" y="720000"/>
                </a:cubicBezTo>
                <a:cubicBezTo>
                  <a:pt x="688441" y="720000"/>
                  <a:pt x="681995" y="717573"/>
                  <a:pt x="677140" y="712634"/>
                </a:cubicBezTo>
                <a:lnTo>
                  <a:pt x="561284" y="596861"/>
                </a:lnTo>
                <a:cubicBezTo>
                  <a:pt x="551490" y="587067"/>
                  <a:pt x="551490" y="571162"/>
                  <a:pt x="561284" y="561368"/>
                </a:cubicBezTo>
                <a:cubicBezTo>
                  <a:pt x="566181" y="556471"/>
                  <a:pt x="572606" y="554022"/>
                  <a:pt x="579031" y="554022"/>
                </a:cubicBezTo>
                <a:close/>
                <a:moveTo>
                  <a:pt x="301109" y="0"/>
                </a:moveTo>
                <a:cubicBezTo>
                  <a:pt x="467443" y="0"/>
                  <a:pt x="602219" y="134859"/>
                  <a:pt x="602219" y="301109"/>
                </a:cubicBezTo>
                <a:cubicBezTo>
                  <a:pt x="602219" y="467443"/>
                  <a:pt x="467443" y="602219"/>
                  <a:pt x="301109" y="602219"/>
                </a:cubicBezTo>
                <a:cubicBezTo>
                  <a:pt x="134775" y="602219"/>
                  <a:pt x="0" y="467443"/>
                  <a:pt x="0" y="301109"/>
                </a:cubicBezTo>
                <a:cubicBezTo>
                  <a:pt x="0" y="134775"/>
                  <a:pt x="134775" y="0"/>
                  <a:pt x="301109" y="0"/>
                </a:cubicBezTo>
                <a:close/>
              </a:path>
            </a:pathLst>
          </a:custGeom>
          <a:solidFill>
            <a:schemeClr val="bg1">
              <a:alpha val="80000"/>
            </a:schemeClr>
          </a:solidFill>
          <a:ln w="1860" cap="flat">
            <a:noFill/>
            <a:miter/>
          </a:ln>
        </p:spPr>
        <p:txBody>
          <a:bodyPr vert="horz" wrap="square" lIns="91440" tIns="45720" rIns="91440" bIns="45720" rtlCol="false" anchor="ctr"/>
          <a:lstStyle/>
          <a:p>
            <a:pPr algn="l">
              <a:lnSpc>
                <a:spcPct val="110000"/>
              </a:lnSpc>
            </a:pPr>
            <a:endParaRPr kumimoji="true" lang="zh-CN" altLang="en-US"/>
          </a:p>
        </p:txBody>
      </p:sp>
      <p:sp>
        <p:nvSpPr>
          <p:cNvPr id="46" name="标题 1"/>
          <p:cNvSpPr txBox="true"/>
          <p:nvPr/>
        </p:nvSpPr>
        <p:spPr>
          <a:xfrm>
            <a:off x="4757469" y="1866727"/>
            <a:ext cx="2677061" cy="1325171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false" anchor="t"/>
          <a:lstStyle/>
          <a:p>
            <a:pPr algn="ctr">
              <a:lnSpc>
                <a:spcPct val="150000"/>
              </a:lnSpc>
            </a:pPr>
            <a:r>
              <a:rPr kumimoji="true" lang="en-US" altLang="zh-CN" sz="1155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农民是农村基础设施建设、公共服务供给、生态环境保护的直接参与者和受益者。
激发农民参与农村建设的积极性，能够有效改善农村生产生活条件，提升农村发展水平。</a:t>
            </a:r>
            <a:endParaRPr kumimoji="true" lang="zh-CN" altLang="en-US"/>
          </a:p>
        </p:txBody>
      </p:sp>
      <p:sp>
        <p:nvSpPr>
          <p:cNvPr id="47" name="标题 1"/>
          <p:cNvSpPr txBox="true"/>
          <p:nvPr/>
        </p:nvSpPr>
        <p:spPr>
          <a:xfrm>
            <a:off x="4757469" y="1144175"/>
            <a:ext cx="2677061" cy="614986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false" anchor="b"/>
          <a:lstStyle/>
          <a:p>
            <a:pPr algn="ctr">
              <a:lnSpc>
                <a:spcPct val="110000"/>
              </a:lnSpc>
            </a:pPr>
            <a:r>
              <a:rPr kumimoji="true" lang="en-US" altLang="zh-CN" sz="1600">
                <a:ln w="12700">
                  <a:noFill/>
                </a:ln>
                <a:solidFill>
                  <a:srgbClr val="850E19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农民是农村建设的主力军</a:t>
            </a:r>
            <a:endParaRPr kumimoji="true" lang="zh-CN" altLang="en-US"/>
          </a:p>
        </p:txBody>
      </p:sp>
      <p:sp>
        <p:nvSpPr>
          <p:cNvPr id="48" name="标题 1"/>
          <p:cNvSpPr txBox="true"/>
          <p:nvPr/>
        </p:nvSpPr>
        <p:spPr>
          <a:xfrm>
            <a:off x="8080566" y="3912530"/>
            <a:ext cx="3133947" cy="2142214"/>
          </a:xfrm>
          <a:prstGeom prst="rect">
            <a:avLst/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100000">
                <a:schemeClr val="accent1">
                  <a:lumMod val="20000"/>
                  <a:lumOff val="80000"/>
                  <a:alpha val="0"/>
                </a:schemeClr>
              </a:gs>
            </a:gsLst>
            <a:lin ang="5400000" scaled="false"/>
          </a:gradFill>
          <a:ln w="12700" cap="sq">
            <a:noFill/>
            <a:miter/>
          </a:ln>
        </p:spPr>
        <p:txBody>
          <a:bodyPr vert="horz" wrap="square" lIns="91440" tIns="45720" rIns="91440" bIns="45720" rtlCol="false" anchor="ctr"/>
          <a:lstStyle/>
          <a:p>
            <a:pPr algn="ctr">
              <a:lnSpc>
                <a:spcPct val="110000"/>
              </a:lnSpc>
            </a:pPr>
            <a:endParaRPr kumimoji="true" lang="zh-CN" altLang="en-US"/>
          </a:p>
        </p:txBody>
      </p:sp>
      <p:sp>
        <p:nvSpPr>
          <p:cNvPr id="49" name="标题 1"/>
          <p:cNvSpPr txBox="true"/>
          <p:nvPr/>
        </p:nvSpPr>
        <p:spPr>
          <a:xfrm>
            <a:off x="7844654" y="3252774"/>
            <a:ext cx="3605771" cy="749190"/>
          </a:xfrm>
          <a:prstGeom prst="notchedRightArrow">
            <a:avLst>
              <a:gd name="adj1" fmla="val 77204"/>
              <a:gd name="adj2" fmla="val 22796"/>
            </a:avLst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false" anchor="ctr"/>
          <a:lstStyle/>
          <a:p>
            <a:pPr algn="ctr">
              <a:lnSpc>
                <a:spcPct val="110000"/>
              </a:lnSpc>
            </a:pPr>
            <a:endParaRPr kumimoji="true" lang="zh-CN" altLang="en-US"/>
          </a:p>
        </p:txBody>
      </p:sp>
      <p:sp>
        <p:nvSpPr>
          <p:cNvPr id="50" name="标题 1"/>
          <p:cNvSpPr txBox="true"/>
          <p:nvPr/>
        </p:nvSpPr>
        <p:spPr>
          <a:xfrm>
            <a:off x="9466592" y="3463320"/>
            <a:ext cx="361894" cy="328098"/>
          </a:xfrm>
          <a:custGeom>
            <a:avLst/>
            <a:gdLst>
              <a:gd name="connsiteX0" fmla="*/ 31770 w 794163"/>
              <a:gd name="connsiteY0" fmla="*/ 656460 h 720001"/>
              <a:gd name="connsiteX1" fmla="*/ 762297 w 794163"/>
              <a:gd name="connsiteY1" fmla="*/ 656460 h 720001"/>
              <a:gd name="connsiteX2" fmla="*/ 794163 w 794163"/>
              <a:gd name="connsiteY2" fmla="*/ 688230 h 720001"/>
              <a:gd name="connsiteX3" fmla="*/ 762392 w 794163"/>
              <a:gd name="connsiteY3" fmla="*/ 720001 h 720001"/>
              <a:gd name="connsiteX4" fmla="*/ 31770 w 794163"/>
              <a:gd name="connsiteY4" fmla="*/ 720001 h 720001"/>
              <a:gd name="connsiteX5" fmla="*/ 0 w 794163"/>
              <a:gd name="connsiteY5" fmla="*/ 688230 h 720001"/>
              <a:gd name="connsiteX6" fmla="*/ 31770 w 794163"/>
              <a:gd name="connsiteY6" fmla="*/ 656460 h 720001"/>
              <a:gd name="connsiteX7" fmla="*/ 613493 w 794163"/>
              <a:gd name="connsiteY7" fmla="*/ 317608 h 720001"/>
              <a:gd name="connsiteX8" fmla="*/ 710048 w 794163"/>
              <a:gd name="connsiteY8" fmla="*/ 317608 h 720001"/>
              <a:gd name="connsiteX9" fmla="*/ 767655 w 794163"/>
              <a:gd name="connsiteY9" fmla="*/ 375216 h 720001"/>
              <a:gd name="connsiteX10" fmla="*/ 767655 w 794163"/>
              <a:gd name="connsiteY10" fmla="*/ 524689 h 720001"/>
              <a:gd name="connsiteX11" fmla="*/ 710048 w 794163"/>
              <a:gd name="connsiteY11" fmla="*/ 582297 h 720001"/>
              <a:gd name="connsiteX12" fmla="*/ 613493 w 794163"/>
              <a:gd name="connsiteY12" fmla="*/ 582297 h 720001"/>
              <a:gd name="connsiteX13" fmla="*/ 555885 w 794163"/>
              <a:gd name="connsiteY13" fmla="*/ 524689 h 720001"/>
              <a:gd name="connsiteX14" fmla="*/ 555885 w 794163"/>
              <a:gd name="connsiteY14" fmla="*/ 375216 h 720001"/>
              <a:gd name="connsiteX15" fmla="*/ 613493 w 794163"/>
              <a:gd name="connsiteY15" fmla="*/ 317608 h 720001"/>
              <a:gd name="connsiteX16" fmla="*/ 84019 w 794163"/>
              <a:gd name="connsiteY16" fmla="*/ 211770 h 720001"/>
              <a:gd name="connsiteX17" fmla="*/ 180574 w 794163"/>
              <a:gd name="connsiteY17" fmla="*/ 211770 h 720001"/>
              <a:gd name="connsiteX18" fmla="*/ 238182 w 794163"/>
              <a:gd name="connsiteY18" fmla="*/ 269282 h 720001"/>
              <a:gd name="connsiteX19" fmla="*/ 238182 w 794163"/>
              <a:gd name="connsiteY19" fmla="*/ 524785 h 720001"/>
              <a:gd name="connsiteX20" fmla="*/ 180574 w 794163"/>
              <a:gd name="connsiteY20" fmla="*/ 582393 h 720001"/>
              <a:gd name="connsiteX21" fmla="*/ 84019 w 794163"/>
              <a:gd name="connsiteY21" fmla="*/ 582393 h 720001"/>
              <a:gd name="connsiteX22" fmla="*/ 26411 w 794163"/>
              <a:gd name="connsiteY22" fmla="*/ 524785 h 720001"/>
              <a:gd name="connsiteX23" fmla="*/ 26411 w 794163"/>
              <a:gd name="connsiteY23" fmla="*/ 269378 h 720001"/>
              <a:gd name="connsiteX24" fmla="*/ 84019 w 794163"/>
              <a:gd name="connsiteY24" fmla="*/ 211770 h 720001"/>
              <a:gd name="connsiteX25" fmla="*/ 348708 w 794163"/>
              <a:gd name="connsiteY25" fmla="*/ 0 h 720001"/>
              <a:gd name="connsiteX26" fmla="*/ 445359 w 794163"/>
              <a:gd name="connsiteY26" fmla="*/ 0 h 720001"/>
              <a:gd name="connsiteX27" fmla="*/ 502871 w 794163"/>
              <a:gd name="connsiteY27" fmla="*/ 57607 h 720001"/>
              <a:gd name="connsiteX28" fmla="*/ 502871 w 794163"/>
              <a:gd name="connsiteY28" fmla="*/ 524785 h 720001"/>
              <a:gd name="connsiteX29" fmla="*/ 445263 w 794163"/>
              <a:gd name="connsiteY29" fmla="*/ 582393 h 720001"/>
              <a:gd name="connsiteX30" fmla="*/ 348708 w 794163"/>
              <a:gd name="connsiteY30" fmla="*/ 582393 h 720001"/>
              <a:gd name="connsiteX31" fmla="*/ 291100 w 794163"/>
              <a:gd name="connsiteY31" fmla="*/ 524785 h 720001"/>
              <a:gd name="connsiteX32" fmla="*/ 291100 w 794163"/>
              <a:gd name="connsiteY32" fmla="*/ 57607 h 720001"/>
              <a:gd name="connsiteX33" fmla="*/ 348708 w 794163"/>
              <a:gd name="connsiteY33" fmla="*/ 0 h 720001"/>
            </a:gdLst>
            <a:ahLst/>
            <a:cxnLst/>
            <a:rect l="l" t="t" r="r" b="b"/>
            <a:pathLst>
              <a:path w="794163" h="720001">
                <a:moveTo>
                  <a:pt x="31770" y="656460"/>
                </a:moveTo>
                <a:lnTo>
                  <a:pt x="762297" y="656460"/>
                </a:lnTo>
                <a:cubicBezTo>
                  <a:pt x="779904" y="656460"/>
                  <a:pt x="794067" y="670622"/>
                  <a:pt x="794163" y="688230"/>
                </a:cubicBezTo>
                <a:cubicBezTo>
                  <a:pt x="794163" y="705742"/>
                  <a:pt x="779904" y="720001"/>
                  <a:pt x="762392" y="720001"/>
                </a:cubicBezTo>
                <a:lnTo>
                  <a:pt x="31770" y="720001"/>
                </a:lnTo>
                <a:cubicBezTo>
                  <a:pt x="14258" y="720001"/>
                  <a:pt x="0" y="705742"/>
                  <a:pt x="0" y="688230"/>
                </a:cubicBezTo>
                <a:cubicBezTo>
                  <a:pt x="0" y="670718"/>
                  <a:pt x="14258" y="656460"/>
                  <a:pt x="31770" y="656460"/>
                </a:cubicBezTo>
                <a:close/>
                <a:moveTo>
                  <a:pt x="613493" y="317608"/>
                </a:moveTo>
                <a:lnTo>
                  <a:pt x="710048" y="317608"/>
                </a:lnTo>
                <a:cubicBezTo>
                  <a:pt x="741818" y="317608"/>
                  <a:pt x="767655" y="343445"/>
                  <a:pt x="767655" y="375216"/>
                </a:cubicBezTo>
                <a:lnTo>
                  <a:pt x="767655" y="524689"/>
                </a:lnTo>
                <a:cubicBezTo>
                  <a:pt x="767655" y="556364"/>
                  <a:pt x="741723" y="582297"/>
                  <a:pt x="710048" y="582297"/>
                </a:cubicBezTo>
                <a:lnTo>
                  <a:pt x="613493" y="582297"/>
                </a:lnTo>
                <a:cubicBezTo>
                  <a:pt x="581818" y="582297"/>
                  <a:pt x="555885" y="556364"/>
                  <a:pt x="555885" y="524689"/>
                </a:cubicBezTo>
                <a:lnTo>
                  <a:pt x="555885" y="375216"/>
                </a:lnTo>
                <a:cubicBezTo>
                  <a:pt x="555885" y="343349"/>
                  <a:pt x="581722" y="317608"/>
                  <a:pt x="613493" y="317608"/>
                </a:cubicBezTo>
                <a:close/>
                <a:moveTo>
                  <a:pt x="84019" y="211770"/>
                </a:moveTo>
                <a:lnTo>
                  <a:pt x="180574" y="211770"/>
                </a:lnTo>
                <a:cubicBezTo>
                  <a:pt x="212440" y="211770"/>
                  <a:pt x="238182" y="237512"/>
                  <a:pt x="238182" y="269282"/>
                </a:cubicBezTo>
                <a:lnTo>
                  <a:pt x="238182" y="524785"/>
                </a:lnTo>
                <a:cubicBezTo>
                  <a:pt x="238182" y="556460"/>
                  <a:pt x="212248" y="582393"/>
                  <a:pt x="180574" y="582393"/>
                </a:cubicBezTo>
                <a:lnTo>
                  <a:pt x="84019" y="582393"/>
                </a:lnTo>
                <a:cubicBezTo>
                  <a:pt x="52344" y="582393"/>
                  <a:pt x="26411" y="556460"/>
                  <a:pt x="26411" y="524785"/>
                </a:cubicBezTo>
                <a:lnTo>
                  <a:pt x="26411" y="269378"/>
                </a:lnTo>
                <a:cubicBezTo>
                  <a:pt x="26411" y="237512"/>
                  <a:pt x="52248" y="211770"/>
                  <a:pt x="84019" y="211770"/>
                </a:cubicBezTo>
                <a:close/>
                <a:moveTo>
                  <a:pt x="348708" y="0"/>
                </a:moveTo>
                <a:lnTo>
                  <a:pt x="445359" y="0"/>
                </a:lnTo>
                <a:cubicBezTo>
                  <a:pt x="477129" y="0"/>
                  <a:pt x="502871" y="25741"/>
                  <a:pt x="502871" y="57607"/>
                </a:cubicBezTo>
                <a:lnTo>
                  <a:pt x="502871" y="524785"/>
                </a:lnTo>
                <a:cubicBezTo>
                  <a:pt x="502871" y="556460"/>
                  <a:pt x="476937" y="582393"/>
                  <a:pt x="445263" y="582393"/>
                </a:cubicBezTo>
                <a:lnTo>
                  <a:pt x="348708" y="582393"/>
                </a:lnTo>
                <a:cubicBezTo>
                  <a:pt x="317033" y="582393"/>
                  <a:pt x="291100" y="556460"/>
                  <a:pt x="291100" y="524785"/>
                </a:cubicBezTo>
                <a:lnTo>
                  <a:pt x="291100" y="57607"/>
                </a:lnTo>
                <a:cubicBezTo>
                  <a:pt x="291100" y="25741"/>
                  <a:pt x="316937" y="0"/>
                  <a:pt x="348708" y="0"/>
                </a:cubicBezTo>
                <a:close/>
              </a:path>
            </a:pathLst>
          </a:custGeom>
          <a:solidFill>
            <a:schemeClr val="bg1">
              <a:alpha val="80000"/>
            </a:schemeClr>
          </a:solidFill>
          <a:ln w="1860" cap="flat">
            <a:noFill/>
            <a:miter/>
          </a:ln>
        </p:spPr>
        <p:txBody>
          <a:bodyPr vert="horz" wrap="square" lIns="91440" tIns="45720" rIns="91440" bIns="45720" rtlCol="false" anchor="ctr"/>
          <a:lstStyle/>
          <a:p>
            <a:pPr algn="l">
              <a:lnSpc>
                <a:spcPct val="110000"/>
              </a:lnSpc>
            </a:pPr>
            <a:endParaRPr kumimoji="true" lang="zh-CN" altLang="en-US"/>
          </a:p>
        </p:txBody>
      </p:sp>
      <p:sp>
        <p:nvSpPr>
          <p:cNvPr id="51" name="标题 1"/>
          <p:cNvSpPr txBox="true"/>
          <p:nvPr/>
        </p:nvSpPr>
        <p:spPr>
          <a:xfrm>
            <a:off x="8309009" y="4637479"/>
            <a:ext cx="2677061" cy="1325171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false" anchor="t"/>
          <a:lstStyle/>
          <a:p>
            <a:pPr algn="ctr">
              <a:lnSpc>
                <a:spcPct val="150000"/>
              </a:lnSpc>
            </a:pPr>
            <a:r>
              <a:rPr kumimoji="true" lang="en-US" altLang="zh-CN" sz="1155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农民是乡村振兴的主体，其参与度和创造力直接影响乡村振兴的成效。
尊重农民意愿，发挥农民主体作用，能够凝聚乡村振兴的强大合力，实现乡村全面振兴。</a:t>
            </a:r>
            <a:endParaRPr kumimoji="true" lang="zh-CN" altLang="en-US"/>
          </a:p>
        </p:txBody>
      </p:sp>
      <p:sp>
        <p:nvSpPr>
          <p:cNvPr id="52" name="标题 1"/>
          <p:cNvSpPr txBox="true"/>
          <p:nvPr/>
        </p:nvSpPr>
        <p:spPr>
          <a:xfrm>
            <a:off x="8309009" y="3914927"/>
            <a:ext cx="2677061" cy="614986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false" anchor="b"/>
          <a:lstStyle/>
          <a:p>
            <a:pPr algn="ctr">
              <a:lnSpc>
                <a:spcPct val="110000"/>
              </a:lnSpc>
            </a:pPr>
            <a:r>
              <a:rPr kumimoji="true" lang="en-US" altLang="zh-CN" sz="1600">
                <a:ln w="12700">
                  <a:noFill/>
                </a:ln>
                <a:solidFill>
                  <a:srgbClr val="B11322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农民是乡村振兴的参与者</a:t>
            </a:r>
            <a:endParaRPr kumimoji="true" lang="zh-CN" altLang="en-US"/>
          </a:p>
        </p:txBody>
      </p:sp>
      <p:sp>
        <p:nvSpPr>
          <p:cNvPr id="53" name="标题 1"/>
          <p:cNvSpPr txBox="true"/>
          <p:nvPr/>
        </p:nvSpPr>
        <p:spPr>
          <a:xfrm>
            <a:off x="995933" y="222875"/>
            <a:ext cx="10827932" cy="432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false" anchor="ctr"/>
          <a:lstStyle/>
          <a:p>
            <a:pPr algn="l">
              <a:lnSpc>
                <a:spcPct val="120000"/>
              </a:lnSpc>
            </a:pPr>
            <a:r>
              <a:rPr kumimoji="true" lang="en-US" altLang="zh-CN" sz="3200">
                <a:ln w="12700">
                  <a:noFill/>
                </a:ln>
                <a:solidFill>
                  <a:srgbClr val="000000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农民的主力军作用</a:t>
            </a:r>
            <a:endParaRPr kumimoji="true" lang="zh-CN" altLang="en-US"/>
          </a:p>
        </p:txBody>
      </p:sp>
      <p:sp>
        <p:nvSpPr>
          <p:cNvPr id="54" name="标题 1"/>
          <p:cNvSpPr txBox="true"/>
          <p:nvPr/>
        </p:nvSpPr>
        <p:spPr>
          <a:xfrm>
            <a:off x="368135" y="312135"/>
            <a:ext cx="113260" cy="113260"/>
          </a:xfrm>
          <a:prstGeom prst="ellipse">
            <a:avLst/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false" anchor="ctr"/>
          <a:lstStyle/>
          <a:p>
            <a:pPr algn="ctr">
              <a:lnSpc>
                <a:spcPct val="110000"/>
              </a:lnSpc>
            </a:pPr>
            <a:endParaRPr kumimoji="true" lang="zh-CN" altLang="en-US"/>
          </a:p>
        </p:txBody>
      </p:sp>
      <p:sp>
        <p:nvSpPr>
          <p:cNvPr id="55" name="标题 1"/>
          <p:cNvSpPr txBox="true"/>
          <p:nvPr/>
        </p:nvSpPr>
        <p:spPr>
          <a:xfrm>
            <a:off x="543189" y="312135"/>
            <a:ext cx="113260" cy="113260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false" anchor="ctr"/>
          <a:lstStyle/>
          <a:p>
            <a:pPr algn="ctr">
              <a:lnSpc>
                <a:spcPct val="110000"/>
              </a:lnSpc>
            </a:pPr>
            <a:endParaRPr kumimoji="true" lang="zh-CN" altLang="en-US"/>
          </a:p>
        </p:txBody>
      </p:sp>
      <p:sp>
        <p:nvSpPr>
          <p:cNvPr id="56" name="标题 1"/>
          <p:cNvSpPr txBox="true"/>
          <p:nvPr/>
        </p:nvSpPr>
        <p:spPr>
          <a:xfrm>
            <a:off x="718243" y="312135"/>
            <a:ext cx="113260" cy="11326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false" anchor="ctr"/>
          <a:lstStyle/>
          <a:p>
            <a:pPr algn="ctr">
              <a:lnSpc>
                <a:spcPct val="110000"/>
              </a:lnSpc>
            </a:pPr>
            <a:endParaRPr kumimoji="true" lang="zh-CN" altLang="en-US"/>
          </a:p>
        </p:txBody>
      </p:sp>
      <p:sp>
        <p:nvSpPr>
          <p:cNvPr id="57" name="标题 1"/>
          <p:cNvSpPr txBox="true"/>
          <p:nvPr/>
        </p:nvSpPr>
        <p:spPr>
          <a:xfrm>
            <a:off x="368135" y="487191"/>
            <a:ext cx="113260" cy="11326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false" anchor="ctr"/>
          <a:lstStyle/>
          <a:p>
            <a:pPr algn="ctr">
              <a:lnSpc>
                <a:spcPct val="110000"/>
              </a:lnSpc>
            </a:pPr>
            <a:endParaRPr kumimoji="true" lang="zh-CN" altLang="en-US"/>
          </a:p>
        </p:txBody>
      </p:sp>
      <p:sp>
        <p:nvSpPr>
          <p:cNvPr id="58" name="标题 1"/>
          <p:cNvSpPr txBox="true"/>
          <p:nvPr/>
        </p:nvSpPr>
        <p:spPr>
          <a:xfrm>
            <a:off x="543189" y="487191"/>
            <a:ext cx="113260" cy="113260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false" anchor="ctr"/>
          <a:lstStyle/>
          <a:p>
            <a:pPr algn="ctr">
              <a:lnSpc>
                <a:spcPct val="110000"/>
              </a:lnSpc>
            </a:pPr>
            <a:endParaRPr kumimoji="true" lang="zh-CN" altLang="en-US"/>
          </a:p>
        </p:txBody>
      </p:sp>
      <p:sp>
        <p:nvSpPr>
          <p:cNvPr id="59" name="标题 1"/>
          <p:cNvSpPr txBox="true"/>
          <p:nvPr/>
        </p:nvSpPr>
        <p:spPr>
          <a:xfrm>
            <a:off x="718243" y="487191"/>
            <a:ext cx="113260" cy="113260"/>
          </a:xfrm>
          <a:prstGeom prst="ellipse">
            <a:avLst/>
          </a:prstGeom>
          <a:solidFill>
            <a:schemeClr val="accent1">
              <a:lumMod val="75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false" anchor="ctr"/>
          <a:lstStyle/>
          <a:p>
            <a:pPr algn="ctr">
              <a:lnSpc>
                <a:spcPct val="110000"/>
              </a:lnSpc>
            </a:pPr>
            <a:endParaRPr kumimoji="true" lang="zh-CN" altLang="en-US"/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r="http://schemas.openxmlformats.org/officeDocument/2006/relationships" xmlns:a="http://schemas.openxmlformats.org/drawingml/2006/main">
  <p:cSld>
    <p:bg>
      <p:bgPr>
        <a:solidFill>
          <a:schemeClr val="bg1"/>
        </a:solidFill>
        <a:effectLst/>
      </p:bgPr>
    </p:bg>
    <p:spTree>
      <p:nvGrpSpPr>
        <p:cNvPr id="6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图片 1"/>
          <p:cNvPicPr>
            <a:picLocks noChangeAspect="true"/>
          </p:cNvPicPr>
          <p:nvPr/>
        </p:nvPicPr>
        <p:blipFill>
          <a:blip r:embed="rId1"/>
          <a:srcRect l="2812" t="1493" r="2812" b="1493"/>
          <a:stretch>
            <a:fillRect/>
          </a:stretch>
        </p:blipFill>
        <p:spPr>
          <a:xfrm rot="5400000">
            <a:off x="2667000" y="-2667000"/>
            <a:ext cx="6858000" cy="12192000"/>
          </a:xfrm>
          <a:custGeom>
            <a:avLst/>
            <a:gdLst/>
            <a:ahLst/>
            <a:cxnLst/>
            <a:rect l="l" t="t" r="r" b="b"/>
            <a:pathLst>
              <a:path w="6858000" h="12192000">
                <a:moveTo>
                  <a:pt x="0" y="12192000"/>
                </a:moveTo>
                <a:lnTo>
                  <a:pt x="0" y="0"/>
                </a:lnTo>
                <a:lnTo>
                  <a:pt x="6858000" y="0"/>
                </a:lnTo>
                <a:lnTo>
                  <a:pt x="6858000" y="12192000"/>
                </a:lnTo>
                <a:close/>
              </a:path>
            </a:pathLst>
          </a:custGeom>
          <a:noFill/>
          <a:ln>
            <a:noFill/>
          </a:ln>
        </p:spPr>
      </p:pic>
      <p:pic>
        <p:nvPicPr>
          <p:cNvPr id="62" name="图片 3"/>
          <p:cNvPicPr>
            <a:picLocks noChangeAspect="true"/>
          </p:cNvPicPr>
          <p:nvPr/>
        </p:nvPicPr>
        <p:blipFill>
          <a:blip r:embed="rId2"/>
          <a:srcRect t="17574"/>
          <a:stretch>
            <a:fillRect/>
          </a:stretch>
        </p:blipFill>
        <p:spPr>
          <a:xfrm flipH="true" flipV="true">
            <a:off x="0" y="3492500"/>
            <a:ext cx="12192000" cy="3365500"/>
          </a:xfrm>
          <a:custGeom>
            <a:avLst/>
            <a:gdLst/>
            <a:ahLst/>
            <a:cxnLst/>
            <a:rect l="l" t="t" r="r" b="b"/>
            <a:pathLst>
              <a:path w="12192000" h="3365500">
                <a:moveTo>
                  <a:pt x="12192000" y="3365500"/>
                </a:moveTo>
                <a:lnTo>
                  <a:pt x="0" y="3365500"/>
                </a:lnTo>
                <a:lnTo>
                  <a:pt x="0" y="0"/>
                </a:lnTo>
                <a:lnTo>
                  <a:pt x="12192000" y="0"/>
                </a:lnTo>
                <a:close/>
              </a:path>
            </a:pathLst>
          </a:custGeom>
          <a:noFill/>
          <a:ln>
            <a:noFill/>
          </a:ln>
        </p:spPr>
      </p:pic>
      <p:pic>
        <p:nvPicPr>
          <p:cNvPr id="63" name="图片 4"/>
          <p:cNvPicPr>
            <a:picLocks noChangeAspect="true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0" y="0"/>
            <a:ext cx="7454900" cy="2715991"/>
          </a:xfrm>
          <a:prstGeom prst="rect">
            <a:avLst/>
          </a:prstGeom>
          <a:noFill/>
          <a:ln>
            <a:noFill/>
          </a:ln>
        </p:spPr>
      </p:pic>
      <p:sp>
        <p:nvSpPr>
          <p:cNvPr id="64" name="标题 1"/>
          <p:cNvSpPr txBox="true"/>
          <p:nvPr/>
        </p:nvSpPr>
        <p:spPr>
          <a:xfrm>
            <a:off x="2867025" y="3259662"/>
            <a:ext cx="6458585" cy="2521377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false" anchor="t"/>
          <a:lstStyle/>
          <a:p>
            <a:pPr algn="ctr">
              <a:lnSpc>
                <a:spcPct val="130000"/>
              </a:lnSpc>
            </a:pPr>
            <a:r>
              <a:rPr kumimoji="true" lang="en-US" altLang="zh-CN" sz="4000">
                <a:ln w="12700">
                  <a:noFill/>
                </a:ln>
                <a:gradFill>
                  <a:gsLst>
                    <a:gs pos="0">
                      <a:srgbClr val="FFFFFF">
                        <a:alpha val="100000"/>
                      </a:srgbClr>
                    </a:gs>
                    <a:gs pos="100000">
                      <a:srgbClr val="F9C6CB">
                        <a:alpha val="100000"/>
                      </a:srgbClr>
                    </a:gs>
                  </a:gsLst>
                  <a:lin ang="0" scaled="false"/>
                </a:gradFill>
                <a:latin typeface="Dream-XinCuSongGB" panose="02010604000000000000" charset="-122"/>
                <a:ea typeface="Dream-XinCuSongGB" panose="02010604000000000000" charset="-122"/>
                <a:cs typeface="Dream-XinCuSongGB" panose="02010604000000000000" charset="-122"/>
              </a:rPr>
              <a:t>总结与展望</a:t>
            </a:r>
            <a:endParaRPr kumimoji="true" lang="zh-CN" altLang="en-US"/>
          </a:p>
        </p:txBody>
      </p:sp>
      <p:sp>
        <p:nvSpPr>
          <p:cNvPr id="65" name="标题 1"/>
          <p:cNvSpPr txBox="true"/>
          <p:nvPr/>
        </p:nvSpPr>
        <p:spPr>
          <a:xfrm>
            <a:off x="4885690" y="1648460"/>
            <a:ext cx="2419985" cy="210915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false" anchor="ctr"/>
          <a:lstStyle/>
          <a:p>
            <a:pPr algn="ctr">
              <a:lnSpc>
                <a:spcPct val="110000"/>
              </a:lnSpc>
            </a:pPr>
            <a:r>
              <a:rPr kumimoji="true" lang="en-US" altLang="zh-CN" sz="7500">
                <a:ln w="12700">
                  <a:noFill/>
                </a:ln>
                <a:gradFill>
                  <a:gsLst>
                    <a:gs pos="0">
                      <a:srgbClr val="FFFFFF">
                        <a:alpha val="100000"/>
                      </a:srgbClr>
                    </a:gs>
                    <a:gs pos="100000">
                      <a:srgbClr val="F9C6CB">
                        <a:alpha val="100000"/>
                      </a:srgbClr>
                    </a:gs>
                  </a:gsLst>
                  <a:lin ang="0" scaled="false"/>
                </a:gradFill>
                <a:latin typeface="Dream-XinCuSongGB" panose="02010604000000000000" charset="-122"/>
                <a:ea typeface="Dream-XinCuSongGB" panose="02010604000000000000" charset="-122"/>
                <a:cs typeface="Dream-XinCuSongGB" panose="02010604000000000000" charset="-122"/>
              </a:rPr>
              <a:t>04</a:t>
            </a:r>
            <a:endParaRPr kumimoji="true" lang="zh-CN" altLang="en-US"/>
          </a:p>
        </p:txBody>
      </p:sp>
      <p:cxnSp>
        <p:nvCxnSpPr>
          <p:cNvPr id="66" name="标题 1"/>
          <p:cNvCxnSpPr/>
          <p:nvPr/>
        </p:nvCxnSpPr>
        <p:spPr>
          <a:xfrm>
            <a:off x="6888480" y="2562860"/>
            <a:ext cx="965835" cy="0"/>
          </a:xfrm>
          <a:prstGeom prst="line">
            <a:avLst/>
          </a:prstGeom>
          <a:noFill/>
          <a:ln w="6350" cap="sq">
            <a:solidFill>
              <a:schemeClr val="accent1">
                <a:alpha val="50000"/>
              </a:schemeClr>
            </a:solidFill>
            <a:miter/>
          </a:ln>
        </p:spPr>
      </p:cxnSp>
      <p:cxnSp>
        <p:nvCxnSpPr>
          <p:cNvPr id="67" name="标题 1"/>
          <p:cNvCxnSpPr/>
          <p:nvPr/>
        </p:nvCxnSpPr>
        <p:spPr>
          <a:xfrm>
            <a:off x="4337050" y="2562860"/>
            <a:ext cx="965835" cy="0"/>
          </a:xfrm>
          <a:prstGeom prst="line">
            <a:avLst/>
          </a:prstGeom>
          <a:noFill/>
          <a:ln w="6350" cap="sq">
            <a:solidFill>
              <a:schemeClr val="accent1">
                <a:alpha val="50000"/>
              </a:schemeClr>
            </a:solidFill>
            <a:miter/>
          </a:ln>
        </p:spPr>
      </p:cxnSp>
      <p:pic>
        <p:nvPicPr>
          <p:cNvPr id="68" name="图片 9"/>
          <p:cNvPicPr>
            <a:picLocks noChangeAspect="true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8113429" y="2077152"/>
            <a:ext cx="841154" cy="760364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图片 10"/>
          <p:cNvPicPr>
            <a:picLocks noChangeAspect="true"/>
          </p:cNvPicPr>
          <p:nvPr/>
        </p:nvPicPr>
        <p:blipFill>
          <a:blip r:embed="rId4"/>
          <a:srcRect/>
          <a:stretch>
            <a:fillRect/>
          </a:stretch>
        </p:blipFill>
        <p:spPr>
          <a:xfrm flipH="true">
            <a:off x="3288921" y="2077152"/>
            <a:ext cx="841152" cy="76036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>
  <p:cSld>
    <p:bg>
      <p:bgPr>
        <a:solidFill>
          <a:schemeClr val="bg1"/>
        </a:solidFill>
        <a:effectLst/>
      </p:bgPr>
    </p:bg>
    <p:spTree>
      <p:nvGrpSpPr>
        <p:cNvPr id="7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标题 1"/>
          <p:cNvSpPr txBox="true"/>
          <p:nvPr/>
        </p:nvSpPr>
        <p:spPr>
          <a:xfrm>
            <a:off x="-121920" y="-365760"/>
            <a:ext cx="12603480" cy="7360920"/>
          </a:xfrm>
          <a:prstGeom prst="rect">
            <a:avLst/>
          </a:prstGeom>
          <a:solidFill>
            <a:schemeClr val="accent1">
              <a:lumMod val="20000"/>
              <a:lumOff val="80000"/>
              <a:alpha val="43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false" anchor="ctr"/>
          <a:lstStyle/>
          <a:p>
            <a:pPr algn="ctr">
              <a:lnSpc>
                <a:spcPct val="110000"/>
              </a:lnSpc>
            </a:pPr>
            <a:endParaRPr kumimoji="true" lang="zh-CN" altLang="en-US"/>
          </a:p>
        </p:txBody>
      </p:sp>
      <p:sp>
        <p:nvSpPr>
          <p:cNvPr id="72" name="标题 1"/>
          <p:cNvSpPr txBox="true"/>
          <p:nvPr/>
        </p:nvSpPr>
        <p:spPr>
          <a:xfrm>
            <a:off x="666749" y="2051051"/>
            <a:ext cx="10858499" cy="3829050"/>
          </a:xfrm>
          <a:prstGeom prst="roundRect">
            <a:avLst>
              <a:gd name="adj" fmla="val 3845"/>
            </a:avLst>
          </a:prstGeom>
          <a:gradFill>
            <a:gsLst>
              <a:gs pos="29000">
                <a:schemeClr val="bg1"/>
              </a:gs>
              <a:gs pos="100000">
                <a:schemeClr val="accent1">
                  <a:lumMod val="40000"/>
                  <a:lumOff val="60000"/>
                  <a:alpha val="40000"/>
                </a:schemeClr>
              </a:gs>
            </a:gsLst>
            <a:lin ang="5400000" scaled="false"/>
          </a:gradFill>
          <a:ln w="12700" cap="sq">
            <a:noFill/>
            <a:miter/>
          </a:ln>
          <a:effectLst>
            <a:outerShdw blurRad="190500" algn="ctr" rotWithShape="false">
              <a:schemeClr val="accent1">
                <a:alpha val="8000"/>
              </a:schemeClr>
            </a:outerShdw>
          </a:effectLst>
        </p:spPr>
        <p:txBody>
          <a:bodyPr vert="horz" wrap="square" lIns="91440" tIns="45720" rIns="91440" bIns="45720" rtlCol="false" anchor="ctr"/>
          <a:lstStyle/>
          <a:p>
            <a:pPr algn="ctr">
              <a:lnSpc>
                <a:spcPct val="110000"/>
              </a:lnSpc>
            </a:pPr>
            <a:endParaRPr kumimoji="true" lang="zh-CN" altLang="en-US"/>
          </a:p>
        </p:txBody>
      </p:sp>
      <p:sp>
        <p:nvSpPr>
          <p:cNvPr id="73" name="标题 1"/>
          <p:cNvSpPr txBox="true"/>
          <p:nvPr/>
        </p:nvSpPr>
        <p:spPr>
          <a:xfrm>
            <a:off x="1657351" y="2985025"/>
            <a:ext cx="2525832" cy="226136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false" anchor="t"/>
          <a:lstStyle/>
          <a:p>
            <a:pPr algn="l">
              <a:lnSpc>
                <a:spcPct val="150000"/>
              </a:lnSpc>
            </a:pPr>
            <a:r>
              <a:rPr kumimoji="true" lang="en-US" altLang="zh-CN" sz="14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我国脱贫攻坚战取得全面胜利，现行标准下9899万农村贫困人口全部脱贫，832个贫困县全部摘帽。
脱贫攻坚不仅解决了贫困群众的温饱问题，还改善了贫困地区基础设施和公共服务，为乡村振兴奠定了坚实基础。</a:t>
            </a:r>
            <a:endParaRPr kumimoji="true" lang="zh-CN" altLang="en-US"/>
          </a:p>
        </p:txBody>
      </p:sp>
      <p:sp>
        <p:nvSpPr>
          <p:cNvPr id="74" name="标题 1"/>
          <p:cNvSpPr txBox="true"/>
          <p:nvPr/>
        </p:nvSpPr>
        <p:spPr>
          <a:xfrm>
            <a:off x="1657351" y="2722938"/>
            <a:ext cx="2525832" cy="369332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false" anchor="t"/>
          <a:lstStyle/>
          <a:p>
            <a:pPr algn="l">
              <a:lnSpc>
                <a:spcPct val="110000"/>
              </a:lnSpc>
            </a:pPr>
            <a:r>
              <a:rPr kumimoji="true" lang="en-US" altLang="zh-CN" sz="1600">
                <a:ln w="12700">
                  <a:noFill/>
                </a:ln>
                <a:solidFill>
                  <a:srgbClr val="B11322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脱贫攻坚取得胜利</a:t>
            </a:r>
            <a:endParaRPr kumimoji="true" lang="zh-CN" altLang="en-US"/>
          </a:p>
        </p:txBody>
      </p:sp>
      <p:sp>
        <p:nvSpPr>
          <p:cNvPr id="75" name="标题 1"/>
          <p:cNvSpPr txBox="true"/>
          <p:nvPr/>
        </p:nvSpPr>
        <p:spPr>
          <a:xfrm>
            <a:off x="1043195" y="5318386"/>
            <a:ext cx="3132000" cy="36000"/>
          </a:xfrm>
          <a:prstGeom prst="rect">
            <a:avLst/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false" anchor="ctr"/>
          <a:lstStyle/>
          <a:p>
            <a:pPr algn="ctr">
              <a:lnSpc>
                <a:spcPct val="110000"/>
              </a:lnSpc>
            </a:pPr>
            <a:endParaRPr kumimoji="true" lang="zh-CN" altLang="en-US"/>
          </a:p>
        </p:txBody>
      </p:sp>
      <p:sp>
        <p:nvSpPr>
          <p:cNvPr id="76" name="标题 1"/>
          <p:cNvSpPr txBox="true"/>
          <p:nvPr/>
        </p:nvSpPr>
        <p:spPr>
          <a:xfrm>
            <a:off x="1043195" y="2703358"/>
            <a:ext cx="537956" cy="537956"/>
          </a:xfrm>
          <a:prstGeom prst="flowChartConnector">
            <a:avLst/>
          </a:prstGeom>
          <a:gradFill>
            <a:gsLst>
              <a:gs pos="0">
                <a:schemeClr val="accent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false"/>
          </a:gradFill>
          <a:ln w="34925" cap="sq">
            <a:solidFill>
              <a:schemeClr val="bg1"/>
            </a:solidFill>
            <a:miter/>
          </a:ln>
          <a:effectLst>
            <a:outerShdw blurRad="63500" sx="102000" sy="102000" algn="ctr" rotWithShape="false">
              <a:schemeClr val="accent1">
                <a:lumMod val="60000"/>
                <a:lumOff val="40000"/>
                <a:alpha val="40000"/>
              </a:schemeClr>
            </a:outerShdw>
          </a:effectLst>
        </p:spPr>
        <p:txBody>
          <a:bodyPr vert="horz" wrap="square" lIns="91440" tIns="45720" rIns="91440" bIns="45720" rtlCol="false" anchor="ctr"/>
          <a:lstStyle/>
          <a:p>
            <a:pPr algn="ctr">
              <a:lnSpc>
                <a:spcPct val="110000"/>
              </a:lnSpc>
            </a:pPr>
            <a:endParaRPr kumimoji="true" lang="zh-CN" altLang="en-US"/>
          </a:p>
        </p:txBody>
      </p:sp>
      <p:sp>
        <p:nvSpPr>
          <p:cNvPr id="77" name="标题 1"/>
          <p:cNvSpPr txBox="true"/>
          <p:nvPr/>
        </p:nvSpPr>
        <p:spPr>
          <a:xfrm>
            <a:off x="1162242" y="2833639"/>
            <a:ext cx="299863" cy="277395"/>
          </a:xfrm>
          <a:custGeom>
            <a:avLst/>
            <a:gdLst>
              <a:gd name="connsiteX0" fmla="*/ 56258 w 778320"/>
              <a:gd name="connsiteY0" fmla="*/ 333700 h 720001"/>
              <a:gd name="connsiteX1" fmla="*/ 56258 w 778320"/>
              <a:gd name="connsiteY1" fmla="*/ 627457 h 720001"/>
              <a:gd name="connsiteX2" fmla="*/ 66946 w 778320"/>
              <a:gd name="connsiteY2" fmla="*/ 653054 h 720001"/>
              <a:gd name="connsiteX3" fmla="*/ 92544 w 778320"/>
              <a:gd name="connsiteY3" fmla="*/ 663743 h 720001"/>
              <a:gd name="connsiteX4" fmla="*/ 685683 w 778320"/>
              <a:gd name="connsiteY4" fmla="*/ 663743 h 720001"/>
              <a:gd name="connsiteX5" fmla="*/ 711281 w 778320"/>
              <a:gd name="connsiteY5" fmla="*/ 653054 h 720001"/>
              <a:gd name="connsiteX6" fmla="*/ 721969 w 778320"/>
              <a:gd name="connsiteY6" fmla="*/ 627457 h 720001"/>
              <a:gd name="connsiteX7" fmla="*/ 721969 w 778320"/>
              <a:gd name="connsiteY7" fmla="*/ 333700 h 720001"/>
              <a:gd name="connsiteX8" fmla="*/ 92544 w 778320"/>
              <a:gd name="connsiteY8" fmla="*/ 142049 h 720001"/>
              <a:gd name="connsiteX9" fmla="*/ 56258 w 778320"/>
              <a:gd name="connsiteY9" fmla="*/ 178336 h 720001"/>
              <a:gd name="connsiteX10" fmla="*/ 56258 w 778320"/>
              <a:gd name="connsiteY10" fmla="*/ 277443 h 720001"/>
              <a:gd name="connsiteX11" fmla="*/ 721969 w 778320"/>
              <a:gd name="connsiteY11" fmla="*/ 277443 h 720001"/>
              <a:gd name="connsiteX12" fmla="*/ 721969 w 778320"/>
              <a:gd name="connsiteY12" fmla="*/ 178336 h 720001"/>
              <a:gd name="connsiteX13" fmla="*/ 685683 w 778320"/>
              <a:gd name="connsiteY13" fmla="*/ 142049 h 720001"/>
              <a:gd name="connsiteX14" fmla="*/ 561355 w 778320"/>
              <a:gd name="connsiteY14" fmla="*/ 142049 h 720001"/>
              <a:gd name="connsiteX15" fmla="*/ 561355 w 778320"/>
              <a:gd name="connsiteY15" fmla="*/ 201026 h 720001"/>
              <a:gd name="connsiteX16" fmla="*/ 533226 w 778320"/>
              <a:gd name="connsiteY16" fmla="*/ 229249 h 720001"/>
              <a:gd name="connsiteX17" fmla="*/ 505097 w 778320"/>
              <a:gd name="connsiteY17" fmla="*/ 201120 h 720001"/>
              <a:gd name="connsiteX18" fmla="*/ 505097 w 778320"/>
              <a:gd name="connsiteY18" fmla="*/ 142049 h 720001"/>
              <a:gd name="connsiteX19" fmla="*/ 273129 w 778320"/>
              <a:gd name="connsiteY19" fmla="*/ 142049 h 720001"/>
              <a:gd name="connsiteX20" fmla="*/ 273129 w 778320"/>
              <a:gd name="connsiteY20" fmla="*/ 201026 h 720001"/>
              <a:gd name="connsiteX21" fmla="*/ 245001 w 778320"/>
              <a:gd name="connsiteY21" fmla="*/ 229249 h 720001"/>
              <a:gd name="connsiteX22" fmla="*/ 216872 w 778320"/>
              <a:gd name="connsiteY22" fmla="*/ 201120 h 720001"/>
              <a:gd name="connsiteX23" fmla="*/ 216872 w 778320"/>
              <a:gd name="connsiteY23" fmla="*/ 142049 h 720001"/>
              <a:gd name="connsiteX24" fmla="*/ 245001 w 778320"/>
              <a:gd name="connsiteY24" fmla="*/ 0 h 720001"/>
              <a:gd name="connsiteX25" fmla="*/ 273129 w 778320"/>
              <a:gd name="connsiteY25" fmla="*/ 28129 h 720001"/>
              <a:gd name="connsiteX26" fmla="*/ 273129 w 778320"/>
              <a:gd name="connsiteY26" fmla="*/ 85792 h 720001"/>
              <a:gd name="connsiteX27" fmla="*/ 505097 w 778320"/>
              <a:gd name="connsiteY27" fmla="*/ 85792 h 720001"/>
              <a:gd name="connsiteX28" fmla="*/ 505097 w 778320"/>
              <a:gd name="connsiteY28" fmla="*/ 28129 h 720001"/>
              <a:gd name="connsiteX29" fmla="*/ 533226 w 778320"/>
              <a:gd name="connsiteY29" fmla="*/ 0 h 720001"/>
              <a:gd name="connsiteX30" fmla="*/ 561355 w 778320"/>
              <a:gd name="connsiteY30" fmla="*/ 28129 h 720001"/>
              <a:gd name="connsiteX31" fmla="*/ 561355 w 778320"/>
              <a:gd name="connsiteY31" fmla="*/ 85792 h 720001"/>
              <a:gd name="connsiteX32" fmla="*/ 685683 w 778320"/>
              <a:gd name="connsiteY32" fmla="*/ 85792 h 720001"/>
              <a:gd name="connsiteX33" fmla="*/ 778320 w 778320"/>
              <a:gd name="connsiteY33" fmla="*/ 178336 h 720001"/>
              <a:gd name="connsiteX34" fmla="*/ 778320 w 778320"/>
              <a:gd name="connsiteY34" fmla="*/ 627457 h 720001"/>
              <a:gd name="connsiteX35" fmla="*/ 685777 w 778320"/>
              <a:gd name="connsiteY35" fmla="*/ 720001 h 720001"/>
              <a:gd name="connsiteX36" fmla="*/ 92544 w 778320"/>
              <a:gd name="connsiteY36" fmla="*/ 720001 h 720001"/>
              <a:gd name="connsiteX37" fmla="*/ 0 w 778320"/>
              <a:gd name="connsiteY37" fmla="*/ 627457 h 720001"/>
              <a:gd name="connsiteX38" fmla="*/ 0 w 778320"/>
              <a:gd name="connsiteY38" fmla="*/ 333700 h 720001"/>
              <a:gd name="connsiteX39" fmla="*/ 0 w 778320"/>
              <a:gd name="connsiteY39" fmla="*/ 277443 h 720001"/>
              <a:gd name="connsiteX40" fmla="*/ 0 w 778320"/>
              <a:gd name="connsiteY40" fmla="*/ 178336 h 720001"/>
              <a:gd name="connsiteX41" fmla="*/ 92544 w 778320"/>
              <a:gd name="connsiteY41" fmla="*/ 85792 h 720001"/>
              <a:gd name="connsiteX42" fmla="*/ 216872 w 778320"/>
              <a:gd name="connsiteY42" fmla="*/ 85792 h 720001"/>
              <a:gd name="connsiteX43" fmla="*/ 216872 w 778320"/>
              <a:gd name="connsiteY43" fmla="*/ 28129 h 720001"/>
              <a:gd name="connsiteX44" fmla="*/ 245001 w 778320"/>
              <a:gd name="connsiteY44" fmla="*/ 0 h 720001"/>
            </a:gdLst>
            <a:ahLst/>
            <a:cxnLst/>
            <a:rect l="l" t="t" r="r" b="b"/>
            <a:pathLst>
              <a:path w="778320" h="720001">
                <a:moveTo>
                  <a:pt x="56258" y="333700"/>
                </a:moveTo>
                <a:lnTo>
                  <a:pt x="56258" y="627457"/>
                </a:lnTo>
                <a:cubicBezTo>
                  <a:pt x="56258" y="637115"/>
                  <a:pt x="60008" y="646116"/>
                  <a:pt x="66946" y="653054"/>
                </a:cubicBezTo>
                <a:cubicBezTo>
                  <a:pt x="73885" y="659899"/>
                  <a:pt x="82980" y="663743"/>
                  <a:pt x="92544" y="663743"/>
                </a:cubicBezTo>
                <a:lnTo>
                  <a:pt x="685683" y="663743"/>
                </a:lnTo>
                <a:cubicBezTo>
                  <a:pt x="695341" y="663743"/>
                  <a:pt x="704342" y="659993"/>
                  <a:pt x="711281" y="653054"/>
                </a:cubicBezTo>
                <a:cubicBezTo>
                  <a:pt x="718125" y="646116"/>
                  <a:pt x="721969" y="637021"/>
                  <a:pt x="721969" y="627457"/>
                </a:cubicBezTo>
                <a:lnTo>
                  <a:pt x="721969" y="333700"/>
                </a:lnTo>
                <a:close/>
                <a:moveTo>
                  <a:pt x="92544" y="142049"/>
                </a:moveTo>
                <a:cubicBezTo>
                  <a:pt x="72478" y="142049"/>
                  <a:pt x="56258" y="158364"/>
                  <a:pt x="56258" y="178336"/>
                </a:cubicBezTo>
                <a:lnTo>
                  <a:pt x="56258" y="277443"/>
                </a:lnTo>
                <a:lnTo>
                  <a:pt x="721969" y="277443"/>
                </a:lnTo>
                <a:lnTo>
                  <a:pt x="721969" y="178336"/>
                </a:lnTo>
                <a:cubicBezTo>
                  <a:pt x="721969" y="158270"/>
                  <a:pt x="705655" y="142049"/>
                  <a:pt x="685683" y="142049"/>
                </a:cubicBezTo>
                <a:lnTo>
                  <a:pt x="561355" y="142049"/>
                </a:lnTo>
                <a:lnTo>
                  <a:pt x="561355" y="201026"/>
                </a:lnTo>
                <a:cubicBezTo>
                  <a:pt x="561355" y="216591"/>
                  <a:pt x="548790" y="229249"/>
                  <a:pt x="533226" y="229249"/>
                </a:cubicBezTo>
                <a:cubicBezTo>
                  <a:pt x="517661" y="229249"/>
                  <a:pt x="505097" y="216685"/>
                  <a:pt x="505097" y="201120"/>
                </a:cubicBezTo>
                <a:lnTo>
                  <a:pt x="505097" y="142049"/>
                </a:lnTo>
                <a:lnTo>
                  <a:pt x="273129" y="142049"/>
                </a:lnTo>
                <a:lnTo>
                  <a:pt x="273129" y="201026"/>
                </a:lnTo>
                <a:cubicBezTo>
                  <a:pt x="273129" y="216591"/>
                  <a:pt x="260565" y="229249"/>
                  <a:pt x="245001" y="229249"/>
                </a:cubicBezTo>
                <a:cubicBezTo>
                  <a:pt x="229436" y="229249"/>
                  <a:pt x="216872" y="216685"/>
                  <a:pt x="216872" y="201120"/>
                </a:cubicBezTo>
                <a:lnTo>
                  <a:pt x="216872" y="142049"/>
                </a:lnTo>
                <a:close/>
                <a:moveTo>
                  <a:pt x="245001" y="0"/>
                </a:moveTo>
                <a:cubicBezTo>
                  <a:pt x="260565" y="0"/>
                  <a:pt x="273129" y="12564"/>
                  <a:pt x="273129" y="28129"/>
                </a:cubicBezTo>
                <a:lnTo>
                  <a:pt x="273129" y="85792"/>
                </a:lnTo>
                <a:lnTo>
                  <a:pt x="505097" y="85792"/>
                </a:lnTo>
                <a:lnTo>
                  <a:pt x="505097" y="28129"/>
                </a:lnTo>
                <a:cubicBezTo>
                  <a:pt x="505097" y="12564"/>
                  <a:pt x="517661" y="0"/>
                  <a:pt x="533226" y="0"/>
                </a:cubicBezTo>
                <a:cubicBezTo>
                  <a:pt x="548790" y="0"/>
                  <a:pt x="561355" y="12564"/>
                  <a:pt x="561355" y="28129"/>
                </a:cubicBezTo>
                <a:lnTo>
                  <a:pt x="561355" y="85792"/>
                </a:lnTo>
                <a:lnTo>
                  <a:pt x="685683" y="85792"/>
                </a:lnTo>
                <a:cubicBezTo>
                  <a:pt x="736784" y="85792"/>
                  <a:pt x="778227" y="127235"/>
                  <a:pt x="778320" y="178336"/>
                </a:cubicBezTo>
                <a:lnTo>
                  <a:pt x="778320" y="627457"/>
                </a:lnTo>
                <a:cubicBezTo>
                  <a:pt x="778320" y="678370"/>
                  <a:pt x="736690" y="720001"/>
                  <a:pt x="685777" y="720001"/>
                </a:cubicBezTo>
                <a:lnTo>
                  <a:pt x="92544" y="720001"/>
                </a:lnTo>
                <a:cubicBezTo>
                  <a:pt x="41631" y="720001"/>
                  <a:pt x="0" y="678370"/>
                  <a:pt x="0" y="627457"/>
                </a:cubicBezTo>
                <a:lnTo>
                  <a:pt x="0" y="333700"/>
                </a:lnTo>
                <a:lnTo>
                  <a:pt x="0" y="277443"/>
                </a:lnTo>
                <a:lnTo>
                  <a:pt x="0" y="178336"/>
                </a:lnTo>
                <a:cubicBezTo>
                  <a:pt x="0" y="127235"/>
                  <a:pt x="41443" y="85792"/>
                  <a:pt x="92544" y="85792"/>
                </a:cubicBezTo>
                <a:lnTo>
                  <a:pt x="216872" y="85792"/>
                </a:lnTo>
                <a:lnTo>
                  <a:pt x="216872" y="28129"/>
                </a:lnTo>
                <a:cubicBezTo>
                  <a:pt x="216872" y="12564"/>
                  <a:pt x="229436" y="0"/>
                  <a:pt x="245001" y="0"/>
                </a:cubicBezTo>
                <a:close/>
              </a:path>
            </a:pathLst>
          </a:custGeom>
          <a:solidFill>
            <a:schemeClr val="bg1"/>
          </a:solidFill>
          <a:ln w="1860" cap="flat">
            <a:noFill/>
            <a:miter/>
          </a:ln>
        </p:spPr>
        <p:txBody>
          <a:bodyPr vert="horz" wrap="square" lIns="91440" tIns="45720" rIns="91440" bIns="45720" rtlCol="false" anchor="ctr"/>
          <a:lstStyle/>
          <a:p>
            <a:pPr algn="l">
              <a:lnSpc>
                <a:spcPct val="110000"/>
              </a:lnSpc>
            </a:pPr>
            <a:endParaRPr kumimoji="true" lang="zh-CN" altLang="en-US"/>
          </a:p>
        </p:txBody>
      </p:sp>
      <p:sp>
        <p:nvSpPr>
          <p:cNvPr id="78" name="标题 1"/>
          <p:cNvSpPr txBox="true"/>
          <p:nvPr/>
        </p:nvSpPr>
        <p:spPr>
          <a:xfrm>
            <a:off x="5175238" y="2985025"/>
            <a:ext cx="2525832" cy="226136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false" anchor="t"/>
          <a:lstStyle/>
          <a:p>
            <a:pPr algn="l">
              <a:lnSpc>
                <a:spcPct val="150000"/>
              </a:lnSpc>
            </a:pPr>
            <a:r>
              <a:rPr kumimoji="true" lang="en-US" altLang="zh-CN" sz="14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农村交通、水利、电力等基础设施建设取得重大进展，农村生产生活条件大幅改善。
农村教育、医疗、文化等公共服务水平不断提高，城乡差距逐步缩小，农民获得感幸福感显著增强。</a:t>
            </a:r>
            <a:endParaRPr kumimoji="true" lang="zh-CN" altLang="en-US"/>
          </a:p>
        </p:txBody>
      </p:sp>
      <p:sp>
        <p:nvSpPr>
          <p:cNvPr id="79" name="标题 1"/>
          <p:cNvSpPr txBox="true"/>
          <p:nvPr/>
        </p:nvSpPr>
        <p:spPr>
          <a:xfrm>
            <a:off x="5175238" y="2722938"/>
            <a:ext cx="2525832" cy="369332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false" anchor="t"/>
          <a:lstStyle/>
          <a:p>
            <a:pPr algn="l">
              <a:lnSpc>
                <a:spcPct val="110000"/>
              </a:lnSpc>
            </a:pPr>
            <a:r>
              <a:rPr kumimoji="true" lang="en-US" altLang="zh-CN" sz="1600">
                <a:ln w="12700">
                  <a:noFill/>
                </a:ln>
                <a:solidFill>
                  <a:srgbClr val="B11322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农村基础设施显著改善</a:t>
            </a:r>
            <a:endParaRPr kumimoji="true" lang="zh-CN" altLang="en-US"/>
          </a:p>
        </p:txBody>
      </p:sp>
      <p:sp>
        <p:nvSpPr>
          <p:cNvPr id="80" name="标题 1"/>
          <p:cNvSpPr txBox="true"/>
          <p:nvPr/>
        </p:nvSpPr>
        <p:spPr>
          <a:xfrm>
            <a:off x="4564158" y="5318386"/>
            <a:ext cx="3132000" cy="36000"/>
          </a:xfrm>
          <a:prstGeom prst="rect">
            <a:avLst/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false" anchor="ctr"/>
          <a:lstStyle/>
          <a:p>
            <a:pPr algn="ctr">
              <a:lnSpc>
                <a:spcPct val="110000"/>
              </a:lnSpc>
            </a:pPr>
            <a:endParaRPr kumimoji="true" lang="zh-CN" altLang="en-US"/>
          </a:p>
        </p:txBody>
      </p:sp>
      <p:sp>
        <p:nvSpPr>
          <p:cNvPr id="81" name="标题 1"/>
          <p:cNvSpPr txBox="true"/>
          <p:nvPr/>
        </p:nvSpPr>
        <p:spPr>
          <a:xfrm>
            <a:off x="4564158" y="2703358"/>
            <a:ext cx="537956" cy="537956"/>
          </a:xfrm>
          <a:prstGeom prst="flowChartConnector">
            <a:avLst/>
          </a:prstGeom>
          <a:gradFill>
            <a:gsLst>
              <a:gs pos="0">
                <a:schemeClr val="accent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false"/>
          </a:gradFill>
          <a:ln w="34925" cap="sq">
            <a:solidFill>
              <a:schemeClr val="bg1"/>
            </a:solidFill>
            <a:miter/>
          </a:ln>
          <a:effectLst>
            <a:outerShdw blurRad="63500" sx="102000" sy="102000" algn="ctr" rotWithShape="false">
              <a:schemeClr val="accent1">
                <a:lumMod val="60000"/>
                <a:lumOff val="40000"/>
                <a:alpha val="40000"/>
              </a:schemeClr>
            </a:outerShdw>
          </a:effectLst>
        </p:spPr>
        <p:txBody>
          <a:bodyPr vert="horz" wrap="square" lIns="91440" tIns="45720" rIns="91440" bIns="45720" rtlCol="false" anchor="ctr"/>
          <a:lstStyle/>
          <a:p>
            <a:pPr algn="ctr">
              <a:lnSpc>
                <a:spcPct val="110000"/>
              </a:lnSpc>
            </a:pPr>
            <a:endParaRPr kumimoji="true" lang="zh-CN" altLang="en-US"/>
          </a:p>
        </p:txBody>
      </p:sp>
      <p:sp>
        <p:nvSpPr>
          <p:cNvPr id="82" name="标题 1"/>
          <p:cNvSpPr txBox="true"/>
          <p:nvPr/>
        </p:nvSpPr>
        <p:spPr>
          <a:xfrm>
            <a:off x="4685809" y="2833477"/>
            <a:ext cx="294655" cy="277719"/>
          </a:xfrm>
          <a:custGeom>
            <a:avLst/>
            <a:gdLst>
              <a:gd name="connsiteX0" fmla="*/ 1110072 w 1498885"/>
              <a:gd name="connsiteY0" fmla="*/ 1039039 h 1412736"/>
              <a:gd name="connsiteX1" fmla="*/ 1149511 w 1498885"/>
              <a:gd name="connsiteY1" fmla="*/ 1055363 h 1412736"/>
              <a:gd name="connsiteX2" fmla="*/ 1371451 w 1498885"/>
              <a:gd name="connsiteY2" fmla="*/ 1277303 h 1412736"/>
              <a:gd name="connsiteX3" fmla="*/ 1371451 w 1498885"/>
              <a:gd name="connsiteY3" fmla="*/ 1356182 h 1412736"/>
              <a:gd name="connsiteX4" fmla="*/ 1332012 w 1498885"/>
              <a:gd name="connsiteY4" fmla="*/ 1372553 h 1412736"/>
              <a:gd name="connsiteX5" fmla="*/ 1292572 w 1498885"/>
              <a:gd name="connsiteY5" fmla="*/ 1356182 h 1412736"/>
              <a:gd name="connsiteX6" fmla="*/ 1070632 w 1498885"/>
              <a:gd name="connsiteY6" fmla="*/ 1134242 h 1412736"/>
              <a:gd name="connsiteX7" fmla="*/ 1070632 w 1498885"/>
              <a:gd name="connsiteY7" fmla="*/ 1055363 h 1412736"/>
              <a:gd name="connsiteX8" fmla="*/ 1110072 w 1498885"/>
              <a:gd name="connsiteY8" fmla="*/ 1039039 h 1412736"/>
              <a:gd name="connsiteX9" fmla="*/ 1110072 w 1498885"/>
              <a:gd name="connsiteY9" fmla="*/ 705989 h 1412736"/>
              <a:gd name="connsiteX10" fmla="*/ 1443075 w 1498885"/>
              <a:gd name="connsiteY10" fmla="*/ 705989 h 1412736"/>
              <a:gd name="connsiteX11" fmla="*/ 1498885 w 1498885"/>
              <a:gd name="connsiteY11" fmla="*/ 761800 h 1412736"/>
              <a:gd name="connsiteX12" fmla="*/ 1443075 w 1498885"/>
              <a:gd name="connsiteY12" fmla="*/ 817611 h 1412736"/>
              <a:gd name="connsiteX13" fmla="*/ 1110072 w 1498885"/>
              <a:gd name="connsiteY13" fmla="*/ 817611 h 1412736"/>
              <a:gd name="connsiteX14" fmla="*/ 1054261 w 1498885"/>
              <a:gd name="connsiteY14" fmla="*/ 761800 h 1412736"/>
              <a:gd name="connsiteX15" fmla="*/ 1110072 w 1498885"/>
              <a:gd name="connsiteY15" fmla="*/ 705989 h 1412736"/>
              <a:gd name="connsiteX16" fmla="*/ 1332012 w 1498885"/>
              <a:gd name="connsiteY16" fmla="*/ 151093 h 1412736"/>
              <a:gd name="connsiteX17" fmla="*/ 1371451 w 1498885"/>
              <a:gd name="connsiteY17" fmla="*/ 167418 h 1412736"/>
              <a:gd name="connsiteX18" fmla="*/ 1371451 w 1498885"/>
              <a:gd name="connsiteY18" fmla="*/ 246297 h 1412736"/>
              <a:gd name="connsiteX19" fmla="*/ 1149511 w 1498885"/>
              <a:gd name="connsiteY19" fmla="*/ 468236 h 1412736"/>
              <a:gd name="connsiteX20" fmla="*/ 1110072 w 1498885"/>
              <a:gd name="connsiteY20" fmla="*/ 484608 h 1412736"/>
              <a:gd name="connsiteX21" fmla="*/ 1070632 w 1498885"/>
              <a:gd name="connsiteY21" fmla="*/ 468236 h 1412736"/>
              <a:gd name="connsiteX22" fmla="*/ 1070632 w 1498885"/>
              <a:gd name="connsiteY22" fmla="*/ 389358 h 1412736"/>
              <a:gd name="connsiteX23" fmla="*/ 1292572 w 1498885"/>
              <a:gd name="connsiteY23" fmla="*/ 167418 h 1412736"/>
              <a:gd name="connsiteX24" fmla="*/ 1332012 w 1498885"/>
              <a:gd name="connsiteY24" fmla="*/ 151093 h 1412736"/>
              <a:gd name="connsiteX25" fmla="*/ 709724 w 1498885"/>
              <a:gd name="connsiteY25" fmla="*/ 111607 h 1412736"/>
              <a:gd name="connsiteX26" fmla="*/ 649635 w 1498885"/>
              <a:gd name="connsiteY26" fmla="*/ 127420 h 1412736"/>
              <a:gd name="connsiteX27" fmla="*/ 174129 w 1498885"/>
              <a:gd name="connsiteY27" fmla="*/ 394752 h 1412736"/>
              <a:gd name="connsiteX28" fmla="*/ 111621 w 1498885"/>
              <a:gd name="connsiteY28" fmla="*/ 501536 h 1412736"/>
              <a:gd name="connsiteX29" fmla="*/ 111621 w 1498885"/>
              <a:gd name="connsiteY29" fmla="*/ 910814 h 1412736"/>
              <a:gd name="connsiteX30" fmla="*/ 174129 w 1498885"/>
              <a:gd name="connsiteY30" fmla="*/ 1017598 h 1412736"/>
              <a:gd name="connsiteX31" fmla="*/ 649821 w 1498885"/>
              <a:gd name="connsiteY31" fmla="*/ 1284930 h 1412736"/>
              <a:gd name="connsiteX32" fmla="*/ 771674 w 1498885"/>
              <a:gd name="connsiteY32" fmla="*/ 1283814 h 1412736"/>
              <a:gd name="connsiteX33" fmla="*/ 832321 w 1498885"/>
              <a:gd name="connsiteY33" fmla="*/ 1178146 h 1412736"/>
              <a:gd name="connsiteX34" fmla="*/ 832321 w 1498885"/>
              <a:gd name="connsiteY34" fmla="*/ 234204 h 1412736"/>
              <a:gd name="connsiteX35" fmla="*/ 771674 w 1498885"/>
              <a:gd name="connsiteY35" fmla="*/ 128536 h 1412736"/>
              <a:gd name="connsiteX36" fmla="*/ 709724 w 1498885"/>
              <a:gd name="connsiteY36" fmla="*/ 111607 h 1412736"/>
              <a:gd name="connsiteX37" fmla="*/ 711864 w 1498885"/>
              <a:gd name="connsiteY37" fmla="*/ 9 h 1412736"/>
              <a:gd name="connsiteX38" fmla="*/ 828043 w 1498885"/>
              <a:gd name="connsiteY38" fmla="*/ 32356 h 1412736"/>
              <a:gd name="connsiteX39" fmla="*/ 943942 w 1498885"/>
              <a:gd name="connsiteY39" fmla="*/ 234390 h 1412736"/>
              <a:gd name="connsiteX40" fmla="*/ 943942 w 1498885"/>
              <a:gd name="connsiteY40" fmla="*/ 1178518 h 1412736"/>
              <a:gd name="connsiteX41" fmla="*/ 828043 w 1498885"/>
              <a:gd name="connsiteY41" fmla="*/ 1380552 h 1412736"/>
              <a:gd name="connsiteX42" fmla="*/ 709910 w 1498885"/>
              <a:gd name="connsiteY42" fmla="*/ 1412736 h 1412736"/>
              <a:gd name="connsiteX43" fmla="*/ 595126 w 1498885"/>
              <a:gd name="connsiteY43" fmla="*/ 1382413 h 1412736"/>
              <a:gd name="connsiteX44" fmla="*/ 119435 w 1498885"/>
              <a:gd name="connsiteY44" fmla="*/ 1115080 h 1412736"/>
              <a:gd name="connsiteX45" fmla="*/ 0 w 1498885"/>
              <a:gd name="connsiteY45" fmla="*/ 911000 h 1412736"/>
              <a:gd name="connsiteX46" fmla="*/ 0 w 1498885"/>
              <a:gd name="connsiteY46" fmla="*/ 501722 h 1412736"/>
              <a:gd name="connsiteX47" fmla="*/ 119435 w 1498885"/>
              <a:gd name="connsiteY47" fmla="*/ 297642 h 1412736"/>
              <a:gd name="connsiteX48" fmla="*/ 595126 w 1498885"/>
              <a:gd name="connsiteY48" fmla="*/ 30309 h 1412736"/>
              <a:gd name="connsiteX49" fmla="*/ 711864 w 1498885"/>
              <a:gd name="connsiteY49" fmla="*/ 9 h 1412736"/>
            </a:gdLst>
            <a:ahLst/>
            <a:cxnLst/>
            <a:rect l="l" t="t" r="r" b="b"/>
            <a:pathLst>
              <a:path w="1498885" h="1412736">
                <a:moveTo>
                  <a:pt x="1110072" y="1039039"/>
                </a:moveTo>
                <a:cubicBezTo>
                  <a:pt x="1124350" y="1039039"/>
                  <a:pt x="1138628" y="1044480"/>
                  <a:pt x="1149511" y="1055363"/>
                </a:cubicBezTo>
                <a:lnTo>
                  <a:pt x="1371451" y="1277303"/>
                </a:lnTo>
                <a:cubicBezTo>
                  <a:pt x="1393217" y="1299070"/>
                  <a:pt x="1393217" y="1334416"/>
                  <a:pt x="1371451" y="1356182"/>
                </a:cubicBezTo>
                <a:cubicBezTo>
                  <a:pt x="1360661" y="1366972"/>
                  <a:pt x="1346336" y="1372553"/>
                  <a:pt x="1332012" y="1372553"/>
                </a:cubicBezTo>
                <a:cubicBezTo>
                  <a:pt x="1317687" y="1372553"/>
                  <a:pt x="1303362" y="1367158"/>
                  <a:pt x="1292572" y="1356182"/>
                </a:cubicBezTo>
                <a:lnTo>
                  <a:pt x="1070632" y="1134242"/>
                </a:lnTo>
                <a:cubicBezTo>
                  <a:pt x="1048866" y="1112476"/>
                  <a:pt x="1048866" y="1077130"/>
                  <a:pt x="1070632" y="1055363"/>
                </a:cubicBezTo>
                <a:cubicBezTo>
                  <a:pt x="1081515" y="1044480"/>
                  <a:pt x="1095793" y="1039039"/>
                  <a:pt x="1110072" y="1039039"/>
                </a:cubicBezTo>
                <a:close/>
                <a:moveTo>
                  <a:pt x="1110072" y="705989"/>
                </a:moveTo>
                <a:lnTo>
                  <a:pt x="1443075" y="705989"/>
                </a:lnTo>
                <a:cubicBezTo>
                  <a:pt x="1473956" y="705989"/>
                  <a:pt x="1498885" y="730918"/>
                  <a:pt x="1498885" y="761800"/>
                </a:cubicBezTo>
                <a:cubicBezTo>
                  <a:pt x="1498885" y="792682"/>
                  <a:pt x="1473770" y="817611"/>
                  <a:pt x="1443075" y="817611"/>
                </a:cubicBezTo>
                <a:lnTo>
                  <a:pt x="1110072" y="817611"/>
                </a:lnTo>
                <a:cubicBezTo>
                  <a:pt x="1079190" y="817611"/>
                  <a:pt x="1054261" y="792682"/>
                  <a:pt x="1054261" y="761800"/>
                </a:cubicBezTo>
                <a:cubicBezTo>
                  <a:pt x="1054261" y="730918"/>
                  <a:pt x="1079190" y="705989"/>
                  <a:pt x="1110072" y="705989"/>
                </a:cubicBezTo>
                <a:close/>
                <a:moveTo>
                  <a:pt x="1332012" y="151093"/>
                </a:moveTo>
                <a:cubicBezTo>
                  <a:pt x="1346290" y="151093"/>
                  <a:pt x="1360568" y="156535"/>
                  <a:pt x="1371451" y="167418"/>
                </a:cubicBezTo>
                <a:cubicBezTo>
                  <a:pt x="1393217" y="189184"/>
                  <a:pt x="1393217" y="224530"/>
                  <a:pt x="1371451" y="246297"/>
                </a:cubicBezTo>
                <a:lnTo>
                  <a:pt x="1149511" y="468236"/>
                </a:lnTo>
                <a:cubicBezTo>
                  <a:pt x="1138721" y="479213"/>
                  <a:pt x="1124396" y="484608"/>
                  <a:pt x="1110072" y="484608"/>
                </a:cubicBezTo>
                <a:cubicBezTo>
                  <a:pt x="1095747" y="484608"/>
                  <a:pt x="1081422" y="479213"/>
                  <a:pt x="1070632" y="468236"/>
                </a:cubicBezTo>
                <a:cubicBezTo>
                  <a:pt x="1048866" y="446470"/>
                  <a:pt x="1048866" y="411124"/>
                  <a:pt x="1070632" y="389358"/>
                </a:cubicBezTo>
                <a:lnTo>
                  <a:pt x="1292572" y="167418"/>
                </a:lnTo>
                <a:cubicBezTo>
                  <a:pt x="1303455" y="156535"/>
                  <a:pt x="1317733" y="151093"/>
                  <a:pt x="1332012" y="151093"/>
                </a:cubicBezTo>
                <a:close/>
                <a:moveTo>
                  <a:pt x="709724" y="111607"/>
                </a:moveTo>
                <a:cubicBezTo>
                  <a:pt x="689074" y="111607"/>
                  <a:pt x="668610" y="116816"/>
                  <a:pt x="649635" y="127420"/>
                </a:cubicBezTo>
                <a:lnTo>
                  <a:pt x="174129" y="394752"/>
                </a:lnTo>
                <a:cubicBezTo>
                  <a:pt x="135620" y="416332"/>
                  <a:pt x="111621" y="457260"/>
                  <a:pt x="111621" y="501536"/>
                </a:cubicBezTo>
                <a:lnTo>
                  <a:pt x="111621" y="910814"/>
                </a:lnTo>
                <a:cubicBezTo>
                  <a:pt x="111621" y="955090"/>
                  <a:pt x="135620" y="996018"/>
                  <a:pt x="174129" y="1017598"/>
                </a:cubicBezTo>
                <a:lnTo>
                  <a:pt x="649821" y="1284930"/>
                </a:lnTo>
                <a:cubicBezTo>
                  <a:pt x="688144" y="1306510"/>
                  <a:pt x="733723" y="1306138"/>
                  <a:pt x="771674" y="1283814"/>
                </a:cubicBezTo>
                <a:cubicBezTo>
                  <a:pt x="809625" y="1261676"/>
                  <a:pt x="832321" y="1222050"/>
                  <a:pt x="832321" y="1178146"/>
                </a:cubicBezTo>
                <a:lnTo>
                  <a:pt x="832321" y="234204"/>
                </a:lnTo>
                <a:cubicBezTo>
                  <a:pt x="832321" y="190113"/>
                  <a:pt x="809625" y="150674"/>
                  <a:pt x="771674" y="128536"/>
                </a:cubicBezTo>
                <a:cubicBezTo>
                  <a:pt x="752326" y="117188"/>
                  <a:pt x="731118" y="111607"/>
                  <a:pt x="709724" y="111607"/>
                </a:cubicBezTo>
                <a:close/>
                <a:moveTo>
                  <a:pt x="711864" y="9"/>
                </a:moveTo>
                <a:cubicBezTo>
                  <a:pt x="751861" y="358"/>
                  <a:pt x="791766" y="11148"/>
                  <a:pt x="828043" y="32356"/>
                </a:cubicBezTo>
                <a:cubicBezTo>
                  <a:pt x="900596" y="74772"/>
                  <a:pt x="943942" y="150302"/>
                  <a:pt x="943942" y="234390"/>
                </a:cubicBezTo>
                <a:lnTo>
                  <a:pt x="943942" y="1178518"/>
                </a:lnTo>
                <a:cubicBezTo>
                  <a:pt x="943942" y="1262606"/>
                  <a:pt x="900596" y="1338136"/>
                  <a:pt x="828043" y="1380552"/>
                </a:cubicBezTo>
                <a:cubicBezTo>
                  <a:pt x="791208" y="1401946"/>
                  <a:pt x="750466" y="1412736"/>
                  <a:pt x="709910" y="1412736"/>
                </a:cubicBezTo>
                <a:cubicBezTo>
                  <a:pt x="670471" y="1412736"/>
                  <a:pt x="631217" y="1402691"/>
                  <a:pt x="595126" y="1382413"/>
                </a:cubicBezTo>
                <a:lnTo>
                  <a:pt x="119435" y="1115080"/>
                </a:lnTo>
                <a:cubicBezTo>
                  <a:pt x="45765" y="1073594"/>
                  <a:pt x="0" y="995460"/>
                  <a:pt x="0" y="911000"/>
                </a:cubicBezTo>
                <a:lnTo>
                  <a:pt x="0" y="501722"/>
                </a:lnTo>
                <a:cubicBezTo>
                  <a:pt x="0" y="417262"/>
                  <a:pt x="45765" y="338942"/>
                  <a:pt x="119435" y="297642"/>
                </a:cubicBezTo>
                <a:lnTo>
                  <a:pt x="595126" y="30309"/>
                </a:lnTo>
                <a:cubicBezTo>
                  <a:pt x="631775" y="9752"/>
                  <a:pt x="671866" y="-340"/>
                  <a:pt x="711864" y="9"/>
                </a:cubicBezTo>
                <a:close/>
              </a:path>
            </a:pathLst>
          </a:custGeom>
          <a:solidFill>
            <a:schemeClr val="bg1"/>
          </a:solidFill>
          <a:ln w="1860" cap="flat">
            <a:noFill/>
            <a:miter/>
          </a:ln>
        </p:spPr>
        <p:txBody>
          <a:bodyPr vert="horz" wrap="square" lIns="91440" tIns="45720" rIns="91440" bIns="45720" rtlCol="false" anchor="ctr"/>
          <a:lstStyle/>
          <a:p>
            <a:pPr algn="l">
              <a:lnSpc>
                <a:spcPct val="110000"/>
              </a:lnSpc>
            </a:pPr>
            <a:endParaRPr kumimoji="true" lang="zh-CN" altLang="en-US"/>
          </a:p>
        </p:txBody>
      </p:sp>
      <p:sp>
        <p:nvSpPr>
          <p:cNvPr id="83" name="标题 1"/>
          <p:cNvSpPr txBox="true"/>
          <p:nvPr/>
        </p:nvSpPr>
        <p:spPr>
          <a:xfrm>
            <a:off x="8696201" y="2985025"/>
            <a:ext cx="2525832" cy="226136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false" anchor="t"/>
          <a:lstStyle/>
          <a:p>
            <a:pPr algn="l">
              <a:lnSpc>
                <a:spcPct val="150000"/>
              </a:lnSpc>
            </a:pPr>
            <a:r>
              <a:rPr kumimoji="true" lang="en-US" altLang="zh-CN" sz="14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农业科技创新取得一系列成果，农业机械化水平显著提高，农业科技贡献率不断提升。
农业产业结构不断优化，新产业新业态蓬勃发展，农业综合生产能力稳步提升，为国家粮食安全提供了有力保障。</a:t>
            </a:r>
            <a:endParaRPr kumimoji="true" lang="zh-CN" altLang="en-US"/>
          </a:p>
        </p:txBody>
      </p:sp>
      <p:sp>
        <p:nvSpPr>
          <p:cNvPr id="84" name="标题 1"/>
          <p:cNvSpPr txBox="true"/>
          <p:nvPr/>
        </p:nvSpPr>
        <p:spPr>
          <a:xfrm>
            <a:off x="8696201" y="2722938"/>
            <a:ext cx="2525832" cy="369332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false" anchor="t"/>
          <a:lstStyle/>
          <a:p>
            <a:pPr algn="l">
              <a:lnSpc>
                <a:spcPct val="110000"/>
              </a:lnSpc>
            </a:pPr>
            <a:r>
              <a:rPr kumimoji="true" lang="en-US" altLang="zh-CN" sz="1600">
                <a:ln w="12700">
                  <a:noFill/>
                </a:ln>
                <a:solidFill>
                  <a:srgbClr val="B11322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农业现代化稳步推进</a:t>
            </a:r>
            <a:endParaRPr kumimoji="true" lang="zh-CN" altLang="en-US"/>
          </a:p>
        </p:txBody>
      </p:sp>
      <p:sp>
        <p:nvSpPr>
          <p:cNvPr id="85" name="标题 1"/>
          <p:cNvSpPr txBox="true"/>
          <p:nvPr/>
        </p:nvSpPr>
        <p:spPr>
          <a:xfrm>
            <a:off x="8082045" y="5318386"/>
            <a:ext cx="3132000" cy="36000"/>
          </a:xfrm>
          <a:prstGeom prst="rect">
            <a:avLst/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false" anchor="ctr"/>
          <a:lstStyle/>
          <a:p>
            <a:pPr algn="ctr">
              <a:lnSpc>
                <a:spcPct val="110000"/>
              </a:lnSpc>
            </a:pPr>
            <a:endParaRPr kumimoji="true" lang="zh-CN" altLang="en-US"/>
          </a:p>
        </p:txBody>
      </p:sp>
      <p:sp>
        <p:nvSpPr>
          <p:cNvPr id="86" name="标题 1"/>
          <p:cNvSpPr txBox="true"/>
          <p:nvPr/>
        </p:nvSpPr>
        <p:spPr>
          <a:xfrm>
            <a:off x="8082045" y="2703358"/>
            <a:ext cx="537956" cy="537956"/>
          </a:xfrm>
          <a:prstGeom prst="flowChartConnector">
            <a:avLst/>
          </a:prstGeom>
          <a:gradFill>
            <a:gsLst>
              <a:gs pos="0">
                <a:schemeClr val="accent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false"/>
          </a:gradFill>
          <a:ln w="34925" cap="sq">
            <a:solidFill>
              <a:schemeClr val="bg1"/>
            </a:solidFill>
            <a:miter/>
          </a:ln>
          <a:effectLst>
            <a:outerShdw blurRad="63500" sx="102000" sy="102000" algn="ctr" rotWithShape="false">
              <a:schemeClr val="accent1">
                <a:lumMod val="60000"/>
                <a:lumOff val="40000"/>
                <a:alpha val="40000"/>
              </a:schemeClr>
            </a:outerShdw>
          </a:effectLst>
        </p:spPr>
        <p:txBody>
          <a:bodyPr vert="horz" wrap="square" lIns="91440" tIns="45720" rIns="91440" bIns="45720" rtlCol="false" anchor="ctr"/>
          <a:lstStyle/>
          <a:p>
            <a:pPr algn="ctr">
              <a:lnSpc>
                <a:spcPct val="110000"/>
              </a:lnSpc>
            </a:pPr>
            <a:endParaRPr kumimoji="true" lang="zh-CN" altLang="en-US"/>
          </a:p>
        </p:txBody>
      </p:sp>
      <p:sp>
        <p:nvSpPr>
          <p:cNvPr id="87" name="标题 1"/>
          <p:cNvSpPr txBox="true"/>
          <p:nvPr/>
        </p:nvSpPr>
        <p:spPr>
          <a:xfrm>
            <a:off x="8201092" y="2833639"/>
            <a:ext cx="299863" cy="277395"/>
          </a:xfrm>
          <a:custGeom>
            <a:avLst/>
            <a:gdLst>
              <a:gd name="connsiteX0" fmla="*/ 56258 w 778320"/>
              <a:gd name="connsiteY0" fmla="*/ 333700 h 720001"/>
              <a:gd name="connsiteX1" fmla="*/ 56258 w 778320"/>
              <a:gd name="connsiteY1" fmla="*/ 627457 h 720001"/>
              <a:gd name="connsiteX2" fmla="*/ 66946 w 778320"/>
              <a:gd name="connsiteY2" fmla="*/ 653054 h 720001"/>
              <a:gd name="connsiteX3" fmla="*/ 92544 w 778320"/>
              <a:gd name="connsiteY3" fmla="*/ 663743 h 720001"/>
              <a:gd name="connsiteX4" fmla="*/ 685683 w 778320"/>
              <a:gd name="connsiteY4" fmla="*/ 663743 h 720001"/>
              <a:gd name="connsiteX5" fmla="*/ 711281 w 778320"/>
              <a:gd name="connsiteY5" fmla="*/ 653054 h 720001"/>
              <a:gd name="connsiteX6" fmla="*/ 721969 w 778320"/>
              <a:gd name="connsiteY6" fmla="*/ 627457 h 720001"/>
              <a:gd name="connsiteX7" fmla="*/ 721969 w 778320"/>
              <a:gd name="connsiteY7" fmla="*/ 333700 h 720001"/>
              <a:gd name="connsiteX8" fmla="*/ 92544 w 778320"/>
              <a:gd name="connsiteY8" fmla="*/ 142049 h 720001"/>
              <a:gd name="connsiteX9" fmla="*/ 56258 w 778320"/>
              <a:gd name="connsiteY9" fmla="*/ 178336 h 720001"/>
              <a:gd name="connsiteX10" fmla="*/ 56258 w 778320"/>
              <a:gd name="connsiteY10" fmla="*/ 277443 h 720001"/>
              <a:gd name="connsiteX11" fmla="*/ 721969 w 778320"/>
              <a:gd name="connsiteY11" fmla="*/ 277443 h 720001"/>
              <a:gd name="connsiteX12" fmla="*/ 721969 w 778320"/>
              <a:gd name="connsiteY12" fmla="*/ 178336 h 720001"/>
              <a:gd name="connsiteX13" fmla="*/ 685683 w 778320"/>
              <a:gd name="connsiteY13" fmla="*/ 142049 h 720001"/>
              <a:gd name="connsiteX14" fmla="*/ 561355 w 778320"/>
              <a:gd name="connsiteY14" fmla="*/ 142049 h 720001"/>
              <a:gd name="connsiteX15" fmla="*/ 561355 w 778320"/>
              <a:gd name="connsiteY15" fmla="*/ 201026 h 720001"/>
              <a:gd name="connsiteX16" fmla="*/ 533226 w 778320"/>
              <a:gd name="connsiteY16" fmla="*/ 229249 h 720001"/>
              <a:gd name="connsiteX17" fmla="*/ 505097 w 778320"/>
              <a:gd name="connsiteY17" fmla="*/ 201120 h 720001"/>
              <a:gd name="connsiteX18" fmla="*/ 505097 w 778320"/>
              <a:gd name="connsiteY18" fmla="*/ 142049 h 720001"/>
              <a:gd name="connsiteX19" fmla="*/ 273129 w 778320"/>
              <a:gd name="connsiteY19" fmla="*/ 142049 h 720001"/>
              <a:gd name="connsiteX20" fmla="*/ 273129 w 778320"/>
              <a:gd name="connsiteY20" fmla="*/ 201026 h 720001"/>
              <a:gd name="connsiteX21" fmla="*/ 245001 w 778320"/>
              <a:gd name="connsiteY21" fmla="*/ 229249 h 720001"/>
              <a:gd name="connsiteX22" fmla="*/ 216872 w 778320"/>
              <a:gd name="connsiteY22" fmla="*/ 201120 h 720001"/>
              <a:gd name="connsiteX23" fmla="*/ 216872 w 778320"/>
              <a:gd name="connsiteY23" fmla="*/ 142049 h 720001"/>
              <a:gd name="connsiteX24" fmla="*/ 245001 w 778320"/>
              <a:gd name="connsiteY24" fmla="*/ 0 h 720001"/>
              <a:gd name="connsiteX25" fmla="*/ 273129 w 778320"/>
              <a:gd name="connsiteY25" fmla="*/ 28129 h 720001"/>
              <a:gd name="connsiteX26" fmla="*/ 273129 w 778320"/>
              <a:gd name="connsiteY26" fmla="*/ 85792 h 720001"/>
              <a:gd name="connsiteX27" fmla="*/ 505097 w 778320"/>
              <a:gd name="connsiteY27" fmla="*/ 85792 h 720001"/>
              <a:gd name="connsiteX28" fmla="*/ 505097 w 778320"/>
              <a:gd name="connsiteY28" fmla="*/ 28129 h 720001"/>
              <a:gd name="connsiteX29" fmla="*/ 533226 w 778320"/>
              <a:gd name="connsiteY29" fmla="*/ 0 h 720001"/>
              <a:gd name="connsiteX30" fmla="*/ 561355 w 778320"/>
              <a:gd name="connsiteY30" fmla="*/ 28129 h 720001"/>
              <a:gd name="connsiteX31" fmla="*/ 561355 w 778320"/>
              <a:gd name="connsiteY31" fmla="*/ 85792 h 720001"/>
              <a:gd name="connsiteX32" fmla="*/ 685683 w 778320"/>
              <a:gd name="connsiteY32" fmla="*/ 85792 h 720001"/>
              <a:gd name="connsiteX33" fmla="*/ 778320 w 778320"/>
              <a:gd name="connsiteY33" fmla="*/ 178336 h 720001"/>
              <a:gd name="connsiteX34" fmla="*/ 778320 w 778320"/>
              <a:gd name="connsiteY34" fmla="*/ 627457 h 720001"/>
              <a:gd name="connsiteX35" fmla="*/ 685777 w 778320"/>
              <a:gd name="connsiteY35" fmla="*/ 720001 h 720001"/>
              <a:gd name="connsiteX36" fmla="*/ 92544 w 778320"/>
              <a:gd name="connsiteY36" fmla="*/ 720001 h 720001"/>
              <a:gd name="connsiteX37" fmla="*/ 0 w 778320"/>
              <a:gd name="connsiteY37" fmla="*/ 627457 h 720001"/>
              <a:gd name="connsiteX38" fmla="*/ 0 w 778320"/>
              <a:gd name="connsiteY38" fmla="*/ 333700 h 720001"/>
              <a:gd name="connsiteX39" fmla="*/ 0 w 778320"/>
              <a:gd name="connsiteY39" fmla="*/ 277443 h 720001"/>
              <a:gd name="connsiteX40" fmla="*/ 0 w 778320"/>
              <a:gd name="connsiteY40" fmla="*/ 178336 h 720001"/>
              <a:gd name="connsiteX41" fmla="*/ 92544 w 778320"/>
              <a:gd name="connsiteY41" fmla="*/ 85792 h 720001"/>
              <a:gd name="connsiteX42" fmla="*/ 216872 w 778320"/>
              <a:gd name="connsiteY42" fmla="*/ 85792 h 720001"/>
              <a:gd name="connsiteX43" fmla="*/ 216872 w 778320"/>
              <a:gd name="connsiteY43" fmla="*/ 28129 h 720001"/>
              <a:gd name="connsiteX44" fmla="*/ 245001 w 778320"/>
              <a:gd name="connsiteY44" fmla="*/ 0 h 720001"/>
            </a:gdLst>
            <a:ahLst/>
            <a:cxnLst/>
            <a:rect l="l" t="t" r="r" b="b"/>
            <a:pathLst>
              <a:path w="778320" h="720001">
                <a:moveTo>
                  <a:pt x="56258" y="333700"/>
                </a:moveTo>
                <a:lnTo>
                  <a:pt x="56258" y="627457"/>
                </a:lnTo>
                <a:cubicBezTo>
                  <a:pt x="56258" y="637115"/>
                  <a:pt x="60008" y="646116"/>
                  <a:pt x="66946" y="653054"/>
                </a:cubicBezTo>
                <a:cubicBezTo>
                  <a:pt x="73885" y="659899"/>
                  <a:pt x="82980" y="663743"/>
                  <a:pt x="92544" y="663743"/>
                </a:cubicBezTo>
                <a:lnTo>
                  <a:pt x="685683" y="663743"/>
                </a:lnTo>
                <a:cubicBezTo>
                  <a:pt x="695341" y="663743"/>
                  <a:pt x="704342" y="659993"/>
                  <a:pt x="711281" y="653054"/>
                </a:cubicBezTo>
                <a:cubicBezTo>
                  <a:pt x="718125" y="646116"/>
                  <a:pt x="721969" y="637021"/>
                  <a:pt x="721969" y="627457"/>
                </a:cubicBezTo>
                <a:lnTo>
                  <a:pt x="721969" y="333700"/>
                </a:lnTo>
                <a:close/>
                <a:moveTo>
                  <a:pt x="92544" y="142049"/>
                </a:moveTo>
                <a:cubicBezTo>
                  <a:pt x="72478" y="142049"/>
                  <a:pt x="56258" y="158364"/>
                  <a:pt x="56258" y="178336"/>
                </a:cubicBezTo>
                <a:lnTo>
                  <a:pt x="56258" y="277443"/>
                </a:lnTo>
                <a:lnTo>
                  <a:pt x="721969" y="277443"/>
                </a:lnTo>
                <a:lnTo>
                  <a:pt x="721969" y="178336"/>
                </a:lnTo>
                <a:cubicBezTo>
                  <a:pt x="721969" y="158270"/>
                  <a:pt x="705655" y="142049"/>
                  <a:pt x="685683" y="142049"/>
                </a:cubicBezTo>
                <a:lnTo>
                  <a:pt x="561355" y="142049"/>
                </a:lnTo>
                <a:lnTo>
                  <a:pt x="561355" y="201026"/>
                </a:lnTo>
                <a:cubicBezTo>
                  <a:pt x="561355" y="216591"/>
                  <a:pt x="548790" y="229249"/>
                  <a:pt x="533226" y="229249"/>
                </a:cubicBezTo>
                <a:cubicBezTo>
                  <a:pt x="517661" y="229249"/>
                  <a:pt x="505097" y="216685"/>
                  <a:pt x="505097" y="201120"/>
                </a:cubicBezTo>
                <a:lnTo>
                  <a:pt x="505097" y="142049"/>
                </a:lnTo>
                <a:lnTo>
                  <a:pt x="273129" y="142049"/>
                </a:lnTo>
                <a:lnTo>
                  <a:pt x="273129" y="201026"/>
                </a:lnTo>
                <a:cubicBezTo>
                  <a:pt x="273129" y="216591"/>
                  <a:pt x="260565" y="229249"/>
                  <a:pt x="245001" y="229249"/>
                </a:cubicBezTo>
                <a:cubicBezTo>
                  <a:pt x="229436" y="229249"/>
                  <a:pt x="216872" y="216685"/>
                  <a:pt x="216872" y="201120"/>
                </a:cubicBezTo>
                <a:lnTo>
                  <a:pt x="216872" y="142049"/>
                </a:lnTo>
                <a:close/>
                <a:moveTo>
                  <a:pt x="245001" y="0"/>
                </a:moveTo>
                <a:cubicBezTo>
                  <a:pt x="260565" y="0"/>
                  <a:pt x="273129" y="12564"/>
                  <a:pt x="273129" y="28129"/>
                </a:cubicBezTo>
                <a:lnTo>
                  <a:pt x="273129" y="85792"/>
                </a:lnTo>
                <a:lnTo>
                  <a:pt x="505097" y="85792"/>
                </a:lnTo>
                <a:lnTo>
                  <a:pt x="505097" y="28129"/>
                </a:lnTo>
                <a:cubicBezTo>
                  <a:pt x="505097" y="12564"/>
                  <a:pt x="517661" y="0"/>
                  <a:pt x="533226" y="0"/>
                </a:cubicBezTo>
                <a:cubicBezTo>
                  <a:pt x="548790" y="0"/>
                  <a:pt x="561355" y="12564"/>
                  <a:pt x="561355" y="28129"/>
                </a:cubicBezTo>
                <a:lnTo>
                  <a:pt x="561355" y="85792"/>
                </a:lnTo>
                <a:lnTo>
                  <a:pt x="685683" y="85792"/>
                </a:lnTo>
                <a:cubicBezTo>
                  <a:pt x="736784" y="85792"/>
                  <a:pt x="778227" y="127235"/>
                  <a:pt x="778320" y="178336"/>
                </a:cubicBezTo>
                <a:lnTo>
                  <a:pt x="778320" y="627457"/>
                </a:lnTo>
                <a:cubicBezTo>
                  <a:pt x="778320" y="678370"/>
                  <a:pt x="736690" y="720001"/>
                  <a:pt x="685777" y="720001"/>
                </a:cubicBezTo>
                <a:lnTo>
                  <a:pt x="92544" y="720001"/>
                </a:lnTo>
                <a:cubicBezTo>
                  <a:pt x="41631" y="720001"/>
                  <a:pt x="0" y="678370"/>
                  <a:pt x="0" y="627457"/>
                </a:cubicBezTo>
                <a:lnTo>
                  <a:pt x="0" y="333700"/>
                </a:lnTo>
                <a:lnTo>
                  <a:pt x="0" y="277443"/>
                </a:lnTo>
                <a:lnTo>
                  <a:pt x="0" y="178336"/>
                </a:lnTo>
                <a:cubicBezTo>
                  <a:pt x="0" y="127235"/>
                  <a:pt x="41443" y="85792"/>
                  <a:pt x="92544" y="85792"/>
                </a:cubicBezTo>
                <a:lnTo>
                  <a:pt x="216872" y="85792"/>
                </a:lnTo>
                <a:lnTo>
                  <a:pt x="216872" y="28129"/>
                </a:lnTo>
                <a:cubicBezTo>
                  <a:pt x="216872" y="12564"/>
                  <a:pt x="229436" y="0"/>
                  <a:pt x="245001" y="0"/>
                </a:cubicBezTo>
                <a:close/>
              </a:path>
            </a:pathLst>
          </a:custGeom>
          <a:solidFill>
            <a:schemeClr val="bg1"/>
          </a:solidFill>
          <a:ln w="1860" cap="flat">
            <a:noFill/>
            <a:miter/>
          </a:ln>
        </p:spPr>
        <p:txBody>
          <a:bodyPr vert="horz" wrap="square" lIns="91440" tIns="45720" rIns="91440" bIns="45720" rtlCol="false" anchor="ctr"/>
          <a:lstStyle/>
          <a:p>
            <a:pPr algn="l">
              <a:lnSpc>
                <a:spcPct val="110000"/>
              </a:lnSpc>
            </a:pPr>
            <a:endParaRPr kumimoji="true" lang="zh-CN" altLang="en-US"/>
          </a:p>
        </p:txBody>
      </p:sp>
      <p:sp>
        <p:nvSpPr>
          <p:cNvPr id="88" name="标题 1"/>
          <p:cNvSpPr txBox="true"/>
          <p:nvPr/>
        </p:nvSpPr>
        <p:spPr>
          <a:xfrm>
            <a:off x="995933" y="222875"/>
            <a:ext cx="10827932" cy="432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false" anchor="ctr"/>
          <a:lstStyle/>
          <a:p>
            <a:pPr algn="l">
              <a:lnSpc>
                <a:spcPct val="120000"/>
              </a:lnSpc>
            </a:pPr>
            <a:r>
              <a:rPr kumimoji="true" lang="en-US" altLang="zh-CN" sz="3200">
                <a:ln w="12700">
                  <a:noFill/>
                </a:ln>
                <a:solidFill>
                  <a:srgbClr val="000000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阶段性成果</a:t>
            </a:r>
            <a:endParaRPr kumimoji="true" lang="zh-CN" altLang="en-US"/>
          </a:p>
        </p:txBody>
      </p:sp>
      <p:sp>
        <p:nvSpPr>
          <p:cNvPr id="89" name="标题 1"/>
          <p:cNvSpPr txBox="true"/>
          <p:nvPr/>
        </p:nvSpPr>
        <p:spPr>
          <a:xfrm>
            <a:off x="368135" y="312135"/>
            <a:ext cx="113260" cy="113260"/>
          </a:xfrm>
          <a:prstGeom prst="ellipse">
            <a:avLst/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false" anchor="ctr"/>
          <a:lstStyle/>
          <a:p>
            <a:pPr algn="ctr">
              <a:lnSpc>
                <a:spcPct val="110000"/>
              </a:lnSpc>
            </a:pPr>
            <a:endParaRPr kumimoji="true" lang="zh-CN" altLang="en-US"/>
          </a:p>
        </p:txBody>
      </p:sp>
      <p:sp>
        <p:nvSpPr>
          <p:cNvPr id="90" name="标题 1"/>
          <p:cNvSpPr txBox="true"/>
          <p:nvPr/>
        </p:nvSpPr>
        <p:spPr>
          <a:xfrm>
            <a:off x="543189" y="312135"/>
            <a:ext cx="113260" cy="113260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false" anchor="ctr"/>
          <a:lstStyle/>
          <a:p>
            <a:pPr algn="ctr">
              <a:lnSpc>
                <a:spcPct val="110000"/>
              </a:lnSpc>
            </a:pPr>
            <a:endParaRPr kumimoji="true" lang="zh-CN" altLang="en-US"/>
          </a:p>
        </p:txBody>
      </p:sp>
      <p:sp>
        <p:nvSpPr>
          <p:cNvPr id="91" name="标题 1"/>
          <p:cNvSpPr txBox="true"/>
          <p:nvPr/>
        </p:nvSpPr>
        <p:spPr>
          <a:xfrm>
            <a:off x="718243" y="312135"/>
            <a:ext cx="113260" cy="11326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false" anchor="ctr"/>
          <a:lstStyle/>
          <a:p>
            <a:pPr algn="ctr">
              <a:lnSpc>
                <a:spcPct val="110000"/>
              </a:lnSpc>
            </a:pPr>
            <a:endParaRPr kumimoji="true" lang="zh-CN" altLang="en-US"/>
          </a:p>
        </p:txBody>
      </p:sp>
      <p:sp>
        <p:nvSpPr>
          <p:cNvPr id="92" name="标题 1"/>
          <p:cNvSpPr txBox="true"/>
          <p:nvPr/>
        </p:nvSpPr>
        <p:spPr>
          <a:xfrm>
            <a:off x="368135" y="487191"/>
            <a:ext cx="113260" cy="11326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false" anchor="ctr"/>
          <a:lstStyle/>
          <a:p>
            <a:pPr algn="ctr">
              <a:lnSpc>
                <a:spcPct val="110000"/>
              </a:lnSpc>
            </a:pPr>
            <a:endParaRPr kumimoji="true" lang="zh-CN" altLang="en-US"/>
          </a:p>
        </p:txBody>
      </p:sp>
      <p:sp>
        <p:nvSpPr>
          <p:cNvPr id="93" name="标题 1"/>
          <p:cNvSpPr txBox="true"/>
          <p:nvPr/>
        </p:nvSpPr>
        <p:spPr>
          <a:xfrm>
            <a:off x="543189" y="487191"/>
            <a:ext cx="113260" cy="113260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false" anchor="ctr"/>
          <a:lstStyle/>
          <a:p>
            <a:pPr algn="ctr">
              <a:lnSpc>
                <a:spcPct val="110000"/>
              </a:lnSpc>
            </a:pPr>
            <a:endParaRPr kumimoji="true" lang="zh-CN" altLang="en-US"/>
          </a:p>
        </p:txBody>
      </p:sp>
      <p:sp>
        <p:nvSpPr>
          <p:cNvPr id="94" name="标题 1"/>
          <p:cNvSpPr txBox="true"/>
          <p:nvPr/>
        </p:nvSpPr>
        <p:spPr>
          <a:xfrm>
            <a:off x="718243" y="487191"/>
            <a:ext cx="113260" cy="113260"/>
          </a:xfrm>
          <a:prstGeom prst="ellipse">
            <a:avLst/>
          </a:prstGeom>
          <a:solidFill>
            <a:schemeClr val="accent1">
              <a:lumMod val="75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false" anchor="ctr"/>
          <a:lstStyle/>
          <a:p>
            <a:pPr algn="ctr">
              <a:lnSpc>
                <a:spcPct val="110000"/>
              </a:lnSpc>
            </a:pPr>
            <a:endParaRPr kumimoji="true" lang="zh-CN" altLang="en-US"/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>
  <p:cSld>
    <p:bg>
      <p:bgPr>
        <a:solidFill>
          <a:schemeClr val="bg1"/>
        </a:solidFill>
        <a:effectLst/>
      </p:bgPr>
    </p:bg>
    <p:spTree>
      <p:nvGrpSpPr>
        <p:cNvPr id="9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标题 1"/>
          <p:cNvSpPr txBox="true"/>
          <p:nvPr/>
        </p:nvSpPr>
        <p:spPr>
          <a:xfrm>
            <a:off x="-121920" y="-365760"/>
            <a:ext cx="12603480" cy="7360920"/>
          </a:xfrm>
          <a:prstGeom prst="rect">
            <a:avLst/>
          </a:prstGeom>
          <a:solidFill>
            <a:schemeClr val="accent1">
              <a:lumMod val="20000"/>
              <a:lumOff val="80000"/>
              <a:alpha val="43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false" anchor="ctr"/>
          <a:lstStyle/>
          <a:p>
            <a:pPr algn="ctr">
              <a:lnSpc>
                <a:spcPct val="110000"/>
              </a:lnSpc>
            </a:pPr>
            <a:endParaRPr kumimoji="true" lang="zh-CN" altLang="en-US"/>
          </a:p>
        </p:txBody>
      </p:sp>
      <p:sp>
        <p:nvSpPr>
          <p:cNvPr id="97" name="标题 1"/>
          <p:cNvSpPr txBox="true"/>
          <p:nvPr/>
        </p:nvSpPr>
        <p:spPr>
          <a:xfrm>
            <a:off x="660400" y="3173600"/>
            <a:ext cx="2142126" cy="2622599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false" anchor="t"/>
          <a:lstStyle/>
          <a:p>
            <a:pPr algn="ctr">
              <a:lnSpc>
                <a:spcPct val="150000"/>
              </a:lnSpc>
            </a:pPr>
            <a:r>
              <a:rPr kumimoji="true" lang="en-US" altLang="zh-CN" sz="14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坚持农业农村优先发展，加大政策支持力度，推动乡村产业、人才、文化、生态、组织全面振兴。
加强农村基础设施建设，提升农村公共服务水平，缩小城乡差距，实现城乡融合发展。</a:t>
            </a:r>
            <a:endParaRPr kumimoji="true" lang="zh-CN" altLang="en-US"/>
          </a:p>
        </p:txBody>
      </p:sp>
      <p:sp>
        <p:nvSpPr>
          <p:cNvPr id="98" name="标题 1"/>
          <p:cNvSpPr txBox="true"/>
          <p:nvPr/>
        </p:nvSpPr>
        <p:spPr>
          <a:xfrm>
            <a:off x="660805" y="2573100"/>
            <a:ext cx="2141316" cy="532436"/>
          </a:xfrm>
          <a:prstGeom prst="roundRect">
            <a:avLst>
              <a:gd name="adj" fmla="val 50000"/>
            </a:avLst>
          </a:prstGeom>
          <a:gradFill>
            <a:gsLst>
              <a:gs pos="4000">
                <a:schemeClr val="accent1"/>
              </a:gs>
              <a:gs pos="100000">
                <a:schemeClr val="accent2"/>
              </a:gs>
            </a:gsLst>
            <a:lin ang="2700000" scaled="false"/>
          </a:gradFill>
          <a:ln w="12700" cap="sq">
            <a:noFill/>
            <a:miter/>
          </a:ln>
          <a:effectLst>
            <a:outerShdw blurRad="50800" dist="38100" dir="2700000" algn="tl" rotWithShape="false">
              <a:schemeClr val="accent1">
                <a:lumMod val="75000"/>
                <a:alpha val="23000"/>
              </a:schemeClr>
            </a:outerShdw>
          </a:effectLst>
        </p:spPr>
        <p:txBody>
          <a:bodyPr vert="horz" wrap="square" lIns="91440" tIns="45720" rIns="91440" bIns="45720" rtlCol="false" anchor="ctr"/>
          <a:lstStyle/>
          <a:p>
            <a:pPr algn="ctr">
              <a:lnSpc>
                <a:spcPct val="110000"/>
              </a:lnSpc>
            </a:pPr>
            <a:endParaRPr kumimoji="true" lang="zh-CN" altLang="en-US"/>
          </a:p>
        </p:txBody>
      </p:sp>
      <p:sp>
        <p:nvSpPr>
          <p:cNvPr id="99" name="标题 1"/>
          <p:cNvSpPr txBox="true"/>
          <p:nvPr/>
        </p:nvSpPr>
        <p:spPr>
          <a:xfrm>
            <a:off x="683550" y="2578857"/>
            <a:ext cx="2095826" cy="491924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false" anchor="ctr"/>
          <a:lstStyle/>
          <a:p>
            <a:pPr algn="ctr">
              <a:lnSpc>
                <a:spcPct val="150000"/>
              </a:lnSpc>
            </a:pPr>
            <a:r>
              <a:rPr kumimoji="true" lang="en-US" altLang="zh-CN" sz="16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持续推进乡村振兴</a:t>
            </a:r>
            <a:endParaRPr kumimoji="true" lang="zh-CN" altLang="en-US"/>
          </a:p>
        </p:txBody>
      </p:sp>
      <p:sp>
        <p:nvSpPr>
          <p:cNvPr id="100" name="标题 1"/>
          <p:cNvSpPr txBox="true"/>
          <p:nvPr/>
        </p:nvSpPr>
        <p:spPr>
          <a:xfrm>
            <a:off x="5018587" y="3173599"/>
            <a:ext cx="2142126" cy="2622599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false" anchor="t"/>
          <a:lstStyle/>
          <a:p>
            <a:pPr algn="ctr">
              <a:lnSpc>
                <a:spcPct val="150000"/>
              </a:lnSpc>
            </a:pPr>
            <a:r>
              <a:rPr kumimoji="true" lang="en-US" altLang="zh-CN" sz="14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加快农业科技创新，推动农业向数字化、智能化、绿色化方向发展，提高农业生产效率和质量。
培育壮大新型农业经营主体，发展适度规模经营，促进农业产业化、品牌化发展，提升农业竞争力。</a:t>
            </a:r>
            <a:endParaRPr kumimoji="true" lang="zh-CN" altLang="en-US"/>
          </a:p>
        </p:txBody>
      </p:sp>
      <p:sp>
        <p:nvSpPr>
          <p:cNvPr id="101" name="标题 1"/>
          <p:cNvSpPr txBox="true"/>
          <p:nvPr/>
        </p:nvSpPr>
        <p:spPr>
          <a:xfrm>
            <a:off x="5018992" y="2573101"/>
            <a:ext cx="2141316" cy="532436"/>
          </a:xfrm>
          <a:prstGeom prst="roundRect">
            <a:avLst>
              <a:gd name="adj" fmla="val 50000"/>
            </a:avLst>
          </a:prstGeom>
          <a:gradFill>
            <a:gsLst>
              <a:gs pos="4000">
                <a:schemeClr val="accent1"/>
              </a:gs>
              <a:gs pos="100000">
                <a:schemeClr val="accent2"/>
              </a:gs>
            </a:gsLst>
            <a:lin ang="2700000" scaled="false"/>
          </a:gradFill>
          <a:ln w="12700" cap="sq">
            <a:noFill/>
            <a:miter/>
          </a:ln>
          <a:effectLst>
            <a:outerShdw blurRad="50800" dist="38100" dir="2700000" algn="tl" rotWithShape="false">
              <a:schemeClr val="accent1">
                <a:lumMod val="75000"/>
                <a:alpha val="23000"/>
              </a:schemeClr>
            </a:outerShdw>
          </a:effectLst>
        </p:spPr>
        <p:txBody>
          <a:bodyPr vert="horz" wrap="square" lIns="91440" tIns="45720" rIns="91440" bIns="45720" rtlCol="false" anchor="ctr"/>
          <a:lstStyle/>
          <a:p>
            <a:pPr algn="ctr">
              <a:lnSpc>
                <a:spcPct val="110000"/>
              </a:lnSpc>
            </a:pPr>
            <a:endParaRPr kumimoji="true" lang="zh-CN" altLang="en-US"/>
          </a:p>
        </p:txBody>
      </p:sp>
      <p:sp>
        <p:nvSpPr>
          <p:cNvPr id="102" name="标题 1"/>
          <p:cNvSpPr txBox="true"/>
          <p:nvPr/>
        </p:nvSpPr>
        <p:spPr>
          <a:xfrm>
            <a:off x="5041737" y="2578857"/>
            <a:ext cx="2095826" cy="491924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false" anchor="ctr"/>
          <a:lstStyle/>
          <a:p>
            <a:pPr algn="ctr">
              <a:lnSpc>
                <a:spcPct val="150000"/>
              </a:lnSpc>
            </a:pPr>
            <a:r>
              <a:rPr kumimoji="true" lang="en-US" altLang="zh-CN" sz="16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实现农业农村现代化</a:t>
            </a:r>
            <a:endParaRPr kumimoji="true" lang="zh-CN" altLang="en-US"/>
          </a:p>
        </p:txBody>
      </p:sp>
      <p:sp>
        <p:nvSpPr>
          <p:cNvPr id="103" name="标题 1"/>
          <p:cNvSpPr txBox="true"/>
          <p:nvPr/>
        </p:nvSpPr>
        <p:spPr>
          <a:xfrm>
            <a:off x="9376774" y="3173599"/>
            <a:ext cx="2142126" cy="2622599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false" anchor="t"/>
          <a:lstStyle/>
          <a:p>
            <a:pPr algn="ctr">
              <a:lnSpc>
                <a:spcPct val="150000"/>
              </a:lnSpc>
            </a:pPr>
            <a:r>
              <a:rPr kumimoji="true" lang="en-US" altLang="zh-CN" sz="14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加强农民教育培训，提高农民科技文化素质和就业创业能力，培养造就一批新型职业农民。
拓宽农民增收渠道，促进农民收入持续稳定增长，缩小城乡居民收入差距，实现共同富裕。</a:t>
            </a:r>
            <a:endParaRPr kumimoji="true" lang="zh-CN" altLang="en-US"/>
          </a:p>
        </p:txBody>
      </p:sp>
      <p:sp>
        <p:nvSpPr>
          <p:cNvPr id="104" name="标题 1"/>
          <p:cNvSpPr txBox="true"/>
          <p:nvPr/>
        </p:nvSpPr>
        <p:spPr>
          <a:xfrm>
            <a:off x="9377179" y="2573101"/>
            <a:ext cx="2141316" cy="532436"/>
          </a:xfrm>
          <a:prstGeom prst="roundRect">
            <a:avLst>
              <a:gd name="adj" fmla="val 50000"/>
            </a:avLst>
          </a:prstGeom>
          <a:gradFill>
            <a:gsLst>
              <a:gs pos="4000">
                <a:schemeClr val="accent1"/>
              </a:gs>
              <a:gs pos="100000">
                <a:schemeClr val="accent2"/>
              </a:gs>
            </a:gsLst>
            <a:lin ang="2700000" scaled="false"/>
          </a:gradFill>
          <a:ln w="12700" cap="sq">
            <a:noFill/>
            <a:miter/>
          </a:ln>
          <a:effectLst>
            <a:outerShdw blurRad="50800" dist="38100" dir="2700000" algn="tl" rotWithShape="false">
              <a:schemeClr val="accent1">
                <a:lumMod val="75000"/>
                <a:alpha val="23000"/>
              </a:schemeClr>
            </a:outerShdw>
          </a:effectLst>
        </p:spPr>
        <p:txBody>
          <a:bodyPr vert="horz" wrap="square" lIns="91440" tIns="45720" rIns="91440" bIns="45720" rtlCol="false" anchor="ctr"/>
          <a:lstStyle/>
          <a:p>
            <a:pPr algn="ctr">
              <a:lnSpc>
                <a:spcPct val="110000"/>
              </a:lnSpc>
            </a:pPr>
            <a:endParaRPr kumimoji="true" lang="zh-CN" altLang="en-US"/>
          </a:p>
        </p:txBody>
      </p:sp>
      <p:sp>
        <p:nvSpPr>
          <p:cNvPr id="105" name="标题 1"/>
          <p:cNvSpPr txBox="true"/>
          <p:nvPr/>
        </p:nvSpPr>
        <p:spPr>
          <a:xfrm>
            <a:off x="9399924" y="2578857"/>
            <a:ext cx="2095826" cy="491924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false" anchor="ctr"/>
          <a:lstStyle/>
          <a:p>
            <a:pPr algn="ctr">
              <a:lnSpc>
                <a:spcPct val="150000"/>
              </a:lnSpc>
            </a:pPr>
            <a:r>
              <a:rPr kumimoji="true" lang="en-US" altLang="zh-CN" sz="16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促进农民全面发展</a:t>
            </a:r>
            <a:endParaRPr kumimoji="true" lang="zh-CN" altLang="en-US"/>
          </a:p>
        </p:txBody>
      </p:sp>
      <p:sp>
        <p:nvSpPr>
          <p:cNvPr id="106" name="标题 1"/>
          <p:cNvSpPr txBox="true"/>
          <p:nvPr/>
        </p:nvSpPr>
        <p:spPr>
          <a:xfrm rot="5400000">
            <a:off x="3943495" y="2668650"/>
            <a:ext cx="635218" cy="289366"/>
          </a:xfrm>
          <a:prstGeom prst="triangle">
            <a:avLst/>
          </a:prstGeom>
          <a:gradFill>
            <a:gsLst>
              <a:gs pos="4000">
                <a:schemeClr val="accent1"/>
              </a:gs>
              <a:gs pos="88000">
                <a:schemeClr val="accent1">
                  <a:alpha val="0"/>
                </a:schemeClr>
              </a:gs>
            </a:gsLst>
            <a:lin ang="5400000" scaled="false"/>
          </a:gradFill>
          <a:ln w="12700" cap="sq">
            <a:noFill/>
            <a:miter/>
          </a:ln>
        </p:spPr>
        <p:txBody>
          <a:bodyPr vert="horz" wrap="square" lIns="91440" tIns="45720" rIns="91440" bIns="45720" rtlCol="false" anchor="ctr"/>
          <a:lstStyle/>
          <a:p>
            <a:pPr algn="ctr">
              <a:lnSpc>
                <a:spcPct val="110000"/>
              </a:lnSpc>
            </a:pPr>
            <a:endParaRPr kumimoji="true" lang="zh-CN" altLang="en-US"/>
          </a:p>
        </p:txBody>
      </p:sp>
      <p:sp>
        <p:nvSpPr>
          <p:cNvPr id="107" name="标题 1"/>
          <p:cNvSpPr txBox="true"/>
          <p:nvPr/>
        </p:nvSpPr>
        <p:spPr>
          <a:xfrm rot="5400000">
            <a:off x="3620407" y="2668650"/>
            <a:ext cx="635218" cy="289366"/>
          </a:xfrm>
          <a:prstGeom prst="triangle">
            <a:avLst/>
          </a:prstGeom>
          <a:gradFill>
            <a:gsLst>
              <a:gs pos="4000">
                <a:schemeClr val="accent1"/>
              </a:gs>
              <a:gs pos="88000">
                <a:schemeClr val="accent1">
                  <a:alpha val="0"/>
                </a:schemeClr>
              </a:gs>
            </a:gsLst>
            <a:lin ang="5400000" scaled="false"/>
          </a:gradFill>
          <a:ln w="12700" cap="sq">
            <a:noFill/>
            <a:miter/>
          </a:ln>
        </p:spPr>
        <p:txBody>
          <a:bodyPr vert="horz" wrap="square" lIns="91440" tIns="45720" rIns="91440" bIns="45720" rtlCol="false" anchor="ctr"/>
          <a:lstStyle/>
          <a:p>
            <a:pPr algn="ctr">
              <a:lnSpc>
                <a:spcPct val="110000"/>
              </a:lnSpc>
            </a:pPr>
            <a:endParaRPr kumimoji="true" lang="zh-CN" altLang="en-US"/>
          </a:p>
        </p:txBody>
      </p:sp>
      <p:sp>
        <p:nvSpPr>
          <p:cNvPr id="108" name="标题 1"/>
          <p:cNvSpPr txBox="true"/>
          <p:nvPr/>
        </p:nvSpPr>
        <p:spPr>
          <a:xfrm rot="5400000">
            <a:off x="3315607" y="2668650"/>
            <a:ext cx="635218" cy="289366"/>
          </a:xfrm>
          <a:prstGeom prst="triangle">
            <a:avLst/>
          </a:prstGeom>
          <a:gradFill>
            <a:gsLst>
              <a:gs pos="4000">
                <a:schemeClr val="accent1"/>
              </a:gs>
              <a:gs pos="88000">
                <a:schemeClr val="accent1">
                  <a:alpha val="0"/>
                </a:schemeClr>
              </a:gs>
            </a:gsLst>
            <a:lin ang="5400000" scaled="false"/>
          </a:gradFill>
          <a:ln w="12700" cap="sq">
            <a:noFill/>
            <a:miter/>
          </a:ln>
        </p:spPr>
        <p:txBody>
          <a:bodyPr vert="horz" wrap="square" lIns="91440" tIns="45720" rIns="91440" bIns="45720" rtlCol="false" anchor="ctr"/>
          <a:lstStyle/>
          <a:p>
            <a:pPr algn="ctr">
              <a:lnSpc>
                <a:spcPct val="110000"/>
              </a:lnSpc>
            </a:pPr>
            <a:endParaRPr kumimoji="true" lang="zh-CN" altLang="en-US"/>
          </a:p>
        </p:txBody>
      </p:sp>
      <p:sp>
        <p:nvSpPr>
          <p:cNvPr id="109" name="标题 1"/>
          <p:cNvSpPr txBox="true"/>
          <p:nvPr/>
        </p:nvSpPr>
        <p:spPr>
          <a:xfrm rot="5400000">
            <a:off x="8241175" y="2668650"/>
            <a:ext cx="635218" cy="289366"/>
          </a:xfrm>
          <a:prstGeom prst="triangle">
            <a:avLst/>
          </a:prstGeom>
          <a:gradFill>
            <a:gsLst>
              <a:gs pos="4000">
                <a:schemeClr val="accent1"/>
              </a:gs>
              <a:gs pos="88000">
                <a:schemeClr val="accent1">
                  <a:alpha val="0"/>
                </a:schemeClr>
              </a:gs>
            </a:gsLst>
            <a:lin ang="5400000" scaled="false"/>
          </a:gradFill>
          <a:ln w="12700" cap="sq">
            <a:noFill/>
            <a:miter/>
          </a:ln>
        </p:spPr>
        <p:txBody>
          <a:bodyPr vert="horz" wrap="square" lIns="91440" tIns="45720" rIns="91440" bIns="45720" rtlCol="false" anchor="ctr"/>
          <a:lstStyle/>
          <a:p>
            <a:pPr algn="ctr">
              <a:lnSpc>
                <a:spcPct val="110000"/>
              </a:lnSpc>
            </a:pPr>
            <a:endParaRPr kumimoji="true" lang="zh-CN" altLang="en-US"/>
          </a:p>
        </p:txBody>
      </p:sp>
      <p:sp>
        <p:nvSpPr>
          <p:cNvPr id="110" name="标题 1"/>
          <p:cNvSpPr txBox="true"/>
          <p:nvPr/>
        </p:nvSpPr>
        <p:spPr>
          <a:xfrm rot="5400000">
            <a:off x="7918087" y="2668650"/>
            <a:ext cx="635218" cy="289366"/>
          </a:xfrm>
          <a:prstGeom prst="triangle">
            <a:avLst/>
          </a:prstGeom>
          <a:gradFill>
            <a:gsLst>
              <a:gs pos="4000">
                <a:schemeClr val="accent1"/>
              </a:gs>
              <a:gs pos="88000">
                <a:schemeClr val="accent1">
                  <a:alpha val="0"/>
                </a:schemeClr>
              </a:gs>
            </a:gsLst>
            <a:lin ang="5400000" scaled="false"/>
          </a:gradFill>
          <a:ln w="12700" cap="sq">
            <a:noFill/>
            <a:miter/>
          </a:ln>
        </p:spPr>
        <p:txBody>
          <a:bodyPr vert="horz" wrap="square" lIns="91440" tIns="45720" rIns="91440" bIns="45720" rtlCol="false" anchor="ctr"/>
          <a:lstStyle/>
          <a:p>
            <a:pPr algn="ctr">
              <a:lnSpc>
                <a:spcPct val="110000"/>
              </a:lnSpc>
            </a:pPr>
            <a:endParaRPr kumimoji="true" lang="zh-CN" altLang="en-US"/>
          </a:p>
        </p:txBody>
      </p:sp>
      <p:sp>
        <p:nvSpPr>
          <p:cNvPr id="111" name="标题 1"/>
          <p:cNvSpPr txBox="true"/>
          <p:nvPr/>
        </p:nvSpPr>
        <p:spPr>
          <a:xfrm rot="5400000">
            <a:off x="7613287" y="2668650"/>
            <a:ext cx="635218" cy="289366"/>
          </a:xfrm>
          <a:prstGeom prst="triangle">
            <a:avLst/>
          </a:prstGeom>
          <a:gradFill>
            <a:gsLst>
              <a:gs pos="4000">
                <a:schemeClr val="accent1"/>
              </a:gs>
              <a:gs pos="88000">
                <a:schemeClr val="accent1">
                  <a:alpha val="0"/>
                </a:schemeClr>
              </a:gs>
            </a:gsLst>
            <a:lin ang="5400000" scaled="false"/>
          </a:gradFill>
          <a:ln w="12700" cap="sq">
            <a:noFill/>
            <a:miter/>
          </a:ln>
        </p:spPr>
        <p:txBody>
          <a:bodyPr vert="horz" wrap="square" lIns="91440" tIns="45720" rIns="91440" bIns="45720" rtlCol="false" anchor="ctr"/>
          <a:lstStyle/>
          <a:p>
            <a:pPr algn="ctr">
              <a:lnSpc>
                <a:spcPct val="110000"/>
              </a:lnSpc>
            </a:pPr>
            <a:endParaRPr kumimoji="true" lang="zh-CN" altLang="en-US"/>
          </a:p>
        </p:txBody>
      </p:sp>
      <p:sp>
        <p:nvSpPr>
          <p:cNvPr id="112" name="标题 1"/>
          <p:cNvSpPr txBox="true"/>
          <p:nvPr/>
        </p:nvSpPr>
        <p:spPr>
          <a:xfrm>
            <a:off x="995933" y="222875"/>
            <a:ext cx="10827932" cy="432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false" anchor="ctr"/>
          <a:lstStyle/>
          <a:p>
            <a:pPr algn="l">
              <a:lnSpc>
                <a:spcPct val="120000"/>
              </a:lnSpc>
            </a:pPr>
            <a:r>
              <a:rPr kumimoji="true" lang="en-US" altLang="zh-CN" sz="3200">
                <a:ln w="12700">
                  <a:noFill/>
                </a:ln>
                <a:solidFill>
                  <a:srgbClr val="000000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未来展望</a:t>
            </a:r>
            <a:endParaRPr kumimoji="true" lang="zh-CN" altLang="en-US"/>
          </a:p>
        </p:txBody>
      </p:sp>
      <p:sp>
        <p:nvSpPr>
          <p:cNvPr id="113" name="标题 1"/>
          <p:cNvSpPr txBox="true"/>
          <p:nvPr/>
        </p:nvSpPr>
        <p:spPr>
          <a:xfrm>
            <a:off x="368135" y="312135"/>
            <a:ext cx="113260" cy="113260"/>
          </a:xfrm>
          <a:prstGeom prst="ellipse">
            <a:avLst/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false" anchor="ctr"/>
          <a:lstStyle/>
          <a:p>
            <a:pPr algn="ctr">
              <a:lnSpc>
                <a:spcPct val="110000"/>
              </a:lnSpc>
            </a:pPr>
            <a:endParaRPr kumimoji="true" lang="zh-CN" altLang="en-US"/>
          </a:p>
        </p:txBody>
      </p:sp>
      <p:sp>
        <p:nvSpPr>
          <p:cNvPr id="114" name="标题 1"/>
          <p:cNvSpPr txBox="true"/>
          <p:nvPr/>
        </p:nvSpPr>
        <p:spPr>
          <a:xfrm>
            <a:off x="543189" y="312135"/>
            <a:ext cx="113260" cy="113260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false" anchor="ctr"/>
          <a:lstStyle/>
          <a:p>
            <a:pPr algn="ctr">
              <a:lnSpc>
                <a:spcPct val="110000"/>
              </a:lnSpc>
            </a:pPr>
            <a:endParaRPr kumimoji="true" lang="zh-CN" altLang="en-US"/>
          </a:p>
        </p:txBody>
      </p:sp>
      <p:sp>
        <p:nvSpPr>
          <p:cNvPr id="115" name="标题 1"/>
          <p:cNvSpPr txBox="true"/>
          <p:nvPr/>
        </p:nvSpPr>
        <p:spPr>
          <a:xfrm>
            <a:off x="718243" y="312135"/>
            <a:ext cx="113260" cy="11326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false" anchor="ctr"/>
          <a:lstStyle/>
          <a:p>
            <a:pPr algn="ctr">
              <a:lnSpc>
                <a:spcPct val="110000"/>
              </a:lnSpc>
            </a:pPr>
            <a:endParaRPr kumimoji="true" lang="zh-CN" altLang="en-US"/>
          </a:p>
        </p:txBody>
      </p:sp>
      <p:sp>
        <p:nvSpPr>
          <p:cNvPr id="116" name="标题 1"/>
          <p:cNvSpPr txBox="true"/>
          <p:nvPr/>
        </p:nvSpPr>
        <p:spPr>
          <a:xfrm>
            <a:off x="368135" y="487191"/>
            <a:ext cx="113260" cy="11326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false" anchor="ctr"/>
          <a:lstStyle/>
          <a:p>
            <a:pPr algn="ctr">
              <a:lnSpc>
                <a:spcPct val="110000"/>
              </a:lnSpc>
            </a:pPr>
            <a:endParaRPr kumimoji="true" lang="zh-CN" altLang="en-US"/>
          </a:p>
        </p:txBody>
      </p:sp>
      <p:sp>
        <p:nvSpPr>
          <p:cNvPr id="117" name="标题 1"/>
          <p:cNvSpPr txBox="true"/>
          <p:nvPr/>
        </p:nvSpPr>
        <p:spPr>
          <a:xfrm>
            <a:off x="543189" y="487191"/>
            <a:ext cx="113260" cy="113260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false" anchor="ctr"/>
          <a:lstStyle/>
          <a:p>
            <a:pPr algn="ctr">
              <a:lnSpc>
                <a:spcPct val="110000"/>
              </a:lnSpc>
            </a:pPr>
            <a:endParaRPr kumimoji="true" lang="zh-CN" altLang="en-US"/>
          </a:p>
        </p:txBody>
      </p:sp>
      <p:sp>
        <p:nvSpPr>
          <p:cNvPr id="118" name="标题 1"/>
          <p:cNvSpPr txBox="true"/>
          <p:nvPr/>
        </p:nvSpPr>
        <p:spPr>
          <a:xfrm>
            <a:off x="718243" y="487191"/>
            <a:ext cx="113260" cy="113260"/>
          </a:xfrm>
          <a:prstGeom prst="ellipse">
            <a:avLst/>
          </a:prstGeom>
          <a:solidFill>
            <a:schemeClr val="accent1">
              <a:lumMod val="75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false" anchor="ctr"/>
          <a:lstStyle/>
          <a:p>
            <a:pPr algn="ctr">
              <a:lnSpc>
                <a:spcPct val="110000"/>
              </a:lnSpc>
            </a:pPr>
            <a:endParaRPr kumimoji="true" lang="zh-CN" altLang="en-US"/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r="http://schemas.openxmlformats.org/officeDocument/2006/relationships" xmlns:a="http://schemas.openxmlformats.org/drawingml/2006/main">
  <p:cSld>
    <p:bg>
      <p:bgPr>
        <a:solidFill>
          <a:schemeClr val="bg1"/>
        </a:solidFill>
        <a:effectLst/>
      </p:bgPr>
    </p:bg>
    <p:spTree>
      <p:nvGrpSpPr>
        <p:cNvPr id="1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" name="图片 1"/>
          <p:cNvPicPr>
            <a:picLocks noChangeAspect="true"/>
          </p:cNvPicPr>
          <p:nvPr/>
        </p:nvPicPr>
        <p:blipFill>
          <a:blip r:embed="rId1"/>
          <a:srcRect l="2812" t="1493" r="2812" b="1493"/>
          <a:stretch>
            <a:fillRect/>
          </a:stretch>
        </p:blipFill>
        <p:spPr>
          <a:xfrm rot="5400000">
            <a:off x="2667000" y="-2667000"/>
            <a:ext cx="6858000" cy="12192000"/>
          </a:xfrm>
          <a:custGeom>
            <a:avLst/>
            <a:gdLst/>
            <a:ahLst/>
            <a:cxnLst/>
            <a:rect l="l" t="t" r="r" b="b"/>
            <a:pathLst>
              <a:path w="6858000" h="12192000">
                <a:moveTo>
                  <a:pt x="0" y="12192000"/>
                </a:moveTo>
                <a:lnTo>
                  <a:pt x="0" y="0"/>
                </a:lnTo>
                <a:lnTo>
                  <a:pt x="6858000" y="0"/>
                </a:lnTo>
                <a:lnTo>
                  <a:pt x="6858000" y="12192000"/>
                </a:lnTo>
                <a:close/>
              </a:path>
            </a:pathLst>
          </a:custGeom>
          <a:noFill/>
          <a:ln>
            <a:noFill/>
          </a:ln>
        </p:spPr>
      </p:pic>
      <p:pic>
        <p:nvPicPr>
          <p:cNvPr id="121" name="图片 2"/>
          <p:cNvPicPr>
            <a:picLocks noChangeAspect="true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7454900" cy="271599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" name="图片 3"/>
          <p:cNvPicPr>
            <a:picLocks noChangeAspect="true"/>
          </p:cNvPicPr>
          <p:nvPr/>
        </p:nvPicPr>
        <p:blipFill>
          <a:blip r:embed="rId2"/>
          <a:srcRect/>
          <a:stretch>
            <a:fillRect/>
          </a:stretch>
        </p:blipFill>
        <p:spPr>
          <a:xfrm rot="10800000">
            <a:off x="1871529" y="3098016"/>
            <a:ext cx="10320471" cy="375998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" name="图片 4"/>
          <p:cNvPicPr>
            <a:picLocks noChangeAspect="true"/>
          </p:cNvPicPr>
          <p:nvPr/>
        </p:nvPicPr>
        <p:blipFill>
          <a:blip r:embed="rId3"/>
          <a:srcRect l="2268" b="2572"/>
          <a:stretch>
            <a:fillRect/>
          </a:stretch>
        </p:blipFill>
        <p:spPr>
          <a:xfrm>
            <a:off x="0" y="3792773"/>
            <a:ext cx="3658591" cy="3065227"/>
          </a:xfrm>
          <a:custGeom>
            <a:avLst/>
            <a:gdLst/>
            <a:ahLst/>
            <a:cxnLst/>
            <a:rect l="l" t="t" r="r" b="b"/>
            <a:pathLst>
              <a:path w="3657600" h="3060700">
                <a:moveTo>
                  <a:pt x="0" y="0"/>
                </a:moveTo>
                <a:lnTo>
                  <a:pt x="3658591" y="0"/>
                </a:lnTo>
                <a:lnTo>
                  <a:pt x="3658591" y="3065227"/>
                </a:lnTo>
                <a:lnTo>
                  <a:pt x="0" y="3065227"/>
                </a:lnTo>
                <a:close/>
              </a:path>
            </a:pathLst>
          </a:custGeom>
          <a:noFill/>
          <a:ln>
            <a:noFill/>
          </a:ln>
        </p:spPr>
      </p:pic>
      <p:sp>
        <p:nvSpPr>
          <p:cNvPr id="124" name="标题 1"/>
          <p:cNvSpPr txBox="true"/>
          <p:nvPr/>
        </p:nvSpPr>
        <p:spPr>
          <a:xfrm>
            <a:off x="1711109" y="1320800"/>
            <a:ext cx="8896350" cy="321056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false" anchor="ctr"/>
          <a:lstStyle/>
          <a:p>
            <a:pPr algn="ctr">
              <a:lnSpc>
                <a:spcPct val="130000"/>
              </a:lnSpc>
            </a:pPr>
            <a:r>
              <a:rPr kumimoji="true" lang="en-US" altLang="zh-CN" sz="6000">
                <a:ln w="12700">
                  <a:noFill/>
                </a:ln>
                <a:gradFill>
                  <a:gsLst>
                    <a:gs pos="0">
                      <a:srgbClr val="FFFFFF">
                        <a:alpha val="100000"/>
                      </a:srgbClr>
                    </a:gs>
                    <a:gs pos="100000">
                      <a:srgbClr val="F9C6CB">
                        <a:alpha val="100000"/>
                      </a:srgbClr>
                    </a:gs>
                  </a:gsLst>
                  <a:lin ang="0" scaled="false"/>
                </a:gradFill>
                <a:latin typeface="Dream-XinCuSongGB" panose="02010604000000000000" charset="-122"/>
                <a:ea typeface="Dream-XinCuSongGB" panose="02010604000000000000" charset="-122"/>
                <a:cs typeface="Dream-XinCuSongGB" panose="02010604000000000000" charset="-122"/>
              </a:rPr>
              <a:t>谢谢大家</a:t>
            </a:r>
            <a:endParaRPr kumimoji="true" lang="zh-CN" altLang="en-US"/>
          </a:p>
        </p:txBody>
      </p:sp>
      <p:sp>
        <p:nvSpPr>
          <p:cNvPr id="125" name="标题 1"/>
          <p:cNvSpPr txBox="true"/>
          <p:nvPr/>
        </p:nvSpPr>
        <p:spPr>
          <a:xfrm>
            <a:off x="5030152" y="981075"/>
            <a:ext cx="2129790" cy="175260"/>
          </a:xfrm>
          <a:custGeom>
            <a:avLst/>
            <a:gdLst>
              <a:gd name="connsiteX0" fmla="*/ 2042309 w 2129790"/>
              <a:gd name="connsiteY0" fmla="*/ 0 h 175260"/>
              <a:gd name="connsiteX1" fmla="*/ 2078639 w 2129790"/>
              <a:gd name="connsiteY1" fmla="*/ 44214 h 175260"/>
              <a:gd name="connsiteX2" fmla="*/ 2129790 w 2129790"/>
              <a:gd name="connsiteY2" fmla="*/ 66943 h 175260"/>
              <a:gd name="connsiteX3" fmla="*/ 2101092 w 2129790"/>
              <a:gd name="connsiteY3" fmla="*/ 116998 h 175260"/>
              <a:gd name="connsiteX4" fmla="*/ 2096375 w 2129790"/>
              <a:gd name="connsiteY4" fmla="*/ 175260 h 175260"/>
              <a:gd name="connsiteX5" fmla="*/ 2042309 w 2129790"/>
              <a:gd name="connsiteY5" fmla="*/ 161981 h 175260"/>
              <a:gd name="connsiteX6" fmla="*/ 1988242 w 2129790"/>
              <a:gd name="connsiteY6" fmla="*/ 175260 h 175260"/>
              <a:gd name="connsiteX7" fmla="*/ 1983525 w 2129790"/>
              <a:gd name="connsiteY7" fmla="*/ 116998 h 175260"/>
              <a:gd name="connsiteX8" fmla="*/ 1954827 w 2129790"/>
              <a:gd name="connsiteY8" fmla="*/ 66943 h 175260"/>
              <a:gd name="connsiteX9" fmla="*/ 2005978 w 2129790"/>
              <a:gd name="connsiteY9" fmla="*/ 44214 h 175260"/>
              <a:gd name="connsiteX10" fmla="*/ 1553602 w 2129790"/>
              <a:gd name="connsiteY10" fmla="*/ 0 h 175260"/>
              <a:gd name="connsiteX11" fmla="*/ 1589932 w 2129790"/>
              <a:gd name="connsiteY11" fmla="*/ 44214 h 175260"/>
              <a:gd name="connsiteX12" fmla="*/ 1641083 w 2129790"/>
              <a:gd name="connsiteY12" fmla="*/ 66943 h 175260"/>
              <a:gd name="connsiteX13" fmla="*/ 1612385 w 2129790"/>
              <a:gd name="connsiteY13" fmla="*/ 116998 h 175260"/>
              <a:gd name="connsiteX14" fmla="*/ 1607668 w 2129790"/>
              <a:gd name="connsiteY14" fmla="*/ 175260 h 175260"/>
              <a:gd name="connsiteX15" fmla="*/ 1553602 w 2129790"/>
              <a:gd name="connsiteY15" fmla="*/ 161981 h 175260"/>
              <a:gd name="connsiteX16" fmla="*/ 1499535 w 2129790"/>
              <a:gd name="connsiteY16" fmla="*/ 175260 h 175260"/>
              <a:gd name="connsiteX17" fmla="*/ 1494818 w 2129790"/>
              <a:gd name="connsiteY17" fmla="*/ 116998 h 175260"/>
              <a:gd name="connsiteX18" fmla="*/ 1466120 w 2129790"/>
              <a:gd name="connsiteY18" fmla="*/ 66943 h 175260"/>
              <a:gd name="connsiteX19" fmla="*/ 1517271 w 2129790"/>
              <a:gd name="connsiteY19" fmla="*/ 44214 h 175260"/>
              <a:gd name="connsiteX20" fmla="*/ 1064895 w 2129790"/>
              <a:gd name="connsiteY20" fmla="*/ 0 h 175260"/>
              <a:gd name="connsiteX21" fmla="*/ 1101225 w 2129790"/>
              <a:gd name="connsiteY21" fmla="*/ 44214 h 175260"/>
              <a:gd name="connsiteX22" fmla="*/ 1152376 w 2129790"/>
              <a:gd name="connsiteY22" fmla="*/ 66943 h 175260"/>
              <a:gd name="connsiteX23" fmla="*/ 1123678 w 2129790"/>
              <a:gd name="connsiteY23" fmla="*/ 116998 h 175260"/>
              <a:gd name="connsiteX24" fmla="*/ 1118961 w 2129790"/>
              <a:gd name="connsiteY24" fmla="*/ 175260 h 175260"/>
              <a:gd name="connsiteX25" fmla="*/ 1064895 w 2129790"/>
              <a:gd name="connsiteY25" fmla="*/ 161981 h 175260"/>
              <a:gd name="connsiteX26" fmla="*/ 1010828 w 2129790"/>
              <a:gd name="connsiteY26" fmla="*/ 175260 h 175260"/>
              <a:gd name="connsiteX27" fmla="*/ 1006111 w 2129790"/>
              <a:gd name="connsiteY27" fmla="*/ 116998 h 175260"/>
              <a:gd name="connsiteX28" fmla="*/ 977413 w 2129790"/>
              <a:gd name="connsiteY28" fmla="*/ 66943 h 175260"/>
              <a:gd name="connsiteX29" fmla="*/ 1028564 w 2129790"/>
              <a:gd name="connsiteY29" fmla="*/ 44214 h 175260"/>
              <a:gd name="connsiteX30" fmla="*/ 576189 w 2129790"/>
              <a:gd name="connsiteY30" fmla="*/ 0 h 175260"/>
              <a:gd name="connsiteX31" fmla="*/ 612519 w 2129790"/>
              <a:gd name="connsiteY31" fmla="*/ 44214 h 175260"/>
              <a:gd name="connsiteX32" fmla="*/ 663670 w 2129790"/>
              <a:gd name="connsiteY32" fmla="*/ 66943 h 175260"/>
              <a:gd name="connsiteX33" fmla="*/ 634972 w 2129790"/>
              <a:gd name="connsiteY33" fmla="*/ 116998 h 175260"/>
              <a:gd name="connsiteX34" fmla="*/ 630255 w 2129790"/>
              <a:gd name="connsiteY34" fmla="*/ 175260 h 175260"/>
              <a:gd name="connsiteX35" fmla="*/ 576189 w 2129790"/>
              <a:gd name="connsiteY35" fmla="*/ 161981 h 175260"/>
              <a:gd name="connsiteX36" fmla="*/ 522122 w 2129790"/>
              <a:gd name="connsiteY36" fmla="*/ 175260 h 175260"/>
              <a:gd name="connsiteX37" fmla="*/ 517405 w 2129790"/>
              <a:gd name="connsiteY37" fmla="*/ 116998 h 175260"/>
              <a:gd name="connsiteX38" fmla="*/ 488707 w 2129790"/>
              <a:gd name="connsiteY38" fmla="*/ 66943 h 175260"/>
              <a:gd name="connsiteX39" fmla="*/ 539858 w 2129790"/>
              <a:gd name="connsiteY39" fmla="*/ 44214 h 175260"/>
              <a:gd name="connsiteX40" fmla="*/ 87482 w 2129790"/>
              <a:gd name="connsiteY40" fmla="*/ 0 h 175260"/>
              <a:gd name="connsiteX41" fmla="*/ 123812 w 2129790"/>
              <a:gd name="connsiteY41" fmla="*/ 44214 h 175260"/>
              <a:gd name="connsiteX42" fmla="*/ 174963 w 2129790"/>
              <a:gd name="connsiteY42" fmla="*/ 66943 h 175260"/>
              <a:gd name="connsiteX43" fmla="*/ 146265 w 2129790"/>
              <a:gd name="connsiteY43" fmla="*/ 116998 h 175260"/>
              <a:gd name="connsiteX44" fmla="*/ 141548 w 2129790"/>
              <a:gd name="connsiteY44" fmla="*/ 175260 h 175260"/>
              <a:gd name="connsiteX45" fmla="*/ 87482 w 2129790"/>
              <a:gd name="connsiteY45" fmla="*/ 161981 h 175260"/>
              <a:gd name="connsiteX46" fmla="*/ 33415 w 2129790"/>
              <a:gd name="connsiteY46" fmla="*/ 175260 h 175260"/>
              <a:gd name="connsiteX47" fmla="*/ 28698 w 2129790"/>
              <a:gd name="connsiteY47" fmla="*/ 116998 h 175260"/>
              <a:gd name="connsiteX48" fmla="*/ 0 w 2129790"/>
              <a:gd name="connsiteY48" fmla="*/ 66943 h 175260"/>
              <a:gd name="connsiteX49" fmla="*/ 51151 w 2129790"/>
              <a:gd name="connsiteY49" fmla="*/ 44214 h 175260"/>
            </a:gdLst>
            <a:ahLst/>
            <a:cxnLst/>
            <a:rect l="l" t="t" r="r" b="b"/>
            <a:pathLst>
              <a:path w="2129790" h="175260">
                <a:moveTo>
                  <a:pt x="2042309" y="0"/>
                </a:moveTo>
                <a:lnTo>
                  <a:pt x="2078639" y="44214"/>
                </a:lnTo>
                <a:lnTo>
                  <a:pt x="2129790" y="66943"/>
                </a:lnTo>
                <a:lnTo>
                  <a:pt x="2101092" y="116998"/>
                </a:lnTo>
                <a:lnTo>
                  <a:pt x="2096375" y="175260"/>
                </a:lnTo>
                <a:lnTo>
                  <a:pt x="2042309" y="161981"/>
                </a:lnTo>
                <a:lnTo>
                  <a:pt x="1988242" y="175260"/>
                </a:lnTo>
                <a:lnTo>
                  <a:pt x="1983525" y="116998"/>
                </a:lnTo>
                <a:lnTo>
                  <a:pt x="1954827" y="66943"/>
                </a:lnTo>
                <a:lnTo>
                  <a:pt x="2005978" y="44214"/>
                </a:lnTo>
                <a:close/>
                <a:moveTo>
                  <a:pt x="1553602" y="0"/>
                </a:moveTo>
                <a:lnTo>
                  <a:pt x="1589932" y="44214"/>
                </a:lnTo>
                <a:lnTo>
                  <a:pt x="1641083" y="66943"/>
                </a:lnTo>
                <a:lnTo>
                  <a:pt x="1612385" y="116998"/>
                </a:lnTo>
                <a:lnTo>
                  <a:pt x="1607668" y="175260"/>
                </a:lnTo>
                <a:lnTo>
                  <a:pt x="1553602" y="161981"/>
                </a:lnTo>
                <a:lnTo>
                  <a:pt x="1499535" y="175260"/>
                </a:lnTo>
                <a:lnTo>
                  <a:pt x="1494818" y="116998"/>
                </a:lnTo>
                <a:lnTo>
                  <a:pt x="1466120" y="66943"/>
                </a:lnTo>
                <a:lnTo>
                  <a:pt x="1517271" y="44214"/>
                </a:lnTo>
                <a:close/>
                <a:moveTo>
                  <a:pt x="1064895" y="0"/>
                </a:moveTo>
                <a:lnTo>
                  <a:pt x="1101225" y="44214"/>
                </a:lnTo>
                <a:lnTo>
                  <a:pt x="1152376" y="66943"/>
                </a:lnTo>
                <a:lnTo>
                  <a:pt x="1123678" y="116998"/>
                </a:lnTo>
                <a:lnTo>
                  <a:pt x="1118961" y="175260"/>
                </a:lnTo>
                <a:lnTo>
                  <a:pt x="1064895" y="161981"/>
                </a:lnTo>
                <a:lnTo>
                  <a:pt x="1010828" y="175260"/>
                </a:lnTo>
                <a:lnTo>
                  <a:pt x="1006111" y="116998"/>
                </a:lnTo>
                <a:lnTo>
                  <a:pt x="977413" y="66943"/>
                </a:lnTo>
                <a:lnTo>
                  <a:pt x="1028564" y="44214"/>
                </a:lnTo>
                <a:close/>
                <a:moveTo>
                  <a:pt x="576189" y="0"/>
                </a:moveTo>
                <a:lnTo>
                  <a:pt x="612519" y="44214"/>
                </a:lnTo>
                <a:lnTo>
                  <a:pt x="663670" y="66943"/>
                </a:lnTo>
                <a:lnTo>
                  <a:pt x="634972" y="116998"/>
                </a:lnTo>
                <a:lnTo>
                  <a:pt x="630255" y="175260"/>
                </a:lnTo>
                <a:lnTo>
                  <a:pt x="576189" y="161981"/>
                </a:lnTo>
                <a:lnTo>
                  <a:pt x="522122" y="175260"/>
                </a:lnTo>
                <a:lnTo>
                  <a:pt x="517405" y="116998"/>
                </a:lnTo>
                <a:lnTo>
                  <a:pt x="488707" y="66943"/>
                </a:lnTo>
                <a:lnTo>
                  <a:pt x="539858" y="44214"/>
                </a:lnTo>
                <a:close/>
                <a:moveTo>
                  <a:pt x="87482" y="0"/>
                </a:moveTo>
                <a:lnTo>
                  <a:pt x="123812" y="44214"/>
                </a:lnTo>
                <a:lnTo>
                  <a:pt x="174963" y="66943"/>
                </a:lnTo>
                <a:lnTo>
                  <a:pt x="146265" y="116998"/>
                </a:lnTo>
                <a:lnTo>
                  <a:pt x="141548" y="175260"/>
                </a:lnTo>
                <a:lnTo>
                  <a:pt x="87482" y="161981"/>
                </a:lnTo>
                <a:lnTo>
                  <a:pt x="33415" y="175260"/>
                </a:lnTo>
                <a:lnTo>
                  <a:pt x="28698" y="116998"/>
                </a:lnTo>
                <a:lnTo>
                  <a:pt x="0" y="66943"/>
                </a:lnTo>
                <a:lnTo>
                  <a:pt x="51151" y="44214"/>
                </a:lnTo>
                <a:close/>
              </a:path>
            </a:pathLst>
          </a:custGeom>
          <a:solidFill>
            <a:schemeClr val="accent2"/>
          </a:solidFill>
          <a:ln w="12700" cap="sq">
            <a:noFill/>
            <a:miter/>
          </a:ln>
        </p:spPr>
        <p:txBody>
          <a:bodyPr vert="horz" wrap="square" lIns="91440" tIns="45720" rIns="91440" bIns="45720" rtlCol="false" anchor="ctr"/>
          <a:lstStyle/>
          <a:p>
            <a:pPr algn="ctr">
              <a:lnSpc>
                <a:spcPct val="110000"/>
              </a:lnSpc>
            </a:pPr>
            <a:endParaRPr kumimoji="true" lang="zh-CN" altLang="en-US"/>
          </a:p>
        </p:txBody>
      </p:sp>
      <p:pic>
        <p:nvPicPr>
          <p:cNvPr id="126" name="图片 8"/>
          <p:cNvPicPr>
            <a:picLocks noChangeAspect="true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842104" y="2877823"/>
            <a:ext cx="1362518" cy="123165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" name="图片 9"/>
          <p:cNvPicPr>
            <a:picLocks noChangeAspect="true"/>
          </p:cNvPicPr>
          <p:nvPr/>
        </p:nvPicPr>
        <p:blipFill>
          <a:blip r:embed="rId5"/>
          <a:srcRect/>
          <a:stretch>
            <a:fillRect/>
          </a:stretch>
        </p:blipFill>
        <p:spPr>
          <a:xfrm flipH="true">
            <a:off x="10372002" y="1130300"/>
            <a:ext cx="1034738" cy="93535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B11322"/>
      </a:accent1>
      <a:accent2>
        <a:srgbClr val="FFC000"/>
      </a:accent2>
      <a:accent3>
        <a:srgbClr val="ED7D31"/>
      </a:accent3>
      <a:accent4>
        <a:srgbClr val="840E19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true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false"/>
        </a:gradFill>
        <a:gradFill rotWithShape="true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false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false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true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false"/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Application>Tencent office</Applicat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2025-04-27T15:45:17Z</dcterms:created>
  <dcterms:modified xsi:type="dcterms:W3CDTF">2025-04-27T15:45:17Z</dcterms:modified>
</cp:coreProperties>
</file>